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E90EF4-81B5-4F14-AEEE-0F54ABA97759}">
  <a:tblStyle styleId="{BAE90EF4-81B5-4F14-AEEE-0F54ABA977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89C516A-0F96-44AC-AA18-72362D8BD74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fill>
          <a:solidFill>
            <a:srgbClr val="CFDECC"/>
          </a:solidFill>
        </a:fill>
      </a:tcStyle>
    </a:band1H>
    <a:band2H>
      <a:tcTxStyle/>
    </a:band2H>
    <a:band1V>
      <a:tcTxStyle/>
      <a:tcStyle>
        <a:fill>
          <a:solidFill>
            <a:srgbClr val="CFDE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359c106a507_0_3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g359c106a507_0_3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359c106a507_0_3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359c106a507_0_3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8ad78fa30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8ad78fa3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">
  <p:cSld name="0078_Burton_Template_SlidesMania_1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11436" y="14249"/>
            <a:ext cx="2096279" cy="3279062"/>
            <a:chOff x="6011436" y="14249"/>
            <a:chExt cx="2096279" cy="3279062"/>
          </a:xfrm>
        </p:grpSpPr>
        <p:sp>
          <p:nvSpPr>
            <p:cNvPr id="11" name="Google Shape;11;p2"/>
            <p:cNvSpPr/>
            <p:nvPr/>
          </p:nvSpPr>
          <p:spPr>
            <a:xfrm>
              <a:off x="6011436" y="14249"/>
              <a:ext cx="2096279" cy="2951720"/>
            </a:xfrm>
            <a:custGeom>
              <a:rect b="b" l="l" r="r" t="t"/>
              <a:pathLst>
                <a:path extrusionOk="0" h="1841947" w="1333087">
                  <a:moveTo>
                    <a:pt x="1098723" y="3892"/>
                  </a:moveTo>
                  <a:cubicBezTo>
                    <a:pt x="1098723" y="3892"/>
                    <a:pt x="507940" y="-88882"/>
                    <a:pt x="140180" y="631471"/>
                  </a:cubicBezTo>
                  <a:cubicBezTo>
                    <a:pt x="-227593" y="1351823"/>
                    <a:pt x="244569" y="1838496"/>
                    <a:pt x="244569" y="1838496"/>
                  </a:cubicBezTo>
                  <a:cubicBezTo>
                    <a:pt x="244569" y="1838496"/>
                    <a:pt x="804343" y="1926567"/>
                    <a:pt x="1183936" y="1212952"/>
                  </a:cubicBezTo>
                  <a:cubicBezTo>
                    <a:pt x="1563569" y="499332"/>
                    <a:pt x="1098723" y="3892"/>
                    <a:pt x="1098723" y="38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11583" y="28363"/>
              <a:ext cx="2054743" cy="3264948"/>
            </a:xfrm>
            <a:custGeom>
              <a:rect b="b" l="l" r="r" t="t"/>
              <a:pathLst>
                <a:path extrusionOk="0" h="2037409" w="1306673">
                  <a:moveTo>
                    <a:pt x="1082112" y="651"/>
                  </a:moveTo>
                  <a:cubicBezTo>
                    <a:pt x="1079684" y="1549"/>
                    <a:pt x="1077579" y="3298"/>
                    <a:pt x="1076405" y="5837"/>
                  </a:cubicBezTo>
                  <a:lnTo>
                    <a:pt x="925369" y="334242"/>
                  </a:lnTo>
                  <a:lnTo>
                    <a:pt x="919823" y="346386"/>
                  </a:lnTo>
                  <a:cubicBezTo>
                    <a:pt x="919823" y="346428"/>
                    <a:pt x="919783" y="346469"/>
                    <a:pt x="919823" y="346513"/>
                  </a:cubicBezTo>
                  <a:lnTo>
                    <a:pt x="905897" y="376749"/>
                  </a:lnTo>
                  <a:lnTo>
                    <a:pt x="743972" y="47584"/>
                  </a:lnTo>
                  <a:cubicBezTo>
                    <a:pt x="743365" y="46374"/>
                    <a:pt x="742151" y="45916"/>
                    <a:pt x="741179" y="45054"/>
                  </a:cubicBezTo>
                  <a:cubicBezTo>
                    <a:pt x="736038" y="46943"/>
                    <a:pt x="730735" y="49233"/>
                    <a:pt x="725513" y="51253"/>
                  </a:cubicBezTo>
                  <a:cubicBezTo>
                    <a:pt x="725392" y="52998"/>
                    <a:pt x="725068" y="54753"/>
                    <a:pt x="725877" y="56439"/>
                  </a:cubicBezTo>
                  <a:lnTo>
                    <a:pt x="892620" y="395467"/>
                  </a:lnTo>
                  <a:cubicBezTo>
                    <a:pt x="893308" y="396880"/>
                    <a:pt x="894725" y="397463"/>
                    <a:pt x="895899" y="398378"/>
                  </a:cubicBezTo>
                  <a:lnTo>
                    <a:pt x="752433" y="710464"/>
                  </a:lnTo>
                  <a:lnTo>
                    <a:pt x="496794" y="186612"/>
                  </a:lnTo>
                  <a:cubicBezTo>
                    <a:pt x="495823" y="184648"/>
                    <a:pt x="494001" y="183548"/>
                    <a:pt x="492220" y="182564"/>
                  </a:cubicBezTo>
                  <a:cubicBezTo>
                    <a:pt x="488253" y="185616"/>
                    <a:pt x="484205" y="188665"/>
                    <a:pt x="480197" y="191798"/>
                  </a:cubicBezTo>
                  <a:cubicBezTo>
                    <a:pt x="480035" y="191929"/>
                    <a:pt x="479873" y="192047"/>
                    <a:pt x="479711" y="192178"/>
                  </a:cubicBezTo>
                  <a:cubicBezTo>
                    <a:pt x="479671" y="192214"/>
                    <a:pt x="479630" y="192267"/>
                    <a:pt x="479590" y="192304"/>
                  </a:cubicBezTo>
                  <a:cubicBezTo>
                    <a:pt x="479185" y="192603"/>
                    <a:pt x="478820" y="192889"/>
                    <a:pt x="478416" y="193190"/>
                  </a:cubicBezTo>
                  <a:cubicBezTo>
                    <a:pt x="478456" y="193233"/>
                    <a:pt x="478416" y="193273"/>
                    <a:pt x="478456" y="193316"/>
                  </a:cubicBezTo>
                  <a:cubicBezTo>
                    <a:pt x="478618" y="194044"/>
                    <a:pt x="478213" y="194767"/>
                    <a:pt x="478578" y="195467"/>
                  </a:cubicBezTo>
                  <a:lnTo>
                    <a:pt x="741544" y="734121"/>
                  </a:lnTo>
                  <a:lnTo>
                    <a:pt x="605972" y="1028999"/>
                  </a:lnTo>
                  <a:lnTo>
                    <a:pt x="272123" y="474661"/>
                  </a:lnTo>
                  <a:cubicBezTo>
                    <a:pt x="270666" y="472269"/>
                    <a:pt x="268399" y="470605"/>
                    <a:pt x="265889" y="469981"/>
                  </a:cubicBezTo>
                  <a:cubicBezTo>
                    <a:pt x="263379" y="469358"/>
                    <a:pt x="260586" y="469678"/>
                    <a:pt x="258197" y="471119"/>
                  </a:cubicBezTo>
                  <a:cubicBezTo>
                    <a:pt x="253421" y="474001"/>
                    <a:pt x="251882" y="480247"/>
                    <a:pt x="254757" y="485036"/>
                  </a:cubicBezTo>
                  <a:lnTo>
                    <a:pt x="595690" y="1051138"/>
                  </a:lnTo>
                  <a:lnTo>
                    <a:pt x="479832" y="1303134"/>
                  </a:lnTo>
                  <a:lnTo>
                    <a:pt x="101329" y="810149"/>
                  </a:lnTo>
                  <a:cubicBezTo>
                    <a:pt x="99624" y="807931"/>
                    <a:pt x="97199" y="806567"/>
                    <a:pt x="94621" y="806227"/>
                  </a:cubicBezTo>
                  <a:cubicBezTo>
                    <a:pt x="92054" y="805891"/>
                    <a:pt x="89375" y="806555"/>
                    <a:pt x="87160" y="808251"/>
                  </a:cubicBezTo>
                  <a:cubicBezTo>
                    <a:pt x="82728" y="811655"/>
                    <a:pt x="81849" y="817987"/>
                    <a:pt x="85262" y="822419"/>
                  </a:cubicBezTo>
                  <a:lnTo>
                    <a:pt x="465017" y="1317052"/>
                  </a:lnTo>
                  <a:cubicBezTo>
                    <a:pt x="466676" y="1319217"/>
                    <a:pt x="469105" y="1320464"/>
                    <a:pt x="471614" y="1320845"/>
                  </a:cubicBezTo>
                  <a:lnTo>
                    <a:pt x="368266" y="1545516"/>
                  </a:lnTo>
                  <a:lnTo>
                    <a:pt x="4805" y="1138173"/>
                  </a:lnTo>
                  <a:cubicBezTo>
                    <a:pt x="3720" y="1136955"/>
                    <a:pt x="2182" y="1136728"/>
                    <a:pt x="757" y="1136149"/>
                  </a:cubicBezTo>
                  <a:cubicBezTo>
                    <a:pt x="619" y="1140675"/>
                    <a:pt x="458" y="1145196"/>
                    <a:pt x="377" y="1149686"/>
                  </a:cubicBezTo>
                  <a:cubicBezTo>
                    <a:pt x="227" y="1154212"/>
                    <a:pt x="16" y="1158770"/>
                    <a:pt x="0" y="1163223"/>
                  </a:cubicBezTo>
                  <a:lnTo>
                    <a:pt x="354705" y="1560696"/>
                  </a:lnTo>
                  <a:cubicBezTo>
                    <a:pt x="356122" y="1562295"/>
                    <a:pt x="358105" y="1562870"/>
                    <a:pt x="360008" y="1563352"/>
                  </a:cubicBezTo>
                  <a:lnTo>
                    <a:pt x="239981" y="1824585"/>
                  </a:lnTo>
                  <a:lnTo>
                    <a:pt x="148639" y="2023069"/>
                  </a:lnTo>
                  <a:cubicBezTo>
                    <a:pt x="146303" y="2028145"/>
                    <a:pt x="148497" y="2034140"/>
                    <a:pt x="153574" y="2036476"/>
                  </a:cubicBezTo>
                  <a:cubicBezTo>
                    <a:pt x="158650" y="2038812"/>
                    <a:pt x="164674" y="2036618"/>
                    <a:pt x="166985" y="2031546"/>
                  </a:cubicBezTo>
                  <a:lnTo>
                    <a:pt x="259209" y="1831034"/>
                  </a:lnTo>
                  <a:lnTo>
                    <a:pt x="376200" y="1576638"/>
                  </a:lnTo>
                  <a:lnTo>
                    <a:pt x="932332" y="1550831"/>
                  </a:lnTo>
                  <a:cubicBezTo>
                    <a:pt x="932372" y="1550810"/>
                    <a:pt x="932453" y="1550851"/>
                    <a:pt x="932453" y="1550831"/>
                  </a:cubicBezTo>
                  <a:cubicBezTo>
                    <a:pt x="938768" y="1544560"/>
                    <a:pt x="945043" y="1538403"/>
                    <a:pt x="951317" y="1531853"/>
                  </a:cubicBezTo>
                  <a:cubicBezTo>
                    <a:pt x="949698" y="1530950"/>
                    <a:pt x="948079" y="1529861"/>
                    <a:pt x="946136" y="1529955"/>
                  </a:cubicBezTo>
                  <a:lnTo>
                    <a:pt x="385713" y="1556016"/>
                  </a:lnTo>
                  <a:lnTo>
                    <a:pt x="515132" y="1274672"/>
                  </a:lnTo>
                  <a:cubicBezTo>
                    <a:pt x="516994" y="1275668"/>
                    <a:pt x="518937" y="1276538"/>
                    <a:pt x="521204" y="1276190"/>
                  </a:cubicBezTo>
                  <a:lnTo>
                    <a:pt x="1200399" y="1170939"/>
                  </a:lnTo>
                  <a:cubicBezTo>
                    <a:pt x="1203111" y="1165494"/>
                    <a:pt x="1205985" y="1160037"/>
                    <a:pt x="1208616" y="1154620"/>
                  </a:cubicBezTo>
                  <a:cubicBezTo>
                    <a:pt x="1206430" y="1151957"/>
                    <a:pt x="1203556" y="1150006"/>
                    <a:pt x="1199872" y="1150572"/>
                  </a:cubicBezTo>
                  <a:lnTo>
                    <a:pt x="524119" y="1255318"/>
                  </a:lnTo>
                  <a:lnTo>
                    <a:pt x="632649" y="1019259"/>
                  </a:lnTo>
                  <a:cubicBezTo>
                    <a:pt x="634228" y="1019579"/>
                    <a:pt x="635766" y="1020271"/>
                    <a:pt x="637467" y="1019765"/>
                  </a:cubicBezTo>
                  <a:lnTo>
                    <a:pt x="1277191" y="825961"/>
                  </a:lnTo>
                  <a:cubicBezTo>
                    <a:pt x="1282535" y="824342"/>
                    <a:pt x="1285652" y="818663"/>
                    <a:pt x="1283992" y="813311"/>
                  </a:cubicBezTo>
                  <a:cubicBezTo>
                    <a:pt x="1282373" y="807963"/>
                    <a:pt x="1276706" y="804862"/>
                    <a:pt x="1271362" y="806482"/>
                  </a:cubicBezTo>
                  <a:lnTo>
                    <a:pt x="642891" y="996995"/>
                  </a:lnTo>
                  <a:lnTo>
                    <a:pt x="781782" y="693515"/>
                  </a:lnTo>
                  <a:lnTo>
                    <a:pt x="1300468" y="479090"/>
                  </a:lnTo>
                  <a:cubicBezTo>
                    <a:pt x="1305609" y="476940"/>
                    <a:pt x="1308039" y="471095"/>
                    <a:pt x="1305893" y="465933"/>
                  </a:cubicBezTo>
                  <a:cubicBezTo>
                    <a:pt x="1303747" y="460772"/>
                    <a:pt x="1297756" y="458213"/>
                    <a:pt x="1292615" y="460367"/>
                  </a:cubicBezTo>
                  <a:lnTo>
                    <a:pt x="795829" y="665809"/>
                  </a:lnTo>
                  <a:cubicBezTo>
                    <a:pt x="793967" y="666583"/>
                    <a:pt x="940954" y="349044"/>
                    <a:pt x="940914" y="349044"/>
                  </a:cubicBezTo>
                  <a:lnTo>
                    <a:pt x="1219222" y="206599"/>
                  </a:lnTo>
                  <a:cubicBezTo>
                    <a:pt x="1224202" y="204054"/>
                    <a:pt x="1226226" y="198040"/>
                    <a:pt x="1223675" y="193063"/>
                  </a:cubicBezTo>
                  <a:cubicBezTo>
                    <a:pt x="1222380" y="190575"/>
                    <a:pt x="1220194" y="188799"/>
                    <a:pt x="1217725" y="188003"/>
                  </a:cubicBezTo>
                  <a:cubicBezTo>
                    <a:pt x="1215255" y="187206"/>
                    <a:pt x="1212502" y="187363"/>
                    <a:pt x="1209993" y="188636"/>
                  </a:cubicBezTo>
                  <a:lnTo>
                    <a:pt x="954597" y="319314"/>
                  </a:lnTo>
                  <a:lnTo>
                    <a:pt x="1094905" y="14313"/>
                  </a:lnTo>
                  <a:cubicBezTo>
                    <a:pt x="1097212" y="9235"/>
                    <a:pt x="1094905" y="3240"/>
                    <a:pt x="1089845" y="904"/>
                  </a:cubicBezTo>
                  <a:cubicBezTo>
                    <a:pt x="1087294" y="-264"/>
                    <a:pt x="1084541" y="-248"/>
                    <a:pt x="1082112" y="6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1542207" y="10670"/>
            <a:ext cx="1906255" cy="2391676"/>
            <a:chOff x="1542207" y="10670"/>
            <a:chExt cx="1906255" cy="2391676"/>
          </a:xfrm>
        </p:grpSpPr>
        <p:sp>
          <p:nvSpPr>
            <p:cNvPr id="14" name="Google Shape;14;p2"/>
            <p:cNvSpPr/>
            <p:nvPr/>
          </p:nvSpPr>
          <p:spPr>
            <a:xfrm>
              <a:off x="1542207" y="10670"/>
              <a:ext cx="1844000" cy="2258913"/>
            </a:xfrm>
            <a:custGeom>
              <a:rect b="b" l="l" r="r" t="t"/>
              <a:pathLst>
                <a:path extrusionOk="0" h="1409618" w="1172655">
                  <a:moveTo>
                    <a:pt x="73687" y="12646"/>
                  </a:moveTo>
                  <a:cubicBezTo>
                    <a:pt x="73687" y="12646"/>
                    <a:pt x="-155550" y="418939"/>
                    <a:pt x="194629" y="932508"/>
                  </a:cubicBezTo>
                  <a:cubicBezTo>
                    <a:pt x="544804" y="1446074"/>
                    <a:pt x="1138494" y="1409030"/>
                    <a:pt x="1138494" y="1409030"/>
                  </a:cubicBezTo>
                  <a:cubicBezTo>
                    <a:pt x="1138494" y="1409030"/>
                    <a:pt x="1286157" y="1041921"/>
                    <a:pt x="967485" y="461861"/>
                  </a:cubicBezTo>
                  <a:cubicBezTo>
                    <a:pt x="648816" y="-118199"/>
                    <a:pt x="73687" y="12646"/>
                    <a:pt x="73687" y="126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45036" y="32426"/>
              <a:ext cx="1903426" cy="2369920"/>
            </a:xfrm>
            <a:custGeom>
              <a:rect b="b" l="l" r="r" t="t"/>
              <a:pathLst>
                <a:path extrusionOk="0" h="1478889" w="1210446">
                  <a:moveTo>
                    <a:pt x="266290" y="3"/>
                  </a:moveTo>
                  <a:cubicBezTo>
                    <a:pt x="260703" y="143"/>
                    <a:pt x="256287" y="4789"/>
                    <a:pt x="256424" y="10377"/>
                  </a:cubicBezTo>
                  <a:lnTo>
                    <a:pt x="261861" y="230999"/>
                  </a:lnTo>
                  <a:lnTo>
                    <a:pt x="87792" y="4431"/>
                  </a:lnTo>
                  <a:cubicBezTo>
                    <a:pt x="86091" y="2215"/>
                    <a:pt x="83658" y="845"/>
                    <a:pt x="81088" y="509"/>
                  </a:cubicBezTo>
                  <a:cubicBezTo>
                    <a:pt x="78521" y="173"/>
                    <a:pt x="75838" y="830"/>
                    <a:pt x="73623" y="2533"/>
                  </a:cubicBezTo>
                  <a:cubicBezTo>
                    <a:pt x="69195" y="5939"/>
                    <a:pt x="68320" y="12270"/>
                    <a:pt x="71729" y="16702"/>
                  </a:cubicBezTo>
                  <a:lnTo>
                    <a:pt x="283875" y="292860"/>
                  </a:lnTo>
                  <a:lnTo>
                    <a:pt x="7210" y="273884"/>
                  </a:lnTo>
                  <a:cubicBezTo>
                    <a:pt x="4712" y="273713"/>
                    <a:pt x="2490" y="274661"/>
                    <a:pt x="632" y="276035"/>
                  </a:cubicBezTo>
                  <a:cubicBezTo>
                    <a:pt x="287" y="280890"/>
                    <a:pt x="263" y="286128"/>
                    <a:pt x="0" y="291088"/>
                  </a:cubicBezTo>
                  <a:cubicBezTo>
                    <a:pt x="1611" y="292565"/>
                    <a:pt x="3477" y="293964"/>
                    <a:pt x="5817" y="294125"/>
                  </a:cubicBezTo>
                  <a:lnTo>
                    <a:pt x="300448" y="314239"/>
                  </a:lnTo>
                  <a:lnTo>
                    <a:pt x="463765" y="526891"/>
                  </a:lnTo>
                  <a:lnTo>
                    <a:pt x="23151" y="502602"/>
                  </a:lnTo>
                  <a:cubicBezTo>
                    <a:pt x="20010" y="502432"/>
                    <a:pt x="17399" y="503983"/>
                    <a:pt x="15436" y="506144"/>
                  </a:cubicBezTo>
                  <a:cubicBezTo>
                    <a:pt x="15946" y="508824"/>
                    <a:pt x="16537" y="511549"/>
                    <a:pt x="17079" y="514241"/>
                  </a:cubicBezTo>
                  <a:cubicBezTo>
                    <a:pt x="17205" y="514872"/>
                    <a:pt x="17330" y="515508"/>
                    <a:pt x="17456" y="516139"/>
                  </a:cubicBezTo>
                  <a:cubicBezTo>
                    <a:pt x="17792" y="517823"/>
                    <a:pt x="18115" y="519511"/>
                    <a:pt x="18468" y="521199"/>
                  </a:cubicBezTo>
                  <a:cubicBezTo>
                    <a:pt x="19658" y="521790"/>
                    <a:pt x="20597" y="522766"/>
                    <a:pt x="22010" y="522843"/>
                  </a:cubicBezTo>
                  <a:lnTo>
                    <a:pt x="480083" y="548144"/>
                  </a:lnTo>
                  <a:lnTo>
                    <a:pt x="638847" y="754728"/>
                  </a:lnTo>
                  <a:lnTo>
                    <a:pt x="111068" y="758270"/>
                  </a:lnTo>
                  <a:cubicBezTo>
                    <a:pt x="107053" y="758294"/>
                    <a:pt x="104223" y="761043"/>
                    <a:pt x="102596" y="764467"/>
                  </a:cubicBezTo>
                  <a:cubicBezTo>
                    <a:pt x="104753" y="768864"/>
                    <a:pt x="106680" y="773203"/>
                    <a:pt x="108919" y="777624"/>
                  </a:cubicBezTo>
                  <a:cubicBezTo>
                    <a:pt x="109737" y="777826"/>
                    <a:pt x="110320" y="778514"/>
                    <a:pt x="111198" y="778510"/>
                  </a:cubicBezTo>
                  <a:lnTo>
                    <a:pt x="639604" y="774968"/>
                  </a:lnTo>
                  <a:cubicBezTo>
                    <a:pt x="644198" y="774936"/>
                    <a:pt x="647388" y="771560"/>
                    <a:pt x="648587" y="767378"/>
                  </a:cubicBezTo>
                  <a:lnTo>
                    <a:pt x="798618" y="962700"/>
                  </a:lnTo>
                  <a:lnTo>
                    <a:pt x="291340" y="1010642"/>
                  </a:lnTo>
                  <a:cubicBezTo>
                    <a:pt x="285773" y="1011168"/>
                    <a:pt x="281575" y="1016087"/>
                    <a:pt x="282102" y="1021649"/>
                  </a:cubicBezTo>
                  <a:cubicBezTo>
                    <a:pt x="282628" y="1027215"/>
                    <a:pt x="287676" y="1031283"/>
                    <a:pt x="293234" y="1030757"/>
                  </a:cubicBezTo>
                  <a:lnTo>
                    <a:pt x="813167" y="981674"/>
                  </a:lnTo>
                  <a:lnTo>
                    <a:pt x="932336" y="1136640"/>
                  </a:lnTo>
                  <a:lnTo>
                    <a:pt x="514743" y="1193694"/>
                  </a:lnTo>
                  <a:cubicBezTo>
                    <a:pt x="509206" y="1194451"/>
                    <a:pt x="505267" y="1199544"/>
                    <a:pt x="506016" y="1205081"/>
                  </a:cubicBezTo>
                  <a:cubicBezTo>
                    <a:pt x="506773" y="1210619"/>
                    <a:pt x="511865" y="1214437"/>
                    <a:pt x="517403" y="1213684"/>
                  </a:cubicBezTo>
                  <a:lnTo>
                    <a:pt x="946504" y="1155111"/>
                  </a:lnTo>
                  <a:lnTo>
                    <a:pt x="1131325" y="1395594"/>
                  </a:lnTo>
                  <a:lnTo>
                    <a:pt x="1192298" y="1474913"/>
                  </a:lnTo>
                  <a:cubicBezTo>
                    <a:pt x="1195707" y="1479346"/>
                    <a:pt x="1202038" y="1480208"/>
                    <a:pt x="1206467" y="1476812"/>
                  </a:cubicBezTo>
                  <a:cubicBezTo>
                    <a:pt x="1210899" y="1473403"/>
                    <a:pt x="1211770" y="1467080"/>
                    <a:pt x="1208365" y="1462643"/>
                  </a:cubicBezTo>
                  <a:lnTo>
                    <a:pt x="1142709" y="1377252"/>
                  </a:lnTo>
                  <a:lnTo>
                    <a:pt x="1027592" y="1227346"/>
                  </a:lnTo>
                  <a:cubicBezTo>
                    <a:pt x="1028005" y="1226407"/>
                    <a:pt x="1028880" y="1225767"/>
                    <a:pt x="1028981" y="1224687"/>
                  </a:cubicBezTo>
                  <a:lnTo>
                    <a:pt x="1080218" y="719813"/>
                  </a:lnTo>
                  <a:cubicBezTo>
                    <a:pt x="1080781" y="714250"/>
                    <a:pt x="1076801" y="709368"/>
                    <a:pt x="1071235" y="708806"/>
                  </a:cubicBezTo>
                  <a:cubicBezTo>
                    <a:pt x="1065673" y="708239"/>
                    <a:pt x="1060666" y="712222"/>
                    <a:pt x="1060103" y="717788"/>
                  </a:cubicBezTo>
                  <a:lnTo>
                    <a:pt x="1010639" y="1205332"/>
                  </a:lnTo>
                  <a:lnTo>
                    <a:pt x="842265" y="986353"/>
                  </a:lnTo>
                  <a:cubicBezTo>
                    <a:pt x="842629" y="985633"/>
                    <a:pt x="843463" y="985280"/>
                    <a:pt x="843654" y="984459"/>
                  </a:cubicBezTo>
                  <a:lnTo>
                    <a:pt x="964591" y="461995"/>
                  </a:lnTo>
                  <a:cubicBezTo>
                    <a:pt x="965854" y="456551"/>
                    <a:pt x="962438" y="451110"/>
                    <a:pt x="957001" y="449851"/>
                  </a:cubicBezTo>
                  <a:cubicBezTo>
                    <a:pt x="951556" y="448588"/>
                    <a:pt x="946120" y="451993"/>
                    <a:pt x="944857" y="457441"/>
                  </a:cubicBezTo>
                  <a:lnTo>
                    <a:pt x="827085" y="966493"/>
                  </a:lnTo>
                  <a:lnTo>
                    <a:pt x="637835" y="720314"/>
                  </a:lnTo>
                  <a:lnTo>
                    <a:pt x="752194" y="192795"/>
                  </a:lnTo>
                  <a:cubicBezTo>
                    <a:pt x="753376" y="187333"/>
                    <a:pt x="749943" y="181961"/>
                    <a:pt x="744475" y="180777"/>
                  </a:cubicBezTo>
                  <a:cubicBezTo>
                    <a:pt x="739014" y="179593"/>
                    <a:pt x="733516" y="183031"/>
                    <a:pt x="732330" y="188494"/>
                  </a:cubicBezTo>
                  <a:lnTo>
                    <a:pt x="621642" y="699191"/>
                  </a:lnTo>
                  <a:lnTo>
                    <a:pt x="452378" y="478949"/>
                  </a:lnTo>
                  <a:lnTo>
                    <a:pt x="504372" y="37322"/>
                  </a:lnTo>
                  <a:lnTo>
                    <a:pt x="504372" y="37195"/>
                  </a:lnTo>
                  <a:cubicBezTo>
                    <a:pt x="498126" y="34948"/>
                    <a:pt x="491847" y="32425"/>
                    <a:pt x="485650" y="30364"/>
                  </a:cubicBezTo>
                  <a:cubicBezTo>
                    <a:pt x="485419" y="31036"/>
                    <a:pt x="484722" y="31400"/>
                    <a:pt x="484637" y="32135"/>
                  </a:cubicBezTo>
                  <a:lnTo>
                    <a:pt x="434793" y="455923"/>
                  </a:lnTo>
                  <a:lnTo>
                    <a:pt x="281851" y="256932"/>
                  </a:lnTo>
                  <a:cubicBezTo>
                    <a:pt x="282025" y="256147"/>
                    <a:pt x="282757" y="255622"/>
                    <a:pt x="282737" y="254782"/>
                  </a:cubicBezTo>
                  <a:lnTo>
                    <a:pt x="276665" y="9871"/>
                  </a:lnTo>
                  <a:cubicBezTo>
                    <a:pt x="276523" y="4283"/>
                    <a:pt x="271880" y="-136"/>
                    <a:pt x="26629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7626490" y="910681"/>
            <a:ext cx="2894268" cy="3647529"/>
            <a:chOff x="7626490" y="910681"/>
            <a:chExt cx="2894268" cy="3647529"/>
          </a:xfrm>
        </p:grpSpPr>
        <p:sp>
          <p:nvSpPr>
            <p:cNvPr id="17" name="Google Shape;17;p2"/>
            <p:cNvSpPr/>
            <p:nvPr/>
          </p:nvSpPr>
          <p:spPr>
            <a:xfrm>
              <a:off x="7626490" y="910681"/>
              <a:ext cx="2690689" cy="3159128"/>
            </a:xfrm>
            <a:custGeom>
              <a:rect b="b" l="l" r="r" t="t"/>
              <a:pathLst>
                <a:path extrusionOk="0" h="1971375" w="1711090">
                  <a:moveTo>
                    <a:pt x="107912" y="525"/>
                  </a:moveTo>
                  <a:cubicBezTo>
                    <a:pt x="107912" y="525"/>
                    <a:pt x="-250469" y="541934"/>
                    <a:pt x="338978" y="1317421"/>
                  </a:cubicBezTo>
                  <a:cubicBezTo>
                    <a:pt x="928385" y="2092908"/>
                    <a:pt x="1609159" y="1963231"/>
                    <a:pt x="1609159" y="1963231"/>
                  </a:cubicBezTo>
                  <a:cubicBezTo>
                    <a:pt x="1609159" y="1963231"/>
                    <a:pt x="1914792" y="1525179"/>
                    <a:pt x="1467596" y="739531"/>
                  </a:cubicBezTo>
                  <a:cubicBezTo>
                    <a:pt x="1020359" y="-46117"/>
                    <a:pt x="107912" y="525"/>
                    <a:pt x="107912" y="5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37028" y="1075180"/>
              <a:ext cx="2783729" cy="3483031"/>
            </a:xfrm>
            <a:custGeom>
              <a:rect b="b" l="l" r="r" t="t"/>
              <a:pathLst>
                <a:path extrusionOk="0" h="2173498" w="1770257">
                  <a:moveTo>
                    <a:pt x="127162" y="100"/>
                  </a:moveTo>
                  <a:cubicBezTo>
                    <a:pt x="124612" y="-252"/>
                    <a:pt x="121940" y="311"/>
                    <a:pt x="119713" y="1999"/>
                  </a:cubicBezTo>
                  <a:cubicBezTo>
                    <a:pt x="115260" y="5375"/>
                    <a:pt x="114289" y="11714"/>
                    <a:pt x="117689" y="16163"/>
                  </a:cubicBezTo>
                  <a:lnTo>
                    <a:pt x="436965" y="436792"/>
                  </a:lnTo>
                  <a:lnTo>
                    <a:pt x="13328" y="294601"/>
                  </a:lnTo>
                  <a:cubicBezTo>
                    <a:pt x="8026" y="292820"/>
                    <a:pt x="2318" y="295625"/>
                    <a:pt x="537" y="300925"/>
                  </a:cubicBezTo>
                  <a:cubicBezTo>
                    <a:pt x="-1245" y="306223"/>
                    <a:pt x="1549" y="311923"/>
                    <a:pt x="6851" y="313704"/>
                  </a:cubicBezTo>
                  <a:lnTo>
                    <a:pt x="451538" y="462975"/>
                  </a:lnTo>
                  <a:cubicBezTo>
                    <a:pt x="453279" y="463562"/>
                    <a:pt x="454898" y="462926"/>
                    <a:pt x="456598" y="462599"/>
                  </a:cubicBezTo>
                  <a:lnTo>
                    <a:pt x="702886" y="787080"/>
                  </a:lnTo>
                  <a:lnTo>
                    <a:pt x="41018" y="587455"/>
                  </a:lnTo>
                  <a:cubicBezTo>
                    <a:pt x="35674" y="585844"/>
                    <a:pt x="30007" y="588811"/>
                    <a:pt x="28388" y="594163"/>
                  </a:cubicBezTo>
                  <a:cubicBezTo>
                    <a:pt x="26768" y="599514"/>
                    <a:pt x="29845" y="605198"/>
                    <a:pt x="35188" y="606813"/>
                  </a:cubicBezTo>
                  <a:lnTo>
                    <a:pt x="715031" y="811875"/>
                  </a:lnTo>
                  <a:cubicBezTo>
                    <a:pt x="717176" y="812523"/>
                    <a:pt x="719240" y="811956"/>
                    <a:pt x="721224" y="811243"/>
                  </a:cubicBezTo>
                  <a:lnTo>
                    <a:pt x="971479" y="1140911"/>
                  </a:lnTo>
                  <a:lnTo>
                    <a:pt x="201283" y="943313"/>
                  </a:lnTo>
                  <a:cubicBezTo>
                    <a:pt x="195899" y="941925"/>
                    <a:pt x="190434" y="945232"/>
                    <a:pt x="189017" y="950649"/>
                  </a:cubicBezTo>
                  <a:cubicBezTo>
                    <a:pt x="187641" y="956065"/>
                    <a:pt x="190960" y="961530"/>
                    <a:pt x="196385" y="962919"/>
                  </a:cubicBezTo>
                  <a:lnTo>
                    <a:pt x="989048" y="1166337"/>
                  </a:lnTo>
                  <a:cubicBezTo>
                    <a:pt x="989574" y="1166474"/>
                    <a:pt x="990020" y="1166037"/>
                    <a:pt x="990546" y="1166086"/>
                  </a:cubicBezTo>
                  <a:lnTo>
                    <a:pt x="1197770" y="1439079"/>
                  </a:lnTo>
                  <a:lnTo>
                    <a:pt x="456193" y="1334715"/>
                  </a:lnTo>
                  <a:cubicBezTo>
                    <a:pt x="450688" y="1333937"/>
                    <a:pt x="445587" y="1337787"/>
                    <a:pt x="444818" y="1343317"/>
                  </a:cubicBezTo>
                  <a:cubicBezTo>
                    <a:pt x="444049" y="1348855"/>
                    <a:pt x="447895" y="1354057"/>
                    <a:pt x="453441" y="1354830"/>
                  </a:cubicBezTo>
                  <a:lnTo>
                    <a:pt x="1206109" y="1460587"/>
                  </a:lnTo>
                  <a:cubicBezTo>
                    <a:pt x="1208578" y="1460931"/>
                    <a:pt x="1210845" y="1460142"/>
                    <a:pt x="1212829" y="1458943"/>
                  </a:cubicBezTo>
                  <a:lnTo>
                    <a:pt x="1427258" y="1741426"/>
                  </a:lnTo>
                  <a:lnTo>
                    <a:pt x="787411" y="1656540"/>
                  </a:lnTo>
                  <a:cubicBezTo>
                    <a:pt x="781865" y="1655804"/>
                    <a:pt x="776765" y="1659730"/>
                    <a:pt x="775995" y="1665268"/>
                  </a:cubicBezTo>
                  <a:cubicBezTo>
                    <a:pt x="775267" y="1670810"/>
                    <a:pt x="779234" y="1675927"/>
                    <a:pt x="784739" y="1676656"/>
                  </a:cubicBezTo>
                  <a:lnTo>
                    <a:pt x="1444220" y="1764196"/>
                  </a:lnTo>
                  <a:cubicBezTo>
                    <a:pt x="1444301" y="1764208"/>
                    <a:pt x="1444422" y="1764188"/>
                    <a:pt x="1444462" y="1764196"/>
                  </a:cubicBezTo>
                  <a:lnTo>
                    <a:pt x="1752120" y="2169515"/>
                  </a:lnTo>
                  <a:cubicBezTo>
                    <a:pt x="1755480" y="2173968"/>
                    <a:pt x="1761795" y="2174814"/>
                    <a:pt x="1766288" y="2171413"/>
                  </a:cubicBezTo>
                  <a:cubicBezTo>
                    <a:pt x="1770741" y="2168033"/>
                    <a:pt x="1771551" y="2161706"/>
                    <a:pt x="1768191" y="2157245"/>
                  </a:cubicBezTo>
                  <a:lnTo>
                    <a:pt x="1398557" y="1670203"/>
                  </a:lnTo>
                  <a:cubicBezTo>
                    <a:pt x="1398799" y="1669701"/>
                    <a:pt x="1399366" y="1669498"/>
                    <a:pt x="1399528" y="1668940"/>
                  </a:cubicBezTo>
                  <a:lnTo>
                    <a:pt x="1539350" y="1200620"/>
                  </a:lnTo>
                  <a:cubicBezTo>
                    <a:pt x="1540929" y="1195265"/>
                    <a:pt x="1538014" y="1189577"/>
                    <a:pt x="1532630" y="1187970"/>
                  </a:cubicBezTo>
                  <a:cubicBezTo>
                    <a:pt x="1527287" y="1186371"/>
                    <a:pt x="1521579" y="1189452"/>
                    <a:pt x="1520000" y="1194803"/>
                  </a:cubicBezTo>
                  <a:lnTo>
                    <a:pt x="1383740" y="1650849"/>
                  </a:lnTo>
                  <a:lnTo>
                    <a:pt x="1180200" y="1382660"/>
                  </a:lnTo>
                  <a:lnTo>
                    <a:pt x="1180200" y="1382535"/>
                  </a:lnTo>
                  <a:lnTo>
                    <a:pt x="1391837" y="845146"/>
                  </a:lnTo>
                  <a:cubicBezTo>
                    <a:pt x="1393861" y="839944"/>
                    <a:pt x="1391351" y="834038"/>
                    <a:pt x="1386129" y="831990"/>
                  </a:cubicBezTo>
                  <a:cubicBezTo>
                    <a:pt x="1380947" y="829942"/>
                    <a:pt x="1375037" y="832476"/>
                    <a:pt x="1372973" y="837682"/>
                  </a:cubicBezTo>
                  <a:lnTo>
                    <a:pt x="1165911" y="1363683"/>
                  </a:lnTo>
                  <a:lnTo>
                    <a:pt x="967553" y="1102328"/>
                  </a:lnTo>
                  <a:lnTo>
                    <a:pt x="1092640" y="504849"/>
                  </a:lnTo>
                  <a:cubicBezTo>
                    <a:pt x="1093814" y="499380"/>
                    <a:pt x="1090251" y="494101"/>
                    <a:pt x="1084827" y="492959"/>
                  </a:cubicBezTo>
                  <a:cubicBezTo>
                    <a:pt x="1079321" y="491814"/>
                    <a:pt x="1074059" y="495202"/>
                    <a:pt x="1072925" y="500675"/>
                  </a:cubicBezTo>
                  <a:lnTo>
                    <a:pt x="951360" y="1080950"/>
                  </a:lnTo>
                  <a:lnTo>
                    <a:pt x="684791" y="729900"/>
                  </a:lnTo>
                  <a:cubicBezTo>
                    <a:pt x="684912" y="729459"/>
                    <a:pt x="685398" y="729228"/>
                    <a:pt x="685439" y="728763"/>
                  </a:cubicBezTo>
                  <a:lnTo>
                    <a:pt x="732883" y="257282"/>
                  </a:lnTo>
                  <a:cubicBezTo>
                    <a:pt x="733449" y="251720"/>
                    <a:pt x="729321" y="246833"/>
                    <a:pt x="723774" y="246275"/>
                  </a:cubicBezTo>
                  <a:cubicBezTo>
                    <a:pt x="718188" y="245716"/>
                    <a:pt x="713330" y="249696"/>
                    <a:pt x="712764" y="255258"/>
                  </a:cubicBezTo>
                  <a:lnTo>
                    <a:pt x="667344" y="706875"/>
                  </a:lnTo>
                  <a:lnTo>
                    <a:pt x="414579" y="373916"/>
                  </a:lnTo>
                  <a:cubicBezTo>
                    <a:pt x="415469" y="372370"/>
                    <a:pt x="416522" y="370896"/>
                    <a:pt x="416481" y="368986"/>
                  </a:cubicBezTo>
                  <a:lnTo>
                    <a:pt x="410288" y="100417"/>
                  </a:lnTo>
                  <a:cubicBezTo>
                    <a:pt x="410166" y="94830"/>
                    <a:pt x="405511" y="90422"/>
                    <a:pt x="399924" y="90547"/>
                  </a:cubicBezTo>
                  <a:cubicBezTo>
                    <a:pt x="394338" y="90677"/>
                    <a:pt x="389926" y="95336"/>
                    <a:pt x="390047" y="100923"/>
                  </a:cubicBezTo>
                  <a:lnTo>
                    <a:pt x="395755" y="349125"/>
                  </a:lnTo>
                  <a:lnTo>
                    <a:pt x="133882" y="4023"/>
                  </a:lnTo>
                  <a:cubicBezTo>
                    <a:pt x="132182" y="1796"/>
                    <a:pt x="129752" y="452"/>
                    <a:pt x="127162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6558667" y="1901901"/>
            <a:ext cx="1913226" cy="3334859"/>
            <a:chOff x="6558667" y="1901901"/>
            <a:chExt cx="1913226" cy="3334859"/>
          </a:xfrm>
        </p:grpSpPr>
        <p:sp>
          <p:nvSpPr>
            <p:cNvPr id="20" name="Google Shape;20;p2"/>
            <p:cNvSpPr/>
            <p:nvPr/>
          </p:nvSpPr>
          <p:spPr>
            <a:xfrm>
              <a:off x="6558667" y="1901901"/>
              <a:ext cx="1913226" cy="3334859"/>
            </a:xfrm>
            <a:custGeom>
              <a:rect b="b" l="l" r="r" t="t"/>
              <a:pathLst>
                <a:path extrusionOk="0" h="2081035" w="1216678">
                  <a:moveTo>
                    <a:pt x="523260" y="0"/>
                  </a:moveTo>
                  <a:cubicBezTo>
                    <a:pt x="523260" y="0"/>
                    <a:pt x="0" y="184117"/>
                    <a:pt x="0" y="973291"/>
                  </a:cubicBezTo>
                  <a:cubicBezTo>
                    <a:pt x="0" y="1762461"/>
                    <a:pt x="740685" y="2081036"/>
                    <a:pt x="740685" y="2081036"/>
                  </a:cubicBezTo>
                  <a:cubicBezTo>
                    <a:pt x="740685" y="2081036"/>
                    <a:pt x="1311390" y="1754672"/>
                    <a:pt x="1202981" y="908581"/>
                  </a:cubicBezTo>
                  <a:cubicBezTo>
                    <a:pt x="1094532" y="62491"/>
                    <a:pt x="523260" y="0"/>
                    <a:pt x="523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29949" y="1902876"/>
              <a:ext cx="1830933" cy="3330094"/>
            </a:xfrm>
            <a:custGeom>
              <a:rect b="b" l="l" r="r" t="t"/>
              <a:pathLst>
                <a:path extrusionOk="0" h="2078062" w="1164345">
                  <a:moveTo>
                    <a:pt x="479078" y="56"/>
                  </a:moveTo>
                  <a:cubicBezTo>
                    <a:pt x="473533" y="635"/>
                    <a:pt x="469525" y="5630"/>
                    <a:pt x="470092" y="11188"/>
                  </a:cubicBezTo>
                  <a:lnTo>
                    <a:pt x="512840" y="421567"/>
                  </a:lnTo>
                  <a:lnTo>
                    <a:pt x="197734" y="220172"/>
                  </a:lnTo>
                  <a:cubicBezTo>
                    <a:pt x="196034" y="219092"/>
                    <a:pt x="194131" y="219173"/>
                    <a:pt x="192309" y="219160"/>
                  </a:cubicBezTo>
                  <a:cubicBezTo>
                    <a:pt x="188990" y="223116"/>
                    <a:pt x="185711" y="226965"/>
                    <a:pt x="182432" y="231050"/>
                  </a:cubicBezTo>
                  <a:cubicBezTo>
                    <a:pt x="183039" y="233556"/>
                    <a:pt x="184537" y="235766"/>
                    <a:pt x="186845" y="237248"/>
                  </a:cubicBezTo>
                  <a:lnTo>
                    <a:pt x="515512" y="447248"/>
                  </a:lnTo>
                  <a:lnTo>
                    <a:pt x="552188" y="800066"/>
                  </a:lnTo>
                  <a:lnTo>
                    <a:pt x="80338" y="475961"/>
                  </a:lnTo>
                  <a:cubicBezTo>
                    <a:pt x="78031" y="474379"/>
                    <a:pt x="75278" y="473844"/>
                    <a:pt x="72728" y="474318"/>
                  </a:cubicBezTo>
                  <a:cubicBezTo>
                    <a:pt x="70177" y="474792"/>
                    <a:pt x="67748" y="476192"/>
                    <a:pt x="66170" y="478491"/>
                  </a:cubicBezTo>
                  <a:cubicBezTo>
                    <a:pt x="63012" y="483098"/>
                    <a:pt x="64227" y="489494"/>
                    <a:pt x="68842" y="492660"/>
                  </a:cubicBezTo>
                  <a:lnTo>
                    <a:pt x="554981" y="826505"/>
                  </a:lnTo>
                  <a:lnTo>
                    <a:pt x="588499" y="1148331"/>
                  </a:lnTo>
                  <a:lnTo>
                    <a:pt x="14920" y="832957"/>
                  </a:lnTo>
                  <a:cubicBezTo>
                    <a:pt x="12491" y="831609"/>
                    <a:pt x="9820" y="831476"/>
                    <a:pt x="7350" y="832196"/>
                  </a:cubicBezTo>
                  <a:cubicBezTo>
                    <a:pt x="4840" y="832921"/>
                    <a:pt x="2614" y="834560"/>
                    <a:pt x="1278" y="837006"/>
                  </a:cubicBezTo>
                  <a:cubicBezTo>
                    <a:pt x="-1434" y="841904"/>
                    <a:pt x="307" y="847976"/>
                    <a:pt x="5205" y="850668"/>
                  </a:cubicBezTo>
                  <a:lnTo>
                    <a:pt x="591050" y="1172745"/>
                  </a:lnTo>
                  <a:lnTo>
                    <a:pt x="591050" y="1172874"/>
                  </a:lnTo>
                  <a:lnTo>
                    <a:pt x="620115" y="1451560"/>
                  </a:lnTo>
                  <a:lnTo>
                    <a:pt x="13908" y="1207029"/>
                  </a:lnTo>
                  <a:cubicBezTo>
                    <a:pt x="8727" y="1204940"/>
                    <a:pt x="2857" y="1207538"/>
                    <a:pt x="752" y="1212720"/>
                  </a:cubicBezTo>
                  <a:cubicBezTo>
                    <a:pt x="-1312" y="1217906"/>
                    <a:pt x="1157" y="1223788"/>
                    <a:pt x="6338" y="1225877"/>
                  </a:cubicBezTo>
                  <a:lnTo>
                    <a:pt x="620641" y="1473573"/>
                  </a:lnTo>
                  <a:cubicBezTo>
                    <a:pt x="621208" y="1473812"/>
                    <a:pt x="621815" y="1473448"/>
                    <a:pt x="622423" y="1473573"/>
                  </a:cubicBezTo>
                  <a:lnTo>
                    <a:pt x="654646" y="1782749"/>
                  </a:lnTo>
                  <a:lnTo>
                    <a:pt x="117662" y="1548464"/>
                  </a:lnTo>
                  <a:cubicBezTo>
                    <a:pt x="115111" y="1547346"/>
                    <a:pt x="112359" y="1547391"/>
                    <a:pt x="109930" y="1548338"/>
                  </a:cubicBezTo>
                  <a:cubicBezTo>
                    <a:pt x="109444" y="1548532"/>
                    <a:pt x="109282" y="1549200"/>
                    <a:pt x="108797" y="1549476"/>
                  </a:cubicBezTo>
                  <a:cubicBezTo>
                    <a:pt x="113330" y="1557268"/>
                    <a:pt x="117905" y="1565142"/>
                    <a:pt x="122601" y="1572752"/>
                  </a:cubicBezTo>
                  <a:lnTo>
                    <a:pt x="657074" y="1805771"/>
                  </a:lnTo>
                  <a:lnTo>
                    <a:pt x="684521" y="2068899"/>
                  </a:lnTo>
                  <a:cubicBezTo>
                    <a:pt x="685088" y="2074461"/>
                    <a:pt x="690107" y="2078594"/>
                    <a:pt x="695653" y="2078007"/>
                  </a:cubicBezTo>
                  <a:cubicBezTo>
                    <a:pt x="701199" y="2077428"/>
                    <a:pt x="705207" y="2072445"/>
                    <a:pt x="704640" y="2066875"/>
                  </a:cubicBezTo>
                  <a:lnTo>
                    <a:pt x="672498" y="1758460"/>
                  </a:lnTo>
                  <a:lnTo>
                    <a:pt x="1086297" y="1426765"/>
                  </a:lnTo>
                  <a:cubicBezTo>
                    <a:pt x="1090670" y="1423267"/>
                    <a:pt x="1091317" y="1416831"/>
                    <a:pt x="1087795" y="1412471"/>
                  </a:cubicBezTo>
                  <a:cubicBezTo>
                    <a:pt x="1086055" y="1410289"/>
                    <a:pt x="1083545" y="1409087"/>
                    <a:pt x="1080994" y="1408803"/>
                  </a:cubicBezTo>
                  <a:cubicBezTo>
                    <a:pt x="1078404" y="1408520"/>
                    <a:pt x="1075691" y="1409204"/>
                    <a:pt x="1073505" y="1410953"/>
                  </a:cubicBezTo>
                  <a:lnTo>
                    <a:pt x="669988" y="1734552"/>
                  </a:lnTo>
                  <a:lnTo>
                    <a:pt x="634931" y="1398302"/>
                  </a:lnTo>
                  <a:lnTo>
                    <a:pt x="1164345" y="971100"/>
                  </a:lnTo>
                  <a:cubicBezTo>
                    <a:pt x="1163697" y="964141"/>
                    <a:pt x="1162807" y="957008"/>
                    <a:pt x="1162078" y="949973"/>
                  </a:cubicBezTo>
                  <a:cubicBezTo>
                    <a:pt x="1160054" y="950090"/>
                    <a:pt x="1157949" y="950252"/>
                    <a:pt x="1156249" y="951616"/>
                  </a:cubicBezTo>
                  <a:lnTo>
                    <a:pt x="632543" y="1374394"/>
                  </a:lnTo>
                  <a:lnTo>
                    <a:pt x="604935" y="1110380"/>
                  </a:lnTo>
                  <a:lnTo>
                    <a:pt x="1071360" y="629916"/>
                  </a:lnTo>
                  <a:cubicBezTo>
                    <a:pt x="1075246" y="625908"/>
                    <a:pt x="1075246" y="619524"/>
                    <a:pt x="1071238" y="615622"/>
                  </a:cubicBezTo>
                  <a:cubicBezTo>
                    <a:pt x="1069255" y="613675"/>
                    <a:pt x="1066623" y="612804"/>
                    <a:pt x="1064033" y="612841"/>
                  </a:cubicBezTo>
                  <a:cubicBezTo>
                    <a:pt x="1061442" y="612877"/>
                    <a:pt x="1058891" y="613873"/>
                    <a:pt x="1056948" y="615877"/>
                  </a:cubicBezTo>
                  <a:lnTo>
                    <a:pt x="602182" y="1084067"/>
                  </a:lnTo>
                  <a:lnTo>
                    <a:pt x="567004" y="746680"/>
                  </a:lnTo>
                  <a:cubicBezTo>
                    <a:pt x="567854" y="746105"/>
                    <a:pt x="568987" y="746016"/>
                    <a:pt x="569635" y="745162"/>
                  </a:cubicBezTo>
                  <a:lnTo>
                    <a:pt x="895023" y="334658"/>
                  </a:lnTo>
                  <a:cubicBezTo>
                    <a:pt x="898505" y="330277"/>
                    <a:pt x="897736" y="323962"/>
                    <a:pt x="893363" y="320489"/>
                  </a:cubicBezTo>
                  <a:cubicBezTo>
                    <a:pt x="891178" y="318753"/>
                    <a:pt x="888465" y="318040"/>
                    <a:pt x="885915" y="318340"/>
                  </a:cubicBezTo>
                  <a:cubicBezTo>
                    <a:pt x="883324" y="318635"/>
                    <a:pt x="880936" y="319939"/>
                    <a:pt x="879195" y="322133"/>
                  </a:cubicBezTo>
                  <a:lnTo>
                    <a:pt x="564211" y="719355"/>
                  </a:lnTo>
                  <a:lnTo>
                    <a:pt x="530692" y="398035"/>
                  </a:lnTo>
                  <a:lnTo>
                    <a:pt x="695532" y="141234"/>
                  </a:lnTo>
                  <a:cubicBezTo>
                    <a:pt x="698527" y="136530"/>
                    <a:pt x="697191" y="130207"/>
                    <a:pt x="692495" y="127191"/>
                  </a:cubicBezTo>
                  <a:cubicBezTo>
                    <a:pt x="690148" y="125681"/>
                    <a:pt x="687314" y="125244"/>
                    <a:pt x="684764" y="125799"/>
                  </a:cubicBezTo>
                  <a:cubicBezTo>
                    <a:pt x="682254" y="126353"/>
                    <a:pt x="679946" y="127875"/>
                    <a:pt x="678449" y="130227"/>
                  </a:cubicBezTo>
                  <a:lnTo>
                    <a:pt x="527413" y="365905"/>
                  </a:lnTo>
                  <a:lnTo>
                    <a:pt x="490211" y="9038"/>
                  </a:lnTo>
                  <a:cubicBezTo>
                    <a:pt x="489644" y="3476"/>
                    <a:pt x="484624" y="-523"/>
                    <a:pt x="479078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5399265" y="149681"/>
            <a:ext cx="1801197" cy="2226612"/>
            <a:chOff x="5399265" y="149681"/>
            <a:chExt cx="1801197" cy="2226612"/>
          </a:xfrm>
        </p:grpSpPr>
        <p:sp>
          <p:nvSpPr>
            <p:cNvPr id="23" name="Google Shape;23;p2"/>
            <p:cNvSpPr/>
            <p:nvPr/>
          </p:nvSpPr>
          <p:spPr>
            <a:xfrm>
              <a:off x="5399265" y="149681"/>
              <a:ext cx="1772859" cy="2049783"/>
            </a:xfrm>
            <a:custGeom>
              <a:rect b="b" l="l" r="r" t="t"/>
              <a:pathLst>
                <a:path extrusionOk="0" h="1279116" w="1127414">
                  <a:moveTo>
                    <a:pt x="71176" y="2820"/>
                  </a:moveTo>
                  <a:cubicBezTo>
                    <a:pt x="71176" y="2820"/>
                    <a:pt x="-175335" y="441711"/>
                    <a:pt x="249168" y="895918"/>
                  </a:cubicBezTo>
                  <a:cubicBezTo>
                    <a:pt x="673678" y="1350126"/>
                    <a:pt x="1047968" y="1274377"/>
                    <a:pt x="1047968" y="1274377"/>
                  </a:cubicBezTo>
                  <a:cubicBezTo>
                    <a:pt x="1047968" y="1274377"/>
                    <a:pt x="1283083" y="1098669"/>
                    <a:pt x="944376" y="514735"/>
                  </a:cubicBezTo>
                  <a:cubicBezTo>
                    <a:pt x="605662" y="-69201"/>
                    <a:pt x="71176" y="2820"/>
                    <a:pt x="71176" y="28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1454" y="279650"/>
              <a:ext cx="1739009" cy="2096644"/>
            </a:xfrm>
            <a:custGeom>
              <a:rect b="b" l="l" r="r" t="t"/>
              <a:pathLst>
                <a:path extrusionOk="0" h="1308358" w="1105888">
                  <a:moveTo>
                    <a:pt x="96781" y="73"/>
                  </a:moveTo>
                  <a:cubicBezTo>
                    <a:pt x="94210" y="-251"/>
                    <a:pt x="91518" y="508"/>
                    <a:pt x="89316" y="2223"/>
                  </a:cubicBezTo>
                  <a:cubicBezTo>
                    <a:pt x="84903" y="5652"/>
                    <a:pt x="84001" y="11977"/>
                    <a:pt x="87421" y="16392"/>
                  </a:cubicBezTo>
                  <a:lnTo>
                    <a:pt x="295519" y="284201"/>
                  </a:lnTo>
                  <a:lnTo>
                    <a:pt x="16830" y="214371"/>
                  </a:lnTo>
                  <a:cubicBezTo>
                    <a:pt x="11410" y="213011"/>
                    <a:pt x="5916" y="216286"/>
                    <a:pt x="4560" y="221707"/>
                  </a:cubicBezTo>
                  <a:cubicBezTo>
                    <a:pt x="3200" y="227127"/>
                    <a:pt x="6604" y="232616"/>
                    <a:pt x="12025" y="233980"/>
                  </a:cubicBezTo>
                  <a:lnTo>
                    <a:pt x="314999" y="310008"/>
                  </a:lnTo>
                  <a:cubicBezTo>
                    <a:pt x="315128" y="310041"/>
                    <a:pt x="315250" y="309980"/>
                    <a:pt x="315379" y="310008"/>
                  </a:cubicBezTo>
                  <a:lnTo>
                    <a:pt x="472876" y="512666"/>
                  </a:lnTo>
                  <a:lnTo>
                    <a:pt x="12782" y="383000"/>
                  </a:lnTo>
                  <a:cubicBezTo>
                    <a:pt x="7402" y="381482"/>
                    <a:pt x="1896" y="384579"/>
                    <a:pt x="387" y="389959"/>
                  </a:cubicBezTo>
                  <a:cubicBezTo>
                    <a:pt x="-1132" y="395339"/>
                    <a:pt x="1953" y="400966"/>
                    <a:pt x="7341" y="402484"/>
                  </a:cubicBezTo>
                  <a:lnTo>
                    <a:pt x="493877" y="539614"/>
                  </a:lnTo>
                  <a:lnTo>
                    <a:pt x="622895" y="705838"/>
                  </a:lnTo>
                  <a:lnTo>
                    <a:pt x="150418" y="611594"/>
                  </a:lnTo>
                  <a:cubicBezTo>
                    <a:pt x="144937" y="610501"/>
                    <a:pt x="139614" y="614079"/>
                    <a:pt x="138529" y="619564"/>
                  </a:cubicBezTo>
                  <a:cubicBezTo>
                    <a:pt x="137432" y="625046"/>
                    <a:pt x="141010" y="630361"/>
                    <a:pt x="146496" y="631454"/>
                  </a:cubicBezTo>
                  <a:lnTo>
                    <a:pt x="639735" y="729876"/>
                  </a:lnTo>
                  <a:cubicBezTo>
                    <a:pt x="640262" y="729981"/>
                    <a:pt x="640707" y="729605"/>
                    <a:pt x="641274" y="729621"/>
                  </a:cubicBezTo>
                  <a:lnTo>
                    <a:pt x="740574" y="857392"/>
                  </a:lnTo>
                  <a:lnTo>
                    <a:pt x="345995" y="797176"/>
                  </a:lnTo>
                  <a:cubicBezTo>
                    <a:pt x="340470" y="796330"/>
                    <a:pt x="335333" y="800127"/>
                    <a:pt x="334482" y="805649"/>
                  </a:cubicBezTo>
                  <a:cubicBezTo>
                    <a:pt x="333636" y="811174"/>
                    <a:pt x="337425" y="816315"/>
                    <a:pt x="342959" y="817161"/>
                  </a:cubicBezTo>
                  <a:lnTo>
                    <a:pt x="756483" y="880413"/>
                  </a:lnTo>
                  <a:cubicBezTo>
                    <a:pt x="757090" y="880502"/>
                    <a:pt x="757536" y="880045"/>
                    <a:pt x="758143" y="880033"/>
                  </a:cubicBezTo>
                  <a:lnTo>
                    <a:pt x="886145" y="1044868"/>
                  </a:lnTo>
                  <a:lnTo>
                    <a:pt x="525627" y="1027413"/>
                  </a:lnTo>
                  <a:cubicBezTo>
                    <a:pt x="520044" y="1027142"/>
                    <a:pt x="515389" y="1031441"/>
                    <a:pt x="515130" y="1037023"/>
                  </a:cubicBezTo>
                  <a:cubicBezTo>
                    <a:pt x="514859" y="1042610"/>
                    <a:pt x="519162" y="1047378"/>
                    <a:pt x="524744" y="1047654"/>
                  </a:cubicBezTo>
                  <a:lnTo>
                    <a:pt x="902620" y="1065996"/>
                  </a:lnTo>
                  <a:lnTo>
                    <a:pt x="1087822" y="1304455"/>
                  </a:lnTo>
                  <a:cubicBezTo>
                    <a:pt x="1091223" y="1308867"/>
                    <a:pt x="1097538" y="1309656"/>
                    <a:pt x="1101990" y="1306224"/>
                  </a:cubicBezTo>
                  <a:cubicBezTo>
                    <a:pt x="1106403" y="1302799"/>
                    <a:pt x="1107172" y="1296468"/>
                    <a:pt x="1103772" y="1292059"/>
                  </a:cubicBezTo>
                  <a:lnTo>
                    <a:pt x="911486" y="1044362"/>
                  </a:lnTo>
                  <a:lnTo>
                    <a:pt x="989008" y="763904"/>
                  </a:lnTo>
                  <a:cubicBezTo>
                    <a:pt x="990505" y="758516"/>
                    <a:pt x="987307" y="752995"/>
                    <a:pt x="981923" y="751505"/>
                  </a:cubicBezTo>
                  <a:cubicBezTo>
                    <a:pt x="976539" y="750015"/>
                    <a:pt x="970913" y="753201"/>
                    <a:pt x="969414" y="758589"/>
                  </a:cubicBezTo>
                  <a:lnTo>
                    <a:pt x="895901" y="1024377"/>
                  </a:lnTo>
                  <a:lnTo>
                    <a:pt x="770409" y="862828"/>
                  </a:lnTo>
                  <a:lnTo>
                    <a:pt x="908936" y="530000"/>
                  </a:lnTo>
                  <a:cubicBezTo>
                    <a:pt x="911081" y="524838"/>
                    <a:pt x="908652" y="518989"/>
                    <a:pt x="903511" y="516839"/>
                  </a:cubicBezTo>
                  <a:cubicBezTo>
                    <a:pt x="900920" y="515766"/>
                    <a:pt x="898167" y="515860"/>
                    <a:pt x="895779" y="516843"/>
                  </a:cubicBezTo>
                  <a:cubicBezTo>
                    <a:pt x="893391" y="517827"/>
                    <a:pt x="891286" y="519701"/>
                    <a:pt x="890193" y="522280"/>
                  </a:cubicBezTo>
                  <a:lnTo>
                    <a:pt x="755997" y="844361"/>
                  </a:lnTo>
                  <a:lnTo>
                    <a:pt x="637954" y="692301"/>
                  </a:lnTo>
                  <a:cubicBezTo>
                    <a:pt x="638197" y="691718"/>
                    <a:pt x="638845" y="691427"/>
                    <a:pt x="638966" y="690783"/>
                  </a:cubicBezTo>
                  <a:lnTo>
                    <a:pt x="718188" y="323922"/>
                  </a:lnTo>
                  <a:cubicBezTo>
                    <a:pt x="719362" y="318461"/>
                    <a:pt x="715921" y="313085"/>
                    <a:pt x="710456" y="311907"/>
                  </a:cubicBezTo>
                  <a:cubicBezTo>
                    <a:pt x="704991" y="310725"/>
                    <a:pt x="699607" y="314158"/>
                    <a:pt x="698433" y="319623"/>
                  </a:cubicBezTo>
                  <a:lnTo>
                    <a:pt x="622288" y="672060"/>
                  </a:lnTo>
                  <a:lnTo>
                    <a:pt x="508932" y="526202"/>
                  </a:lnTo>
                  <a:lnTo>
                    <a:pt x="508677" y="525822"/>
                  </a:lnTo>
                  <a:cubicBezTo>
                    <a:pt x="508665" y="525802"/>
                    <a:pt x="508689" y="525721"/>
                    <a:pt x="508677" y="525696"/>
                  </a:cubicBezTo>
                  <a:cubicBezTo>
                    <a:pt x="508645" y="525648"/>
                    <a:pt x="508588" y="525620"/>
                    <a:pt x="508552" y="525571"/>
                  </a:cubicBezTo>
                  <a:lnTo>
                    <a:pt x="456177" y="458271"/>
                  </a:lnTo>
                  <a:cubicBezTo>
                    <a:pt x="456282" y="457826"/>
                    <a:pt x="456764" y="457599"/>
                    <a:pt x="456809" y="457133"/>
                  </a:cubicBezTo>
                  <a:lnTo>
                    <a:pt x="483882" y="164527"/>
                  </a:lnTo>
                  <a:cubicBezTo>
                    <a:pt x="484397" y="158961"/>
                    <a:pt x="480344" y="154038"/>
                    <a:pt x="474774" y="153524"/>
                  </a:cubicBezTo>
                  <a:cubicBezTo>
                    <a:pt x="469208" y="153006"/>
                    <a:pt x="464282" y="157066"/>
                    <a:pt x="463767" y="162628"/>
                  </a:cubicBezTo>
                  <a:lnTo>
                    <a:pt x="438467" y="435375"/>
                  </a:lnTo>
                  <a:lnTo>
                    <a:pt x="284132" y="236636"/>
                  </a:lnTo>
                  <a:lnTo>
                    <a:pt x="279452" y="63451"/>
                  </a:lnTo>
                  <a:cubicBezTo>
                    <a:pt x="279306" y="57864"/>
                    <a:pt x="274667" y="53437"/>
                    <a:pt x="269081" y="53584"/>
                  </a:cubicBezTo>
                  <a:cubicBezTo>
                    <a:pt x="263490" y="53731"/>
                    <a:pt x="259062" y="58370"/>
                    <a:pt x="259212" y="63957"/>
                  </a:cubicBezTo>
                  <a:lnTo>
                    <a:pt x="263134" y="209562"/>
                  </a:lnTo>
                  <a:lnTo>
                    <a:pt x="103484" y="3994"/>
                  </a:lnTo>
                  <a:cubicBezTo>
                    <a:pt x="101772" y="1787"/>
                    <a:pt x="99351" y="396"/>
                    <a:pt x="9678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656483" y="1304849"/>
            <a:ext cx="2188222" cy="4328457"/>
            <a:chOff x="4656483" y="1304849"/>
            <a:chExt cx="2188222" cy="4328457"/>
          </a:xfrm>
        </p:grpSpPr>
        <p:sp>
          <p:nvSpPr>
            <p:cNvPr id="26" name="Google Shape;26;p2"/>
            <p:cNvSpPr/>
            <p:nvPr/>
          </p:nvSpPr>
          <p:spPr>
            <a:xfrm>
              <a:off x="4656483" y="1304849"/>
              <a:ext cx="2188222" cy="4167462"/>
            </a:xfrm>
            <a:custGeom>
              <a:rect b="b" l="l" r="r" t="t"/>
              <a:pathLst>
                <a:path extrusionOk="0" h="2600600" w="1391556">
                  <a:moveTo>
                    <a:pt x="1092387" y="0"/>
                  </a:moveTo>
                  <a:cubicBezTo>
                    <a:pt x="1092387" y="0"/>
                    <a:pt x="443148" y="2801"/>
                    <a:pt x="125780" y="923705"/>
                  </a:cubicBezTo>
                  <a:cubicBezTo>
                    <a:pt x="-191589" y="1844609"/>
                    <a:pt x="191703" y="2600601"/>
                    <a:pt x="191703" y="2600601"/>
                  </a:cubicBezTo>
                  <a:cubicBezTo>
                    <a:pt x="191703" y="2600601"/>
                    <a:pt x="839189" y="2272763"/>
                    <a:pt x="1243989" y="1464446"/>
                  </a:cubicBezTo>
                  <a:cubicBezTo>
                    <a:pt x="1648802" y="656128"/>
                    <a:pt x="1092387" y="0"/>
                    <a:pt x="1092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99745" y="1506120"/>
              <a:ext cx="1820494" cy="4127186"/>
            </a:xfrm>
            <a:custGeom>
              <a:rect b="b" l="l" r="r" t="t"/>
              <a:pathLst>
                <a:path extrusionOk="0" h="2575467" w="1157707">
                  <a:moveTo>
                    <a:pt x="1023965" y="551"/>
                  </a:moveTo>
                  <a:cubicBezTo>
                    <a:pt x="1018679" y="-1275"/>
                    <a:pt x="1012890" y="1591"/>
                    <a:pt x="1011060" y="6874"/>
                  </a:cubicBezTo>
                  <a:lnTo>
                    <a:pt x="838634" y="505931"/>
                  </a:lnTo>
                  <a:lnTo>
                    <a:pt x="721619" y="74680"/>
                  </a:lnTo>
                  <a:cubicBezTo>
                    <a:pt x="720154" y="69288"/>
                    <a:pt x="714616" y="66131"/>
                    <a:pt x="709224" y="67596"/>
                  </a:cubicBezTo>
                  <a:cubicBezTo>
                    <a:pt x="703828" y="69061"/>
                    <a:pt x="700545" y="74599"/>
                    <a:pt x="702010" y="79995"/>
                  </a:cubicBezTo>
                  <a:lnTo>
                    <a:pt x="824972" y="532624"/>
                  </a:lnTo>
                  <a:cubicBezTo>
                    <a:pt x="825462" y="534434"/>
                    <a:pt x="826891" y="535458"/>
                    <a:pt x="828133" y="536672"/>
                  </a:cubicBezTo>
                  <a:lnTo>
                    <a:pt x="695181" y="921625"/>
                  </a:lnTo>
                  <a:lnTo>
                    <a:pt x="493532" y="260388"/>
                  </a:lnTo>
                  <a:cubicBezTo>
                    <a:pt x="491900" y="255044"/>
                    <a:pt x="486225" y="252053"/>
                    <a:pt x="480881" y="253684"/>
                  </a:cubicBezTo>
                  <a:cubicBezTo>
                    <a:pt x="475538" y="255316"/>
                    <a:pt x="472417" y="260987"/>
                    <a:pt x="474052" y="266335"/>
                  </a:cubicBezTo>
                  <a:lnTo>
                    <a:pt x="681263" y="945533"/>
                  </a:lnTo>
                  <a:cubicBezTo>
                    <a:pt x="681919" y="947679"/>
                    <a:pt x="683510" y="949099"/>
                    <a:pt x="685186" y="950342"/>
                  </a:cubicBezTo>
                  <a:lnTo>
                    <a:pt x="550080" y="1341367"/>
                  </a:lnTo>
                  <a:lnTo>
                    <a:pt x="286571" y="591448"/>
                  </a:lnTo>
                  <a:cubicBezTo>
                    <a:pt x="284721" y="586177"/>
                    <a:pt x="278936" y="583396"/>
                    <a:pt x="273670" y="585250"/>
                  </a:cubicBezTo>
                  <a:cubicBezTo>
                    <a:pt x="268395" y="587104"/>
                    <a:pt x="265622" y="592881"/>
                    <a:pt x="267468" y="598155"/>
                  </a:cubicBezTo>
                  <a:lnTo>
                    <a:pt x="538822" y="1370335"/>
                  </a:lnTo>
                  <a:cubicBezTo>
                    <a:pt x="539000" y="1370849"/>
                    <a:pt x="539579" y="1371007"/>
                    <a:pt x="539834" y="1371473"/>
                  </a:cubicBezTo>
                  <a:lnTo>
                    <a:pt x="428005" y="1695068"/>
                  </a:lnTo>
                  <a:lnTo>
                    <a:pt x="102762" y="1020804"/>
                  </a:lnTo>
                  <a:cubicBezTo>
                    <a:pt x="101548" y="1018286"/>
                    <a:pt x="99382" y="1016468"/>
                    <a:pt x="96945" y="1015618"/>
                  </a:cubicBezTo>
                  <a:cubicBezTo>
                    <a:pt x="94496" y="1014764"/>
                    <a:pt x="91743" y="1014784"/>
                    <a:pt x="89225" y="1015995"/>
                  </a:cubicBezTo>
                  <a:cubicBezTo>
                    <a:pt x="84193" y="1018424"/>
                    <a:pt x="82112" y="1024496"/>
                    <a:pt x="84545" y="1029532"/>
                  </a:cubicBezTo>
                  <a:lnTo>
                    <a:pt x="414719" y="1714296"/>
                  </a:lnTo>
                  <a:cubicBezTo>
                    <a:pt x="415779" y="1716499"/>
                    <a:pt x="417731" y="1717915"/>
                    <a:pt x="419783" y="1718854"/>
                  </a:cubicBezTo>
                  <a:lnTo>
                    <a:pt x="303901" y="2054213"/>
                  </a:lnTo>
                  <a:lnTo>
                    <a:pt x="19144" y="1474955"/>
                  </a:lnTo>
                  <a:cubicBezTo>
                    <a:pt x="17909" y="1472445"/>
                    <a:pt x="15760" y="1470603"/>
                    <a:pt x="13323" y="1469765"/>
                  </a:cubicBezTo>
                  <a:cubicBezTo>
                    <a:pt x="10874" y="1468931"/>
                    <a:pt x="8109" y="1469037"/>
                    <a:pt x="5607" y="1470271"/>
                  </a:cubicBezTo>
                  <a:cubicBezTo>
                    <a:pt x="591" y="1472737"/>
                    <a:pt x="-1413" y="1478789"/>
                    <a:pt x="1053" y="1483808"/>
                  </a:cubicBezTo>
                  <a:lnTo>
                    <a:pt x="294542" y="2080781"/>
                  </a:lnTo>
                  <a:cubicBezTo>
                    <a:pt x="294570" y="2080838"/>
                    <a:pt x="294651" y="2080858"/>
                    <a:pt x="294667" y="2080907"/>
                  </a:cubicBezTo>
                  <a:lnTo>
                    <a:pt x="128569" y="2562002"/>
                  </a:lnTo>
                  <a:cubicBezTo>
                    <a:pt x="126743" y="2567285"/>
                    <a:pt x="129617" y="2573074"/>
                    <a:pt x="134892" y="2574904"/>
                  </a:cubicBezTo>
                  <a:cubicBezTo>
                    <a:pt x="140179" y="2576729"/>
                    <a:pt x="145838" y="2573980"/>
                    <a:pt x="147672" y="2568706"/>
                  </a:cubicBezTo>
                  <a:lnTo>
                    <a:pt x="347293" y="1990710"/>
                  </a:lnTo>
                  <a:cubicBezTo>
                    <a:pt x="347864" y="1990638"/>
                    <a:pt x="348378" y="1991002"/>
                    <a:pt x="348941" y="1990836"/>
                  </a:cubicBezTo>
                  <a:lnTo>
                    <a:pt x="815989" y="1846872"/>
                  </a:lnTo>
                  <a:cubicBezTo>
                    <a:pt x="821333" y="1845229"/>
                    <a:pt x="824352" y="1839566"/>
                    <a:pt x="822697" y="1834222"/>
                  </a:cubicBezTo>
                  <a:cubicBezTo>
                    <a:pt x="821049" y="1828882"/>
                    <a:pt x="815386" y="1825867"/>
                    <a:pt x="810046" y="1827518"/>
                  </a:cubicBezTo>
                  <a:lnTo>
                    <a:pt x="355138" y="1967685"/>
                  </a:lnTo>
                  <a:lnTo>
                    <a:pt x="465069" y="1649401"/>
                  </a:lnTo>
                  <a:lnTo>
                    <a:pt x="465195" y="1649401"/>
                  </a:lnTo>
                  <a:lnTo>
                    <a:pt x="1029657" y="1526820"/>
                  </a:lnTo>
                  <a:cubicBezTo>
                    <a:pt x="1035118" y="1525633"/>
                    <a:pt x="1038551" y="1520136"/>
                    <a:pt x="1037373" y="1514675"/>
                  </a:cubicBezTo>
                  <a:cubicBezTo>
                    <a:pt x="1036187" y="1509214"/>
                    <a:pt x="1030819" y="1505773"/>
                    <a:pt x="1025354" y="1506959"/>
                  </a:cubicBezTo>
                  <a:lnTo>
                    <a:pt x="472910" y="1626885"/>
                  </a:lnTo>
                  <a:lnTo>
                    <a:pt x="579935" y="1316949"/>
                  </a:lnTo>
                  <a:lnTo>
                    <a:pt x="1146429" y="1088991"/>
                  </a:lnTo>
                  <a:cubicBezTo>
                    <a:pt x="1151611" y="1086902"/>
                    <a:pt x="1154080" y="1081016"/>
                    <a:pt x="1151976" y="1075834"/>
                  </a:cubicBezTo>
                  <a:cubicBezTo>
                    <a:pt x="1149911" y="1070648"/>
                    <a:pt x="1144001" y="1068058"/>
                    <a:pt x="1138819" y="1070138"/>
                  </a:cubicBezTo>
                  <a:lnTo>
                    <a:pt x="588792" y="1291522"/>
                  </a:lnTo>
                  <a:lnTo>
                    <a:pt x="732626" y="874816"/>
                  </a:lnTo>
                  <a:cubicBezTo>
                    <a:pt x="733083" y="874654"/>
                    <a:pt x="733569" y="874926"/>
                    <a:pt x="734015" y="874691"/>
                  </a:cubicBezTo>
                  <a:lnTo>
                    <a:pt x="1152218" y="652299"/>
                  </a:lnTo>
                  <a:cubicBezTo>
                    <a:pt x="1157157" y="649672"/>
                    <a:pt x="1159181" y="643446"/>
                    <a:pt x="1156549" y="638507"/>
                  </a:cubicBezTo>
                  <a:cubicBezTo>
                    <a:pt x="1155214" y="636042"/>
                    <a:pt x="1152947" y="634459"/>
                    <a:pt x="1150478" y="633702"/>
                  </a:cubicBezTo>
                  <a:cubicBezTo>
                    <a:pt x="1148008" y="632945"/>
                    <a:pt x="1145215" y="633022"/>
                    <a:pt x="1142746" y="634333"/>
                  </a:cubicBezTo>
                  <a:lnTo>
                    <a:pt x="742111" y="847492"/>
                  </a:lnTo>
                  <a:lnTo>
                    <a:pt x="878609" y="452293"/>
                  </a:lnTo>
                  <a:cubicBezTo>
                    <a:pt x="880330" y="452144"/>
                    <a:pt x="882148" y="452225"/>
                    <a:pt x="883670" y="451156"/>
                  </a:cubicBezTo>
                  <a:lnTo>
                    <a:pt x="1103519" y="296821"/>
                  </a:lnTo>
                  <a:cubicBezTo>
                    <a:pt x="1108094" y="293611"/>
                    <a:pt x="1109268" y="287356"/>
                    <a:pt x="1106069" y="282778"/>
                  </a:cubicBezTo>
                  <a:cubicBezTo>
                    <a:pt x="1104450" y="280491"/>
                    <a:pt x="1102021" y="279054"/>
                    <a:pt x="1099471" y="278604"/>
                  </a:cubicBezTo>
                  <a:cubicBezTo>
                    <a:pt x="1096921" y="278159"/>
                    <a:pt x="1094168" y="278645"/>
                    <a:pt x="1091901" y="280248"/>
                  </a:cubicBezTo>
                  <a:lnTo>
                    <a:pt x="888730" y="422819"/>
                  </a:lnTo>
                  <a:lnTo>
                    <a:pt x="1030163" y="13452"/>
                  </a:lnTo>
                  <a:cubicBezTo>
                    <a:pt x="1031985" y="8170"/>
                    <a:pt x="1029240" y="2373"/>
                    <a:pt x="1023965" y="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3231757" y="33347"/>
            <a:ext cx="2479700" cy="2792024"/>
            <a:chOff x="3231757" y="33347"/>
            <a:chExt cx="2479700" cy="2792024"/>
          </a:xfrm>
        </p:grpSpPr>
        <p:sp>
          <p:nvSpPr>
            <p:cNvPr id="29" name="Google Shape;29;p2"/>
            <p:cNvSpPr/>
            <p:nvPr/>
          </p:nvSpPr>
          <p:spPr>
            <a:xfrm>
              <a:off x="3331453" y="33347"/>
              <a:ext cx="2380004" cy="2596247"/>
            </a:xfrm>
            <a:custGeom>
              <a:rect b="b" l="l" r="r" t="t"/>
              <a:pathLst>
                <a:path extrusionOk="0" h="1620123" w="1513516">
                  <a:moveTo>
                    <a:pt x="1433298" y="57299"/>
                  </a:moveTo>
                  <a:cubicBezTo>
                    <a:pt x="1433298" y="57299"/>
                    <a:pt x="894343" y="-201811"/>
                    <a:pt x="334556" y="381972"/>
                  </a:cubicBezTo>
                  <a:cubicBezTo>
                    <a:pt x="-225235" y="965752"/>
                    <a:pt x="86604" y="1567858"/>
                    <a:pt x="86604" y="1567858"/>
                  </a:cubicBezTo>
                  <a:cubicBezTo>
                    <a:pt x="86604" y="1567858"/>
                    <a:pt x="597243" y="1813531"/>
                    <a:pt x="1166437" y="1239616"/>
                  </a:cubicBezTo>
                  <a:cubicBezTo>
                    <a:pt x="1735628" y="665701"/>
                    <a:pt x="1433298" y="57299"/>
                    <a:pt x="1433298" y="57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31757" y="36912"/>
              <a:ext cx="2452469" cy="2788459"/>
            </a:xfrm>
            <a:custGeom>
              <a:rect b="b" l="l" r="r" t="t"/>
              <a:pathLst>
                <a:path extrusionOk="0" h="1740068" w="1559599">
                  <a:moveTo>
                    <a:pt x="1140186" y="0"/>
                  </a:moveTo>
                  <a:cubicBezTo>
                    <a:pt x="1134665" y="323"/>
                    <a:pt x="1128844" y="959"/>
                    <a:pt x="1123237" y="1392"/>
                  </a:cubicBezTo>
                  <a:cubicBezTo>
                    <a:pt x="1122630" y="3016"/>
                    <a:pt x="1121784" y="4611"/>
                    <a:pt x="1122099" y="6451"/>
                  </a:cubicBezTo>
                  <a:lnTo>
                    <a:pt x="1183959" y="379133"/>
                  </a:lnTo>
                  <a:cubicBezTo>
                    <a:pt x="1184226" y="380736"/>
                    <a:pt x="1185461" y="381708"/>
                    <a:pt x="1186359" y="382926"/>
                  </a:cubicBezTo>
                  <a:lnTo>
                    <a:pt x="959033" y="640237"/>
                  </a:lnTo>
                  <a:lnTo>
                    <a:pt x="865169" y="65023"/>
                  </a:lnTo>
                  <a:cubicBezTo>
                    <a:pt x="864813" y="62854"/>
                    <a:pt x="863452" y="61281"/>
                    <a:pt x="862007" y="59837"/>
                  </a:cubicBezTo>
                  <a:cubicBezTo>
                    <a:pt x="856583" y="61887"/>
                    <a:pt x="851150" y="63987"/>
                    <a:pt x="845685" y="66161"/>
                  </a:cubicBezTo>
                  <a:cubicBezTo>
                    <a:pt x="845637" y="66920"/>
                    <a:pt x="845058" y="67530"/>
                    <a:pt x="845179" y="68312"/>
                  </a:cubicBezTo>
                  <a:lnTo>
                    <a:pt x="941703" y="659846"/>
                  </a:lnTo>
                  <a:lnTo>
                    <a:pt x="726897" y="902985"/>
                  </a:lnTo>
                  <a:lnTo>
                    <a:pt x="567126" y="276032"/>
                  </a:lnTo>
                  <a:cubicBezTo>
                    <a:pt x="565745" y="270616"/>
                    <a:pt x="560151" y="267314"/>
                    <a:pt x="554726" y="268694"/>
                  </a:cubicBezTo>
                  <a:cubicBezTo>
                    <a:pt x="549310" y="270075"/>
                    <a:pt x="546136" y="275548"/>
                    <a:pt x="547517" y="280965"/>
                  </a:cubicBezTo>
                  <a:lnTo>
                    <a:pt x="710705" y="921327"/>
                  </a:lnTo>
                  <a:lnTo>
                    <a:pt x="527150" y="1129174"/>
                  </a:lnTo>
                  <a:lnTo>
                    <a:pt x="306904" y="548013"/>
                  </a:lnTo>
                  <a:cubicBezTo>
                    <a:pt x="304925" y="542787"/>
                    <a:pt x="298970" y="540216"/>
                    <a:pt x="293748" y="542196"/>
                  </a:cubicBezTo>
                  <a:cubicBezTo>
                    <a:pt x="288522" y="544175"/>
                    <a:pt x="285943" y="550001"/>
                    <a:pt x="287931" y="555227"/>
                  </a:cubicBezTo>
                  <a:lnTo>
                    <a:pt x="509059" y="1138408"/>
                  </a:lnTo>
                  <a:cubicBezTo>
                    <a:pt x="510027" y="1140962"/>
                    <a:pt x="511962" y="1142784"/>
                    <a:pt x="514245" y="1143848"/>
                  </a:cubicBezTo>
                  <a:lnTo>
                    <a:pt x="350551" y="1329176"/>
                  </a:lnTo>
                  <a:lnTo>
                    <a:pt x="119808" y="834292"/>
                  </a:lnTo>
                  <a:cubicBezTo>
                    <a:pt x="119120" y="832823"/>
                    <a:pt x="117703" y="832191"/>
                    <a:pt x="116517" y="831256"/>
                  </a:cubicBezTo>
                  <a:cubicBezTo>
                    <a:pt x="113639" y="839862"/>
                    <a:pt x="110647" y="848530"/>
                    <a:pt x="108044" y="857063"/>
                  </a:cubicBezTo>
                  <a:lnTo>
                    <a:pt x="333217" y="1339802"/>
                  </a:lnTo>
                  <a:cubicBezTo>
                    <a:pt x="334128" y="1341753"/>
                    <a:pt x="335921" y="1342842"/>
                    <a:pt x="337646" y="1343850"/>
                  </a:cubicBezTo>
                  <a:lnTo>
                    <a:pt x="147258" y="1559413"/>
                  </a:lnTo>
                  <a:lnTo>
                    <a:pt x="2538" y="1723236"/>
                  </a:lnTo>
                  <a:cubicBezTo>
                    <a:pt x="-1162" y="1727426"/>
                    <a:pt x="-774" y="1733830"/>
                    <a:pt x="3424" y="1737530"/>
                  </a:cubicBezTo>
                  <a:cubicBezTo>
                    <a:pt x="7614" y="1741230"/>
                    <a:pt x="14018" y="1740842"/>
                    <a:pt x="17718" y="1736648"/>
                  </a:cubicBezTo>
                  <a:lnTo>
                    <a:pt x="163706" y="1571306"/>
                  </a:lnTo>
                  <a:lnTo>
                    <a:pt x="349158" y="1361310"/>
                  </a:lnTo>
                  <a:lnTo>
                    <a:pt x="889077" y="1496922"/>
                  </a:lnTo>
                  <a:cubicBezTo>
                    <a:pt x="896951" y="1492712"/>
                    <a:pt x="904792" y="1488627"/>
                    <a:pt x="912734" y="1484142"/>
                  </a:cubicBezTo>
                  <a:cubicBezTo>
                    <a:pt x="911455" y="1482790"/>
                    <a:pt x="910241" y="1481345"/>
                    <a:pt x="908306" y="1480855"/>
                  </a:cubicBezTo>
                  <a:lnTo>
                    <a:pt x="364339" y="1344231"/>
                  </a:lnTo>
                  <a:lnTo>
                    <a:pt x="569275" y="1112220"/>
                  </a:lnTo>
                  <a:cubicBezTo>
                    <a:pt x="570781" y="1113649"/>
                    <a:pt x="572384" y="1115074"/>
                    <a:pt x="574590" y="1115386"/>
                  </a:cubicBezTo>
                  <a:lnTo>
                    <a:pt x="1255307" y="1210391"/>
                  </a:lnTo>
                  <a:cubicBezTo>
                    <a:pt x="1259521" y="1205918"/>
                    <a:pt x="1263844" y="1201453"/>
                    <a:pt x="1267957" y="1196980"/>
                  </a:cubicBezTo>
                  <a:cubicBezTo>
                    <a:pt x="1266626" y="1193814"/>
                    <a:pt x="1264286" y="1191163"/>
                    <a:pt x="1260618" y="1190657"/>
                  </a:cubicBezTo>
                  <a:lnTo>
                    <a:pt x="583444" y="1096283"/>
                  </a:lnTo>
                  <a:lnTo>
                    <a:pt x="755363" y="901592"/>
                  </a:lnTo>
                  <a:cubicBezTo>
                    <a:pt x="756776" y="902345"/>
                    <a:pt x="758055" y="903365"/>
                    <a:pt x="759792" y="903365"/>
                  </a:cubicBezTo>
                  <a:lnTo>
                    <a:pt x="1428235" y="902098"/>
                  </a:lnTo>
                  <a:cubicBezTo>
                    <a:pt x="1433825" y="902090"/>
                    <a:pt x="1438367" y="897569"/>
                    <a:pt x="1438355" y="891978"/>
                  </a:cubicBezTo>
                  <a:cubicBezTo>
                    <a:pt x="1438347" y="886392"/>
                    <a:pt x="1433825" y="881850"/>
                    <a:pt x="1428235" y="881858"/>
                  </a:cubicBezTo>
                  <a:lnTo>
                    <a:pt x="771681" y="883125"/>
                  </a:lnTo>
                  <a:lnTo>
                    <a:pt x="994073" y="631886"/>
                  </a:lnTo>
                  <a:cubicBezTo>
                    <a:pt x="993106" y="633631"/>
                    <a:pt x="1010655" y="632076"/>
                    <a:pt x="1016213" y="631510"/>
                  </a:cubicBezTo>
                  <a:lnTo>
                    <a:pt x="1550440" y="576730"/>
                  </a:lnTo>
                  <a:cubicBezTo>
                    <a:pt x="1555998" y="576160"/>
                    <a:pt x="1560110" y="571160"/>
                    <a:pt x="1559548" y="565598"/>
                  </a:cubicBezTo>
                  <a:cubicBezTo>
                    <a:pt x="1558977" y="560040"/>
                    <a:pt x="1553978" y="556048"/>
                    <a:pt x="1548416" y="556615"/>
                  </a:cubicBezTo>
                  <a:lnTo>
                    <a:pt x="1014188" y="611394"/>
                  </a:lnTo>
                  <a:cubicBezTo>
                    <a:pt x="1012282" y="611589"/>
                    <a:pt x="1012347" y="610310"/>
                    <a:pt x="1010901" y="611394"/>
                  </a:cubicBezTo>
                  <a:lnTo>
                    <a:pt x="1243794" y="348517"/>
                  </a:lnTo>
                  <a:lnTo>
                    <a:pt x="1551326" y="292477"/>
                  </a:lnTo>
                  <a:cubicBezTo>
                    <a:pt x="1556824" y="291474"/>
                    <a:pt x="1560426" y="286210"/>
                    <a:pt x="1559422" y="280712"/>
                  </a:cubicBezTo>
                  <a:cubicBezTo>
                    <a:pt x="1558418" y="275213"/>
                    <a:pt x="1553164" y="271486"/>
                    <a:pt x="1547655" y="272489"/>
                  </a:cubicBezTo>
                  <a:lnTo>
                    <a:pt x="1265427" y="323977"/>
                  </a:lnTo>
                  <a:lnTo>
                    <a:pt x="1487568" y="72487"/>
                  </a:lnTo>
                  <a:cubicBezTo>
                    <a:pt x="1491268" y="68298"/>
                    <a:pt x="1490871" y="61892"/>
                    <a:pt x="1486682" y="58192"/>
                  </a:cubicBezTo>
                  <a:cubicBezTo>
                    <a:pt x="1484589" y="56342"/>
                    <a:pt x="1481937" y="55501"/>
                    <a:pt x="1479346" y="55662"/>
                  </a:cubicBezTo>
                  <a:cubicBezTo>
                    <a:pt x="1476760" y="55822"/>
                    <a:pt x="1474238" y="56983"/>
                    <a:pt x="1472388" y="59077"/>
                  </a:cubicBezTo>
                  <a:lnTo>
                    <a:pt x="1233293" y="329796"/>
                  </a:lnTo>
                  <a:lnTo>
                    <a:pt x="1224185" y="340043"/>
                  </a:lnTo>
                  <a:lnTo>
                    <a:pt x="1202175" y="364965"/>
                  </a:lnTo>
                  <a:lnTo>
                    <a:pt x="1142085" y="3036"/>
                  </a:lnTo>
                  <a:cubicBezTo>
                    <a:pt x="1141874" y="1769"/>
                    <a:pt x="1140822" y="1035"/>
                    <a:pt x="1140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2070992" y="1179160"/>
            <a:ext cx="2576286" cy="3135262"/>
            <a:chOff x="2070992" y="1179160"/>
            <a:chExt cx="2576286" cy="3135262"/>
          </a:xfrm>
        </p:grpSpPr>
        <p:sp>
          <p:nvSpPr>
            <p:cNvPr id="32" name="Google Shape;32;p2"/>
            <p:cNvSpPr/>
            <p:nvPr/>
          </p:nvSpPr>
          <p:spPr>
            <a:xfrm>
              <a:off x="2070992" y="1179160"/>
              <a:ext cx="2496482" cy="2748552"/>
            </a:xfrm>
            <a:custGeom>
              <a:rect b="b" l="l" r="r" t="t"/>
              <a:pathLst>
                <a:path extrusionOk="0" h="1715165" w="1587588">
                  <a:moveTo>
                    <a:pt x="184618" y="42984"/>
                  </a:moveTo>
                  <a:cubicBezTo>
                    <a:pt x="184618" y="42984"/>
                    <a:pt x="-250835" y="529920"/>
                    <a:pt x="215793" y="1208078"/>
                  </a:cubicBezTo>
                  <a:cubicBezTo>
                    <a:pt x="682420" y="1886237"/>
                    <a:pt x="1410743" y="1688263"/>
                    <a:pt x="1410743" y="1688263"/>
                  </a:cubicBezTo>
                  <a:cubicBezTo>
                    <a:pt x="1410743" y="1688263"/>
                    <a:pt x="1833363" y="1244281"/>
                    <a:pt x="1371957" y="516553"/>
                  </a:cubicBezTo>
                  <a:cubicBezTo>
                    <a:pt x="910556" y="-211174"/>
                    <a:pt x="184618" y="42984"/>
                    <a:pt x="184618" y="42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248459" y="1412144"/>
              <a:ext cx="2398819" cy="2902278"/>
            </a:xfrm>
            <a:custGeom>
              <a:rect b="b" l="l" r="r" t="t"/>
              <a:pathLst>
                <a:path extrusionOk="0" h="1811094" w="1525481">
                  <a:moveTo>
                    <a:pt x="116117" y="79"/>
                  </a:moveTo>
                  <a:cubicBezTo>
                    <a:pt x="113547" y="-237"/>
                    <a:pt x="110855" y="383"/>
                    <a:pt x="108653" y="2103"/>
                  </a:cubicBezTo>
                  <a:cubicBezTo>
                    <a:pt x="104252" y="5548"/>
                    <a:pt x="103430" y="11867"/>
                    <a:pt x="106883" y="16272"/>
                  </a:cubicBezTo>
                  <a:lnTo>
                    <a:pt x="384051" y="370608"/>
                  </a:lnTo>
                  <a:lnTo>
                    <a:pt x="403154" y="373519"/>
                  </a:lnTo>
                  <a:lnTo>
                    <a:pt x="384051" y="370738"/>
                  </a:lnTo>
                  <a:lnTo>
                    <a:pt x="15295" y="315833"/>
                  </a:lnTo>
                  <a:cubicBezTo>
                    <a:pt x="9765" y="315011"/>
                    <a:pt x="4604" y="318905"/>
                    <a:pt x="3782" y="324435"/>
                  </a:cubicBezTo>
                  <a:cubicBezTo>
                    <a:pt x="2960" y="329965"/>
                    <a:pt x="6729" y="335126"/>
                    <a:pt x="12259" y="335948"/>
                  </a:cubicBezTo>
                  <a:lnTo>
                    <a:pt x="400118" y="393504"/>
                  </a:lnTo>
                  <a:cubicBezTo>
                    <a:pt x="400680" y="393589"/>
                    <a:pt x="401085" y="393136"/>
                    <a:pt x="401636" y="393128"/>
                  </a:cubicBezTo>
                  <a:lnTo>
                    <a:pt x="593796" y="638796"/>
                  </a:lnTo>
                  <a:lnTo>
                    <a:pt x="11623" y="551636"/>
                  </a:lnTo>
                  <a:cubicBezTo>
                    <a:pt x="6097" y="550806"/>
                    <a:pt x="940" y="554583"/>
                    <a:pt x="114" y="560113"/>
                  </a:cubicBezTo>
                  <a:cubicBezTo>
                    <a:pt x="-716" y="565639"/>
                    <a:pt x="3065" y="570792"/>
                    <a:pt x="8587" y="571622"/>
                  </a:cubicBezTo>
                  <a:lnTo>
                    <a:pt x="605560" y="661191"/>
                  </a:lnTo>
                  <a:cubicBezTo>
                    <a:pt x="607289" y="661450"/>
                    <a:pt x="608705" y="660620"/>
                    <a:pt x="610244" y="660049"/>
                  </a:cubicBezTo>
                  <a:lnTo>
                    <a:pt x="853888" y="971504"/>
                  </a:lnTo>
                  <a:lnTo>
                    <a:pt x="172160" y="923052"/>
                  </a:lnTo>
                  <a:cubicBezTo>
                    <a:pt x="166581" y="922655"/>
                    <a:pt x="161800" y="926841"/>
                    <a:pt x="161404" y="932411"/>
                  </a:cubicBezTo>
                  <a:cubicBezTo>
                    <a:pt x="161011" y="937989"/>
                    <a:pt x="165193" y="942896"/>
                    <a:pt x="170767" y="943292"/>
                  </a:cubicBezTo>
                  <a:lnTo>
                    <a:pt x="868688" y="992756"/>
                  </a:lnTo>
                  <a:cubicBezTo>
                    <a:pt x="869267" y="992797"/>
                    <a:pt x="869647" y="992307"/>
                    <a:pt x="870206" y="992250"/>
                  </a:cubicBezTo>
                  <a:cubicBezTo>
                    <a:pt x="872586" y="992020"/>
                    <a:pt x="874720" y="990951"/>
                    <a:pt x="876408" y="989465"/>
                  </a:cubicBezTo>
                  <a:cubicBezTo>
                    <a:pt x="876384" y="989489"/>
                    <a:pt x="876428" y="989571"/>
                    <a:pt x="876408" y="989595"/>
                  </a:cubicBezTo>
                  <a:cubicBezTo>
                    <a:pt x="874760" y="991263"/>
                    <a:pt x="872643" y="992012"/>
                    <a:pt x="870206" y="992250"/>
                  </a:cubicBezTo>
                  <a:lnTo>
                    <a:pt x="1051489" y="1224131"/>
                  </a:lnTo>
                  <a:lnTo>
                    <a:pt x="419095" y="1254241"/>
                  </a:lnTo>
                  <a:cubicBezTo>
                    <a:pt x="413513" y="1254504"/>
                    <a:pt x="409210" y="1259285"/>
                    <a:pt x="409481" y="1264863"/>
                  </a:cubicBezTo>
                  <a:cubicBezTo>
                    <a:pt x="409744" y="1270450"/>
                    <a:pt x="414533" y="1274745"/>
                    <a:pt x="420107" y="1274482"/>
                  </a:cubicBezTo>
                  <a:lnTo>
                    <a:pt x="1063634" y="1243740"/>
                  </a:lnTo>
                  <a:cubicBezTo>
                    <a:pt x="1064557" y="1243696"/>
                    <a:pt x="1065067" y="1242874"/>
                    <a:pt x="1065909" y="1242599"/>
                  </a:cubicBezTo>
                  <a:lnTo>
                    <a:pt x="1247694" y="1475115"/>
                  </a:lnTo>
                  <a:lnTo>
                    <a:pt x="821884" y="1506107"/>
                  </a:lnTo>
                  <a:cubicBezTo>
                    <a:pt x="816309" y="1506512"/>
                    <a:pt x="812120" y="1511293"/>
                    <a:pt x="812520" y="1516859"/>
                  </a:cubicBezTo>
                  <a:cubicBezTo>
                    <a:pt x="812925" y="1522437"/>
                    <a:pt x="817706" y="1526623"/>
                    <a:pt x="823272" y="1526222"/>
                  </a:cubicBezTo>
                  <a:lnTo>
                    <a:pt x="1262749" y="1494343"/>
                  </a:lnTo>
                  <a:lnTo>
                    <a:pt x="1507405" y="1807187"/>
                  </a:lnTo>
                  <a:cubicBezTo>
                    <a:pt x="1510850" y="1811591"/>
                    <a:pt x="1517153" y="1812400"/>
                    <a:pt x="1521574" y="1808960"/>
                  </a:cubicBezTo>
                  <a:cubicBezTo>
                    <a:pt x="1525978" y="1805515"/>
                    <a:pt x="1526788" y="1799204"/>
                    <a:pt x="1523347" y="1794791"/>
                  </a:cubicBezTo>
                  <a:lnTo>
                    <a:pt x="1250224" y="1445640"/>
                  </a:lnTo>
                  <a:cubicBezTo>
                    <a:pt x="1251669" y="1444288"/>
                    <a:pt x="1253183" y="1442912"/>
                    <a:pt x="1253640" y="1440831"/>
                  </a:cubicBezTo>
                  <a:lnTo>
                    <a:pt x="1388998" y="823492"/>
                  </a:lnTo>
                  <a:cubicBezTo>
                    <a:pt x="1390196" y="818035"/>
                    <a:pt x="1386597" y="812672"/>
                    <a:pt x="1381156" y="811473"/>
                  </a:cubicBezTo>
                  <a:cubicBezTo>
                    <a:pt x="1375695" y="810279"/>
                    <a:pt x="1370336" y="813728"/>
                    <a:pt x="1369138" y="819193"/>
                  </a:cubicBezTo>
                  <a:lnTo>
                    <a:pt x="1235930" y="1427298"/>
                  </a:lnTo>
                  <a:lnTo>
                    <a:pt x="1005438" y="1132542"/>
                  </a:lnTo>
                  <a:lnTo>
                    <a:pt x="1261611" y="487623"/>
                  </a:lnTo>
                  <a:cubicBezTo>
                    <a:pt x="1263672" y="482429"/>
                    <a:pt x="1261113" y="476657"/>
                    <a:pt x="1255920" y="474596"/>
                  </a:cubicBezTo>
                  <a:cubicBezTo>
                    <a:pt x="1253321" y="473564"/>
                    <a:pt x="1250580" y="473576"/>
                    <a:pt x="1248200" y="474596"/>
                  </a:cubicBezTo>
                  <a:cubicBezTo>
                    <a:pt x="1245823" y="475620"/>
                    <a:pt x="1243795" y="477564"/>
                    <a:pt x="1242763" y="480163"/>
                  </a:cubicBezTo>
                  <a:lnTo>
                    <a:pt x="991018" y="1114071"/>
                  </a:lnTo>
                  <a:lnTo>
                    <a:pt x="815686" y="889906"/>
                  </a:lnTo>
                  <a:lnTo>
                    <a:pt x="983303" y="227029"/>
                  </a:lnTo>
                  <a:cubicBezTo>
                    <a:pt x="984671" y="221609"/>
                    <a:pt x="981384" y="216128"/>
                    <a:pt x="975963" y="214755"/>
                  </a:cubicBezTo>
                  <a:cubicBezTo>
                    <a:pt x="970547" y="213387"/>
                    <a:pt x="965062" y="216674"/>
                    <a:pt x="963693" y="222095"/>
                  </a:cubicBezTo>
                  <a:lnTo>
                    <a:pt x="799870" y="869669"/>
                  </a:lnTo>
                  <a:lnTo>
                    <a:pt x="569382" y="574913"/>
                  </a:lnTo>
                  <a:cubicBezTo>
                    <a:pt x="571280" y="573358"/>
                    <a:pt x="572677" y="571193"/>
                    <a:pt x="573049" y="568586"/>
                  </a:cubicBezTo>
                  <a:lnTo>
                    <a:pt x="642880" y="80155"/>
                  </a:lnTo>
                  <a:cubicBezTo>
                    <a:pt x="643673" y="74621"/>
                    <a:pt x="639811" y="69436"/>
                    <a:pt x="634277" y="68642"/>
                  </a:cubicBezTo>
                  <a:cubicBezTo>
                    <a:pt x="628744" y="67853"/>
                    <a:pt x="623683" y="71715"/>
                    <a:pt x="622890" y="77249"/>
                  </a:cubicBezTo>
                  <a:lnTo>
                    <a:pt x="554327" y="555684"/>
                  </a:lnTo>
                  <a:lnTo>
                    <a:pt x="122821" y="3876"/>
                  </a:lnTo>
                  <a:cubicBezTo>
                    <a:pt x="121100" y="1674"/>
                    <a:pt x="118700" y="391"/>
                    <a:pt x="116117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5462066" y="4419488"/>
            <a:ext cx="2063899" cy="1960909"/>
            <a:chOff x="5462066" y="4419488"/>
            <a:chExt cx="2063899" cy="1960909"/>
          </a:xfrm>
        </p:grpSpPr>
        <p:sp>
          <p:nvSpPr>
            <p:cNvPr id="35" name="Google Shape;35;p2"/>
            <p:cNvSpPr/>
            <p:nvPr/>
          </p:nvSpPr>
          <p:spPr>
            <a:xfrm>
              <a:off x="5614507" y="4419488"/>
              <a:ext cx="1911459" cy="1894746"/>
            </a:xfrm>
            <a:custGeom>
              <a:rect b="b" l="l" r="r" t="t"/>
              <a:pathLst>
                <a:path extrusionOk="0" h="1182369" w="1215554">
                  <a:moveTo>
                    <a:pt x="1206405" y="49604"/>
                  </a:moveTo>
                  <a:cubicBezTo>
                    <a:pt x="1206405" y="49604"/>
                    <a:pt x="750384" y="-163497"/>
                    <a:pt x="329071" y="293686"/>
                  </a:cubicBezTo>
                  <a:cubicBezTo>
                    <a:pt x="-92225" y="750869"/>
                    <a:pt x="11221" y="1118471"/>
                    <a:pt x="11221" y="1118471"/>
                  </a:cubicBezTo>
                  <a:cubicBezTo>
                    <a:pt x="11221" y="1118471"/>
                    <a:pt x="203968" y="1339835"/>
                    <a:pt x="761031" y="958530"/>
                  </a:cubicBezTo>
                  <a:cubicBezTo>
                    <a:pt x="1318093" y="577233"/>
                    <a:pt x="1206405" y="49604"/>
                    <a:pt x="1206405" y="49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2066" y="4491479"/>
              <a:ext cx="1934370" cy="1888918"/>
            </a:xfrm>
            <a:custGeom>
              <a:rect b="b" l="l" r="r" t="t"/>
              <a:pathLst>
                <a:path extrusionOk="0" h="1178732" w="1230124">
                  <a:moveTo>
                    <a:pt x="1002303" y="150"/>
                  </a:moveTo>
                  <a:cubicBezTo>
                    <a:pt x="996798" y="-801"/>
                    <a:pt x="991616" y="2862"/>
                    <a:pt x="990645" y="8372"/>
                  </a:cubicBezTo>
                  <a:lnTo>
                    <a:pt x="937412" y="316285"/>
                  </a:lnTo>
                  <a:cubicBezTo>
                    <a:pt x="937371" y="316426"/>
                    <a:pt x="937533" y="316523"/>
                    <a:pt x="937533" y="316665"/>
                  </a:cubicBezTo>
                  <a:lnTo>
                    <a:pt x="746988" y="488961"/>
                  </a:lnTo>
                  <a:lnTo>
                    <a:pt x="841997" y="20391"/>
                  </a:lnTo>
                  <a:cubicBezTo>
                    <a:pt x="843131" y="14914"/>
                    <a:pt x="839649" y="9489"/>
                    <a:pt x="834144" y="8372"/>
                  </a:cubicBezTo>
                  <a:cubicBezTo>
                    <a:pt x="828679" y="7263"/>
                    <a:pt x="823255" y="10870"/>
                    <a:pt x="822162" y="16343"/>
                  </a:cubicBezTo>
                  <a:lnTo>
                    <a:pt x="721808" y="511732"/>
                  </a:lnTo>
                  <a:lnTo>
                    <a:pt x="565721" y="652785"/>
                  </a:lnTo>
                  <a:lnTo>
                    <a:pt x="563065" y="673912"/>
                  </a:lnTo>
                  <a:lnTo>
                    <a:pt x="565595" y="652785"/>
                  </a:lnTo>
                  <a:lnTo>
                    <a:pt x="565721" y="652785"/>
                  </a:lnTo>
                  <a:lnTo>
                    <a:pt x="624411" y="174600"/>
                  </a:lnTo>
                  <a:cubicBezTo>
                    <a:pt x="625099" y="169054"/>
                    <a:pt x="621091" y="164026"/>
                    <a:pt x="615586" y="163342"/>
                  </a:cubicBezTo>
                  <a:cubicBezTo>
                    <a:pt x="609999" y="162658"/>
                    <a:pt x="604980" y="166654"/>
                    <a:pt x="604291" y="172196"/>
                  </a:cubicBezTo>
                  <a:lnTo>
                    <a:pt x="542954" y="671382"/>
                  </a:lnTo>
                  <a:cubicBezTo>
                    <a:pt x="542881" y="671941"/>
                    <a:pt x="543310" y="672350"/>
                    <a:pt x="543331" y="672900"/>
                  </a:cubicBezTo>
                  <a:lnTo>
                    <a:pt x="423279" y="781438"/>
                  </a:lnTo>
                  <a:lnTo>
                    <a:pt x="453895" y="383459"/>
                  </a:lnTo>
                  <a:cubicBezTo>
                    <a:pt x="454325" y="377885"/>
                    <a:pt x="450236" y="373007"/>
                    <a:pt x="444658" y="372578"/>
                  </a:cubicBezTo>
                  <a:cubicBezTo>
                    <a:pt x="439087" y="372149"/>
                    <a:pt x="434205" y="376363"/>
                    <a:pt x="433780" y="381941"/>
                  </a:cubicBezTo>
                  <a:lnTo>
                    <a:pt x="401521" y="799149"/>
                  </a:lnTo>
                  <a:cubicBezTo>
                    <a:pt x="401476" y="799728"/>
                    <a:pt x="401970" y="800112"/>
                    <a:pt x="402027" y="800667"/>
                  </a:cubicBezTo>
                  <a:lnTo>
                    <a:pt x="247186" y="940708"/>
                  </a:lnTo>
                  <a:lnTo>
                    <a:pt x="237697" y="579793"/>
                  </a:lnTo>
                  <a:cubicBezTo>
                    <a:pt x="237551" y="574207"/>
                    <a:pt x="232912" y="569770"/>
                    <a:pt x="227326" y="569924"/>
                  </a:cubicBezTo>
                  <a:cubicBezTo>
                    <a:pt x="221739" y="570074"/>
                    <a:pt x="217307" y="574838"/>
                    <a:pt x="217457" y="580425"/>
                  </a:cubicBezTo>
                  <a:lnTo>
                    <a:pt x="227326" y="958544"/>
                  </a:lnTo>
                  <a:lnTo>
                    <a:pt x="3286" y="1161068"/>
                  </a:lnTo>
                  <a:cubicBezTo>
                    <a:pt x="-859" y="1164832"/>
                    <a:pt x="-1098" y="1171228"/>
                    <a:pt x="2655" y="1175358"/>
                  </a:cubicBezTo>
                  <a:cubicBezTo>
                    <a:pt x="6404" y="1179527"/>
                    <a:pt x="12808" y="1179891"/>
                    <a:pt x="16949" y="1176127"/>
                  </a:cubicBezTo>
                  <a:lnTo>
                    <a:pt x="249591" y="965754"/>
                  </a:lnTo>
                  <a:lnTo>
                    <a:pt x="534983" y="1022176"/>
                  </a:lnTo>
                  <a:cubicBezTo>
                    <a:pt x="540465" y="1023261"/>
                    <a:pt x="545788" y="1019687"/>
                    <a:pt x="546873" y="1014206"/>
                  </a:cubicBezTo>
                  <a:cubicBezTo>
                    <a:pt x="547958" y="1008724"/>
                    <a:pt x="544383" y="1003401"/>
                    <a:pt x="538906" y="1002316"/>
                  </a:cubicBezTo>
                  <a:lnTo>
                    <a:pt x="268313" y="948930"/>
                  </a:lnTo>
                  <a:lnTo>
                    <a:pt x="420243" y="811548"/>
                  </a:lnTo>
                  <a:lnTo>
                    <a:pt x="762168" y="924896"/>
                  </a:lnTo>
                  <a:cubicBezTo>
                    <a:pt x="767471" y="926653"/>
                    <a:pt x="773219" y="923876"/>
                    <a:pt x="774960" y="918569"/>
                  </a:cubicBezTo>
                  <a:cubicBezTo>
                    <a:pt x="776701" y="913266"/>
                    <a:pt x="773948" y="907550"/>
                    <a:pt x="768645" y="905793"/>
                  </a:cubicBezTo>
                  <a:lnTo>
                    <a:pt x="437573" y="795987"/>
                  </a:lnTo>
                  <a:lnTo>
                    <a:pt x="580407" y="666828"/>
                  </a:lnTo>
                  <a:cubicBezTo>
                    <a:pt x="580934" y="667002"/>
                    <a:pt x="581217" y="667629"/>
                    <a:pt x="581784" y="667710"/>
                  </a:cubicBezTo>
                  <a:lnTo>
                    <a:pt x="953604" y="719328"/>
                  </a:lnTo>
                  <a:cubicBezTo>
                    <a:pt x="959109" y="720097"/>
                    <a:pt x="964210" y="716268"/>
                    <a:pt x="964979" y="710722"/>
                  </a:cubicBezTo>
                  <a:cubicBezTo>
                    <a:pt x="965748" y="705188"/>
                    <a:pt x="961903" y="700104"/>
                    <a:pt x="956357" y="699338"/>
                  </a:cubicBezTo>
                  <a:lnTo>
                    <a:pt x="599353" y="649623"/>
                  </a:lnTo>
                  <a:lnTo>
                    <a:pt x="736382" y="525775"/>
                  </a:lnTo>
                  <a:lnTo>
                    <a:pt x="736503" y="525775"/>
                  </a:lnTo>
                  <a:cubicBezTo>
                    <a:pt x="736544" y="525743"/>
                    <a:pt x="736584" y="525682"/>
                    <a:pt x="736625" y="525649"/>
                  </a:cubicBezTo>
                  <a:lnTo>
                    <a:pt x="800261" y="468089"/>
                  </a:lnTo>
                  <a:cubicBezTo>
                    <a:pt x="800666" y="468142"/>
                    <a:pt x="800868" y="468587"/>
                    <a:pt x="801273" y="468595"/>
                  </a:cubicBezTo>
                  <a:lnTo>
                    <a:pt x="1095126" y="473781"/>
                  </a:lnTo>
                  <a:cubicBezTo>
                    <a:pt x="1100713" y="473882"/>
                    <a:pt x="1105287" y="469506"/>
                    <a:pt x="1105409" y="463916"/>
                  </a:cubicBezTo>
                  <a:cubicBezTo>
                    <a:pt x="1105490" y="458325"/>
                    <a:pt x="1100996" y="453637"/>
                    <a:pt x="1095410" y="453540"/>
                  </a:cubicBezTo>
                  <a:lnTo>
                    <a:pt x="821635" y="448735"/>
                  </a:lnTo>
                  <a:lnTo>
                    <a:pt x="1008496" y="279851"/>
                  </a:lnTo>
                  <a:lnTo>
                    <a:pt x="1180542" y="262392"/>
                  </a:lnTo>
                  <a:cubicBezTo>
                    <a:pt x="1186088" y="261829"/>
                    <a:pt x="1190217" y="256943"/>
                    <a:pt x="1189650" y="251389"/>
                  </a:cubicBezTo>
                  <a:cubicBezTo>
                    <a:pt x="1189084" y="245827"/>
                    <a:pt x="1184064" y="241722"/>
                    <a:pt x="1178518" y="242281"/>
                  </a:cubicBezTo>
                  <a:lnTo>
                    <a:pt x="1033797" y="256955"/>
                  </a:lnTo>
                  <a:lnTo>
                    <a:pt x="1226853" y="82505"/>
                  </a:lnTo>
                  <a:cubicBezTo>
                    <a:pt x="1230982" y="78757"/>
                    <a:pt x="1231224" y="72340"/>
                    <a:pt x="1227460" y="68211"/>
                  </a:cubicBezTo>
                  <a:cubicBezTo>
                    <a:pt x="1225597" y="66139"/>
                    <a:pt x="1223088" y="65038"/>
                    <a:pt x="1220497" y="64920"/>
                  </a:cubicBezTo>
                  <a:cubicBezTo>
                    <a:pt x="1217906" y="64791"/>
                    <a:pt x="1215234" y="65572"/>
                    <a:pt x="1213170" y="67450"/>
                  </a:cubicBezTo>
                  <a:lnTo>
                    <a:pt x="961538" y="294906"/>
                  </a:lnTo>
                  <a:lnTo>
                    <a:pt x="1010642" y="11789"/>
                  </a:lnTo>
                  <a:cubicBezTo>
                    <a:pt x="1011573" y="6283"/>
                    <a:pt x="1007809" y="1106"/>
                    <a:pt x="1002303" y="1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2751966" y="2647787"/>
            <a:ext cx="1422925" cy="1906833"/>
            <a:chOff x="2751966" y="2647787"/>
            <a:chExt cx="1422925" cy="1906833"/>
          </a:xfrm>
        </p:grpSpPr>
        <p:sp>
          <p:nvSpPr>
            <p:cNvPr id="38" name="Google Shape;38;p2"/>
            <p:cNvSpPr/>
            <p:nvPr/>
          </p:nvSpPr>
          <p:spPr>
            <a:xfrm>
              <a:off x="2751966" y="2647787"/>
              <a:ext cx="1422925" cy="1726247"/>
            </a:xfrm>
            <a:custGeom>
              <a:rect b="b" l="l" r="r" t="t"/>
              <a:pathLst>
                <a:path extrusionOk="0" h="1077221" w="904881">
                  <a:moveTo>
                    <a:pt x="101286" y="7299"/>
                  </a:moveTo>
                  <a:cubicBezTo>
                    <a:pt x="101286" y="7299"/>
                    <a:pt x="-142140" y="295376"/>
                    <a:pt x="125761" y="729464"/>
                  </a:cubicBezTo>
                  <a:cubicBezTo>
                    <a:pt x="393658" y="1163553"/>
                    <a:pt x="810578" y="1068378"/>
                    <a:pt x="810578" y="1068378"/>
                  </a:cubicBezTo>
                  <a:cubicBezTo>
                    <a:pt x="810578" y="1068378"/>
                    <a:pt x="1041322" y="795465"/>
                    <a:pt x="780934" y="357195"/>
                  </a:cubicBezTo>
                  <a:cubicBezTo>
                    <a:pt x="520547" y="-81076"/>
                    <a:pt x="101286" y="7299"/>
                    <a:pt x="101286" y="7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58193" y="2651475"/>
              <a:ext cx="1407191" cy="1903145"/>
            </a:xfrm>
            <a:custGeom>
              <a:rect b="b" l="l" r="r" t="t"/>
              <a:pathLst>
                <a:path extrusionOk="0" h="1187610" w="894875">
                  <a:moveTo>
                    <a:pt x="241499" y="0"/>
                  </a:moveTo>
                  <a:cubicBezTo>
                    <a:pt x="237815" y="1271"/>
                    <a:pt x="234710" y="3838"/>
                    <a:pt x="234415" y="7971"/>
                  </a:cubicBezTo>
                  <a:lnTo>
                    <a:pt x="222015" y="177611"/>
                  </a:lnTo>
                  <a:lnTo>
                    <a:pt x="109554" y="11258"/>
                  </a:lnTo>
                  <a:cubicBezTo>
                    <a:pt x="107992" y="8942"/>
                    <a:pt x="105636" y="7440"/>
                    <a:pt x="103102" y="6959"/>
                  </a:cubicBezTo>
                  <a:cubicBezTo>
                    <a:pt x="100559" y="6465"/>
                    <a:pt x="97827" y="6914"/>
                    <a:pt x="95511" y="8477"/>
                  </a:cubicBezTo>
                  <a:cubicBezTo>
                    <a:pt x="90880" y="11606"/>
                    <a:pt x="89727" y="17881"/>
                    <a:pt x="92856" y="22520"/>
                  </a:cubicBezTo>
                  <a:lnTo>
                    <a:pt x="219866" y="210628"/>
                  </a:lnTo>
                  <a:lnTo>
                    <a:pt x="225432" y="218979"/>
                  </a:lnTo>
                  <a:lnTo>
                    <a:pt x="232516" y="229480"/>
                  </a:lnTo>
                  <a:lnTo>
                    <a:pt x="9869" y="209616"/>
                  </a:lnTo>
                  <a:cubicBezTo>
                    <a:pt x="9161" y="209555"/>
                    <a:pt x="8655" y="210166"/>
                    <a:pt x="7971" y="210251"/>
                  </a:cubicBezTo>
                  <a:cubicBezTo>
                    <a:pt x="6801" y="215984"/>
                    <a:pt x="5959" y="222141"/>
                    <a:pt x="4935" y="228088"/>
                  </a:cubicBezTo>
                  <a:cubicBezTo>
                    <a:pt x="5995" y="228594"/>
                    <a:pt x="6728" y="229626"/>
                    <a:pt x="7971" y="229731"/>
                  </a:cubicBezTo>
                  <a:lnTo>
                    <a:pt x="245292" y="250858"/>
                  </a:lnTo>
                  <a:cubicBezTo>
                    <a:pt x="245806" y="250903"/>
                    <a:pt x="246191" y="250502"/>
                    <a:pt x="246685" y="250478"/>
                  </a:cubicBezTo>
                  <a:lnTo>
                    <a:pt x="362056" y="421386"/>
                  </a:lnTo>
                  <a:lnTo>
                    <a:pt x="3797" y="388369"/>
                  </a:lnTo>
                  <a:cubicBezTo>
                    <a:pt x="2360" y="388235"/>
                    <a:pt x="1291" y="389073"/>
                    <a:pt x="0" y="389507"/>
                  </a:cubicBezTo>
                  <a:cubicBezTo>
                    <a:pt x="644" y="395809"/>
                    <a:pt x="1429" y="402173"/>
                    <a:pt x="2279" y="408610"/>
                  </a:cubicBezTo>
                  <a:lnTo>
                    <a:pt x="376731" y="443019"/>
                  </a:lnTo>
                  <a:lnTo>
                    <a:pt x="486285" y="605320"/>
                  </a:lnTo>
                  <a:lnTo>
                    <a:pt x="85266" y="603802"/>
                  </a:lnTo>
                  <a:cubicBezTo>
                    <a:pt x="79675" y="603782"/>
                    <a:pt x="75044" y="608336"/>
                    <a:pt x="75020" y="613922"/>
                  </a:cubicBezTo>
                  <a:cubicBezTo>
                    <a:pt x="74996" y="619513"/>
                    <a:pt x="79550" y="624023"/>
                    <a:pt x="85140" y="624043"/>
                  </a:cubicBezTo>
                  <a:lnTo>
                    <a:pt x="500073" y="625690"/>
                  </a:lnTo>
                  <a:lnTo>
                    <a:pt x="593305" y="763707"/>
                  </a:lnTo>
                  <a:lnTo>
                    <a:pt x="593305" y="763833"/>
                  </a:lnTo>
                  <a:lnTo>
                    <a:pt x="209745" y="805702"/>
                  </a:lnTo>
                  <a:cubicBezTo>
                    <a:pt x="204187" y="806314"/>
                    <a:pt x="200156" y="811281"/>
                    <a:pt x="200763" y="816835"/>
                  </a:cubicBezTo>
                  <a:cubicBezTo>
                    <a:pt x="201370" y="822393"/>
                    <a:pt x="206333" y="826421"/>
                    <a:pt x="211895" y="825818"/>
                  </a:cubicBezTo>
                  <a:lnTo>
                    <a:pt x="602920" y="783061"/>
                  </a:lnTo>
                  <a:cubicBezTo>
                    <a:pt x="603891" y="782952"/>
                    <a:pt x="604454" y="782142"/>
                    <a:pt x="605324" y="781794"/>
                  </a:cubicBezTo>
                  <a:lnTo>
                    <a:pt x="687679" y="903618"/>
                  </a:lnTo>
                  <a:lnTo>
                    <a:pt x="354717" y="965227"/>
                  </a:lnTo>
                  <a:cubicBezTo>
                    <a:pt x="352725" y="965595"/>
                    <a:pt x="351406" y="966972"/>
                    <a:pt x="350037" y="968263"/>
                  </a:cubicBezTo>
                  <a:cubicBezTo>
                    <a:pt x="357789" y="973355"/>
                    <a:pt x="365570" y="977667"/>
                    <a:pt x="373314" y="982302"/>
                  </a:cubicBezTo>
                  <a:lnTo>
                    <a:pt x="698431" y="922215"/>
                  </a:lnTo>
                  <a:cubicBezTo>
                    <a:pt x="698957" y="922118"/>
                    <a:pt x="699204" y="921621"/>
                    <a:pt x="699694" y="921454"/>
                  </a:cubicBezTo>
                  <a:lnTo>
                    <a:pt x="798367" y="1067568"/>
                  </a:lnTo>
                  <a:lnTo>
                    <a:pt x="876419" y="1183190"/>
                  </a:lnTo>
                  <a:cubicBezTo>
                    <a:pt x="879548" y="1187825"/>
                    <a:pt x="885831" y="1188991"/>
                    <a:pt x="890462" y="1185850"/>
                  </a:cubicBezTo>
                  <a:cubicBezTo>
                    <a:pt x="895097" y="1182720"/>
                    <a:pt x="896247" y="1176426"/>
                    <a:pt x="893122" y="1171807"/>
                  </a:cubicBezTo>
                  <a:lnTo>
                    <a:pt x="814560" y="1055423"/>
                  </a:lnTo>
                  <a:lnTo>
                    <a:pt x="717785" y="911966"/>
                  </a:lnTo>
                  <a:lnTo>
                    <a:pt x="882366" y="610255"/>
                  </a:lnTo>
                  <a:lnTo>
                    <a:pt x="882366" y="610129"/>
                  </a:lnTo>
                  <a:cubicBezTo>
                    <a:pt x="880313" y="601292"/>
                    <a:pt x="879010" y="592876"/>
                    <a:pt x="876549" y="583817"/>
                  </a:cubicBezTo>
                  <a:cubicBezTo>
                    <a:pt x="874549" y="584671"/>
                    <a:pt x="872606" y="585808"/>
                    <a:pt x="871488" y="587865"/>
                  </a:cubicBezTo>
                  <a:lnTo>
                    <a:pt x="705009" y="893118"/>
                  </a:lnTo>
                  <a:lnTo>
                    <a:pt x="600770" y="738657"/>
                  </a:lnTo>
                  <a:cubicBezTo>
                    <a:pt x="601199" y="738050"/>
                    <a:pt x="601989" y="737856"/>
                    <a:pt x="602288" y="737139"/>
                  </a:cubicBezTo>
                  <a:lnTo>
                    <a:pt x="766869" y="338905"/>
                  </a:lnTo>
                  <a:cubicBezTo>
                    <a:pt x="763298" y="333161"/>
                    <a:pt x="759740" y="327380"/>
                    <a:pt x="756117" y="321826"/>
                  </a:cubicBezTo>
                  <a:cubicBezTo>
                    <a:pt x="755874" y="321907"/>
                    <a:pt x="755595" y="321725"/>
                    <a:pt x="755356" y="321826"/>
                  </a:cubicBezTo>
                  <a:cubicBezTo>
                    <a:pt x="752963" y="322818"/>
                    <a:pt x="750992" y="324684"/>
                    <a:pt x="749915" y="327267"/>
                  </a:cubicBezTo>
                  <a:lnTo>
                    <a:pt x="587739" y="719429"/>
                  </a:lnTo>
                  <a:lnTo>
                    <a:pt x="501336" y="591407"/>
                  </a:lnTo>
                  <a:cubicBezTo>
                    <a:pt x="501587" y="590860"/>
                    <a:pt x="502194" y="590622"/>
                    <a:pt x="502348" y="590014"/>
                  </a:cubicBezTo>
                  <a:lnTo>
                    <a:pt x="607219" y="181660"/>
                  </a:lnTo>
                  <a:cubicBezTo>
                    <a:pt x="608611" y="176247"/>
                    <a:pt x="605429" y="170790"/>
                    <a:pt x="600009" y="169390"/>
                  </a:cubicBezTo>
                  <a:cubicBezTo>
                    <a:pt x="594597" y="167997"/>
                    <a:pt x="589010" y="171183"/>
                    <a:pt x="587614" y="176599"/>
                  </a:cubicBezTo>
                  <a:lnTo>
                    <a:pt x="486662" y="569774"/>
                  </a:lnTo>
                  <a:lnTo>
                    <a:pt x="370278" y="397348"/>
                  </a:lnTo>
                  <a:cubicBezTo>
                    <a:pt x="373577" y="396097"/>
                    <a:pt x="376411" y="393879"/>
                    <a:pt x="376982" y="390138"/>
                  </a:cubicBezTo>
                  <a:lnTo>
                    <a:pt x="427964" y="55281"/>
                  </a:lnTo>
                  <a:cubicBezTo>
                    <a:pt x="428806" y="49760"/>
                    <a:pt x="425013" y="44602"/>
                    <a:pt x="419491" y="43772"/>
                  </a:cubicBezTo>
                  <a:cubicBezTo>
                    <a:pt x="413965" y="42930"/>
                    <a:pt x="408816" y="46728"/>
                    <a:pt x="407978" y="52245"/>
                  </a:cubicBezTo>
                  <a:lnTo>
                    <a:pt x="358134" y="379512"/>
                  </a:lnTo>
                  <a:lnTo>
                    <a:pt x="240357" y="204936"/>
                  </a:lnTo>
                  <a:lnTo>
                    <a:pt x="254655" y="9489"/>
                  </a:lnTo>
                  <a:cubicBezTo>
                    <a:pt x="254935" y="5643"/>
                    <a:pt x="252635" y="2797"/>
                    <a:pt x="249595" y="887"/>
                  </a:cubicBezTo>
                  <a:cubicBezTo>
                    <a:pt x="249551" y="882"/>
                    <a:pt x="249514" y="765"/>
                    <a:pt x="249466" y="761"/>
                  </a:cubicBezTo>
                  <a:cubicBezTo>
                    <a:pt x="248753" y="692"/>
                    <a:pt x="248041" y="579"/>
                    <a:pt x="247316" y="506"/>
                  </a:cubicBezTo>
                  <a:cubicBezTo>
                    <a:pt x="246851" y="461"/>
                    <a:pt x="246393" y="421"/>
                    <a:pt x="245924" y="381"/>
                  </a:cubicBezTo>
                  <a:cubicBezTo>
                    <a:pt x="244438" y="247"/>
                    <a:pt x="242936" y="121"/>
                    <a:pt x="241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2949106" y="4095477"/>
            <a:ext cx="2964081" cy="2570383"/>
            <a:chOff x="2949106" y="4095477"/>
            <a:chExt cx="2964081" cy="2570383"/>
          </a:xfrm>
        </p:grpSpPr>
        <p:sp>
          <p:nvSpPr>
            <p:cNvPr id="41" name="Google Shape;41;p2"/>
            <p:cNvSpPr/>
            <p:nvPr/>
          </p:nvSpPr>
          <p:spPr>
            <a:xfrm>
              <a:off x="3175968" y="4170351"/>
              <a:ext cx="2737219" cy="2495509"/>
            </a:xfrm>
            <a:custGeom>
              <a:rect b="b" l="l" r="r" t="t"/>
              <a:pathLst>
                <a:path extrusionOk="0" h="1557260" w="1740680">
                  <a:moveTo>
                    <a:pt x="1691575" y="1460271"/>
                  </a:moveTo>
                  <a:cubicBezTo>
                    <a:pt x="1691575" y="1460271"/>
                    <a:pt x="1943640" y="889647"/>
                    <a:pt x="1305599" y="324509"/>
                  </a:cubicBezTo>
                  <a:cubicBezTo>
                    <a:pt x="667561" y="-240630"/>
                    <a:pt x="44644" y="104121"/>
                    <a:pt x="44644" y="104121"/>
                  </a:cubicBezTo>
                  <a:cubicBezTo>
                    <a:pt x="44644" y="104121"/>
                    <a:pt x="-194361" y="644760"/>
                    <a:pt x="433640" y="1220023"/>
                  </a:cubicBezTo>
                  <a:cubicBezTo>
                    <a:pt x="1061646" y="1795294"/>
                    <a:pt x="1691575" y="1460271"/>
                    <a:pt x="1691575" y="1460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49106" y="4095477"/>
              <a:ext cx="2956212" cy="2531048"/>
            </a:xfrm>
            <a:custGeom>
              <a:rect b="b" l="l" r="r" t="t"/>
              <a:pathLst>
                <a:path extrusionOk="0" h="1579437" w="1879944">
                  <a:moveTo>
                    <a:pt x="9075" y="50"/>
                  </a:moveTo>
                  <a:cubicBezTo>
                    <a:pt x="6501" y="313"/>
                    <a:pt x="4011" y="1552"/>
                    <a:pt x="2246" y="3718"/>
                  </a:cubicBezTo>
                  <a:cubicBezTo>
                    <a:pt x="-1288" y="8049"/>
                    <a:pt x="-555" y="14360"/>
                    <a:pt x="3764" y="17886"/>
                  </a:cubicBezTo>
                  <a:lnTo>
                    <a:pt x="183780" y="164760"/>
                  </a:lnTo>
                  <a:lnTo>
                    <a:pt x="413005" y="351731"/>
                  </a:lnTo>
                  <a:lnTo>
                    <a:pt x="291181" y="920238"/>
                  </a:lnTo>
                  <a:cubicBezTo>
                    <a:pt x="295715" y="927937"/>
                    <a:pt x="300047" y="935637"/>
                    <a:pt x="304844" y="943389"/>
                  </a:cubicBezTo>
                  <a:cubicBezTo>
                    <a:pt x="306070" y="942077"/>
                    <a:pt x="307479" y="940842"/>
                    <a:pt x="307880" y="938964"/>
                  </a:cubicBezTo>
                  <a:lnTo>
                    <a:pt x="430590" y="366155"/>
                  </a:lnTo>
                  <a:lnTo>
                    <a:pt x="684481" y="573240"/>
                  </a:lnTo>
                  <a:cubicBezTo>
                    <a:pt x="682882" y="574819"/>
                    <a:pt x="681574" y="576783"/>
                    <a:pt x="681319" y="579183"/>
                  </a:cubicBezTo>
                  <a:lnTo>
                    <a:pt x="608072" y="1292920"/>
                  </a:lnTo>
                  <a:cubicBezTo>
                    <a:pt x="612623" y="1296879"/>
                    <a:pt x="617185" y="1300944"/>
                    <a:pt x="621735" y="1304810"/>
                  </a:cubicBezTo>
                  <a:cubicBezTo>
                    <a:pt x="624933" y="1303393"/>
                    <a:pt x="627552" y="1300931"/>
                    <a:pt x="627937" y="1297223"/>
                  </a:cubicBezTo>
                  <a:lnTo>
                    <a:pt x="700928" y="586648"/>
                  </a:lnTo>
                  <a:lnTo>
                    <a:pt x="914212" y="760717"/>
                  </a:lnTo>
                  <a:cubicBezTo>
                    <a:pt x="913410" y="762247"/>
                    <a:pt x="912366" y="763672"/>
                    <a:pt x="912443" y="765526"/>
                  </a:cubicBezTo>
                  <a:lnTo>
                    <a:pt x="940148" y="1462962"/>
                  </a:lnTo>
                  <a:cubicBezTo>
                    <a:pt x="940367" y="1468508"/>
                    <a:pt x="945050" y="1472920"/>
                    <a:pt x="950645" y="1472677"/>
                  </a:cubicBezTo>
                  <a:cubicBezTo>
                    <a:pt x="956231" y="1472475"/>
                    <a:pt x="960632" y="1467779"/>
                    <a:pt x="960385" y="1462193"/>
                  </a:cubicBezTo>
                  <a:lnTo>
                    <a:pt x="933064" y="776027"/>
                  </a:lnTo>
                  <a:lnTo>
                    <a:pt x="1206818" y="999431"/>
                  </a:lnTo>
                  <a:cubicBezTo>
                    <a:pt x="1205758" y="1001293"/>
                    <a:pt x="1204976" y="1003342"/>
                    <a:pt x="1205296" y="1005629"/>
                  </a:cubicBezTo>
                  <a:lnTo>
                    <a:pt x="1284239" y="1561250"/>
                  </a:lnTo>
                  <a:cubicBezTo>
                    <a:pt x="1285024" y="1566756"/>
                    <a:pt x="1290097" y="1570642"/>
                    <a:pt x="1295622" y="1569832"/>
                  </a:cubicBezTo>
                  <a:cubicBezTo>
                    <a:pt x="1301156" y="1569063"/>
                    <a:pt x="1305018" y="1563962"/>
                    <a:pt x="1304224" y="1558457"/>
                  </a:cubicBezTo>
                  <a:lnTo>
                    <a:pt x="1227185" y="1016004"/>
                  </a:lnTo>
                  <a:lnTo>
                    <a:pt x="1516877" y="1252313"/>
                  </a:lnTo>
                  <a:lnTo>
                    <a:pt x="1588225" y="1571492"/>
                  </a:lnTo>
                  <a:cubicBezTo>
                    <a:pt x="1589447" y="1576917"/>
                    <a:pt x="1594799" y="1580438"/>
                    <a:pt x="1600244" y="1579183"/>
                  </a:cubicBezTo>
                  <a:cubicBezTo>
                    <a:pt x="1605696" y="1577969"/>
                    <a:pt x="1609182" y="1572504"/>
                    <a:pt x="1607959" y="1567039"/>
                  </a:cubicBezTo>
                  <a:lnTo>
                    <a:pt x="1542177" y="1272935"/>
                  </a:lnTo>
                  <a:lnTo>
                    <a:pt x="1817579" y="1497614"/>
                  </a:lnTo>
                  <a:cubicBezTo>
                    <a:pt x="1821907" y="1501136"/>
                    <a:pt x="1828339" y="1500528"/>
                    <a:pt x="1831873" y="1496197"/>
                  </a:cubicBezTo>
                  <a:cubicBezTo>
                    <a:pt x="1835407" y="1491865"/>
                    <a:pt x="1834675" y="1485469"/>
                    <a:pt x="1830355" y="1481907"/>
                  </a:cubicBezTo>
                  <a:lnTo>
                    <a:pt x="1535093" y="1241052"/>
                  </a:lnTo>
                  <a:lnTo>
                    <a:pt x="1524216" y="1232198"/>
                  </a:lnTo>
                  <a:lnTo>
                    <a:pt x="1496259" y="1209428"/>
                  </a:lnTo>
                  <a:lnTo>
                    <a:pt x="1876528" y="1134792"/>
                  </a:lnTo>
                  <a:cubicBezTo>
                    <a:pt x="1877981" y="1134505"/>
                    <a:pt x="1878811" y="1133323"/>
                    <a:pt x="1879945" y="1132513"/>
                  </a:cubicBezTo>
                  <a:cubicBezTo>
                    <a:pt x="1879414" y="1127097"/>
                    <a:pt x="1878431" y="1121437"/>
                    <a:pt x="1877795" y="1115940"/>
                  </a:cubicBezTo>
                  <a:cubicBezTo>
                    <a:pt x="1876119" y="1115337"/>
                    <a:pt x="1874468" y="1114564"/>
                    <a:pt x="1872606" y="1114928"/>
                  </a:cubicBezTo>
                  <a:lnTo>
                    <a:pt x="1481961" y="1191592"/>
                  </a:lnTo>
                  <a:cubicBezTo>
                    <a:pt x="1480188" y="1191940"/>
                    <a:pt x="1479059" y="1193255"/>
                    <a:pt x="1477788" y="1194373"/>
                  </a:cubicBezTo>
                  <a:lnTo>
                    <a:pt x="1196192" y="964642"/>
                  </a:lnTo>
                  <a:lnTo>
                    <a:pt x="1800245" y="848007"/>
                  </a:lnTo>
                  <a:cubicBezTo>
                    <a:pt x="1802569" y="847557"/>
                    <a:pt x="1804237" y="846003"/>
                    <a:pt x="1805686" y="844339"/>
                  </a:cubicBezTo>
                  <a:cubicBezTo>
                    <a:pt x="1803484" y="839166"/>
                    <a:pt x="1801172" y="833980"/>
                    <a:pt x="1798857" y="828778"/>
                  </a:cubicBezTo>
                  <a:cubicBezTo>
                    <a:pt x="1798841" y="828742"/>
                    <a:pt x="1798869" y="828685"/>
                    <a:pt x="1798857" y="828653"/>
                  </a:cubicBezTo>
                  <a:cubicBezTo>
                    <a:pt x="1798007" y="828596"/>
                    <a:pt x="1797327" y="827973"/>
                    <a:pt x="1796452" y="828147"/>
                  </a:cubicBezTo>
                  <a:lnTo>
                    <a:pt x="1175822" y="947943"/>
                  </a:lnTo>
                  <a:lnTo>
                    <a:pt x="909787" y="730988"/>
                  </a:lnTo>
                  <a:lnTo>
                    <a:pt x="1565835" y="543762"/>
                  </a:lnTo>
                  <a:cubicBezTo>
                    <a:pt x="1571210" y="542232"/>
                    <a:pt x="1574328" y="536730"/>
                    <a:pt x="1572793" y="531367"/>
                  </a:cubicBezTo>
                  <a:cubicBezTo>
                    <a:pt x="1571259" y="525991"/>
                    <a:pt x="1565632" y="522874"/>
                    <a:pt x="1560268" y="524408"/>
                  </a:cubicBezTo>
                  <a:lnTo>
                    <a:pt x="890684" y="715431"/>
                  </a:lnTo>
                  <a:lnTo>
                    <a:pt x="663358" y="529974"/>
                  </a:lnTo>
                  <a:lnTo>
                    <a:pt x="1268423" y="281144"/>
                  </a:lnTo>
                  <a:cubicBezTo>
                    <a:pt x="1273592" y="279015"/>
                    <a:pt x="1276102" y="273165"/>
                    <a:pt x="1273989" y="267987"/>
                  </a:cubicBezTo>
                  <a:cubicBezTo>
                    <a:pt x="1271864" y="262818"/>
                    <a:pt x="1265901" y="260304"/>
                    <a:pt x="1260707" y="262421"/>
                  </a:cubicBezTo>
                  <a:lnTo>
                    <a:pt x="654249" y="511887"/>
                  </a:lnTo>
                  <a:cubicBezTo>
                    <a:pt x="651412" y="513053"/>
                    <a:pt x="649687" y="515376"/>
                    <a:pt x="648809" y="518085"/>
                  </a:cubicBezTo>
                  <a:lnTo>
                    <a:pt x="445516" y="352237"/>
                  </a:lnTo>
                  <a:lnTo>
                    <a:pt x="958996" y="95307"/>
                  </a:lnTo>
                  <a:cubicBezTo>
                    <a:pt x="960417" y="94594"/>
                    <a:pt x="960996" y="93198"/>
                    <a:pt x="961907" y="92020"/>
                  </a:cubicBezTo>
                  <a:cubicBezTo>
                    <a:pt x="953118" y="89421"/>
                    <a:pt x="944298" y="86773"/>
                    <a:pt x="935594" y="84429"/>
                  </a:cubicBezTo>
                  <a:lnTo>
                    <a:pt x="434764" y="335033"/>
                  </a:lnTo>
                  <a:cubicBezTo>
                    <a:pt x="432643" y="336093"/>
                    <a:pt x="431392" y="337955"/>
                    <a:pt x="430461" y="339967"/>
                  </a:cubicBezTo>
                  <a:lnTo>
                    <a:pt x="195038" y="147932"/>
                  </a:lnTo>
                  <a:lnTo>
                    <a:pt x="16540" y="2325"/>
                  </a:lnTo>
                  <a:cubicBezTo>
                    <a:pt x="14374" y="560"/>
                    <a:pt x="11654" y="-213"/>
                    <a:pt x="9075" y="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3469993" y="1196822"/>
            <a:ext cx="1110970" cy="1409279"/>
            <a:chOff x="3469993" y="1196822"/>
            <a:chExt cx="1110970" cy="1409279"/>
          </a:xfrm>
        </p:grpSpPr>
        <p:sp>
          <p:nvSpPr>
            <p:cNvPr id="44" name="Google Shape;44;p2"/>
            <p:cNvSpPr/>
            <p:nvPr/>
          </p:nvSpPr>
          <p:spPr>
            <a:xfrm>
              <a:off x="3469993" y="1196822"/>
              <a:ext cx="1110970" cy="1409279"/>
            </a:xfrm>
            <a:custGeom>
              <a:rect b="b" l="l" r="r" t="t"/>
              <a:pathLst>
                <a:path extrusionOk="0" h="879425" w="706499">
                  <a:moveTo>
                    <a:pt x="118728" y="289793"/>
                  </a:moveTo>
                  <a:cubicBezTo>
                    <a:pt x="264623" y="61568"/>
                    <a:pt x="487889" y="-56325"/>
                    <a:pt x="617413" y="26475"/>
                  </a:cubicBezTo>
                  <a:cubicBezTo>
                    <a:pt x="746936" y="109271"/>
                    <a:pt x="733663" y="361405"/>
                    <a:pt x="587772" y="589630"/>
                  </a:cubicBezTo>
                  <a:cubicBezTo>
                    <a:pt x="441878" y="817855"/>
                    <a:pt x="218612" y="935749"/>
                    <a:pt x="89088" y="852952"/>
                  </a:cubicBezTo>
                  <a:cubicBezTo>
                    <a:pt x="-40436" y="770152"/>
                    <a:pt x="-27166" y="518018"/>
                    <a:pt x="118728" y="2897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91325" y="1263111"/>
              <a:ext cx="923858" cy="1270917"/>
            </a:xfrm>
            <a:custGeom>
              <a:rect b="b" l="l" r="r" t="t"/>
              <a:pathLst>
                <a:path extrusionOk="0" h="793084" w="587509">
                  <a:moveTo>
                    <a:pt x="536311" y="169"/>
                  </a:moveTo>
                  <a:cubicBezTo>
                    <a:pt x="533765" y="647"/>
                    <a:pt x="531304" y="2165"/>
                    <a:pt x="529733" y="4468"/>
                  </a:cubicBezTo>
                  <a:lnTo>
                    <a:pt x="395890" y="200422"/>
                  </a:lnTo>
                  <a:lnTo>
                    <a:pt x="394752" y="202065"/>
                  </a:lnTo>
                  <a:lnTo>
                    <a:pt x="318725" y="313389"/>
                  </a:lnTo>
                  <a:lnTo>
                    <a:pt x="277737" y="137550"/>
                  </a:lnTo>
                  <a:cubicBezTo>
                    <a:pt x="276470" y="132106"/>
                    <a:pt x="271034" y="128693"/>
                    <a:pt x="265593" y="129960"/>
                  </a:cubicBezTo>
                  <a:cubicBezTo>
                    <a:pt x="260148" y="131227"/>
                    <a:pt x="256740" y="136660"/>
                    <a:pt x="258003" y="142105"/>
                  </a:cubicBezTo>
                  <a:lnTo>
                    <a:pt x="303164" y="336034"/>
                  </a:lnTo>
                  <a:lnTo>
                    <a:pt x="174385" y="524527"/>
                  </a:lnTo>
                  <a:lnTo>
                    <a:pt x="119735" y="312126"/>
                  </a:lnTo>
                  <a:cubicBezTo>
                    <a:pt x="118342" y="306713"/>
                    <a:pt x="112748" y="303398"/>
                    <a:pt x="107336" y="304791"/>
                  </a:cubicBezTo>
                  <a:cubicBezTo>
                    <a:pt x="101923" y="306183"/>
                    <a:pt x="98733" y="311774"/>
                    <a:pt x="100126" y="317186"/>
                  </a:cubicBezTo>
                  <a:lnTo>
                    <a:pt x="159204" y="546792"/>
                  </a:lnTo>
                  <a:lnTo>
                    <a:pt x="65717" y="683667"/>
                  </a:lnTo>
                  <a:lnTo>
                    <a:pt x="19924" y="504663"/>
                  </a:lnTo>
                  <a:cubicBezTo>
                    <a:pt x="18540" y="499250"/>
                    <a:pt x="13067" y="495943"/>
                    <a:pt x="7650" y="497328"/>
                  </a:cubicBezTo>
                  <a:cubicBezTo>
                    <a:pt x="2238" y="498712"/>
                    <a:pt x="-1069" y="504185"/>
                    <a:pt x="315" y="509597"/>
                  </a:cubicBezTo>
                  <a:lnTo>
                    <a:pt x="50536" y="705932"/>
                  </a:lnTo>
                  <a:lnTo>
                    <a:pt x="1833" y="777280"/>
                  </a:lnTo>
                  <a:cubicBezTo>
                    <a:pt x="-1320" y="781895"/>
                    <a:pt x="-126" y="788165"/>
                    <a:pt x="4489" y="791323"/>
                  </a:cubicBezTo>
                  <a:cubicBezTo>
                    <a:pt x="9104" y="794476"/>
                    <a:pt x="15378" y="793278"/>
                    <a:pt x="18532" y="788667"/>
                  </a:cubicBezTo>
                  <a:lnTo>
                    <a:pt x="110121" y="654573"/>
                  </a:lnTo>
                  <a:cubicBezTo>
                    <a:pt x="110748" y="654569"/>
                    <a:pt x="111250" y="655079"/>
                    <a:pt x="111890" y="654953"/>
                  </a:cubicBezTo>
                  <a:lnTo>
                    <a:pt x="399181" y="598025"/>
                  </a:lnTo>
                  <a:cubicBezTo>
                    <a:pt x="404662" y="596936"/>
                    <a:pt x="408237" y="591616"/>
                    <a:pt x="407152" y="586135"/>
                  </a:cubicBezTo>
                  <a:cubicBezTo>
                    <a:pt x="406063" y="580650"/>
                    <a:pt x="400744" y="577076"/>
                    <a:pt x="395258" y="578165"/>
                  </a:cubicBezTo>
                  <a:lnTo>
                    <a:pt x="125807" y="631547"/>
                  </a:lnTo>
                  <a:lnTo>
                    <a:pt x="256610" y="440022"/>
                  </a:lnTo>
                  <a:cubicBezTo>
                    <a:pt x="257586" y="440087"/>
                    <a:pt x="258395" y="440759"/>
                    <a:pt x="259395" y="440528"/>
                  </a:cubicBezTo>
                  <a:lnTo>
                    <a:pt x="541246" y="375378"/>
                  </a:lnTo>
                  <a:cubicBezTo>
                    <a:pt x="546691" y="374119"/>
                    <a:pt x="549962" y="368678"/>
                    <a:pt x="548707" y="363233"/>
                  </a:cubicBezTo>
                  <a:cubicBezTo>
                    <a:pt x="547452" y="357789"/>
                    <a:pt x="542019" y="354384"/>
                    <a:pt x="536562" y="355643"/>
                  </a:cubicBezTo>
                  <a:lnTo>
                    <a:pt x="272677" y="416616"/>
                  </a:lnTo>
                  <a:lnTo>
                    <a:pt x="410439" y="214971"/>
                  </a:lnTo>
                  <a:lnTo>
                    <a:pt x="580080" y="170061"/>
                  </a:lnTo>
                  <a:cubicBezTo>
                    <a:pt x="585484" y="168632"/>
                    <a:pt x="588589" y="163066"/>
                    <a:pt x="587164" y="157666"/>
                  </a:cubicBezTo>
                  <a:cubicBezTo>
                    <a:pt x="585735" y="152261"/>
                    <a:pt x="580302" y="149152"/>
                    <a:pt x="574894" y="150581"/>
                  </a:cubicBezTo>
                  <a:lnTo>
                    <a:pt x="428024" y="189419"/>
                  </a:lnTo>
                  <a:lnTo>
                    <a:pt x="546557" y="15852"/>
                  </a:lnTo>
                  <a:cubicBezTo>
                    <a:pt x="549711" y="11237"/>
                    <a:pt x="548525" y="4966"/>
                    <a:pt x="543902" y="1813"/>
                  </a:cubicBezTo>
                  <a:cubicBezTo>
                    <a:pt x="541594" y="234"/>
                    <a:pt x="538862" y="-313"/>
                    <a:pt x="536311" y="1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0054083" y="-18686"/>
            <a:ext cx="1985758" cy="4570363"/>
            <a:chOff x="10054083" y="-18686"/>
            <a:chExt cx="1985758" cy="4570363"/>
          </a:xfrm>
        </p:grpSpPr>
        <p:sp>
          <p:nvSpPr>
            <p:cNvPr id="47" name="Google Shape;47;p2"/>
            <p:cNvSpPr/>
            <p:nvPr/>
          </p:nvSpPr>
          <p:spPr>
            <a:xfrm>
              <a:off x="10054083" y="-18686"/>
              <a:ext cx="1985758" cy="3954566"/>
            </a:xfrm>
            <a:custGeom>
              <a:rect b="b" l="l" r="r" t="t"/>
              <a:pathLst>
                <a:path extrusionOk="0" h="2467748" w="1262803">
                  <a:moveTo>
                    <a:pt x="680257" y="0"/>
                  </a:moveTo>
                  <a:cubicBezTo>
                    <a:pt x="680257" y="0"/>
                    <a:pt x="56562" y="180377"/>
                    <a:pt x="3330" y="1152978"/>
                  </a:cubicBezTo>
                  <a:cubicBezTo>
                    <a:pt x="-49903" y="2125580"/>
                    <a:pt x="552782" y="2467748"/>
                    <a:pt x="552782" y="2467748"/>
                  </a:cubicBezTo>
                  <a:cubicBezTo>
                    <a:pt x="552782" y="2467748"/>
                    <a:pt x="1069363" y="2331958"/>
                    <a:pt x="1237522" y="1443718"/>
                  </a:cubicBezTo>
                  <a:cubicBezTo>
                    <a:pt x="1405640" y="555475"/>
                    <a:pt x="680257" y="0"/>
                    <a:pt x="680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134096" y="193699"/>
              <a:ext cx="1655844" cy="4357978"/>
            </a:xfrm>
            <a:custGeom>
              <a:rect b="b" l="l" r="r" t="t"/>
              <a:pathLst>
                <a:path extrusionOk="0" h="2719487" w="1053001">
                  <a:moveTo>
                    <a:pt x="624487" y="16"/>
                  </a:moveTo>
                  <a:cubicBezTo>
                    <a:pt x="618901" y="-293"/>
                    <a:pt x="614164" y="4049"/>
                    <a:pt x="613841" y="9630"/>
                  </a:cubicBezTo>
                  <a:lnTo>
                    <a:pt x="584613" y="536897"/>
                  </a:lnTo>
                  <a:lnTo>
                    <a:pt x="353991" y="153971"/>
                  </a:lnTo>
                  <a:cubicBezTo>
                    <a:pt x="352575" y="151577"/>
                    <a:pt x="350186" y="150040"/>
                    <a:pt x="347677" y="149417"/>
                  </a:cubicBezTo>
                  <a:cubicBezTo>
                    <a:pt x="345166" y="148793"/>
                    <a:pt x="342495" y="149113"/>
                    <a:pt x="340106" y="150555"/>
                  </a:cubicBezTo>
                  <a:cubicBezTo>
                    <a:pt x="335289" y="153440"/>
                    <a:pt x="333791" y="159683"/>
                    <a:pt x="336665" y="164471"/>
                  </a:cubicBezTo>
                  <a:lnTo>
                    <a:pt x="578662" y="566121"/>
                  </a:lnTo>
                  <a:cubicBezTo>
                    <a:pt x="579674" y="567736"/>
                    <a:pt x="581294" y="568436"/>
                    <a:pt x="582873" y="569282"/>
                  </a:cubicBezTo>
                  <a:lnTo>
                    <a:pt x="560324" y="975868"/>
                  </a:lnTo>
                  <a:lnTo>
                    <a:pt x="185387" y="395087"/>
                  </a:lnTo>
                  <a:cubicBezTo>
                    <a:pt x="183849" y="392740"/>
                    <a:pt x="181460" y="391205"/>
                    <a:pt x="178950" y="390659"/>
                  </a:cubicBezTo>
                  <a:cubicBezTo>
                    <a:pt x="176400" y="390116"/>
                    <a:pt x="173688" y="390533"/>
                    <a:pt x="171340" y="392051"/>
                  </a:cubicBezTo>
                  <a:cubicBezTo>
                    <a:pt x="166644" y="395083"/>
                    <a:pt x="165268" y="401398"/>
                    <a:pt x="168304" y="406094"/>
                  </a:cubicBezTo>
                  <a:lnTo>
                    <a:pt x="553524" y="1002687"/>
                  </a:lnTo>
                  <a:cubicBezTo>
                    <a:pt x="554738" y="1004565"/>
                    <a:pt x="556762" y="1005379"/>
                    <a:pt x="558705" y="1006103"/>
                  </a:cubicBezTo>
                  <a:lnTo>
                    <a:pt x="535793" y="1419514"/>
                  </a:lnTo>
                  <a:lnTo>
                    <a:pt x="76978" y="770171"/>
                  </a:lnTo>
                  <a:cubicBezTo>
                    <a:pt x="75359" y="767887"/>
                    <a:pt x="72930" y="766434"/>
                    <a:pt x="70380" y="765997"/>
                  </a:cubicBezTo>
                  <a:cubicBezTo>
                    <a:pt x="67830" y="765560"/>
                    <a:pt x="65198" y="766159"/>
                    <a:pt x="62931" y="767766"/>
                  </a:cubicBezTo>
                  <a:cubicBezTo>
                    <a:pt x="58357" y="770992"/>
                    <a:pt x="57304" y="777243"/>
                    <a:pt x="60502" y="781809"/>
                  </a:cubicBezTo>
                  <a:lnTo>
                    <a:pt x="532635" y="1450256"/>
                  </a:lnTo>
                  <a:cubicBezTo>
                    <a:pt x="532959" y="1450741"/>
                    <a:pt x="533607" y="1450737"/>
                    <a:pt x="534011" y="1451142"/>
                  </a:cubicBezTo>
                  <a:lnTo>
                    <a:pt x="515066" y="1793083"/>
                  </a:lnTo>
                  <a:lnTo>
                    <a:pt x="17633" y="1233430"/>
                  </a:lnTo>
                  <a:cubicBezTo>
                    <a:pt x="15770" y="1231341"/>
                    <a:pt x="13260" y="1230167"/>
                    <a:pt x="10670" y="1230013"/>
                  </a:cubicBezTo>
                  <a:cubicBezTo>
                    <a:pt x="8079" y="1229859"/>
                    <a:pt x="5448" y="1230685"/>
                    <a:pt x="3343" y="1232543"/>
                  </a:cubicBezTo>
                  <a:cubicBezTo>
                    <a:pt x="-827" y="1236255"/>
                    <a:pt x="-1110" y="1242655"/>
                    <a:pt x="2574" y="1246837"/>
                  </a:cubicBezTo>
                  <a:lnTo>
                    <a:pt x="507456" y="1815093"/>
                  </a:lnTo>
                  <a:cubicBezTo>
                    <a:pt x="509115" y="1816951"/>
                    <a:pt x="511382" y="1817688"/>
                    <a:pt x="513650" y="1818003"/>
                  </a:cubicBezTo>
                  <a:lnTo>
                    <a:pt x="494056" y="2172340"/>
                  </a:lnTo>
                  <a:lnTo>
                    <a:pt x="61555" y="1693018"/>
                  </a:lnTo>
                  <a:cubicBezTo>
                    <a:pt x="59652" y="1690941"/>
                    <a:pt x="57183" y="1689872"/>
                    <a:pt x="54592" y="1689726"/>
                  </a:cubicBezTo>
                  <a:cubicBezTo>
                    <a:pt x="52001" y="1689597"/>
                    <a:pt x="49329" y="1690520"/>
                    <a:pt x="47224" y="1692386"/>
                  </a:cubicBezTo>
                  <a:cubicBezTo>
                    <a:pt x="43095" y="1696131"/>
                    <a:pt x="42731" y="1702531"/>
                    <a:pt x="46496" y="1706680"/>
                  </a:cubicBezTo>
                  <a:lnTo>
                    <a:pt x="492154" y="2200426"/>
                  </a:lnTo>
                  <a:cubicBezTo>
                    <a:pt x="492235" y="2200531"/>
                    <a:pt x="492437" y="2200450"/>
                    <a:pt x="492518" y="2200551"/>
                  </a:cubicBezTo>
                  <a:lnTo>
                    <a:pt x="464343" y="2708716"/>
                  </a:lnTo>
                  <a:cubicBezTo>
                    <a:pt x="464020" y="2714299"/>
                    <a:pt x="468270" y="2719148"/>
                    <a:pt x="473816" y="2719472"/>
                  </a:cubicBezTo>
                  <a:cubicBezTo>
                    <a:pt x="479402" y="2719780"/>
                    <a:pt x="484220" y="2715448"/>
                    <a:pt x="484584" y="2709858"/>
                  </a:cubicBezTo>
                  <a:lnTo>
                    <a:pt x="518345" y="2099223"/>
                  </a:lnTo>
                  <a:cubicBezTo>
                    <a:pt x="518831" y="2099004"/>
                    <a:pt x="519398" y="2099275"/>
                    <a:pt x="519843" y="2098968"/>
                  </a:cubicBezTo>
                  <a:lnTo>
                    <a:pt x="929878" y="1832803"/>
                  </a:lnTo>
                  <a:cubicBezTo>
                    <a:pt x="934533" y="1829759"/>
                    <a:pt x="935828" y="1823448"/>
                    <a:pt x="932752" y="1818764"/>
                  </a:cubicBezTo>
                  <a:cubicBezTo>
                    <a:pt x="931254" y="1816421"/>
                    <a:pt x="928947" y="1814874"/>
                    <a:pt x="926437" y="1814336"/>
                  </a:cubicBezTo>
                  <a:cubicBezTo>
                    <a:pt x="923927" y="1813797"/>
                    <a:pt x="921093" y="1814198"/>
                    <a:pt x="918705" y="1815728"/>
                  </a:cubicBezTo>
                  <a:lnTo>
                    <a:pt x="519722" y="2074934"/>
                  </a:lnTo>
                  <a:lnTo>
                    <a:pt x="538343" y="1738684"/>
                  </a:lnTo>
                  <a:lnTo>
                    <a:pt x="1047637" y="1466448"/>
                  </a:lnTo>
                  <a:cubicBezTo>
                    <a:pt x="1052576" y="1463813"/>
                    <a:pt x="1054439" y="1457591"/>
                    <a:pt x="1051807" y="1452660"/>
                  </a:cubicBezTo>
                  <a:cubicBezTo>
                    <a:pt x="1050472" y="1450195"/>
                    <a:pt x="1048204" y="1448604"/>
                    <a:pt x="1045735" y="1447851"/>
                  </a:cubicBezTo>
                  <a:cubicBezTo>
                    <a:pt x="1043266" y="1447102"/>
                    <a:pt x="1040472" y="1447292"/>
                    <a:pt x="1038003" y="1448612"/>
                  </a:cubicBezTo>
                  <a:lnTo>
                    <a:pt x="539719" y="1715031"/>
                  </a:lnTo>
                  <a:lnTo>
                    <a:pt x="557814" y="1387510"/>
                  </a:lnTo>
                  <a:lnTo>
                    <a:pt x="1040027" y="1013313"/>
                  </a:lnTo>
                  <a:cubicBezTo>
                    <a:pt x="1044440" y="1009884"/>
                    <a:pt x="1045371" y="1003561"/>
                    <a:pt x="1041930" y="999145"/>
                  </a:cubicBezTo>
                  <a:cubicBezTo>
                    <a:pt x="1040230" y="996934"/>
                    <a:pt x="1037679" y="995671"/>
                    <a:pt x="1035129" y="995347"/>
                  </a:cubicBezTo>
                  <a:cubicBezTo>
                    <a:pt x="1032538" y="995024"/>
                    <a:pt x="1029866" y="995659"/>
                    <a:pt x="1027640" y="997372"/>
                  </a:cubicBezTo>
                  <a:lnTo>
                    <a:pt x="559191" y="1360691"/>
                  </a:lnTo>
                  <a:lnTo>
                    <a:pt x="583601" y="920712"/>
                  </a:lnTo>
                  <a:cubicBezTo>
                    <a:pt x="584006" y="920433"/>
                    <a:pt x="584532" y="920546"/>
                    <a:pt x="584897" y="920206"/>
                  </a:cubicBezTo>
                  <a:lnTo>
                    <a:pt x="926315" y="591672"/>
                  </a:lnTo>
                  <a:cubicBezTo>
                    <a:pt x="930363" y="587798"/>
                    <a:pt x="930444" y="581406"/>
                    <a:pt x="926558" y="577379"/>
                  </a:cubicBezTo>
                  <a:cubicBezTo>
                    <a:pt x="924615" y="575367"/>
                    <a:pt x="922065" y="574395"/>
                    <a:pt x="919474" y="574342"/>
                  </a:cubicBezTo>
                  <a:cubicBezTo>
                    <a:pt x="916883" y="574294"/>
                    <a:pt x="914292" y="575189"/>
                    <a:pt x="912268" y="577128"/>
                  </a:cubicBezTo>
                  <a:lnTo>
                    <a:pt x="585261" y="891614"/>
                  </a:lnTo>
                  <a:lnTo>
                    <a:pt x="608416" y="474277"/>
                  </a:lnTo>
                  <a:cubicBezTo>
                    <a:pt x="610035" y="473682"/>
                    <a:pt x="611817" y="473317"/>
                    <a:pt x="612950" y="471876"/>
                  </a:cubicBezTo>
                  <a:lnTo>
                    <a:pt x="782121" y="263272"/>
                  </a:lnTo>
                  <a:cubicBezTo>
                    <a:pt x="785602" y="258929"/>
                    <a:pt x="785036" y="252496"/>
                    <a:pt x="780704" y="248974"/>
                  </a:cubicBezTo>
                  <a:cubicBezTo>
                    <a:pt x="778559" y="247213"/>
                    <a:pt x="775806" y="246558"/>
                    <a:pt x="773255" y="246825"/>
                  </a:cubicBezTo>
                  <a:cubicBezTo>
                    <a:pt x="770665" y="247092"/>
                    <a:pt x="768155" y="248323"/>
                    <a:pt x="766414" y="250492"/>
                  </a:cubicBezTo>
                  <a:lnTo>
                    <a:pt x="610197" y="443159"/>
                  </a:lnTo>
                  <a:lnTo>
                    <a:pt x="634081" y="10642"/>
                  </a:lnTo>
                  <a:cubicBezTo>
                    <a:pt x="634405" y="5061"/>
                    <a:pt x="630033" y="325"/>
                    <a:pt x="62448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3567180" y="5572382"/>
            <a:ext cx="1371402" cy="1146574"/>
            <a:chOff x="3567180" y="5572382"/>
            <a:chExt cx="1371402" cy="1146574"/>
          </a:xfrm>
        </p:grpSpPr>
        <p:sp>
          <p:nvSpPr>
            <p:cNvPr id="50" name="Google Shape;50;p2"/>
            <p:cNvSpPr/>
            <p:nvPr/>
          </p:nvSpPr>
          <p:spPr>
            <a:xfrm>
              <a:off x="3567180" y="5572382"/>
              <a:ext cx="1371402" cy="1146574"/>
            </a:xfrm>
            <a:custGeom>
              <a:rect b="b" l="l" r="r" t="t"/>
              <a:pathLst>
                <a:path extrusionOk="0" h="715491" w="872116">
                  <a:moveTo>
                    <a:pt x="590960" y="126490"/>
                  </a:moveTo>
                  <a:cubicBezTo>
                    <a:pt x="816011" y="277235"/>
                    <a:pt x="929100" y="502970"/>
                    <a:pt x="843551" y="630689"/>
                  </a:cubicBezTo>
                  <a:cubicBezTo>
                    <a:pt x="758002" y="758407"/>
                    <a:pt x="506208" y="739745"/>
                    <a:pt x="281157" y="588993"/>
                  </a:cubicBezTo>
                  <a:cubicBezTo>
                    <a:pt x="56106" y="438265"/>
                    <a:pt x="-56983" y="212525"/>
                    <a:pt x="28566" y="84807"/>
                  </a:cubicBezTo>
                  <a:cubicBezTo>
                    <a:pt x="114115" y="-42915"/>
                    <a:pt x="365908" y="-24254"/>
                    <a:pt x="590960" y="1264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1240" y="5690404"/>
              <a:ext cx="1229079" cy="962532"/>
            </a:xfrm>
            <a:custGeom>
              <a:rect b="b" l="l" r="r" t="t"/>
              <a:pathLst>
                <a:path extrusionOk="0" h="600644" w="781608">
                  <a:moveTo>
                    <a:pt x="781477" y="552875"/>
                  </a:moveTo>
                  <a:cubicBezTo>
                    <a:pt x="781056" y="550325"/>
                    <a:pt x="779591" y="547815"/>
                    <a:pt x="777320" y="546196"/>
                  </a:cubicBezTo>
                  <a:lnTo>
                    <a:pt x="584273" y="408196"/>
                  </a:lnTo>
                  <a:lnTo>
                    <a:pt x="582653" y="407026"/>
                  </a:lnTo>
                  <a:lnTo>
                    <a:pt x="472982" y="328633"/>
                  </a:lnTo>
                  <a:lnTo>
                    <a:pt x="649658" y="291419"/>
                  </a:lnTo>
                  <a:cubicBezTo>
                    <a:pt x="655131" y="290265"/>
                    <a:pt x="658657" y="284906"/>
                    <a:pt x="657507" y="279437"/>
                  </a:cubicBezTo>
                  <a:cubicBezTo>
                    <a:pt x="656358" y="273968"/>
                    <a:pt x="650998" y="270442"/>
                    <a:pt x="645529" y="271591"/>
                  </a:cubicBezTo>
                  <a:lnTo>
                    <a:pt x="450676" y="312591"/>
                  </a:lnTo>
                  <a:lnTo>
                    <a:pt x="264985" y="179808"/>
                  </a:lnTo>
                  <a:lnTo>
                    <a:pt x="478503" y="129713"/>
                  </a:lnTo>
                  <a:cubicBezTo>
                    <a:pt x="483948" y="128438"/>
                    <a:pt x="487381" y="122920"/>
                    <a:pt x="486106" y="117475"/>
                  </a:cubicBezTo>
                  <a:cubicBezTo>
                    <a:pt x="484830" y="112035"/>
                    <a:pt x="479309" y="108727"/>
                    <a:pt x="473864" y="110002"/>
                  </a:cubicBezTo>
                  <a:lnTo>
                    <a:pt x="243048" y="164154"/>
                  </a:lnTo>
                  <a:lnTo>
                    <a:pt x="108205" y="67760"/>
                  </a:lnTo>
                  <a:lnTo>
                    <a:pt x="288144" y="25805"/>
                  </a:lnTo>
                  <a:cubicBezTo>
                    <a:pt x="293589" y="24538"/>
                    <a:pt x="297010" y="19138"/>
                    <a:pt x="295743" y="13694"/>
                  </a:cubicBezTo>
                  <a:cubicBezTo>
                    <a:pt x="294475" y="8253"/>
                    <a:pt x="289075" y="4828"/>
                    <a:pt x="283635" y="6095"/>
                  </a:cubicBezTo>
                  <a:lnTo>
                    <a:pt x="86268" y="52106"/>
                  </a:lnTo>
                  <a:lnTo>
                    <a:pt x="15981" y="1885"/>
                  </a:lnTo>
                  <a:cubicBezTo>
                    <a:pt x="11434" y="-1366"/>
                    <a:pt x="5136" y="-305"/>
                    <a:pt x="1885" y="4241"/>
                  </a:cubicBezTo>
                  <a:cubicBezTo>
                    <a:pt x="-1366" y="8791"/>
                    <a:pt x="-305" y="15086"/>
                    <a:pt x="4241" y="18337"/>
                  </a:cubicBezTo>
                  <a:lnTo>
                    <a:pt x="136343" y="112775"/>
                  </a:lnTo>
                  <a:cubicBezTo>
                    <a:pt x="136335" y="113407"/>
                    <a:pt x="135813" y="113893"/>
                    <a:pt x="135927" y="114536"/>
                  </a:cubicBezTo>
                  <a:lnTo>
                    <a:pt x="186694" y="402981"/>
                  </a:lnTo>
                  <a:cubicBezTo>
                    <a:pt x="187662" y="408479"/>
                    <a:pt x="192904" y="412163"/>
                    <a:pt x="198409" y="411191"/>
                  </a:cubicBezTo>
                  <a:cubicBezTo>
                    <a:pt x="203915" y="410220"/>
                    <a:pt x="207603" y="404989"/>
                    <a:pt x="206631" y="399484"/>
                  </a:cubicBezTo>
                  <a:lnTo>
                    <a:pt x="159025" y="128952"/>
                  </a:lnTo>
                  <a:lnTo>
                    <a:pt x="347708" y="263823"/>
                  </a:lnTo>
                  <a:cubicBezTo>
                    <a:pt x="347623" y="264799"/>
                    <a:pt x="346935" y="265588"/>
                    <a:pt x="347146" y="266596"/>
                  </a:cubicBezTo>
                  <a:lnTo>
                    <a:pt x="406248" y="549758"/>
                  </a:lnTo>
                  <a:cubicBezTo>
                    <a:pt x="407390" y="555264"/>
                    <a:pt x="412757" y="558623"/>
                    <a:pt x="418231" y="557490"/>
                  </a:cubicBezTo>
                  <a:cubicBezTo>
                    <a:pt x="423704" y="556357"/>
                    <a:pt x="427221" y="551013"/>
                    <a:pt x="426080" y="545508"/>
                  </a:cubicBezTo>
                  <a:lnTo>
                    <a:pt x="370762" y="280388"/>
                  </a:lnTo>
                  <a:lnTo>
                    <a:pt x="569416" y="422445"/>
                  </a:lnTo>
                  <a:lnTo>
                    <a:pt x="610687" y="592993"/>
                  </a:lnTo>
                  <a:cubicBezTo>
                    <a:pt x="611998" y="598417"/>
                    <a:pt x="617500" y="601655"/>
                    <a:pt x="622928" y="600360"/>
                  </a:cubicBezTo>
                  <a:cubicBezTo>
                    <a:pt x="628361" y="599024"/>
                    <a:pt x="631587" y="593680"/>
                    <a:pt x="630276" y="588216"/>
                  </a:cubicBezTo>
                  <a:lnTo>
                    <a:pt x="594587" y="440540"/>
                  </a:lnTo>
                  <a:lnTo>
                    <a:pt x="765576" y="562793"/>
                  </a:lnTo>
                  <a:cubicBezTo>
                    <a:pt x="770122" y="566032"/>
                    <a:pt x="776421" y="564979"/>
                    <a:pt x="779671" y="560405"/>
                  </a:cubicBezTo>
                  <a:cubicBezTo>
                    <a:pt x="781299" y="558138"/>
                    <a:pt x="781902" y="555426"/>
                    <a:pt x="781477" y="5528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5489578" y="5956561"/>
            <a:ext cx="3310010" cy="901438"/>
            <a:chOff x="5489578" y="5956561"/>
            <a:chExt cx="3310010" cy="901438"/>
          </a:xfrm>
        </p:grpSpPr>
        <p:sp>
          <p:nvSpPr>
            <p:cNvPr id="53" name="Google Shape;53;p2"/>
            <p:cNvSpPr/>
            <p:nvPr/>
          </p:nvSpPr>
          <p:spPr>
            <a:xfrm>
              <a:off x="5489578" y="5956561"/>
              <a:ext cx="3310010" cy="901438"/>
            </a:xfrm>
            <a:custGeom>
              <a:rect b="b" l="l" r="r" t="t"/>
              <a:pathLst>
                <a:path extrusionOk="0" h="901438" w="3310010">
                  <a:moveTo>
                    <a:pt x="1980526" y="1213"/>
                  </a:moveTo>
                  <a:cubicBezTo>
                    <a:pt x="2915350" y="-29342"/>
                    <a:pt x="3310010" y="527582"/>
                    <a:pt x="3310010" y="527582"/>
                  </a:cubicBezTo>
                  <a:cubicBezTo>
                    <a:pt x="3310010" y="527582"/>
                    <a:pt x="3267365" y="663874"/>
                    <a:pt x="3165909" y="858209"/>
                  </a:cubicBezTo>
                  <a:lnTo>
                    <a:pt x="3141977" y="901438"/>
                  </a:lnTo>
                  <a:lnTo>
                    <a:pt x="0" y="901438"/>
                  </a:lnTo>
                  <a:lnTo>
                    <a:pt x="77478" y="814063"/>
                  </a:lnTo>
                  <a:cubicBezTo>
                    <a:pt x="325112" y="556224"/>
                    <a:pt x="695132" y="297651"/>
                    <a:pt x="1245252" y="130288"/>
                  </a:cubicBezTo>
                  <a:cubicBezTo>
                    <a:pt x="1520302" y="46601"/>
                    <a:pt x="1764797" y="8264"/>
                    <a:pt x="1980526" y="1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34548" y="6073647"/>
              <a:ext cx="2967269" cy="784352"/>
            </a:xfrm>
            <a:custGeom>
              <a:rect b="b" l="l" r="r" t="t"/>
              <a:pathLst>
                <a:path extrusionOk="0" h="784352" w="2967269">
                  <a:moveTo>
                    <a:pt x="144712" y="518830"/>
                  </a:moveTo>
                  <a:cubicBezTo>
                    <a:pt x="148593" y="517597"/>
                    <a:pt x="152963" y="518117"/>
                    <a:pt x="156839" y="520259"/>
                  </a:cubicBezTo>
                  <a:cubicBezTo>
                    <a:pt x="164561" y="524477"/>
                    <a:pt x="167546" y="534214"/>
                    <a:pt x="163397" y="542133"/>
                  </a:cubicBezTo>
                  <a:lnTo>
                    <a:pt x="36064" y="784352"/>
                  </a:lnTo>
                  <a:lnTo>
                    <a:pt x="0" y="784352"/>
                  </a:lnTo>
                  <a:lnTo>
                    <a:pt x="135367" y="526750"/>
                  </a:lnTo>
                  <a:cubicBezTo>
                    <a:pt x="137453" y="522791"/>
                    <a:pt x="140813" y="519999"/>
                    <a:pt x="144712" y="518830"/>
                  </a:cubicBezTo>
                  <a:close/>
                  <a:moveTo>
                    <a:pt x="801592" y="203595"/>
                  </a:moveTo>
                  <a:cubicBezTo>
                    <a:pt x="805473" y="202426"/>
                    <a:pt x="809864" y="202666"/>
                    <a:pt x="813681" y="204815"/>
                  </a:cubicBezTo>
                  <a:cubicBezTo>
                    <a:pt x="821378" y="209106"/>
                    <a:pt x="824305" y="219057"/>
                    <a:pt x="820043" y="226923"/>
                  </a:cubicBezTo>
                  <a:lnTo>
                    <a:pt x="521693" y="784352"/>
                  </a:lnTo>
                  <a:lnTo>
                    <a:pt x="485434" y="784352"/>
                  </a:lnTo>
                  <a:lnTo>
                    <a:pt x="792050" y="211299"/>
                  </a:lnTo>
                  <a:cubicBezTo>
                    <a:pt x="794149" y="207372"/>
                    <a:pt x="797648" y="204762"/>
                    <a:pt x="801592" y="203595"/>
                  </a:cubicBezTo>
                  <a:close/>
                  <a:moveTo>
                    <a:pt x="2581147" y="123670"/>
                  </a:moveTo>
                  <a:cubicBezTo>
                    <a:pt x="2585154" y="123255"/>
                    <a:pt x="2589417" y="124294"/>
                    <a:pt x="2592852" y="127124"/>
                  </a:cubicBezTo>
                  <a:cubicBezTo>
                    <a:pt x="2599658" y="132784"/>
                    <a:pt x="2600804" y="143098"/>
                    <a:pt x="2595269" y="150044"/>
                  </a:cubicBezTo>
                  <a:lnTo>
                    <a:pt x="2151272" y="705641"/>
                  </a:lnTo>
                  <a:lnTo>
                    <a:pt x="2946702" y="464046"/>
                  </a:lnTo>
                  <a:cubicBezTo>
                    <a:pt x="2955163" y="461514"/>
                    <a:pt x="2964134" y="466383"/>
                    <a:pt x="2966614" y="475016"/>
                  </a:cubicBezTo>
                  <a:cubicBezTo>
                    <a:pt x="2969095" y="483584"/>
                    <a:pt x="2964324" y="492541"/>
                    <a:pt x="2955863" y="495073"/>
                  </a:cubicBezTo>
                  <a:lnTo>
                    <a:pt x="2303194" y="693049"/>
                  </a:lnTo>
                  <a:lnTo>
                    <a:pt x="2558550" y="784352"/>
                  </a:lnTo>
                  <a:lnTo>
                    <a:pt x="2462294" y="784352"/>
                  </a:lnTo>
                  <a:lnTo>
                    <a:pt x="2262415" y="712911"/>
                  </a:lnTo>
                  <a:cubicBezTo>
                    <a:pt x="2259679" y="711936"/>
                    <a:pt x="2258024" y="709600"/>
                    <a:pt x="2256244" y="707459"/>
                  </a:cubicBezTo>
                  <a:lnTo>
                    <a:pt x="2002811" y="784352"/>
                  </a:lnTo>
                  <a:lnTo>
                    <a:pt x="1891850" y="784352"/>
                  </a:lnTo>
                  <a:lnTo>
                    <a:pt x="2102412" y="720441"/>
                  </a:lnTo>
                  <a:cubicBezTo>
                    <a:pt x="2102794" y="717649"/>
                    <a:pt x="2102921" y="714664"/>
                    <a:pt x="2104766" y="712328"/>
                  </a:cubicBezTo>
                  <a:lnTo>
                    <a:pt x="2570394" y="129558"/>
                  </a:lnTo>
                  <a:cubicBezTo>
                    <a:pt x="2573195" y="126079"/>
                    <a:pt x="2577075" y="124092"/>
                    <a:pt x="2581147" y="123670"/>
                  </a:cubicBezTo>
                  <a:close/>
                  <a:moveTo>
                    <a:pt x="1521062" y="40306"/>
                  </a:moveTo>
                  <a:cubicBezTo>
                    <a:pt x="1525069" y="39593"/>
                    <a:pt x="1529204" y="40573"/>
                    <a:pt x="1532831" y="43143"/>
                  </a:cubicBezTo>
                  <a:cubicBezTo>
                    <a:pt x="1539955" y="48290"/>
                    <a:pt x="1541802" y="58320"/>
                    <a:pt x="1536774" y="65660"/>
                  </a:cubicBezTo>
                  <a:lnTo>
                    <a:pt x="1043133" y="784352"/>
                  </a:lnTo>
                  <a:lnTo>
                    <a:pt x="1004271" y="784352"/>
                  </a:lnTo>
                  <a:lnTo>
                    <a:pt x="1510755" y="46999"/>
                  </a:lnTo>
                  <a:cubicBezTo>
                    <a:pt x="1513235" y="43332"/>
                    <a:pt x="1517053" y="41028"/>
                    <a:pt x="1521062" y="40306"/>
                  </a:cubicBezTo>
                  <a:close/>
                  <a:moveTo>
                    <a:pt x="2134412" y="140"/>
                  </a:moveTo>
                  <a:cubicBezTo>
                    <a:pt x="2138420" y="-412"/>
                    <a:pt x="2142619" y="666"/>
                    <a:pt x="2146119" y="3385"/>
                  </a:cubicBezTo>
                  <a:cubicBezTo>
                    <a:pt x="2153117" y="8839"/>
                    <a:pt x="2154453" y="18990"/>
                    <a:pt x="2149108" y="26105"/>
                  </a:cubicBezTo>
                  <a:lnTo>
                    <a:pt x="1580580" y="784352"/>
                  </a:lnTo>
                  <a:lnTo>
                    <a:pt x="1540480" y="784352"/>
                  </a:lnTo>
                  <a:lnTo>
                    <a:pt x="2123852" y="6430"/>
                  </a:lnTo>
                  <a:cubicBezTo>
                    <a:pt x="2126523" y="2867"/>
                    <a:pt x="2130342" y="693"/>
                    <a:pt x="2134412" y="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6807681" y="5259451"/>
            <a:ext cx="1110949" cy="1409287"/>
            <a:chOff x="6807681" y="5259451"/>
            <a:chExt cx="1110949" cy="1409287"/>
          </a:xfrm>
        </p:grpSpPr>
        <p:sp>
          <p:nvSpPr>
            <p:cNvPr id="56" name="Google Shape;56;p2"/>
            <p:cNvSpPr/>
            <p:nvPr/>
          </p:nvSpPr>
          <p:spPr>
            <a:xfrm>
              <a:off x="6807681" y="5259451"/>
              <a:ext cx="1110949" cy="1409287"/>
            </a:xfrm>
            <a:custGeom>
              <a:rect b="b" l="l" r="r" t="t"/>
              <a:pathLst>
                <a:path extrusionOk="0" h="879430" w="706486">
                  <a:moveTo>
                    <a:pt x="118730" y="289795"/>
                  </a:moveTo>
                  <a:cubicBezTo>
                    <a:pt x="264624" y="61570"/>
                    <a:pt x="487879" y="-56323"/>
                    <a:pt x="617419" y="26473"/>
                  </a:cubicBezTo>
                  <a:cubicBezTo>
                    <a:pt x="746918" y="109273"/>
                    <a:pt x="733641" y="361407"/>
                    <a:pt x="587787" y="589632"/>
                  </a:cubicBezTo>
                  <a:cubicBezTo>
                    <a:pt x="441892" y="817865"/>
                    <a:pt x="218597" y="935746"/>
                    <a:pt x="89098" y="852962"/>
                  </a:cubicBezTo>
                  <a:cubicBezTo>
                    <a:pt x="-40442" y="770138"/>
                    <a:pt x="-27164" y="518021"/>
                    <a:pt x="118730" y="289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29018" y="5325741"/>
              <a:ext cx="923861" cy="1270914"/>
            </a:xfrm>
            <a:custGeom>
              <a:rect b="b" l="l" r="r" t="t"/>
              <a:pathLst>
                <a:path extrusionOk="0" h="793082" w="587511">
                  <a:moveTo>
                    <a:pt x="536286" y="167"/>
                  </a:moveTo>
                  <a:cubicBezTo>
                    <a:pt x="533776" y="649"/>
                    <a:pt x="531307" y="2163"/>
                    <a:pt x="529728" y="4470"/>
                  </a:cubicBezTo>
                  <a:lnTo>
                    <a:pt x="395896" y="200424"/>
                  </a:lnTo>
                  <a:lnTo>
                    <a:pt x="394763" y="202067"/>
                  </a:lnTo>
                  <a:lnTo>
                    <a:pt x="318699" y="313391"/>
                  </a:lnTo>
                  <a:lnTo>
                    <a:pt x="277732" y="137552"/>
                  </a:lnTo>
                  <a:cubicBezTo>
                    <a:pt x="276477" y="132108"/>
                    <a:pt x="271012" y="128695"/>
                    <a:pt x="265588" y="129962"/>
                  </a:cubicBezTo>
                  <a:cubicBezTo>
                    <a:pt x="260123" y="131229"/>
                    <a:pt x="256722" y="136662"/>
                    <a:pt x="257977" y="142106"/>
                  </a:cubicBezTo>
                  <a:lnTo>
                    <a:pt x="303154" y="336036"/>
                  </a:lnTo>
                  <a:lnTo>
                    <a:pt x="174383" y="524525"/>
                  </a:lnTo>
                  <a:lnTo>
                    <a:pt x="119733" y="312128"/>
                  </a:lnTo>
                  <a:cubicBezTo>
                    <a:pt x="118317" y="306715"/>
                    <a:pt x="112730" y="303396"/>
                    <a:pt x="107346" y="304788"/>
                  </a:cubicBezTo>
                  <a:cubicBezTo>
                    <a:pt x="101922" y="306181"/>
                    <a:pt x="98724" y="311772"/>
                    <a:pt x="100100" y="317188"/>
                  </a:cubicBezTo>
                  <a:lnTo>
                    <a:pt x="159203" y="546789"/>
                  </a:lnTo>
                  <a:lnTo>
                    <a:pt x="65691" y="683661"/>
                  </a:lnTo>
                  <a:lnTo>
                    <a:pt x="19907" y="504665"/>
                  </a:lnTo>
                  <a:cubicBezTo>
                    <a:pt x="18530" y="499248"/>
                    <a:pt x="13065" y="495945"/>
                    <a:pt x="7641" y="497329"/>
                  </a:cubicBezTo>
                  <a:cubicBezTo>
                    <a:pt x="2216" y="498710"/>
                    <a:pt x="-1062" y="504183"/>
                    <a:pt x="314" y="509599"/>
                  </a:cubicBezTo>
                  <a:lnTo>
                    <a:pt x="50511" y="705925"/>
                  </a:lnTo>
                  <a:lnTo>
                    <a:pt x="1812" y="777294"/>
                  </a:lnTo>
                  <a:cubicBezTo>
                    <a:pt x="-1346" y="781909"/>
                    <a:pt x="-131" y="788183"/>
                    <a:pt x="4483" y="791341"/>
                  </a:cubicBezTo>
                  <a:cubicBezTo>
                    <a:pt x="9098" y="794458"/>
                    <a:pt x="15373" y="793284"/>
                    <a:pt x="18530" y="788669"/>
                  </a:cubicBezTo>
                  <a:lnTo>
                    <a:pt x="110099" y="654555"/>
                  </a:lnTo>
                  <a:cubicBezTo>
                    <a:pt x="110747" y="654555"/>
                    <a:pt x="111233" y="655081"/>
                    <a:pt x="111880" y="654959"/>
                  </a:cubicBezTo>
                  <a:lnTo>
                    <a:pt x="399176" y="598026"/>
                  </a:lnTo>
                  <a:cubicBezTo>
                    <a:pt x="404641" y="596938"/>
                    <a:pt x="408243" y="591618"/>
                    <a:pt x="407150" y="586133"/>
                  </a:cubicBezTo>
                  <a:cubicBezTo>
                    <a:pt x="406057" y="580652"/>
                    <a:pt x="400714" y="577077"/>
                    <a:pt x="395249" y="578162"/>
                  </a:cubicBezTo>
                  <a:lnTo>
                    <a:pt x="125806" y="631549"/>
                  </a:lnTo>
                  <a:lnTo>
                    <a:pt x="256601" y="440020"/>
                  </a:lnTo>
                  <a:cubicBezTo>
                    <a:pt x="257572" y="440089"/>
                    <a:pt x="258382" y="440757"/>
                    <a:pt x="259394" y="440526"/>
                  </a:cubicBezTo>
                  <a:lnTo>
                    <a:pt x="541224" y="375380"/>
                  </a:lnTo>
                  <a:cubicBezTo>
                    <a:pt x="546689" y="374121"/>
                    <a:pt x="549968" y="368680"/>
                    <a:pt x="548713" y="363235"/>
                  </a:cubicBezTo>
                  <a:cubicBezTo>
                    <a:pt x="547459" y="357787"/>
                    <a:pt x="541994" y="354386"/>
                    <a:pt x="536569" y="355645"/>
                  </a:cubicBezTo>
                  <a:lnTo>
                    <a:pt x="272672" y="416618"/>
                  </a:lnTo>
                  <a:lnTo>
                    <a:pt x="410430" y="214973"/>
                  </a:lnTo>
                  <a:lnTo>
                    <a:pt x="580086" y="170063"/>
                  </a:lnTo>
                  <a:cubicBezTo>
                    <a:pt x="585470" y="168634"/>
                    <a:pt x="588588" y="163068"/>
                    <a:pt x="587170" y="157663"/>
                  </a:cubicBezTo>
                  <a:cubicBezTo>
                    <a:pt x="585713" y="152263"/>
                    <a:pt x="580289" y="149150"/>
                    <a:pt x="574905" y="150579"/>
                  </a:cubicBezTo>
                  <a:lnTo>
                    <a:pt x="427998" y="189417"/>
                  </a:lnTo>
                  <a:lnTo>
                    <a:pt x="546568" y="15853"/>
                  </a:lnTo>
                  <a:cubicBezTo>
                    <a:pt x="549685" y="11239"/>
                    <a:pt x="548511" y="4964"/>
                    <a:pt x="543896" y="1811"/>
                  </a:cubicBezTo>
                  <a:cubicBezTo>
                    <a:pt x="541589" y="236"/>
                    <a:pt x="538836" y="-311"/>
                    <a:pt x="536286" y="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8110741" y="4130582"/>
            <a:ext cx="1048659" cy="1458038"/>
            <a:chOff x="8110741" y="4130582"/>
            <a:chExt cx="1048659" cy="1458038"/>
          </a:xfrm>
        </p:grpSpPr>
        <p:sp>
          <p:nvSpPr>
            <p:cNvPr id="59" name="Google Shape;59;p2"/>
            <p:cNvSpPr/>
            <p:nvPr/>
          </p:nvSpPr>
          <p:spPr>
            <a:xfrm>
              <a:off x="8110741" y="4130582"/>
              <a:ext cx="1048659" cy="1458038"/>
            </a:xfrm>
            <a:custGeom>
              <a:rect b="b" l="l" r="r" t="t"/>
              <a:pathLst>
                <a:path extrusionOk="0" h="909852" w="666874">
                  <a:moveTo>
                    <a:pt x="85503" y="328395"/>
                  </a:moveTo>
                  <a:cubicBezTo>
                    <a:pt x="208647" y="87131"/>
                    <a:pt x="419473" y="-51809"/>
                    <a:pt x="556380" y="18074"/>
                  </a:cubicBezTo>
                  <a:cubicBezTo>
                    <a:pt x="693329" y="87952"/>
                    <a:pt x="704502" y="340187"/>
                    <a:pt x="581358" y="581455"/>
                  </a:cubicBezTo>
                  <a:cubicBezTo>
                    <a:pt x="458213" y="822724"/>
                    <a:pt x="247428" y="961659"/>
                    <a:pt x="110480" y="891781"/>
                  </a:cubicBezTo>
                  <a:cubicBezTo>
                    <a:pt x="-26428" y="821898"/>
                    <a:pt x="-37641" y="569663"/>
                    <a:pt x="85503" y="328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219422" y="4183539"/>
              <a:ext cx="866937" cy="1346943"/>
            </a:xfrm>
            <a:custGeom>
              <a:rect b="b" l="l" r="r" t="t"/>
              <a:pathLst>
                <a:path extrusionOk="0" h="840526" w="551311">
                  <a:moveTo>
                    <a:pt x="484799" y="386"/>
                  </a:moveTo>
                  <a:cubicBezTo>
                    <a:pt x="482330" y="1111"/>
                    <a:pt x="480023" y="2860"/>
                    <a:pt x="478686" y="5305"/>
                  </a:cubicBezTo>
                  <a:lnTo>
                    <a:pt x="364408" y="213286"/>
                  </a:lnTo>
                  <a:lnTo>
                    <a:pt x="363436" y="215034"/>
                  </a:lnTo>
                  <a:lnTo>
                    <a:pt x="298545" y="333191"/>
                  </a:lnTo>
                  <a:lnTo>
                    <a:pt x="240737" y="162138"/>
                  </a:lnTo>
                  <a:cubicBezTo>
                    <a:pt x="238957" y="156842"/>
                    <a:pt x="233208" y="153972"/>
                    <a:pt x="227905" y="155758"/>
                  </a:cubicBezTo>
                  <a:cubicBezTo>
                    <a:pt x="222602" y="157547"/>
                    <a:pt x="219728" y="163283"/>
                    <a:pt x="221549" y="168578"/>
                  </a:cubicBezTo>
                  <a:lnTo>
                    <a:pt x="285227" y="357233"/>
                  </a:lnTo>
                  <a:lnTo>
                    <a:pt x="175280" y="557295"/>
                  </a:lnTo>
                  <a:lnTo>
                    <a:pt x="100349" y="351177"/>
                  </a:lnTo>
                  <a:cubicBezTo>
                    <a:pt x="98446" y="345926"/>
                    <a:pt x="92576" y="343166"/>
                    <a:pt x="87314" y="345076"/>
                  </a:cubicBezTo>
                  <a:cubicBezTo>
                    <a:pt x="82051" y="346987"/>
                    <a:pt x="79420" y="352857"/>
                    <a:pt x="81323" y="358111"/>
                  </a:cubicBezTo>
                  <a:lnTo>
                    <a:pt x="162325" y="580924"/>
                  </a:lnTo>
                  <a:lnTo>
                    <a:pt x="82537" y="726203"/>
                  </a:lnTo>
                  <a:lnTo>
                    <a:pt x="19629" y="552470"/>
                  </a:lnTo>
                  <a:cubicBezTo>
                    <a:pt x="17726" y="547215"/>
                    <a:pt x="11978" y="544455"/>
                    <a:pt x="6716" y="546353"/>
                  </a:cubicBezTo>
                  <a:cubicBezTo>
                    <a:pt x="1453" y="548256"/>
                    <a:pt x="-1300" y="554020"/>
                    <a:pt x="603" y="559279"/>
                  </a:cubicBezTo>
                  <a:lnTo>
                    <a:pt x="69583" y="749832"/>
                  </a:lnTo>
                  <a:lnTo>
                    <a:pt x="28009" y="825556"/>
                  </a:lnTo>
                  <a:cubicBezTo>
                    <a:pt x="25296" y="830454"/>
                    <a:pt x="27118" y="836583"/>
                    <a:pt x="32016" y="839275"/>
                  </a:cubicBezTo>
                  <a:cubicBezTo>
                    <a:pt x="36914" y="841968"/>
                    <a:pt x="43027" y="840170"/>
                    <a:pt x="45740" y="835272"/>
                  </a:cubicBezTo>
                  <a:lnTo>
                    <a:pt x="123909" y="692948"/>
                  </a:lnTo>
                  <a:cubicBezTo>
                    <a:pt x="124556" y="692883"/>
                    <a:pt x="125083" y="693344"/>
                    <a:pt x="125731" y="693154"/>
                  </a:cubicBezTo>
                  <a:lnTo>
                    <a:pt x="406144" y="608706"/>
                  </a:lnTo>
                  <a:cubicBezTo>
                    <a:pt x="411488" y="607091"/>
                    <a:pt x="414564" y="601452"/>
                    <a:pt x="412945" y="596101"/>
                  </a:cubicBezTo>
                  <a:cubicBezTo>
                    <a:pt x="411326" y="590749"/>
                    <a:pt x="405659" y="587705"/>
                    <a:pt x="400315" y="589316"/>
                  </a:cubicBezTo>
                  <a:lnTo>
                    <a:pt x="137308" y="668517"/>
                  </a:lnTo>
                  <a:lnTo>
                    <a:pt x="248955" y="465233"/>
                  </a:lnTo>
                  <a:cubicBezTo>
                    <a:pt x="249927" y="465209"/>
                    <a:pt x="250818" y="465795"/>
                    <a:pt x="251789" y="465467"/>
                  </a:cubicBezTo>
                  <a:lnTo>
                    <a:pt x="526009" y="373360"/>
                  </a:lnTo>
                  <a:cubicBezTo>
                    <a:pt x="531312" y="371579"/>
                    <a:pt x="534024" y="365851"/>
                    <a:pt x="532284" y="360552"/>
                  </a:cubicBezTo>
                  <a:cubicBezTo>
                    <a:pt x="530503" y="355253"/>
                    <a:pt x="524754" y="352391"/>
                    <a:pt x="519451" y="354172"/>
                  </a:cubicBezTo>
                  <a:lnTo>
                    <a:pt x="262678" y="440385"/>
                  </a:lnTo>
                  <a:lnTo>
                    <a:pt x="380317" y="226357"/>
                  </a:lnTo>
                  <a:lnTo>
                    <a:pt x="544793" y="165250"/>
                  </a:lnTo>
                  <a:cubicBezTo>
                    <a:pt x="550055" y="163303"/>
                    <a:pt x="552605" y="157466"/>
                    <a:pt x="550662" y="152228"/>
                  </a:cubicBezTo>
                  <a:cubicBezTo>
                    <a:pt x="548719" y="146985"/>
                    <a:pt x="543011" y="144415"/>
                    <a:pt x="537749" y="146362"/>
                  </a:cubicBezTo>
                  <a:lnTo>
                    <a:pt x="395336" y="199222"/>
                  </a:lnTo>
                  <a:lnTo>
                    <a:pt x="496539" y="15008"/>
                  </a:lnTo>
                  <a:cubicBezTo>
                    <a:pt x="499211" y="10110"/>
                    <a:pt x="497429" y="3981"/>
                    <a:pt x="492531" y="1289"/>
                  </a:cubicBezTo>
                  <a:cubicBezTo>
                    <a:pt x="490062" y="-55"/>
                    <a:pt x="487309" y="-334"/>
                    <a:pt x="484799" y="3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8049341" y="3896051"/>
            <a:ext cx="3782588" cy="2712504"/>
            <a:chOff x="8049341" y="3896051"/>
            <a:chExt cx="3782588" cy="2712504"/>
          </a:xfrm>
        </p:grpSpPr>
        <p:sp>
          <p:nvSpPr>
            <p:cNvPr id="62" name="Google Shape;62;p2"/>
            <p:cNvSpPr/>
            <p:nvPr/>
          </p:nvSpPr>
          <p:spPr>
            <a:xfrm>
              <a:off x="8564471" y="3896051"/>
              <a:ext cx="3267458" cy="2603652"/>
            </a:xfrm>
            <a:custGeom>
              <a:rect b="b" l="l" r="r" t="t"/>
              <a:pathLst>
                <a:path extrusionOk="0" h="1624744" w="2077875">
                  <a:moveTo>
                    <a:pt x="2077875" y="145896"/>
                  </a:moveTo>
                  <a:cubicBezTo>
                    <a:pt x="2077875" y="145896"/>
                    <a:pt x="1566759" y="-254472"/>
                    <a:pt x="746771" y="271262"/>
                  </a:cubicBezTo>
                  <a:cubicBezTo>
                    <a:pt x="-73218" y="796992"/>
                    <a:pt x="1794" y="1485971"/>
                    <a:pt x="1794" y="1485971"/>
                  </a:cubicBezTo>
                  <a:cubicBezTo>
                    <a:pt x="1794" y="1485971"/>
                    <a:pt x="414096" y="1825523"/>
                    <a:pt x="1232870" y="1442352"/>
                  </a:cubicBezTo>
                  <a:cubicBezTo>
                    <a:pt x="2051684" y="1059169"/>
                    <a:pt x="2077875" y="145896"/>
                    <a:pt x="2077875" y="1458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049341" y="4017945"/>
              <a:ext cx="3611955" cy="2590611"/>
            </a:xfrm>
            <a:custGeom>
              <a:rect b="b" l="l" r="r" t="t"/>
              <a:pathLst>
                <a:path extrusionOk="0" h="1616606" w="2296951">
                  <a:moveTo>
                    <a:pt x="1999177" y="712"/>
                  </a:moveTo>
                  <a:cubicBezTo>
                    <a:pt x="1996788" y="1675"/>
                    <a:pt x="1994724" y="3586"/>
                    <a:pt x="1993631" y="6149"/>
                  </a:cubicBezTo>
                  <a:lnTo>
                    <a:pt x="1809441" y="437404"/>
                  </a:lnTo>
                  <a:cubicBezTo>
                    <a:pt x="1808713" y="439132"/>
                    <a:pt x="1809077" y="440853"/>
                    <a:pt x="1809319" y="442589"/>
                  </a:cubicBezTo>
                  <a:lnTo>
                    <a:pt x="1466362" y="662200"/>
                  </a:lnTo>
                  <a:lnTo>
                    <a:pt x="1718116" y="18297"/>
                  </a:lnTo>
                  <a:cubicBezTo>
                    <a:pt x="1720140" y="13091"/>
                    <a:pt x="1717468" y="7298"/>
                    <a:pt x="1712286" y="5266"/>
                  </a:cubicBezTo>
                  <a:cubicBezTo>
                    <a:pt x="1707064" y="3230"/>
                    <a:pt x="1701275" y="5748"/>
                    <a:pt x="1699251" y="10958"/>
                  </a:cubicBezTo>
                  <a:lnTo>
                    <a:pt x="1440657" y="672320"/>
                  </a:lnTo>
                  <a:cubicBezTo>
                    <a:pt x="1439847" y="674454"/>
                    <a:pt x="1440252" y="676595"/>
                    <a:pt x="1440819" y="678648"/>
                  </a:cubicBezTo>
                  <a:lnTo>
                    <a:pt x="1092154" y="901797"/>
                  </a:lnTo>
                  <a:lnTo>
                    <a:pt x="1350465" y="149857"/>
                  </a:lnTo>
                  <a:cubicBezTo>
                    <a:pt x="1352287" y="144575"/>
                    <a:pt x="1349574" y="138769"/>
                    <a:pt x="1344271" y="136956"/>
                  </a:cubicBezTo>
                  <a:cubicBezTo>
                    <a:pt x="1339009" y="135138"/>
                    <a:pt x="1333220" y="137996"/>
                    <a:pt x="1331358" y="143283"/>
                  </a:cubicBezTo>
                  <a:lnTo>
                    <a:pt x="1065476" y="917232"/>
                  </a:lnTo>
                  <a:cubicBezTo>
                    <a:pt x="1065274" y="917754"/>
                    <a:pt x="1065679" y="918228"/>
                    <a:pt x="1065598" y="918750"/>
                  </a:cubicBezTo>
                  <a:lnTo>
                    <a:pt x="776926" y="1103571"/>
                  </a:lnTo>
                  <a:lnTo>
                    <a:pt x="940106" y="372634"/>
                  </a:lnTo>
                  <a:cubicBezTo>
                    <a:pt x="941321" y="367177"/>
                    <a:pt x="937839" y="361833"/>
                    <a:pt x="932375" y="360615"/>
                  </a:cubicBezTo>
                  <a:cubicBezTo>
                    <a:pt x="926909" y="359396"/>
                    <a:pt x="921606" y="362748"/>
                    <a:pt x="920351" y="368205"/>
                  </a:cubicBezTo>
                  <a:lnTo>
                    <a:pt x="754783" y="1110149"/>
                  </a:lnTo>
                  <a:cubicBezTo>
                    <a:pt x="754217" y="1112566"/>
                    <a:pt x="754985" y="1114930"/>
                    <a:pt x="756038" y="1116983"/>
                  </a:cubicBezTo>
                  <a:lnTo>
                    <a:pt x="457246" y="1308257"/>
                  </a:lnTo>
                  <a:lnTo>
                    <a:pt x="592858" y="677126"/>
                  </a:lnTo>
                  <a:cubicBezTo>
                    <a:pt x="594032" y="671665"/>
                    <a:pt x="590591" y="666272"/>
                    <a:pt x="585126" y="665111"/>
                  </a:cubicBezTo>
                  <a:cubicBezTo>
                    <a:pt x="579661" y="663933"/>
                    <a:pt x="574318" y="667499"/>
                    <a:pt x="573103" y="672952"/>
                  </a:cubicBezTo>
                  <a:lnTo>
                    <a:pt x="433200" y="1323182"/>
                  </a:lnTo>
                  <a:cubicBezTo>
                    <a:pt x="433159" y="1323320"/>
                    <a:pt x="433362" y="1323445"/>
                    <a:pt x="433322" y="1323563"/>
                  </a:cubicBezTo>
                  <a:lnTo>
                    <a:pt x="4747" y="1597945"/>
                  </a:lnTo>
                  <a:cubicBezTo>
                    <a:pt x="10" y="1600981"/>
                    <a:pt x="-1447" y="1607174"/>
                    <a:pt x="1589" y="1611870"/>
                  </a:cubicBezTo>
                  <a:cubicBezTo>
                    <a:pt x="4585" y="1616566"/>
                    <a:pt x="10900" y="1618064"/>
                    <a:pt x="15595" y="1615028"/>
                  </a:cubicBezTo>
                  <a:lnTo>
                    <a:pt x="530598" y="1285231"/>
                  </a:lnTo>
                  <a:cubicBezTo>
                    <a:pt x="531084" y="1285518"/>
                    <a:pt x="531205" y="1286162"/>
                    <a:pt x="531731" y="1286368"/>
                  </a:cubicBezTo>
                  <a:lnTo>
                    <a:pt x="987429" y="1463101"/>
                  </a:lnTo>
                  <a:cubicBezTo>
                    <a:pt x="992610" y="1465125"/>
                    <a:pt x="998561" y="1462494"/>
                    <a:pt x="1000585" y="1457272"/>
                  </a:cubicBezTo>
                  <a:cubicBezTo>
                    <a:pt x="1002609" y="1452050"/>
                    <a:pt x="999978" y="1446269"/>
                    <a:pt x="994756" y="1444245"/>
                  </a:cubicBezTo>
                  <a:lnTo>
                    <a:pt x="551081" y="1272200"/>
                  </a:lnTo>
                  <a:lnTo>
                    <a:pt x="834612" y="1090540"/>
                  </a:lnTo>
                  <a:lnTo>
                    <a:pt x="834733" y="1090540"/>
                  </a:lnTo>
                  <a:lnTo>
                    <a:pt x="1353501" y="1344309"/>
                  </a:lnTo>
                  <a:cubicBezTo>
                    <a:pt x="1358520" y="1346766"/>
                    <a:pt x="1364633" y="1344771"/>
                    <a:pt x="1367062" y="1339755"/>
                  </a:cubicBezTo>
                  <a:cubicBezTo>
                    <a:pt x="1369491" y="1334735"/>
                    <a:pt x="1367386" y="1328671"/>
                    <a:pt x="1362366" y="1326218"/>
                  </a:cubicBezTo>
                  <a:lnTo>
                    <a:pt x="854691" y="1077764"/>
                  </a:lnTo>
                  <a:lnTo>
                    <a:pt x="1130975" y="900914"/>
                  </a:lnTo>
                  <a:lnTo>
                    <a:pt x="1716577" y="1073210"/>
                  </a:lnTo>
                  <a:cubicBezTo>
                    <a:pt x="1721961" y="1074789"/>
                    <a:pt x="1727548" y="1071737"/>
                    <a:pt x="1729086" y="1066381"/>
                  </a:cubicBezTo>
                  <a:cubicBezTo>
                    <a:pt x="1730665" y="1061017"/>
                    <a:pt x="1727669" y="1055423"/>
                    <a:pt x="1722285" y="1053856"/>
                  </a:cubicBezTo>
                  <a:lnTo>
                    <a:pt x="1153523" y="886491"/>
                  </a:lnTo>
                  <a:lnTo>
                    <a:pt x="1524818" y="648789"/>
                  </a:lnTo>
                  <a:cubicBezTo>
                    <a:pt x="1525263" y="648942"/>
                    <a:pt x="1525425" y="649453"/>
                    <a:pt x="1525951" y="649550"/>
                  </a:cubicBezTo>
                  <a:lnTo>
                    <a:pt x="1991971" y="734309"/>
                  </a:lnTo>
                  <a:cubicBezTo>
                    <a:pt x="1997477" y="735309"/>
                    <a:pt x="2002739" y="731711"/>
                    <a:pt x="2003751" y="726213"/>
                  </a:cubicBezTo>
                  <a:cubicBezTo>
                    <a:pt x="2004763" y="720712"/>
                    <a:pt x="2001160" y="715453"/>
                    <a:pt x="1995655" y="714445"/>
                  </a:cubicBezTo>
                  <a:lnTo>
                    <a:pt x="1549227" y="633102"/>
                  </a:lnTo>
                  <a:lnTo>
                    <a:pt x="1901293" y="407800"/>
                  </a:lnTo>
                  <a:cubicBezTo>
                    <a:pt x="1902710" y="408763"/>
                    <a:pt x="1904086" y="409844"/>
                    <a:pt x="1905949" y="409949"/>
                  </a:cubicBezTo>
                  <a:lnTo>
                    <a:pt x="2174137" y="425259"/>
                  </a:lnTo>
                  <a:cubicBezTo>
                    <a:pt x="2179723" y="425575"/>
                    <a:pt x="2184459" y="421361"/>
                    <a:pt x="2184783" y="415770"/>
                  </a:cubicBezTo>
                  <a:cubicBezTo>
                    <a:pt x="2185107" y="410192"/>
                    <a:pt x="2180857" y="405334"/>
                    <a:pt x="2175270" y="405019"/>
                  </a:cubicBezTo>
                  <a:lnTo>
                    <a:pt x="1927444" y="390976"/>
                  </a:lnTo>
                  <a:lnTo>
                    <a:pt x="2292302" y="157451"/>
                  </a:lnTo>
                  <a:cubicBezTo>
                    <a:pt x="2296997" y="154436"/>
                    <a:pt x="2298374" y="148117"/>
                    <a:pt x="2295338" y="143409"/>
                  </a:cubicBezTo>
                  <a:cubicBezTo>
                    <a:pt x="2293840" y="141053"/>
                    <a:pt x="2291573" y="139530"/>
                    <a:pt x="2289022" y="138980"/>
                  </a:cubicBezTo>
                  <a:cubicBezTo>
                    <a:pt x="2286472" y="138425"/>
                    <a:pt x="2283760" y="138858"/>
                    <a:pt x="2281412" y="140372"/>
                  </a:cubicBezTo>
                  <a:lnTo>
                    <a:pt x="1836644" y="425130"/>
                  </a:lnTo>
                  <a:lnTo>
                    <a:pt x="2012212" y="14120"/>
                  </a:lnTo>
                  <a:cubicBezTo>
                    <a:pt x="2014398" y="8983"/>
                    <a:pt x="2012009" y="3032"/>
                    <a:pt x="2006909" y="838"/>
                  </a:cubicBezTo>
                  <a:cubicBezTo>
                    <a:pt x="2004358" y="-259"/>
                    <a:pt x="2001605" y="-255"/>
                    <a:pt x="1999177" y="7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8820921" y="25071"/>
            <a:ext cx="1167254" cy="1361205"/>
            <a:chOff x="8820921" y="25071"/>
            <a:chExt cx="1167254" cy="1361205"/>
          </a:xfrm>
        </p:grpSpPr>
        <p:sp>
          <p:nvSpPr>
            <p:cNvPr id="65" name="Google Shape;65;p2"/>
            <p:cNvSpPr/>
            <p:nvPr/>
          </p:nvSpPr>
          <p:spPr>
            <a:xfrm>
              <a:off x="8820921" y="25071"/>
              <a:ext cx="1167254" cy="1361205"/>
            </a:xfrm>
            <a:custGeom>
              <a:rect b="b" l="l" r="r" t="t"/>
              <a:pathLst>
                <a:path extrusionOk="0" h="849426" w="742292">
                  <a:moveTo>
                    <a:pt x="150118" y="593915"/>
                  </a:moveTo>
                  <a:cubicBezTo>
                    <a:pt x="-14519" y="378835"/>
                    <a:pt x="-49049" y="128724"/>
                    <a:pt x="73002" y="35277"/>
                  </a:cubicBezTo>
                  <a:cubicBezTo>
                    <a:pt x="195052" y="-58170"/>
                    <a:pt x="427496" y="40433"/>
                    <a:pt x="592174" y="255512"/>
                  </a:cubicBezTo>
                  <a:cubicBezTo>
                    <a:pt x="756811" y="470593"/>
                    <a:pt x="791341" y="720703"/>
                    <a:pt x="669290" y="814150"/>
                  </a:cubicBezTo>
                  <a:cubicBezTo>
                    <a:pt x="547239" y="907597"/>
                    <a:pt x="314796" y="808992"/>
                    <a:pt x="150118" y="593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955557" y="82148"/>
              <a:ext cx="890403" cy="1250719"/>
            </a:xfrm>
            <a:custGeom>
              <a:rect b="b" l="l" r="r" t="t"/>
              <a:pathLst>
                <a:path extrusionOk="0" h="780480" w="566234">
                  <a:moveTo>
                    <a:pt x="125" y="8481"/>
                  </a:moveTo>
                  <a:cubicBezTo>
                    <a:pt x="-279" y="11037"/>
                    <a:pt x="287" y="13869"/>
                    <a:pt x="1947" y="16133"/>
                  </a:cubicBezTo>
                  <a:lnTo>
                    <a:pt x="140393" y="208862"/>
                  </a:lnTo>
                  <a:lnTo>
                    <a:pt x="141527" y="210494"/>
                  </a:lnTo>
                  <a:lnTo>
                    <a:pt x="220181" y="319979"/>
                  </a:lnTo>
                  <a:lnTo>
                    <a:pt x="40931" y="298431"/>
                  </a:lnTo>
                  <a:cubicBezTo>
                    <a:pt x="35385" y="297763"/>
                    <a:pt x="30325" y="301706"/>
                    <a:pt x="29636" y="307252"/>
                  </a:cubicBezTo>
                  <a:cubicBezTo>
                    <a:pt x="28989" y="312802"/>
                    <a:pt x="32916" y="317862"/>
                    <a:pt x="38461" y="318534"/>
                  </a:cubicBezTo>
                  <a:lnTo>
                    <a:pt x="236172" y="342337"/>
                  </a:lnTo>
                  <a:lnTo>
                    <a:pt x="369315" y="527761"/>
                  </a:lnTo>
                  <a:lnTo>
                    <a:pt x="151040" y="506565"/>
                  </a:lnTo>
                  <a:cubicBezTo>
                    <a:pt x="145453" y="506027"/>
                    <a:pt x="140434" y="510148"/>
                    <a:pt x="139907" y="515710"/>
                  </a:cubicBezTo>
                  <a:cubicBezTo>
                    <a:pt x="139340" y="521272"/>
                    <a:pt x="143510" y="526182"/>
                    <a:pt x="149097" y="526721"/>
                  </a:cubicBezTo>
                  <a:lnTo>
                    <a:pt x="385062" y="549633"/>
                  </a:lnTo>
                  <a:lnTo>
                    <a:pt x="481771" y="684254"/>
                  </a:lnTo>
                  <a:lnTo>
                    <a:pt x="297865" y="666146"/>
                  </a:lnTo>
                  <a:cubicBezTo>
                    <a:pt x="292319" y="665596"/>
                    <a:pt x="287340" y="669611"/>
                    <a:pt x="286773" y="675174"/>
                  </a:cubicBezTo>
                  <a:cubicBezTo>
                    <a:pt x="286247" y="680736"/>
                    <a:pt x="290255" y="685711"/>
                    <a:pt x="295801" y="686257"/>
                  </a:cubicBezTo>
                  <a:lnTo>
                    <a:pt x="497518" y="706126"/>
                  </a:lnTo>
                  <a:lnTo>
                    <a:pt x="547918" y="776275"/>
                  </a:lnTo>
                  <a:cubicBezTo>
                    <a:pt x="551197" y="780813"/>
                    <a:pt x="557471" y="781834"/>
                    <a:pt x="562005" y="778575"/>
                  </a:cubicBezTo>
                  <a:cubicBezTo>
                    <a:pt x="566580" y="775312"/>
                    <a:pt x="567592" y="769009"/>
                    <a:pt x="564313" y="764471"/>
                  </a:cubicBezTo>
                  <a:lnTo>
                    <a:pt x="469587" y="632583"/>
                  </a:lnTo>
                  <a:cubicBezTo>
                    <a:pt x="469789" y="631988"/>
                    <a:pt x="470437" y="631697"/>
                    <a:pt x="470558" y="631049"/>
                  </a:cubicBezTo>
                  <a:lnTo>
                    <a:pt x="515168" y="341596"/>
                  </a:lnTo>
                  <a:cubicBezTo>
                    <a:pt x="516019" y="336070"/>
                    <a:pt x="512254" y="330893"/>
                    <a:pt x="506708" y="330043"/>
                  </a:cubicBezTo>
                  <a:cubicBezTo>
                    <a:pt x="501202" y="329192"/>
                    <a:pt x="496021" y="332969"/>
                    <a:pt x="495171" y="338495"/>
                  </a:cubicBezTo>
                  <a:lnTo>
                    <a:pt x="453313" y="609974"/>
                  </a:lnTo>
                  <a:lnTo>
                    <a:pt x="317984" y="421611"/>
                  </a:lnTo>
                  <a:cubicBezTo>
                    <a:pt x="318389" y="420721"/>
                    <a:pt x="319280" y="420190"/>
                    <a:pt x="319401" y="419170"/>
                  </a:cubicBezTo>
                  <a:lnTo>
                    <a:pt x="354458" y="132019"/>
                  </a:lnTo>
                  <a:cubicBezTo>
                    <a:pt x="355146" y="126470"/>
                    <a:pt x="351139" y="121537"/>
                    <a:pt x="345593" y="120855"/>
                  </a:cubicBezTo>
                  <a:cubicBezTo>
                    <a:pt x="340047" y="120178"/>
                    <a:pt x="334987" y="124120"/>
                    <a:pt x="334298" y="129676"/>
                  </a:cubicBezTo>
                  <a:lnTo>
                    <a:pt x="301468" y="398517"/>
                  </a:lnTo>
                  <a:lnTo>
                    <a:pt x="159014" y="200159"/>
                  </a:lnTo>
                  <a:lnTo>
                    <a:pt x="174762" y="25381"/>
                  </a:lnTo>
                  <a:cubicBezTo>
                    <a:pt x="175247" y="19814"/>
                    <a:pt x="171078" y="14995"/>
                    <a:pt x="165532" y="14488"/>
                  </a:cubicBezTo>
                  <a:cubicBezTo>
                    <a:pt x="159945" y="13986"/>
                    <a:pt x="155169" y="18028"/>
                    <a:pt x="154683" y="23601"/>
                  </a:cubicBezTo>
                  <a:lnTo>
                    <a:pt x="141000" y="174903"/>
                  </a:lnTo>
                  <a:lnTo>
                    <a:pt x="18382" y="4209"/>
                  </a:lnTo>
                  <a:cubicBezTo>
                    <a:pt x="15104" y="-330"/>
                    <a:pt x="8829" y="-1357"/>
                    <a:pt x="4255" y="1909"/>
                  </a:cubicBezTo>
                  <a:cubicBezTo>
                    <a:pt x="1988" y="3539"/>
                    <a:pt x="571" y="5920"/>
                    <a:pt x="125" y="84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4763" y="452476"/>
            <a:ext cx="1912005" cy="3170660"/>
            <a:chOff x="-4763" y="452476"/>
            <a:chExt cx="1912005" cy="3170660"/>
          </a:xfrm>
        </p:grpSpPr>
        <p:sp>
          <p:nvSpPr>
            <p:cNvPr id="68" name="Google Shape;68;p2"/>
            <p:cNvSpPr/>
            <p:nvPr/>
          </p:nvSpPr>
          <p:spPr>
            <a:xfrm>
              <a:off x="-4763" y="452476"/>
              <a:ext cx="1912005" cy="2790636"/>
            </a:xfrm>
            <a:custGeom>
              <a:rect b="b" l="l" r="r" t="t"/>
              <a:pathLst>
                <a:path extrusionOk="0" h="2790636" w="1912005">
                  <a:moveTo>
                    <a:pt x="1221661" y="156"/>
                  </a:moveTo>
                  <a:cubicBezTo>
                    <a:pt x="1367509" y="-2078"/>
                    <a:pt x="1460916" y="20313"/>
                    <a:pt x="1460916" y="20313"/>
                  </a:cubicBezTo>
                  <a:cubicBezTo>
                    <a:pt x="1460916" y="20313"/>
                    <a:pt x="2314022" y="791173"/>
                    <a:pt x="1673829" y="1900921"/>
                  </a:cubicBezTo>
                  <a:cubicBezTo>
                    <a:pt x="1033630" y="3010676"/>
                    <a:pt x="143368" y="2768217"/>
                    <a:pt x="143368" y="2768217"/>
                  </a:cubicBezTo>
                  <a:cubicBezTo>
                    <a:pt x="143368" y="2768217"/>
                    <a:pt x="94612" y="2717396"/>
                    <a:pt x="30394" y="2624258"/>
                  </a:cubicBezTo>
                  <a:lnTo>
                    <a:pt x="0" y="2577561"/>
                  </a:lnTo>
                  <a:lnTo>
                    <a:pt x="0" y="756967"/>
                  </a:lnTo>
                  <a:lnTo>
                    <a:pt x="45029" y="685169"/>
                  </a:lnTo>
                  <a:cubicBezTo>
                    <a:pt x="428511" y="107589"/>
                    <a:pt x="929967" y="4624"/>
                    <a:pt x="1221661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4763" y="591294"/>
              <a:ext cx="1682211" cy="3031842"/>
            </a:xfrm>
            <a:custGeom>
              <a:rect b="b" l="l" r="r" t="t"/>
              <a:pathLst>
                <a:path extrusionOk="0" h="3031842" w="1682211">
                  <a:moveTo>
                    <a:pt x="1336649" y="1041"/>
                  </a:moveTo>
                  <a:cubicBezTo>
                    <a:pt x="1340466" y="-393"/>
                    <a:pt x="1344786" y="-426"/>
                    <a:pt x="1348775" y="1450"/>
                  </a:cubicBezTo>
                  <a:cubicBezTo>
                    <a:pt x="1356752" y="5195"/>
                    <a:pt x="1360200" y="14808"/>
                    <a:pt x="1356531" y="22955"/>
                  </a:cubicBezTo>
                  <a:lnTo>
                    <a:pt x="930282" y="968610"/>
                  </a:lnTo>
                  <a:lnTo>
                    <a:pt x="1613195" y="725197"/>
                  </a:lnTo>
                  <a:cubicBezTo>
                    <a:pt x="1621485" y="722243"/>
                    <a:pt x="1630576" y="726677"/>
                    <a:pt x="1633470" y="735135"/>
                  </a:cubicBezTo>
                  <a:cubicBezTo>
                    <a:pt x="1636371" y="743600"/>
                    <a:pt x="1632021" y="752868"/>
                    <a:pt x="1623730" y="755828"/>
                  </a:cubicBezTo>
                  <a:lnTo>
                    <a:pt x="924715" y="1004921"/>
                  </a:lnTo>
                  <a:cubicBezTo>
                    <a:pt x="921044" y="1006226"/>
                    <a:pt x="917354" y="1005609"/>
                    <a:pt x="913983" y="1004311"/>
                  </a:cubicBezTo>
                  <a:lnTo>
                    <a:pt x="686742" y="1508377"/>
                  </a:lnTo>
                  <a:lnTo>
                    <a:pt x="1662500" y="1271052"/>
                  </a:lnTo>
                  <a:cubicBezTo>
                    <a:pt x="1671044" y="1268975"/>
                    <a:pt x="1679748" y="1274506"/>
                    <a:pt x="1681783" y="1283222"/>
                  </a:cubicBezTo>
                  <a:cubicBezTo>
                    <a:pt x="1683818" y="1291940"/>
                    <a:pt x="1678398" y="1300618"/>
                    <a:pt x="1669855" y="1302696"/>
                  </a:cubicBezTo>
                  <a:lnTo>
                    <a:pt x="669838" y="1545901"/>
                  </a:lnTo>
                  <a:lnTo>
                    <a:pt x="497275" y="1928467"/>
                  </a:lnTo>
                  <a:lnTo>
                    <a:pt x="1517365" y="1815686"/>
                  </a:lnTo>
                  <a:cubicBezTo>
                    <a:pt x="1526100" y="1814726"/>
                    <a:pt x="1533912" y="1820976"/>
                    <a:pt x="1534861" y="1829883"/>
                  </a:cubicBezTo>
                  <a:cubicBezTo>
                    <a:pt x="1535803" y="1838795"/>
                    <a:pt x="1529675" y="1846973"/>
                    <a:pt x="1520947" y="1847940"/>
                  </a:cubicBezTo>
                  <a:lnTo>
                    <a:pt x="481966" y="1962948"/>
                  </a:lnTo>
                  <a:lnTo>
                    <a:pt x="255124" y="2466208"/>
                  </a:lnTo>
                  <a:lnTo>
                    <a:pt x="1156327" y="2216915"/>
                  </a:lnTo>
                  <a:cubicBezTo>
                    <a:pt x="1164807" y="2214566"/>
                    <a:pt x="1173715" y="2219622"/>
                    <a:pt x="1176011" y="2228274"/>
                  </a:cubicBezTo>
                  <a:cubicBezTo>
                    <a:pt x="1178307" y="2236927"/>
                    <a:pt x="1173154" y="2245806"/>
                    <a:pt x="1164680" y="2248151"/>
                  </a:cubicBezTo>
                  <a:lnTo>
                    <a:pt x="247967" y="2501909"/>
                  </a:lnTo>
                  <a:cubicBezTo>
                    <a:pt x="244977" y="2502734"/>
                    <a:pt x="242207" y="2501571"/>
                    <a:pt x="239418" y="2500689"/>
                  </a:cubicBezTo>
                  <a:lnTo>
                    <a:pt x="0" y="3031842"/>
                  </a:lnTo>
                  <a:lnTo>
                    <a:pt x="0" y="2953918"/>
                  </a:lnTo>
                  <a:lnTo>
                    <a:pt x="182161" y="2549981"/>
                  </a:lnTo>
                  <a:lnTo>
                    <a:pt x="0" y="2266235"/>
                  </a:lnTo>
                  <a:lnTo>
                    <a:pt x="0" y="2206883"/>
                  </a:lnTo>
                  <a:lnTo>
                    <a:pt x="197867" y="2515093"/>
                  </a:lnTo>
                  <a:lnTo>
                    <a:pt x="376995" y="2117720"/>
                  </a:lnTo>
                  <a:cubicBezTo>
                    <a:pt x="376292" y="2116954"/>
                    <a:pt x="375172" y="2116824"/>
                    <a:pt x="374609" y="2115896"/>
                  </a:cubicBezTo>
                  <a:lnTo>
                    <a:pt x="0" y="1499293"/>
                  </a:lnTo>
                  <a:lnTo>
                    <a:pt x="0" y="1437712"/>
                  </a:lnTo>
                  <a:lnTo>
                    <a:pt x="392501" y="2083642"/>
                  </a:lnTo>
                  <a:lnTo>
                    <a:pt x="571032" y="1687490"/>
                  </a:lnTo>
                  <a:cubicBezTo>
                    <a:pt x="570719" y="1686964"/>
                    <a:pt x="570097" y="1686840"/>
                    <a:pt x="569840" y="1686276"/>
                  </a:cubicBezTo>
                  <a:lnTo>
                    <a:pt x="140410" y="740212"/>
                  </a:lnTo>
                  <a:cubicBezTo>
                    <a:pt x="136719" y="732078"/>
                    <a:pt x="140194" y="722471"/>
                    <a:pt x="148165" y="718706"/>
                  </a:cubicBezTo>
                  <a:cubicBezTo>
                    <a:pt x="152148" y="716824"/>
                    <a:pt x="156470" y="716869"/>
                    <a:pt x="160292" y="718297"/>
                  </a:cubicBezTo>
                  <a:cubicBezTo>
                    <a:pt x="164113" y="719732"/>
                    <a:pt x="167391" y="722550"/>
                    <a:pt x="169238" y="726619"/>
                  </a:cubicBezTo>
                  <a:lnTo>
                    <a:pt x="588328" y="1649355"/>
                  </a:lnTo>
                  <a:lnTo>
                    <a:pt x="828689" y="1116281"/>
                  </a:lnTo>
                  <a:cubicBezTo>
                    <a:pt x="827111" y="1114665"/>
                    <a:pt x="824941" y="1113685"/>
                    <a:pt x="824114" y="1111413"/>
                  </a:cubicBezTo>
                  <a:lnTo>
                    <a:pt x="519541" y="269406"/>
                  </a:lnTo>
                  <a:cubicBezTo>
                    <a:pt x="516498" y="261000"/>
                    <a:pt x="520644" y="251822"/>
                    <a:pt x="528885" y="248718"/>
                  </a:cubicBezTo>
                  <a:cubicBezTo>
                    <a:pt x="537125" y="245615"/>
                    <a:pt x="546320" y="249842"/>
                    <a:pt x="549363" y="258253"/>
                  </a:cubicBezTo>
                  <a:lnTo>
                    <a:pt x="845986" y="1077944"/>
                  </a:lnTo>
                  <a:lnTo>
                    <a:pt x="1035451" y="657853"/>
                  </a:lnTo>
                  <a:cubicBezTo>
                    <a:pt x="1035184" y="657315"/>
                    <a:pt x="1034470" y="657217"/>
                    <a:pt x="1034261" y="656633"/>
                  </a:cubicBezTo>
                  <a:lnTo>
                    <a:pt x="835451" y="109973"/>
                  </a:lnTo>
                  <a:cubicBezTo>
                    <a:pt x="832398" y="101566"/>
                    <a:pt x="836756" y="92194"/>
                    <a:pt x="844994" y="89079"/>
                  </a:cubicBezTo>
                  <a:cubicBezTo>
                    <a:pt x="853226" y="85963"/>
                    <a:pt x="862215" y="90208"/>
                    <a:pt x="865269" y="98614"/>
                  </a:cubicBezTo>
                  <a:lnTo>
                    <a:pt x="1053741" y="616882"/>
                  </a:lnTo>
                  <a:lnTo>
                    <a:pt x="1327703" y="9363"/>
                  </a:lnTo>
                  <a:cubicBezTo>
                    <a:pt x="1329536" y="5287"/>
                    <a:pt x="1332831" y="2482"/>
                    <a:pt x="1336649" y="10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1471594" y="893776"/>
            <a:ext cx="1314588" cy="2086807"/>
            <a:chOff x="1471594" y="893776"/>
            <a:chExt cx="1314588" cy="2086807"/>
          </a:xfrm>
        </p:grpSpPr>
        <p:sp>
          <p:nvSpPr>
            <p:cNvPr id="71" name="Google Shape;71;p2"/>
            <p:cNvSpPr/>
            <p:nvPr/>
          </p:nvSpPr>
          <p:spPr>
            <a:xfrm>
              <a:off x="1471594" y="893776"/>
              <a:ext cx="1314588" cy="1872300"/>
            </a:xfrm>
            <a:custGeom>
              <a:rect b="b" l="l" r="r" t="t"/>
              <a:pathLst>
                <a:path extrusionOk="0" h="1168362" w="835986">
                  <a:moveTo>
                    <a:pt x="682113" y="1879"/>
                  </a:moveTo>
                  <a:cubicBezTo>
                    <a:pt x="682113" y="1879"/>
                    <a:pt x="308709" y="-51172"/>
                    <a:pt x="83439" y="406489"/>
                  </a:cubicBezTo>
                  <a:cubicBezTo>
                    <a:pt x="-141835" y="864154"/>
                    <a:pt x="160402" y="1166699"/>
                    <a:pt x="160402" y="1166699"/>
                  </a:cubicBezTo>
                  <a:cubicBezTo>
                    <a:pt x="160402" y="1166699"/>
                    <a:pt x="514221" y="1217066"/>
                    <a:pt x="747028" y="763542"/>
                  </a:cubicBezTo>
                  <a:cubicBezTo>
                    <a:pt x="979832" y="310018"/>
                    <a:pt x="682113" y="1879"/>
                    <a:pt x="682113" y="1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72384" y="895989"/>
              <a:ext cx="1290864" cy="2084594"/>
            </a:xfrm>
            <a:custGeom>
              <a:rect b="b" l="l" r="r" t="t"/>
              <a:pathLst>
                <a:path extrusionOk="0" h="1300839" w="820899">
                  <a:moveTo>
                    <a:pt x="669894" y="653"/>
                  </a:moveTo>
                  <a:cubicBezTo>
                    <a:pt x="667478" y="1588"/>
                    <a:pt x="665458" y="3410"/>
                    <a:pt x="664328" y="5964"/>
                  </a:cubicBezTo>
                  <a:lnTo>
                    <a:pt x="572233" y="214066"/>
                  </a:lnTo>
                  <a:lnTo>
                    <a:pt x="572233" y="214192"/>
                  </a:lnTo>
                  <a:lnTo>
                    <a:pt x="568436" y="222413"/>
                  </a:lnTo>
                  <a:lnTo>
                    <a:pt x="568436" y="222539"/>
                  </a:lnTo>
                  <a:lnTo>
                    <a:pt x="568436" y="222668"/>
                  </a:lnTo>
                  <a:lnTo>
                    <a:pt x="563376" y="234181"/>
                  </a:lnTo>
                  <a:lnTo>
                    <a:pt x="461793" y="35188"/>
                  </a:lnTo>
                  <a:cubicBezTo>
                    <a:pt x="461444" y="34503"/>
                    <a:pt x="460627" y="34370"/>
                    <a:pt x="460149" y="33799"/>
                  </a:cubicBezTo>
                  <a:cubicBezTo>
                    <a:pt x="454668" y="35856"/>
                    <a:pt x="449033" y="38458"/>
                    <a:pt x="443450" y="40754"/>
                  </a:cubicBezTo>
                  <a:cubicBezTo>
                    <a:pt x="443576" y="41952"/>
                    <a:pt x="443123" y="43154"/>
                    <a:pt x="443705" y="44296"/>
                  </a:cubicBezTo>
                  <a:lnTo>
                    <a:pt x="551993" y="256571"/>
                  </a:lnTo>
                  <a:cubicBezTo>
                    <a:pt x="552211" y="257001"/>
                    <a:pt x="552734" y="257073"/>
                    <a:pt x="553005" y="257458"/>
                  </a:cubicBezTo>
                  <a:lnTo>
                    <a:pt x="469638" y="446072"/>
                  </a:lnTo>
                  <a:lnTo>
                    <a:pt x="307207" y="125133"/>
                  </a:lnTo>
                  <a:cubicBezTo>
                    <a:pt x="306555" y="123846"/>
                    <a:pt x="305235" y="123344"/>
                    <a:pt x="304171" y="122477"/>
                  </a:cubicBezTo>
                  <a:cubicBezTo>
                    <a:pt x="299192" y="126355"/>
                    <a:pt x="294220" y="130371"/>
                    <a:pt x="289241" y="134492"/>
                  </a:cubicBezTo>
                  <a:lnTo>
                    <a:pt x="459011" y="469984"/>
                  </a:lnTo>
                  <a:lnTo>
                    <a:pt x="379818" y="649114"/>
                  </a:lnTo>
                  <a:lnTo>
                    <a:pt x="168052" y="308561"/>
                  </a:lnTo>
                  <a:cubicBezTo>
                    <a:pt x="166575" y="306189"/>
                    <a:pt x="164247" y="304594"/>
                    <a:pt x="161725" y="304011"/>
                  </a:cubicBezTo>
                  <a:cubicBezTo>
                    <a:pt x="159203" y="303420"/>
                    <a:pt x="156378" y="303797"/>
                    <a:pt x="154010" y="305274"/>
                  </a:cubicBezTo>
                  <a:cubicBezTo>
                    <a:pt x="149265" y="308226"/>
                    <a:pt x="147897" y="314443"/>
                    <a:pt x="150848" y="319192"/>
                  </a:cubicBezTo>
                  <a:lnTo>
                    <a:pt x="369953" y="671504"/>
                  </a:lnTo>
                  <a:lnTo>
                    <a:pt x="302527" y="823815"/>
                  </a:lnTo>
                  <a:lnTo>
                    <a:pt x="63182" y="521343"/>
                  </a:lnTo>
                  <a:cubicBezTo>
                    <a:pt x="61445" y="519153"/>
                    <a:pt x="58919" y="517850"/>
                    <a:pt x="56349" y="517550"/>
                  </a:cubicBezTo>
                  <a:cubicBezTo>
                    <a:pt x="53774" y="517246"/>
                    <a:pt x="51078" y="517967"/>
                    <a:pt x="48884" y="519700"/>
                  </a:cubicBezTo>
                  <a:cubicBezTo>
                    <a:pt x="44504" y="523169"/>
                    <a:pt x="43771" y="529480"/>
                    <a:pt x="47240" y="533868"/>
                  </a:cubicBezTo>
                  <a:lnTo>
                    <a:pt x="291395" y="842283"/>
                  </a:lnTo>
                  <a:cubicBezTo>
                    <a:pt x="292018" y="843072"/>
                    <a:pt x="293010" y="843112"/>
                    <a:pt x="293795" y="843675"/>
                  </a:cubicBezTo>
                  <a:lnTo>
                    <a:pt x="234341" y="978150"/>
                  </a:lnTo>
                  <a:lnTo>
                    <a:pt x="5115" y="728935"/>
                  </a:lnTo>
                  <a:cubicBezTo>
                    <a:pt x="3759" y="727461"/>
                    <a:pt x="1877" y="727016"/>
                    <a:pt x="55" y="726530"/>
                  </a:cubicBezTo>
                  <a:cubicBezTo>
                    <a:pt x="-143" y="735857"/>
                    <a:pt x="242" y="744783"/>
                    <a:pt x="436" y="753855"/>
                  </a:cubicBezTo>
                  <a:lnTo>
                    <a:pt x="224220" y="997253"/>
                  </a:lnTo>
                  <a:cubicBezTo>
                    <a:pt x="224593" y="997658"/>
                    <a:pt x="225192" y="997548"/>
                    <a:pt x="225613" y="997884"/>
                  </a:cubicBezTo>
                  <a:lnTo>
                    <a:pt x="154261" y="1159178"/>
                  </a:lnTo>
                  <a:lnTo>
                    <a:pt x="97842" y="1286694"/>
                  </a:lnTo>
                  <a:cubicBezTo>
                    <a:pt x="95579" y="1291803"/>
                    <a:pt x="97919" y="1297721"/>
                    <a:pt x="103027" y="1299976"/>
                  </a:cubicBezTo>
                  <a:cubicBezTo>
                    <a:pt x="108140" y="1302235"/>
                    <a:pt x="114050" y="1299907"/>
                    <a:pt x="116313" y="1294790"/>
                  </a:cubicBezTo>
                  <a:lnTo>
                    <a:pt x="173113" y="1166388"/>
                  </a:lnTo>
                  <a:lnTo>
                    <a:pt x="243068" y="1008130"/>
                  </a:lnTo>
                  <a:lnTo>
                    <a:pt x="586147" y="987258"/>
                  </a:lnTo>
                  <a:cubicBezTo>
                    <a:pt x="590539" y="982838"/>
                    <a:pt x="594911" y="978575"/>
                    <a:pt x="599303" y="974227"/>
                  </a:cubicBezTo>
                  <a:cubicBezTo>
                    <a:pt x="600109" y="973377"/>
                    <a:pt x="600886" y="972592"/>
                    <a:pt x="601708" y="971823"/>
                  </a:cubicBezTo>
                  <a:cubicBezTo>
                    <a:pt x="602003" y="971507"/>
                    <a:pt x="602279" y="971211"/>
                    <a:pt x="602594" y="970940"/>
                  </a:cubicBezTo>
                  <a:cubicBezTo>
                    <a:pt x="602700" y="970823"/>
                    <a:pt x="602866" y="970798"/>
                    <a:pt x="602971" y="970685"/>
                  </a:cubicBezTo>
                  <a:cubicBezTo>
                    <a:pt x="603351" y="970276"/>
                    <a:pt x="603732" y="969956"/>
                    <a:pt x="604112" y="969547"/>
                  </a:cubicBezTo>
                  <a:cubicBezTo>
                    <a:pt x="604574" y="969046"/>
                    <a:pt x="605035" y="968657"/>
                    <a:pt x="605501" y="968155"/>
                  </a:cubicBezTo>
                  <a:cubicBezTo>
                    <a:pt x="603744" y="966965"/>
                    <a:pt x="601728" y="965989"/>
                    <a:pt x="599429" y="966131"/>
                  </a:cubicBezTo>
                  <a:lnTo>
                    <a:pt x="252302" y="987384"/>
                  </a:lnTo>
                  <a:lnTo>
                    <a:pt x="327698" y="816856"/>
                  </a:lnTo>
                  <a:cubicBezTo>
                    <a:pt x="328504" y="816913"/>
                    <a:pt x="329152" y="817496"/>
                    <a:pt x="329977" y="817362"/>
                  </a:cubicBezTo>
                  <a:lnTo>
                    <a:pt x="754650" y="745257"/>
                  </a:lnTo>
                  <a:cubicBezTo>
                    <a:pt x="757391" y="739638"/>
                    <a:pt x="760164" y="733999"/>
                    <a:pt x="762746" y="728429"/>
                  </a:cubicBezTo>
                  <a:cubicBezTo>
                    <a:pt x="762981" y="727923"/>
                    <a:pt x="763269" y="727417"/>
                    <a:pt x="763507" y="726911"/>
                  </a:cubicBezTo>
                  <a:cubicBezTo>
                    <a:pt x="761325" y="725085"/>
                    <a:pt x="758561" y="723996"/>
                    <a:pt x="755537" y="724506"/>
                  </a:cubicBezTo>
                  <a:lnTo>
                    <a:pt x="337062" y="795729"/>
                  </a:lnTo>
                  <a:lnTo>
                    <a:pt x="399553" y="654425"/>
                  </a:lnTo>
                  <a:cubicBezTo>
                    <a:pt x="400164" y="654348"/>
                    <a:pt x="400714" y="654745"/>
                    <a:pt x="401326" y="654551"/>
                  </a:cubicBezTo>
                  <a:lnTo>
                    <a:pt x="803102" y="526403"/>
                  </a:lnTo>
                  <a:cubicBezTo>
                    <a:pt x="808425" y="524703"/>
                    <a:pt x="811259" y="518947"/>
                    <a:pt x="809555" y="513627"/>
                  </a:cubicBezTo>
                  <a:cubicBezTo>
                    <a:pt x="807855" y="508300"/>
                    <a:pt x="802228" y="505349"/>
                    <a:pt x="796900" y="507049"/>
                  </a:cubicBezTo>
                  <a:lnTo>
                    <a:pt x="410179" y="630388"/>
                  </a:lnTo>
                  <a:lnTo>
                    <a:pt x="494307" y="440255"/>
                  </a:lnTo>
                  <a:cubicBezTo>
                    <a:pt x="497116" y="442388"/>
                    <a:pt x="500553" y="443542"/>
                    <a:pt x="504047" y="442024"/>
                  </a:cubicBezTo>
                  <a:lnTo>
                    <a:pt x="814866" y="307298"/>
                  </a:lnTo>
                  <a:cubicBezTo>
                    <a:pt x="819995" y="305076"/>
                    <a:pt x="822270" y="299146"/>
                    <a:pt x="820052" y="294017"/>
                  </a:cubicBezTo>
                  <a:cubicBezTo>
                    <a:pt x="818942" y="291450"/>
                    <a:pt x="816894" y="289527"/>
                    <a:pt x="814485" y="288576"/>
                  </a:cubicBezTo>
                  <a:cubicBezTo>
                    <a:pt x="812077" y="287625"/>
                    <a:pt x="809324" y="287596"/>
                    <a:pt x="806770" y="288701"/>
                  </a:cubicBezTo>
                  <a:lnTo>
                    <a:pt x="503035" y="420520"/>
                  </a:lnTo>
                  <a:lnTo>
                    <a:pt x="588296" y="227854"/>
                  </a:lnTo>
                  <a:lnTo>
                    <a:pt x="761354" y="136140"/>
                  </a:lnTo>
                  <a:cubicBezTo>
                    <a:pt x="764714" y="134359"/>
                    <a:pt x="765932" y="130954"/>
                    <a:pt x="766037" y="127408"/>
                  </a:cubicBezTo>
                  <a:cubicBezTo>
                    <a:pt x="766037" y="127367"/>
                    <a:pt x="766033" y="127327"/>
                    <a:pt x="766037" y="127282"/>
                  </a:cubicBezTo>
                  <a:cubicBezTo>
                    <a:pt x="765884" y="126983"/>
                    <a:pt x="765681" y="126704"/>
                    <a:pt x="765527" y="126396"/>
                  </a:cubicBezTo>
                  <a:cubicBezTo>
                    <a:pt x="764418" y="124161"/>
                    <a:pt x="763358" y="121850"/>
                    <a:pt x="762240" y="119692"/>
                  </a:cubicBezTo>
                  <a:cubicBezTo>
                    <a:pt x="761297" y="119016"/>
                    <a:pt x="760666" y="117875"/>
                    <a:pt x="759585" y="117543"/>
                  </a:cubicBezTo>
                  <a:cubicBezTo>
                    <a:pt x="757107" y="116782"/>
                    <a:pt x="754338" y="116863"/>
                    <a:pt x="751869" y="118174"/>
                  </a:cubicBezTo>
                  <a:lnTo>
                    <a:pt x="601453" y="197999"/>
                  </a:lnTo>
                  <a:lnTo>
                    <a:pt x="682796" y="14190"/>
                  </a:lnTo>
                  <a:cubicBezTo>
                    <a:pt x="685059" y="9077"/>
                    <a:pt x="682727" y="3167"/>
                    <a:pt x="677610" y="904"/>
                  </a:cubicBezTo>
                  <a:cubicBezTo>
                    <a:pt x="675052" y="-225"/>
                    <a:pt x="672307" y="-282"/>
                    <a:pt x="669894" y="6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10639257" y="1443663"/>
            <a:ext cx="1237342" cy="1295334"/>
            <a:chOff x="10639257" y="1443663"/>
            <a:chExt cx="1237342" cy="1295334"/>
          </a:xfrm>
        </p:grpSpPr>
        <p:sp>
          <p:nvSpPr>
            <p:cNvPr id="74" name="Google Shape;74;p2"/>
            <p:cNvSpPr/>
            <p:nvPr/>
          </p:nvSpPr>
          <p:spPr>
            <a:xfrm>
              <a:off x="10639257" y="1443663"/>
              <a:ext cx="1237342" cy="1295334"/>
            </a:xfrm>
            <a:custGeom>
              <a:rect b="b" l="l" r="r" t="t"/>
              <a:pathLst>
                <a:path extrusionOk="0" h="808321" w="786863">
                  <a:moveTo>
                    <a:pt x="191532" y="595755"/>
                  </a:moveTo>
                  <a:cubicBezTo>
                    <a:pt x="5075" y="399267"/>
                    <a:pt x="-55687" y="154201"/>
                    <a:pt x="55839" y="48387"/>
                  </a:cubicBezTo>
                  <a:cubicBezTo>
                    <a:pt x="167365" y="-57427"/>
                    <a:pt x="408916" y="16079"/>
                    <a:pt x="595332" y="212567"/>
                  </a:cubicBezTo>
                  <a:cubicBezTo>
                    <a:pt x="781789" y="409055"/>
                    <a:pt x="842551" y="654121"/>
                    <a:pt x="731026" y="759935"/>
                  </a:cubicBezTo>
                  <a:cubicBezTo>
                    <a:pt x="619540" y="865748"/>
                    <a:pt x="377988" y="792243"/>
                    <a:pt x="191532" y="595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748434" y="1514682"/>
              <a:ext cx="1011849" cy="1154638"/>
            </a:xfrm>
            <a:custGeom>
              <a:rect b="b" l="l" r="r" t="t"/>
              <a:pathLst>
                <a:path extrusionOk="0" h="720523" w="643465">
                  <a:moveTo>
                    <a:pt x="11" y="11494"/>
                  </a:moveTo>
                  <a:cubicBezTo>
                    <a:pt x="-111" y="14081"/>
                    <a:pt x="780" y="16837"/>
                    <a:pt x="2602" y="18914"/>
                  </a:cubicBezTo>
                  <a:lnTo>
                    <a:pt x="160641" y="195947"/>
                  </a:lnTo>
                  <a:lnTo>
                    <a:pt x="161976" y="197448"/>
                  </a:lnTo>
                  <a:lnTo>
                    <a:pt x="251724" y="298012"/>
                  </a:lnTo>
                  <a:lnTo>
                    <a:pt x="71217" y="295518"/>
                  </a:lnTo>
                  <a:cubicBezTo>
                    <a:pt x="65631" y="295437"/>
                    <a:pt x="61016" y="299894"/>
                    <a:pt x="60935" y="305481"/>
                  </a:cubicBezTo>
                  <a:cubicBezTo>
                    <a:pt x="60854" y="311067"/>
                    <a:pt x="65307" y="315686"/>
                    <a:pt x="70894" y="315767"/>
                  </a:cubicBezTo>
                  <a:lnTo>
                    <a:pt x="269981" y="318560"/>
                  </a:lnTo>
                  <a:lnTo>
                    <a:pt x="421987" y="488885"/>
                  </a:lnTo>
                  <a:lnTo>
                    <a:pt x="202660" y="490861"/>
                  </a:lnTo>
                  <a:cubicBezTo>
                    <a:pt x="197074" y="490913"/>
                    <a:pt x="192500" y="495540"/>
                    <a:pt x="192581" y="501131"/>
                  </a:cubicBezTo>
                  <a:cubicBezTo>
                    <a:pt x="192621" y="506721"/>
                    <a:pt x="197276" y="511162"/>
                    <a:pt x="202862" y="511109"/>
                  </a:cubicBezTo>
                  <a:lnTo>
                    <a:pt x="439921" y="508976"/>
                  </a:lnTo>
                  <a:lnTo>
                    <a:pt x="550313" y="632630"/>
                  </a:lnTo>
                  <a:lnTo>
                    <a:pt x="365557" y="634039"/>
                  </a:lnTo>
                  <a:cubicBezTo>
                    <a:pt x="359970" y="634079"/>
                    <a:pt x="355437" y="638597"/>
                    <a:pt x="355477" y="644187"/>
                  </a:cubicBezTo>
                  <a:cubicBezTo>
                    <a:pt x="355518" y="649774"/>
                    <a:pt x="360051" y="654300"/>
                    <a:pt x="365638" y="654259"/>
                  </a:cubicBezTo>
                  <a:lnTo>
                    <a:pt x="568287" y="652717"/>
                  </a:lnTo>
                  <a:lnTo>
                    <a:pt x="625811" y="717151"/>
                  </a:lnTo>
                  <a:cubicBezTo>
                    <a:pt x="629535" y="721320"/>
                    <a:pt x="635931" y="721669"/>
                    <a:pt x="640101" y="717948"/>
                  </a:cubicBezTo>
                  <a:cubicBezTo>
                    <a:pt x="644270" y="714224"/>
                    <a:pt x="644594" y="707848"/>
                    <a:pt x="640910" y="703679"/>
                  </a:cubicBezTo>
                  <a:lnTo>
                    <a:pt x="532744" y="582534"/>
                  </a:lnTo>
                  <a:cubicBezTo>
                    <a:pt x="532906" y="581919"/>
                    <a:pt x="533514" y="581559"/>
                    <a:pt x="533554" y="580907"/>
                  </a:cubicBezTo>
                  <a:lnTo>
                    <a:pt x="547358" y="288357"/>
                  </a:lnTo>
                  <a:cubicBezTo>
                    <a:pt x="547641" y="282775"/>
                    <a:pt x="543310" y="278022"/>
                    <a:pt x="537764" y="277759"/>
                  </a:cubicBezTo>
                  <a:cubicBezTo>
                    <a:pt x="532177" y="277500"/>
                    <a:pt x="527401" y="281803"/>
                    <a:pt x="527158" y="287386"/>
                  </a:cubicBezTo>
                  <a:lnTo>
                    <a:pt x="514163" y="561772"/>
                  </a:lnTo>
                  <a:lnTo>
                    <a:pt x="359727" y="388751"/>
                  </a:lnTo>
                  <a:cubicBezTo>
                    <a:pt x="360011" y="387824"/>
                    <a:pt x="360861" y="387200"/>
                    <a:pt x="360901" y="386172"/>
                  </a:cubicBezTo>
                  <a:lnTo>
                    <a:pt x="365435" y="96925"/>
                  </a:lnTo>
                  <a:cubicBezTo>
                    <a:pt x="365516" y="91335"/>
                    <a:pt x="361023" y="86854"/>
                    <a:pt x="355437" y="86761"/>
                  </a:cubicBezTo>
                  <a:cubicBezTo>
                    <a:pt x="349850" y="86672"/>
                    <a:pt x="345235" y="91128"/>
                    <a:pt x="345154" y="96723"/>
                  </a:cubicBezTo>
                  <a:lnTo>
                    <a:pt x="340863" y="367530"/>
                  </a:lnTo>
                  <a:lnTo>
                    <a:pt x="178250" y="185324"/>
                  </a:lnTo>
                  <a:lnTo>
                    <a:pt x="175457" y="9858"/>
                  </a:lnTo>
                  <a:cubicBezTo>
                    <a:pt x="175376" y="4272"/>
                    <a:pt x="170721" y="-80"/>
                    <a:pt x="165134" y="1"/>
                  </a:cubicBezTo>
                  <a:cubicBezTo>
                    <a:pt x="159548" y="90"/>
                    <a:pt x="155216" y="4616"/>
                    <a:pt x="155297" y="10211"/>
                  </a:cubicBezTo>
                  <a:lnTo>
                    <a:pt x="157685" y="162108"/>
                  </a:lnTo>
                  <a:lnTo>
                    <a:pt x="17701" y="5320"/>
                  </a:lnTo>
                  <a:cubicBezTo>
                    <a:pt x="13977" y="1151"/>
                    <a:pt x="7621" y="795"/>
                    <a:pt x="3452" y="4523"/>
                  </a:cubicBezTo>
                  <a:cubicBezTo>
                    <a:pt x="1347" y="6385"/>
                    <a:pt x="173" y="8903"/>
                    <a:pt x="11" y="11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2"/>
          <p:cNvGrpSpPr/>
          <p:nvPr/>
        </p:nvGrpSpPr>
        <p:grpSpPr>
          <a:xfrm>
            <a:off x="535174" y="1901901"/>
            <a:ext cx="1913201" cy="3334859"/>
            <a:chOff x="535174" y="1901901"/>
            <a:chExt cx="1913201" cy="3334859"/>
          </a:xfrm>
        </p:grpSpPr>
        <p:sp>
          <p:nvSpPr>
            <p:cNvPr id="77" name="Google Shape;77;p2"/>
            <p:cNvSpPr/>
            <p:nvPr/>
          </p:nvSpPr>
          <p:spPr>
            <a:xfrm>
              <a:off x="535174" y="1901901"/>
              <a:ext cx="1913201" cy="3334859"/>
            </a:xfrm>
            <a:custGeom>
              <a:rect b="b" l="l" r="r" t="t"/>
              <a:pathLst>
                <a:path extrusionOk="0" h="2081035" w="1216662">
                  <a:moveTo>
                    <a:pt x="523255" y="0"/>
                  </a:moveTo>
                  <a:cubicBezTo>
                    <a:pt x="523255" y="0"/>
                    <a:pt x="0" y="184117"/>
                    <a:pt x="0" y="973291"/>
                  </a:cubicBezTo>
                  <a:cubicBezTo>
                    <a:pt x="0" y="1762461"/>
                    <a:pt x="740676" y="2081036"/>
                    <a:pt x="740676" y="2081036"/>
                  </a:cubicBezTo>
                  <a:cubicBezTo>
                    <a:pt x="740676" y="2081036"/>
                    <a:pt x="1311393" y="1754672"/>
                    <a:pt x="1202960" y="908581"/>
                  </a:cubicBezTo>
                  <a:cubicBezTo>
                    <a:pt x="1094526" y="62491"/>
                    <a:pt x="523255" y="0"/>
                    <a:pt x="52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06427" y="1902876"/>
              <a:ext cx="1830939" cy="3330094"/>
            </a:xfrm>
            <a:custGeom>
              <a:rect b="b" l="l" r="r" t="t"/>
              <a:pathLst>
                <a:path extrusionOk="0" h="2078062" w="1164349">
                  <a:moveTo>
                    <a:pt x="479078" y="56"/>
                  </a:moveTo>
                  <a:cubicBezTo>
                    <a:pt x="473516" y="635"/>
                    <a:pt x="469521" y="5630"/>
                    <a:pt x="470096" y="11188"/>
                  </a:cubicBezTo>
                  <a:lnTo>
                    <a:pt x="512852" y="421567"/>
                  </a:lnTo>
                  <a:lnTo>
                    <a:pt x="197734" y="220172"/>
                  </a:lnTo>
                  <a:cubicBezTo>
                    <a:pt x="196042" y="219092"/>
                    <a:pt x="194147" y="219173"/>
                    <a:pt x="192293" y="219160"/>
                  </a:cubicBezTo>
                  <a:cubicBezTo>
                    <a:pt x="189006" y="223116"/>
                    <a:pt x="185695" y="226965"/>
                    <a:pt x="182424" y="231050"/>
                  </a:cubicBezTo>
                  <a:cubicBezTo>
                    <a:pt x="183019" y="233556"/>
                    <a:pt x="184529" y="235766"/>
                    <a:pt x="186852" y="237248"/>
                  </a:cubicBezTo>
                  <a:lnTo>
                    <a:pt x="515512" y="447248"/>
                  </a:lnTo>
                  <a:lnTo>
                    <a:pt x="552196" y="800066"/>
                  </a:lnTo>
                  <a:lnTo>
                    <a:pt x="80338" y="475961"/>
                  </a:lnTo>
                  <a:cubicBezTo>
                    <a:pt x="78031" y="474379"/>
                    <a:pt x="75290" y="473844"/>
                    <a:pt x="72748" y="474318"/>
                  </a:cubicBezTo>
                  <a:cubicBezTo>
                    <a:pt x="70198" y="474792"/>
                    <a:pt x="67748" y="476192"/>
                    <a:pt x="66170" y="478491"/>
                  </a:cubicBezTo>
                  <a:cubicBezTo>
                    <a:pt x="63004" y="483098"/>
                    <a:pt x="64218" y="489494"/>
                    <a:pt x="68825" y="492660"/>
                  </a:cubicBezTo>
                  <a:lnTo>
                    <a:pt x="554981" y="826505"/>
                  </a:lnTo>
                  <a:lnTo>
                    <a:pt x="588503" y="1148331"/>
                  </a:lnTo>
                  <a:lnTo>
                    <a:pt x="14934" y="832957"/>
                  </a:lnTo>
                  <a:cubicBezTo>
                    <a:pt x="12485" y="831609"/>
                    <a:pt x="9831" y="831476"/>
                    <a:pt x="7344" y="832196"/>
                  </a:cubicBezTo>
                  <a:cubicBezTo>
                    <a:pt x="4856" y="832921"/>
                    <a:pt x="2617" y="834560"/>
                    <a:pt x="1271" y="837006"/>
                  </a:cubicBezTo>
                  <a:cubicBezTo>
                    <a:pt x="-1422" y="841904"/>
                    <a:pt x="293" y="847976"/>
                    <a:pt x="5193" y="850668"/>
                  </a:cubicBezTo>
                  <a:lnTo>
                    <a:pt x="591033" y="1172745"/>
                  </a:lnTo>
                  <a:lnTo>
                    <a:pt x="591033" y="1172874"/>
                  </a:lnTo>
                  <a:lnTo>
                    <a:pt x="620127" y="1451560"/>
                  </a:lnTo>
                  <a:lnTo>
                    <a:pt x="13922" y="1207029"/>
                  </a:lnTo>
                  <a:cubicBezTo>
                    <a:pt x="8738" y="1204940"/>
                    <a:pt x="2856" y="1207538"/>
                    <a:pt x="765" y="1212720"/>
                  </a:cubicBezTo>
                  <a:cubicBezTo>
                    <a:pt x="-1326" y="1217906"/>
                    <a:pt x="1147" y="1223788"/>
                    <a:pt x="6332" y="1225877"/>
                  </a:cubicBezTo>
                  <a:lnTo>
                    <a:pt x="620633" y="1473573"/>
                  </a:lnTo>
                  <a:cubicBezTo>
                    <a:pt x="621228" y="1473812"/>
                    <a:pt x="621799" y="1473448"/>
                    <a:pt x="622406" y="1473573"/>
                  </a:cubicBezTo>
                  <a:lnTo>
                    <a:pt x="654666" y="1782749"/>
                  </a:lnTo>
                  <a:lnTo>
                    <a:pt x="117654" y="1548464"/>
                  </a:lnTo>
                  <a:cubicBezTo>
                    <a:pt x="115091" y="1547346"/>
                    <a:pt x="112347" y="1547391"/>
                    <a:pt x="109938" y="1548338"/>
                  </a:cubicBezTo>
                  <a:cubicBezTo>
                    <a:pt x="109432" y="1548532"/>
                    <a:pt x="109266" y="1549200"/>
                    <a:pt x="108800" y="1549476"/>
                  </a:cubicBezTo>
                  <a:cubicBezTo>
                    <a:pt x="113351" y="1557268"/>
                    <a:pt x="117909" y="1565142"/>
                    <a:pt x="122588" y="1572752"/>
                  </a:cubicBezTo>
                  <a:lnTo>
                    <a:pt x="657066" y="1805771"/>
                  </a:lnTo>
                  <a:lnTo>
                    <a:pt x="684521" y="2068899"/>
                  </a:lnTo>
                  <a:cubicBezTo>
                    <a:pt x="685100" y="2074461"/>
                    <a:pt x="690091" y="2078594"/>
                    <a:pt x="695653" y="2078007"/>
                  </a:cubicBezTo>
                  <a:cubicBezTo>
                    <a:pt x="701211" y="2077428"/>
                    <a:pt x="705211" y="2072445"/>
                    <a:pt x="704632" y="2066875"/>
                  </a:cubicBezTo>
                  <a:lnTo>
                    <a:pt x="672502" y="1758460"/>
                  </a:lnTo>
                  <a:lnTo>
                    <a:pt x="1086297" y="1426765"/>
                  </a:lnTo>
                  <a:cubicBezTo>
                    <a:pt x="1090657" y="1423267"/>
                    <a:pt x="1091305" y="1416831"/>
                    <a:pt x="1087815" y="1412471"/>
                  </a:cubicBezTo>
                  <a:cubicBezTo>
                    <a:pt x="1086067" y="1410289"/>
                    <a:pt x="1083557" y="1409087"/>
                    <a:pt x="1080982" y="1408803"/>
                  </a:cubicBezTo>
                  <a:cubicBezTo>
                    <a:pt x="1078407" y="1408520"/>
                    <a:pt x="1075699" y="1409204"/>
                    <a:pt x="1073517" y="1410953"/>
                  </a:cubicBezTo>
                  <a:lnTo>
                    <a:pt x="669972" y="1734552"/>
                  </a:lnTo>
                  <a:lnTo>
                    <a:pt x="634931" y="1398302"/>
                  </a:lnTo>
                  <a:lnTo>
                    <a:pt x="1164349" y="971100"/>
                  </a:lnTo>
                  <a:cubicBezTo>
                    <a:pt x="1163714" y="964141"/>
                    <a:pt x="1162799" y="957008"/>
                    <a:pt x="1162070" y="949973"/>
                  </a:cubicBezTo>
                  <a:cubicBezTo>
                    <a:pt x="1160046" y="950090"/>
                    <a:pt x="1157941" y="950252"/>
                    <a:pt x="1156253" y="951616"/>
                  </a:cubicBezTo>
                  <a:lnTo>
                    <a:pt x="632527" y="1374394"/>
                  </a:lnTo>
                  <a:lnTo>
                    <a:pt x="604947" y="1110380"/>
                  </a:lnTo>
                  <a:lnTo>
                    <a:pt x="1071368" y="629916"/>
                  </a:lnTo>
                  <a:cubicBezTo>
                    <a:pt x="1075262" y="625908"/>
                    <a:pt x="1075246" y="619524"/>
                    <a:pt x="1071242" y="615622"/>
                  </a:cubicBezTo>
                  <a:cubicBezTo>
                    <a:pt x="1069234" y="613675"/>
                    <a:pt x="1066623" y="612804"/>
                    <a:pt x="1064032" y="612841"/>
                  </a:cubicBezTo>
                  <a:cubicBezTo>
                    <a:pt x="1061442" y="612877"/>
                    <a:pt x="1058891" y="613873"/>
                    <a:pt x="1056948" y="615877"/>
                  </a:cubicBezTo>
                  <a:lnTo>
                    <a:pt x="602166" y="1084067"/>
                  </a:lnTo>
                  <a:lnTo>
                    <a:pt x="566996" y="746680"/>
                  </a:lnTo>
                  <a:cubicBezTo>
                    <a:pt x="567866" y="746105"/>
                    <a:pt x="568971" y="746016"/>
                    <a:pt x="569655" y="745162"/>
                  </a:cubicBezTo>
                  <a:lnTo>
                    <a:pt x="895023" y="334658"/>
                  </a:lnTo>
                  <a:cubicBezTo>
                    <a:pt x="898493" y="330277"/>
                    <a:pt x="897756" y="323962"/>
                    <a:pt x="893376" y="320489"/>
                  </a:cubicBezTo>
                  <a:cubicBezTo>
                    <a:pt x="891186" y="318753"/>
                    <a:pt x="888486" y="318040"/>
                    <a:pt x="885915" y="318340"/>
                  </a:cubicBezTo>
                  <a:cubicBezTo>
                    <a:pt x="883340" y="318635"/>
                    <a:pt x="880948" y="319939"/>
                    <a:pt x="879207" y="322133"/>
                  </a:cubicBezTo>
                  <a:lnTo>
                    <a:pt x="564215" y="719355"/>
                  </a:lnTo>
                  <a:lnTo>
                    <a:pt x="530692" y="398035"/>
                  </a:lnTo>
                  <a:lnTo>
                    <a:pt x="695524" y="141234"/>
                  </a:lnTo>
                  <a:cubicBezTo>
                    <a:pt x="698544" y="136530"/>
                    <a:pt x="697195" y="130207"/>
                    <a:pt x="692488" y="127191"/>
                  </a:cubicBezTo>
                  <a:cubicBezTo>
                    <a:pt x="690136" y="125681"/>
                    <a:pt x="687302" y="125244"/>
                    <a:pt x="684772" y="125799"/>
                  </a:cubicBezTo>
                  <a:cubicBezTo>
                    <a:pt x="682242" y="126353"/>
                    <a:pt x="679954" y="127875"/>
                    <a:pt x="678449" y="130227"/>
                  </a:cubicBezTo>
                  <a:lnTo>
                    <a:pt x="527401" y="365905"/>
                  </a:lnTo>
                  <a:lnTo>
                    <a:pt x="490211" y="9038"/>
                  </a:lnTo>
                  <a:cubicBezTo>
                    <a:pt x="489628" y="3476"/>
                    <a:pt x="484632" y="-523"/>
                    <a:pt x="479078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10521698" y="-38192"/>
            <a:ext cx="1665539" cy="1297829"/>
            <a:chOff x="10521698" y="-38192"/>
            <a:chExt cx="1665539" cy="1297829"/>
          </a:xfrm>
        </p:grpSpPr>
        <p:sp>
          <p:nvSpPr>
            <p:cNvPr id="80" name="Google Shape;80;p2"/>
            <p:cNvSpPr/>
            <p:nvPr/>
          </p:nvSpPr>
          <p:spPr>
            <a:xfrm>
              <a:off x="10521698" y="-38192"/>
              <a:ext cx="1665539" cy="1297829"/>
            </a:xfrm>
            <a:custGeom>
              <a:rect b="b" l="l" r="r" t="t"/>
              <a:pathLst>
                <a:path extrusionOk="0" h="1297829" w="1665539">
                  <a:moveTo>
                    <a:pt x="214424" y="0"/>
                  </a:moveTo>
                  <a:lnTo>
                    <a:pt x="1665539" y="0"/>
                  </a:lnTo>
                  <a:lnTo>
                    <a:pt x="1665539" y="1291601"/>
                  </a:lnTo>
                  <a:lnTo>
                    <a:pt x="1554234" y="1297772"/>
                  </a:lnTo>
                  <a:cubicBezTo>
                    <a:pt x="1399093" y="1299082"/>
                    <a:pt x="1232367" y="1278021"/>
                    <a:pt x="1056969" y="1224195"/>
                  </a:cubicBezTo>
                  <a:cubicBezTo>
                    <a:pt x="121512" y="937124"/>
                    <a:pt x="0" y="199454"/>
                    <a:pt x="0" y="199454"/>
                  </a:cubicBezTo>
                  <a:cubicBezTo>
                    <a:pt x="0" y="199454"/>
                    <a:pt x="35833" y="153009"/>
                    <a:pt x="104627" y="896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526790" y="-38192"/>
              <a:ext cx="1660446" cy="1267039"/>
            </a:xfrm>
            <a:custGeom>
              <a:rect b="b" l="l" r="r" t="t"/>
              <a:pathLst>
                <a:path extrusionOk="0" h="1267039" w="1660446">
                  <a:moveTo>
                    <a:pt x="1660446" y="842394"/>
                  </a:moveTo>
                  <a:lnTo>
                    <a:pt x="1660446" y="887737"/>
                  </a:lnTo>
                  <a:lnTo>
                    <a:pt x="1284974" y="1262388"/>
                  </a:lnTo>
                  <a:cubicBezTo>
                    <a:pt x="1278612" y="1268653"/>
                    <a:pt x="1268623" y="1268593"/>
                    <a:pt x="1262516" y="1262188"/>
                  </a:cubicBezTo>
                  <a:cubicBezTo>
                    <a:pt x="1256346" y="1255787"/>
                    <a:pt x="1256599" y="1245531"/>
                    <a:pt x="1262898" y="1239268"/>
                  </a:cubicBezTo>
                  <a:close/>
                  <a:moveTo>
                    <a:pt x="1566753" y="0"/>
                  </a:moveTo>
                  <a:lnTo>
                    <a:pt x="1602145" y="0"/>
                  </a:lnTo>
                  <a:lnTo>
                    <a:pt x="1660446" y="122300"/>
                  </a:lnTo>
                  <a:lnTo>
                    <a:pt x="1660446" y="196526"/>
                  </a:lnTo>
                  <a:close/>
                  <a:moveTo>
                    <a:pt x="640534" y="0"/>
                  </a:moveTo>
                  <a:lnTo>
                    <a:pt x="678154" y="0"/>
                  </a:lnTo>
                  <a:lnTo>
                    <a:pt x="934242" y="413893"/>
                  </a:lnTo>
                  <a:lnTo>
                    <a:pt x="1358517" y="517749"/>
                  </a:lnTo>
                  <a:lnTo>
                    <a:pt x="1102945" y="0"/>
                  </a:lnTo>
                  <a:lnTo>
                    <a:pt x="1138583" y="0"/>
                  </a:lnTo>
                  <a:lnTo>
                    <a:pt x="1399043" y="527689"/>
                  </a:lnTo>
                  <a:lnTo>
                    <a:pt x="1660446" y="591596"/>
                  </a:lnTo>
                  <a:lnTo>
                    <a:pt x="1660446" y="625077"/>
                  </a:lnTo>
                  <a:lnTo>
                    <a:pt x="1458909" y="575764"/>
                  </a:lnTo>
                  <a:cubicBezTo>
                    <a:pt x="1461453" y="582202"/>
                    <a:pt x="1460881" y="589595"/>
                    <a:pt x="1455346" y="594223"/>
                  </a:cubicBezTo>
                  <a:lnTo>
                    <a:pt x="813366" y="1131555"/>
                  </a:lnTo>
                  <a:cubicBezTo>
                    <a:pt x="812348" y="1132420"/>
                    <a:pt x="810948" y="1132011"/>
                    <a:pt x="809802" y="1132569"/>
                  </a:cubicBezTo>
                  <a:cubicBezTo>
                    <a:pt x="809739" y="1132543"/>
                    <a:pt x="809675" y="1132594"/>
                    <a:pt x="809612" y="1132569"/>
                  </a:cubicBezTo>
                  <a:cubicBezTo>
                    <a:pt x="802486" y="1129323"/>
                    <a:pt x="795870" y="1125929"/>
                    <a:pt x="788934" y="1122630"/>
                  </a:cubicBezTo>
                  <a:cubicBezTo>
                    <a:pt x="788872" y="1122560"/>
                    <a:pt x="788934" y="1122494"/>
                    <a:pt x="788934" y="1122430"/>
                  </a:cubicBezTo>
                  <a:cubicBezTo>
                    <a:pt x="787663" y="1116593"/>
                    <a:pt x="788490" y="1110441"/>
                    <a:pt x="793261" y="1106403"/>
                  </a:cubicBezTo>
                  <a:lnTo>
                    <a:pt x="1434479" y="569680"/>
                  </a:lnTo>
                  <a:lnTo>
                    <a:pt x="1036224" y="472110"/>
                  </a:lnTo>
                  <a:lnTo>
                    <a:pt x="451754" y="902748"/>
                  </a:lnTo>
                  <a:cubicBezTo>
                    <a:pt x="449974" y="904060"/>
                    <a:pt x="447810" y="903715"/>
                    <a:pt x="445774" y="904169"/>
                  </a:cubicBezTo>
                  <a:cubicBezTo>
                    <a:pt x="439540" y="898957"/>
                    <a:pt x="433178" y="893789"/>
                    <a:pt x="427071" y="888553"/>
                  </a:cubicBezTo>
                  <a:cubicBezTo>
                    <a:pt x="427389" y="883872"/>
                    <a:pt x="428979" y="879353"/>
                    <a:pt x="433051" y="876381"/>
                  </a:cubicBezTo>
                  <a:lnTo>
                    <a:pt x="995506" y="462170"/>
                  </a:lnTo>
                  <a:lnTo>
                    <a:pt x="585545" y="361965"/>
                  </a:lnTo>
                  <a:lnTo>
                    <a:pt x="205803" y="633780"/>
                  </a:lnTo>
                  <a:cubicBezTo>
                    <a:pt x="202813" y="635929"/>
                    <a:pt x="199313" y="636351"/>
                    <a:pt x="195877" y="636214"/>
                  </a:cubicBezTo>
                  <a:cubicBezTo>
                    <a:pt x="191233" y="629703"/>
                    <a:pt x="185953" y="623193"/>
                    <a:pt x="181564" y="616740"/>
                  </a:cubicBezTo>
                  <a:cubicBezTo>
                    <a:pt x="181564" y="616683"/>
                    <a:pt x="181564" y="616591"/>
                    <a:pt x="181564" y="616534"/>
                  </a:cubicBezTo>
                  <a:cubicBezTo>
                    <a:pt x="182517" y="612918"/>
                    <a:pt x="184300" y="609498"/>
                    <a:pt x="187545" y="607206"/>
                  </a:cubicBezTo>
                  <a:lnTo>
                    <a:pt x="544384" y="351823"/>
                  </a:lnTo>
                  <a:lnTo>
                    <a:pt x="12145" y="221598"/>
                  </a:lnTo>
                  <a:cubicBezTo>
                    <a:pt x="3621" y="219507"/>
                    <a:pt x="-1595" y="210839"/>
                    <a:pt x="440" y="202124"/>
                  </a:cubicBezTo>
                  <a:cubicBezTo>
                    <a:pt x="2475" y="193409"/>
                    <a:pt x="11001" y="188067"/>
                    <a:pt x="19525" y="190157"/>
                  </a:cubicBezTo>
                  <a:lnTo>
                    <a:pt x="456335" y="297055"/>
                  </a:lnTo>
                  <a:lnTo>
                    <a:pt x="231442" y="27477"/>
                  </a:lnTo>
                  <a:cubicBezTo>
                    <a:pt x="225780" y="20651"/>
                    <a:pt x="226543" y="10363"/>
                    <a:pt x="233223" y="4555"/>
                  </a:cubicBezTo>
                  <a:cubicBezTo>
                    <a:pt x="236594" y="1650"/>
                    <a:pt x="240730" y="367"/>
                    <a:pt x="244802" y="701"/>
                  </a:cubicBezTo>
                  <a:cubicBezTo>
                    <a:pt x="248874" y="1033"/>
                    <a:pt x="252881" y="2968"/>
                    <a:pt x="255680" y="6380"/>
                  </a:cubicBezTo>
                  <a:lnTo>
                    <a:pt x="505194" y="305574"/>
                  </a:lnTo>
                  <a:cubicBezTo>
                    <a:pt x="506085" y="306636"/>
                    <a:pt x="505830" y="308028"/>
                    <a:pt x="506404" y="309226"/>
                  </a:cubicBezTo>
                  <a:lnTo>
                    <a:pt x="890090" y="4031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-4764" y="5159966"/>
            <a:ext cx="2374796" cy="1698033"/>
            <a:chOff x="-4764" y="5159966"/>
            <a:chExt cx="2374796" cy="1698033"/>
          </a:xfrm>
        </p:grpSpPr>
        <p:sp>
          <p:nvSpPr>
            <p:cNvPr id="83" name="Google Shape;83;p2"/>
            <p:cNvSpPr/>
            <p:nvPr/>
          </p:nvSpPr>
          <p:spPr>
            <a:xfrm>
              <a:off x="-4764" y="5159966"/>
              <a:ext cx="2374796" cy="1698033"/>
            </a:xfrm>
            <a:custGeom>
              <a:rect b="b" l="l" r="r" t="t"/>
              <a:pathLst>
                <a:path extrusionOk="0" h="1698033" w="2374796">
                  <a:moveTo>
                    <a:pt x="525875" y="1426"/>
                  </a:moveTo>
                  <a:cubicBezTo>
                    <a:pt x="812036" y="-10474"/>
                    <a:pt x="1141322" y="50305"/>
                    <a:pt x="1493813" y="252293"/>
                  </a:cubicBezTo>
                  <a:cubicBezTo>
                    <a:pt x="2269295" y="696667"/>
                    <a:pt x="2380682" y="1312259"/>
                    <a:pt x="2374567" y="1653609"/>
                  </a:cubicBezTo>
                  <a:lnTo>
                    <a:pt x="2372412" y="1698033"/>
                  </a:lnTo>
                  <a:lnTo>
                    <a:pt x="0" y="1698033"/>
                  </a:lnTo>
                  <a:lnTo>
                    <a:pt x="0" y="109334"/>
                  </a:lnTo>
                  <a:lnTo>
                    <a:pt x="61663" y="86537"/>
                  </a:lnTo>
                  <a:cubicBezTo>
                    <a:pt x="198007" y="41871"/>
                    <a:pt x="354179" y="8566"/>
                    <a:pt x="525875" y="1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4764" y="5251981"/>
              <a:ext cx="2145765" cy="1606018"/>
            </a:xfrm>
            <a:custGeom>
              <a:rect b="b" l="l" r="r" t="t"/>
              <a:pathLst>
                <a:path extrusionOk="0" h="1606018" w="2145765">
                  <a:moveTo>
                    <a:pt x="911794" y="78387"/>
                  </a:moveTo>
                  <a:cubicBezTo>
                    <a:pt x="915707" y="79556"/>
                    <a:pt x="919211" y="82171"/>
                    <a:pt x="921336" y="86098"/>
                  </a:cubicBezTo>
                  <a:cubicBezTo>
                    <a:pt x="925579" y="93934"/>
                    <a:pt x="922864" y="103877"/>
                    <a:pt x="915173" y="108207"/>
                  </a:cubicBezTo>
                  <a:lnTo>
                    <a:pt x="43988" y="598279"/>
                  </a:lnTo>
                  <a:lnTo>
                    <a:pt x="460096" y="803757"/>
                  </a:lnTo>
                  <a:lnTo>
                    <a:pt x="460296" y="803757"/>
                  </a:lnTo>
                  <a:cubicBezTo>
                    <a:pt x="460970" y="803348"/>
                    <a:pt x="461138" y="802447"/>
                    <a:pt x="461886" y="802135"/>
                  </a:cubicBezTo>
                  <a:lnTo>
                    <a:pt x="1480784" y="380219"/>
                  </a:lnTo>
                  <a:cubicBezTo>
                    <a:pt x="1488928" y="376838"/>
                    <a:pt x="1498159" y="380843"/>
                    <a:pt x="1501461" y="389144"/>
                  </a:cubicBezTo>
                  <a:cubicBezTo>
                    <a:pt x="1504763" y="397447"/>
                    <a:pt x="1500856" y="406872"/>
                    <a:pt x="1492714" y="410241"/>
                  </a:cubicBezTo>
                  <a:lnTo>
                    <a:pt x="497870" y="822420"/>
                  </a:lnTo>
                  <a:lnTo>
                    <a:pt x="1057125" y="1098515"/>
                  </a:lnTo>
                  <a:cubicBezTo>
                    <a:pt x="1058863" y="1096697"/>
                    <a:pt x="1060186" y="1094426"/>
                    <a:pt x="1062686" y="1093647"/>
                  </a:cubicBezTo>
                  <a:lnTo>
                    <a:pt x="1966872" y="800512"/>
                  </a:lnTo>
                  <a:cubicBezTo>
                    <a:pt x="1975245" y="797799"/>
                    <a:pt x="1984298" y="802518"/>
                    <a:pt x="1986957" y="811059"/>
                  </a:cubicBezTo>
                  <a:cubicBezTo>
                    <a:pt x="1989616" y="819603"/>
                    <a:pt x="1984991" y="828832"/>
                    <a:pt x="1976619" y="831545"/>
                  </a:cubicBezTo>
                  <a:lnTo>
                    <a:pt x="1095094" y="1117338"/>
                  </a:lnTo>
                  <a:lnTo>
                    <a:pt x="1536451" y="1335242"/>
                  </a:lnTo>
                  <a:cubicBezTo>
                    <a:pt x="1537118" y="1334852"/>
                    <a:pt x="1537316" y="1334007"/>
                    <a:pt x="1538041" y="1333813"/>
                  </a:cubicBezTo>
                  <a:lnTo>
                    <a:pt x="2124928" y="1142524"/>
                  </a:lnTo>
                  <a:cubicBezTo>
                    <a:pt x="2133300" y="1139798"/>
                    <a:pt x="2142341" y="1144536"/>
                    <a:pt x="2145013" y="1153039"/>
                  </a:cubicBezTo>
                  <a:cubicBezTo>
                    <a:pt x="2147678" y="1161608"/>
                    <a:pt x="2143041" y="1170629"/>
                    <a:pt x="2134669" y="1173357"/>
                  </a:cubicBezTo>
                  <a:lnTo>
                    <a:pt x="1576613" y="1355104"/>
                  </a:lnTo>
                  <a:lnTo>
                    <a:pt x="2084879" y="1606018"/>
                  </a:lnTo>
                  <a:lnTo>
                    <a:pt x="2011821" y="1606018"/>
                  </a:lnTo>
                  <a:lnTo>
                    <a:pt x="1207819" y="1209056"/>
                  </a:lnTo>
                  <a:lnTo>
                    <a:pt x="1334369" y="1606018"/>
                  </a:lnTo>
                  <a:lnTo>
                    <a:pt x="1300997" y="1606018"/>
                  </a:lnTo>
                  <a:lnTo>
                    <a:pt x="1172830" y="1203734"/>
                  </a:lnTo>
                  <a:cubicBezTo>
                    <a:pt x="1171563" y="1199775"/>
                    <a:pt x="1172238" y="1195685"/>
                    <a:pt x="1173822" y="1192180"/>
                  </a:cubicBezTo>
                  <a:lnTo>
                    <a:pt x="643995" y="930735"/>
                  </a:lnTo>
                  <a:lnTo>
                    <a:pt x="784284" y="1606018"/>
                  </a:lnTo>
                  <a:lnTo>
                    <a:pt x="751925" y="1606018"/>
                  </a:lnTo>
                  <a:lnTo>
                    <a:pt x="608011" y="912884"/>
                  </a:lnTo>
                  <a:lnTo>
                    <a:pt x="205422" y="714105"/>
                  </a:lnTo>
                  <a:lnTo>
                    <a:pt x="273890" y="1606018"/>
                  </a:lnTo>
                  <a:lnTo>
                    <a:pt x="242069" y="1606018"/>
                  </a:lnTo>
                  <a:lnTo>
                    <a:pt x="172219" y="697669"/>
                  </a:lnTo>
                  <a:lnTo>
                    <a:pt x="0" y="612651"/>
                  </a:lnTo>
                  <a:lnTo>
                    <a:pt x="0" y="576617"/>
                  </a:lnTo>
                  <a:lnTo>
                    <a:pt x="10588" y="581843"/>
                  </a:lnTo>
                  <a:cubicBezTo>
                    <a:pt x="11594" y="580851"/>
                    <a:pt x="11891" y="579324"/>
                    <a:pt x="13171" y="578598"/>
                  </a:cubicBezTo>
                  <a:lnTo>
                    <a:pt x="899661" y="79809"/>
                  </a:lnTo>
                  <a:cubicBezTo>
                    <a:pt x="903510" y="77641"/>
                    <a:pt x="907882" y="77233"/>
                    <a:pt x="911794" y="78387"/>
                  </a:cubicBezTo>
                  <a:close/>
                  <a:moveTo>
                    <a:pt x="168442" y="496"/>
                  </a:moveTo>
                  <a:cubicBezTo>
                    <a:pt x="172379" y="1548"/>
                    <a:pt x="175967" y="4131"/>
                    <a:pt x="178183" y="8000"/>
                  </a:cubicBezTo>
                  <a:cubicBezTo>
                    <a:pt x="182616" y="15737"/>
                    <a:pt x="180001" y="25790"/>
                    <a:pt x="172419" y="30315"/>
                  </a:cubicBezTo>
                  <a:lnTo>
                    <a:pt x="0" y="133123"/>
                  </a:lnTo>
                  <a:lnTo>
                    <a:pt x="0" y="95627"/>
                  </a:lnTo>
                  <a:lnTo>
                    <a:pt x="156514" y="2319"/>
                  </a:lnTo>
                  <a:cubicBezTo>
                    <a:pt x="160305" y="74"/>
                    <a:pt x="164506" y="-557"/>
                    <a:pt x="168442" y="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9395911" y="5550448"/>
            <a:ext cx="2791325" cy="1307551"/>
            <a:chOff x="9395911" y="5550448"/>
            <a:chExt cx="2791325" cy="1307551"/>
          </a:xfrm>
        </p:grpSpPr>
        <p:sp>
          <p:nvSpPr>
            <p:cNvPr id="86" name="Google Shape;86;p2"/>
            <p:cNvSpPr/>
            <p:nvPr/>
          </p:nvSpPr>
          <p:spPr>
            <a:xfrm>
              <a:off x="9395911" y="5550448"/>
              <a:ext cx="2791325" cy="1307551"/>
            </a:xfrm>
            <a:custGeom>
              <a:rect b="b" l="l" r="r" t="t"/>
              <a:pathLst>
                <a:path extrusionOk="0" h="1307551" w="2791325">
                  <a:moveTo>
                    <a:pt x="2098391" y="898"/>
                  </a:moveTo>
                  <a:cubicBezTo>
                    <a:pt x="2373373" y="-7968"/>
                    <a:pt x="2589313" y="50293"/>
                    <a:pt x="2736508" y="110769"/>
                  </a:cubicBezTo>
                  <a:lnTo>
                    <a:pt x="2791325" y="135463"/>
                  </a:lnTo>
                  <a:lnTo>
                    <a:pt x="2791325" y="1012685"/>
                  </a:lnTo>
                  <a:lnTo>
                    <a:pt x="2780686" y="1042942"/>
                  </a:lnTo>
                  <a:cubicBezTo>
                    <a:pt x="2759291" y="1098305"/>
                    <a:pt x="2735383" y="1154868"/>
                    <a:pt x="2708667" y="1212066"/>
                  </a:cubicBezTo>
                  <a:lnTo>
                    <a:pt x="2659602" y="1307551"/>
                  </a:lnTo>
                  <a:lnTo>
                    <a:pt x="0" y="1307551"/>
                  </a:lnTo>
                  <a:lnTo>
                    <a:pt x="27590" y="1260257"/>
                  </a:lnTo>
                  <a:cubicBezTo>
                    <a:pt x="202103" y="987401"/>
                    <a:pt x="467453" y="698402"/>
                    <a:pt x="870162" y="434958"/>
                  </a:cubicBezTo>
                  <a:cubicBezTo>
                    <a:pt x="1353414" y="118835"/>
                    <a:pt x="1768413" y="11536"/>
                    <a:pt x="2098391" y="8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455594" y="5672341"/>
              <a:ext cx="2731642" cy="1185658"/>
            </a:xfrm>
            <a:custGeom>
              <a:rect b="b" l="l" r="r" t="t"/>
              <a:pathLst>
                <a:path extrusionOk="0" h="1185658" w="2731642">
                  <a:moveTo>
                    <a:pt x="41389" y="1066575"/>
                  </a:moveTo>
                  <a:cubicBezTo>
                    <a:pt x="49978" y="1068458"/>
                    <a:pt x="55386" y="1077091"/>
                    <a:pt x="53539" y="1085852"/>
                  </a:cubicBezTo>
                  <a:lnTo>
                    <a:pt x="32496" y="1185658"/>
                  </a:lnTo>
                  <a:lnTo>
                    <a:pt x="0" y="1185658"/>
                  </a:lnTo>
                  <a:lnTo>
                    <a:pt x="22494" y="1078973"/>
                  </a:lnTo>
                  <a:cubicBezTo>
                    <a:pt x="24402" y="1070210"/>
                    <a:pt x="32800" y="1064691"/>
                    <a:pt x="41389" y="1066575"/>
                  </a:cubicBezTo>
                  <a:close/>
                  <a:moveTo>
                    <a:pt x="587114" y="578126"/>
                  </a:moveTo>
                  <a:cubicBezTo>
                    <a:pt x="595702" y="580081"/>
                    <a:pt x="601173" y="588850"/>
                    <a:pt x="599265" y="597600"/>
                  </a:cubicBezTo>
                  <a:lnTo>
                    <a:pt x="470645" y="1185658"/>
                  </a:lnTo>
                  <a:lnTo>
                    <a:pt x="437953" y="1185658"/>
                  </a:lnTo>
                  <a:lnTo>
                    <a:pt x="568027" y="590498"/>
                  </a:lnTo>
                  <a:cubicBezTo>
                    <a:pt x="569936" y="581748"/>
                    <a:pt x="578588" y="576173"/>
                    <a:pt x="587114" y="578126"/>
                  </a:cubicBezTo>
                  <a:close/>
                  <a:moveTo>
                    <a:pt x="1234247" y="219700"/>
                  </a:moveTo>
                  <a:cubicBezTo>
                    <a:pt x="1242581" y="222607"/>
                    <a:pt x="1247035" y="231715"/>
                    <a:pt x="1244171" y="240192"/>
                  </a:cubicBezTo>
                  <a:lnTo>
                    <a:pt x="925941" y="1185658"/>
                  </a:lnTo>
                  <a:lnTo>
                    <a:pt x="892167" y="1185658"/>
                  </a:lnTo>
                  <a:lnTo>
                    <a:pt x="1214208" y="229643"/>
                  </a:lnTo>
                  <a:cubicBezTo>
                    <a:pt x="1217070" y="221167"/>
                    <a:pt x="1225977" y="216791"/>
                    <a:pt x="1234247" y="219700"/>
                  </a:cubicBezTo>
                  <a:close/>
                  <a:moveTo>
                    <a:pt x="2263478" y="1238"/>
                  </a:moveTo>
                  <a:cubicBezTo>
                    <a:pt x="2267293" y="-300"/>
                    <a:pt x="2271812" y="-521"/>
                    <a:pt x="2275819" y="1238"/>
                  </a:cubicBezTo>
                  <a:cubicBezTo>
                    <a:pt x="2283898" y="4763"/>
                    <a:pt x="2287653" y="14298"/>
                    <a:pt x="2284153" y="22535"/>
                  </a:cubicBezTo>
                  <a:lnTo>
                    <a:pt x="2008237" y="681593"/>
                  </a:lnTo>
                  <a:lnTo>
                    <a:pt x="2707030" y="224977"/>
                  </a:lnTo>
                  <a:cubicBezTo>
                    <a:pt x="2710720" y="222562"/>
                    <a:pt x="2715174" y="222055"/>
                    <a:pt x="2719181" y="222945"/>
                  </a:cubicBezTo>
                  <a:cubicBezTo>
                    <a:pt x="2723126" y="223827"/>
                    <a:pt x="2726751" y="226276"/>
                    <a:pt x="2729106" y="230045"/>
                  </a:cubicBezTo>
                  <a:cubicBezTo>
                    <a:pt x="2733877" y="237588"/>
                    <a:pt x="2731714" y="247526"/>
                    <a:pt x="2724334" y="252362"/>
                  </a:cubicBezTo>
                  <a:lnTo>
                    <a:pt x="2150999" y="626809"/>
                  </a:lnTo>
                  <a:lnTo>
                    <a:pt x="2540475" y="649528"/>
                  </a:lnTo>
                  <a:cubicBezTo>
                    <a:pt x="2549190" y="650033"/>
                    <a:pt x="2555871" y="657622"/>
                    <a:pt x="2555362" y="666567"/>
                  </a:cubicBezTo>
                  <a:cubicBezTo>
                    <a:pt x="2554853" y="675491"/>
                    <a:pt x="2547410" y="682502"/>
                    <a:pt x="2538630" y="681982"/>
                  </a:cubicBezTo>
                  <a:lnTo>
                    <a:pt x="2117154" y="657440"/>
                  </a:lnTo>
                  <a:cubicBezTo>
                    <a:pt x="2114163" y="657258"/>
                    <a:pt x="2112000" y="655415"/>
                    <a:pt x="2109646" y="653785"/>
                  </a:cubicBezTo>
                  <a:lnTo>
                    <a:pt x="1556350" y="1015231"/>
                  </a:lnTo>
                  <a:lnTo>
                    <a:pt x="2257942" y="1145506"/>
                  </a:lnTo>
                  <a:cubicBezTo>
                    <a:pt x="2266594" y="1147063"/>
                    <a:pt x="2272448" y="1155502"/>
                    <a:pt x="2270858" y="1164330"/>
                  </a:cubicBezTo>
                  <a:cubicBezTo>
                    <a:pt x="2269267" y="1173157"/>
                    <a:pt x="2260996" y="1178935"/>
                    <a:pt x="2252343" y="1177312"/>
                  </a:cubicBezTo>
                  <a:lnTo>
                    <a:pt x="1519770" y="1041454"/>
                  </a:lnTo>
                  <a:cubicBezTo>
                    <a:pt x="1519070" y="1041324"/>
                    <a:pt x="1518816" y="1040611"/>
                    <a:pt x="1518179" y="1040416"/>
                  </a:cubicBezTo>
                  <a:lnTo>
                    <a:pt x="1295783" y="1185658"/>
                  </a:lnTo>
                  <a:lnTo>
                    <a:pt x="1236479" y="1185658"/>
                  </a:lnTo>
                  <a:lnTo>
                    <a:pt x="1386169" y="1087866"/>
                  </a:lnTo>
                  <a:cubicBezTo>
                    <a:pt x="1385342" y="1084751"/>
                    <a:pt x="1384706" y="1081439"/>
                    <a:pt x="1385979" y="1078128"/>
                  </a:cubicBezTo>
                  <a:lnTo>
                    <a:pt x="1792314" y="17667"/>
                  </a:lnTo>
                  <a:cubicBezTo>
                    <a:pt x="1795496" y="9320"/>
                    <a:pt x="1804592" y="5074"/>
                    <a:pt x="1812800" y="8340"/>
                  </a:cubicBezTo>
                  <a:cubicBezTo>
                    <a:pt x="1821007" y="11598"/>
                    <a:pt x="1825142" y="21087"/>
                    <a:pt x="1821961" y="29435"/>
                  </a:cubicBezTo>
                  <a:lnTo>
                    <a:pt x="1426505" y="1061512"/>
                  </a:lnTo>
                  <a:lnTo>
                    <a:pt x="1965104" y="709570"/>
                  </a:lnTo>
                  <a:cubicBezTo>
                    <a:pt x="1964785" y="706844"/>
                    <a:pt x="1964150" y="704182"/>
                    <a:pt x="1965294" y="701456"/>
                  </a:cubicBezTo>
                  <a:lnTo>
                    <a:pt x="2254952" y="9761"/>
                  </a:lnTo>
                  <a:cubicBezTo>
                    <a:pt x="2256670" y="5633"/>
                    <a:pt x="2259723" y="2782"/>
                    <a:pt x="2263478" y="1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735752" y="4272373"/>
            <a:ext cx="1012638" cy="1484231"/>
            <a:chOff x="10735752" y="4272373"/>
            <a:chExt cx="1012638" cy="1484231"/>
          </a:xfrm>
        </p:grpSpPr>
        <p:sp>
          <p:nvSpPr>
            <p:cNvPr id="89" name="Google Shape;89;p2"/>
            <p:cNvSpPr/>
            <p:nvPr/>
          </p:nvSpPr>
          <p:spPr>
            <a:xfrm>
              <a:off x="10735752" y="4272373"/>
              <a:ext cx="1012638" cy="1484231"/>
            </a:xfrm>
            <a:custGeom>
              <a:rect b="b" l="l" r="r" t="t"/>
              <a:pathLst>
                <a:path extrusionOk="0" h="926197" w="643967">
                  <a:moveTo>
                    <a:pt x="66981" y="351555"/>
                  </a:moveTo>
                  <a:cubicBezTo>
                    <a:pt x="175511" y="103384"/>
                    <a:pt x="377674" y="-47858"/>
                    <a:pt x="518549" y="13747"/>
                  </a:cubicBezTo>
                  <a:cubicBezTo>
                    <a:pt x="659383" y="75351"/>
                    <a:pt x="685534" y="326472"/>
                    <a:pt x="577004" y="574643"/>
                  </a:cubicBezTo>
                  <a:cubicBezTo>
                    <a:pt x="468474" y="822813"/>
                    <a:pt x="266270" y="974055"/>
                    <a:pt x="125435" y="912451"/>
                  </a:cubicBezTo>
                  <a:cubicBezTo>
                    <a:pt x="-15399" y="850850"/>
                    <a:pt x="-41590" y="599729"/>
                    <a:pt x="66981" y="3515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839682" y="4318292"/>
              <a:ext cx="827986" cy="1387613"/>
            </a:xfrm>
            <a:custGeom>
              <a:rect b="b" l="l" r="r" t="t"/>
              <a:pathLst>
                <a:path extrusionOk="0" h="865905" w="526541">
                  <a:moveTo>
                    <a:pt x="450881" y="566"/>
                  </a:moveTo>
                  <a:cubicBezTo>
                    <a:pt x="448452" y="1436"/>
                    <a:pt x="446266" y="3318"/>
                    <a:pt x="445052" y="5840"/>
                  </a:cubicBezTo>
                  <a:lnTo>
                    <a:pt x="343403" y="220258"/>
                  </a:lnTo>
                  <a:lnTo>
                    <a:pt x="342512" y="222059"/>
                  </a:lnTo>
                  <a:lnTo>
                    <a:pt x="284786" y="343871"/>
                  </a:lnTo>
                  <a:lnTo>
                    <a:pt x="216899" y="176562"/>
                  </a:lnTo>
                  <a:cubicBezTo>
                    <a:pt x="214794" y="171385"/>
                    <a:pt x="208884" y="168858"/>
                    <a:pt x="203702" y="170959"/>
                  </a:cubicBezTo>
                  <a:cubicBezTo>
                    <a:pt x="198521" y="173060"/>
                    <a:pt x="196011" y="178955"/>
                    <a:pt x="198116" y="184136"/>
                  </a:cubicBezTo>
                  <a:lnTo>
                    <a:pt x="272925" y="368662"/>
                  </a:lnTo>
                  <a:lnTo>
                    <a:pt x="175082" y="574918"/>
                  </a:lnTo>
                  <a:lnTo>
                    <a:pt x="88007" y="373629"/>
                  </a:lnTo>
                  <a:cubicBezTo>
                    <a:pt x="85781" y="368496"/>
                    <a:pt x="79749" y="366091"/>
                    <a:pt x="74608" y="368310"/>
                  </a:cubicBezTo>
                  <a:cubicBezTo>
                    <a:pt x="69507" y="370532"/>
                    <a:pt x="67200" y="376551"/>
                    <a:pt x="69426" y="381680"/>
                  </a:cubicBezTo>
                  <a:lnTo>
                    <a:pt x="163585" y="599275"/>
                  </a:lnTo>
                  <a:lnTo>
                    <a:pt x="92541" y="749048"/>
                  </a:lnTo>
                  <a:lnTo>
                    <a:pt x="19432" y="579367"/>
                  </a:lnTo>
                  <a:cubicBezTo>
                    <a:pt x="17205" y="574234"/>
                    <a:pt x="11295" y="571821"/>
                    <a:pt x="6154" y="574031"/>
                  </a:cubicBezTo>
                  <a:cubicBezTo>
                    <a:pt x="1013" y="576242"/>
                    <a:pt x="-1376" y="582164"/>
                    <a:pt x="810" y="587297"/>
                  </a:cubicBezTo>
                  <a:lnTo>
                    <a:pt x="81044" y="773406"/>
                  </a:lnTo>
                  <a:lnTo>
                    <a:pt x="44044" y="851474"/>
                  </a:lnTo>
                  <a:cubicBezTo>
                    <a:pt x="41656" y="856522"/>
                    <a:pt x="43801" y="862529"/>
                    <a:pt x="48862" y="864929"/>
                  </a:cubicBezTo>
                  <a:cubicBezTo>
                    <a:pt x="53881" y="867322"/>
                    <a:pt x="59913" y="865164"/>
                    <a:pt x="62301" y="860116"/>
                  </a:cubicBezTo>
                  <a:lnTo>
                    <a:pt x="131889" y="713388"/>
                  </a:lnTo>
                  <a:cubicBezTo>
                    <a:pt x="132496" y="713287"/>
                    <a:pt x="133062" y="713712"/>
                    <a:pt x="133670" y="713489"/>
                  </a:cubicBezTo>
                  <a:lnTo>
                    <a:pt x="408578" y="612488"/>
                  </a:lnTo>
                  <a:cubicBezTo>
                    <a:pt x="413841" y="610561"/>
                    <a:pt x="416553" y="604748"/>
                    <a:pt x="414610" y="599502"/>
                  </a:cubicBezTo>
                  <a:cubicBezTo>
                    <a:pt x="412707" y="594256"/>
                    <a:pt x="406878" y="591551"/>
                    <a:pt x="401615" y="593482"/>
                  </a:cubicBezTo>
                  <a:lnTo>
                    <a:pt x="143790" y="688200"/>
                  </a:lnTo>
                  <a:lnTo>
                    <a:pt x="243131" y="478633"/>
                  </a:lnTo>
                  <a:cubicBezTo>
                    <a:pt x="244103" y="478548"/>
                    <a:pt x="245034" y="479082"/>
                    <a:pt x="245965" y="478698"/>
                  </a:cubicBezTo>
                  <a:lnTo>
                    <a:pt x="514234" y="370427"/>
                  </a:lnTo>
                  <a:cubicBezTo>
                    <a:pt x="519416" y="368334"/>
                    <a:pt x="521804" y="362452"/>
                    <a:pt x="519699" y="357266"/>
                  </a:cubicBezTo>
                  <a:cubicBezTo>
                    <a:pt x="517634" y="352085"/>
                    <a:pt x="511724" y="349571"/>
                    <a:pt x="506542" y="351664"/>
                  </a:cubicBezTo>
                  <a:lnTo>
                    <a:pt x="255357" y="453012"/>
                  </a:lnTo>
                  <a:lnTo>
                    <a:pt x="360041" y="232361"/>
                  </a:lnTo>
                  <a:lnTo>
                    <a:pt x="520590" y="161568"/>
                  </a:lnTo>
                  <a:cubicBezTo>
                    <a:pt x="525730" y="159313"/>
                    <a:pt x="527917" y="153330"/>
                    <a:pt x="525650" y="148217"/>
                  </a:cubicBezTo>
                  <a:cubicBezTo>
                    <a:pt x="523423" y="143100"/>
                    <a:pt x="517554" y="140874"/>
                    <a:pt x="512453" y="143133"/>
                  </a:cubicBezTo>
                  <a:lnTo>
                    <a:pt x="373400" y="204381"/>
                  </a:lnTo>
                  <a:lnTo>
                    <a:pt x="463470" y="14467"/>
                  </a:lnTo>
                  <a:cubicBezTo>
                    <a:pt x="465859" y="9415"/>
                    <a:pt x="463713" y="3403"/>
                    <a:pt x="458653" y="1011"/>
                  </a:cubicBezTo>
                  <a:cubicBezTo>
                    <a:pt x="456103" y="-187"/>
                    <a:pt x="453350" y="-301"/>
                    <a:pt x="450881" y="5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8712918" y="770228"/>
            <a:ext cx="2096295" cy="3279150"/>
            <a:chOff x="8712918" y="770228"/>
            <a:chExt cx="2096295" cy="3279150"/>
          </a:xfrm>
        </p:grpSpPr>
        <p:sp>
          <p:nvSpPr>
            <p:cNvPr id="92" name="Google Shape;92;p2"/>
            <p:cNvSpPr/>
            <p:nvPr/>
          </p:nvSpPr>
          <p:spPr>
            <a:xfrm>
              <a:off x="8712918" y="770228"/>
              <a:ext cx="2096295" cy="2951723"/>
            </a:xfrm>
            <a:custGeom>
              <a:rect b="b" l="l" r="r" t="t"/>
              <a:pathLst>
                <a:path extrusionOk="0" h="1841949" w="1333097">
                  <a:moveTo>
                    <a:pt x="1098700" y="3892"/>
                  </a:moveTo>
                  <a:cubicBezTo>
                    <a:pt x="1098700" y="3892"/>
                    <a:pt x="507957" y="-88883"/>
                    <a:pt x="140185" y="631473"/>
                  </a:cubicBezTo>
                  <a:cubicBezTo>
                    <a:pt x="-227587" y="1351825"/>
                    <a:pt x="244545" y="1838498"/>
                    <a:pt x="244545" y="1838498"/>
                  </a:cubicBezTo>
                  <a:cubicBezTo>
                    <a:pt x="244545" y="1838498"/>
                    <a:pt x="804320" y="1926565"/>
                    <a:pt x="1183954" y="1212950"/>
                  </a:cubicBezTo>
                  <a:cubicBezTo>
                    <a:pt x="1563587" y="499334"/>
                    <a:pt x="1098700" y="3892"/>
                    <a:pt x="1098700" y="38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713044" y="784310"/>
              <a:ext cx="2036652" cy="3265068"/>
            </a:xfrm>
            <a:custGeom>
              <a:rect b="b" l="l" r="r" t="t"/>
              <a:pathLst>
                <a:path extrusionOk="0" h="2037484" w="1295168">
                  <a:moveTo>
                    <a:pt x="1082104" y="595"/>
                  </a:moveTo>
                  <a:cubicBezTo>
                    <a:pt x="1079675" y="1494"/>
                    <a:pt x="1077611" y="3372"/>
                    <a:pt x="1076437" y="5910"/>
                  </a:cubicBezTo>
                  <a:lnTo>
                    <a:pt x="925401" y="334314"/>
                  </a:lnTo>
                  <a:lnTo>
                    <a:pt x="919815" y="346459"/>
                  </a:lnTo>
                  <a:lnTo>
                    <a:pt x="905889" y="376820"/>
                  </a:lnTo>
                  <a:lnTo>
                    <a:pt x="743964" y="47529"/>
                  </a:lnTo>
                  <a:cubicBezTo>
                    <a:pt x="743397" y="46335"/>
                    <a:pt x="742143" y="45950"/>
                    <a:pt x="741212" y="45124"/>
                  </a:cubicBezTo>
                  <a:cubicBezTo>
                    <a:pt x="736030" y="47015"/>
                    <a:pt x="730727" y="49302"/>
                    <a:pt x="725505" y="51322"/>
                  </a:cubicBezTo>
                  <a:cubicBezTo>
                    <a:pt x="725383" y="53071"/>
                    <a:pt x="725100" y="54824"/>
                    <a:pt x="725869" y="56512"/>
                  </a:cubicBezTo>
                  <a:lnTo>
                    <a:pt x="892612" y="395542"/>
                  </a:lnTo>
                  <a:cubicBezTo>
                    <a:pt x="893340" y="396971"/>
                    <a:pt x="894716" y="397546"/>
                    <a:pt x="895890" y="398453"/>
                  </a:cubicBezTo>
                  <a:lnTo>
                    <a:pt x="752465" y="710535"/>
                  </a:lnTo>
                  <a:lnTo>
                    <a:pt x="496786" y="186683"/>
                  </a:lnTo>
                  <a:cubicBezTo>
                    <a:pt x="495814" y="184720"/>
                    <a:pt x="494033" y="183619"/>
                    <a:pt x="492252" y="182635"/>
                  </a:cubicBezTo>
                  <a:cubicBezTo>
                    <a:pt x="487920" y="185946"/>
                    <a:pt x="483548" y="189213"/>
                    <a:pt x="479217" y="192630"/>
                  </a:cubicBezTo>
                  <a:cubicBezTo>
                    <a:pt x="478933" y="192832"/>
                    <a:pt x="478691" y="193055"/>
                    <a:pt x="478448" y="193261"/>
                  </a:cubicBezTo>
                  <a:cubicBezTo>
                    <a:pt x="478610" y="194031"/>
                    <a:pt x="478205" y="194796"/>
                    <a:pt x="478569" y="195541"/>
                  </a:cubicBezTo>
                  <a:lnTo>
                    <a:pt x="741576" y="734192"/>
                  </a:lnTo>
                  <a:lnTo>
                    <a:pt x="605964" y="1028944"/>
                  </a:lnTo>
                  <a:lnTo>
                    <a:pt x="272115" y="474606"/>
                  </a:lnTo>
                  <a:cubicBezTo>
                    <a:pt x="270698" y="472214"/>
                    <a:pt x="268431" y="470679"/>
                    <a:pt x="265921" y="470052"/>
                  </a:cubicBezTo>
                  <a:cubicBezTo>
                    <a:pt x="263411" y="469429"/>
                    <a:pt x="260618" y="469748"/>
                    <a:pt x="258189" y="471190"/>
                  </a:cubicBezTo>
                  <a:cubicBezTo>
                    <a:pt x="253413" y="474072"/>
                    <a:pt x="251874" y="480322"/>
                    <a:pt x="254789" y="485107"/>
                  </a:cubicBezTo>
                  <a:lnTo>
                    <a:pt x="595722" y="1051209"/>
                  </a:lnTo>
                  <a:lnTo>
                    <a:pt x="479824" y="1303079"/>
                  </a:lnTo>
                  <a:lnTo>
                    <a:pt x="101324" y="810095"/>
                  </a:lnTo>
                  <a:cubicBezTo>
                    <a:pt x="99624" y="807876"/>
                    <a:pt x="97195" y="806629"/>
                    <a:pt x="94645" y="806297"/>
                  </a:cubicBezTo>
                  <a:cubicBezTo>
                    <a:pt x="92054" y="805961"/>
                    <a:pt x="89382" y="806625"/>
                    <a:pt x="87156" y="808322"/>
                  </a:cubicBezTo>
                  <a:cubicBezTo>
                    <a:pt x="82743" y="811726"/>
                    <a:pt x="81853" y="818069"/>
                    <a:pt x="85253" y="822490"/>
                  </a:cubicBezTo>
                  <a:lnTo>
                    <a:pt x="465048" y="1317122"/>
                  </a:lnTo>
                  <a:cubicBezTo>
                    <a:pt x="466708" y="1319288"/>
                    <a:pt x="469096" y="1320535"/>
                    <a:pt x="471607" y="1320915"/>
                  </a:cubicBezTo>
                  <a:lnTo>
                    <a:pt x="368379" y="1545461"/>
                  </a:lnTo>
                  <a:lnTo>
                    <a:pt x="4817" y="1138118"/>
                  </a:lnTo>
                  <a:cubicBezTo>
                    <a:pt x="3724" y="1136908"/>
                    <a:pt x="2186" y="1136762"/>
                    <a:pt x="769" y="1136220"/>
                  </a:cubicBezTo>
                  <a:cubicBezTo>
                    <a:pt x="486" y="1145292"/>
                    <a:pt x="40" y="1154371"/>
                    <a:pt x="0" y="1163293"/>
                  </a:cubicBezTo>
                  <a:lnTo>
                    <a:pt x="354737" y="1560771"/>
                  </a:lnTo>
                  <a:cubicBezTo>
                    <a:pt x="356194" y="1562394"/>
                    <a:pt x="358219" y="1562864"/>
                    <a:pt x="360162" y="1563297"/>
                  </a:cubicBezTo>
                  <a:lnTo>
                    <a:pt x="239972" y="1824656"/>
                  </a:lnTo>
                  <a:lnTo>
                    <a:pt x="148647" y="2023140"/>
                  </a:lnTo>
                  <a:cubicBezTo>
                    <a:pt x="146299" y="2028220"/>
                    <a:pt x="148485" y="2034215"/>
                    <a:pt x="153586" y="2036551"/>
                  </a:cubicBezTo>
                  <a:cubicBezTo>
                    <a:pt x="158646" y="2038887"/>
                    <a:pt x="164677" y="2036689"/>
                    <a:pt x="166985" y="2031616"/>
                  </a:cubicBezTo>
                  <a:lnTo>
                    <a:pt x="259201" y="1831109"/>
                  </a:lnTo>
                  <a:lnTo>
                    <a:pt x="376233" y="1576708"/>
                  </a:lnTo>
                  <a:lnTo>
                    <a:pt x="932323" y="1550901"/>
                  </a:lnTo>
                  <a:cubicBezTo>
                    <a:pt x="932404" y="1550861"/>
                    <a:pt x="932445" y="1550813"/>
                    <a:pt x="932486" y="1550776"/>
                  </a:cubicBezTo>
                  <a:cubicBezTo>
                    <a:pt x="932526" y="1550735"/>
                    <a:pt x="932567" y="1550687"/>
                    <a:pt x="932607" y="1550650"/>
                  </a:cubicBezTo>
                  <a:cubicBezTo>
                    <a:pt x="932728" y="1550501"/>
                    <a:pt x="932971" y="1550416"/>
                    <a:pt x="933093" y="1550270"/>
                  </a:cubicBezTo>
                  <a:cubicBezTo>
                    <a:pt x="934226" y="1549137"/>
                    <a:pt x="935400" y="1547995"/>
                    <a:pt x="936534" y="1546853"/>
                  </a:cubicBezTo>
                  <a:cubicBezTo>
                    <a:pt x="941432" y="1541911"/>
                    <a:pt x="946289" y="1537041"/>
                    <a:pt x="951188" y="1531924"/>
                  </a:cubicBezTo>
                  <a:cubicBezTo>
                    <a:pt x="949609" y="1531033"/>
                    <a:pt x="948071" y="1529936"/>
                    <a:pt x="946128" y="1530029"/>
                  </a:cubicBezTo>
                  <a:lnTo>
                    <a:pt x="385827" y="1555962"/>
                  </a:lnTo>
                  <a:lnTo>
                    <a:pt x="515124" y="1274742"/>
                  </a:lnTo>
                  <a:cubicBezTo>
                    <a:pt x="516986" y="1275738"/>
                    <a:pt x="518929" y="1276613"/>
                    <a:pt x="521196" y="1276260"/>
                  </a:cubicBezTo>
                  <a:lnTo>
                    <a:pt x="1200390" y="1171009"/>
                  </a:lnTo>
                  <a:cubicBezTo>
                    <a:pt x="1203143" y="1165532"/>
                    <a:pt x="1205977" y="1160015"/>
                    <a:pt x="1208649" y="1154566"/>
                  </a:cubicBezTo>
                  <a:cubicBezTo>
                    <a:pt x="1206462" y="1151902"/>
                    <a:pt x="1203548" y="1149955"/>
                    <a:pt x="1199904" y="1150518"/>
                  </a:cubicBezTo>
                  <a:lnTo>
                    <a:pt x="524111" y="1255388"/>
                  </a:lnTo>
                  <a:lnTo>
                    <a:pt x="632641" y="1019334"/>
                  </a:lnTo>
                  <a:cubicBezTo>
                    <a:pt x="634260" y="1019670"/>
                    <a:pt x="635798" y="1020342"/>
                    <a:pt x="637458" y="1019840"/>
                  </a:cubicBezTo>
                  <a:lnTo>
                    <a:pt x="1277184" y="825907"/>
                  </a:lnTo>
                  <a:cubicBezTo>
                    <a:pt x="1282527" y="824287"/>
                    <a:pt x="1285644" y="818608"/>
                    <a:pt x="1284025" y="813256"/>
                  </a:cubicBezTo>
                  <a:cubicBezTo>
                    <a:pt x="1282405" y="807909"/>
                    <a:pt x="1276738" y="804925"/>
                    <a:pt x="1271354" y="806552"/>
                  </a:cubicBezTo>
                  <a:lnTo>
                    <a:pt x="642883" y="997069"/>
                  </a:lnTo>
                  <a:lnTo>
                    <a:pt x="784972" y="688270"/>
                  </a:lnTo>
                  <a:cubicBezTo>
                    <a:pt x="787481" y="689460"/>
                    <a:pt x="790436" y="689800"/>
                    <a:pt x="793189" y="688651"/>
                  </a:cubicBezTo>
                  <a:lnTo>
                    <a:pt x="1288963" y="482196"/>
                  </a:lnTo>
                  <a:cubicBezTo>
                    <a:pt x="1294104" y="480047"/>
                    <a:pt x="1296533" y="474072"/>
                    <a:pt x="1294388" y="468914"/>
                  </a:cubicBezTo>
                  <a:cubicBezTo>
                    <a:pt x="1292242" y="463753"/>
                    <a:pt x="1286292" y="461328"/>
                    <a:pt x="1281110" y="463474"/>
                  </a:cubicBezTo>
                  <a:lnTo>
                    <a:pt x="795213" y="665880"/>
                  </a:lnTo>
                  <a:lnTo>
                    <a:pt x="940946" y="348989"/>
                  </a:lnTo>
                  <a:lnTo>
                    <a:pt x="1219255" y="206673"/>
                  </a:lnTo>
                  <a:cubicBezTo>
                    <a:pt x="1224234" y="204127"/>
                    <a:pt x="1226217" y="197986"/>
                    <a:pt x="1223667" y="193011"/>
                  </a:cubicBezTo>
                  <a:cubicBezTo>
                    <a:pt x="1222412" y="190521"/>
                    <a:pt x="1220186" y="188873"/>
                    <a:pt x="1217716" y="188076"/>
                  </a:cubicBezTo>
                  <a:cubicBezTo>
                    <a:pt x="1215288" y="187278"/>
                    <a:pt x="1212535" y="187432"/>
                    <a:pt x="1210025" y="188707"/>
                  </a:cubicBezTo>
                  <a:lnTo>
                    <a:pt x="954588" y="319385"/>
                  </a:lnTo>
                  <a:lnTo>
                    <a:pt x="1094896" y="14387"/>
                  </a:lnTo>
                  <a:cubicBezTo>
                    <a:pt x="1097244" y="9307"/>
                    <a:pt x="1094937" y="3311"/>
                    <a:pt x="1089836" y="976"/>
                  </a:cubicBezTo>
                  <a:cubicBezTo>
                    <a:pt x="1087286" y="-190"/>
                    <a:pt x="1084573" y="-304"/>
                    <a:pt x="1082104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8151554" y="5396527"/>
            <a:ext cx="3339135" cy="1461472"/>
            <a:chOff x="8151554" y="5396527"/>
            <a:chExt cx="3339135" cy="1461472"/>
          </a:xfrm>
        </p:grpSpPr>
        <p:sp>
          <p:nvSpPr>
            <p:cNvPr id="95" name="Google Shape;95;p2"/>
            <p:cNvSpPr/>
            <p:nvPr/>
          </p:nvSpPr>
          <p:spPr>
            <a:xfrm>
              <a:off x="8488923" y="5396527"/>
              <a:ext cx="3001766" cy="1461472"/>
            </a:xfrm>
            <a:custGeom>
              <a:rect b="b" l="l" r="r" t="t"/>
              <a:pathLst>
                <a:path extrusionOk="0" h="1461472" w="3001766">
                  <a:moveTo>
                    <a:pt x="1149789" y="377"/>
                  </a:moveTo>
                  <a:cubicBezTo>
                    <a:pt x="1388351" y="5461"/>
                    <a:pt x="1658550" y="62552"/>
                    <a:pt x="1954967" y="205755"/>
                  </a:cubicBezTo>
                  <a:cubicBezTo>
                    <a:pt x="2695971" y="563766"/>
                    <a:pt x="2926233" y="1081525"/>
                    <a:pt x="2994726" y="1419499"/>
                  </a:cubicBezTo>
                  <a:lnTo>
                    <a:pt x="3001766" y="1461472"/>
                  </a:lnTo>
                  <a:lnTo>
                    <a:pt x="391895" y="1461472"/>
                  </a:lnTo>
                  <a:lnTo>
                    <a:pt x="296165" y="1345073"/>
                  </a:lnTo>
                  <a:cubicBezTo>
                    <a:pt x="-51565" y="877636"/>
                    <a:pt x="3132" y="437925"/>
                    <a:pt x="3132" y="437925"/>
                  </a:cubicBezTo>
                  <a:cubicBezTo>
                    <a:pt x="3132" y="437925"/>
                    <a:pt x="434100" y="-14878"/>
                    <a:pt x="1149789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151554" y="5397068"/>
              <a:ext cx="3257629" cy="1460931"/>
            </a:xfrm>
            <a:custGeom>
              <a:rect b="b" l="l" r="r" t="t"/>
              <a:pathLst>
                <a:path extrusionOk="0" h="1460931" w="3257629">
                  <a:moveTo>
                    <a:pt x="1452628" y="34"/>
                  </a:moveTo>
                  <a:cubicBezTo>
                    <a:pt x="1451736" y="2306"/>
                    <a:pt x="1451609" y="4772"/>
                    <a:pt x="1449827" y="6525"/>
                  </a:cubicBezTo>
                  <a:lnTo>
                    <a:pt x="806256" y="628447"/>
                  </a:lnTo>
                  <a:lnTo>
                    <a:pt x="1177029" y="788899"/>
                  </a:lnTo>
                  <a:cubicBezTo>
                    <a:pt x="1177346" y="784511"/>
                    <a:pt x="1179064" y="780311"/>
                    <a:pt x="1182627" y="777332"/>
                  </a:cubicBezTo>
                  <a:lnTo>
                    <a:pt x="1966097" y="124785"/>
                  </a:lnTo>
                  <a:cubicBezTo>
                    <a:pt x="1969533" y="121935"/>
                    <a:pt x="1973795" y="120916"/>
                    <a:pt x="1977867" y="121337"/>
                  </a:cubicBezTo>
                  <a:cubicBezTo>
                    <a:pt x="1981937" y="121773"/>
                    <a:pt x="1985627" y="123746"/>
                    <a:pt x="1988363" y="127219"/>
                  </a:cubicBezTo>
                  <a:cubicBezTo>
                    <a:pt x="1993898" y="134165"/>
                    <a:pt x="1993007" y="144272"/>
                    <a:pt x="1986201" y="149937"/>
                  </a:cubicBezTo>
                  <a:lnTo>
                    <a:pt x="1204703" y="800863"/>
                  </a:lnTo>
                  <a:lnTo>
                    <a:pt x="1619627" y="980559"/>
                  </a:lnTo>
                  <a:lnTo>
                    <a:pt x="2521237" y="388482"/>
                  </a:lnTo>
                  <a:cubicBezTo>
                    <a:pt x="2524927" y="386054"/>
                    <a:pt x="2529126" y="385373"/>
                    <a:pt x="2533134" y="386250"/>
                  </a:cubicBezTo>
                  <a:cubicBezTo>
                    <a:pt x="2537141" y="387099"/>
                    <a:pt x="2540896" y="389578"/>
                    <a:pt x="2543248" y="393350"/>
                  </a:cubicBezTo>
                  <a:cubicBezTo>
                    <a:pt x="2548084" y="400860"/>
                    <a:pt x="2545857" y="411018"/>
                    <a:pt x="2538477" y="415867"/>
                  </a:cubicBezTo>
                  <a:lnTo>
                    <a:pt x="1655190" y="995813"/>
                  </a:lnTo>
                  <a:lnTo>
                    <a:pt x="2140669" y="1206121"/>
                  </a:lnTo>
                  <a:lnTo>
                    <a:pt x="3001562" y="744474"/>
                  </a:lnTo>
                  <a:cubicBezTo>
                    <a:pt x="3002706" y="743818"/>
                    <a:pt x="3004042" y="744358"/>
                    <a:pt x="3005315" y="744065"/>
                  </a:cubicBezTo>
                  <a:cubicBezTo>
                    <a:pt x="3005697" y="744578"/>
                    <a:pt x="3006079" y="745182"/>
                    <a:pt x="3006524" y="745688"/>
                  </a:cubicBezTo>
                  <a:cubicBezTo>
                    <a:pt x="3011612" y="751861"/>
                    <a:pt x="3016640" y="757976"/>
                    <a:pt x="3021602" y="764148"/>
                  </a:cubicBezTo>
                  <a:cubicBezTo>
                    <a:pt x="3021919" y="764557"/>
                    <a:pt x="3022301" y="764960"/>
                    <a:pt x="3022620" y="765368"/>
                  </a:cubicBezTo>
                  <a:cubicBezTo>
                    <a:pt x="3021157" y="768486"/>
                    <a:pt x="3019439" y="771555"/>
                    <a:pt x="3016256" y="773275"/>
                  </a:cubicBezTo>
                  <a:lnTo>
                    <a:pt x="2178457" y="1222608"/>
                  </a:lnTo>
                  <a:lnTo>
                    <a:pt x="2692373" y="1445120"/>
                  </a:lnTo>
                  <a:cubicBezTo>
                    <a:pt x="2693836" y="1442978"/>
                    <a:pt x="2694790" y="1440511"/>
                    <a:pt x="2697144" y="1439213"/>
                  </a:cubicBezTo>
                  <a:lnTo>
                    <a:pt x="3238734" y="1146729"/>
                  </a:lnTo>
                  <a:cubicBezTo>
                    <a:pt x="3241406" y="1145300"/>
                    <a:pt x="3244269" y="1145756"/>
                    <a:pt x="3247068" y="1145885"/>
                  </a:cubicBezTo>
                  <a:cubicBezTo>
                    <a:pt x="3250439" y="1154063"/>
                    <a:pt x="3254448" y="1162372"/>
                    <a:pt x="3257629" y="1170420"/>
                  </a:cubicBezTo>
                  <a:cubicBezTo>
                    <a:pt x="3257629" y="1170486"/>
                    <a:pt x="3257565" y="1170616"/>
                    <a:pt x="3257629" y="1170680"/>
                  </a:cubicBezTo>
                  <a:cubicBezTo>
                    <a:pt x="3256356" y="1172302"/>
                    <a:pt x="3255530" y="1174251"/>
                    <a:pt x="3253620" y="1175288"/>
                  </a:cubicBezTo>
                  <a:lnTo>
                    <a:pt x="2726790" y="1459920"/>
                  </a:lnTo>
                  <a:lnTo>
                    <a:pt x="2729123" y="1460931"/>
                  </a:lnTo>
                  <a:lnTo>
                    <a:pt x="2647751" y="1460931"/>
                  </a:lnTo>
                  <a:lnTo>
                    <a:pt x="2252827" y="1289919"/>
                  </a:lnTo>
                  <a:lnTo>
                    <a:pt x="2328611" y="1460931"/>
                  </a:lnTo>
                  <a:lnTo>
                    <a:pt x="2293710" y="1460931"/>
                  </a:lnTo>
                  <a:lnTo>
                    <a:pt x="2213256" y="1279340"/>
                  </a:lnTo>
                  <a:cubicBezTo>
                    <a:pt x="2212302" y="1277133"/>
                    <a:pt x="2213004" y="1274925"/>
                    <a:pt x="2213066" y="1272653"/>
                  </a:cubicBezTo>
                  <a:lnTo>
                    <a:pt x="1708884" y="1054426"/>
                  </a:lnTo>
                  <a:lnTo>
                    <a:pt x="1842728" y="1460931"/>
                  </a:lnTo>
                  <a:lnTo>
                    <a:pt x="1809193" y="1460931"/>
                  </a:lnTo>
                  <a:lnTo>
                    <a:pt x="1673067" y="1047287"/>
                  </a:lnTo>
                  <a:cubicBezTo>
                    <a:pt x="1672113" y="1044560"/>
                    <a:pt x="1673130" y="1041898"/>
                    <a:pt x="1673703" y="1039172"/>
                  </a:cubicBezTo>
                  <a:lnTo>
                    <a:pt x="1284609" y="870847"/>
                  </a:lnTo>
                  <a:lnTo>
                    <a:pt x="1391963" y="1460931"/>
                  </a:lnTo>
                  <a:lnTo>
                    <a:pt x="1359632" y="1460931"/>
                  </a:lnTo>
                  <a:lnTo>
                    <a:pt x="1251591" y="867804"/>
                  </a:lnTo>
                  <a:cubicBezTo>
                    <a:pt x="1250954" y="864045"/>
                    <a:pt x="1252163" y="860612"/>
                    <a:pt x="1253818" y="857457"/>
                  </a:cubicBezTo>
                  <a:lnTo>
                    <a:pt x="790542" y="656846"/>
                  </a:lnTo>
                  <a:lnTo>
                    <a:pt x="850621" y="1460931"/>
                  </a:lnTo>
                  <a:lnTo>
                    <a:pt x="818802" y="1460931"/>
                  </a:lnTo>
                  <a:lnTo>
                    <a:pt x="757588" y="642643"/>
                  </a:lnTo>
                  <a:lnTo>
                    <a:pt x="338846" y="461304"/>
                  </a:lnTo>
                  <a:lnTo>
                    <a:pt x="9618" y="318704"/>
                  </a:lnTo>
                  <a:cubicBezTo>
                    <a:pt x="1537" y="315167"/>
                    <a:pt x="-2152" y="305657"/>
                    <a:pt x="1284" y="297407"/>
                  </a:cubicBezTo>
                  <a:cubicBezTo>
                    <a:pt x="3002" y="293278"/>
                    <a:pt x="6056" y="290241"/>
                    <a:pt x="9808" y="288682"/>
                  </a:cubicBezTo>
                  <a:cubicBezTo>
                    <a:pt x="13626" y="287145"/>
                    <a:pt x="18142" y="287138"/>
                    <a:pt x="22152" y="288884"/>
                  </a:cubicBezTo>
                  <a:lnTo>
                    <a:pt x="348199" y="430063"/>
                  </a:lnTo>
                  <a:lnTo>
                    <a:pt x="778264" y="616277"/>
                  </a:lnTo>
                  <a:cubicBezTo>
                    <a:pt x="778837" y="612940"/>
                    <a:pt x="779599" y="609467"/>
                    <a:pt x="782208" y="606943"/>
                  </a:cubicBezTo>
                  <a:lnTo>
                    <a:pt x="1409874" y="236"/>
                  </a:lnTo>
                  <a:cubicBezTo>
                    <a:pt x="1423935" y="-122"/>
                    <a:pt x="1438312" y="34"/>
                    <a:pt x="1452628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326979" y="4126767"/>
            <a:ext cx="2400497" cy="1879012"/>
            <a:chOff x="1326979" y="4126767"/>
            <a:chExt cx="2400497" cy="1879012"/>
          </a:xfrm>
        </p:grpSpPr>
        <p:sp>
          <p:nvSpPr>
            <p:cNvPr id="98" name="Google Shape;98;p2"/>
            <p:cNvSpPr/>
            <p:nvPr/>
          </p:nvSpPr>
          <p:spPr>
            <a:xfrm>
              <a:off x="1461504" y="4126767"/>
              <a:ext cx="2265973" cy="1833931"/>
            </a:xfrm>
            <a:custGeom>
              <a:rect b="b" l="l" r="r" t="t"/>
              <a:pathLst>
                <a:path extrusionOk="0" h="1144419" w="1441000">
                  <a:moveTo>
                    <a:pt x="1432780" y="85954"/>
                  </a:moveTo>
                  <a:cubicBezTo>
                    <a:pt x="1432780" y="85954"/>
                    <a:pt x="1034740" y="-157330"/>
                    <a:pt x="509253" y="174693"/>
                  </a:cubicBezTo>
                  <a:cubicBezTo>
                    <a:pt x="-16230" y="506720"/>
                    <a:pt x="55" y="1101345"/>
                    <a:pt x="55" y="1101345"/>
                  </a:cubicBezTo>
                  <a:cubicBezTo>
                    <a:pt x="55" y="1101345"/>
                    <a:pt x="361784" y="1261736"/>
                    <a:pt x="952620" y="963519"/>
                  </a:cubicBezTo>
                  <a:cubicBezTo>
                    <a:pt x="1543456" y="665302"/>
                    <a:pt x="1432780" y="85954"/>
                    <a:pt x="1432780" y="859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26979" y="4133083"/>
              <a:ext cx="2385044" cy="1872696"/>
            </a:xfrm>
            <a:custGeom>
              <a:rect b="b" l="l" r="r" t="t"/>
              <a:pathLst>
                <a:path extrusionOk="0" h="1168609" w="1516721">
                  <a:moveTo>
                    <a:pt x="1228961" y="0"/>
                  </a:moveTo>
                  <a:cubicBezTo>
                    <a:pt x="1227491" y="1559"/>
                    <a:pt x="1226163" y="3380"/>
                    <a:pt x="1225924" y="5696"/>
                  </a:cubicBezTo>
                  <a:lnTo>
                    <a:pt x="1195434" y="299310"/>
                  </a:lnTo>
                  <a:lnTo>
                    <a:pt x="977216" y="455163"/>
                  </a:lnTo>
                  <a:lnTo>
                    <a:pt x="1016811" y="15686"/>
                  </a:lnTo>
                  <a:cubicBezTo>
                    <a:pt x="1017090" y="12598"/>
                    <a:pt x="1015782" y="9893"/>
                    <a:pt x="1013774" y="7845"/>
                  </a:cubicBezTo>
                  <a:cubicBezTo>
                    <a:pt x="1012188" y="8092"/>
                    <a:pt x="1010560" y="8347"/>
                    <a:pt x="1008969" y="8602"/>
                  </a:cubicBezTo>
                  <a:cubicBezTo>
                    <a:pt x="1005472" y="9173"/>
                    <a:pt x="1001978" y="9768"/>
                    <a:pt x="998468" y="10375"/>
                  </a:cubicBezTo>
                  <a:cubicBezTo>
                    <a:pt x="997817" y="11565"/>
                    <a:pt x="996829" y="12484"/>
                    <a:pt x="996695" y="13917"/>
                  </a:cubicBezTo>
                  <a:lnTo>
                    <a:pt x="955457" y="470720"/>
                  </a:lnTo>
                  <a:lnTo>
                    <a:pt x="743311" y="622274"/>
                  </a:lnTo>
                  <a:lnTo>
                    <a:pt x="758237" y="94625"/>
                  </a:lnTo>
                  <a:cubicBezTo>
                    <a:pt x="758350" y="90589"/>
                    <a:pt x="755678" y="87731"/>
                    <a:pt x="752294" y="86023"/>
                  </a:cubicBezTo>
                  <a:cubicBezTo>
                    <a:pt x="747849" y="88014"/>
                    <a:pt x="743477" y="89771"/>
                    <a:pt x="739008" y="91844"/>
                  </a:cubicBezTo>
                  <a:cubicBezTo>
                    <a:pt x="738769" y="92666"/>
                    <a:pt x="738020" y="93220"/>
                    <a:pt x="737996" y="94119"/>
                  </a:cubicBezTo>
                  <a:lnTo>
                    <a:pt x="723070" y="622274"/>
                  </a:lnTo>
                  <a:cubicBezTo>
                    <a:pt x="722941" y="626860"/>
                    <a:pt x="726252" y="630159"/>
                    <a:pt x="730406" y="631508"/>
                  </a:cubicBezTo>
                  <a:lnTo>
                    <a:pt x="529898" y="774710"/>
                  </a:lnTo>
                  <a:lnTo>
                    <a:pt x="499788" y="265913"/>
                  </a:lnTo>
                  <a:cubicBezTo>
                    <a:pt x="499460" y="260331"/>
                    <a:pt x="494619" y="256093"/>
                    <a:pt x="489036" y="256424"/>
                  </a:cubicBezTo>
                  <a:cubicBezTo>
                    <a:pt x="483458" y="256756"/>
                    <a:pt x="479215" y="261610"/>
                    <a:pt x="479547" y="267176"/>
                  </a:cubicBezTo>
                  <a:lnTo>
                    <a:pt x="510544" y="788498"/>
                  </a:lnTo>
                  <a:lnTo>
                    <a:pt x="351529" y="902100"/>
                  </a:lnTo>
                  <a:lnTo>
                    <a:pt x="309024" y="482864"/>
                  </a:lnTo>
                  <a:cubicBezTo>
                    <a:pt x="308462" y="477306"/>
                    <a:pt x="303575" y="473210"/>
                    <a:pt x="298017" y="473756"/>
                  </a:cubicBezTo>
                  <a:cubicBezTo>
                    <a:pt x="292455" y="474319"/>
                    <a:pt x="288346" y="479330"/>
                    <a:pt x="288909" y="484888"/>
                  </a:cubicBezTo>
                  <a:lnTo>
                    <a:pt x="332552" y="915637"/>
                  </a:lnTo>
                  <a:lnTo>
                    <a:pt x="85742" y="1091982"/>
                  </a:lnTo>
                  <a:lnTo>
                    <a:pt x="4273" y="1150174"/>
                  </a:lnTo>
                  <a:cubicBezTo>
                    <a:pt x="-273" y="1153424"/>
                    <a:pt x="-1382" y="1159808"/>
                    <a:pt x="1869" y="1164342"/>
                  </a:cubicBezTo>
                  <a:cubicBezTo>
                    <a:pt x="5119" y="1168892"/>
                    <a:pt x="11487" y="1169981"/>
                    <a:pt x="16037" y="1166747"/>
                  </a:cubicBezTo>
                  <a:lnTo>
                    <a:pt x="103707" y="1104126"/>
                  </a:lnTo>
                  <a:lnTo>
                    <a:pt x="257662" y="994195"/>
                  </a:lnTo>
                  <a:cubicBezTo>
                    <a:pt x="258576" y="994624"/>
                    <a:pt x="259139" y="995580"/>
                    <a:pt x="260192" y="995713"/>
                  </a:cubicBezTo>
                  <a:lnTo>
                    <a:pt x="762791" y="1064531"/>
                  </a:lnTo>
                  <a:cubicBezTo>
                    <a:pt x="768328" y="1065288"/>
                    <a:pt x="773425" y="1061455"/>
                    <a:pt x="774178" y="1055929"/>
                  </a:cubicBezTo>
                  <a:cubicBezTo>
                    <a:pt x="774935" y="1050391"/>
                    <a:pt x="771097" y="1045315"/>
                    <a:pt x="765576" y="1044542"/>
                  </a:cubicBezTo>
                  <a:lnTo>
                    <a:pt x="280177" y="978128"/>
                  </a:lnTo>
                  <a:lnTo>
                    <a:pt x="504848" y="817596"/>
                  </a:lnTo>
                  <a:cubicBezTo>
                    <a:pt x="505516" y="817948"/>
                    <a:pt x="505868" y="818656"/>
                    <a:pt x="506621" y="818859"/>
                  </a:cubicBezTo>
                  <a:lnTo>
                    <a:pt x="1024530" y="958017"/>
                  </a:lnTo>
                  <a:cubicBezTo>
                    <a:pt x="1029926" y="959466"/>
                    <a:pt x="1035480" y="956341"/>
                    <a:pt x="1036926" y="950929"/>
                  </a:cubicBezTo>
                  <a:cubicBezTo>
                    <a:pt x="1038375" y="945533"/>
                    <a:pt x="1035104" y="940011"/>
                    <a:pt x="1029716" y="938534"/>
                  </a:cubicBezTo>
                  <a:lnTo>
                    <a:pt x="525344" y="802921"/>
                  </a:lnTo>
                  <a:lnTo>
                    <a:pt x="777846" y="622525"/>
                  </a:lnTo>
                  <a:lnTo>
                    <a:pt x="1301066" y="755101"/>
                  </a:lnTo>
                  <a:cubicBezTo>
                    <a:pt x="1306482" y="756477"/>
                    <a:pt x="1311963" y="753190"/>
                    <a:pt x="1313336" y="747766"/>
                  </a:cubicBezTo>
                  <a:cubicBezTo>
                    <a:pt x="1314712" y="742349"/>
                    <a:pt x="1311417" y="736888"/>
                    <a:pt x="1306000" y="735496"/>
                  </a:cubicBezTo>
                  <a:lnTo>
                    <a:pt x="799479" y="607093"/>
                  </a:lnTo>
                  <a:lnTo>
                    <a:pt x="1025413" y="445674"/>
                  </a:lnTo>
                  <a:lnTo>
                    <a:pt x="1465140" y="512974"/>
                  </a:lnTo>
                  <a:cubicBezTo>
                    <a:pt x="1467606" y="506809"/>
                    <a:pt x="1470326" y="500628"/>
                    <a:pt x="1472605" y="494507"/>
                  </a:cubicBezTo>
                  <a:cubicBezTo>
                    <a:pt x="1471925" y="494240"/>
                    <a:pt x="1471585" y="493483"/>
                    <a:pt x="1470836" y="493365"/>
                  </a:cubicBezTo>
                  <a:lnTo>
                    <a:pt x="1049070" y="428721"/>
                  </a:lnTo>
                  <a:lnTo>
                    <a:pt x="1253375" y="282863"/>
                  </a:lnTo>
                  <a:cubicBezTo>
                    <a:pt x="1254152" y="283061"/>
                    <a:pt x="1254682" y="283741"/>
                    <a:pt x="1255524" y="283749"/>
                  </a:cubicBezTo>
                  <a:lnTo>
                    <a:pt x="1500436" y="286279"/>
                  </a:lnTo>
                  <a:cubicBezTo>
                    <a:pt x="1506026" y="286336"/>
                    <a:pt x="1510625" y="281871"/>
                    <a:pt x="1510682" y="276285"/>
                  </a:cubicBezTo>
                  <a:cubicBezTo>
                    <a:pt x="1510738" y="270698"/>
                    <a:pt x="1506277" y="266095"/>
                    <a:pt x="1500687" y="266039"/>
                  </a:cubicBezTo>
                  <a:lnTo>
                    <a:pt x="1279939" y="263764"/>
                  </a:lnTo>
                  <a:lnTo>
                    <a:pt x="1512455" y="97661"/>
                  </a:lnTo>
                  <a:cubicBezTo>
                    <a:pt x="1517001" y="94414"/>
                    <a:pt x="1518098" y="88160"/>
                    <a:pt x="1514855" y="83622"/>
                  </a:cubicBezTo>
                  <a:cubicBezTo>
                    <a:pt x="1513232" y="81347"/>
                    <a:pt x="1510835" y="79869"/>
                    <a:pt x="1508281" y="79444"/>
                  </a:cubicBezTo>
                  <a:cubicBezTo>
                    <a:pt x="1505723" y="79019"/>
                    <a:pt x="1502962" y="79598"/>
                    <a:pt x="1500687" y="81217"/>
                  </a:cubicBezTo>
                  <a:lnTo>
                    <a:pt x="1217448" y="283624"/>
                  </a:lnTo>
                  <a:lnTo>
                    <a:pt x="1246036" y="7720"/>
                  </a:lnTo>
                  <a:cubicBezTo>
                    <a:pt x="1246295" y="5226"/>
                    <a:pt x="1245348" y="3028"/>
                    <a:pt x="1244012" y="1138"/>
                  </a:cubicBezTo>
                  <a:cubicBezTo>
                    <a:pt x="1239154" y="623"/>
                    <a:pt x="1233928" y="437"/>
                    <a:pt x="1228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2880021" y="5539994"/>
            <a:ext cx="2556764" cy="1328469"/>
            <a:chOff x="2853909" y="5529531"/>
            <a:chExt cx="2556764" cy="1328469"/>
          </a:xfrm>
        </p:grpSpPr>
        <p:sp>
          <p:nvSpPr>
            <p:cNvPr id="101" name="Google Shape;101;p2"/>
            <p:cNvSpPr/>
            <p:nvPr/>
          </p:nvSpPr>
          <p:spPr>
            <a:xfrm>
              <a:off x="2853909" y="5529531"/>
              <a:ext cx="2556764" cy="1328468"/>
            </a:xfrm>
            <a:custGeom>
              <a:rect b="b" l="l" r="r" t="t"/>
              <a:pathLst>
                <a:path extrusionOk="0" h="1328468" w="2556764">
                  <a:moveTo>
                    <a:pt x="1658724" y="179"/>
                  </a:moveTo>
                  <a:cubicBezTo>
                    <a:pt x="2143532" y="-7672"/>
                    <a:pt x="2457986" y="246253"/>
                    <a:pt x="2457986" y="246253"/>
                  </a:cubicBezTo>
                  <a:cubicBezTo>
                    <a:pt x="2457986" y="246253"/>
                    <a:pt x="2640511" y="690555"/>
                    <a:pt x="2509332" y="1221206"/>
                  </a:cubicBezTo>
                  <a:lnTo>
                    <a:pt x="2476600" y="1328468"/>
                  </a:lnTo>
                  <a:lnTo>
                    <a:pt x="0" y="1328468"/>
                  </a:lnTo>
                  <a:lnTo>
                    <a:pt x="32798" y="1222647"/>
                  </a:lnTo>
                  <a:cubicBezTo>
                    <a:pt x="132485" y="948705"/>
                    <a:pt x="314531" y="662228"/>
                    <a:pt x="633211" y="408417"/>
                  </a:cubicBezTo>
                  <a:cubicBezTo>
                    <a:pt x="1015626" y="103838"/>
                    <a:pt x="1367838" y="4889"/>
                    <a:pt x="1658724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184893" y="5708201"/>
              <a:ext cx="1989987" cy="1149799"/>
            </a:xfrm>
            <a:custGeom>
              <a:rect b="b" l="l" r="r" t="t"/>
              <a:pathLst>
                <a:path extrusionOk="0" h="1149799" w="1989987">
                  <a:moveTo>
                    <a:pt x="14212" y="740047"/>
                  </a:moveTo>
                  <a:cubicBezTo>
                    <a:pt x="22941" y="739072"/>
                    <a:pt x="30759" y="745304"/>
                    <a:pt x="31707" y="754261"/>
                  </a:cubicBezTo>
                  <a:lnTo>
                    <a:pt x="73623" y="1149799"/>
                  </a:lnTo>
                  <a:lnTo>
                    <a:pt x="41669" y="1149799"/>
                  </a:lnTo>
                  <a:lnTo>
                    <a:pt x="95" y="757896"/>
                  </a:lnTo>
                  <a:cubicBezTo>
                    <a:pt x="-853" y="749004"/>
                    <a:pt x="5477" y="741020"/>
                    <a:pt x="14212" y="740047"/>
                  </a:cubicBezTo>
                  <a:close/>
                  <a:moveTo>
                    <a:pt x="512228" y="310821"/>
                  </a:moveTo>
                  <a:cubicBezTo>
                    <a:pt x="521015" y="310919"/>
                    <a:pt x="528032" y="318287"/>
                    <a:pt x="527936" y="327250"/>
                  </a:cubicBezTo>
                  <a:lnTo>
                    <a:pt x="519277" y="1149799"/>
                  </a:lnTo>
                  <a:lnTo>
                    <a:pt x="487522" y="1149799"/>
                  </a:lnTo>
                  <a:lnTo>
                    <a:pt x="496126" y="326841"/>
                  </a:lnTo>
                  <a:cubicBezTo>
                    <a:pt x="496222" y="317885"/>
                    <a:pt x="503450" y="310725"/>
                    <a:pt x="512228" y="310821"/>
                  </a:cubicBezTo>
                  <a:close/>
                  <a:moveTo>
                    <a:pt x="1451208" y="64"/>
                  </a:moveTo>
                  <a:cubicBezTo>
                    <a:pt x="1459956" y="844"/>
                    <a:pt x="1466490" y="8580"/>
                    <a:pt x="1465720" y="17507"/>
                  </a:cubicBezTo>
                  <a:lnTo>
                    <a:pt x="1414431" y="613056"/>
                  </a:lnTo>
                  <a:lnTo>
                    <a:pt x="1944257" y="135356"/>
                  </a:lnTo>
                  <a:cubicBezTo>
                    <a:pt x="1947559" y="132383"/>
                    <a:pt x="1951725" y="131046"/>
                    <a:pt x="1955785" y="131306"/>
                  </a:cubicBezTo>
                  <a:cubicBezTo>
                    <a:pt x="1959850" y="131559"/>
                    <a:pt x="1963814" y="133423"/>
                    <a:pt x="1966721" y="136779"/>
                  </a:cubicBezTo>
                  <a:cubicBezTo>
                    <a:pt x="1972542" y="143491"/>
                    <a:pt x="1971912" y="153766"/>
                    <a:pt x="1965327" y="159698"/>
                  </a:cubicBezTo>
                  <a:lnTo>
                    <a:pt x="1548426" y="535573"/>
                  </a:lnTo>
                  <a:lnTo>
                    <a:pt x="1974081" y="533749"/>
                  </a:lnTo>
                  <a:cubicBezTo>
                    <a:pt x="1982867" y="533704"/>
                    <a:pt x="1989947" y="541012"/>
                    <a:pt x="1989987" y="549976"/>
                  </a:cubicBezTo>
                  <a:cubicBezTo>
                    <a:pt x="1990018" y="558941"/>
                    <a:pt x="1982861" y="566164"/>
                    <a:pt x="1974081" y="566204"/>
                  </a:cubicBezTo>
                  <a:lnTo>
                    <a:pt x="1523975" y="568230"/>
                  </a:lnTo>
                  <a:cubicBezTo>
                    <a:pt x="1520846" y="568242"/>
                    <a:pt x="1518474" y="566573"/>
                    <a:pt x="1516023" y="564984"/>
                  </a:cubicBezTo>
                  <a:lnTo>
                    <a:pt x="1140467" y="903749"/>
                  </a:lnTo>
                  <a:lnTo>
                    <a:pt x="1897338" y="967036"/>
                  </a:lnTo>
                  <a:cubicBezTo>
                    <a:pt x="1906092" y="967751"/>
                    <a:pt x="1912568" y="975540"/>
                    <a:pt x="1911850" y="984433"/>
                  </a:cubicBezTo>
                  <a:cubicBezTo>
                    <a:pt x="1911124" y="993390"/>
                    <a:pt x="1903509" y="1000206"/>
                    <a:pt x="1894754" y="999491"/>
                  </a:cubicBezTo>
                  <a:lnTo>
                    <a:pt x="1121980" y="934582"/>
                  </a:lnTo>
                  <a:cubicBezTo>
                    <a:pt x="1117921" y="934192"/>
                    <a:pt x="1114479" y="932050"/>
                    <a:pt x="1111839" y="929258"/>
                  </a:cubicBezTo>
                  <a:lnTo>
                    <a:pt x="867383" y="1149799"/>
                  </a:lnTo>
                  <a:lnTo>
                    <a:pt x="819163" y="1149799"/>
                  </a:lnTo>
                  <a:lnTo>
                    <a:pt x="982018" y="1002932"/>
                  </a:lnTo>
                  <a:cubicBezTo>
                    <a:pt x="981083" y="1000594"/>
                    <a:pt x="979595" y="998518"/>
                    <a:pt x="979829" y="995856"/>
                  </a:cubicBezTo>
                  <a:lnTo>
                    <a:pt x="1063730" y="31500"/>
                  </a:lnTo>
                  <a:cubicBezTo>
                    <a:pt x="1064506" y="22582"/>
                    <a:pt x="1072275" y="16104"/>
                    <a:pt x="1081028" y="16896"/>
                  </a:cubicBezTo>
                  <a:cubicBezTo>
                    <a:pt x="1089769" y="17694"/>
                    <a:pt x="1096119" y="25620"/>
                    <a:pt x="1095336" y="34545"/>
                  </a:cubicBezTo>
                  <a:lnTo>
                    <a:pt x="1013630" y="974501"/>
                  </a:lnTo>
                  <a:lnTo>
                    <a:pt x="1381030" y="643265"/>
                  </a:lnTo>
                  <a:cubicBezTo>
                    <a:pt x="1380973" y="642486"/>
                    <a:pt x="1380159" y="641902"/>
                    <a:pt x="1380235" y="641059"/>
                  </a:cubicBezTo>
                  <a:lnTo>
                    <a:pt x="1433910" y="14670"/>
                  </a:lnTo>
                  <a:cubicBezTo>
                    <a:pt x="1434680" y="5737"/>
                    <a:pt x="1442461" y="-720"/>
                    <a:pt x="1451208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2908644" y="6232648"/>
            <a:ext cx="13921" cy="7064"/>
          </a:xfrm>
          <a:custGeom>
            <a:rect b="b" l="l" r="r" t="t"/>
            <a:pathLst>
              <a:path extrusionOk="0" h="4408" w="8853">
                <a:moveTo>
                  <a:pt x="3668" y="106"/>
                </a:moveTo>
                <a:cubicBezTo>
                  <a:pt x="2490" y="-243"/>
                  <a:pt x="1247" y="373"/>
                  <a:pt x="0" y="486"/>
                </a:cubicBezTo>
                <a:lnTo>
                  <a:pt x="8853" y="4409"/>
                </a:lnTo>
                <a:cubicBezTo>
                  <a:pt x="7497" y="2470"/>
                  <a:pt x="5805" y="737"/>
                  <a:pt x="3668" y="106"/>
                </a:cubicBezTo>
                <a:close/>
              </a:path>
            </a:pathLst>
          </a:custGeom>
          <a:solidFill>
            <a:srgbClr val="386D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1206161" y="5330474"/>
            <a:ext cx="2057031" cy="1333972"/>
            <a:chOff x="1206161" y="5330474"/>
            <a:chExt cx="2057031" cy="1333972"/>
          </a:xfrm>
        </p:grpSpPr>
        <p:sp>
          <p:nvSpPr>
            <p:cNvPr id="105" name="Google Shape;105;p2"/>
            <p:cNvSpPr/>
            <p:nvPr/>
          </p:nvSpPr>
          <p:spPr>
            <a:xfrm>
              <a:off x="1418073" y="5330474"/>
              <a:ext cx="1845120" cy="1333972"/>
            </a:xfrm>
            <a:custGeom>
              <a:rect b="b" l="l" r="r" t="t"/>
              <a:pathLst>
                <a:path extrusionOk="0" h="832432" w="1173367">
                  <a:moveTo>
                    <a:pt x="1171865" y="673911"/>
                  </a:moveTo>
                  <a:cubicBezTo>
                    <a:pt x="1171865" y="673911"/>
                    <a:pt x="1220770" y="299929"/>
                    <a:pt x="760636" y="79751"/>
                  </a:cubicBezTo>
                  <a:cubicBezTo>
                    <a:pt x="300502" y="-140431"/>
                    <a:pt x="1329" y="165146"/>
                    <a:pt x="1329" y="165146"/>
                  </a:cubicBezTo>
                  <a:cubicBezTo>
                    <a:pt x="1329" y="165146"/>
                    <a:pt x="-45111" y="519503"/>
                    <a:pt x="410967" y="747263"/>
                  </a:cubicBezTo>
                  <a:cubicBezTo>
                    <a:pt x="867049" y="975010"/>
                    <a:pt x="1171865" y="673911"/>
                    <a:pt x="1171865" y="673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06161" y="5331098"/>
              <a:ext cx="2055514" cy="1307786"/>
            </a:xfrm>
            <a:custGeom>
              <a:rect b="b" l="l" r="r" t="t"/>
              <a:pathLst>
                <a:path extrusionOk="0" h="816091" w="1307163">
                  <a:moveTo>
                    <a:pt x="573126" y="10"/>
                  </a:moveTo>
                  <a:cubicBezTo>
                    <a:pt x="563840" y="-83"/>
                    <a:pt x="554955" y="476"/>
                    <a:pt x="545927" y="767"/>
                  </a:cubicBezTo>
                  <a:lnTo>
                    <a:pt x="304938" y="227211"/>
                  </a:lnTo>
                  <a:cubicBezTo>
                    <a:pt x="304566" y="227560"/>
                    <a:pt x="304610" y="228078"/>
                    <a:pt x="304303" y="228474"/>
                  </a:cubicBezTo>
                  <a:lnTo>
                    <a:pt x="142378" y="159025"/>
                  </a:lnTo>
                  <a:lnTo>
                    <a:pt x="14105" y="103995"/>
                  </a:lnTo>
                  <a:cubicBezTo>
                    <a:pt x="11534" y="102893"/>
                    <a:pt x="8790" y="102898"/>
                    <a:pt x="6385" y="103869"/>
                  </a:cubicBezTo>
                  <a:cubicBezTo>
                    <a:pt x="3980" y="104828"/>
                    <a:pt x="1924" y="106731"/>
                    <a:pt x="823" y="109310"/>
                  </a:cubicBezTo>
                  <a:cubicBezTo>
                    <a:pt x="-1383" y="114447"/>
                    <a:pt x="1001" y="120385"/>
                    <a:pt x="6134" y="122592"/>
                  </a:cubicBezTo>
                  <a:lnTo>
                    <a:pt x="135168" y="177998"/>
                  </a:lnTo>
                  <a:lnTo>
                    <a:pt x="294312" y="246185"/>
                  </a:lnTo>
                  <a:lnTo>
                    <a:pt x="319107" y="589264"/>
                  </a:lnTo>
                  <a:cubicBezTo>
                    <a:pt x="325596" y="595571"/>
                    <a:pt x="331251" y="601975"/>
                    <a:pt x="338206" y="608241"/>
                  </a:cubicBezTo>
                  <a:cubicBezTo>
                    <a:pt x="339432" y="606440"/>
                    <a:pt x="340400" y="604395"/>
                    <a:pt x="340230" y="602040"/>
                  </a:cubicBezTo>
                  <a:lnTo>
                    <a:pt x="315184" y="255168"/>
                  </a:lnTo>
                  <a:lnTo>
                    <a:pt x="486468" y="328666"/>
                  </a:lnTo>
                  <a:cubicBezTo>
                    <a:pt x="486420" y="329467"/>
                    <a:pt x="485812" y="330111"/>
                    <a:pt x="485962" y="330945"/>
                  </a:cubicBezTo>
                  <a:lnTo>
                    <a:pt x="562877" y="754848"/>
                  </a:lnTo>
                  <a:cubicBezTo>
                    <a:pt x="568961" y="757763"/>
                    <a:pt x="575066" y="760758"/>
                    <a:pt x="581093" y="763470"/>
                  </a:cubicBezTo>
                  <a:cubicBezTo>
                    <a:pt x="582939" y="761244"/>
                    <a:pt x="584056" y="758451"/>
                    <a:pt x="583498" y="755374"/>
                  </a:cubicBezTo>
                  <a:lnTo>
                    <a:pt x="507721" y="337774"/>
                  </a:lnTo>
                  <a:lnTo>
                    <a:pt x="649786" y="398751"/>
                  </a:lnTo>
                  <a:cubicBezTo>
                    <a:pt x="649871" y="399362"/>
                    <a:pt x="649454" y="399912"/>
                    <a:pt x="649660" y="400520"/>
                  </a:cubicBezTo>
                  <a:lnTo>
                    <a:pt x="782236" y="800794"/>
                  </a:lnTo>
                  <a:cubicBezTo>
                    <a:pt x="783993" y="806097"/>
                    <a:pt x="789697" y="808972"/>
                    <a:pt x="795012" y="807231"/>
                  </a:cubicBezTo>
                  <a:cubicBezTo>
                    <a:pt x="800319" y="805490"/>
                    <a:pt x="803226" y="799742"/>
                    <a:pt x="801465" y="794439"/>
                  </a:cubicBezTo>
                  <a:lnTo>
                    <a:pt x="673824" y="409122"/>
                  </a:lnTo>
                  <a:lnTo>
                    <a:pt x="864843" y="491097"/>
                  </a:lnTo>
                  <a:cubicBezTo>
                    <a:pt x="862733" y="493918"/>
                    <a:pt x="861653" y="497367"/>
                    <a:pt x="863199" y="500836"/>
                  </a:cubicBezTo>
                  <a:lnTo>
                    <a:pt x="1001467" y="810145"/>
                  </a:lnTo>
                  <a:cubicBezTo>
                    <a:pt x="1003746" y="815246"/>
                    <a:pt x="1009640" y="817473"/>
                    <a:pt x="1014749" y="815206"/>
                  </a:cubicBezTo>
                  <a:cubicBezTo>
                    <a:pt x="1019853" y="812939"/>
                    <a:pt x="1022209" y="806988"/>
                    <a:pt x="1019934" y="801928"/>
                  </a:cubicBezTo>
                  <a:lnTo>
                    <a:pt x="884832" y="499699"/>
                  </a:lnTo>
                  <a:lnTo>
                    <a:pt x="1078381" y="582811"/>
                  </a:lnTo>
                  <a:lnTo>
                    <a:pt x="1171994" y="754727"/>
                  </a:lnTo>
                  <a:cubicBezTo>
                    <a:pt x="1173787" y="758046"/>
                    <a:pt x="1177196" y="759342"/>
                    <a:pt x="1180722" y="759422"/>
                  </a:cubicBezTo>
                  <a:cubicBezTo>
                    <a:pt x="1180754" y="759382"/>
                    <a:pt x="1180819" y="759422"/>
                    <a:pt x="1180847" y="759422"/>
                  </a:cubicBezTo>
                  <a:cubicBezTo>
                    <a:pt x="1183377" y="758127"/>
                    <a:pt x="1185984" y="756791"/>
                    <a:pt x="1188442" y="755496"/>
                  </a:cubicBezTo>
                  <a:cubicBezTo>
                    <a:pt x="1190676" y="752460"/>
                    <a:pt x="1191757" y="748655"/>
                    <a:pt x="1189830" y="745133"/>
                  </a:cubicBezTo>
                  <a:lnTo>
                    <a:pt x="1108491" y="595716"/>
                  </a:lnTo>
                  <a:lnTo>
                    <a:pt x="1293057" y="674898"/>
                  </a:lnTo>
                  <a:cubicBezTo>
                    <a:pt x="1298194" y="677124"/>
                    <a:pt x="1304145" y="674736"/>
                    <a:pt x="1306343" y="669595"/>
                  </a:cubicBezTo>
                  <a:cubicBezTo>
                    <a:pt x="1308545" y="664453"/>
                    <a:pt x="1306157" y="658503"/>
                    <a:pt x="1301028" y="656317"/>
                  </a:cubicBezTo>
                  <a:lnTo>
                    <a:pt x="1092169" y="566748"/>
                  </a:lnTo>
                  <a:lnTo>
                    <a:pt x="1083316" y="562825"/>
                  </a:lnTo>
                  <a:lnTo>
                    <a:pt x="1071677" y="557891"/>
                  </a:lnTo>
                  <a:lnTo>
                    <a:pt x="1269655" y="454032"/>
                  </a:lnTo>
                  <a:cubicBezTo>
                    <a:pt x="1270287" y="453700"/>
                    <a:pt x="1270396" y="452951"/>
                    <a:pt x="1270918" y="452514"/>
                  </a:cubicBezTo>
                  <a:cubicBezTo>
                    <a:pt x="1269299" y="448332"/>
                    <a:pt x="1267344" y="444021"/>
                    <a:pt x="1265481" y="439738"/>
                  </a:cubicBezTo>
                  <a:cubicBezTo>
                    <a:pt x="1264939" y="438439"/>
                    <a:pt x="1264388" y="437119"/>
                    <a:pt x="1263834" y="435815"/>
                  </a:cubicBezTo>
                  <a:cubicBezTo>
                    <a:pt x="1262591" y="435957"/>
                    <a:pt x="1261344" y="435572"/>
                    <a:pt x="1260166" y="436196"/>
                  </a:cubicBezTo>
                  <a:lnTo>
                    <a:pt x="1049158" y="546758"/>
                  </a:lnTo>
                  <a:cubicBezTo>
                    <a:pt x="1048729" y="546985"/>
                    <a:pt x="1048652" y="547511"/>
                    <a:pt x="1048275" y="547770"/>
                  </a:cubicBezTo>
                  <a:lnTo>
                    <a:pt x="858770" y="466557"/>
                  </a:lnTo>
                  <a:lnTo>
                    <a:pt x="1177941" y="300454"/>
                  </a:lnTo>
                  <a:cubicBezTo>
                    <a:pt x="1179208" y="299794"/>
                    <a:pt x="1179625" y="298462"/>
                    <a:pt x="1180471" y="297418"/>
                  </a:cubicBezTo>
                  <a:cubicBezTo>
                    <a:pt x="1176540" y="292491"/>
                    <a:pt x="1172496" y="287545"/>
                    <a:pt x="1168326" y="282618"/>
                  </a:cubicBezTo>
                  <a:lnTo>
                    <a:pt x="834737" y="456181"/>
                  </a:lnTo>
                  <a:lnTo>
                    <a:pt x="654846" y="379016"/>
                  </a:lnTo>
                  <a:lnTo>
                    <a:pt x="992990" y="163328"/>
                  </a:lnTo>
                  <a:cubicBezTo>
                    <a:pt x="997702" y="160320"/>
                    <a:pt x="999034" y="154135"/>
                    <a:pt x="996026" y="149410"/>
                  </a:cubicBezTo>
                  <a:cubicBezTo>
                    <a:pt x="994524" y="147055"/>
                    <a:pt x="992241" y="145532"/>
                    <a:pt x="989703" y="144982"/>
                  </a:cubicBezTo>
                  <a:cubicBezTo>
                    <a:pt x="987173" y="144423"/>
                    <a:pt x="984469" y="144755"/>
                    <a:pt x="982113" y="146249"/>
                  </a:cubicBezTo>
                  <a:lnTo>
                    <a:pt x="632330" y="369272"/>
                  </a:lnTo>
                  <a:lnTo>
                    <a:pt x="479133" y="303620"/>
                  </a:lnTo>
                  <a:lnTo>
                    <a:pt x="779075" y="60858"/>
                  </a:lnTo>
                  <a:cubicBezTo>
                    <a:pt x="783418" y="57340"/>
                    <a:pt x="783985" y="51025"/>
                    <a:pt x="780463" y="46689"/>
                  </a:cubicBezTo>
                  <a:cubicBezTo>
                    <a:pt x="778706" y="44516"/>
                    <a:pt x="776330" y="43164"/>
                    <a:pt x="773760" y="42896"/>
                  </a:cubicBezTo>
                  <a:cubicBezTo>
                    <a:pt x="771185" y="42625"/>
                    <a:pt x="768465" y="43422"/>
                    <a:pt x="766295" y="45171"/>
                  </a:cubicBezTo>
                  <a:lnTo>
                    <a:pt x="460536" y="292613"/>
                  </a:lnTo>
                  <a:cubicBezTo>
                    <a:pt x="459775" y="293228"/>
                    <a:pt x="459799" y="294240"/>
                    <a:pt x="459273" y="295017"/>
                  </a:cubicBezTo>
                  <a:lnTo>
                    <a:pt x="324167" y="237077"/>
                  </a:lnTo>
                  <a:lnTo>
                    <a:pt x="570847" y="5196"/>
                  </a:lnTo>
                  <a:cubicBezTo>
                    <a:pt x="572333" y="3800"/>
                    <a:pt x="572669" y="1881"/>
                    <a:pt x="573126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-24625" y="1179150"/>
            <a:ext cx="12241268" cy="5690427"/>
          </a:xfrm>
          <a:custGeom>
            <a:rect b="b" l="l" r="r" t="t"/>
            <a:pathLst>
              <a:path extrusionOk="0" h="3584521" w="7784590">
                <a:moveTo>
                  <a:pt x="0" y="3033483"/>
                </a:moveTo>
                <a:cubicBezTo>
                  <a:pt x="0" y="3033483"/>
                  <a:pt x="8604" y="2230238"/>
                  <a:pt x="1404146" y="1792004"/>
                </a:cubicBezTo>
                <a:cubicBezTo>
                  <a:pt x="2799693" y="1353770"/>
                  <a:pt x="4261588" y="1935117"/>
                  <a:pt x="5272122" y="1731343"/>
                </a:cubicBezTo>
                <a:cubicBezTo>
                  <a:pt x="6282615" y="1527564"/>
                  <a:pt x="7780988" y="0"/>
                  <a:pt x="7780988" y="0"/>
                </a:cubicBezTo>
                <a:lnTo>
                  <a:pt x="7784591" y="3574401"/>
                </a:lnTo>
                <a:lnTo>
                  <a:pt x="11225" y="3584522"/>
                </a:lnTo>
                <a:lnTo>
                  <a:pt x="0" y="303348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4212975" y="4506025"/>
            <a:ext cx="7546800" cy="18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9" name="Google Shape;109;p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9">
  <p:cSld name="0078_Burton_Template_SlidesMania_9">
    <p:bg>
      <p:bgPr>
        <a:solidFill>
          <a:schemeClr val="accen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1"/>
          <p:cNvGrpSpPr/>
          <p:nvPr/>
        </p:nvGrpSpPr>
        <p:grpSpPr>
          <a:xfrm>
            <a:off x="-58" y="-7566"/>
            <a:ext cx="12192116" cy="6873133"/>
            <a:chOff x="8902" y="25074"/>
            <a:chExt cx="12192116" cy="6873133"/>
          </a:xfrm>
        </p:grpSpPr>
        <p:grpSp>
          <p:nvGrpSpPr>
            <p:cNvPr id="383" name="Google Shape;383;p11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384" name="Google Shape;384;p11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1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387" name="Google Shape;387;p11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" name="Google Shape;389;p11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" name="Google Shape;391;p11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392" name="Google Shape;392;p11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1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395" name="Google Shape;395;p11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1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Google Shape;400;p11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401" name="Google Shape;401;p11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" name="Google Shape;403;p11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404" name="Google Shape;404;p11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11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407" name="Google Shape;407;p11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11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410" name="Google Shape;410;p11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3" name="Google Shape;413;p11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11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415" name="Google Shape;415;p11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7" name="Google Shape;417;p11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418" name="Google Shape;418;p11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420;p11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421" name="Google Shape;421;p11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1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423;p11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424" name="Google Shape;424;p11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11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11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429" name="Google Shape;429;p11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11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432" name="Google Shape;432;p11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11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1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439" name="Google Shape;439;p11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11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442" name="Google Shape;442;p11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" name="Google Shape;444;p11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445;p11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446" name="Google Shape;446;p11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" name="Google Shape;449;p11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450" name="Google Shape;450;p11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11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453" name="Google Shape;453;p11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5" name="Google Shape;455;p11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456" name="Google Shape;456;p11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11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460" name="Google Shape;460;p11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p11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463" name="Google Shape;463;p11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11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467" name="Google Shape;467;p11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11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471" name="Google Shape;471;p11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11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474" name="Google Shape;474;p11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Google Shape;476;p11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477" name="Google Shape;477;p11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11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480" name="Google Shape;480;p11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1" name="Google Shape;481;p11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482" name="Google Shape;482;p11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11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1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1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6" name="Google Shape;486;p11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487" name="Google Shape;487;p11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1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490" name="Google Shape;490;p11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4" name="Google Shape;494;p11"/>
          <p:cNvSpPr/>
          <p:nvPr/>
        </p:nvSpPr>
        <p:spPr>
          <a:xfrm>
            <a:off x="0" y="1278200"/>
            <a:ext cx="12192000" cy="56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/>
          <p:cNvSpPr txBox="1"/>
          <p:nvPr>
            <p:ph type="title"/>
          </p:nvPr>
        </p:nvSpPr>
        <p:spPr>
          <a:xfrm>
            <a:off x="1297421" y="2095150"/>
            <a:ext cx="49464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96" name="Google Shape;496;p11"/>
          <p:cNvSpPr txBox="1"/>
          <p:nvPr>
            <p:ph idx="1" type="body"/>
          </p:nvPr>
        </p:nvSpPr>
        <p:spPr>
          <a:xfrm>
            <a:off x="1297400" y="3073100"/>
            <a:ext cx="4946400" cy="27777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7" name="Google Shape;497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3">
  <p:cSld name="0078_Burton_Template_SlidesMania_3">
    <p:bg>
      <p:bgPr>
        <a:solidFill>
          <a:schemeClr val="accen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12"/>
          <p:cNvGrpSpPr/>
          <p:nvPr/>
        </p:nvGrpSpPr>
        <p:grpSpPr>
          <a:xfrm>
            <a:off x="-58" y="-7566"/>
            <a:ext cx="12192116" cy="6873133"/>
            <a:chOff x="8902" y="25074"/>
            <a:chExt cx="12192116" cy="6873133"/>
          </a:xfrm>
        </p:grpSpPr>
        <p:grpSp>
          <p:nvGrpSpPr>
            <p:cNvPr id="500" name="Google Shape;500;p12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501" name="Google Shape;501;p12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2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12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504" name="Google Shape;504;p12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" name="Google Shape;506;p12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12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509" name="Google Shape;509;p12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12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512" name="Google Shape;512;p12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12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515" name="Google Shape;515;p12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2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12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518" name="Google Shape;518;p12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2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12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521" name="Google Shape;521;p12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2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12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524" name="Google Shape;524;p12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2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12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527" name="Google Shape;527;p12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2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2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12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12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532" name="Google Shape;532;p12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2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12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535" name="Google Shape;535;p12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2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12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538" name="Google Shape;538;p12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12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541" name="Google Shape;541;p12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2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2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2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" name="Google Shape;545;p12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546" name="Google Shape;546;p12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2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" name="Google Shape;548;p12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549" name="Google Shape;549;p12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2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12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552" name="Google Shape;552;p12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2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2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12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556" name="Google Shape;556;p12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2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2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559" name="Google Shape;559;p12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2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1" name="Google Shape;561;p12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2" name="Google Shape;562;p12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563" name="Google Shape;563;p12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2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5" name="Google Shape;565;p12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" name="Google Shape;566;p12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567" name="Google Shape;567;p12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2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12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570" name="Google Shape;570;p12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2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2" name="Google Shape;572;p12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573" name="Google Shape;573;p12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2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2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6" name="Google Shape;576;p12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577" name="Google Shape;577;p12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2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579;p12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580" name="Google Shape;580;p12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2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2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3" name="Google Shape;583;p12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584" name="Google Shape;584;p12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2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2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12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588" name="Google Shape;588;p12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2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12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591" name="Google Shape;591;p12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2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12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594" name="Google Shape;594;p12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2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12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597" name="Google Shape;597;p12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8" name="Google Shape;598;p12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599" name="Google Shape;599;p12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2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2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2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3" name="Google Shape;603;p12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604" name="Google Shape;604;p12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2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12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607" name="Google Shape;607;p12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2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2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2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1" name="Google Shape;611;p12"/>
          <p:cNvSpPr/>
          <p:nvPr/>
        </p:nvSpPr>
        <p:spPr>
          <a:xfrm>
            <a:off x="363794" y="269696"/>
            <a:ext cx="11474245" cy="6318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2"/>
          <p:cNvSpPr txBox="1"/>
          <p:nvPr>
            <p:ph type="title"/>
          </p:nvPr>
        </p:nvSpPr>
        <p:spPr>
          <a:xfrm>
            <a:off x="756375" y="6269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3" name="Google Shape;613;p12"/>
          <p:cNvSpPr txBox="1"/>
          <p:nvPr>
            <p:ph idx="2" type="title"/>
          </p:nvPr>
        </p:nvSpPr>
        <p:spPr>
          <a:xfrm>
            <a:off x="3229650" y="1902025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6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4" name="Google Shape;614;p12"/>
          <p:cNvSpPr txBox="1"/>
          <p:nvPr>
            <p:ph idx="3" type="title"/>
          </p:nvPr>
        </p:nvSpPr>
        <p:spPr>
          <a:xfrm>
            <a:off x="3229650" y="4861103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6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5" name="Google Shape;615;p12"/>
          <p:cNvSpPr txBox="1"/>
          <p:nvPr>
            <p:ph idx="4" type="title"/>
          </p:nvPr>
        </p:nvSpPr>
        <p:spPr>
          <a:xfrm>
            <a:off x="3229650" y="3381564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b="1" sz="60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6" name="Google Shape;616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7">
  <p:cSld name="0078_Burton_Template_SlidesMania_7">
    <p:bg>
      <p:bgPr>
        <a:solidFill>
          <a:schemeClr val="accen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13"/>
          <p:cNvGrpSpPr/>
          <p:nvPr/>
        </p:nvGrpSpPr>
        <p:grpSpPr>
          <a:xfrm>
            <a:off x="-58" y="-7566"/>
            <a:ext cx="12192116" cy="6873133"/>
            <a:chOff x="8902" y="25074"/>
            <a:chExt cx="12192116" cy="6873133"/>
          </a:xfrm>
        </p:grpSpPr>
        <p:grpSp>
          <p:nvGrpSpPr>
            <p:cNvPr id="619" name="Google Shape;619;p13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620" name="Google Shape;620;p13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13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623" name="Google Shape;623;p13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5" name="Google Shape;625;p13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13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634" name="Google Shape;634;p13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6" name="Google Shape;636;p13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637" name="Google Shape;637;p13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13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640" name="Google Shape;640;p13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13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643" name="Google Shape;643;p13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" name="Google Shape;645;p13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646" name="Google Shape;646;p13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13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13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651" name="Google Shape;651;p13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13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654" name="Google Shape;654;p13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3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657" name="Google Shape;657;p13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13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660" name="Google Shape;660;p13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3" name="Google Shape;663;p13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4" name="Google Shape;664;p13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665" name="Google Shape;665;p13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7" name="Google Shape;667;p13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668" name="Google Shape;668;p13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0" name="Google Shape;670;p13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671" name="Google Shape;671;p13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13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675" name="Google Shape;675;p13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7" name="Google Shape;677;p13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678" name="Google Shape;678;p13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0" name="Google Shape;680;p13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" name="Google Shape;681;p13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682" name="Google Shape;682;p13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4" name="Google Shape;684;p13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" name="Google Shape;685;p13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686" name="Google Shape;686;p13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8" name="Google Shape;688;p13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689" name="Google Shape;689;p13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13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692" name="Google Shape;692;p13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" name="Google Shape;695;p13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696" name="Google Shape;696;p13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8" name="Google Shape;698;p13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699" name="Google Shape;699;p13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13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703" name="Google Shape;703;p13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3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6" name="Google Shape;706;p13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707" name="Google Shape;707;p13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13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710" name="Google Shape;710;p13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13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713" name="Google Shape;713;p13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13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716" name="Google Shape;716;p13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7" name="Google Shape;717;p13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718" name="Google Shape;718;p13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13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13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13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22" name="Google Shape;722;p13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723" name="Google Shape;723;p13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5" name="Google Shape;725;p13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726" name="Google Shape;726;p13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0" name="Google Shape;730;p13"/>
          <p:cNvSpPr/>
          <p:nvPr/>
        </p:nvSpPr>
        <p:spPr>
          <a:xfrm>
            <a:off x="0" y="1278295"/>
            <a:ext cx="12192000" cy="55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3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  <a:highlight>
                  <a:schemeClr val="accent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highlight>
                  <a:schemeClr val="accent2"/>
                </a:highlight>
              </a:defRPr>
            </a:lvl9pPr>
          </a:lstStyle>
          <a:p/>
        </p:txBody>
      </p:sp>
      <p:sp>
        <p:nvSpPr>
          <p:cNvPr id="732" name="Google Shape;732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6">
  <p:cSld name="0078_Burton_Template_SlidesMania_16">
    <p:bg>
      <p:bgPr>
        <a:solidFill>
          <a:schemeClr val="lt2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8">
  <p:cSld name="0078_Burton_Template_SlidesMania_8">
    <p:bg>
      <p:bgPr>
        <a:solidFill>
          <a:schemeClr val="accent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5"/>
          <p:cNvGrpSpPr/>
          <p:nvPr/>
        </p:nvGrpSpPr>
        <p:grpSpPr>
          <a:xfrm>
            <a:off x="-58" y="-7566"/>
            <a:ext cx="12192116" cy="6873133"/>
            <a:chOff x="8902" y="25074"/>
            <a:chExt cx="12192116" cy="6873133"/>
          </a:xfrm>
        </p:grpSpPr>
        <p:grpSp>
          <p:nvGrpSpPr>
            <p:cNvPr id="737" name="Google Shape;737;p15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738" name="Google Shape;738;p15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15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741" name="Google Shape;741;p15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3" name="Google Shape;743;p15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15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746" name="Google Shape;746;p15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8" name="Google Shape;748;p15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749" name="Google Shape;749;p15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1" name="Google Shape;751;p15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752" name="Google Shape;752;p15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4" name="Google Shape;754;p15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755" name="Google Shape;755;p15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5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7" name="Google Shape;757;p15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758" name="Google Shape;758;p15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15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761" name="Google Shape;761;p15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3" name="Google Shape;763;p15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764" name="Google Shape;764;p15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7" name="Google Shape;767;p15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8" name="Google Shape;768;p15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769" name="Google Shape;769;p15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1" name="Google Shape;771;p15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772" name="Google Shape;772;p15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4" name="Google Shape;774;p15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775" name="Google Shape;775;p15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" name="Google Shape;777;p15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778" name="Google Shape;778;p15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1" name="Google Shape;781;p15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" name="Google Shape;782;p15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783" name="Google Shape;783;p15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15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786" name="Google Shape;786;p15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8" name="Google Shape;788;p15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789" name="Google Shape;789;p15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2" name="Google Shape;792;p15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793" name="Google Shape;793;p15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5" name="Google Shape;795;p15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796" name="Google Shape;796;p15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8" name="Google Shape;798;p15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9" name="Google Shape;799;p15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800" name="Google Shape;800;p15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2" name="Google Shape;802;p15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15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804" name="Google Shape;804;p15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6" name="Google Shape;806;p15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807" name="Google Shape;807;p15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15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810" name="Google Shape;810;p15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5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5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814" name="Google Shape;814;p15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15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817" name="Google Shape;817;p15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5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821" name="Google Shape;821;p15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5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5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4" name="Google Shape;824;p15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825" name="Google Shape;825;p15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5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7" name="Google Shape;827;p15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828" name="Google Shape;828;p15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5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15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831" name="Google Shape;831;p15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5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15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834" name="Google Shape;834;p15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5" name="Google Shape;835;p15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836" name="Google Shape;836;p15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15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15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15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40" name="Google Shape;840;p15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841" name="Google Shape;841;p15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5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3" name="Google Shape;843;p15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844" name="Google Shape;844;p15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8" name="Google Shape;848;p15"/>
          <p:cNvSpPr/>
          <p:nvPr/>
        </p:nvSpPr>
        <p:spPr>
          <a:xfrm>
            <a:off x="0" y="1278300"/>
            <a:ext cx="12192000" cy="55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5"/>
          <p:cNvSpPr txBox="1"/>
          <p:nvPr>
            <p:ph type="title"/>
          </p:nvPr>
        </p:nvSpPr>
        <p:spPr>
          <a:xfrm>
            <a:off x="756450" y="221425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50" name="Google Shape;850;p1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3">
  <p:cSld name="0078_Burton_Template_SlidesMania_13">
    <p:bg>
      <p:bgPr>
        <a:solidFill>
          <a:schemeClr val="accen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16"/>
          <p:cNvGrpSpPr/>
          <p:nvPr/>
        </p:nvGrpSpPr>
        <p:grpSpPr>
          <a:xfrm>
            <a:off x="6126763" y="-7563"/>
            <a:ext cx="2273240" cy="3280189"/>
            <a:chOff x="6135725" y="25074"/>
            <a:chExt cx="2273240" cy="3280189"/>
          </a:xfrm>
        </p:grpSpPr>
        <p:sp>
          <p:nvSpPr>
            <p:cNvPr id="853" name="Google Shape;853;p16"/>
            <p:cNvSpPr/>
            <p:nvPr/>
          </p:nvSpPr>
          <p:spPr>
            <a:xfrm>
              <a:off x="6135725" y="25074"/>
              <a:ext cx="2273240" cy="2836409"/>
            </a:xfrm>
            <a:custGeom>
              <a:rect b="b" l="l" r="r" t="t"/>
              <a:pathLst>
                <a:path extrusionOk="0" h="2220281" w="1779444">
                  <a:moveTo>
                    <a:pt x="257539" y="0"/>
                  </a:moveTo>
                  <a:cubicBezTo>
                    <a:pt x="233507" y="51191"/>
                    <a:pt x="209920" y="104252"/>
                    <a:pt x="187077" y="161279"/>
                  </a:cubicBezTo>
                  <a:cubicBezTo>
                    <a:pt x="174591" y="192379"/>
                    <a:pt x="163293" y="223101"/>
                    <a:pt x="152223" y="253682"/>
                  </a:cubicBezTo>
                  <a:cubicBezTo>
                    <a:pt x="147972" y="265455"/>
                    <a:pt x="143725" y="277277"/>
                    <a:pt x="139682" y="288971"/>
                  </a:cubicBezTo>
                  <a:cubicBezTo>
                    <a:pt x="136436" y="298348"/>
                    <a:pt x="133508" y="307505"/>
                    <a:pt x="130391" y="316831"/>
                  </a:cubicBezTo>
                  <a:cubicBezTo>
                    <a:pt x="126819" y="327526"/>
                    <a:pt x="123429" y="338243"/>
                    <a:pt x="120015" y="348870"/>
                  </a:cubicBezTo>
                  <a:cubicBezTo>
                    <a:pt x="94759" y="427651"/>
                    <a:pt x="73779" y="504561"/>
                    <a:pt x="57150" y="579488"/>
                  </a:cubicBezTo>
                  <a:cubicBezTo>
                    <a:pt x="54762" y="590236"/>
                    <a:pt x="52244" y="601024"/>
                    <a:pt x="50025" y="611682"/>
                  </a:cubicBezTo>
                  <a:cubicBezTo>
                    <a:pt x="50015" y="611737"/>
                    <a:pt x="50035" y="611786"/>
                    <a:pt x="50025" y="611841"/>
                  </a:cubicBezTo>
                  <a:cubicBezTo>
                    <a:pt x="49975" y="612148"/>
                    <a:pt x="49935" y="612455"/>
                    <a:pt x="49871" y="612767"/>
                  </a:cubicBezTo>
                  <a:cubicBezTo>
                    <a:pt x="35347" y="682687"/>
                    <a:pt x="24194" y="750814"/>
                    <a:pt x="16270" y="817074"/>
                  </a:cubicBezTo>
                  <a:cubicBezTo>
                    <a:pt x="14898" y="828560"/>
                    <a:pt x="14046" y="839759"/>
                    <a:pt x="12861" y="851126"/>
                  </a:cubicBezTo>
                  <a:cubicBezTo>
                    <a:pt x="6276" y="914112"/>
                    <a:pt x="2351" y="975305"/>
                    <a:pt x="939" y="1034695"/>
                  </a:cubicBezTo>
                  <a:cubicBezTo>
                    <a:pt x="756" y="1042392"/>
                    <a:pt x="588" y="1050119"/>
                    <a:pt x="474" y="1057756"/>
                  </a:cubicBezTo>
                  <a:cubicBezTo>
                    <a:pt x="370" y="1061837"/>
                    <a:pt x="266" y="1065904"/>
                    <a:pt x="166" y="1069985"/>
                  </a:cubicBezTo>
                  <a:cubicBezTo>
                    <a:pt x="216" y="1070039"/>
                    <a:pt x="270" y="1070084"/>
                    <a:pt x="320" y="1070138"/>
                  </a:cubicBezTo>
                  <a:cubicBezTo>
                    <a:pt x="290" y="1073665"/>
                    <a:pt x="23" y="1077305"/>
                    <a:pt x="13" y="1080817"/>
                  </a:cubicBezTo>
                  <a:cubicBezTo>
                    <a:pt x="-498" y="1232604"/>
                    <a:pt x="14442" y="1371815"/>
                    <a:pt x="38256" y="1496708"/>
                  </a:cubicBezTo>
                  <a:cubicBezTo>
                    <a:pt x="42131" y="1517029"/>
                    <a:pt x="46328" y="1536737"/>
                    <a:pt x="50644" y="1556296"/>
                  </a:cubicBezTo>
                  <a:cubicBezTo>
                    <a:pt x="89194" y="1731099"/>
                    <a:pt x="143804" y="1875516"/>
                    <a:pt x="194510" y="1983796"/>
                  </a:cubicBezTo>
                  <a:cubicBezTo>
                    <a:pt x="199515" y="1994500"/>
                    <a:pt x="204123" y="2003048"/>
                    <a:pt x="209078" y="2013048"/>
                  </a:cubicBezTo>
                  <a:cubicBezTo>
                    <a:pt x="266260" y="2129640"/>
                    <a:pt x="311203" y="2193141"/>
                    <a:pt x="320369" y="2205593"/>
                  </a:cubicBezTo>
                  <a:lnTo>
                    <a:pt x="320369" y="2205746"/>
                  </a:lnTo>
                  <a:cubicBezTo>
                    <a:pt x="321361" y="2207088"/>
                    <a:pt x="326415" y="2214414"/>
                    <a:pt x="326415" y="2214414"/>
                  </a:cubicBezTo>
                  <a:cubicBezTo>
                    <a:pt x="326415" y="2214414"/>
                    <a:pt x="338159" y="2215711"/>
                    <a:pt x="345938" y="2216737"/>
                  </a:cubicBezTo>
                  <a:cubicBezTo>
                    <a:pt x="371754" y="2220144"/>
                    <a:pt x="431067" y="2224860"/>
                    <a:pt x="523727" y="2210392"/>
                  </a:cubicBezTo>
                  <a:cubicBezTo>
                    <a:pt x="575854" y="2202245"/>
                    <a:pt x="635910" y="2187802"/>
                    <a:pt x="701912" y="2162874"/>
                  </a:cubicBezTo>
                  <a:cubicBezTo>
                    <a:pt x="720196" y="2155979"/>
                    <a:pt x="738778" y="2148382"/>
                    <a:pt x="757855" y="2139813"/>
                  </a:cubicBezTo>
                  <a:cubicBezTo>
                    <a:pt x="768013" y="2135242"/>
                    <a:pt x="778419" y="2130190"/>
                    <a:pt x="788824" y="2125108"/>
                  </a:cubicBezTo>
                  <a:cubicBezTo>
                    <a:pt x="895260" y="2072944"/>
                    <a:pt x="1011903" y="1993039"/>
                    <a:pt x="1130082" y="1871578"/>
                  </a:cubicBezTo>
                  <a:cubicBezTo>
                    <a:pt x="1137316" y="1864129"/>
                    <a:pt x="1144649" y="1856437"/>
                    <a:pt x="1151934" y="1848671"/>
                  </a:cubicBezTo>
                  <a:cubicBezTo>
                    <a:pt x="1168484" y="1830955"/>
                    <a:pt x="1184885" y="1812218"/>
                    <a:pt x="1201485" y="1792797"/>
                  </a:cubicBezTo>
                  <a:cubicBezTo>
                    <a:pt x="1201485" y="1792768"/>
                    <a:pt x="1201435" y="1792674"/>
                    <a:pt x="1201485" y="1792644"/>
                  </a:cubicBezTo>
                  <a:cubicBezTo>
                    <a:pt x="1209759" y="1782946"/>
                    <a:pt x="1218134" y="1773689"/>
                    <a:pt x="1226408" y="1763546"/>
                  </a:cubicBezTo>
                  <a:cubicBezTo>
                    <a:pt x="1232504" y="1756027"/>
                    <a:pt x="1238549" y="1747785"/>
                    <a:pt x="1244693" y="1740019"/>
                  </a:cubicBezTo>
                  <a:cubicBezTo>
                    <a:pt x="1244693" y="1739985"/>
                    <a:pt x="1244941" y="1740059"/>
                    <a:pt x="1244990" y="1740019"/>
                  </a:cubicBezTo>
                  <a:cubicBezTo>
                    <a:pt x="1253364" y="1729356"/>
                    <a:pt x="1261689" y="1718959"/>
                    <a:pt x="1270063" y="1707825"/>
                  </a:cubicBezTo>
                  <a:cubicBezTo>
                    <a:pt x="1270013" y="1707796"/>
                    <a:pt x="1269964" y="1707855"/>
                    <a:pt x="1269914" y="1707825"/>
                  </a:cubicBezTo>
                  <a:cubicBezTo>
                    <a:pt x="1276901" y="1698514"/>
                    <a:pt x="1283838" y="1688682"/>
                    <a:pt x="1290825" y="1679034"/>
                  </a:cubicBezTo>
                  <a:cubicBezTo>
                    <a:pt x="1290924" y="1678856"/>
                    <a:pt x="1290973" y="1678593"/>
                    <a:pt x="1291122" y="1678415"/>
                  </a:cubicBezTo>
                  <a:cubicBezTo>
                    <a:pt x="1291271" y="1678237"/>
                    <a:pt x="1291321" y="1677974"/>
                    <a:pt x="1291420" y="1677796"/>
                  </a:cubicBezTo>
                  <a:cubicBezTo>
                    <a:pt x="1291518" y="1677652"/>
                    <a:pt x="1291617" y="1677484"/>
                    <a:pt x="1291766" y="1677335"/>
                  </a:cubicBezTo>
                  <a:lnTo>
                    <a:pt x="1291915" y="1677177"/>
                  </a:lnTo>
                  <a:cubicBezTo>
                    <a:pt x="1342011" y="1607905"/>
                    <a:pt x="1391859" y="1530338"/>
                    <a:pt x="1440221" y="1442533"/>
                  </a:cubicBezTo>
                  <a:cubicBezTo>
                    <a:pt x="1440270" y="1442498"/>
                    <a:pt x="1440221" y="1442419"/>
                    <a:pt x="1440221" y="1442379"/>
                  </a:cubicBezTo>
                  <a:cubicBezTo>
                    <a:pt x="1444879" y="1433929"/>
                    <a:pt x="1449536" y="1425009"/>
                    <a:pt x="1454194" y="1416376"/>
                  </a:cubicBezTo>
                  <a:cubicBezTo>
                    <a:pt x="1454244" y="1416173"/>
                    <a:pt x="1454294" y="1415970"/>
                    <a:pt x="1454343" y="1415757"/>
                  </a:cubicBezTo>
                  <a:cubicBezTo>
                    <a:pt x="1454343" y="1415916"/>
                    <a:pt x="1454392" y="1416069"/>
                    <a:pt x="1454343" y="1416223"/>
                  </a:cubicBezTo>
                  <a:cubicBezTo>
                    <a:pt x="1466632" y="1393340"/>
                    <a:pt x="1478772" y="1370141"/>
                    <a:pt x="1490862" y="1345951"/>
                  </a:cubicBezTo>
                  <a:cubicBezTo>
                    <a:pt x="1495371" y="1337001"/>
                    <a:pt x="1499731" y="1327536"/>
                    <a:pt x="1504191" y="1318403"/>
                  </a:cubicBezTo>
                  <a:cubicBezTo>
                    <a:pt x="1507164" y="1312350"/>
                    <a:pt x="1510087" y="1306273"/>
                    <a:pt x="1513011" y="1300137"/>
                  </a:cubicBezTo>
                  <a:cubicBezTo>
                    <a:pt x="1535854" y="1252400"/>
                    <a:pt x="1558499" y="1203074"/>
                    <a:pt x="1580549" y="1150311"/>
                  </a:cubicBezTo>
                  <a:cubicBezTo>
                    <a:pt x="1588477" y="1131302"/>
                    <a:pt x="1595266" y="1112649"/>
                    <a:pt x="1602698" y="1093818"/>
                  </a:cubicBezTo>
                  <a:cubicBezTo>
                    <a:pt x="1604780" y="1088444"/>
                    <a:pt x="1606861" y="1083095"/>
                    <a:pt x="1609041" y="1077721"/>
                  </a:cubicBezTo>
                  <a:cubicBezTo>
                    <a:pt x="1610527" y="1073853"/>
                    <a:pt x="1612212" y="1069975"/>
                    <a:pt x="1613649" y="1066112"/>
                  </a:cubicBezTo>
                  <a:cubicBezTo>
                    <a:pt x="1632924" y="1015443"/>
                    <a:pt x="1650466" y="965399"/>
                    <a:pt x="1666025" y="916133"/>
                  </a:cubicBezTo>
                  <a:cubicBezTo>
                    <a:pt x="1669394" y="905315"/>
                    <a:pt x="1672367" y="894686"/>
                    <a:pt x="1675588" y="883939"/>
                  </a:cubicBezTo>
                  <a:cubicBezTo>
                    <a:pt x="1710818" y="766877"/>
                    <a:pt x="1735991" y="653975"/>
                    <a:pt x="1752590" y="545749"/>
                  </a:cubicBezTo>
                  <a:cubicBezTo>
                    <a:pt x="1754869" y="530648"/>
                    <a:pt x="1757396" y="515472"/>
                    <a:pt x="1759379" y="500554"/>
                  </a:cubicBezTo>
                  <a:cubicBezTo>
                    <a:pt x="1776127" y="375031"/>
                    <a:pt x="1781528" y="256096"/>
                    <a:pt x="1778753" y="144408"/>
                  </a:cubicBezTo>
                  <a:cubicBezTo>
                    <a:pt x="1777514" y="94728"/>
                    <a:pt x="1774492" y="46716"/>
                    <a:pt x="1770230" y="0"/>
                  </a:cubicBezTo>
                  <a:lnTo>
                    <a:pt x="1578666" y="0"/>
                  </a:lnTo>
                  <a:lnTo>
                    <a:pt x="1508056" y="0"/>
                  </a:lnTo>
                  <a:lnTo>
                    <a:pt x="1146186" y="0"/>
                  </a:lnTo>
                  <a:lnTo>
                    <a:pt x="1116604" y="0"/>
                  </a:lnTo>
                  <a:lnTo>
                    <a:pt x="885597" y="0"/>
                  </a:lnTo>
                  <a:lnTo>
                    <a:pt x="855520" y="0"/>
                  </a:lnTo>
                  <a:lnTo>
                    <a:pt x="640617" y="0"/>
                  </a:lnTo>
                  <a:lnTo>
                    <a:pt x="490429" y="0"/>
                  </a:lnTo>
                  <a:lnTo>
                    <a:pt x="465504" y="0"/>
                  </a:lnTo>
                  <a:lnTo>
                    <a:pt x="406043" y="0"/>
                  </a:lnTo>
                  <a:lnTo>
                    <a:pt x="374578" y="0"/>
                  </a:lnTo>
                  <a:lnTo>
                    <a:pt x="25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6135741" y="25074"/>
              <a:ext cx="2190762" cy="3280189"/>
            </a:xfrm>
            <a:custGeom>
              <a:rect b="b" l="l" r="r" t="t"/>
              <a:pathLst>
                <a:path extrusionOk="0" h="2567663" w="1714882">
                  <a:moveTo>
                    <a:pt x="374566" y="0"/>
                  </a:moveTo>
                  <a:lnTo>
                    <a:pt x="441311" y="141158"/>
                  </a:lnTo>
                  <a:lnTo>
                    <a:pt x="461577" y="184186"/>
                  </a:lnTo>
                  <a:lnTo>
                    <a:pt x="646154" y="574535"/>
                  </a:lnTo>
                  <a:lnTo>
                    <a:pt x="663497" y="611375"/>
                  </a:lnTo>
                  <a:lnTo>
                    <a:pt x="795302" y="890130"/>
                  </a:lnTo>
                  <a:lnTo>
                    <a:pt x="700363" y="1152946"/>
                  </a:lnTo>
                  <a:lnTo>
                    <a:pt x="687678" y="1188235"/>
                  </a:lnTo>
                  <a:lnTo>
                    <a:pt x="672020" y="1231573"/>
                  </a:lnTo>
                  <a:lnTo>
                    <a:pt x="659979" y="1265313"/>
                  </a:lnTo>
                  <a:lnTo>
                    <a:pt x="640604" y="1318710"/>
                  </a:lnTo>
                  <a:lnTo>
                    <a:pt x="608694" y="1265778"/>
                  </a:lnTo>
                  <a:lnTo>
                    <a:pt x="606365" y="1261910"/>
                  </a:lnTo>
                  <a:lnTo>
                    <a:pt x="584860" y="1226155"/>
                  </a:lnTo>
                  <a:lnTo>
                    <a:pt x="404940" y="927589"/>
                  </a:lnTo>
                  <a:lnTo>
                    <a:pt x="381057" y="887965"/>
                  </a:lnTo>
                  <a:lnTo>
                    <a:pt x="245138" y="662296"/>
                  </a:lnTo>
                  <a:lnTo>
                    <a:pt x="220214" y="620815"/>
                  </a:lnTo>
                  <a:lnTo>
                    <a:pt x="186272" y="564476"/>
                  </a:lnTo>
                  <a:lnTo>
                    <a:pt x="135334" y="480123"/>
                  </a:lnTo>
                  <a:cubicBezTo>
                    <a:pt x="133059" y="476354"/>
                    <a:pt x="129804" y="474046"/>
                    <a:pt x="126355" y="473466"/>
                  </a:cubicBezTo>
                  <a:cubicBezTo>
                    <a:pt x="122926" y="472892"/>
                    <a:pt x="119250" y="474140"/>
                    <a:pt x="116286" y="477027"/>
                  </a:cubicBezTo>
                  <a:cubicBezTo>
                    <a:pt x="110370" y="482817"/>
                    <a:pt x="109255" y="493476"/>
                    <a:pt x="113809" y="501019"/>
                  </a:cubicBezTo>
                  <a:lnTo>
                    <a:pt x="156705" y="572371"/>
                  </a:lnTo>
                  <a:lnTo>
                    <a:pt x="179781" y="610602"/>
                  </a:lnTo>
                  <a:lnTo>
                    <a:pt x="204854" y="652083"/>
                  </a:lnTo>
                  <a:lnTo>
                    <a:pt x="342358" y="880377"/>
                  </a:lnTo>
                  <a:lnTo>
                    <a:pt x="366191" y="920001"/>
                  </a:lnTo>
                  <a:lnTo>
                    <a:pt x="549382" y="1223986"/>
                  </a:lnTo>
                  <a:lnTo>
                    <a:pt x="571084" y="1259741"/>
                  </a:lnTo>
                  <a:lnTo>
                    <a:pt x="620784" y="1342395"/>
                  </a:lnTo>
                  <a:cubicBezTo>
                    <a:pt x="622965" y="1346030"/>
                    <a:pt x="626186" y="1348214"/>
                    <a:pt x="629456" y="1348893"/>
                  </a:cubicBezTo>
                  <a:lnTo>
                    <a:pt x="629456" y="1349047"/>
                  </a:lnTo>
                  <a:lnTo>
                    <a:pt x="588427" y="1463122"/>
                  </a:lnTo>
                  <a:lnTo>
                    <a:pt x="491655" y="1731040"/>
                  </a:lnTo>
                  <a:lnTo>
                    <a:pt x="238944" y="1370096"/>
                  </a:lnTo>
                  <a:lnTo>
                    <a:pt x="220809" y="1344252"/>
                  </a:lnTo>
                  <a:lnTo>
                    <a:pt x="139516" y="1228478"/>
                  </a:lnTo>
                  <a:lnTo>
                    <a:pt x="139516" y="1228319"/>
                  </a:lnTo>
                  <a:lnTo>
                    <a:pt x="118922" y="1198914"/>
                  </a:lnTo>
                  <a:lnTo>
                    <a:pt x="95227" y="1165016"/>
                  </a:lnTo>
                  <a:lnTo>
                    <a:pt x="6348" y="1038098"/>
                  </a:lnTo>
                  <a:cubicBezTo>
                    <a:pt x="4896" y="1036028"/>
                    <a:pt x="2824" y="1035671"/>
                    <a:pt x="927" y="1034695"/>
                  </a:cubicBezTo>
                  <a:cubicBezTo>
                    <a:pt x="743" y="1042392"/>
                    <a:pt x="575" y="1050119"/>
                    <a:pt x="461" y="1057756"/>
                  </a:cubicBezTo>
                  <a:cubicBezTo>
                    <a:pt x="357" y="1061837"/>
                    <a:pt x="253" y="1065904"/>
                    <a:pt x="154" y="1069985"/>
                  </a:cubicBezTo>
                  <a:cubicBezTo>
                    <a:pt x="203" y="1070039"/>
                    <a:pt x="258" y="1070084"/>
                    <a:pt x="307" y="1070138"/>
                  </a:cubicBezTo>
                  <a:cubicBezTo>
                    <a:pt x="278" y="1073665"/>
                    <a:pt x="10" y="1077305"/>
                    <a:pt x="0" y="1080817"/>
                  </a:cubicBezTo>
                  <a:lnTo>
                    <a:pt x="108854" y="1236214"/>
                  </a:lnTo>
                  <a:lnTo>
                    <a:pt x="129452" y="1265625"/>
                  </a:lnTo>
                  <a:lnTo>
                    <a:pt x="198511" y="1364217"/>
                  </a:lnTo>
                  <a:lnTo>
                    <a:pt x="216647" y="1390066"/>
                  </a:lnTo>
                  <a:lnTo>
                    <a:pt x="473519" y="1756889"/>
                  </a:lnTo>
                  <a:cubicBezTo>
                    <a:pt x="475402" y="1759608"/>
                    <a:pt x="478078" y="1760554"/>
                    <a:pt x="480654" y="1761376"/>
                  </a:cubicBezTo>
                  <a:lnTo>
                    <a:pt x="320357" y="2205593"/>
                  </a:lnTo>
                  <a:lnTo>
                    <a:pt x="320357" y="2205746"/>
                  </a:lnTo>
                  <a:lnTo>
                    <a:pt x="198362" y="2543317"/>
                  </a:lnTo>
                  <a:cubicBezTo>
                    <a:pt x="195241" y="2551955"/>
                    <a:pt x="198214" y="2562098"/>
                    <a:pt x="205002" y="2566070"/>
                  </a:cubicBezTo>
                  <a:cubicBezTo>
                    <a:pt x="211791" y="2570043"/>
                    <a:pt x="219868" y="2566343"/>
                    <a:pt x="222989" y="2557715"/>
                  </a:cubicBezTo>
                  <a:lnTo>
                    <a:pt x="345925" y="2216737"/>
                  </a:lnTo>
                  <a:lnTo>
                    <a:pt x="346074" y="2216583"/>
                  </a:lnTo>
                  <a:lnTo>
                    <a:pt x="502308" y="1783976"/>
                  </a:lnTo>
                  <a:lnTo>
                    <a:pt x="660276" y="1774690"/>
                  </a:lnTo>
                  <a:lnTo>
                    <a:pt x="696498" y="1772520"/>
                  </a:lnTo>
                  <a:lnTo>
                    <a:pt x="987164" y="1755343"/>
                  </a:lnTo>
                  <a:lnTo>
                    <a:pt x="987312" y="1755343"/>
                  </a:lnTo>
                  <a:lnTo>
                    <a:pt x="1033890" y="1752555"/>
                  </a:lnTo>
                  <a:lnTo>
                    <a:pt x="1034089" y="1752555"/>
                  </a:lnTo>
                  <a:lnTo>
                    <a:pt x="1197408" y="1742803"/>
                  </a:lnTo>
                  <a:lnTo>
                    <a:pt x="1224513" y="1741257"/>
                  </a:lnTo>
                  <a:lnTo>
                    <a:pt x="1244680" y="1740019"/>
                  </a:lnTo>
                  <a:cubicBezTo>
                    <a:pt x="1244680" y="1739985"/>
                    <a:pt x="1244928" y="1740059"/>
                    <a:pt x="1244977" y="1740019"/>
                  </a:cubicBezTo>
                  <a:cubicBezTo>
                    <a:pt x="1253352" y="1729356"/>
                    <a:pt x="1261676" y="1718959"/>
                    <a:pt x="1270050" y="1707825"/>
                  </a:cubicBezTo>
                  <a:cubicBezTo>
                    <a:pt x="1267919" y="1706290"/>
                    <a:pt x="1265690" y="1704418"/>
                    <a:pt x="1263063" y="1704576"/>
                  </a:cubicBezTo>
                  <a:lnTo>
                    <a:pt x="1221738" y="1707053"/>
                  </a:lnTo>
                  <a:lnTo>
                    <a:pt x="1194634" y="1708598"/>
                  </a:lnTo>
                  <a:lnTo>
                    <a:pt x="994745" y="1720515"/>
                  </a:lnTo>
                  <a:lnTo>
                    <a:pt x="994597" y="1720515"/>
                  </a:lnTo>
                  <a:lnTo>
                    <a:pt x="947969" y="1723303"/>
                  </a:lnTo>
                  <a:lnTo>
                    <a:pt x="947820" y="1723303"/>
                  </a:lnTo>
                  <a:lnTo>
                    <a:pt x="693723" y="1738315"/>
                  </a:lnTo>
                  <a:lnTo>
                    <a:pt x="676678" y="1739247"/>
                  </a:lnTo>
                  <a:lnTo>
                    <a:pt x="514844" y="1748840"/>
                  </a:lnTo>
                  <a:lnTo>
                    <a:pt x="615185" y="1470705"/>
                  </a:lnTo>
                  <a:lnTo>
                    <a:pt x="640753" y="1399972"/>
                  </a:lnTo>
                  <a:lnTo>
                    <a:pt x="687678" y="1270266"/>
                  </a:lnTo>
                  <a:cubicBezTo>
                    <a:pt x="690155" y="1271959"/>
                    <a:pt x="692881" y="1273490"/>
                    <a:pt x="695903" y="1272896"/>
                  </a:cubicBezTo>
                  <a:lnTo>
                    <a:pt x="716616" y="1268874"/>
                  </a:lnTo>
                  <a:lnTo>
                    <a:pt x="716963" y="1268874"/>
                  </a:lnTo>
                  <a:lnTo>
                    <a:pt x="765275" y="1259121"/>
                  </a:lnTo>
                  <a:lnTo>
                    <a:pt x="978790" y="1217022"/>
                  </a:lnTo>
                  <a:lnTo>
                    <a:pt x="1154696" y="1182351"/>
                  </a:lnTo>
                  <a:lnTo>
                    <a:pt x="1159354" y="1181425"/>
                  </a:lnTo>
                  <a:cubicBezTo>
                    <a:pt x="1160989" y="1180128"/>
                    <a:pt x="1162822" y="1179068"/>
                    <a:pt x="1164903" y="1178790"/>
                  </a:cubicBezTo>
                  <a:cubicBezTo>
                    <a:pt x="1166439" y="1178592"/>
                    <a:pt x="1167827" y="1178998"/>
                    <a:pt x="1169264" y="1179409"/>
                  </a:cubicBezTo>
                  <a:lnTo>
                    <a:pt x="1170155" y="1179256"/>
                  </a:lnTo>
                  <a:lnTo>
                    <a:pt x="1387139" y="1136383"/>
                  </a:lnTo>
                  <a:lnTo>
                    <a:pt x="1602686" y="1093818"/>
                  </a:lnTo>
                  <a:cubicBezTo>
                    <a:pt x="1604767" y="1088444"/>
                    <a:pt x="1606848" y="1083095"/>
                    <a:pt x="1609028" y="1077721"/>
                  </a:cubicBezTo>
                  <a:cubicBezTo>
                    <a:pt x="1610515" y="1073853"/>
                    <a:pt x="1612200" y="1069975"/>
                    <a:pt x="1613636" y="1066112"/>
                  </a:cubicBezTo>
                  <a:cubicBezTo>
                    <a:pt x="1610713" y="1061585"/>
                    <a:pt x="1606749" y="1058340"/>
                    <a:pt x="1601893" y="1059301"/>
                  </a:cubicBezTo>
                  <a:lnTo>
                    <a:pt x="1383423" y="1102486"/>
                  </a:lnTo>
                  <a:lnTo>
                    <a:pt x="981416" y="1181886"/>
                  </a:lnTo>
                  <a:lnTo>
                    <a:pt x="750707" y="1227393"/>
                  </a:lnTo>
                  <a:lnTo>
                    <a:pt x="699769" y="1237453"/>
                  </a:lnTo>
                  <a:lnTo>
                    <a:pt x="701304" y="1233272"/>
                  </a:lnTo>
                  <a:lnTo>
                    <a:pt x="706408" y="1219033"/>
                  </a:lnTo>
                  <a:lnTo>
                    <a:pt x="719094" y="1183743"/>
                  </a:lnTo>
                  <a:lnTo>
                    <a:pt x="751648" y="1093511"/>
                  </a:lnTo>
                  <a:lnTo>
                    <a:pt x="751797" y="1093045"/>
                  </a:lnTo>
                  <a:lnTo>
                    <a:pt x="822258" y="897871"/>
                  </a:lnTo>
                  <a:lnTo>
                    <a:pt x="822407" y="897406"/>
                  </a:lnTo>
                  <a:lnTo>
                    <a:pt x="844705" y="835801"/>
                  </a:lnTo>
                  <a:cubicBezTo>
                    <a:pt x="846835" y="836351"/>
                    <a:pt x="848818" y="837589"/>
                    <a:pt x="851047" y="836732"/>
                  </a:cubicBezTo>
                  <a:lnTo>
                    <a:pt x="949059" y="798813"/>
                  </a:lnTo>
                  <a:lnTo>
                    <a:pt x="1385702" y="630256"/>
                  </a:lnTo>
                  <a:lnTo>
                    <a:pt x="1705157" y="507052"/>
                  </a:lnTo>
                  <a:cubicBezTo>
                    <a:pt x="1712292" y="504298"/>
                    <a:pt x="1716455" y="494635"/>
                    <a:pt x="1714324" y="485541"/>
                  </a:cubicBezTo>
                  <a:cubicBezTo>
                    <a:pt x="1712689" y="478716"/>
                    <a:pt x="1707932" y="474061"/>
                    <a:pt x="1702680" y="473313"/>
                  </a:cubicBezTo>
                  <a:cubicBezTo>
                    <a:pt x="1700945" y="473065"/>
                    <a:pt x="1699211" y="473243"/>
                    <a:pt x="1697427" y="473932"/>
                  </a:cubicBezTo>
                  <a:lnTo>
                    <a:pt x="1390211" y="592648"/>
                  </a:lnTo>
                  <a:lnTo>
                    <a:pt x="941329" y="766000"/>
                  </a:lnTo>
                  <a:lnTo>
                    <a:pt x="858332" y="798035"/>
                  </a:lnTo>
                  <a:lnTo>
                    <a:pt x="911450" y="650226"/>
                  </a:lnTo>
                  <a:lnTo>
                    <a:pt x="1043800" y="281852"/>
                  </a:lnTo>
                  <a:lnTo>
                    <a:pt x="1578654" y="0"/>
                  </a:lnTo>
                  <a:lnTo>
                    <a:pt x="1508044" y="0"/>
                  </a:lnTo>
                  <a:lnTo>
                    <a:pt x="1062581" y="234644"/>
                  </a:lnTo>
                  <a:cubicBezTo>
                    <a:pt x="1061491" y="235219"/>
                    <a:pt x="1104401" y="115751"/>
                    <a:pt x="1146173" y="0"/>
                  </a:cubicBezTo>
                  <a:lnTo>
                    <a:pt x="1116591" y="0"/>
                  </a:lnTo>
                  <a:lnTo>
                    <a:pt x="1004507" y="310640"/>
                  </a:lnTo>
                  <a:lnTo>
                    <a:pt x="885585" y="0"/>
                  </a:lnTo>
                  <a:lnTo>
                    <a:pt x="855507" y="0"/>
                  </a:lnTo>
                  <a:lnTo>
                    <a:pt x="990087" y="350883"/>
                  </a:lnTo>
                  <a:lnTo>
                    <a:pt x="897972" y="605957"/>
                  </a:lnTo>
                  <a:lnTo>
                    <a:pt x="849313" y="740770"/>
                  </a:lnTo>
                  <a:lnTo>
                    <a:pt x="808929" y="852517"/>
                  </a:lnTo>
                  <a:lnTo>
                    <a:pt x="805510" y="845554"/>
                  </a:lnTo>
                  <a:lnTo>
                    <a:pt x="805510" y="845400"/>
                  </a:lnTo>
                  <a:lnTo>
                    <a:pt x="676380" y="572059"/>
                  </a:lnTo>
                  <a:lnTo>
                    <a:pt x="659037" y="535224"/>
                  </a:lnTo>
                  <a:lnTo>
                    <a:pt x="469951" y="135276"/>
                  </a:lnTo>
                  <a:lnTo>
                    <a:pt x="469951" y="135122"/>
                  </a:lnTo>
                  <a:lnTo>
                    <a:pt x="449685" y="92248"/>
                  </a:lnTo>
                  <a:lnTo>
                    <a:pt x="449685" y="92093"/>
                  </a:lnTo>
                  <a:lnTo>
                    <a:pt x="406030" y="0"/>
                  </a:lnTo>
                  <a:lnTo>
                    <a:pt x="3745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16"/>
          <p:cNvGrpSpPr/>
          <p:nvPr/>
        </p:nvGrpSpPr>
        <p:grpSpPr>
          <a:xfrm>
            <a:off x="1320744" y="-7563"/>
            <a:ext cx="2024570" cy="2027080"/>
            <a:chOff x="1329707" y="25074"/>
            <a:chExt cx="2024570" cy="2027080"/>
          </a:xfrm>
        </p:grpSpPr>
        <p:sp>
          <p:nvSpPr>
            <p:cNvPr id="856" name="Google Shape;856;p16"/>
            <p:cNvSpPr/>
            <p:nvPr/>
          </p:nvSpPr>
          <p:spPr>
            <a:xfrm>
              <a:off x="1329707" y="25074"/>
              <a:ext cx="1956668" cy="1847061"/>
            </a:xfrm>
            <a:custGeom>
              <a:rect b="b" l="l" r="r" t="t"/>
              <a:pathLst>
                <a:path extrusionOk="0" h="1445840" w="1531638">
                  <a:moveTo>
                    <a:pt x="0" y="0"/>
                  </a:moveTo>
                  <a:cubicBezTo>
                    <a:pt x="21738" y="116727"/>
                    <a:pt x="55760" y="241088"/>
                    <a:pt x="105915" y="371313"/>
                  </a:cubicBezTo>
                  <a:cubicBezTo>
                    <a:pt x="105885" y="371384"/>
                    <a:pt x="105786" y="371397"/>
                    <a:pt x="105762" y="371468"/>
                  </a:cubicBezTo>
                  <a:cubicBezTo>
                    <a:pt x="108640" y="378951"/>
                    <a:pt x="111286" y="386391"/>
                    <a:pt x="114274" y="393911"/>
                  </a:cubicBezTo>
                  <a:cubicBezTo>
                    <a:pt x="114339" y="393932"/>
                    <a:pt x="114369" y="394039"/>
                    <a:pt x="114433" y="394066"/>
                  </a:cubicBezTo>
                  <a:cubicBezTo>
                    <a:pt x="129174" y="431127"/>
                    <a:pt x="145724" y="468821"/>
                    <a:pt x="163206" y="506745"/>
                  </a:cubicBezTo>
                  <a:cubicBezTo>
                    <a:pt x="182605" y="548810"/>
                    <a:pt x="203213" y="591271"/>
                    <a:pt x="226230" y="634282"/>
                  </a:cubicBezTo>
                  <a:cubicBezTo>
                    <a:pt x="242096" y="663930"/>
                    <a:pt x="258428" y="692345"/>
                    <a:pt x="275008" y="719874"/>
                  </a:cubicBezTo>
                  <a:cubicBezTo>
                    <a:pt x="334449" y="818615"/>
                    <a:pt x="398137" y="904097"/>
                    <a:pt x="464074" y="977890"/>
                  </a:cubicBezTo>
                  <a:cubicBezTo>
                    <a:pt x="471894" y="986642"/>
                    <a:pt x="479886" y="994686"/>
                    <a:pt x="487765" y="1003120"/>
                  </a:cubicBezTo>
                  <a:cubicBezTo>
                    <a:pt x="494935" y="1010788"/>
                    <a:pt x="502080" y="1018623"/>
                    <a:pt x="509290" y="1026028"/>
                  </a:cubicBezTo>
                  <a:cubicBezTo>
                    <a:pt x="542400" y="1060024"/>
                    <a:pt x="575891" y="1091238"/>
                    <a:pt x="609630" y="1119974"/>
                  </a:cubicBezTo>
                  <a:cubicBezTo>
                    <a:pt x="619426" y="1128320"/>
                    <a:pt x="629233" y="1136354"/>
                    <a:pt x="639054" y="1144278"/>
                  </a:cubicBezTo>
                  <a:cubicBezTo>
                    <a:pt x="676876" y="1174793"/>
                    <a:pt x="714767" y="1202247"/>
                    <a:pt x="752555" y="1226928"/>
                  </a:cubicBezTo>
                  <a:cubicBezTo>
                    <a:pt x="780527" y="1245199"/>
                    <a:pt x="808389" y="1262167"/>
                    <a:pt x="836019" y="1277541"/>
                  </a:cubicBezTo>
                  <a:cubicBezTo>
                    <a:pt x="869020" y="1295902"/>
                    <a:pt x="901649" y="1312464"/>
                    <a:pt x="933723" y="1327070"/>
                  </a:cubicBezTo>
                  <a:cubicBezTo>
                    <a:pt x="1010379" y="1361969"/>
                    <a:pt x="1083005" y="1385995"/>
                    <a:pt x="1149736" y="1403529"/>
                  </a:cubicBezTo>
                  <a:cubicBezTo>
                    <a:pt x="1163367" y="1407114"/>
                    <a:pt x="1176786" y="1410433"/>
                    <a:pt x="1189842" y="1413434"/>
                  </a:cubicBezTo>
                  <a:cubicBezTo>
                    <a:pt x="1240161" y="1425009"/>
                    <a:pt x="1285247" y="1432528"/>
                    <a:pt x="1325022" y="1437273"/>
                  </a:cubicBezTo>
                  <a:lnTo>
                    <a:pt x="1325176" y="1437273"/>
                  </a:lnTo>
                  <a:cubicBezTo>
                    <a:pt x="1334164" y="1438347"/>
                    <a:pt x="1343936" y="1439868"/>
                    <a:pt x="1352275" y="1440675"/>
                  </a:cubicBezTo>
                  <a:cubicBezTo>
                    <a:pt x="1427082" y="1447946"/>
                    <a:pt x="1470216" y="1445598"/>
                    <a:pt x="1479249" y="1445009"/>
                  </a:cubicBezTo>
                  <a:cubicBezTo>
                    <a:pt x="1480265" y="1444945"/>
                    <a:pt x="1486370" y="1444856"/>
                    <a:pt x="1486375" y="1444856"/>
                  </a:cubicBezTo>
                  <a:cubicBezTo>
                    <a:pt x="1486375" y="1444856"/>
                    <a:pt x="1489838" y="1433969"/>
                    <a:pt x="1494580" y="1414053"/>
                  </a:cubicBezTo>
                  <a:cubicBezTo>
                    <a:pt x="1497598" y="1401369"/>
                    <a:pt x="1501458" y="1379517"/>
                    <a:pt x="1505264" y="1359111"/>
                  </a:cubicBezTo>
                  <a:cubicBezTo>
                    <a:pt x="1505259" y="1359061"/>
                    <a:pt x="1505274" y="1359002"/>
                    <a:pt x="1505264" y="1358952"/>
                  </a:cubicBezTo>
                  <a:cubicBezTo>
                    <a:pt x="1525446" y="1250573"/>
                    <a:pt x="1549205" y="1040381"/>
                    <a:pt x="1512389" y="739997"/>
                  </a:cubicBezTo>
                  <a:cubicBezTo>
                    <a:pt x="1512379" y="739948"/>
                    <a:pt x="1512384" y="739888"/>
                    <a:pt x="1512389" y="739839"/>
                  </a:cubicBezTo>
                  <a:cubicBezTo>
                    <a:pt x="1502806" y="661716"/>
                    <a:pt x="1489368" y="578399"/>
                    <a:pt x="1470271" y="489098"/>
                  </a:cubicBezTo>
                  <a:cubicBezTo>
                    <a:pt x="1438464" y="340379"/>
                    <a:pt x="1392020" y="176952"/>
                    <a:pt x="1325176" y="0"/>
                  </a:cubicBezTo>
                  <a:lnTo>
                    <a:pt x="1230722" y="0"/>
                  </a:lnTo>
                  <a:lnTo>
                    <a:pt x="1202849" y="0"/>
                  </a:lnTo>
                  <a:lnTo>
                    <a:pt x="870858" y="0"/>
                  </a:lnTo>
                  <a:lnTo>
                    <a:pt x="843139" y="0"/>
                  </a:lnTo>
                  <a:lnTo>
                    <a:pt x="641685" y="0"/>
                  </a:lnTo>
                  <a:lnTo>
                    <a:pt x="559153" y="0"/>
                  </a:lnTo>
                  <a:lnTo>
                    <a:pt x="1015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1641368" y="25074"/>
              <a:ext cx="1712909" cy="2027080"/>
            </a:xfrm>
            <a:custGeom>
              <a:rect b="b" l="l" r="r" t="t"/>
              <a:pathLst>
                <a:path extrusionOk="0" h="1586755" w="1340829">
                  <a:moveTo>
                    <a:pt x="315114" y="0"/>
                  </a:moveTo>
                  <a:lnTo>
                    <a:pt x="365746" y="3560"/>
                  </a:lnTo>
                  <a:lnTo>
                    <a:pt x="434190" y="117167"/>
                  </a:lnTo>
                  <a:lnTo>
                    <a:pt x="508517" y="240216"/>
                  </a:lnTo>
                  <a:lnTo>
                    <a:pt x="527252" y="271327"/>
                  </a:lnTo>
                  <a:lnTo>
                    <a:pt x="577734" y="354907"/>
                  </a:lnTo>
                  <a:lnTo>
                    <a:pt x="497987" y="355526"/>
                  </a:lnTo>
                  <a:lnTo>
                    <a:pt x="468410" y="355836"/>
                  </a:lnTo>
                  <a:lnTo>
                    <a:pt x="354289" y="356764"/>
                  </a:lnTo>
                  <a:lnTo>
                    <a:pt x="323939" y="357074"/>
                  </a:lnTo>
                  <a:lnTo>
                    <a:pt x="87334" y="359086"/>
                  </a:lnTo>
                  <a:lnTo>
                    <a:pt x="57137" y="359395"/>
                  </a:lnTo>
                  <a:lnTo>
                    <a:pt x="29577" y="359550"/>
                  </a:lnTo>
                  <a:cubicBezTo>
                    <a:pt x="19677" y="370643"/>
                    <a:pt x="9846" y="382297"/>
                    <a:pt x="0" y="394375"/>
                  </a:cubicBezTo>
                  <a:lnTo>
                    <a:pt x="70764" y="393756"/>
                  </a:lnTo>
                  <a:lnTo>
                    <a:pt x="100960" y="393447"/>
                  </a:lnTo>
                  <a:lnTo>
                    <a:pt x="101114" y="393447"/>
                  </a:lnTo>
                  <a:lnTo>
                    <a:pt x="337719" y="391435"/>
                  </a:lnTo>
                  <a:lnTo>
                    <a:pt x="368069" y="391280"/>
                  </a:lnTo>
                  <a:lnTo>
                    <a:pt x="456334" y="390506"/>
                  </a:lnTo>
                  <a:lnTo>
                    <a:pt x="485907" y="390196"/>
                  </a:lnTo>
                  <a:lnTo>
                    <a:pt x="551562" y="389577"/>
                  </a:lnTo>
                  <a:lnTo>
                    <a:pt x="551720" y="389577"/>
                  </a:lnTo>
                  <a:lnTo>
                    <a:pt x="578661" y="389422"/>
                  </a:lnTo>
                  <a:cubicBezTo>
                    <a:pt x="584795" y="389370"/>
                    <a:pt x="589141" y="383539"/>
                    <a:pt x="590741" y="376421"/>
                  </a:cubicBezTo>
                  <a:lnTo>
                    <a:pt x="601732" y="394840"/>
                  </a:lnTo>
                  <a:lnTo>
                    <a:pt x="622172" y="428581"/>
                  </a:lnTo>
                  <a:lnTo>
                    <a:pt x="729945" y="607348"/>
                  </a:lnTo>
                  <a:lnTo>
                    <a:pt x="746981" y="635520"/>
                  </a:lnTo>
                  <a:lnTo>
                    <a:pt x="770205" y="674059"/>
                  </a:lnTo>
                  <a:lnTo>
                    <a:pt x="791111" y="708729"/>
                  </a:lnTo>
                  <a:lnTo>
                    <a:pt x="773148" y="710899"/>
                  </a:lnTo>
                  <a:lnTo>
                    <a:pt x="565347" y="735970"/>
                  </a:lnTo>
                  <a:lnTo>
                    <a:pt x="565188" y="735970"/>
                  </a:lnTo>
                  <a:lnTo>
                    <a:pt x="532519" y="739839"/>
                  </a:lnTo>
                  <a:lnTo>
                    <a:pt x="500465" y="743712"/>
                  </a:lnTo>
                  <a:lnTo>
                    <a:pt x="478786" y="746342"/>
                  </a:lnTo>
                  <a:lnTo>
                    <a:pt x="357233" y="761047"/>
                  </a:lnTo>
                  <a:lnTo>
                    <a:pt x="326417" y="764762"/>
                  </a:lnTo>
                  <a:lnTo>
                    <a:pt x="280582" y="770175"/>
                  </a:lnTo>
                  <a:lnTo>
                    <a:pt x="251937" y="773583"/>
                  </a:lnTo>
                  <a:lnTo>
                    <a:pt x="223133" y="777144"/>
                  </a:lnTo>
                  <a:lnTo>
                    <a:pt x="113814" y="790299"/>
                  </a:lnTo>
                  <a:cubicBezTo>
                    <a:pt x="106381" y="791190"/>
                    <a:pt x="100717" y="799566"/>
                    <a:pt x="101426" y="809026"/>
                  </a:cubicBezTo>
                  <a:cubicBezTo>
                    <a:pt x="102125" y="818491"/>
                    <a:pt x="108863" y="825400"/>
                    <a:pt x="116291" y="824504"/>
                  </a:cubicBezTo>
                  <a:lnTo>
                    <a:pt x="236140" y="810111"/>
                  </a:lnTo>
                  <a:lnTo>
                    <a:pt x="265098" y="806549"/>
                  </a:lnTo>
                  <a:lnTo>
                    <a:pt x="267263" y="806242"/>
                  </a:lnTo>
                  <a:lnTo>
                    <a:pt x="313875" y="800670"/>
                  </a:lnTo>
                  <a:lnTo>
                    <a:pt x="344686" y="796956"/>
                  </a:lnTo>
                  <a:lnTo>
                    <a:pt x="399039" y="790452"/>
                  </a:lnTo>
                  <a:lnTo>
                    <a:pt x="485287" y="780081"/>
                  </a:lnTo>
                  <a:lnTo>
                    <a:pt x="485446" y="780081"/>
                  </a:lnTo>
                  <a:lnTo>
                    <a:pt x="520285" y="775906"/>
                  </a:lnTo>
                  <a:lnTo>
                    <a:pt x="552181" y="772033"/>
                  </a:lnTo>
                  <a:lnTo>
                    <a:pt x="775780" y="745104"/>
                  </a:lnTo>
                  <a:lnTo>
                    <a:pt x="810465" y="740923"/>
                  </a:lnTo>
                  <a:lnTo>
                    <a:pt x="969494" y="1004512"/>
                  </a:lnTo>
                  <a:lnTo>
                    <a:pt x="761380" y="1040728"/>
                  </a:lnTo>
                  <a:lnTo>
                    <a:pt x="721432" y="1047697"/>
                  </a:lnTo>
                  <a:lnTo>
                    <a:pt x="690463" y="1053110"/>
                  </a:lnTo>
                  <a:lnTo>
                    <a:pt x="566585" y="1074626"/>
                  </a:lnTo>
                  <a:lnTo>
                    <a:pt x="566427" y="1074626"/>
                  </a:lnTo>
                  <a:lnTo>
                    <a:pt x="417313" y="1135299"/>
                  </a:lnTo>
                  <a:lnTo>
                    <a:pt x="709664" y="1084378"/>
                  </a:lnTo>
                  <a:lnTo>
                    <a:pt x="740633" y="1079113"/>
                  </a:lnTo>
                  <a:lnTo>
                    <a:pt x="755498" y="1076483"/>
                  </a:lnTo>
                  <a:lnTo>
                    <a:pt x="988541" y="1035933"/>
                  </a:lnTo>
                  <a:lnTo>
                    <a:pt x="1104520" y="1228319"/>
                  </a:lnTo>
                  <a:lnTo>
                    <a:pt x="1104520" y="1228478"/>
                  </a:lnTo>
                  <a:lnTo>
                    <a:pt x="1127750" y="1266704"/>
                  </a:lnTo>
                  <a:lnTo>
                    <a:pt x="1235211" y="1445009"/>
                  </a:lnTo>
                  <a:lnTo>
                    <a:pt x="1291109" y="1537569"/>
                  </a:lnTo>
                  <a:cubicBezTo>
                    <a:pt x="1291119" y="1537614"/>
                    <a:pt x="1291099" y="1537678"/>
                    <a:pt x="1291109" y="1537723"/>
                  </a:cubicBezTo>
                  <a:lnTo>
                    <a:pt x="1316663" y="1579976"/>
                  </a:lnTo>
                  <a:cubicBezTo>
                    <a:pt x="1321207" y="1587514"/>
                    <a:pt x="1329635" y="1589010"/>
                    <a:pt x="1335552" y="1583230"/>
                  </a:cubicBezTo>
                  <a:cubicBezTo>
                    <a:pt x="1341468" y="1577435"/>
                    <a:pt x="1342578" y="1566633"/>
                    <a:pt x="1338029" y="1559084"/>
                  </a:cubicBezTo>
                  <a:lnTo>
                    <a:pt x="1275625" y="1455692"/>
                  </a:lnTo>
                  <a:lnTo>
                    <a:pt x="1250542" y="1414053"/>
                  </a:lnTo>
                  <a:lnTo>
                    <a:pt x="1250388" y="1413900"/>
                  </a:lnTo>
                  <a:lnTo>
                    <a:pt x="1133012" y="1219191"/>
                  </a:lnTo>
                  <a:lnTo>
                    <a:pt x="1133012" y="1219033"/>
                  </a:lnTo>
                  <a:lnTo>
                    <a:pt x="1109941" y="1180648"/>
                  </a:lnTo>
                  <a:lnTo>
                    <a:pt x="1096780" y="1158825"/>
                  </a:lnTo>
                  <a:cubicBezTo>
                    <a:pt x="1097331" y="1157235"/>
                    <a:pt x="1098500" y="1156170"/>
                    <a:pt x="1098639" y="1154338"/>
                  </a:cubicBezTo>
                  <a:lnTo>
                    <a:pt x="1153606" y="463252"/>
                  </a:lnTo>
                  <a:lnTo>
                    <a:pt x="1166925" y="295627"/>
                  </a:lnTo>
                  <a:cubicBezTo>
                    <a:pt x="1167678" y="286169"/>
                    <a:pt x="1162435" y="277859"/>
                    <a:pt x="1155003" y="276899"/>
                  </a:cubicBezTo>
                  <a:cubicBezTo>
                    <a:pt x="1147575" y="275938"/>
                    <a:pt x="1140886" y="282603"/>
                    <a:pt x="1140138" y="292067"/>
                  </a:cubicBezTo>
                  <a:lnTo>
                    <a:pt x="1127130" y="455358"/>
                  </a:lnTo>
                  <a:lnTo>
                    <a:pt x="1074170" y="1121371"/>
                  </a:lnTo>
                  <a:lnTo>
                    <a:pt x="849333" y="748972"/>
                  </a:lnTo>
                  <a:cubicBezTo>
                    <a:pt x="849824" y="747748"/>
                    <a:pt x="850938" y="747124"/>
                    <a:pt x="851191" y="745723"/>
                  </a:cubicBezTo>
                  <a:lnTo>
                    <a:pt x="911272" y="415116"/>
                  </a:lnTo>
                  <a:lnTo>
                    <a:pt x="986683" y="0"/>
                  </a:lnTo>
                  <a:lnTo>
                    <a:pt x="958811" y="0"/>
                  </a:lnTo>
                  <a:lnTo>
                    <a:pt x="883865" y="413258"/>
                  </a:lnTo>
                  <a:lnTo>
                    <a:pt x="829047" y="715233"/>
                  </a:lnTo>
                  <a:lnTo>
                    <a:pt x="760141" y="601157"/>
                  </a:lnTo>
                  <a:lnTo>
                    <a:pt x="759988" y="601004"/>
                  </a:lnTo>
                  <a:lnTo>
                    <a:pt x="759988" y="600850"/>
                  </a:lnTo>
                  <a:lnTo>
                    <a:pt x="652987" y="423319"/>
                  </a:lnTo>
                  <a:lnTo>
                    <a:pt x="625888" y="378433"/>
                  </a:lnTo>
                  <a:lnTo>
                    <a:pt x="609165" y="350728"/>
                  </a:lnTo>
                  <a:lnTo>
                    <a:pt x="576337" y="296401"/>
                  </a:lnTo>
                  <a:lnTo>
                    <a:pt x="600493" y="154469"/>
                  </a:lnTo>
                  <a:lnTo>
                    <a:pt x="626819" y="0"/>
                  </a:lnTo>
                  <a:lnTo>
                    <a:pt x="599101" y="0"/>
                  </a:lnTo>
                  <a:lnTo>
                    <a:pt x="578661" y="119798"/>
                  </a:lnTo>
                  <a:lnTo>
                    <a:pt x="554817" y="260492"/>
                  </a:lnTo>
                  <a:lnTo>
                    <a:pt x="539640" y="235418"/>
                  </a:lnTo>
                  <a:lnTo>
                    <a:pt x="521058" y="204462"/>
                  </a:lnTo>
                  <a:lnTo>
                    <a:pt x="521058" y="204307"/>
                  </a:lnTo>
                  <a:lnTo>
                    <a:pt x="465467" y="112369"/>
                  </a:lnTo>
                  <a:lnTo>
                    <a:pt x="397646" y="0"/>
                  </a:lnTo>
                  <a:lnTo>
                    <a:pt x="315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16"/>
          <p:cNvSpPr/>
          <p:nvPr/>
        </p:nvSpPr>
        <p:spPr>
          <a:xfrm>
            <a:off x="1455812" y="451620"/>
            <a:ext cx="214230" cy="45872"/>
          </a:xfrm>
          <a:custGeom>
            <a:rect b="b" l="l" r="r" t="t"/>
            <a:pathLst>
              <a:path extrusionOk="0" h="35908" w="167695">
                <a:moveTo>
                  <a:pt x="138277" y="34825"/>
                </a:moveTo>
                <a:cubicBezTo>
                  <a:pt x="148103" y="22775"/>
                  <a:pt x="157825" y="11068"/>
                  <a:pt x="167695" y="0"/>
                </a:cubicBezTo>
                <a:lnTo>
                  <a:pt x="121553" y="464"/>
                </a:lnTo>
                <a:lnTo>
                  <a:pt x="11303" y="1393"/>
                </a:lnTo>
                <a:cubicBezTo>
                  <a:pt x="6001" y="1438"/>
                  <a:pt x="2339" y="6039"/>
                  <a:pt x="154" y="11763"/>
                </a:cubicBezTo>
                <a:cubicBezTo>
                  <a:pt x="124" y="11834"/>
                  <a:pt x="25" y="11846"/>
                  <a:pt x="0" y="11918"/>
                </a:cubicBezTo>
                <a:cubicBezTo>
                  <a:pt x="2879" y="19401"/>
                  <a:pt x="5525" y="26840"/>
                  <a:pt x="8513" y="34361"/>
                </a:cubicBezTo>
                <a:cubicBezTo>
                  <a:pt x="8577" y="34382"/>
                  <a:pt x="8607" y="34489"/>
                  <a:pt x="8671" y="34515"/>
                </a:cubicBezTo>
                <a:cubicBezTo>
                  <a:pt x="9667" y="34930"/>
                  <a:pt x="10510" y="35918"/>
                  <a:pt x="11610" y="35909"/>
                </a:cubicBezTo>
                <a:lnTo>
                  <a:pt x="128986" y="34825"/>
                </a:lnTo>
                <a:lnTo>
                  <a:pt x="138277" y="34825"/>
                </a:ln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6"/>
          <p:cNvSpPr/>
          <p:nvPr/>
        </p:nvSpPr>
        <p:spPr>
          <a:xfrm>
            <a:off x="2143639" y="1364842"/>
            <a:ext cx="212216" cy="78115"/>
          </a:xfrm>
          <a:custGeom>
            <a:rect b="b" l="l" r="r" t="t"/>
            <a:pathLst>
              <a:path extrusionOk="0" h="61147" w="166118">
                <a:moveTo>
                  <a:pt x="166119" y="0"/>
                </a:moveTo>
                <a:lnTo>
                  <a:pt x="11738" y="26934"/>
                </a:lnTo>
                <a:cubicBezTo>
                  <a:pt x="4345" y="28217"/>
                  <a:pt x="-878" y="37013"/>
                  <a:pt x="123" y="46434"/>
                </a:cubicBezTo>
                <a:cubicBezTo>
                  <a:pt x="1134" y="55854"/>
                  <a:pt x="7907" y="62263"/>
                  <a:pt x="15300" y="60985"/>
                </a:cubicBezTo>
                <a:lnTo>
                  <a:pt x="16693" y="60673"/>
                </a:lnTo>
                <a:lnTo>
                  <a:pt x="166119" y="0"/>
                </a:ln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16"/>
          <p:cNvGrpSpPr/>
          <p:nvPr/>
        </p:nvGrpSpPr>
        <p:grpSpPr>
          <a:xfrm>
            <a:off x="7878800" y="153728"/>
            <a:ext cx="3139204" cy="4945728"/>
            <a:chOff x="7887762" y="186366"/>
            <a:chExt cx="3139204" cy="4945728"/>
          </a:xfrm>
        </p:grpSpPr>
        <p:sp>
          <p:nvSpPr>
            <p:cNvPr id="861" name="Google Shape;861;p16"/>
            <p:cNvSpPr/>
            <p:nvPr/>
          </p:nvSpPr>
          <p:spPr>
            <a:xfrm>
              <a:off x="7887762" y="186366"/>
              <a:ext cx="2918405" cy="4283679"/>
            </a:xfrm>
            <a:custGeom>
              <a:rect b="b" l="l" r="r" t="t"/>
              <a:pathLst>
                <a:path extrusionOk="0" h="3353173" w="2284466">
                  <a:moveTo>
                    <a:pt x="144048" y="894"/>
                  </a:moveTo>
                  <a:cubicBezTo>
                    <a:pt x="144048" y="894"/>
                    <a:pt x="-334367" y="921789"/>
                    <a:pt x="452552" y="2240842"/>
                  </a:cubicBezTo>
                  <a:cubicBezTo>
                    <a:pt x="1239421" y="3559896"/>
                    <a:pt x="2148383" y="3339318"/>
                    <a:pt x="2148383" y="3339318"/>
                  </a:cubicBezTo>
                  <a:cubicBezTo>
                    <a:pt x="2148383" y="3339318"/>
                    <a:pt x="2556435" y="2594228"/>
                    <a:pt x="1959346" y="1257893"/>
                  </a:cubicBezTo>
                  <a:cubicBezTo>
                    <a:pt x="1362257" y="-78443"/>
                    <a:pt x="144048" y="894"/>
                    <a:pt x="144048" y="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8007660" y="409207"/>
              <a:ext cx="3019306" cy="4722887"/>
            </a:xfrm>
            <a:custGeom>
              <a:rect b="b" l="l" r="r" t="t"/>
              <a:pathLst>
                <a:path extrusionOk="0" h="3696976" w="2363449">
                  <a:moveTo>
                    <a:pt x="169780" y="170"/>
                  </a:moveTo>
                  <a:cubicBezTo>
                    <a:pt x="166361" y="-428"/>
                    <a:pt x="162793" y="529"/>
                    <a:pt x="159820" y="3398"/>
                  </a:cubicBezTo>
                  <a:cubicBezTo>
                    <a:pt x="153875" y="9146"/>
                    <a:pt x="152586" y="19930"/>
                    <a:pt x="157145" y="27497"/>
                  </a:cubicBezTo>
                  <a:lnTo>
                    <a:pt x="583431" y="742955"/>
                  </a:lnTo>
                  <a:lnTo>
                    <a:pt x="17807" y="501099"/>
                  </a:lnTo>
                  <a:cubicBezTo>
                    <a:pt x="10722" y="498073"/>
                    <a:pt x="3091" y="502843"/>
                    <a:pt x="712" y="511857"/>
                  </a:cubicBezTo>
                  <a:cubicBezTo>
                    <a:pt x="-1666" y="520866"/>
                    <a:pt x="2100" y="530564"/>
                    <a:pt x="9185" y="533590"/>
                  </a:cubicBezTo>
                  <a:lnTo>
                    <a:pt x="602856" y="787496"/>
                  </a:lnTo>
                  <a:cubicBezTo>
                    <a:pt x="605135" y="788487"/>
                    <a:pt x="607364" y="787407"/>
                    <a:pt x="609595" y="786847"/>
                  </a:cubicBezTo>
                  <a:lnTo>
                    <a:pt x="938415" y="1338770"/>
                  </a:lnTo>
                  <a:lnTo>
                    <a:pt x="54773" y="999228"/>
                  </a:lnTo>
                  <a:cubicBezTo>
                    <a:pt x="47637" y="996479"/>
                    <a:pt x="40056" y="1001531"/>
                    <a:pt x="37876" y="1010630"/>
                  </a:cubicBezTo>
                  <a:cubicBezTo>
                    <a:pt x="35745" y="1019733"/>
                    <a:pt x="39858" y="1029401"/>
                    <a:pt x="46993" y="1032150"/>
                  </a:cubicBezTo>
                  <a:lnTo>
                    <a:pt x="954667" y="1380944"/>
                  </a:lnTo>
                  <a:cubicBezTo>
                    <a:pt x="957491" y="1382049"/>
                    <a:pt x="960267" y="1381088"/>
                    <a:pt x="962942" y="1379869"/>
                  </a:cubicBezTo>
                  <a:lnTo>
                    <a:pt x="1297015" y="1940618"/>
                  </a:lnTo>
                  <a:lnTo>
                    <a:pt x="268783" y="1604513"/>
                  </a:lnTo>
                  <a:cubicBezTo>
                    <a:pt x="261549" y="1602151"/>
                    <a:pt x="254215" y="1607777"/>
                    <a:pt x="252382" y="1616995"/>
                  </a:cubicBezTo>
                  <a:cubicBezTo>
                    <a:pt x="250549" y="1626202"/>
                    <a:pt x="254958" y="1635504"/>
                    <a:pt x="262193" y="1637866"/>
                  </a:cubicBezTo>
                  <a:lnTo>
                    <a:pt x="1320452" y="1983867"/>
                  </a:lnTo>
                  <a:cubicBezTo>
                    <a:pt x="1321196" y="1984099"/>
                    <a:pt x="1321790" y="1983351"/>
                    <a:pt x="1322484" y="1983436"/>
                  </a:cubicBezTo>
                  <a:lnTo>
                    <a:pt x="1599127" y="2447781"/>
                  </a:lnTo>
                  <a:lnTo>
                    <a:pt x="609099" y="2270264"/>
                  </a:lnTo>
                  <a:cubicBezTo>
                    <a:pt x="601716" y="2268941"/>
                    <a:pt x="594928" y="2275489"/>
                    <a:pt x="593887" y="2284894"/>
                  </a:cubicBezTo>
                  <a:cubicBezTo>
                    <a:pt x="592846" y="2294310"/>
                    <a:pt x="598000" y="2303161"/>
                    <a:pt x="605383" y="2304478"/>
                  </a:cubicBezTo>
                  <a:lnTo>
                    <a:pt x="1610276" y="2484363"/>
                  </a:lnTo>
                  <a:cubicBezTo>
                    <a:pt x="1613546" y="2484947"/>
                    <a:pt x="1616618" y="2483605"/>
                    <a:pt x="1619245" y="2481565"/>
                  </a:cubicBezTo>
                  <a:lnTo>
                    <a:pt x="1905501" y="2962051"/>
                  </a:lnTo>
                  <a:lnTo>
                    <a:pt x="1051242" y="2817669"/>
                  </a:lnTo>
                  <a:cubicBezTo>
                    <a:pt x="1043859" y="2816416"/>
                    <a:pt x="1037071" y="2823092"/>
                    <a:pt x="1036030" y="2832513"/>
                  </a:cubicBezTo>
                  <a:cubicBezTo>
                    <a:pt x="1035088" y="2841938"/>
                    <a:pt x="1040341" y="2850641"/>
                    <a:pt x="1047724" y="2851879"/>
                  </a:cubicBezTo>
                  <a:lnTo>
                    <a:pt x="1928145" y="3000783"/>
                  </a:lnTo>
                  <a:cubicBezTo>
                    <a:pt x="1928244" y="3000803"/>
                    <a:pt x="1928443" y="3000763"/>
                    <a:pt x="1928492" y="3000783"/>
                  </a:cubicBezTo>
                  <a:lnTo>
                    <a:pt x="2339220" y="3690203"/>
                  </a:lnTo>
                  <a:cubicBezTo>
                    <a:pt x="2343729" y="3697776"/>
                    <a:pt x="2352202" y="3699213"/>
                    <a:pt x="2358148" y="3693427"/>
                  </a:cubicBezTo>
                  <a:cubicBezTo>
                    <a:pt x="2364094" y="3687682"/>
                    <a:pt x="2365184" y="3676919"/>
                    <a:pt x="2360676" y="3669332"/>
                  </a:cubicBezTo>
                  <a:lnTo>
                    <a:pt x="1867197" y="2840908"/>
                  </a:lnTo>
                  <a:cubicBezTo>
                    <a:pt x="1867495" y="2840051"/>
                    <a:pt x="1868288" y="2839705"/>
                    <a:pt x="1868535" y="2838753"/>
                  </a:cubicBezTo>
                  <a:lnTo>
                    <a:pt x="2055144" y="2042177"/>
                  </a:lnTo>
                  <a:cubicBezTo>
                    <a:pt x="2057275" y="2033069"/>
                    <a:pt x="2053410" y="2023391"/>
                    <a:pt x="2046225" y="2020662"/>
                  </a:cubicBezTo>
                  <a:cubicBezTo>
                    <a:pt x="2039040" y="2017943"/>
                    <a:pt x="2031409" y="2023178"/>
                    <a:pt x="2029328" y="2032281"/>
                  </a:cubicBezTo>
                  <a:lnTo>
                    <a:pt x="1847426" y="2807986"/>
                  </a:lnTo>
                  <a:lnTo>
                    <a:pt x="1575689" y="2351813"/>
                  </a:lnTo>
                  <a:lnTo>
                    <a:pt x="1575689" y="2351600"/>
                  </a:lnTo>
                  <a:lnTo>
                    <a:pt x="1858229" y="1437536"/>
                  </a:lnTo>
                  <a:cubicBezTo>
                    <a:pt x="1860954" y="1428690"/>
                    <a:pt x="1857585" y="1418641"/>
                    <a:pt x="1850647" y="1415159"/>
                  </a:cubicBezTo>
                  <a:cubicBezTo>
                    <a:pt x="1843660" y="1411677"/>
                    <a:pt x="1835832" y="1415991"/>
                    <a:pt x="1833057" y="1424842"/>
                  </a:cubicBezTo>
                  <a:lnTo>
                    <a:pt x="1556563" y="2319540"/>
                  </a:lnTo>
                  <a:lnTo>
                    <a:pt x="1291762" y="1874987"/>
                  </a:lnTo>
                  <a:lnTo>
                    <a:pt x="1458799" y="858719"/>
                  </a:lnTo>
                  <a:cubicBezTo>
                    <a:pt x="1460334" y="849413"/>
                    <a:pt x="1455627" y="840438"/>
                    <a:pt x="1448343" y="838491"/>
                  </a:cubicBezTo>
                  <a:cubicBezTo>
                    <a:pt x="1441010" y="836540"/>
                    <a:pt x="1433974" y="842310"/>
                    <a:pt x="1432437" y="851617"/>
                  </a:cubicBezTo>
                  <a:lnTo>
                    <a:pt x="1270158" y="1838622"/>
                  </a:lnTo>
                  <a:lnTo>
                    <a:pt x="914283" y="1241515"/>
                  </a:lnTo>
                  <a:cubicBezTo>
                    <a:pt x="914432" y="1240762"/>
                    <a:pt x="915076" y="1240370"/>
                    <a:pt x="915126" y="1239578"/>
                  </a:cubicBezTo>
                  <a:lnTo>
                    <a:pt x="978451" y="437618"/>
                  </a:lnTo>
                  <a:cubicBezTo>
                    <a:pt x="979195" y="428163"/>
                    <a:pt x="973744" y="419852"/>
                    <a:pt x="966312" y="418901"/>
                  </a:cubicBezTo>
                  <a:cubicBezTo>
                    <a:pt x="958879" y="417950"/>
                    <a:pt x="952338" y="424720"/>
                    <a:pt x="951595" y="434176"/>
                  </a:cubicBezTo>
                  <a:lnTo>
                    <a:pt x="890945" y="1202352"/>
                  </a:lnTo>
                  <a:lnTo>
                    <a:pt x="553503" y="636012"/>
                  </a:lnTo>
                  <a:cubicBezTo>
                    <a:pt x="554692" y="633377"/>
                    <a:pt x="556129" y="630870"/>
                    <a:pt x="556030" y="627621"/>
                  </a:cubicBezTo>
                  <a:lnTo>
                    <a:pt x="547755" y="170805"/>
                  </a:lnTo>
                  <a:cubicBezTo>
                    <a:pt x="547606" y="161299"/>
                    <a:pt x="541412" y="153801"/>
                    <a:pt x="533930" y="154020"/>
                  </a:cubicBezTo>
                  <a:cubicBezTo>
                    <a:pt x="526448" y="154239"/>
                    <a:pt x="520601" y="162160"/>
                    <a:pt x="520749" y="171666"/>
                  </a:cubicBezTo>
                  <a:lnTo>
                    <a:pt x="528331" y="593838"/>
                  </a:lnTo>
                  <a:lnTo>
                    <a:pt x="178749" y="6841"/>
                  </a:lnTo>
                  <a:cubicBezTo>
                    <a:pt x="176470" y="3054"/>
                    <a:pt x="173249" y="773"/>
                    <a:pt x="169780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Google Shape;863;p16"/>
          <p:cNvGrpSpPr/>
          <p:nvPr/>
        </p:nvGrpSpPr>
        <p:grpSpPr>
          <a:xfrm>
            <a:off x="6720309" y="1496529"/>
            <a:ext cx="2075099" cy="4521967"/>
            <a:chOff x="6729272" y="1529166"/>
            <a:chExt cx="2075099" cy="4521967"/>
          </a:xfrm>
        </p:grpSpPr>
        <p:sp>
          <p:nvSpPr>
            <p:cNvPr id="864" name="Google Shape;864;p16"/>
            <p:cNvSpPr/>
            <p:nvPr/>
          </p:nvSpPr>
          <p:spPr>
            <a:xfrm>
              <a:off x="6729272" y="1529166"/>
              <a:ext cx="2075099" cy="4521967"/>
            </a:xfrm>
            <a:custGeom>
              <a:rect b="b" l="l" r="r" t="t"/>
              <a:pathLst>
                <a:path extrusionOk="0" h="3539700" w="1624344">
                  <a:moveTo>
                    <a:pt x="698619" y="0"/>
                  </a:moveTo>
                  <a:cubicBezTo>
                    <a:pt x="698619" y="0"/>
                    <a:pt x="0" y="313172"/>
                    <a:pt x="0" y="1655500"/>
                  </a:cubicBezTo>
                  <a:cubicBezTo>
                    <a:pt x="0" y="2997828"/>
                    <a:pt x="988889" y="3539700"/>
                    <a:pt x="988889" y="3539700"/>
                  </a:cubicBezTo>
                  <a:cubicBezTo>
                    <a:pt x="988889" y="3539700"/>
                    <a:pt x="1750833" y="2984578"/>
                    <a:pt x="1606045" y="1545436"/>
                  </a:cubicBezTo>
                  <a:cubicBezTo>
                    <a:pt x="1461307" y="106289"/>
                    <a:pt x="698619" y="0"/>
                    <a:pt x="698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6806578" y="1530488"/>
              <a:ext cx="1985912" cy="4515508"/>
            </a:xfrm>
            <a:custGeom>
              <a:rect b="b" l="l" r="r" t="t"/>
              <a:pathLst>
                <a:path extrusionOk="0" h="3534644" w="1554530">
                  <a:moveTo>
                    <a:pt x="639622" y="95"/>
                  </a:moveTo>
                  <a:cubicBezTo>
                    <a:pt x="632189" y="1080"/>
                    <a:pt x="626837" y="9575"/>
                    <a:pt x="627630" y="19030"/>
                  </a:cubicBezTo>
                  <a:lnTo>
                    <a:pt x="684713" y="717053"/>
                  </a:lnTo>
                  <a:lnTo>
                    <a:pt x="263976" y="374495"/>
                  </a:lnTo>
                  <a:cubicBezTo>
                    <a:pt x="261746" y="372663"/>
                    <a:pt x="259219" y="372796"/>
                    <a:pt x="256741" y="372776"/>
                  </a:cubicBezTo>
                  <a:cubicBezTo>
                    <a:pt x="252331" y="379508"/>
                    <a:pt x="247921" y="386050"/>
                    <a:pt x="243561" y="393004"/>
                  </a:cubicBezTo>
                  <a:cubicBezTo>
                    <a:pt x="244354" y="397264"/>
                    <a:pt x="246385" y="401018"/>
                    <a:pt x="249457" y="403544"/>
                  </a:cubicBezTo>
                  <a:lnTo>
                    <a:pt x="688280" y="760733"/>
                  </a:lnTo>
                  <a:lnTo>
                    <a:pt x="737237" y="1360857"/>
                  </a:lnTo>
                  <a:lnTo>
                    <a:pt x="107246" y="809579"/>
                  </a:lnTo>
                  <a:cubicBezTo>
                    <a:pt x="104174" y="806889"/>
                    <a:pt x="100507" y="805978"/>
                    <a:pt x="97138" y="806785"/>
                  </a:cubicBezTo>
                  <a:cubicBezTo>
                    <a:pt x="93719" y="807587"/>
                    <a:pt x="90448" y="809970"/>
                    <a:pt x="88367" y="813883"/>
                  </a:cubicBezTo>
                  <a:cubicBezTo>
                    <a:pt x="84106" y="821723"/>
                    <a:pt x="85741" y="832595"/>
                    <a:pt x="91885" y="837983"/>
                  </a:cubicBezTo>
                  <a:lnTo>
                    <a:pt x="740953" y="1405830"/>
                  </a:lnTo>
                  <a:lnTo>
                    <a:pt x="785698" y="1953235"/>
                  </a:lnTo>
                  <a:lnTo>
                    <a:pt x="19937" y="1416805"/>
                  </a:lnTo>
                  <a:cubicBezTo>
                    <a:pt x="16667" y="1414512"/>
                    <a:pt x="13149" y="1414284"/>
                    <a:pt x="9829" y="1415513"/>
                  </a:cubicBezTo>
                  <a:cubicBezTo>
                    <a:pt x="6509" y="1416741"/>
                    <a:pt x="3486" y="1419529"/>
                    <a:pt x="1703" y="1423690"/>
                  </a:cubicBezTo>
                  <a:cubicBezTo>
                    <a:pt x="-1914" y="1432020"/>
                    <a:pt x="414" y="1442347"/>
                    <a:pt x="6955" y="1446929"/>
                  </a:cubicBezTo>
                  <a:lnTo>
                    <a:pt x="789067" y="1994760"/>
                  </a:lnTo>
                  <a:lnTo>
                    <a:pt x="789067" y="1994978"/>
                  </a:lnTo>
                  <a:lnTo>
                    <a:pt x="827915" y="2469006"/>
                  </a:lnTo>
                  <a:lnTo>
                    <a:pt x="18599" y="2053076"/>
                  </a:lnTo>
                  <a:cubicBezTo>
                    <a:pt x="11662" y="2049519"/>
                    <a:pt x="3833" y="2053942"/>
                    <a:pt x="1009" y="2062759"/>
                  </a:cubicBezTo>
                  <a:cubicBezTo>
                    <a:pt x="-1766" y="2071575"/>
                    <a:pt x="1554" y="2081580"/>
                    <a:pt x="8442" y="2085136"/>
                  </a:cubicBezTo>
                  <a:lnTo>
                    <a:pt x="828609" y="2506450"/>
                  </a:lnTo>
                  <a:cubicBezTo>
                    <a:pt x="829401" y="2506856"/>
                    <a:pt x="830145" y="2506237"/>
                    <a:pt x="830987" y="2506450"/>
                  </a:cubicBezTo>
                  <a:lnTo>
                    <a:pt x="874047" y="3032335"/>
                  </a:lnTo>
                  <a:lnTo>
                    <a:pt x="157094" y="2633829"/>
                  </a:lnTo>
                  <a:cubicBezTo>
                    <a:pt x="153675" y="2631932"/>
                    <a:pt x="150008" y="2632006"/>
                    <a:pt x="146787" y="2633616"/>
                  </a:cubicBezTo>
                  <a:cubicBezTo>
                    <a:pt x="146094" y="2633953"/>
                    <a:pt x="145896" y="2635087"/>
                    <a:pt x="145252" y="2635553"/>
                  </a:cubicBezTo>
                  <a:cubicBezTo>
                    <a:pt x="151346" y="2648811"/>
                    <a:pt x="157441" y="2662204"/>
                    <a:pt x="163684" y="2675146"/>
                  </a:cubicBezTo>
                  <a:lnTo>
                    <a:pt x="877268" y="3071498"/>
                  </a:lnTo>
                  <a:lnTo>
                    <a:pt x="913886" y="3519058"/>
                  </a:lnTo>
                  <a:cubicBezTo>
                    <a:pt x="914679" y="3528517"/>
                    <a:pt x="921319" y="3535551"/>
                    <a:pt x="928751" y="3534550"/>
                  </a:cubicBezTo>
                  <a:cubicBezTo>
                    <a:pt x="936184" y="3533565"/>
                    <a:pt x="941535" y="3525085"/>
                    <a:pt x="940743" y="3515615"/>
                  </a:cubicBezTo>
                  <a:lnTo>
                    <a:pt x="897831" y="2991023"/>
                  </a:lnTo>
                  <a:lnTo>
                    <a:pt x="1450325" y="2426832"/>
                  </a:lnTo>
                  <a:cubicBezTo>
                    <a:pt x="1456122" y="2420884"/>
                    <a:pt x="1457014" y="2409933"/>
                    <a:pt x="1452356" y="2402518"/>
                  </a:cubicBezTo>
                  <a:cubicBezTo>
                    <a:pt x="1449977" y="2398809"/>
                    <a:pt x="1446658" y="2396758"/>
                    <a:pt x="1443189" y="2396277"/>
                  </a:cubicBezTo>
                  <a:cubicBezTo>
                    <a:pt x="1439770" y="2395797"/>
                    <a:pt x="1436153" y="2396961"/>
                    <a:pt x="1433229" y="2399938"/>
                  </a:cubicBezTo>
                  <a:lnTo>
                    <a:pt x="894462" y="2950355"/>
                  </a:lnTo>
                  <a:lnTo>
                    <a:pt x="847686" y="2378417"/>
                  </a:lnTo>
                  <a:lnTo>
                    <a:pt x="1554530" y="1651776"/>
                  </a:lnTo>
                  <a:cubicBezTo>
                    <a:pt x="1553688" y="1639939"/>
                    <a:pt x="1552449" y="1627804"/>
                    <a:pt x="1551458" y="1615838"/>
                  </a:cubicBezTo>
                  <a:cubicBezTo>
                    <a:pt x="1548782" y="1616041"/>
                    <a:pt x="1545957" y="1616318"/>
                    <a:pt x="1543728" y="1618636"/>
                  </a:cubicBezTo>
                  <a:lnTo>
                    <a:pt x="844465" y="2337749"/>
                  </a:lnTo>
                  <a:lnTo>
                    <a:pt x="807648" y="1888679"/>
                  </a:lnTo>
                  <a:lnTo>
                    <a:pt x="1430355" y="1071449"/>
                  </a:lnTo>
                  <a:cubicBezTo>
                    <a:pt x="1435558" y="1064629"/>
                    <a:pt x="1435558" y="1053767"/>
                    <a:pt x="1430207" y="1047135"/>
                  </a:cubicBezTo>
                  <a:cubicBezTo>
                    <a:pt x="1427531" y="1043821"/>
                    <a:pt x="1424062" y="1042340"/>
                    <a:pt x="1420594" y="1042400"/>
                  </a:cubicBezTo>
                  <a:cubicBezTo>
                    <a:pt x="1417125" y="1042464"/>
                    <a:pt x="1413706" y="1044153"/>
                    <a:pt x="1411130" y="1047561"/>
                  </a:cubicBezTo>
                  <a:lnTo>
                    <a:pt x="803932" y="1843924"/>
                  </a:lnTo>
                  <a:lnTo>
                    <a:pt x="757007" y="1270055"/>
                  </a:lnTo>
                  <a:cubicBezTo>
                    <a:pt x="758147" y="1269080"/>
                    <a:pt x="759634" y="1268926"/>
                    <a:pt x="760526" y="1267470"/>
                  </a:cubicBezTo>
                  <a:lnTo>
                    <a:pt x="1194939" y="569229"/>
                  </a:lnTo>
                  <a:cubicBezTo>
                    <a:pt x="1199597" y="561780"/>
                    <a:pt x="1198605" y="551037"/>
                    <a:pt x="1192759" y="545133"/>
                  </a:cubicBezTo>
                  <a:cubicBezTo>
                    <a:pt x="1189835" y="542176"/>
                    <a:pt x="1186218" y="540967"/>
                    <a:pt x="1182799" y="541473"/>
                  </a:cubicBezTo>
                  <a:cubicBezTo>
                    <a:pt x="1179330" y="541978"/>
                    <a:pt x="1176159" y="544197"/>
                    <a:pt x="1173830" y="547926"/>
                  </a:cubicBezTo>
                  <a:lnTo>
                    <a:pt x="753291" y="1223577"/>
                  </a:lnTo>
                  <a:lnTo>
                    <a:pt x="708546" y="677034"/>
                  </a:lnTo>
                  <a:lnTo>
                    <a:pt x="928602" y="240227"/>
                  </a:lnTo>
                  <a:cubicBezTo>
                    <a:pt x="932616" y="232223"/>
                    <a:pt x="930833" y="221475"/>
                    <a:pt x="924539" y="216344"/>
                  </a:cubicBezTo>
                  <a:cubicBezTo>
                    <a:pt x="921418" y="213778"/>
                    <a:pt x="917602" y="213030"/>
                    <a:pt x="914232" y="213976"/>
                  </a:cubicBezTo>
                  <a:cubicBezTo>
                    <a:pt x="910863" y="214917"/>
                    <a:pt x="907791" y="217508"/>
                    <a:pt x="905809" y="221510"/>
                  </a:cubicBezTo>
                  <a:lnTo>
                    <a:pt x="704137" y="622378"/>
                  </a:lnTo>
                  <a:lnTo>
                    <a:pt x="654487" y="15370"/>
                  </a:lnTo>
                  <a:cubicBezTo>
                    <a:pt x="653694" y="5915"/>
                    <a:pt x="647054" y="-891"/>
                    <a:pt x="639622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16"/>
          <p:cNvGrpSpPr/>
          <p:nvPr/>
        </p:nvGrpSpPr>
        <p:grpSpPr>
          <a:xfrm>
            <a:off x="5471220" y="-7563"/>
            <a:ext cx="1944802" cy="2149173"/>
            <a:chOff x="5480182" y="25074"/>
            <a:chExt cx="1944802" cy="2149173"/>
          </a:xfrm>
        </p:grpSpPr>
        <p:sp>
          <p:nvSpPr>
            <p:cNvPr id="867" name="Google Shape;867;p16"/>
            <p:cNvSpPr/>
            <p:nvPr/>
          </p:nvSpPr>
          <p:spPr>
            <a:xfrm>
              <a:off x="5480182" y="25074"/>
              <a:ext cx="1913187" cy="1909171"/>
            </a:xfrm>
            <a:custGeom>
              <a:rect b="b" l="l" r="r" t="t"/>
              <a:pathLst>
                <a:path extrusionOk="0" h="1494459" w="1497602">
                  <a:moveTo>
                    <a:pt x="0" y="0"/>
                  </a:moveTo>
                  <a:cubicBezTo>
                    <a:pt x="2478" y="28119"/>
                    <a:pt x="5104" y="56218"/>
                    <a:pt x="9291" y="85438"/>
                  </a:cubicBezTo>
                  <a:cubicBezTo>
                    <a:pt x="10886" y="96584"/>
                    <a:pt x="12844" y="108040"/>
                    <a:pt x="14712" y="119334"/>
                  </a:cubicBezTo>
                  <a:cubicBezTo>
                    <a:pt x="37079" y="254749"/>
                    <a:pt x="79103" y="400346"/>
                    <a:pt x="150665" y="550855"/>
                  </a:cubicBezTo>
                  <a:cubicBezTo>
                    <a:pt x="186812" y="626873"/>
                    <a:pt x="230788" y="704118"/>
                    <a:pt x="283213" y="781785"/>
                  </a:cubicBezTo>
                  <a:cubicBezTo>
                    <a:pt x="283778" y="781329"/>
                    <a:pt x="284373" y="780978"/>
                    <a:pt x="284918" y="780547"/>
                  </a:cubicBezTo>
                  <a:cubicBezTo>
                    <a:pt x="284368" y="781022"/>
                    <a:pt x="283803" y="781463"/>
                    <a:pt x="283213" y="781938"/>
                  </a:cubicBezTo>
                  <a:cubicBezTo>
                    <a:pt x="296934" y="802260"/>
                    <a:pt x="310873" y="822557"/>
                    <a:pt x="325797" y="842924"/>
                  </a:cubicBezTo>
                  <a:cubicBezTo>
                    <a:pt x="333369" y="853245"/>
                    <a:pt x="340856" y="862795"/>
                    <a:pt x="348403" y="872795"/>
                  </a:cubicBezTo>
                  <a:cubicBezTo>
                    <a:pt x="353655" y="879758"/>
                    <a:pt x="358952" y="886727"/>
                    <a:pt x="364199" y="893537"/>
                  </a:cubicBezTo>
                  <a:cubicBezTo>
                    <a:pt x="414687" y="959149"/>
                    <a:pt x="464525" y="1017727"/>
                    <a:pt x="513472" y="1069985"/>
                  </a:cubicBezTo>
                  <a:cubicBezTo>
                    <a:pt x="513521" y="1070039"/>
                    <a:pt x="513576" y="1070084"/>
                    <a:pt x="513625" y="1070138"/>
                  </a:cubicBezTo>
                  <a:cubicBezTo>
                    <a:pt x="545709" y="1104383"/>
                    <a:pt x="577348" y="1135987"/>
                    <a:pt x="608545" y="1165016"/>
                  </a:cubicBezTo>
                  <a:cubicBezTo>
                    <a:pt x="617316" y="1173179"/>
                    <a:pt x="626180" y="1181703"/>
                    <a:pt x="634872" y="1189474"/>
                  </a:cubicBezTo>
                  <a:cubicBezTo>
                    <a:pt x="642631" y="1196413"/>
                    <a:pt x="650247" y="1202653"/>
                    <a:pt x="657942" y="1209285"/>
                  </a:cubicBezTo>
                  <a:lnTo>
                    <a:pt x="658096" y="1209285"/>
                  </a:lnTo>
                  <a:cubicBezTo>
                    <a:pt x="699937" y="1245333"/>
                    <a:pt x="740172" y="1275709"/>
                    <a:pt x="779813" y="1303391"/>
                  </a:cubicBezTo>
                  <a:cubicBezTo>
                    <a:pt x="788583" y="1309527"/>
                    <a:pt x="797453" y="1316204"/>
                    <a:pt x="806125" y="1321964"/>
                  </a:cubicBezTo>
                  <a:cubicBezTo>
                    <a:pt x="916623" y="1395416"/>
                    <a:pt x="1016518" y="1438496"/>
                    <a:pt x="1101745" y="1463122"/>
                  </a:cubicBezTo>
                  <a:cubicBezTo>
                    <a:pt x="1110714" y="1465717"/>
                    <a:pt x="1119881" y="1468506"/>
                    <a:pt x="1128503" y="1470705"/>
                  </a:cubicBezTo>
                  <a:cubicBezTo>
                    <a:pt x="1143121" y="1474419"/>
                    <a:pt x="1156797" y="1477297"/>
                    <a:pt x="1170324" y="1479991"/>
                  </a:cubicBezTo>
                  <a:cubicBezTo>
                    <a:pt x="1239893" y="1493820"/>
                    <a:pt x="1295737" y="1495841"/>
                    <a:pt x="1333842" y="1493766"/>
                  </a:cubicBezTo>
                  <a:cubicBezTo>
                    <a:pt x="1362631" y="1492195"/>
                    <a:pt x="1377051" y="1489694"/>
                    <a:pt x="1384037" y="1488194"/>
                  </a:cubicBezTo>
                  <a:cubicBezTo>
                    <a:pt x="1386020" y="1487758"/>
                    <a:pt x="1392213" y="1486648"/>
                    <a:pt x="1392213" y="1486648"/>
                  </a:cubicBezTo>
                  <a:cubicBezTo>
                    <a:pt x="1392213" y="1486648"/>
                    <a:pt x="1398060" y="1480972"/>
                    <a:pt x="1406632" y="1469467"/>
                  </a:cubicBezTo>
                  <a:cubicBezTo>
                    <a:pt x="1406632" y="1469437"/>
                    <a:pt x="1406583" y="1469338"/>
                    <a:pt x="1406632" y="1469313"/>
                  </a:cubicBezTo>
                  <a:cubicBezTo>
                    <a:pt x="1422539" y="1447887"/>
                    <a:pt x="1448651" y="1405109"/>
                    <a:pt x="1469017" y="1334807"/>
                  </a:cubicBezTo>
                  <a:cubicBezTo>
                    <a:pt x="1478630" y="1301761"/>
                    <a:pt x="1486806" y="1262806"/>
                    <a:pt x="1492108" y="1217022"/>
                  </a:cubicBezTo>
                  <a:cubicBezTo>
                    <a:pt x="1493346" y="1206061"/>
                    <a:pt x="1493842" y="1193624"/>
                    <a:pt x="1494734" y="1181886"/>
                  </a:cubicBezTo>
                  <a:cubicBezTo>
                    <a:pt x="1502266" y="1083293"/>
                    <a:pt x="1496122" y="957687"/>
                    <a:pt x="1462377" y="798813"/>
                  </a:cubicBezTo>
                  <a:cubicBezTo>
                    <a:pt x="1460148" y="788328"/>
                    <a:pt x="1457125" y="776772"/>
                    <a:pt x="1454648" y="766000"/>
                  </a:cubicBezTo>
                  <a:cubicBezTo>
                    <a:pt x="1446124" y="729002"/>
                    <a:pt x="1436313" y="690671"/>
                    <a:pt x="1424768" y="650226"/>
                  </a:cubicBezTo>
                  <a:cubicBezTo>
                    <a:pt x="1420656" y="635882"/>
                    <a:pt x="1415799" y="620741"/>
                    <a:pt x="1411290" y="605957"/>
                  </a:cubicBezTo>
                  <a:cubicBezTo>
                    <a:pt x="1373978" y="483897"/>
                    <a:pt x="1324031" y="348506"/>
                    <a:pt x="1253966" y="194557"/>
                  </a:cubicBezTo>
                  <a:cubicBezTo>
                    <a:pt x="1221857" y="124043"/>
                    <a:pt x="1188311" y="59709"/>
                    <a:pt x="1153923" y="0"/>
                  </a:cubicBezTo>
                  <a:lnTo>
                    <a:pt x="1003734" y="0"/>
                  </a:lnTo>
                  <a:lnTo>
                    <a:pt x="978760" y="0"/>
                  </a:lnTo>
                  <a:lnTo>
                    <a:pt x="919348" y="0"/>
                  </a:lnTo>
                  <a:lnTo>
                    <a:pt x="887884" y="0"/>
                  </a:lnTo>
                  <a:lnTo>
                    <a:pt x="770844" y="0"/>
                  </a:lnTo>
                  <a:lnTo>
                    <a:pt x="672833" y="0"/>
                  </a:lnTo>
                  <a:lnTo>
                    <a:pt x="645708" y="0"/>
                  </a:lnTo>
                  <a:lnTo>
                    <a:pt x="510994" y="0"/>
                  </a:lnTo>
                  <a:lnTo>
                    <a:pt x="476616" y="0"/>
                  </a:lnTo>
                  <a:lnTo>
                    <a:pt x="2537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538850" y="25074"/>
              <a:ext cx="1886134" cy="2149173"/>
            </a:xfrm>
            <a:custGeom>
              <a:rect b="b" l="l" r="r" t="t"/>
              <a:pathLst>
                <a:path extrusionOk="0" h="1682327" w="1476426">
                  <a:moveTo>
                    <a:pt x="430678" y="0"/>
                  </a:moveTo>
                  <a:lnTo>
                    <a:pt x="607049" y="288971"/>
                  </a:lnTo>
                  <a:lnTo>
                    <a:pt x="631354" y="328904"/>
                  </a:lnTo>
                  <a:lnTo>
                    <a:pt x="597759" y="316831"/>
                  </a:lnTo>
                  <a:lnTo>
                    <a:pt x="191594" y="171030"/>
                  </a:lnTo>
                  <a:lnTo>
                    <a:pt x="26530" y="111750"/>
                  </a:lnTo>
                  <a:lnTo>
                    <a:pt x="17081" y="108345"/>
                  </a:lnTo>
                  <a:cubicBezTo>
                    <a:pt x="15287" y="107700"/>
                    <a:pt x="13548" y="107607"/>
                    <a:pt x="11819" y="107881"/>
                  </a:cubicBezTo>
                  <a:cubicBezTo>
                    <a:pt x="8484" y="108408"/>
                    <a:pt x="6081" y="111428"/>
                    <a:pt x="3920" y="114691"/>
                  </a:cubicBezTo>
                  <a:cubicBezTo>
                    <a:pt x="2716" y="116511"/>
                    <a:pt x="1056" y="117806"/>
                    <a:pt x="516" y="120263"/>
                  </a:cubicBezTo>
                  <a:cubicBezTo>
                    <a:pt x="-1511" y="129413"/>
                    <a:pt x="2607" y="138888"/>
                    <a:pt x="9807" y="141467"/>
                  </a:cubicBezTo>
                  <a:lnTo>
                    <a:pt x="186798" y="205081"/>
                  </a:lnTo>
                  <a:lnTo>
                    <a:pt x="587383" y="348870"/>
                  </a:lnTo>
                  <a:lnTo>
                    <a:pt x="659400" y="374719"/>
                  </a:lnTo>
                  <a:lnTo>
                    <a:pt x="763308" y="545283"/>
                  </a:lnTo>
                  <a:lnTo>
                    <a:pt x="831738" y="657497"/>
                  </a:lnTo>
                  <a:lnTo>
                    <a:pt x="687594" y="620815"/>
                  </a:lnTo>
                  <a:lnTo>
                    <a:pt x="647161" y="610602"/>
                  </a:lnTo>
                  <a:lnTo>
                    <a:pt x="568647" y="590632"/>
                  </a:lnTo>
                  <a:lnTo>
                    <a:pt x="524517" y="579488"/>
                  </a:lnTo>
                  <a:lnTo>
                    <a:pt x="200885" y="497146"/>
                  </a:lnTo>
                  <a:cubicBezTo>
                    <a:pt x="199057" y="496685"/>
                    <a:pt x="197184" y="496695"/>
                    <a:pt x="195469" y="497146"/>
                  </a:cubicBezTo>
                  <a:cubicBezTo>
                    <a:pt x="190311" y="498513"/>
                    <a:pt x="186025" y="503778"/>
                    <a:pt x="184940" y="510767"/>
                  </a:cubicBezTo>
                  <a:cubicBezTo>
                    <a:pt x="183478" y="520093"/>
                    <a:pt x="188299" y="529182"/>
                    <a:pt x="195623" y="531044"/>
                  </a:cubicBezTo>
                  <a:lnTo>
                    <a:pt x="515846" y="612460"/>
                  </a:lnTo>
                  <a:cubicBezTo>
                    <a:pt x="516356" y="612237"/>
                    <a:pt x="516881" y="612059"/>
                    <a:pt x="517392" y="611841"/>
                  </a:cubicBezTo>
                  <a:cubicBezTo>
                    <a:pt x="517342" y="612148"/>
                    <a:pt x="517303" y="612455"/>
                    <a:pt x="517238" y="612767"/>
                  </a:cubicBezTo>
                  <a:lnTo>
                    <a:pt x="672234" y="652083"/>
                  </a:lnTo>
                  <a:lnTo>
                    <a:pt x="712518" y="662296"/>
                  </a:lnTo>
                  <a:lnTo>
                    <a:pt x="854185" y="698358"/>
                  </a:lnTo>
                  <a:cubicBezTo>
                    <a:pt x="854928" y="698546"/>
                    <a:pt x="855473" y="697868"/>
                    <a:pt x="856216" y="697897"/>
                  </a:cubicBezTo>
                  <a:lnTo>
                    <a:pt x="882231" y="740304"/>
                  </a:lnTo>
                  <a:cubicBezTo>
                    <a:pt x="882379" y="740651"/>
                    <a:pt x="882528" y="740884"/>
                    <a:pt x="882676" y="741235"/>
                  </a:cubicBezTo>
                  <a:lnTo>
                    <a:pt x="988765" y="915206"/>
                  </a:lnTo>
                  <a:lnTo>
                    <a:pt x="956210" y="908857"/>
                  </a:lnTo>
                  <a:lnTo>
                    <a:pt x="848437" y="887965"/>
                  </a:lnTo>
                  <a:lnTo>
                    <a:pt x="809738" y="880377"/>
                  </a:lnTo>
                  <a:lnTo>
                    <a:pt x="706771" y="860412"/>
                  </a:lnTo>
                  <a:lnTo>
                    <a:pt x="679518" y="855152"/>
                  </a:lnTo>
                  <a:lnTo>
                    <a:pt x="483638" y="817074"/>
                  </a:lnTo>
                  <a:lnTo>
                    <a:pt x="461959" y="812894"/>
                  </a:lnTo>
                  <a:cubicBezTo>
                    <a:pt x="454581" y="811458"/>
                    <a:pt x="447763" y="817897"/>
                    <a:pt x="446628" y="827292"/>
                  </a:cubicBezTo>
                  <a:cubicBezTo>
                    <a:pt x="445503" y="836688"/>
                    <a:pt x="450543" y="845355"/>
                    <a:pt x="457931" y="846792"/>
                  </a:cubicBezTo>
                  <a:lnTo>
                    <a:pt x="480229" y="851126"/>
                  </a:lnTo>
                  <a:lnTo>
                    <a:pt x="670549" y="888272"/>
                  </a:lnTo>
                  <a:lnTo>
                    <a:pt x="697802" y="893537"/>
                  </a:lnTo>
                  <a:lnTo>
                    <a:pt x="833571" y="920001"/>
                  </a:lnTo>
                  <a:lnTo>
                    <a:pt x="872321" y="927589"/>
                  </a:lnTo>
                  <a:lnTo>
                    <a:pt x="971719" y="946935"/>
                  </a:lnTo>
                  <a:lnTo>
                    <a:pt x="1009973" y="954364"/>
                  </a:lnTo>
                  <a:cubicBezTo>
                    <a:pt x="1010766" y="954518"/>
                    <a:pt x="1011509" y="953765"/>
                    <a:pt x="1012302" y="953745"/>
                  </a:cubicBezTo>
                  <a:lnTo>
                    <a:pt x="1155058" y="1188235"/>
                  </a:lnTo>
                  <a:lnTo>
                    <a:pt x="1173788" y="1219033"/>
                  </a:lnTo>
                  <a:lnTo>
                    <a:pt x="1183054" y="1234203"/>
                  </a:lnTo>
                  <a:lnTo>
                    <a:pt x="1168684" y="1233272"/>
                  </a:lnTo>
                  <a:lnTo>
                    <a:pt x="1139400" y="1231573"/>
                  </a:lnTo>
                  <a:lnTo>
                    <a:pt x="1064627" y="1226928"/>
                  </a:lnTo>
                  <a:lnTo>
                    <a:pt x="1052240" y="1226155"/>
                  </a:lnTo>
                  <a:lnTo>
                    <a:pt x="1016762" y="1223986"/>
                  </a:lnTo>
                  <a:lnTo>
                    <a:pt x="701816" y="1204486"/>
                  </a:lnTo>
                  <a:cubicBezTo>
                    <a:pt x="694383" y="1204025"/>
                    <a:pt x="688090" y="1211395"/>
                    <a:pt x="687743" y="1220890"/>
                  </a:cubicBezTo>
                  <a:cubicBezTo>
                    <a:pt x="687347" y="1230390"/>
                    <a:pt x="693095" y="1238384"/>
                    <a:pt x="700577" y="1238844"/>
                  </a:cubicBezTo>
                  <a:lnTo>
                    <a:pt x="799233" y="1244882"/>
                  </a:lnTo>
                  <a:lnTo>
                    <a:pt x="830946" y="1246893"/>
                  </a:lnTo>
                  <a:lnTo>
                    <a:pt x="1038464" y="1259741"/>
                  </a:lnTo>
                  <a:lnTo>
                    <a:pt x="1073745" y="1261910"/>
                  </a:lnTo>
                  <a:lnTo>
                    <a:pt x="1074984" y="1262063"/>
                  </a:lnTo>
                  <a:lnTo>
                    <a:pt x="1127359" y="1265313"/>
                  </a:lnTo>
                  <a:lnTo>
                    <a:pt x="1183996" y="1268874"/>
                  </a:lnTo>
                  <a:lnTo>
                    <a:pt x="1184343" y="1268874"/>
                  </a:lnTo>
                  <a:lnTo>
                    <a:pt x="1205055" y="1270112"/>
                  </a:lnTo>
                  <a:lnTo>
                    <a:pt x="1317784" y="1454915"/>
                  </a:lnTo>
                  <a:lnTo>
                    <a:pt x="1338099" y="1488194"/>
                  </a:lnTo>
                  <a:lnTo>
                    <a:pt x="1452364" y="1675631"/>
                  </a:lnTo>
                  <a:cubicBezTo>
                    <a:pt x="1456922" y="1683140"/>
                    <a:pt x="1465346" y="1684566"/>
                    <a:pt x="1471243" y="1678727"/>
                  </a:cubicBezTo>
                  <a:cubicBezTo>
                    <a:pt x="1477139" y="1672897"/>
                    <a:pt x="1478130" y="1662085"/>
                    <a:pt x="1473572" y="1654582"/>
                  </a:cubicBezTo>
                  <a:lnTo>
                    <a:pt x="1360694" y="1469467"/>
                  </a:lnTo>
                  <a:cubicBezTo>
                    <a:pt x="1360694" y="1469437"/>
                    <a:pt x="1360645" y="1469338"/>
                    <a:pt x="1360694" y="1469313"/>
                  </a:cubicBezTo>
                  <a:lnTo>
                    <a:pt x="1336861" y="1430150"/>
                  </a:lnTo>
                  <a:lnTo>
                    <a:pt x="1232655" y="1259121"/>
                  </a:lnTo>
                  <a:lnTo>
                    <a:pt x="1216848" y="1233272"/>
                  </a:lnTo>
                  <a:lnTo>
                    <a:pt x="1218087" y="1227393"/>
                  </a:lnTo>
                  <a:lnTo>
                    <a:pt x="1289638" y="897871"/>
                  </a:lnTo>
                  <a:lnTo>
                    <a:pt x="1289787" y="897406"/>
                  </a:lnTo>
                  <a:lnTo>
                    <a:pt x="1320409" y="756248"/>
                  </a:lnTo>
                  <a:cubicBezTo>
                    <a:pt x="1321747" y="750269"/>
                    <a:pt x="1319815" y="744975"/>
                    <a:pt x="1316693" y="740770"/>
                  </a:cubicBezTo>
                  <a:cubicBezTo>
                    <a:pt x="1315058" y="738531"/>
                    <a:pt x="1313472" y="736079"/>
                    <a:pt x="1310995" y="735198"/>
                  </a:cubicBezTo>
                  <a:cubicBezTo>
                    <a:pt x="1309161" y="734564"/>
                    <a:pt x="1307328" y="734440"/>
                    <a:pt x="1305544" y="734732"/>
                  </a:cubicBezTo>
                  <a:cubicBezTo>
                    <a:pt x="1300342" y="735619"/>
                    <a:pt x="1295783" y="740393"/>
                    <a:pt x="1294247" y="747268"/>
                  </a:cubicBezTo>
                  <a:lnTo>
                    <a:pt x="1272890" y="845400"/>
                  </a:lnTo>
                  <a:lnTo>
                    <a:pt x="1272890" y="845554"/>
                  </a:lnTo>
                  <a:lnTo>
                    <a:pt x="1219177" y="1093045"/>
                  </a:lnTo>
                  <a:lnTo>
                    <a:pt x="1219028" y="1093511"/>
                  </a:lnTo>
                  <a:lnTo>
                    <a:pt x="1196086" y="1199379"/>
                  </a:lnTo>
                  <a:lnTo>
                    <a:pt x="1186474" y="1183743"/>
                  </a:lnTo>
                  <a:lnTo>
                    <a:pt x="1167743" y="1152946"/>
                  </a:lnTo>
                  <a:lnTo>
                    <a:pt x="1028554" y="924493"/>
                  </a:lnTo>
                  <a:lnTo>
                    <a:pt x="1130877" y="611375"/>
                  </a:lnTo>
                  <a:lnTo>
                    <a:pt x="1143760" y="572059"/>
                  </a:lnTo>
                  <a:lnTo>
                    <a:pt x="1213578" y="358467"/>
                  </a:lnTo>
                  <a:cubicBezTo>
                    <a:pt x="1216452" y="349691"/>
                    <a:pt x="1213181" y="339678"/>
                    <a:pt x="1206294" y="336024"/>
                  </a:cubicBezTo>
                  <a:cubicBezTo>
                    <a:pt x="1204559" y="335110"/>
                    <a:pt x="1202775" y="334766"/>
                    <a:pt x="1201041" y="334786"/>
                  </a:cubicBezTo>
                  <a:cubicBezTo>
                    <a:pt x="1199307" y="334805"/>
                    <a:pt x="1197523" y="335187"/>
                    <a:pt x="1195937" y="336024"/>
                  </a:cubicBezTo>
                  <a:cubicBezTo>
                    <a:pt x="1192717" y="337702"/>
                    <a:pt x="1189942" y="340925"/>
                    <a:pt x="1188505" y="345311"/>
                  </a:cubicBezTo>
                  <a:lnTo>
                    <a:pt x="1126417" y="535224"/>
                  </a:lnTo>
                  <a:lnTo>
                    <a:pt x="1113534" y="574535"/>
                  </a:lnTo>
                  <a:lnTo>
                    <a:pt x="1009329" y="893072"/>
                  </a:lnTo>
                  <a:lnTo>
                    <a:pt x="851707" y="634436"/>
                  </a:lnTo>
                  <a:cubicBezTo>
                    <a:pt x="852054" y="633440"/>
                    <a:pt x="852946" y="633054"/>
                    <a:pt x="853095" y="631959"/>
                  </a:cubicBezTo>
                  <a:lnTo>
                    <a:pt x="928957" y="184186"/>
                  </a:lnTo>
                  <a:lnTo>
                    <a:pt x="937331" y="135276"/>
                  </a:lnTo>
                  <a:lnTo>
                    <a:pt x="937331" y="135122"/>
                  </a:lnTo>
                  <a:lnTo>
                    <a:pt x="958886" y="7894"/>
                  </a:lnTo>
                  <a:cubicBezTo>
                    <a:pt x="959332" y="5075"/>
                    <a:pt x="958341" y="2596"/>
                    <a:pt x="957796" y="0"/>
                  </a:cubicBezTo>
                  <a:lnTo>
                    <a:pt x="932822" y="0"/>
                  </a:lnTo>
                  <a:cubicBezTo>
                    <a:pt x="932772" y="255"/>
                    <a:pt x="932574" y="358"/>
                    <a:pt x="932525" y="619"/>
                  </a:cubicBezTo>
                  <a:lnTo>
                    <a:pt x="917065" y="92093"/>
                  </a:lnTo>
                  <a:lnTo>
                    <a:pt x="917065" y="92248"/>
                  </a:lnTo>
                  <a:lnTo>
                    <a:pt x="908691" y="141158"/>
                  </a:lnTo>
                  <a:lnTo>
                    <a:pt x="830797" y="600077"/>
                  </a:lnTo>
                  <a:lnTo>
                    <a:pt x="679518" y="351966"/>
                  </a:lnTo>
                  <a:lnTo>
                    <a:pt x="679220" y="351347"/>
                  </a:lnTo>
                  <a:cubicBezTo>
                    <a:pt x="679171" y="351309"/>
                    <a:pt x="679220" y="351077"/>
                    <a:pt x="679220" y="351037"/>
                  </a:cubicBezTo>
                  <a:cubicBezTo>
                    <a:pt x="679171" y="350952"/>
                    <a:pt x="679121" y="350969"/>
                    <a:pt x="679072" y="350883"/>
                  </a:cubicBezTo>
                  <a:lnTo>
                    <a:pt x="619591" y="253682"/>
                  </a:lnTo>
                  <a:lnTo>
                    <a:pt x="609061" y="236347"/>
                  </a:lnTo>
                  <a:cubicBezTo>
                    <a:pt x="609200" y="235591"/>
                    <a:pt x="609775" y="235285"/>
                    <a:pt x="609839" y="234489"/>
                  </a:cubicBezTo>
                  <a:lnTo>
                    <a:pt x="626895" y="0"/>
                  </a:lnTo>
                  <a:lnTo>
                    <a:pt x="599770" y="0"/>
                  </a:lnTo>
                  <a:lnTo>
                    <a:pt x="585371" y="197497"/>
                  </a:lnTo>
                  <a:lnTo>
                    <a:pt x="465056" y="0"/>
                  </a:lnTo>
                  <a:lnTo>
                    <a:pt x="4306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16"/>
          <p:cNvGrpSpPr/>
          <p:nvPr/>
        </p:nvGrpSpPr>
        <p:grpSpPr>
          <a:xfrm>
            <a:off x="4656598" y="687699"/>
            <a:ext cx="2373397" cy="5869008"/>
            <a:chOff x="4665561" y="720337"/>
            <a:chExt cx="2373397" cy="5869008"/>
          </a:xfrm>
        </p:grpSpPr>
        <p:sp>
          <p:nvSpPr>
            <p:cNvPr id="870" name="Google Shape;870;p16"/>
            <p:cNvSpPr/>
            <p:nvPr/>
          </p:nvSpPr>
          <p:spPr>
            <a:xfrm>
              <a:off x="4665561" y="720337"/>
              <a:ext cx="2373397" cy="5650954"/>
            </a:xfrm>
            <a:custGeom>
              <a:rect b="b" l="l" r="r" t="t"/>
              <a:pathLst>
                <a:path extrusionOk="0" h="4423447" w="1857845">
                  <a:moveTo>
                    <a:pt x="1458461" y="0"/>
                  </a:moveTo>
                  <a:cubicBezTo>
                    <a:pt x="1458461" y="0"/>
                    <a:pt x="591642" y="4770"/>
                    <a:pt x="167927" y="1571167"/>
                  </a:cubicBezTo>
                  <a:cubicBezTo>
                    <a:pt x="-255788" y="3137559"/>
                    <a:pt x="255939" y="4423448"/>
                    <a:pt x="255939" y="4423448"/>
                  </a:cubicBezTo>
                  <a:cubicBezTo>
                    <a:pt x="255939" y="4423448"/>
                    <a:pt x="1120390" y="3865825"/>
                    <a:pt x="1660828" y="2490927"/>
                  </a:cubicBezTo>
                  <a:cubicBezTo>
                    <a:pt x="2201280" y="1116034"/>
                    <a:pt x="1458461" y="0"/>
                    <a:pt x="1458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4712493" y="993003"/>
              <a:ext cx="1974551" cy="5596342"/>
            </a:xfrm>
            <a:custGeom>
              <a:rect b="b" l="l" r="r" t="t"/>
              <a:pathLst>
                <a:path extrusionOk="0" h="4380698" w="1545637">
                  <a:moveTo>
                    <a:pt x="1367058" y="937"/>
                  </a:moveTo>
                  <a:cubicBezTo>
                    <a:pt x="1360022" y="-2168"/>
                    <a:pt x="1352292" y="2705"/>
                    <a:pt x="1349864" y="11695"/>
                  </a:cubicBezTo>
                  <a:lnTo>
                    <a:pt x="1119656" y="860559"/>
                  </a:lnTo>
                  <a:lnTo>
                    <a:pt x="963426" y="127028"/>
                  </a:lnTo>
                  <a:cubicBezTo>
                    <a:pt x="961469" y="117856"/>
                    <a:pt x="954076" y="112487"/>
                    <a:pt x="946876" y="114978"/>
                  </a:cubicBezTo>
                  <a:cubicBezTo>
                    <a:pt x="939672" y="117469"/>
                    <a:pt x="935291" y="126890"/>
                    <a:pt x="937249" y="136067"/>
                  </a:cubicBezTo>
                  <a:lnTo>
                    <a:pt x="1101411" y="905962"/>
                  </a:lnTo>
                  <a:cubicBezTo>
                    <a:pt x="1102070" y="909033"/>
                    <a:pt x="1103973" y="910777"/>
                    <a:pt x="1105638" y="912847"/>
                  </a:cubicBezTo>
                  <a:lnTo>
                    <a:pt x="928126" y="1567622"/>
                  </a:lnTo>
                  <a:lnTo>
                    <a:pt x="658911" y="442905"/>
                  </a:lnTo>
                  <a:cubicBezTo>
                    <a:pt x="656731" y="433812"/>
                    <a:pt x="649155" y="428725"/>
                    <a:pt x="642019" y="431499"/>
                  </a:cubicBezTo>
                  <a:cubicBezTo>
                    <a:pt x="634884" y="434272"/>
                    <a:pt x="630717" y="443925"/>
                    <a:pt x="632902" y="453019"/>
                  </a:cubicBezTo>
                  <a:lnTo>
                    <a:pt x="909550" y="1608290"/>
                  </a:lnTo>
                  <a:cubicBezTo>
                    <a:pt x="910422" y="1611940"/>
                    <a:pt x="912547" y="1614357"/>
                    <a:pt x="914787" y="1616467"/>
                  </a:cubicBezTo>
                  <a:lnTo>
                    <a:pt x="734407" y="2281574"/>
                  </a:lnTo>
                  <a:lnTo>
                    <a:pt x="382600" y="1006016"/>
                  </a:lnTo>
                  <a:cubicBezTo>
                    <a:pt x="380127" y="997046"/>
                    <a:pt x="372402" y="992321"/>
                    <a:pt x="365371" y="995471"/>
                  </a:cubicBezTo>
                  <a:cubicBezTo>
                    <a:pt x="358330" y="998626"/>
                    <a:pt x="354633" y="1008448"/>
                    <a:pt x="357096" y="1017423"/>
                  </a:cubicBezTo>
                  <a:lnTo>
                    <a:pt x="719373" y="2330845"/>
                  </a:lnTo>
                  <a:cubicBezTo>
                    <a:pt x="719616" y="2331722"/>
                    <a:pt x="720384" y="2331994"/>
                    <a:pt x="720726" y="2332782"/>
                  </a:cubicBezTo>
                  <a:lnTo>
                    <a:pt x="571424" y="2883198"/>
                  </a:lnTo>
                  <a:lnTo>
                    <a:pt x="137199" y="1736318"/>
                  </a:lnTo>
                  <a:cubicBezTo>
                    <a:pt x="135579" y="1732038"/>
                    <a:pt x="132685" y="1728943"/>
                    <a:pt x="129429" y="1727496"/>
                  </a:cubicBezTo>
                  <a:cubicBezTo>
                    <a:pt x="126164" y="1726045"/>
                    <a:pt x="122487" y="1726080"/>
                    <a:pt x="119123" y="1728145"/>
                  </a:cubicBezTo>
                  <a:cubicBezTo>
                    <a:pt x="112404" y="1732271"/>
                    <a:pt x="109629" y="1742598"/>
                    <a:pt x="112874" y="1751166"/>
                  </a:cubicBezTo>
                  <a:lnTo>
                    <a:pt x="553689" y="2915907"/>
                  </a:lnTo>
                  <a:cubicBezTo>
                    <a:pt x="555107" y="2919647"/>
                    <a:pt x="557708" y="2922059"/>
                    <a:pt x="560443" y="2923654"/>
                  </a:cubicBezTo>
                  <a:lnTo>
                    <a:pt x="405740" y="3494080"/>
                  </a:lnTo>
                  <a:lnTo>
                    <a:pt x="25556" y="2508798"/>
                  </a:lnTo>
                  <a:cubicBezTo>
                    <a:pt x="23911" y="2504529"/>
                    <a:pt x="21042" y="2501393"/>
                    <a:pt x="17791" y="2499977"/>
                  </a:cubicBezTo>
                  <a:cubicBezTo>
                    <a:pt x="14516" y="2498555"/>
                    <a:pt x="10824" y="2498734"/>
                    <a:pt x="7485" y="2500834"/>
                  </a:cubicBezTo>
                  <a:cubicBezTo>
                    <a:pt x="790" y="2505029"/>
                    <a:pt x="-1885" y="2515321"/>
                    <a:pt x="1405" y="2523860"/>
                  </a:cubicBezTo>
                  <a:lnTo>
                    <a:pt x="393239" y="3539271"/>
                  </a:lnTo>
                  <a:cubicBezTo>
                    <a:pt x="393278" y="3539365"/>
                    <a:pt x="393387" y="3539399"/>
                    <a:pt x="393407" y="3539484"/>
                  </a:cubicBezTo>
                  <a:lnTo>
                    <a:pt x="171652" y="4357789"/>
                  </a:lnTo>
                  <a:cubicBezTo>
                    <a:pt x="169214" y="4366803"/>
                    <a:pt x="173054" y="4376609"/>
                    <a:pt x="180095" y="4379730"/>
                  </a:cubicBezTo>
                  <a:cubicBezTo>
                    <a:pt x="187151" y="4382850"/>
                    <a:pt x="194708" y="4378195"/>
                    <a:pt x="197156" y="4369180"/>
                  </a:cubicBezTo>
                  <a:lnTo>
                    <a:pt x="463670" y="3386062"/>
                  </a:lnTo>
                  <a:cubicBezTo>
                    <a:pt x="464428" y="3385938"/>
                    <a:pt x="465112" y="3386557"/>
                    <a:pt x="465865" y="3386280"/>
                  </a:cubicBezTo>
                  <a:lnTo>
                    <a:pt x="1089419" y="3141408"/>
                  </a:lnTo>
                  <a:cubicBezTo>
                    <a:pt x="1096555" y="3138610"/>
                    <a:pt x="1100584" y="3128977"/>
                    <a:pt x="1098373" y="3119893"/>
                  </a:cubicBezTo>
                  <a:cubicBezTo>
                    <a:pt x="1096178" y="3110809"/>
                    <a:pt x="1088617" y="3105678"/>
                    <a:pt x="1081481" y="3108486"/>
                  </a:cubicBezTo>
                  <a:lnTo>
                    <a:pt x="474141" y="3346905"/>
                  </a:lnTo>
                  <a:lnTo>
                    <a:pt x="620910" y="2805522"/>
                  </a:lnTo>
                  <a:lnTo>
                    <a:pt x="621079" y="2805522"/>
                  </a:lnTo>
                  <a:lnTo>
                    <a:pt x="1374689" y="2597019"/>
                  </a:lnTo>
                  <a:cubicBezTo>
                    <a:pt x="1381973" y="2594999"/>
                    <a:pt x="1386581" y="2585648"/>
                    <a:pt x="1384996" y="2576361"/>
                  </a:cubicBezTo>
                  <a:cubicBezTo>
                    <a:pt x="1383410" y="2567069"/>
                    <a:pt x="1376225" y="2561220"/>
                    <a:pt x="1368941" y="2563236"/>
                  </a:cubicBezTo>
                  <a:lnTo>
                    <a:pt x="631380" y="2767221"/>
                  </a:lnTo>
                  <a:lnTo>
                    <a:pt x="774266" y="2240043"/>
                  </a:lnTo>
                  <a:lnTo>
                    <a:pt x="1530577" y="1852300"/>
                  </a:lnTo>
                  <a:cubicBezTo>
                    <a:pt x="1537513" y="1848749"/>
                    <a:pt x="1540784" y="1838739"/>
                    <a:pt x="1538009" y="1829923"/>
                  </a:cubicBezTo>
                  <a:cubicBezTo>
                    <a:pt x="1535234" y="1821101"/>
                    <a:pt x="1527356" y="1816694"/>
                    <a:pt x="1520419" y="1820240"/>
                  </a:cubicBezTo>
                  <a:lnTo>
                    <a:pt x="786088" y="2196795"/>
                  </a:lnTo>
                  <a:lnTo>
                    <a:pt x="978118" y="1488009"/>
                  </a:lnTo>
                  <a:cubicBezTo>
                    <a:pt x="978733" y="1487726"/>
                    <a:pt x="979382" y="1488192"/>
                    <a:pt x="979976" y="1487791"/>
                  </a:cubicBezTo>
                  <a:lnTo>
                    <a:pt x="1538356" y="1109517"/>
                  </a:lnTo>
                  <a:cubicBezTo>
                    <a:pt x="1544946" y="1105050"/>
                    <a:pt x="1547572" y="1094455"/>
                    <a:pt x="1544104" y="1086060"/>
                  </a:cubicBezTo>
                  <a:cubicBezTo>
                    <a:pt x="1542320" y="1081865"/>
                    <a:pt x="1539298" y="1079171"/>
                    <a:pt x="1535978" y="1077883"/>
                  </a:cubicBezTo>
                  <a:cubicBezTo>
                    <a:pt x="1532658" y="1076600"/>
                    <a:pt x="1528991" y="1076729"/>
                    <a:pt x="1525671" y="1078963"/>
                  </a:cubicBezTo>
                  <a:lnTo>
                    <a:pt x="990788" y="1441530"/>
                  </a:lnTo>
                  <a:lnTo>
                    <a:pt x="1173022" y="769327"/>
                  </a:lnTo>
                  <a:cubicBezTo>
                    <a:pt x="1175321" y="769064"/>
                    <a:pt x="1177749" y="769203"/>
                    <a:pt x="1179781" y="767390"/>
                  </a:cubicBezTo>
                  <a:lnTo>
                    <a:pt x="1473296" y="504876"/>
                  </a:lnTo>
                  <a:cubicBezTo>
                    <a:pt x="1479440" y="499413"/>
                    <a:pt x="1480976" y="488769"/>
                    <a:pt x="1476715" y="480988"/>
                  </a:cubicBezTo>
                  <a:cubicBezTo>
                    <a:pt x="1474534" y="477100"/>
                    <a:pt x="1471313" y="474648"/>
                    <a:pt x="1467895" y="473890"/>
                  </a:cubicBezTo>
                  <a:cubicBezTo>
                    <a:pt x="1464525" y="473128"/>
                    <a:pt x="1460809" y="473955"/>
                    <a:pt x="1457786" y="476689"/>
                  </a:cubicBezTo>
                  <a:lnTo>
                    <a:pt x="1186534" y="719188"/>
                  </a:lnTo>
                  <a:lnTo>
                    <a:pt x="1375383" y="22884"/>
                  </a:lnTo>
                  <a:cubicBezTo>
                    <a:pt x="1377811" y="13899"/>
                    <a:pt x="1374144" y="4033"/>
                    <a:pt x="1367058" y="9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16"/>
          <p:cNvGrpSpPr/>
          <p:nvPr/>
        </p:nvGrpSpPr>
        <p:grpSpPr>
          <a:xfrm>
            <a:off x="3110871" y="-7563"/>
            <a:ext cx="2685271" cy="2645659"/>
            <a:chOff x="3119833" y="25074"/>
            <a:chExt cx="2685271" cy="2645659"/>
          </a:xfrm>
        </p:grpSpPr>
        <p:sp>
          <p:nvSpPr>
            <p:cNvPr id="873" name="Google Shape;873;p16"/>
            <p:cNvSpPr/>
            <p:nvPr/>
          </p:nvSpPr>
          <p:spPr>
            <a:xfrm>
              <a:off x="3228595" y="25074"/>
              <a:ext cx="2576509" cy="2379866"/>
            </a:xfrm>
            <a:custGeom>
              <a:rect b="b" l="l" r="r" t="t"/>
              <a:pathLst>
                <a:path extrusionOk="0" h="1862909" w="2016837">
                  <a:moveTo>
                    <a:pt x="286429" y="0"/>
                  </a:moveTo>
                  <a:cubicBezTo>
                    <a:pt x="183834" y="178963"/>
                    <a:pt x="114819" y="355992"/>
                    <a:pt x="70417" y="525165"/>
                  </a:cubicBezTo>
                  <a:cubicBezTo>
                    <a:pt x="70144" y="526195"/>
                    <a:pt x="69911" y="527225"/>
                    <a:pt x="69644" y="528260"/>
                  </a:cubicBezTo>
                  <a:cubicBezTo>
                    <a:pt x="66056" y="541881"/>
                    <a:pt x="62350" y="555625"/>
                    <a:pt x="59114" y="569122"/>
                  </a:cubicBezTo>
                  <a:cubicBezTo>
                    <a:pt x="45205" y="627096"/>
                    <a:pt x="34151" y="684163"/>
                    <a:pt x="25514" y="739839"/>
                  </a:cubicBezTo>
                  <a:cubicBezTo>
                    <a:pt x="25509" y="739888"/>
                    <a:pt x="25504" y="739948"/>
                    <a:pt x="25514" y="739997"/>
                  </a:cubicBezTo>
                  <a:cubicBezTo>
                    <a:pt x="-11164" y="976375"/>
                    <a:pt x="-3469" y="1188265"/>
                    <a:pt x="18388" y="1358952"/>
                  </a:cubicBezTo>
                  <a:cubicBezTo>
                    <a:pt x="18398" y="1359002"/>
                    <a:pt x="18383" y="1359061"/>
                    <a:pt x="18388" y="1359111"/>
                  </a:cubicBezTo>
                  <a:cubicBezTo>
                    <a:pt x="22759" y="1393202"/>
                    <a:pt x="27496" y="1425158"/>
                    <a:pt x="32788" y="1455692"/>
                  </a:cubicBezTo>
                  <a:cubicBezTo>
                    <a:pt x="37822" y="1484717"/>
                    <a:pt x="42817" y="1512042"/>
                    <a:pt x="48272" y="1537569"/>
                  </a:cubicBezTo>
                  <a:cubicBezTo>
                    <a:pt x="48282" y="1537614"/>
                    <a:pt x="48262" y="1537678"/>
                    <a:pt x="48272" y="1537723"/>
                  </a:cubicBezTo>
                  <a:cubicBezTo>
                    <a:pt x="76764" y="1670931"/>
                    <a:pt x="105524" y="1748504"/>
                    <a:pt x="111450" y="1763699"/>
                  </a:cubicBezTo>
                  <a:cubicBezTo>
                    <a:pt x="112099" y="1765358"/>
                    <a:pt x="115171" y="1774224"/>
                    <a:pt x="115166" y="1774224"/>
                  </a:cubicBezTo>
                  <a:cubicBezTo>
                    <a:pt x="115166" y="1774224"/>
                    <a:pt x="126236" y="1779915"/>
                    <a:pt x="133594" y="1783823"/>
                  </a:cubicBezTo>
                  <a:cubicBezTo>
                    <a:pt x="148118" y="1791539"/>
                    <a:pt x="170886" y="1802134"/>
                    <a:pt x="211171" y="1816324"/>
                  </a:cubicBezTo>
                  <a:cubicBezTo>
                    <a:pt x="219788" y="1819360"/>
                    <a:pt x="227657" y="1822445"/>
                    <a:pt x="237344" y="1825457"/>
                  </a:cubicBezTo>
                  <a:cubicBezTo>
                    <a:pt x="325961" y="1852990"/>
                    <a:pt x="458421" y="1876611"/>
                    <a:pt x="620586" y="1853624"/>
                  </a:cubicBezTo>
                  <a:lnTo>
                    <a:pt x="668125" y="1701169"/>
                  </a:lnTo>
                  <a:lnTo>
                    <a:pt x="620744" y="1853624"/>
                  </a:lnTo>
                  <a:cubicBezTo>
                    <a:pt x="630863" y="1852188"/>
                    <a:pt x="640902" y="1850801"/>
                    <a:pt x="651248" y="1848983"/>
                  </a:cubicBezTo>
                  <a:cubicBezTo>
                    <a:pt x="741550" y="1833159"/>
                    <a:pt x="840369" y="1802614"/>
                    <a:pt x="945303" y="1750232"/>
                  </a:cubicBezTo>
                  <a:cubicBezTo>
                    <a:pt x="996093" y="1724878"/>
                    <a:pt x="1048443" y="1693734"/>
                    <a:pt x="1101849" y="1657365"/>
                  </a:cubicBezTo>
                  <a:cubicBezTo>
                    <a:pt x="1106740" y="1654037"/>
                    <a:pt x="1111670" y="1650634"/>
                    <a:pt x="1116561" y="1647306"/>
                  </a:cubicBezTo>
                  <a:cubicBezTo>
                    <a:pt x="1122190" y="1643373"/>
                    <a:pt x="1127784" y="1639762"/>
                    <a:pt x="1133438" y="1635696"/>
                  </a:cubicBezTo>
                  <a:cubicBezTo>
                    <a:pt x="1268930" y="1538292"/>
                    <a:pt x="1411345" y="1402785"/>
                    <a:pt x="1556792" y="1215937"/>
                  </a:cubicBezTo>
                  <a:cubicBezTo>
                    <a:pt x="1568699" y="1200642"/>
                    <a:pt x="1579511" y="1185293"/>
                    <a:pt x="1590858" y="1169969"/>
                  </a:cubicBezTo>
                  <a:cubicBezTo>
                    <a:pt x="1596487" y="1162366"/>
                    <a:pt x="1602245" y="1154823"/>
                    <a:pt x="1607735" y="1147215"/>
                  </a:cubicBezTo>
                  <a:cubicBezTo>
                    <a:pt x="1752553" y="946608"/>
                    <a:pt x="1850143" y="744816"/>
                    <a:pt x="1913712" y="550855"/>
                  </a:cubicBezTo>
                  <a:cubicBezTo>
                    <a:pt x="1952733" y="431799"/>
                    <a:pt x="1979154" y="315900"/>
                    <a:pt x="1995783" y="205081"/>
                  </a:cubicBezTo>
                  <a:cubicBezTo>
                    <a:pt x="1997493" y="193685"/>
                    <a:pt x="1999073" y="182313"/>
                    <a:pt x="2000580" y="171030"/>
                  </a:cubicBezTo>
                  <a:cubicBezTo>
                    <a:pt x="2008424" y="112416"/>
                    <a:pt x="2013839" y="55181"/>
                    <a:pt x="2016837" y="0"/>
                  </a:cubicBezTo>
                  <a:lnTo>
                    <a:pt x="1763047" y="0"/>
                  </a:lnTo>
                  <a:lnTo>
                    <a:pt x="1369583" y="0"/>
                  </a:lnTo>
                  <a:lnTo>
                    <a:pt x="1334120" y="0"/>
                  </a:lnTo>
                  <a:lnTo>
                    <a:pt x="1169516" y="0"/>
                  </a:lnTo>
                  <a:lnTo>
                    <a:pt x="1142268" y="0"/>
                  </a:lnTo>
                  <a:lnTo>
                    <a:pt x="755924" y="0"/>
                  </a:lnTo>
                  <a:lnTo>
                    <a:pt x="728052" y="0"/>
                  </a:lnTo>
                  <a:lnTo>
                    <a:pt x="286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119833" y="25074"/>
              <a:ext cx="2660072" cy="2645659"/>
            </a:xfrm>
            <a:custGeom>
              <a:rect b="b" l="l" r="r" t="t"/>
              <a:pathLst>
                <a:path extrusionOk="0" h="2070966" w="2082248">
                  <a:moveTo>
                    <a:pt x="813215" y="0"/>
                  </a:moveTo>
                  <a:lnTo>
                    <a:pt x="948860" y="678393"/>
                  </a:lnTo>
                  <a:lnTo>
                    <a:pt x="703737" y="1031907"/>
                  </a:lnTo>
                  <a:lnTo>
                    <a:pt x="409835" y="43338"/>
                  </a:lnTo>
                  <a:cubicBezTo>
                    <a:pt x="407194" y="34448"/>
                    <a:pt x="399152" y="30062"/>
                    <a:pt x="392185" y="33432"/>
                  </a:cubicBezTo>
                  <a:cubicBezTo>
                    <a:pt x="385208" y="36802"/>
                    <a:pt x="381789" y="46831"/>
                    <a:pt x="384445" y="55720"/>
                  </a:cubicBezTo>
                  <a:lnTo>
                    <a:pt x="658675" y="976652"/>
                  </a:lnTo>
                  <a:cubicBezTo>
                    <a:pt x="658700" y="976687"/>
                    <a:pt x="658650" y="976771"/>
                    <a:pt x="658675" y="976806"/>
                  </a:cubicBezTo>
                  <a:lnTo>
                    <a:pt x="679734" y="1047538"/>
                  </a:lnTo>
                  <a:cubicBezTo>
                    <a:pt x="681028" y="1051882"/>
                    <a:pt x="683500" y="1055017"/>
                    <a:pt x="686548" y="1056825"/>
                  </a:cubicBezTo>
                  <a:lnTo>
                    <a:pt x="468058" y="1372112"/>
                  </a:lnTo>
                  <a:lnTo>
                    <a:pt x="431980" y="1273673"/>
                  </a:lnTo>
                  <a:lnTo>
                    <a:pt x="413864" y="1224451"/>
                  </a:lnTo>
                  <a:lnTo>
                    <a:pt x="413864" y="1224298"/>
                  </a:lnTo>
                  <a:lnTo>
                    <a:pt x="160227" y="531044"/>
                  </a:lnTo>
                  <a:lnTo>
                    <a:pt x="159915" y="530271"/>
                  </a:lnTo>
                  <a:cubicBezTo>
                    <a:pt x="158999" y="527765"/>
                    <a:pt x="157160" y="526750"/>
                    <a:pt x="155580" y="525165"/>
                  </a:cubicBezTo>
                  <a:cubicBezTo>
                    <a:pt x="155307" y="526195"/>
                    <a:pt x="155074" y="527225"/>
                    <a:pt x="154807" y="528260"/>
                  </a:cubicBezTo>
                  <a:cubicBezTo>
                    <a:pt x="151219" y="541881"/>
                    <a:pt x="147513" y="555625"/>
                    <a:pt x="144277" y="569122"/>
                  </a:cubicBezTo>
                  <a:lnTo>
                    <a:pt x="403488" y="1276922"/>
                  </a:lnTo>
                  <a:lnTo>
                    <a:pt x="403488" y="1277076"/>
                  </a:lnTo>
                  <a:lnTo>
                    <a:pt x="421450" y="1326605"/>
                  </a:lnTo>
                  <a:lnTo>
                    <a:pt x="444833" y="1390220"/>
                  </a:lnTo>
                  <a:cubicBezTo>
                    <a:pt x="446047" y="1393539"/>
                    <a:pt x="448569" y="1395312"/>
                    <a:pt x="450873" y="1397030"/>
                  </a:cubicBezTo>
                  <a:lnTo>
                    <a:pt x="390174" y="1484632"/>
                  </a:lnTo>
                  <a:lnTo>
                    <a:pt x="350999" y="1540972"/>
                  </a:lnTo>
                  <a:lnTo>
                    <a:pt x="196613" y="1763699"/>
                  </a:lnTo>
                  <a:lnTo>
                    <a:pt x="93953" y="1911667"/>
                  </a:lnTo>
                  <a:lnTo>
                    <a:pt x="75832" y="1937824"/>
                  </a:lnTo>
                  <a:lnTo>
                    <a:pt x="75832" y="1937982"/>
                  </a:lnTo>
                  <a:lnTo>
                    <a:pt x="35731" y="1995560"/>
                  </a:lnTo>
                  <a:lnTo>
                    <a:pt x="3364" y="2042300"/>
                  </a:lnTo>
                  <a:cubicBezTo>
                    <a:pt x="-1576" y="2049427"/>
                    <a:pt x="-1001" y="2060309"/>
                    <a:pt x="4603" y="2066599"/>
                  </a:cubicBezTo>
                  <a:cubicBezTo>
                    <a:pt x="10197" y="2072894"/>
                    <a:pt x="18710" y="2072344"/>
                    <a:pt x="23650" y="2065207"/>
                  </a:cubicBezTo>
                  <a:lnTo>
                    <a:pt x="65615" y="2004688"/>
                  </a:lnTo>
                  <a:lnTo>
                    <a:pt x="92714" y="1965530"/>
                  </a:lnTo>
                  <a:lnTo>
                    <a:pt x="110984" y="1939374"/>
                  </a:lnTo>
                  <a:lnTo>
                    <a:pt x="218603" y="1783976"/>
                  </a:lnTo>
                  <a:lnTo>
                    <a:pt x="218757" y="1783823"/>
                  </a:lnTo>
                  <a:lnTo>
                    <a:pt x="336594" y="1613720"/>
                  </a:lnTo>
                  <a:lnTo>
                    <a:pt x="375774" y="1557227"/>
                  </a:lnTo>
                  <a:lnTo>
                    <a:pt x="466204" y="1426748"/>
                  </a:lnTo>
                  <a:lnTo>
                    <a:pt x="805163" y="1535246"/>
                  </a:lnTo>
                  <a:lnTo>
                    <a:pt x="831643" y="1543607"/>
                  </a:lnTo>
                  <a:lnTo>
                    <a:pt x="975960" y="1589882"/>
                  </a:lnTo>
                  <a:lnTo>
                    <a:pt x="1187012" y="1657365"/>
                  </a:lnTo>
                  <a:cubicBezTo>
                    <a:pt x="1191903" y="1654037"/>
                    <a:pt x="1196833" y="1650634"/>
                    <a:pt x="1201724" y="1647306"/>
                  </a:cubicBezTo>
                  <a:cubicBezTo>
                    <a:pt x="1207353" y="1643373"/>
                    <a:pt x="1212947" y="1639762"/>
                    <a:pt x="1218601" y="1635696"/>
                  </a:cubicBezTo>
                  <a:cubicBezTo>
                    <a:pt x="1216896" y="1633393"/>
                    <a:pt x="1215301" y="1630961"/>
                    <a:pt x="1212719" y="1630124"/>
                  </a:cubicBezTo>
                  <a:lnTo>
                    <a:pt x="960475" y="1549332"/>
                  </a:lnTo>
                  <a:lnTo>
                    <a:pt x="841707" y="1511413"/>
                  </a:lnTo>
                  <a:lnTo>
                    <a:pt x="815227" y="1502899"/>
                  </a:lnTo>
                  <a:lnTo>
                    <a:pt x="486486" y="1397649"/>
                  </a:lnTo>
                  <a:lnTo>
                    <a:pt x="717829" y="1063947"/>
                  </a:lnTo>
                  <a:lnTo>
                    <a:pt x="760101" y="1003120"/>
                  </a:lnTo>
                  <a:cubicBezTo>
                    <a:pt x="762113" y="1005547"/>
                    <a:pt x="764283" y="1007850"/>
                    <a:pt x="767226" y="1008380"/>
                  </a:cubicBezTo>
                  <a:lnTo>
                    <a:pt x="1676021" y="1169969"/>
                  </a:lnTo>
                  <a:cubicBezTo>
                    <a:pt x="1681649" y="1162366"/>
                    <a:pt x="1687408" y="1154823"/>
                    <a:pt x="1692898" y="1147215"/>
                  </a:cubicBezTo>
                  <a:cubicBezTo>
                    <a:pt x="1691124" y="1141837"/>
                    <a:pt x="1687888" y="1137404"/>
                    <a:pt x="1682987" y="1136537"/>
                  </a:cubicBezTo>
                  <a:lnTo>
                    <a:pt x="778990" y="976033"/>
                  </a:lnTo>
                  <a:lnTo>
                    <a:pt x="1008475" y="644807"/>
                  </a:lnTo>
                  <a:cubicBezTo>
                    <a:pt x="1010363" y="646085"/>
                    <a:pt x="1012048" y="647754"/>
                    <a:pt x="1014362" y="647749"/>
                  </a:cubicBezTo>
                  <a:lnTo>
                    <a:pt x="1906898" y="645733"/>
                  </a:lnTo>
                  <a:cubicBezTo>
                    <a:pt x="1914356" y="645719"/>
                    <a:pt x="1920386" y="637908"/>
                    <a:pt x="1920366" y="628398"/>
                  </a:cubicBezTo>
                  <a:cubicBezTo>
                    <a:pt x="1920351" y="618894"/>
                    <a:pt x="1914356" y="611202"/>
                    <a:pt x="1906898" y="611221"/>
                  </a:cubicBezTo>
                  <a:lnTo>
                    <a:pt x="1030307" y="613386"/>
                  </a:lnTo>
                  <a:lnTo>
                    <a:pt x="1327152" y="186044"/>
                  </a:lnTo>
                  <a:cubicBezTo>
                    <a:pt x="1325854" y="189012"/>
                    <a:pt x="1349302" y="186395"/>
                    <a:pt x="1356724" y="185424"/>
                  </a:cubicBezTo>
                  <a:lnTo>
                    <a:pt x="1862922" y="119334"/>
                  </a:lnTo>
                  <a:lnTo>
                    <a:pt x="1898068" y="114691"/>
                  </a:lnTo>
                  <a:lnTo>
                    <a:pt x="1920678" y="111750"/>
                  </a:lnTo>
                  <a:lnTo>
                    <a:pt x="2069951" y="92248"/>
                  </a:lnTo>
                  <a:cubicBezTo>
                    <a:pt x="2077373" y="91278"/>
                    <a:pt x="2082933" y="82824"/>
                    <a:pt x="2082180" y="73365"/>
                  </a:cubicBezTo>
                  <a:cubicBezTo>
                    <a:pt x="2081422" y="63908"/>
                    <a:pt x="2074742" y="57071"/>
                    <a:pt x="2067319" y="58042"/>
                  </a:cubicBezTo>
                  <a:lnTo>
                    <a:pt x="1857501" y="85438"/>
                  </a:lnTo>
                  <a:lnTo>
                    <a:pt x="1354093" y="151219"/>
                  </a:lnTo>
                  <a:cubicBezTo>
                    <a:pt x="1351546" y="151551"/>
                    <a:pt x="1351531" y="149377"/>
                    <a:pt x="1349604" y="151219"/>
                  </a:cubicBezTo>
                  <a:lnTo>
                    <a:pt x="1454746" y="0"/>
                  </a:lnTo>
                  <a:lnTo>
                    <a:pt x="1419282" y="0"/>
                  </a:lnTo>
                  <a:lnTo>
                    <a:pt x="1280386" y="200283"/>
                  </a:lnTo>
                  <a:lnTo>
                    <a:pt x="1254679" y="0"/>
                  </a:lnTo>
                  <a:lnTo>
                    <a:pt x="1227431" y="0"/>
                  </a:lnTo>
                  <a:lnTo>
                    <a:pt x="1257315" y="233561"/>
                  </a:lnTo>
                  <a:lnTo>
                    <a:pt x="970539" y="647130"/>
                  </a:lnTo>
                  <a:lnTo>
                    <a:pt x="841087" y="0"/>
                  </a:lnTo>
                  <a:lnTo>
                    <a:pt x="813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16"/>
          <p:cNvGrpSpPr/>
          <p:nvPr/>
        </p:nvGrpSpPr>
        <p:grpSpPr>
          <a:xfrm>
            <a:off x="1851572" y="517432"/>
            <a:ext cx="2794364" cy="4251026"/>
            <a:chOff x="1860535" y="550070"/>
            <a:chExt cx="2794364" cy="4251026"/>
          </a:xfrm>
        </p:grpSpPr>
        <p:sp>
          <p:nvSpPr>
            <p:cNvPr id="876" name="Google Shape;876;p16"/>
            <p:cNvSpPr/>
            <p:nvPr/>
          </p:nvSpPr>
          <p:spPr>
            <a:xfrm>
              <a:off x="1860535" y="550070"/>
              <a:ext cx="2707756" cy="3726954"/>
            </a:xfrm>
            <a:custGeom>
              <a:rect b="b" l="l" r="r" t="t"/>
              <a:pathLst>
                <a:path extrusionOk="0" h="2917381" w="2119574">
                  <a:moveTo>
                    <a:pt x="246484" y="73111"/>
                  </a:moveTo>
                  <a:cubicBezTo>
                    <a:pt x="246484" y="73111"/>
                    <a:pt x="-334888" y="901361"/>
                    <a:pt x="288102" y="2054864"/>
                  </a:cubicBezTo>
                  <a:cubicBezTo>
                    <a:pt x="911091" y="3208362"/>
                    <a:pt x="1883469" y="2871623"/>
                    <a:pt x="1883469" y="2871623"/>
                  </a:cubicBezTo>
                  <a:cubicBezTo>
                    <a:pt x="1883469" y="2871623"/>
                    <a:pt x="2447705" y="2116444"/>
                    <a:pt x="1831688" y="878627"/>
                  </a:cubicBezTo>
                  <a:cubicBezTo>
                    <a:pt x="1215675" y="-359191"/>
                    <a:pt x="246484" y="73111"/>
                    <a:pt x="246484" y="73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2053072" y="865694"/>
              <a:ext cx="2601827" cy="3935403"/>
            </a:xfrm>
            <a:custGeom>
              <a:rect b="b" l="l" r="r" t="t"/>
              <a:pathLst>
                <a:path extrusionOk="0" h="3080550" w="2036655">
                  <a:moveTo>
                    <a:pt x="155025" y="134"/>
                  </a:moveTo>
                  <a:cubicBezTo>
                    <a:pt x="151596" y="-401"/>
                    <a:pt x="148003" y="654"/>
                    <a:pt x="145060" y="3576"/>
                  </a:cubicBezTo>
                  <a:cubicBezTo>
                    <a:pt x="139183" y="9435"/>
                    <a:pt x="138088" y="20188"/>
                    <a:pt x="142696" y="27677"/>
                  </a:cubicBezTo>
                  <a:lnTo>
                    <a:pt x="512743" y="630382"/>
                  </a:lnTo>
                  <a:lnTo>
                    <a:pt x="538247" y="635329"/>
                  </a:lnTo>
                  <a:lnTo>
                    <a:pt x="512743" y="630599"/>
                  </a:lnTo>
                  <a:lnTo>
                    <a:pt x="20419" y="537212"/>
                  </a:lnTo>
                  <a:cubicBezTo>
                    <a:pt x="13036" y="535816"/>
                    <a:pt x="6144" y="542438"/>
                    <a:pt x="5049" y="551843"/>
                  </a:cubicBezTo>
                  <a:cubicBezTo>
                    <a:pt x="3954" y="561249"/>
                    <a:pt x="8983" y="570025"/>
                    <a:pt x="16366" y="571422"/>
                  </a:cubicBezTo>
                  <a:lnTo>
                    <a:pt x="534193" y="669326"/>
                  </a:lnTo>
                  <a:cubicBezTo>
                    <a:pt x="534942" y="669470"/>
                    <a:pt x="535487" y="668702"/>
                    <a:pt x="536220" y="668682"/>
                  </a:cubicBezTo>
                  <a:lnTo>
                    <a:pt x="792770" y="1086554"/>
                  </a:lnTo>
                  <a:lnTo>
                    <a:pt x="15519" y="938299"/>
                  </a:lnTo>
                  <a:cubicBezTo>
                    <a:pt x="8141" y="936887"/>
                    <a:pt x="1258" y="943311"/>
                    <a:pt x="153" y="952712"/>
                  </a:cubicBezTo>
                  <a:cubicBezTo>
                    <a:pt x="-957" y="962117"/>
                    <a:pt x="4087" y="970884"/>
                    <a:pt x="11466" y="972296"/>
                  </a:cubicBezTo>
                  <a:lnTo>
                    <a:pt x="808478" y="1124637"/>
                  </a:lnTo>
                  <a:cubicBezTo>
                    <a:pt x="810787" y="1125078"/>
                    <a:pt x="812680" y="1123671"/>
                    <a:pt x="814726" y="1122701"/>
                  </a:cubicBezTo>
                  <a:lnTo>
                    <a:pt x="1140018" y="1652464"/>
                  </a:lnTo>
                  <a:lnTo>
                    <a:pt x="229847" y="1570047"/>
                  </a:lnTo>
                  <a:cubicBezTo>
                    <a:pt x="222404" y="1569379"/>
                    <a:pt x="216017" y="1576496"/>
                    <a:pt x="215492" y="1585971"/>
                  </a:cubicBezTo>
                  <a:cubicBezTo>
                    <a:pt x="214961" y="1595456"/>
                    <a:pt x="220551" y="1603806"/>
                    <a:pt x="227988" y="1604480"/>
                  </a:cubicBezTo>
                  <a:lnTo>
                    <a:pt x="1159779" y="1688610"/>
                  </a:lnTo>
                  <a:cubicBezTo>
                    <a:pt x="1160547" y="1688679"/>
                    <a:pt x="1161057" y="1687852"/>
                    <a:pt x="1161806" y="1687748"/>
                  </a:cubicBezTo>
                  <a:cubicBezTo>
                    <a:pt x="1164977" y="1687362"/>
                    <a:pt x="1167831" y="1685539"/>
                    <a:pt x="1170081" y="1683018"/>
                  </a:cubicBezTo>
                  <a:cubicBezTo>
                    <a:pt x="1170051" y="1683053"/>
                    <a:pt x="1170111" y="1683192"/>
                    <a:pt x="1170081" y="1683231"/>
                  </a:cubicBezTo>
                  <a:cubicBezTo>
                    <a:pt x="1167881" y="1686069"/>
                    <a:pt x="1165056" y="1687347"/>
                    <a:pt x="1161806" y="1687748"/>
                  </a:cubicBezTo>
                  <a:lnTo>
                    <a:pt x="1403827" y="2082163"/>
                  </a:lnTo>
                  <a:lnTo>
                    <a:pt x="559529" y="2133376"/>
                  </a:lnTo>
                  <a:cubicBezTo>
                    <a:pt x="552076" y="2133832"/>
                    <a:pt x="546333" y="2141965"/>
                    <a:pt x="546690" y="2151450"/>
                  </a:cubicBezTo>
                  <a:cubicBezTo>
                    <a:pt x="547047" y="2160949"/>
                    <a:pt x="553434" y="2168260"/>
                    <a:pt x="560882" y="2167804"/>
                  </a:cubicBezTo>
                  <a:lnTo>
                    <a:pt x="1420046" y="2115516"/>
                  </a:lnTo>
                  <a:cubicBezTo>
                    <a:pt x="1421274" y="2115442"/>
                    <a:pt x="1421958" y="2114045"/>
                    <a:pt x="1423083" y="2113579"/>
                  </a:cubicBezTo>
                  <a:lnTo>
                    <a:pt x="1665783" y="2509074"/>
                  </a:lnTo>
                  <a:lnTo>
                    <a:pt x="1097285" y="2561788"/>
                  </a:lnTo>
                  <a:cubicBezTo>
                    <a:pt x="1089843" y="2562477"/>
                    <a:pt x="1084253" y="2570604"/>
                    <a:pt x="1084789" y="2580079"/>
                  </a:cubicBezTo>
                  <a:cubicBezTo>
                    <a:pt x="1085329" y="2589564"/>
                    <a:pt x="1091711" y="2596681"/>
                    <a:pt x="1099144" y="2596003"/>
                  </a:cubicBezTo>
                  <a:lnTo>
                    <a:pt x="1685881" y="2541778"/>
                  </a:lnTo>
                  <a:lnTo>
                    <a:pt x="2012521" y="3073904"/>
                  </a:lnTo>
                  <a:cubicBezTo>
                    <a:pt x="2017119" y="3081393"/>
                    <a:pt x="2025533" y="3082775"/>
                    <a:pt x="2031440" y="3076920"/>
                  </a:cubicBezTo>
                  <a:cubicBezTo>
                    <a:pt x="2037316" y="3071061"/>
                    <a:pt x="2038402" y="3060323"/>
                    <a:pt x="2033803" y="3052820"/>
                  </a:cubicBezTo>
                  <a:lnTo>
                    <a:pt x="1669163" y="2458936"/>
                  </a:lnTo>
                  <a:cubicBezTo>
                    <a:pt x="1671090" y="2456638"/>
                    <a:pt x="1673112" y="2454300"/>
                    <a:pt x="1673722" y="2450759"/>
                  </a:cubicBezTo>
                  <a:lnTo>
                    <a:pt x="1854439" y="1400707"/>
                  </a:lnTo>
                  <a:cubicBezTo>
                    <a:pt x="1856034" y="1391421"/>
                    <a:pt x="1851233" y="1382297"/>
                    <a:pt x="1843969" y="1380267"/>
                  </a:cubicBezTo>
                  <a:cubicBezTo>
                    <a:pt x="1836680" y="1378231"/>
                    <a:pt x="1829519" y="1384095"/>
                    <a:pt x="1827924" y="1393392"/>
                  </a:cubicBezTo>
                  <a:lnTo>
                    <a:pt x="1650076" y="2427738"/>
                  </a:lnTo>
                  <a:lnTo>
                    <a:pt x="1342350" y="1926379"/>
                  </a:lnTo>
                  <a:lnTo>
                    <a:pt x="1684360" y="829419"/>
                  </a:lnTo>
                  <a:cubicBezTo>
                    <a:pt x="1687115" y="820583"/>
                    <a:pt x="1683696" y="810766"/>
                    <a:pt x="1676764" y="807255"/>
                  </a:cubicBezTo>
                  <a:cubicBezTo>
                    <a:pt x="1673295" y="805501"/>
                    <a:pt x="1669634" y="805521"/>
                    <a:pt x="1666457" y="807255"/>
                  </a:cubicBezTo>
                  <a:cubicBezTo>
                    <a:pt x="1663286" y="809003"/>
                    <a:pt x="1660581" y="812307"/>
                    <a:pt x="1659198" y="816725"/>
                  </a:cubicBezTo>
                  <a:lnTo>
                    <a:pt x="1323099" y="1894963"/>
                  </a:lnTo>
                  <a:lnTo>
                    <a:pt x="1089010" y="1513673"/>
                  </a:lnTo>
                  <a:lnTo>
                    <a:pt x="1312797" y="386158"/>
                  </a:lnTo>
                  <a:cubicBezTo>
                    <a:pt x="1314626" y="376941"/>
                    <a:pt x="1310236" y="367620"/>
                    <a:pt x="1303001" y="365287"/>
                  </a:cubicBezTo>
                  <a:cubicBezTo>
                    <a:pt x="1295767" y="362959"/>
                    <a:pt x="1288448" y="368551"/>
                    <a:pt x="1286615" y="377768"/>
                  </a:cubicBezTo>
                  <a:lnTo>
                    <a:pt x="1067897" y="1479246"/>
                  </a:lnTo>
                  <a:lnTo>
                    <a:pt x="760175" y="977887"/>
                  </a:lnTo>
                  <a:cubicBezTo>
                    <a:pt x="762707" y="975248"/>
                    <a:pt x="764576" y="971558"/>
                    <a:pt x="765071" y="967130"/>
                  </a:cubicBezTo>
                  <a:lnTo>
                    <a:pt x="858301" y="136339"/>
                  </a:lnTo>
                  <a:cubicBezTo>
                    <a:pt x="859357" y="126928"/>
                    <a:pt x="854203" y="118107"/>
                    <a:pt x="846815" y="116760"/>
                  </a:cubicBezTo>
                  <a:cubicBezTo>
                    <a:pt x="839432" y="115413"/>
                    <a:pt x="832673" y="121980"/>
                    <a:pt x="831618" y="131391"/>
                  </a:cubicBezTo>
                  <a:lnTo>
                    <a:pt x="740078" y="945183"/>
                  </a:lnTo>
                  <a:lnTo>
                    <a:pt x="163978" y="6592"/>
                  </a:lnTo>
                  <a:cubicBezTo>
                    <a:pt x="161679" y="2848"/>
                    <a:pt x="158473" y="664"/>
                    <a:pt x="155025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p16"/>
          <p:cNvGrpSpPr/>
          <p:nvPr/>
        </p:nvGrpSpPr>
        <p:grpSpPr>
          <a:xfrm>
            <a:off x="5710899" y="4907199"/>
            <a:ext cx="2058026" cy="1958148"/>
            <a:chOff x="5719862" y="4939837"/>
            <a:chExt cx="2058026" cy="1958148"/>
          </a:xfrm>
        </p:grpSpPr>
        <p:sp>
          <p:nvSpPr>
            <p:cNvPr id="879" name="Google Shape;879;p16"/>
            <p:cNvSpPr/>
            <p:nvPr/>
          </p:nvSpPr>
          <p:spPr>
            <a:xfrm>
              <a:off x="5719862" y="4939837"/>
              <a:ext cx="2058026" cy="1958148"/>
            </a:xfrm>
            <a:custGeom>
              <a:rect b="b" l="l" r="r" t="t"/>
              <a:pathLst>
                <a:path extrusionOk="0" h="1532797" w="1610979">
                  <a:moveTo>
                    <a:pt x="1224211" y="343"/>
                  </a:moveTo>
                  <a:cubicBezTo>
                    <a:pt x="1184372" y="1522"/>
                    <a:pt x="1142204" y="5955"/>
                    <a:pt x="1098302" y="14429"/>
                  </a:cubicBezTo>
                  <a:cubicBezTo>
                    <a:pt x="1082446" y="17500"/>
                    <a:pt x="1066342" y="21066"/>
                    <a:pt x="1050039" y="25261"/>
                  </a:cubicBezTo>
                  <a:cubicBezTo>
                    <a:pt x="1042606" y="27183"/>
                    <a:pt x="1035075" y="29421"/>
                    <a:pt x="1027543" y="31606"/>
                  </a:cubicBezTo>
                  <a:cubicBezTo>
                    <a:pt x="1048107" y="72695"/>
                    <a:pt x="1069463" y="112061"/>
                    <a:pt x="1091364" y="149857"/>
                  </a:cubicBezTo>
                  <a:cubicBezTo>
                    <a:pt x="1090770" y="148806"/>
                    <a:pt x="1090076" y="147811"/>
                    <a:pt x="1089481" y="146761"/>
                  </a:cubicBezTo>
                  <a:cubicBezTo>
                    <a:pt x="1089432" y="146607"/>
                    <a:pt x="1089284" y="146469"/>
                    <a:pt x="1089185" y="146300"/>
                  </a:cubicBezTo>
                  <a:cubicBezTo>
                    <a:pt x="1088986" y="145949"/>
                    <a:pt x="1088738" y="145607"/>
                    <a:pt x="1088590" y="145216"/>
                  </a:cubicBezTo>
                  <a:cubicBezTo>
                    <a:pt x="1088342" y="144824"/>
                    <a:pt x="1088144" y="144403"/>
                    <a:pt x="1087946" y="143977"/>
                  </a:cubicBezTo>
                  <a:cubicBezTo>
                    <a:pt x="1068522" y="110293"/>
                    <a:pt x="1049742" y="75434"/>
                    <a:pt x="1031457" y="39194"/>
                  </a:cubicBezTo>
                  <a:cubicBezTo>
                    <a:pt x="1031012" y="38327"/>
                    <a:pt x="1030467" y="37574"/>
                    <a:pt x="1030020" y="36717"/>
                  </a:cubicBezTo>
                  <a:cubicBezTo>
                    <a:pt x="1029773" y="36187"/>
                    <a:pt x="1029525" y="35687"/>
                    <a:pt x="1029277" y="35167"/>
                  </a:cubicBezTo>
                  <a:cubicBezTo>
                    <a:pt x="1029129" y="34850"/>
                    <a:pt x="1028930" y="34538"/>
                    <a:pt x="1028782" y="34241"/>
                  </a:cubicBezTo>
                  <a:cubicBezTo>
                    <a:pt x="1028336" y="33329"/>
                    <a:pt x="1027840" y="32517"/>
                    <a:pt x="1027395" y="31606"/>
                  </a:cubicBezTo>
                  <a:cubicBezTo>
                    <a:pt x="842222" y="85221"/>
                    <a:pt x="632027" y="216998"/>
                    <a:pt x="427684" y="499502"/>
                  </a:cubicBezTo>
                  <a:cubicBezTo>
                    <a:pt x="284943" y="696856"/>
                    <a:pt x="187595" y="884219"/>
                    <a:pt x="121400" y="1054228"/>
                  </a:cubicBezTo>
                  <a:cubicBezTo>
                    <a:pt x="119794" y="1058354"/>
                    <a:pt x="118620" y="1062197"/>
                    <a:pt x="117064" y="1066303"/>
                  </a:cubicBezTo>
                  <a:cubicBezTo>
                    <a:pt x="112089" y="1079300"/>
                    <a:pt x="107892" y="1091741"/>
                    <a:pt x="103284" y="1104520"/>
                  </a:cubicBezTo>
                  <a:cubicBezTo>
                    <a:pt x="44561" y="1267371"/>
                    <a:pt x="14048" y="1412343"/>
                    <a:pt x="0" y="1532798"/>
                  </a:cubicBezTo>
                  <a:lnTo>
                    <a:pt x="158717" y="1532798"/>
                  </a:lnTo>
                  <a:lnTo>
                    <a:pt x="185816" y="1532798"/>
                  </a:lnTo>
                  <a:lnTo>
                    <a:pt x="230100" y="1532798"/>
                  </a:lnTo>
                  <a:lnTo>
                    <a:pt x="313410" y="1532798"/>
                  </a:lnTo>
                  <a:lnTo>
                    <a:pt x="353824" y="1532798"/>
                  </a:lnTo>
                  <a:lnTo>
                    <a:pt x="600166" y="1532798"/>
                  </a:lnTo>
                  <a:lnTo>
                    <a:pt x="685840" y="1532798"/>
                  </a:lnTo>
                  <a:lnTo>
                    <a:pt x="1107172" y="1532798"/>
                  </a:lnTo>
                  <a:cubicBezTo>
                    <a:pt x="1370386" y="1264846"/>
                    <a:pt x="1498971" y="966725"/>
                    <a:pt x="1559770" y="710466"/>
                  </a:cubicBezTo>
                  <a:cubicBezTo>
                    <a:pt x="1593514" y="568155"/>
                    <a:pt x="1606545" y="439621"/>
                    <a:pt x="1609766" y="336056"/>
                  </a:cubicBezTo>
                  <a:cubicBezTo>
                    <a:pt x="1610163" y="323466"/>
                    <a:pt x="1610708" y="311044"/>
                    <a:pt x="1610857" y="299221"/>
                  </a:cubicBezTo>
                  <a:cubicBezTo>
                    <a:pt x="1612393" y="167073"/>
                    <a:pt x="1598965" y="84231"/>
                    <a:pt x="1598965" y="84231"/>
                  </a:cubicBezTo>
                  <a:cubicBezTo>
                    <a:pt x="1598965" y="84231"/>
                    <a:pt x="1446744" y="-6244"/>
                    <a:pt x="1224211" y="3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5910294" y="6275309"/>
              <a:ext cx="46887" cy="622257"/>
            </a:xfrm>
            <a:custGeom>
              <a:rect b="b" l="l" r="r" t="t"/>
              <a:pathLst>
                <a:path extrusionOk="0" h="487090" w="36702">
                  <a:moveTo>
                    <a:pt x="13166" y="7"/>
                  </a:moveTo>
                  <a:cubicBezTo>
                    <a:pt x="5704" y="259"/>
                    <a:pt x="-203" y="8303"/>
                    <a:pt x="5" y="17808"/>
                  </a:cubicBezTo>
                  <a:lnTo>
                    <a:pt x="1551" y="96752"/>
                  </a:lnTo>
                  <a:lnTo>
                    <a:pt x="9603" y="487091"/>
                  </a:lnTo>
                  <a:lnTo>
                    <a:pt x="36703" y="487091"/>
                  </a:lnTo>
                  <a:lnTo>
                    <a:pt x="30816" y="200912"/>
                  </a:lnTo>
                  <a:lnTo>
                    <a:pt x="27100" y="16723"/>
                  </a:lnTo>
                  <a:cubicBezTo>
                    <a:pt x="26907" y="7223"/>
                    <a:pt x="20628" y="-261"/>
                    <a:pt x="13166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6120117" y="5055071"/>
              <a:ext cx="1517279" cy="1842879"/>
            </a:xfrm>
            <a:custGeom>
              <a:rect b="b" l="l" r="r" t="t"/>
              <a:pathLst>
                <a:path extrusionOk="0" h="1442567" w="1187694">
                  <a:moveTo>
                    <a:pt x="867146" y="7467"/>
                  </a:moveTo>
                  <a:lnTo>
                    <a:pt x="845295" y="168283"/>
                  </a:lnTo>
                  <a:lnTo>
                    <a:pt x="796834" y="524119"/>
                  </a:lnTo>
                  <a:cubicBezTo>
                    <a:pt x="796784" y="524357"/>
                    <a:pt x="797032" y="524496"/>
                    <a:pt x="796983" y="524738"/>
                  </a:cubicBezTo>
                  <a:lnTo>
                    <a:pt x="542737" y="817733"/>
                  </a:lnTo>
                  <a:lnTo>
                    <a:pt x="669537" y="20780"/>
                  </a:lnTo>
                  <a:cubicBezTo>
                    <a:pt x="671024" y="11458"/>
                    <a:pt x="666316" y="2241"/>
                    <a:pt x="659032" y="349"/>
                  </a:cubicBezTo>
                  <a:cubicBezTo>
                    <a:pt x="657199" y="-126"/>
                    <a:pt x="655515" y="-106"/>
                    <a:pt x="653780" y="349"/>
                  </a:cubicBezTo>
                  <a:cubicBezTo>
                    <a:pt x="648577" y="1711"/>
                    <a:pt x="644217" y="6828"/>
                    <a:pt x="643077" y="13811"/>
                  </a:cubicBezTo>
                  <a:lnTo>
                    <a:pt x="509141" y="856425"/>
                  </a:lnTo>
                  <a:lnTo>
                    <a:pt x="300730" y="1096309"/>
                  </a:lnTo>
                  <a:lnTo>
                    <a:pt x="297162" y="1132416"/>
                  </a:lnTo>
                  <a:lnTo>
                    <a:pt x="300581" y="1096309"/>
                  </a:lnTo>
                  <a:lnTo>
                    <a:pt x="300730" y="1096309"/>
                  </a:lnTo>
                  <a:lnTo>
                    <a:pt x="379070" y="282972"/>
                  </a:lnTo>
                  <a:cubicBezTo>
                    <a:pt x="379962" y="273537"/>
                    <a:pt x="374709" y="265097"/>
                    <a:pt x="367276" y="263933"/>
                  </a:cubicBezTo>
                  <a:cubicBezTo>
                    <a:pt x="359893" y="262774"/>
                    <a:pt x="353204" y="269520"/>
                    <a:pt x="352263" y="278950"/>
                  </a:cubicBezTo>
                  <a:lnTo>
                    <a:pt x="270355" y="1128057"/>
                  </a:lnTo>
                  <a:cubicBezTo>
                    <a:pt x="270256" y="1128998"/>
                    <a:pt x="270801" y="1129741"/>
                    <a:pt x="270850" y="1130683"/>
                  </a:cubicBezTo>
                  <a:lnTo>
                    <a:pt x="110558" y="1315178"/>
                  </a:lnTo>
                  <a:lnTo>
                    <a:pt x="151438" y="638343"/>
                  </a:lnTo>
                  <a:cubicBezTo>
                    <a:pt x="152012" y="628864"/>
                    <a:pt x="146493" y="620498"/>
                    <a:pt x="139050" y="619770"/>
                  </a:cubicBezTo>
                  <a:cubicBezTo>
                    <a:pt x="131612" y="619037"/>
                    <a:pt x="125067" y="626224"/>
                    <a:pt x="124497" y="635713"/>
                  </a:cubicBezTo>
                  <a:lnTo>
                    <a:pt x="81447" y="1345391"/>
                  </a:lnTo>
                  <a:cubicBezTo>
                    <a:pt x="81387" y="1346332"/>
                    <a:pt x="81992" y="1347075"/>
                    <a:pt x="82066" y="1348016"/>
                  </a:cubicBezTo>
                  <a:lnTo>
                    <a:pt x="0" y="1442567"/>
                  </a:lnTo>
                  <a:lnTo>
                    <a:pt x="40414" y="1442567"/>
                  </a:lnTo>
                  <a:lnTo>
                    <a:pt x="106535" y="1366441"/>
                  </a:lnTo>
                  <a:lnTo>
                    <a:pt x="286756" y="1442567"/>
                  </a:lnTo>
                  <a:lnTo>
                    <a:pt x="372430" y="1442567"/>
                  </a:lnTo>
                  <a:lnTo>
                    <a:pt x="129605" y="1339943"/>
                  </a:lnTo>
                  <a:lnTo>
                    <a:pt x="320203" y="1120331"/>
                  </a:lnTo>
                  <a:cubicBezTo>
                    <a:pt x="320946" y="1120628"/>
                    <a:pt x="321294" y="1121718"/>
                    <a:pt x="322086" y="1121866"/>
                  </a:cubicBezTo>
                  <a:lnTo>
                    <a:pt x="818537" y="1209632"/>
                  </a:lnTo>
                  <a:cubicBezTo>
                    <a:pt x="825920" y="1210920"/>
                    <a:pt x="832659" y="1204381"/>
                    <a:pt x="833700" y="1194922"/>
                  </a:cubicBezTo>
                  <a:cubicBezTo>
                    <a:pt x="834740" y="1185511"/>
                    <a:pt x="829637" y="1176893"/>
                    <a:pt x="822254" y="1175556"/>
                  </a:cubicBezTo>
                  <a:lnTo>
                    <a:pt x="345623" y="1091059"/>
                  </a:lnTo>
                  <a:lnTo>
                    <a:pt x="528515" y="880417"/>
                  </a:lnTo>
                  <a:lnTo>
                    <a:pt x="528664" y="880417"/>
                  </a:lnTo>
                  <a:cubicBezTo>
                    <a:pt x="528714" y="880362"/>
                    <a:pt x="528714" y="880169"/>
                    <a:pt x="528812" y="880110"/>
                  </a:cubicBezTo>
                  <a:lnTo>
                    <a:pt x="613792" y="782290"/>
                  </a:lnTo>
                  <a:cubicBezTo>
                    <a:pt x="614337" y="782379"/>
                    <a:pt x="614635" y="783048"/>
                    <a:pt x="615230" y="783062"/>
                  </a:cubicBezTo>
                  <a:lnTo>
                    <a:pt x="1007425" y="791884"/>
                  </a:lnTo>
                  <a:cubicBezTo>
                    <a:pt x="1014908" y="792052"/>
                    <a:pt x="1021102" y="784677"/>
                    <a:pt x="1021201" y="775167"/>
                  </a:cubicBezTo>
                  <a:cubicBezTo>
                    <a:pt x="1021349" y="765663"/>
                    <a:pt x="1015353" y="757684"/>
                    <a:pt x="1007921" y="757525"/>
                  </a:cubicBezTo>
                  <a:lnTo>
                    <a:pt x="642284" y="749318"/>
                  </a:lnTo>
                  <a:lnTo>
                    <a:pt x="891773" y="462050"/>
                  </a:lnTo>
                  <a:lnTo>
                    <a:pt x="1058859" y="440381"/>
                  </a:lnTo>
                  <a:lnTo>
                    <a:pt x="1121541" y="432332"/>
                  </a:lnTo>
                  <a:cubicBezTo>
                    <a:pt x="1128974" y="431376"/>
                    <a:pt x="1134375" y="423055"/>
                    <a:pt x="1133632" y="413605"/>
                  </a:cubicBezTo>
                  <a:cubicBezTo>
                    <a:pt x="1132888" y="404145"/>
                    <a:pt x="1126199" y="397176"/>
                    <a:pt x="1118766" y="398127"/>
                  </a:cubicBezTo>
                  <a:lnTo>
                    <a:pt x="1031754" y="409425"/>
                  </a:lnTo>
                  <a:lnTo>
                    <a:pt x="925518" y="423045"/>
                  </a:lnTo>
                  <a:lnTo>
                    <a:pt x="984533" y="355101"/>
                  </a:lnTo>
                  <a:lnTo>
                    <a:pt x="1150033" y="164568"/>
                  </a:lnTo>
                  <a:lnTo>
                    <a:pt x="1172034" y="139338"/>
                  </a:lnTo>
                  <a:lnTo>
                    <a:pt x="1183331" y="126336"/>
                  </a:lnTo>
                  <a:cubicBezTo>
                    <a:pt x="1188881" y="119962"/>
                    <a:pt x="1189128" y="109066"/>
                    <a:pt x="1184124" y="102037"/>
                  </a:cubicBezTo>
                  <a:cubicBezTo>
                    <a:pt x="1181597" y="98511"/>
                    <a:pt x="1178277" y="96663"/>
                    <a:pt x="1174809" y="96465"/>
                  </a:cubicBezTo>
                  <a:cubicBezTo>
                    <a:pt x="1171389" y="96243"/>
                    <a:pt x="1167822" y="97604"/>
                    <a:pt x="1165047" y="100799"/>
                  </a:cubicBezTo>
                  <a:lnTo>
                    <a:pt x="1144781" y="124172"/>
                  </a:lnTo>
                  <a:lnTo>
                    <a:pt x="1122780" y="149556"/>
                  </a:lnTo>
                  <a:lnTo>
                    <a:pt x="964713" y="331575"/>
                  </a:lnTo>
                  <a:lnTo>
                    <a:pt x="829191" y="487745"/>
                  </a:lnTo>
                  <a:lnTo>
                    <a:pt x="868088" y="201868"/>
                  </a:lnTo>
                  <a:lnTo>
                    <a:pt x="892516" y="21706"/>
                  </a:lnTo>
                  <a:lnTo>
                    <a:pt x="867146" y="7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16"/>
          <p:cNvSpPr/>
          <p:nvPr/>
        </p:nvSpPr>
        <p:spPr>
          <a:xfrm>
            <a:off x="7218587" y="5004567"/>
            <a:ext cx="35452" cy="45405"/>
          </a:xfrm>
          <a:custGeom>
            <a:rect b="b" l="l" r="r" t="t"/>
            <a:pathLst>
              <a:path extrusionOk="0" h="35542" w="27751">
                <a:moveTo>
                  <a:pt x="16402" y="253"/>
                </a:moveTo>
                <a:cubicBezTo>
                  <a:pt x="9068" y="-1367"/>
                  <a:pt x="2181" y="4963"/>
                  <a:pt x="942" y="14339"/>
                </a:cubicBezTo>
                <a:lnTo>
                  <a:pt x="0" y="21456"/>
                </a:lnTo>
                <a:lnTo>
                  <a:pt x="25370" y="35542"/>
                </a:lnTo>
                <a:lnTo>
                  <a:pt x="27551" y="20065"/>
                </a:lnTo>
                <a:cubicBezTo>
                  <a:pt x="28839" y="10699"/>
                  <a:pt x="23785" y="1878"/>
                  <a:pt x="16402" y="253"/>
                </a:cubicBez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16"/>
          <p:cNvGrpSpPr/>
          <p:nvPr/>
        </p:nvGrpSpPr>
        <p:grpSpPr>
          <a:xfrm>
            <a:off x="2590371" y="2506977"/>
            <a:ext cx="1543343" cy="2585607"/>
            <a:chOff x="2599333" y="2539614"/>
            <a:chExt cx="1543343" cy="2585607"/>
          </a:xfrm>
        </p:grpSpPr>
        <p:sp>
          <p:nvSpPr>
            <p:cNvPr id="884" name="Google Shape;884;p16"/>
            <p:cNvSpPr/>
            <p:nvPr/>
          </p:nvSpPr>
          <p:spPr>
            <a:xfrm>
              <a:off x="2599333" y="2539614"/>
              <a:ext cx="1543343" cy="2340740"/>
            </a:xfrm>
            <a:custGeom>
              <a:rect b="b" l="l" r="r" t="t"/>
              <a:pathLst>
                <a:path extrusionOk="0" h="1832282" w="1208096">
                  <a:moveTo>
                    <a:pt x="135227" y="12414"/>
                  </a:moveTo>
                  <a:cubicBezTo>
                    <a:pt x="135227" y="12414"/>
                    <a:pt x="-189768" y="502416"/>
                    <a:pt x="167901" y="1240771"/>
                  </a:cubicBezTo>
                  <a:cubicBezTo>
                    <a:pt x="525569" y="1979126"/>
                    <a:pt x="1082195" y="1817240"/>
                    <a:pt x="1082195" y="1817240"/>
                  </a:cubicBezTo>
                  <a:cubicBezTo>
                    <a:pt x="1082195" y="1817240"/>
                    <a:pt x="1390258" y="1353033"/>
                    <a:pt x="1042614" y="607566"/>
                  </a:cubicBezTo>
                  <a:cubicBezTo>
                    <a:pt x="694974" y="-137901"/>
                    <a:pt x="135227" y="12414"/>
                    <a:pt x="135227" y="124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2606088" y="2544615"/>
              <a:ext cx="1526274" cy="2580606"/>
            </a:xfrm>
            <a:custGeom>
              <a:rect b="b" l="l" r="r" t="t"/>
              <a:pathLst>
                <a:path extrusionOk="0" h="2020044" w="1194735">
                  <a:moveTo>
                    <a:pt x="322418" y="0"/>
                  </a:moveTo>
                  <a:cubicBezTo>
                    <a:pt x="317508" y="2159"/>
                    <a:pt x="313355" y="6528"/>
                    <a:pt x="312964" y="13556"/>
                  </a:cubicBezTo>
                  <a:lnTo>
                    <a:pt x="296409" y="302108"/>
                  </a:lnTo>
                  <a:lnTo>
                    <a:pt x="146265" y="19153"/>
                  </a:lnTo>
                  <a:cubicBezTo>
                    <a:pt x="144173" y="15210"/>
                    <a:pt x="141032" y="12660"/>
                    <a:pt x="137648" y="11838"/>
                  </a:cubicBezTo>
                  <a:cubicBezTo>
                    <a:pt x="134253" y="10995"/>
                    <a:pt x="130606" y="11758"/>
                    <a:pt x="127514" y="14418"/>
                  </a:cubicBezTo>
                  <a:cubicBezTo>
                    <a:pt x="121330" y="19737"/>
                    <a:pt x="119794" y="30416"/>
                    <a:pt x="123972" y="38301"/>
                  </a:cubicBezTo>
                  <a:lnTo>
                    <a:pt x="293540" y="358269"/>
                  </a:lnTo>
                  <a:lnTo>
                    <a:pt x="300972" y="372469"/>
                  </a:lnTo>
                  <a:lnTo>
                    <a:pt x="310427" y="390329"/>
                  </a:lnTo>
                  <a:lnTo>
                    <a:pt x="13176" y="356545"/>
                  </a:lnTo>
                  <a:cubicBezTo>
                    <a:pt x="12229" y="356441"/>
                    <a:pt x="11550" y="357481"/>
                    <a:pt x="10644" y="357620"/>
                  </a:cubicBezTo>
                  <a:cubicBezTo>
                    <a:pt x="9078" y="367372"/>
                    <a:pt x="7953" y="377848"/>
                    <a:pt x="6590" y="387961"/>
                  </a:cubicBezTo>
                  <a:cubicBezTo>
                    <a:pt x="8002" y="388823"/>
                    <a:pt x="8984" y="390577"/>
                    <a:pt x="10644" y="390760"/>
                  </a:cubicBezTo>
                  <a:lnTo>
                    <a:pt x="327487" y="426693"/>
                  </a:lnTo>
                  <a:cubicBezTo>
                    <a:pt x="328171" y="426772"/>
                    <a:pt x="328686" y="426084"/>
                    <a:pt x="329345" y="426049"/>
                  </a:cubicBezTo>
                  <a:lnTo>
                    <a:pt x="483374" y="716750"/>
                  </a:lnTo>
                  <a:lnTo>
                    <a:pt x="5069" y="660589"/>
                  </a:lnTo>
                  <a:cubicBezTo>
                    <a:pt x="3151" y="660361"/>
                    <a:pt x="1719" y="661788"/>
                    <a:pt x="0" y="662526"/>
                  </a:cubicBezTo>
                  <a:cubicBezTo>
                    <a:pt x="857" y="673244"/>
                    <a:pt x="1908" y="684071"/>
                    <a:pt x="3042" y="695017"/>
                  </a:cubicBezTo>
                  <a:lnTo>
                    <a:pt x="502967" y="753546"/>
                  </a:lnTo>
                  <a:lnTo>
                    <a:pt x="649231" y="1029611"/>
                  </a:lnTo>
                  <a:lnTo>
                    <a:pt x="113833" y="1027030"/>
                  </a:lnTo>
                  <a:cubicBezTo>
                    <a:pt x="106376" y="1026996"/>
                    <a:pt x="100192" y="1034737"/>
                    <a:pt x="100157" y="1044247"/>
                  </a:cubicBezTo>
                  <a:cubicBezTo>
                    <a:pt x="100128" y="1053751"/>
                    <a:pt x="106203" y="1061423"/>
                    <a:pt x="113665" y="1061458"/>
                  </a:cubicBezTo>
                  <a:lnTo>
                    <a:pt x="667640" y="1064256"/>
                  </a:lnTo>
                  <a:lnTo>
                    <a:pt x="792116" y="1299010"/>
                  </a:lnTo>
                  <a:lnTo>
                    <a:pt x="792116" y="1299227"/>
                  </a:lnTo>
                  <a:lnTo>
                    <a:pt x="280027" y="1370450"/>
                  </a:lnTo>
                  <a:cubicBezTo>
                    <a:pt x="272609" y="1371485"/>
                    <a:pt x="267223" y="1379935"/>
                    <a:pt x="268036" y="1389385"/>
                  </a:cubicBezTo>
                  <a:cubicBezTo>
                    <a:pt x="268849" y="1398835"/>
                    <a:pt x="275474" y="1405685"/>
                    <a:pt x="282896" y="1404660"/>
                  </a:cubicBezTo>
                  <a:lnTo>
                    <a:pt x="804950" y="1331931"/>
                  </a:lnTo>
                  <a:cubicBezTo>
                    <a:pt x="806249" y="1331753"/>
                    <a:pt x="807002" y="1330371"/>
                    <a:pt x="808161" y="1329782"/>
                  </a:cubicBezTo>
                  <a:lnTo>
                    <a:pt x="918110" y="1536997"/>
                  </a:lnTo>
                  <a:lnTo>
                    <a:pt x="473578" y="1641785"/>
                  </a:lnTo>
                  <a:cubicBezTo>
                    <a:pt x="470917" y="1642414"/>
                    <a:pt x="469158" y="1644752"/>
                    <a:pt x="467330" y="1646951"/>
                  </a:cubicBezTo>
                  <a:cubicBezTo>
                    <a:pt x="477681" y="1655614"/>
                    <a:pt x="488067" y="1662944"/>
                    <a:pt x="498408" y="1670834"/>
                  </a:cubicBezTo>
                  <a:lnTo>
                    <a:pt x="932465" y="1568626"/>
                  </a:lnTo>
                  <a:cubicBezTo>
                    <a:pt x="933168" y="1568458"/>
                    <a:pt x="933500" y="1567616"/>
                    <a:pt x="934154" y="1567333"/>
                  </a:cubicBezTo>
                  <a:lnTo>
                    <a:pt x="1065891" y="1815860"/>
                  </a:lnTo>
                  <a:lnTo>
                    <a:pt x="1170101" y="2012530"/>
                  </a:lnTo>
                  <a:cubicBezTo>
                    <a:pt x="1174273" y="2020411"/>
                    <a:pt x="1182662" y="2022392"/>
                    <a:pt x="1188846" y="2017047"/>
                  </a:cubicBezTo>
                  <a:cubicBezTo>
                    <a:pt x="1195030" y="2011728"/>
                    <a:pt x="1196566" y="2001020"/>
                    <a:pt x="1192394" y="1993165"/>
                  </a:cubicBezTo>
                  <a:lnTo>
                    <a:pt x="1087509" y="1795207"/>
                  </a:lnTo>
                  <a:lnTo>
                    <a:pt x="958305" y="1551197"/>
                  </a:lnTo>
                  <a:lnTo>
                    <a:pt x="1178039" y="1038006"/>
                  </a:lnTo>
                  <a:lnTo>
                    <a:pt x="1178039" y="1037788"/>
                  </a:lnTo>
                  <a:cubicBezTo>
                    <a:pt x="1175294" y="1022756"/>
                    <a:pt x="1173560" y="1008442"/>
                    <a:pt x="1170270" y="993033"/>
                  </a:cubicBezTo>
                  <a:cubicBezTo>
                    <a:pt x="1167599" y="994485"/>
                    <a:pt x="1165002" y="996421"/>
                    <a:pt x="1163511" y="999918"/>
                  </a:cubicBezTo>
                  <a:lnTo>
                    <a:pt x="941250" y="1519136"/>
                  </a:lnTo>
                  <a:lnTo>
                    <a:pt x="802081" y="1256405"/>
                  </a:lnTo>
                  <a:cubicBezTo>
                    <a:pt x="802656" y="1255369"/>
                    <a:pt x="803707" y="1255042"/>
                    <a:pt x="804108" y="1253824"/>
                  </a:cubicBezTo>
                  <a:lnTo>
                    <a:pt x="1023837" y="576454"/>
                  </a:lnTo>
                  <a:cubicBezTo>
                    <a:pt x="1019070" y="566687"/>
                    <a:pt x="1014323" y="556856"/>
                    <a:pt x="1009482" y="547406"/>
                  </a:cubicBezTo>
                  <a:cubicBezTo>
                    <a:pt x="1009159" y="547539"/>
                    <a:pt x="1008783" y="547237"/>
                    <a:pt x="1008466" y="547406"/>
                  </a:cubicBezTo>
                  <a:cubicBezTo>
                    <a:pt x="1005275" y="549095"/>
                    <a:pt x="1002639" y="552264"/>
                    <a:pt x="1001207" y="556658"/>
                  </a:cubicBezTo>
                  <a:lnTo>
                    <a:pt x="784684" y="1223700"/>
                  </a:lnTo>
                  <a:lnTo>
                    <a:pt x="669329" y="1005946"/>
                  </a:lnTo>
                  <a:cubicBezTo>
                    <a:pt x="669661" y="1005020"/>
                    <a:pt x="670474" y="1004603"/>
                    <a:pt x="670677" y="1003578"/>
                  </a:cubicBezTo>
                  <a:lnTo>
                    <a:pt x="810693" y="308992"/>
                  </a:lnTo>
                  <a:cubicBezTo>
                    <a:pt x="812551" y="299785"/>
                    <a:pt x="808300" y="290503"/>
                    <a:pt x="801065" y="288121"/>
                  </a:cubicBezTo>
                  <a:cubicBezTo>
                    <a:pt x="793836" y="285753"/>
                    <a:pt x="786379" y="291172"/>
                    <a:pt x="784515" y="300384"/>
                  </a:cubicBezTo>
                  <a:lnTo>
                    <a:pt x="649737" y="969151"/>
                  </a:lnTo>
                  <a:lnTo>
                    <a:pt x="494355" y="675864"/>
                  </a:lnTo>
                  <a:cubicBezTo>
                    <a:pt x="498760" y="673739"/>
                    <a:pt x="502541" y="669960"/>
                    <a:pt x="503304" y="663601"/>
                  </a:cubicBezTo>
                  <a:lnTo>
                    <a:pt x="571372" y="94031"/>
                  </a:lnTo>
                  <a:cubicBezTo>
                    <a:pt x="572492" y="84635"/>
                    <a:pt x="567433" y="75869"/>
                    <a:pt x="560054" y="74452"/>
                  </a:cubicBezTo>
                  <a:cubicBezTo>
                    <a:pt x="552676" y="73021"/>
                    <a:pt x="545804" y="79479"/>
                    <a:pt x="544684" y="88870"/>
                  </a:cubicBezTo>
                  <a:lnTo>
                    <a:pt x="478142" y="645528"/>
                  </a:lnTo>
                  <a:lnTo>
                    <a:pt x="320902" y="348586"/>
                  </a:lnTo>
                  <a:lnTo>
                    <a:pt x="339984" y="16142"/>
                  </a:lnTo>
                  <a:cubicBezTo>
                    <a:pt x="340360" y="9599"/>
                    <a:pt x="337288" y="4760"/>
                    <a:pt x="333230" y="1506"/>
                  </a:cubicBezTo>
                  <a:cubicBezTo>
                    <a:pt x="333171" y="1501"/>
                    <a:pt x="333121" y="1298"/>
                    <a:pt x="333062" y="1293"/>
                  </a:cubicBezTo>
                  <a:cubicBezTo>
                    <a:pt x="332105" y="1179"/>
                    <a:pt x="331154" y="981"/>
                    <a:pt x="330188" y="862"/>
                  </a:cubicBezTo>
                  <a:cubicBezTo>
                    <a:pt x="329563" y="783"/>
                    <a:pt x="328954" y="718"/>
                    <a:pt x="328329" y="649"/>
                  </a:cubicBezTo>
                  <a:cubicBezTo>
                    <a:pt x="326343" y="416"/>
                    <a:pt x="324341" y="203"/>
                    <a:pt x="322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16"/>
          <p:cNvGrpSpPr/>
          <p:nvPr/>
        </p:nvGrpSpPr>
        <p:grpSpPr>
          <a:xfrm>
            <a:off x="2804222" y="4468122"/>
            <a:ext cx="3201462" cy="2397364"/>
            <a:chOff x="2813185" y="4500760"/>
            <a:chExt cx="3201462" cy="2397364"/>
          </a:xfrm>
        </p:grpSpPr>
        <p:sp>
          <p:nvSpPr>
            <p:cNvPr id="887" name="Google Shape;887;p16"/>
            <p:cNvSpPr/>
            <p:nvPr/>
          </p:nvSpPr>
          <p:spPr>
            <a:xfrm>
              <a:off x="3060134" y="4602322"/>
              <a:ext cx="2954513" cy="2295770"/>
            </a:xfrm>
            <a:custGeom>
              <a:rect b="b" l="l" r="r" t="t"/>
              <a:pathLst>
                <a:path extrusionOk="0" h="1797080" w="2312730">
                  <a:moveTo>
                    <a:pt x="704030" y="264"/>
                  </a:moveTo>
                  <a:cubicBezTo>
                    <a:pt x="680582" y="-270"/>
                    <a:pt x="657625" y="41"/>
                    <a:pt x="635124" y="883"/>
                  </a:cubicBezTo>
                  <a:cubicBezTo>
                    <a:pt x="624386" y="1285"/>
                    <a:pt x="613911" y="2057"/>
                    <a:pt x="603382" y="2741"/>
                  </a:cubicBezTo>
                  <a:cubicBezTo>
                    <a:pt x="513749" y="8575"/>
                    <a:pt x="432491" y="24033"/>
                    <a:pt x="361509" y="43909"/>
                  </a:cubicBezTo>
                  <a:cubicBezTo>
                    <a:pt x="299412" y="61274"/>
                    <a:pt x="245069" y="81606"/>
                    <a:pt x="200468" y="101180"/>
                  </a:cubicBezTo>
                  <a:cubicBezTo>
                    <a:pt x="131726" y="131417"/>
                    <a:pt x="94617" y="154359"/>
                    <a:pt x="76591" y="166033"/>
                  </a:cubicBezTo>
                  <a:cubicBezTo>
                    <a:pt x="73538" y="168009"/>
                    <a:pt x="68380" y="171110"/>
                    <a:pt x="66993" y="172066"/>
                  </a:cubicBezTo>
                  <a:cubicBezTo>
                    <a:pt x="65814" y="172868"/>
                    <a:pt x="58941" y="176984"/>
                    <a:pt x="58941" y="177019"/>
                  </a:cubicBezTo>
                  <a:cubicBezTo>
                    <a:pt x="58941" y="177019"/>
                    <a:pt x="54689" y="191635"/>
                    <a:pt x="51969" y="200704"/>
                  </a:cubicBezTo>
                  <a:cubicBezTo>
                    <a:pt x="49392" y="209302"/>
                    <a:pt x="48307" y="213591"/>
                    <a:pt x="44229" y="229802"/>
                  </a:cubicBezTo>
                  <a:cubicBezTo>
                    <a:pt x="31242" y="281411"/>
                    <a:pt x="13676" y="370113"/>
                    <a:pt x="4896" y="487507"/>
                  </a:cubicBezTo>
                  <a:cubicBezTo>
                    <a:pt x="3791" y="502370"/>
                    <a:pt x="2725" y="516783"/>
                    <a:pt x="1957" y="532548"/>
                  </a:cubicBezTo>
                  <a:cubicBezTo>
                    <a:pt x="-872" y="590379"/>
                    <a:pt x="-694" y="654717"/>
                    <a:pt x="2884" y="723543"/>
                  </a:cubicBezTo>
                  <a:cubicBezTo>
                    <a:pt x="3508" y="735504"/>
                    <a:pt x="3429" y="746420"/>
                    <a:pt x="4276" y="758678"/>
                  </a:cubicBezTo>
                  <a:cubicBezTo>
                    <a:pt x="13255" y="885473"/>
                    <a:pt x="36147" y="1028300"/>
                    <a:pt x="80927" y="1181840"/>
                  </a:cubicBezTo>
                  <a:cubicBezTo>
                    <a:pt x="84742" y="1194931"/>
                    <a:pt x="88706" y="1208031"/>
                    <a:pt x="92849" y="1221310"/>
                  </a:cubicBezTo>
                  <a:cubicBezTo>
                    <a:pt x="102808" y="1253137"/>
                    <a:pt x="113868" y="1285391"/>
                    <a:pt x="125834" y="1318045"/>
                  </a:cubicBezTo>
                  <a:cubicBezTo>
                    <a:pt x="145937" y="1372963"/>
                    <a:pt x="169038" y="1428881"/>
                    <a:pt x="195359" y="1485840"/>
                  </a:cubicBezTo>
                  <a:cubicBezTo>
                    <a:pt x="201400" y="1498915"/>
                    <a:pt x="207247" y="1511991"/>
                    <a:pt x="213629" y="1525116"/>
                  </a:cubicBezTo>
                  <a:cubicBezTo>
                    <a:pt x="254875" y="1610059"/>
                    <a:pt x="303762" y="1696784"/>
                    <a:pt x="360889" y="1784847"/>
                  </a:cubicBezTo>
                  <a:cubicBezTo>
                    <a:pt x="363545" y="1788958"/>
                    <a:pt x="365944" y="1793019"/>
                    <a:pt x="368634" y="1797081"/>
                  </a:cubicBezTo>
                  <a:lnTo>
                    <a:pt x="644569" y="1797081"/>
                  </a:lnTo>
                  <a:lnTo>
                    <a:pt x="671668" y="1797081"/>
                  </a:lnTo>
                  <a:lnTo>
                    <a:pt x="901307" y="1797081"/>
                  </a:lnTo>
                  <a:lnTo>
                    <a:pt x="928555" y="1797081"/>
                  </a:lnTo>
                  <a:lnTo>
                    <a:pt x="1042834" y="1797081"/>
                  </a:lnTo>
                  <a:lnTo>
                    <a:pt x="1069780" y="1797081"/>
                  </a:lnTo>
                  <a:lnTo>
                    <a:pt x="1214870" y="1797081"/>
                  </a:lnTo>
                  <a:lnTo>
                    <a:pt x="1242123" y="1797081"/>
                  </a:lnTo>
                  <a:lnTo>
                    <a:pt x="1434440" y="1797081"/>
                  </a:lnTo>
                  <a:lnTo>
                    <a:pt x="1461693" y="1797081"/>
                  </a:lnTo>
                  <a:lnTo>
                    <a:pt x="1588048" y="1797081"/>
                  </a:lnTo>
                  <a:lnTo>
                    <a:pt x="1630479" y="1797081"/>
                  </a:lnTo>
                  <a:lnTo>
                    <a:pt x="1639150" y="1797081"/>
                  </a:lnTo>
                  <a:lnTo>
                    <a:pt x="1678018" y="1797081"/>
                  </a:lnTo>
                  <a:lnTo>
                    <a:pt x="1838900" y="1797081"/>
                  </a:lnTo>
                  <a:lnTo>
                    <a:pt x="2082631" y="1797081"/>
                  </a:lnTo>
                  <a:lnTo>
                    <a:pt x="2241348" y="1797081"/>
                  </a:lnTo>
                  <a:lnTo>
                    <a:pt x="2268447" y="1797081"/>
                  </a:lnTo>
                  <a:lnTo>
                    <a:pt x="2312731" y="1797081"/>
                  </a:lnTo>
                  <a:cubicBezTo>
                    <a:pt x="2303549" y="1707334"/>
                    <a:pt x="2287727" y="1611495"/>
                    <a:pt x="2262561" y="1510902"/>
                  </a:cubicBezTo>
                  <a:cubicBezTo>
                    <a:pt x="2254008" y="1476726"/>
                    <a:pt x="2244083" y="1442007"/>
                    <a:pt x="2233296" y="1406742"/>
                  </a:cubicBezTo>
                  <a:cubicBezTo>
                    <a:pt x="2228212" y="1390150"/>
                    <a:pt x="2222890" y="1373557"/>
                    <a:pt x="2217345" y="1356717"/>
                  </a:cubicBezTo>
                  <a:cubicBezTo>
                    <a:pt x="2214402" y="1347951"/>
                    <a:pt x="2211290" y="1339100"/>
                    <a:pt x="2208213" y="1330274"/>
                  </a:cubicBezTo>
                  <a:cubicBezTo>
                    <a:pt x="2208188" y="1330214"/>
                    <a:pt x="2208233" y="1330021"/>
                    <a:pt x="2208213" y="1329967"/>
                  </a:cubicBezTo>
                  <a:cubicBezTo>
                    <a:pt x="2206885" y="1326178"/>
                    <a:pt x="2205419" y="1322344"/>
                    <a:pt x="2204031" y="1318511"/>
                  </a:cubicBezTo>
                  <a:cubicBezTo>
                    <a:pt x="2159044" y="1192137"/>
                    <a:pt x="2098596" y="1060588"/>
                    <a:pt x="2018369" y="926765"/>
                  </a:cubicBezTo>
                  <a:cubicBezTo>
                    <a:pt x="2018344" y="926726"/>
                    <a:pt x="2018359" y="926686"/>
                    <a:pt x="2018369" y="926612"/>
                  </a:cubicBezTo>
                  <a:cubicBezTo>
                    <a:pt x="1947283" y="807994"/>
                    <a:pt x="1860489" y="687669"/>
                    <a:pt x="1755441" y="567219"/>
                  </a:cubicBezTo>
                  <a:cubicBezTo>
                    <a:pt x="1750977" y="562107"/>
                    <a:pt x="1746923" y="557001"/>
                    <a:pt x="1742434" y="551895"/>
                  </a:cubicBezTo>
                  <a:cubicBezTo>
                    <a:pt x="1739491" y="548576"/>
                    <a:pt x="1736552" y="545748"/>
                    <a:pt x="1733604" y="542454"/>
                  </a:cubicBezTo>
                  <a:cubicBezTo>
                    <a:pt x="1688027" y="491583"/>
                    <a:pt x="1642698" y="445219"/>
                    <a:pt x="1597339" y="402842"/>
                  </a:cubicBezTo>
                  <a:cubicBezTo>
                    <a:pt x="1582112" y="388602"/>
                    <a:pt x="1566840" y="375304"/>
                    <a:pt x="1551663" y="361980"/>
                  </a:cubicBezTo>
                  <a:cubicBezTo>
                    <a:pt x="1551609" y="361935"/>
                    <a:pt x="1551490" y="361841"/>
                    <a:pt x="1551504" y="361827"/>
                  </a:cubicBezTo>
                  <a:cubicBezTo>
                    <a:pt x="1456154" y="278128"/>
                    <a:pt x="1361799" y="211060"/>
                    <a:pt x="1269683" y="159684"/>
                  </a:cubicBezTo>
                  <a:cubicBezTo>
                    <a:pt x="1261305" y="155013"/>
                    <a:pt x="1253094" y="151155"/>
                    <a:pt x="1244754" y="146682"/>
                  </a:cubicBezTo>
                  <a:cubicBezTo>
                    <a:pt x="1234195" y="141071"/>
                    <a:pt x="1223695" y="135513"/>
                    <a:pt x="1213166" y="130278"/>
                  </a:cubicBezTo>
                  <a:lnTo>
                    <a:pt x="1224007" y="148079"/>
                  </a:lnTo>
                  <a:lnTo>
                    <a:pt x="1213012" y="130278"/>
                  </a:lnTo>
                  <a:cubicBezTo>
                    <a:pt x="1171731" y="109689"/>
                    <a:pt x="1130936" y="92171"/>
                    <a:pt x="1090839" y="77034"/>
                  </a:cubicBezTo>
                  <a:cubicBezTo>
                    <a:pt x="1079106" y="72611"/>
                    <a:pt x="1067308" y="68178"/>
                    <a:pt x="1055688" y="64187"/>
                  </a:cubicBezTo>
                  <a:lnTo>
                    <a:pt x="1054915" y="64652"/>
                  </a:lnTo>
                  <a:cubicBezTo>
                    <a:pt x="967457" y="34697"/>
                    <a:pt x="882928" y="16099"/>
                    <a:pt x="802824" y="7228"/>
                  </a:cubicBezTo>
                  <a:cubicBezTo>
                    <a:pt x="769194" y="3533"/>
                    <a:pt x="736074" y="997"/>
                    <a:pt x="704030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2813185" y="4500760"/>
              <a:ext cx="3079683" cy="2397364"/>
            </a:xfrm>
            <a:custGeom>
              <a:rect b="b" l="l" r="r" t="t"/>
              <a:pathLst>
                <a:path extrusionOk="0" h="1876606" w="2410711">
                  <a:moveTo>
                    <a:pt x="12139" y="78"/>
                  </a:moveTo>
                  <a:cubicBezTo>
                    <a:pt x="8695" y="523"/>
                    <a:pt x="5350" y="2733"/>
                    <a:pt x="3002" y="6423"/>
                  </a:cubicBezTo>
                  <a:cubicBezTo>
                    <a:pt x="-1716" y="13792"/>
                    <a:pt x="-745" y="24406"/>
                    <a:pt x="5013" y="30414"/>
                  </a:cubicBezTo>
                  <a:lnTo>
                    <a:pt x="18486" y="44347"/>
                  </a:lnTo>
                  <a:lnTo>
                    <a:pt x="240380" y="274964"/>
                  </a:lnTo>
                  <a:lnTo>
                    <a:pt x="245335" y="280229"/>
                  </a:lnTo>
                  <a:lnTo>
                    <a:pt x="265314" y="301121"/>
                  </a:lnTo>
                  <a:lnTo>
                    <a:pt x="265468" y="301279"/>
                  </a:lnTo>
                  <a:lnTo>
                    <a:pt x="370452" y="410243"/>
                  </a:lnTo>
                  <a:lnTo>
                    <a:pt x="392130" y="432685"/>
                  </a:lnTo>
                  <a:lnTo>
                    <a:pt x="447256" y="490109"/>
                  </a:lnTo>
                  <a:lnTo>
                    <a:pt x="481015" y="525086"/>
                  </a:lnTo>
                  <a:lnTo>
                    <a:pt x="551471" y="598295"/>
                  </a:lnTo>
                  <a:lnTo>
                    <a:pt x="506875" y="863741"/>
                  </a:lnTo>
                  <a:lnTo>
                    <a:pt x="501142" y="897485"/>
                  </a:lnTo>
                  <a:lnTo>
                    <a:pt x="448187" y="1212149"/>
                  </a:lnTo>
                  <a:lnTo>
                    <a:pt x="388726" y="1565365"/>
                  </a:lnTo>
                  <a:cubicBezTo>
                    <a:pt x="394766" y="1578441"/>
                    <a:pt x="400608" y="1591517"/>
                    <a:pt x="406995" y="1604642"/>
                  </a:cubicBezTo>
                  <a:cubicBezTo>
                    <a:pt x="408636" y="1602413"/>
                    <a:pt x="410484" y="1600283"/>
                    <a:pt x="411024" y="1597064"/>
                  </a:cubicBezTo>
                  <a:lnTo>
                    <a:pt x="488294" y="1137702"/>
                  </a:lnTo>
                  <a:lnTo>
                    <a:pt x="527776" y="902745"/>
                  </a:lnTo>
                  <a:lnTo>
                    <a:pt x="533509" y="868848"/>
                  </a:lnTo>
                  <a:lnTo>
                    <a:pt x="574849" y="622906"/>
                  </a:lnTo>
                  <a:lnTo>
                    <a:pt x="633072" y="683426"/>
                  </a:lnTo>
                  <a:lnTo>
                    <a:pt x="913812" y="975028"/>
                  </a:lnTo>
                  <a:cubicBezTo>
                    <a:pt x="911672" y="977713"/>
                    <a:pt x="909967" y="981155"/>
                    <a:pt x="909630" y="985241"/>
                  </a:cubicBezTo>
                  <a:lnTo>
                    <a:pt x="856051" y="1651695"/>
                  </a:lnTo>
                  <a:lnTo>
                    <a:pt x="837935" y="1876606"/>
                  </a:lnTo>
                  <a:lnTo>
                    <a:pt x="865034" y="1876606"/>
                  </a:lnTo>
                  <a:lnTo>
                    <a:pt x="884235" y="1637629"/>
                  </a:lnTo>
                  <a:lnTo>
                    <a:pt x="935798" y="997935"/>
                  </a:lnTo>
                  <a:lnTo>
                    <a:pt x="1220562" y="1294025"/>
                  </a:lnTo>
                  <a:cubicBezTo>
                    <a:pt x="1219487" y="1296631"/>
                    <a:pt x="1218130" y="1298924"/>
                    <a:pt x="1218239" y="1302074"/>
                  </a:cubicBezTo>
                  <a:lnTo>
                    <a:pt x="1225364" y="1529903"/>
                  </a:lnTo>
                  <a:lnTo>
                    <a:pt x="1236201" y="1876606"/>
                  </a:lnTo>
                  <a:lnTo>
                    <a:pt x="1263147" y="1876606"/>
                  </a:lnTo>
                  <a:lnTo>
                    <a:pt x="1252305" y="1526634"/>
                  </a:lnTo>
                  <a:lnTo>
                    <a:pt x="1245804" y="1320028"/>
                  </a:lnTo>
                  <a:lnTo>
                    <a:pt x="1444468" y="1526634"/>
                  </a:lnTo>
                  <a:lnTo>
                    <a:pt x="1611242" y="1699985"/>
                  </a:lnTo>
                  <a:cubicBezTo>
                    <a:pt x="1609830" y="1703155"/>
                    <a:pt x="1608809" y="1706622"/>
                    <a:pt x="1609225" y="1710535"/>
                  </a:cubicBezTo>
                  <a:lnTo>
                    <a:pt x="1627807" y="1876606"/>
                  </a:lnTo>
                  <a:lnTo>
                    <a:pt x="1655060" y="1876606"/>
                  </a:lnTo>
                  <a:lnTo>
                    <a:pt x="1638495" y="1728168"/>
                  </a:lnTo>
                  <a:lnTo>
                    <a:pt x="1781415" y="1876606"/>
                  </a:lnTo>
                  <a:lnTo>
                    <a:pt x="1823845" y="1876606"/>
                  </a:lnTo>
                  <a:lnTo>
                    <a:pt x="1596996" y="1640897"/>
                  </a:lnTo>
                  <a:lnTo>
                    <a:pt x="1660327" y="1625246"/>
                  </a:lnTo>
                  <a:lnTo>
                    <a:pt x="1685256" y="1619204"/>
                  </a:lnTo>
                  <a:lnTo>
                    <a:pt x="1736819" y="1606524"/>
                  </a:lnTo>
                  <a:lnTo>
                    <a:pt x="2379282" y="1448328"/>
                  </a:lnTo>
                  <a:lnTo>
                    <a:pt x="2403438" y="1442434"/>
                  </a:lnTo>
                  <a:cubicBezTo>
                    <a:pt x="2406535" y="1441691"/>
                    <a:pt x="2408760" y="1439116"/>
                    <a:pt x="2410712" y="1436243"/>
                  </a:cubicBezTo>
                  <a:cubicBezTo>
                    <a:pt x="2407769" y="1427476"/>
                    <a:pt x="2404662" y="1418631"/>
                    <a:pt x="2401580" y="1409800"/>
                  </a:cubicBezTo>
                  <a:cubicBezTo>
                    <a:pt x="2401555" y="1409740"/>
                    <a:pt x="2401599" y="1409547"/>
                    <a:pt x="2401580" y="1409492"/>
                  </a:cubicBezTo>
                  <a:cubicBezTo>
                    <a:pt x="2400445" y="1409398"/>
                    <a:pt x="2399637" y="1408413"/>
                    <a:pt x="2398483" y="1408715"/>
                  </a:cubicBezTo>
                  <a:lnTo>
                    <a:pt x="2393062" y="1410112"/>
                  </a:lnTo>
                  <a:lnTo>
                    <a:pt x="1695479" y="1581611"/>
                  </a:lnTo>
                  <a:lnTo>
                    <a:pt x="1695320" y="1581908"/>
                  </a:lnTo>
                  <a:lnTo>
                    <a:pt x="1695320" y="1581611"/>
                  </a:lnTo>
                  <a:lnTo>
                    <a:pt x="1682625" y="1584682"/>
                  </a:lnTo>
                  <a:lnTo>
                    <a:pt x="1682471" y="1584682"/>
                  </a:lnTo>
                  <a:lnTo>
                    <a:pt x="1664970" y="1589040"/>
                  </a:lnTo>
                  <a:lnTo>
                    <a:pt x="1569897" y="1612418"/>
                  </a:lnTo>
                  <a:lnTo>
                    <a:pt x="1493712" y="1533320"/>
                  </a:lnTo>
                  <a:lnTo>
                    <a:pt x="1214676" y="1243412"/>
                  </a:lnTo>
                  <a:lnTo>
                    <a:pt x="1597611" y="1104111"/>
                  </a:lnTo>
                  <a:lnTo>
                    <a:pt x="1818112" y="1023938"/>
                  </a:lnTo>
                  <a:lnTo>
                    <a:pt x="1849706" y="1012482"/>
                  </a:lnTo>
                  <a:lnTo>
                    <a:pt x="2090489" y="924880"/>
                  </a:lnTo>
                  <a:cubicBezTo>
                    <a:pt x="2097664" y="922270"/>
                    <a:pt x="2101841" y="912953"/>
                    <a:pt x="2099780" y="903830"/>
                  </a:cubicBezTo>
                  <a:cubicBezTo>
                    <a:pt x="2098244" y="896975"/>
                    <a:pt x="2093715" y="892265"/>
                    <a:pt x="2088477" y="891448"/>
                  </a:cubicBezTo>
                  <a:cubicBezTo>
                    <a:pt x="2086733" y="891175"/>
                    <a:pt x="2084860" y="891413"/>
                    <a:pt x="2083056" y="892067"/>
                  </a:cubicBezTo>
                  <a:lnTo>
                    <a:pt x="1860389" y="973017"/>
                  </a:lnTo>
                  <a:lnTo>
                    <a:pt x="1828800" y="984468"/>
                  </a:lnTo>
                  <a:lnTo>
                    <a:pt x="1589871" y="1071298"/>
                  </a:lnTo>
                  <a:lnTo>
                    <a:pt x="1189127" y="1216948"/>
                  </a:lnTo>
                  <a:lnTo>
                    <a:pt x="885628" y="901507"/>
                  </a:lnTo>
                  <a:lnTo>
                    <a:pt x="1498048" y="580653"/>
                  </a:lnTo>
                  <a:lnTo>
                    <a:pt x="1693462" y="478187"/>
                  </a:lnTo>
                  <a:cubicBezTo>
                    <a:pt x="1700364" y="474571"/>
                    <a:pt x="1703719" y="464735"/>
                    <a:pt x="1700895" y="455899"/>
                  </a:cubicBezTo>
                  <a:cubicBezTo>
                    <a:pt x="1698769" y="449307"/>
                    <a:pt x="1693784" y="445151"/>
                    <a:pt x="1688507" y="445067"/>
                  </a:cubicBezTo>
                  <a:cubicBezTo>
                    <a:pt x="1686743" y="445032"/>
                    <a:pt x="1684989" y="445562"/>
                    <a:pt x="1683244" y="446459"/>
                  </a:cubicBezTo>
                  <a:lnTo>
                    <a:pt x="1493712" y="545829"/>
                  </a:lnTo>
                  <a:lnTo>
                    <a:pt x="873552" y="870705"/>
                  </a:lnTo>
                  <a:cubicBezTo>
                    <a:pt x="869767" y="872691"/>
                    <a:pt x="867452" y="876629"/>
                    <a:pt x="866273" y="881230"/>
                  </a:cubicBezTo>
                  <a:lnTo>
                    <a:pt x="639424" y="645660"/>
                  </a:lnTo>
                  <a:lnTo>
                    <a:pt x="594828" y="599226"/>
                  </a:lnTo>
                  <a:lnTo>
                    <a:pt x="649488" y="564402"/>
                  </a:lnTo>
                  <a:lnTo>
                    <a:pt x="950510" y="372477"/>
                  </a:lnTo>
                  <a:lnTo>
                    <a:pt x="974820" y="356841"/>
                  </a:lnTo>
                  <a:lnTo>
                    <a:pt x="1280331" y="162132"/>
                  </a:lnTo>
                  <a:cubicBezTo>
                    <a:pt x="1282234" y="160919"/>
                    <a:pt x="1283002" y="158561"/>
                    <a:pt x="1284206" y="156560"/>
                  </a:cubicBezTo>
                  <a:cubicBezTo>
                    <a:pt x="1272472" y="152137"/>
                    <a:pt x="1260674" y="147699"/>
                    <a:pt x="1249054" y="143712"/>
                  </a:cubicBezTo>
                  <a:lnTo>
                    <a:pt x="1248281" y="144178"/>
                  </a:lnTo>
                  <a:lnTo>
                    <a:pt x="959647" y="328208"/>
                  </a:lnTo>
                  <a:lnTo>
                    <a:pt x="935332" y="343686"/>
                  </a:lnTo>
                  <a:lnTo>
                    <a:pt x="653670" y="523229"/>
                  </a:lnTo>
                  <a:lnTo>
                    <a:pt x="580424" y="569974"/>
                  </a:lnTo>
                  <a:cubicBezTo>
                    <a:pt x="577594" y="571777"/>
                    <a:pt x="575939" y="574912"/>
                    <a:pt x="574696" y="578330"/>
                  </a:cubicBezTo>
                  <a:lnTo>
                    <a:pt x="523906" y="525552"/>
                  </a:lnTo>
                  <a:lnTo>
                    <a:pt x="490305" y="490728"/>
                  </a:lnTo>
                  <a:lnTo>
                    <a:pt x="414740" y="412100"/>
                  </a:lnTo>
                  <a:lnTo>
                    <a:pt x="393062" y="389654"/>
                  </a:lnTo>
                  <a:lnTo>
                    <a:pt x="268719" y="260259"/>
                  </a:lnTo>
                  <a:lnTo>
                    <a:pt x="260359" y="251592"/>
                  </a:lnTo>
                  <a:lnTo>
                    <a:pt x="243636" y="234256"/>
                  </a:lnTo>
                  <a:lnTo>
                    <a:pt x="56115" y="39394"/>
                  </a:lnTo>
                  <a:lnTo>
                    <a:pt x="22049" y="3946"/>
                  </a:lnTo>
                  <a:cubicBezTo>
                    <a:pt x="19155" y="945"/>
                    <a:pt x="15568" y="-343"/>
                    <a:pt x="12139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16"/>
          <p:cNvGrpSpPr/>
          <p:nvPr/>
        </p:nvGrpSpPr>
        <p:grpSpPr>
          <a:xfrm>
            <a:off x="3369367" y="541360"/>
            <a:ext cx="1204985" cy="1910938"/>
            <a:chOff x="3378330" y="573998"/>
            <a:chExt cx="1204985" cy="1910938"/>
          </a:xfrm>
        </p:grpSpPr>
        <p:sp>
          <p:nvSpPr>
            <p:cNvPr id="890" name="Google Shape;890;p16"/>
            <p:cNvSpPr/>
            <p:nvPr/>
          </p:nvSpPr>
          <p:spPr>
            <a:xfrm>
              <a:off x="3378330" y="573998"/>
              <a:ext cx="1204985" cy="1910938"/>
            </a:xfrm>
            <a:custGeom>
              <a:rect b="b" l="l" r="r" t="t"/>
              <a:pathLst>
                <a:path extrusionOk="0" h="1495842" w="943237">
                  <a:moveTo>
                    <a:pt x="158510" y="492920"/>
                  </a:moveTo>
                  <a:cubicBezTo>
                    <a:pt x="353290" y="104726"/>
                    <a:pt x="651374" y="-95802"/>
                    <a:pt x="824301" y="45029"/>
                  </a:cubicBezTo>
                  <a:cubicBezTo>
                    <a:pt x="997224" y="185865"/>
                    <a:pt x="979505" y="614727"/>
                    <a:pt x="784725" y="1002921"/>
                  </a:cubicBezTo>
                  <a:cubicBezTo>
                    <a:pt x="589945" y="1391120"/>
                    <a:pt x="291862" y="1591644"/>
                    <a:pt x="118939" y="1450813"/>
                  </a:cubicBezTo>
                  <a:cubicBezTo>
                    <a:pt x="-53984" y="1309982"/>
                    <a:pt x="-36270" y="881119"/>
                    <a:pt x="158510" y="4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509959" y="663798"/>
              <a:ext cx="1002044" cy="1723325"/>
            </a:xfrm>
            <a:custGeom>
              <a:rect b="b" l="l" r="r" t="t"/>
              <a:pathLst>
                <a:path extrusionOk="0" h="1348982" w="784379">
                  <a:moveTo>
                    <a:pt x="716024" y="284"/>
                  </a:moveTo>
                  <a:cubicBezTo>
                    <a:pt x="712625" y="1101"/>
                    <a:pt x="709340" y="3681"/>
                    <a:pt x="707244" y="7599"/>
                  </a:cubicBezTo>
                  <a:lnTo>
                    <a:pt x="528553" y="340905"/>
                  </a:lnTo>
                  <a:lnTo>
                    <a:pt x="527032" y="343704"/>
                  </a:lnTo>
                  <a:lnTo>
                    <a:pt x="425527" y="533058"/>
                  </a:lnTo>
                  <a:lnTo>
                    <a:pt x="370808" y="233967"/>
                  </a:lnTo>
                  <a:cubicBezTo>
                    <a:pt x="369113" y="224705"/>
                    <a:pt x="361854" y="218900"/>
                    <a:pt x="354590" y="221055"/>
                  </a:cubicBezTo>
                  <a:cubicBezTo>
                    <a:pt x="347325" y="223209"/>
                    <a:pt x="342772" y="232451"/>
                    <a:pt x="344457" y="241713"/>
                  </a:cubicBezTo>
                  <a:lnTo>
                    <a:pt x="404755" y="571572"/>
                  </a:lnTo>
                  <a:lnTo>
                    <a:pt x="232818" y="892184"/>
                  </a:lnTo>
                  <a:lnTo>
                    <a:pt x="159854" y="530904"/>
                  </a:lnTo>
                  <a:cubicBezTo>
                    <a:pt x="157996" y="521701"/>
                    <a:pt x="150534" y="516060"/>
                    <a:pt x="143304" y="518427"/>
                  </a:cubicBezTo>
                  <a:cubicBezTo>
                    <a:pt x="136080" y="520795"/>
                    <a:pt x="131818" y="530304"/>
                    <a:pt x="133677" y="539512"/>
                  </a:cubicBezTo>
                  <a:lnTo>
                    <a:pt x="212552" y="930054"/>
                  </a:lnTo>
                  <a:lnTo>
                    <a:pt x="87738" y="1162875"/>
                  </a:lnTo>
                  <a:lnTo>
                    <a:pt x="26597" y="858400"/>
                  </a:lnTo>
                  <a:cubicBezTo>
                    <a:pt x="24754" y="849193"/>
                    <a:pt x="17445" y="843571"/>
                    <a:pt x="10215" y="845924"/>
                  </a:cubicBezTo>
                  <a:cubicBezTo>
                    <a:pt x="2986" y="848276"/>
                    <a:pt x="-1424" y="857583"/>
                    <a:pt x="419" y="866795"/>
                  </a:cubicBezTo>
                  <a:lnTo>
                    <a:pt x="67472" y="1200745"/>
                  </a:lnTo>
                  <a:lnTo>
                    <a:pt x="2446" y="1322101"/>
                  </a:lnTo>
                  <a:cubicBezTo>
                    <a:pt x="-1761" y="1329952"/>
                    <a:pt x="-165" y="1340620"/>
                    <a:pt x="5994" y="1345989"/>
                  </a:cubicBezTo>
                  <a:cubicBezTo>
                    <a:pt x="12158" y="1351348"/>
                    <a:pt x="20532" y="1349313"/>
                    <a:pt x="24744" y="1341467"/>
                  </a:cubicBezTo>
                  <a:lnTo>
                    <a:pt x="147021" y="1113386"/>
                  </a:lnTo>
                  <a:cubicBezTo>
                    <a:pt x="147863" y="1113376"/>
                    <a:pt x="148527" y="1114248"/>
                    <a:pt x="149384" y="1114030"/>
                  </a:cubicBezTo>
                  <a:lnTo>
                    <a:pt x="532943" y="1017200"/>
                  </a:lnTo>
                  <a:cubicBezTo>
                    <a:pt x="540262" y="1015353"/>
                    <a:pt x="545034" y="1006299"/>
                    <a:pt x="543582" y="996972"/>
                  </a:cubicBezTo>
                  <a:cubicBezTo>
                    <a:pt x="542130" y="987651"/>
                    <a:pt x="535029" y="981569"/>
                    <a:pt x="527706" y="983416"/>
                  </a:cubicBezTo>
                  <a:lnTo>
                    <a:pt x="167966" y="1074223"/>
                  </a:lnTo>
                  <a:lnTo>
                    <a:pt x="342598" y="748446"/>
                  </a:lnTo>
                  <a:cubicBezTo>
                    <a:pt x="343902" y="748564"/>
                    <a:pt x="344982" y="749699"/>
                    <a:pt x="346315" y="749307"/>
                  </a:cubicBezTo>
                  <a:lnTo>
                    <a:pt x="722609" y="638496"/>
                  </a:lnTo>
                  <a:cubicBezTo>
                    <a:pt x="729884" y="636351"/>
                    <a:pt x="734249" y="627099"/>
                    <a:pt x="732574" y="617837"/>
                  </a:cubicBezTo>
                  <a:cubicBezTo>
                    <a:pt x="730894" y="608575"/>
                    <a:pt x="723645" y="602785"/>
                    <a:pt x="716361" y="604925"/>
                  </a:cubicBezTo>
                  <a:lnTo>
                    <a:pt x="364049" y="708639"/>
                  </a:lnTo>
                  <a:lnTo>
                    <a:pt x="547977" y="365650"/>
                  </a:lnTo>
                  <a:lnTo>
                    <a:pt x="774464" y="289266"/>
                  </a:lnTo>
                  <a:cubicBezTo>
                    <a:pt x="781674" y="286834"/>
                    <a:pt x="785822" y="277364"/>
                    <a:pt x="783919" y="268177"/>
                  </a:cubicBezTo>
                  <a:cubicBezTo>
                    <a:pt x="782011" y="258989"/>
                    <a:pt x="774757" y="253694"/>
                    <a:pt x="767537" y="256126"/>
                  </a:cubicBezTo>
                  <a:lnTo>
                    <a:pt x="571449" y="322188"/>
                  </a:lnTo>
                  <a:lnTo>
                    <a:pt x="729705" y="26965"/>
                  </a:lnTo>
                  <a:cubicBezTo>
                    <a:pt x="733912" y="19115"/>
                    <a:pt x="732326" y="8446"/>
                    <a:pt x="726157" y="3082"/>
                  </a:cubicBezTo>
                  <a:cubicBezTo>
                    <a:pt x="723075" y="403"/>
                    <a:pt x="719433" y="-529"/>
                    <a:pt x="716024" y="2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16"/>
          <p:cNvGrpSpPr/>
          <p:nvPr/>
        </p:nvGrpSpPr>
        <p:grpSpPr>
          <a:xfrm>
            <a:off x="3493672" y="6411070"/>
            <a:ext cx="1906554" cy="453806"/>
            <a:chOff x="3502635" y="6443708"/>
            <a:chExt cx="1906554" cy="453806"/>
          </a:xfrm>
        </p:grpSpPr>
        <p:sp>
          <p:nvSpPr>
            <p:cNvPr id="893" name="Google Shape;893;p16"/>
            <p:cNvSpPr/>
            <p:nvPr/>
          </p:nvSpPr>
          <p:spPr>
            <a:xfrm>
              <a:off x="3502635" y="6443708"/>
              <a:ext cx="1906554" cy="453806"/>
            </a:xfrm>
            <a:custGeom>
              <a:rect b="b" l="l" r="r" t="t"/>
              <a:pathLst>
                <a:path extrusionOk="0" h="355230" w="1492410">
                  <a:moveTo>
                    <a:pt x="788479" y="157"/>
                  </a:moveTo>
                  <a:cubicBezTo>
                    <a:pt x="763704" y="652"/>
                    <a:pt x="738215" y="2633"/>
                    <a:pt x="712448" y="5258"/>
                  </a:cubicBezTo>
                  <a:cubicBezTo>
                    <a:pt x="703549" y="6199"/>
                    <a:pt x="694526" y="7388"/>
                    <a:pt x="685508" y="8527"/>
                  </a:cubicBezTo>
                  <a:cubicBezTo>
                    <a:pt x="579241" y="22445"/>
                    <a:pt x="464976" y="55827"/>
                    <a:pt x="344379" y="116253"/>
                  </a:cubicBezTo>
                  <a:cubicBezTo>
                    <a:pt x="334974" y="120958"/>
                    <a:pt x="325673" y="125317"/>
                    <a:pt x="316195" y="130319"/>
                  </a:cubicBezTo>
                  <a:cubicBezTo>
                    <a:pt x="219203" y="181978"/>
                    <a:pt x="118288" y="251764"/>
                    <a:pt x="14400" y="342997"/>
                  </a:cubicBezTo>
                  <a:cubicBezTo>
                    <a:pt x="9578" y="347257"/>
                    <a:pt x="4831" y="350922"/>
                    <a:pt x="0" y="355231"/>
                  </a:cubicBezTo>
                  <a:lnTo>
                    <a:pt x="22139" y="355231"/>
                  </a:lnTo>
                  <a:lnTo>
                    <a:pt x="298079" y="355231"/>
                  </a:lnTo>
                  <a:lnTo>
                    <a:pt x="325178" y="355231"/>
                  </a:lnTo>
                  <a:lnTo>
                    <a:pt x="554812" y="355231"/>
                  </a:lnTo>
                  <a:lnTo>
                    <a:pt x="582070" y="355231"/>
                  </a:lnTo>
                  <a:lnTo>
                    <a:pt x="696344" y="355231"/>
                  </a:lnTo>
                  <a:lnTo>
                    <a:pt x="723285" y="355231"/>
                  </a:lnTo>
                  <a:lnTo>
                    <a:pt x="868380" y="355231"/>
                  </a:lnTo>
                  <a:lnTo>
                    <a:pt x="895633" y="355231"/>
                  </a:lnTo>
                  <a:lnTo>
                    <a:pt x="1087951" y="355231"/>
                  </a:lnTo>
                  <a:lnTo>
                    <a:pt x="1115204" y="355231"/>
                  </a:lnTo>
                  <a:lnTo>
                    <a:pt x="1241558" y="355231"/>
                  </a:lnTo>
                  <a:lnTo>
                    <a:pt x="1283989" y="355231"/>
                  </a:lnTo>
                  <a:lnTo>
                    <a:pt x="1292660" y="355231"/>
                  </a:lnTo>
                  <a:lnTo>
                    <a:pt x="1331528" y="355231"/>
                  </a:lnTo>
                  <a:lnTo>
                    <a:pt x="1492410" y="355231"/>
                  </a:lnTo>
                  <a:cubicBezTo>
                    <a:pt x="1478576" y="296637"/>
                    <a:pt x="1467451" y="261274"/>
                    <a:pt x="1467481" y="261274"/>
                  </a:cubicBezTo>
                  <a:cubicBezTo>
                    <a:pt x="1467481" y="261274"/>
                    <a:pt x="1367700" y="161423"/>
                    <a:pt x="1196963" y="85149"/>
                  </a:cubicBezTo>
                  <a:cubicBezTo>
                    <a:pt x="1183262" y="79007"/>
                    <a:pt x="1168248" y="73559"/>
                    <a:pt x="1153606" y="67813"/>
                  </a:cubicBezTo>
                  <a:lnTo>
                    <a:pt x="1153452" y="67813"/>
                  </a:lnTo>
                  <a:cubicBezTo>
                    <a:pt x="1149830" y="66377"/>
                    <a:pt x="1146441" y="64693"/>
                    <a:pt x="1142769" y="63306"/>
                  </a:cubicBezTo>
                  <a:lnTo>
                    <a:pt x="1142615" y="63306"/>
                  </a:lnTo>
                  <a:cubicBezTo>
                    <a:pt x="1137581" y="61424"/>
                    <a:pt x="1133037" y="59344"/>
                    <a:pt x="1127903" y="57462"/>
                  </a:cubicBezTo>
                  <a:cubicBezTo>
                    <a:pt x="1074899" y="38294"/>
                    <a:pt x="1016979" y="22049"/>
                    <a:pt x="953856" y="11944"/>
                  </a:cubicBezTo>
                  <a:cubicBezTo>
                    <a:pt x="937707" y="9319"/>
                    <a:pt x="921370" y="7140"/>
                    <a:pt x="904612" y="5258"/>
                  </a:cubicBezTo>
                  <a:cubicBezTo>
                    <a:pt x="867330" y="1345"/>
                    <a:pt x="828656" y="-586"/>
                    <a:pt x="788479" y="1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5153492" y="6863548"/>
              <a:ext cx="53171" cy="33836"/>
            </a:xfrm>
            <a:custGeom>
              <a:rect b="b" l="l" r="r" t="t"/>
              <a:pathLst>
                <a:path extrusionOk="0" h="26486" w="41621">
                  <a:moveTo>
                    <a:pt x="29418" y="37"/>
                  </a:moveTo>
                  <a:cubicBezTo>
                    <a:pt x="25970" y="-260"/>
                    <a:pt x="22313" y="1226"/>
                    <a:pt x="19508" y="4347"/>
                  </a:cubicBezTo>
                  <a:lnTo>
                    <a:pt x="0" y="26486"/>
                  </a:lnTo>
                  <a:lnTo>
                    <a:pt x="38868" y="26486"/>
                  </a:lnTo>
                  <a:cubicBezTo>
                    <a:pt x="42247" y="20146"/>
                    <a:pt x="42877" y="11924"/>
                    <a:pt x="38709" y="5882"/>
                  </a:cubicBezTo>
                  <a:cubicBezTo>
                    <a:pt x="36242" y="2365"/>
                    <a:pt x="32872" y="285"/>
                    <a:pt x="29418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4611644" y="6685773"/>
              <a:ext cx="47736" cy="211665"/>
            </a:xfrm>
            <a:custGeom>
              <a:rect b="b" l="l" r="r" t="t"/>
              <a:pathLst>
                <a:path extrusionOk="0" h="165687" w="37367">
                  <a:moveTo>
                    <a:pt x="24929" y="62"/>
                  </a:moveTo>
                  <a:cubicBezTo>
                    <a:pt x="17496" y="-730"/>
                    <a:pt x="10872" y="6105"/>
                    <a:pt x="10217" y="15565"/>
                  </a:cubicBezTo>
                  <a:lnTo>
                    <a:pt x="0" y="165688"/>
                  </a:lnTo>
                  <a:lnTo>
                    <a:pt x="27253" y="165688"/>
                  </a:lnTo>
                  <a:lnTo>
                    <a:pt x="37317" y="18488"/>
                  </a:lnTo>
                  <a:cubicBezTo>
                    <a:pt x="37966" y="9027"/>
                    <a:pt x="32357" y="905"/>
                    <a:pt x="24929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6" name="Google Shape;896;p16"/>
          <p:cNvSpPr/>
          <p:nvPr/>
        </p:nvSpPr>
        <p:spPr>
          <a:xfrm>
            <a:off x="4202223" y="6675897"/>
            <a:ext cx="46360" cy="188898"/>
          </a:xfrm>
          <a:custGeom>
            <a:rect b="b" l="l" r="r" t="t"/>
            <a:pathLst>
              <a:path extrusionOk="0" h="147865" w="36290">
                <a:moveTo>
                  <a:pt x="24002" y="70"/>
                </a:moveTo>
                <a:cubicBezTo>
                  <a:pt x="16570" y="-772"/>
                  <a:pt x="9955" y="6063"/>
                  <a:pt x="9296" y="15524"/>
                </a:cubicBezTo>
                <a:lnTo>
                  <a:pt x="0" y="147865"/>
                </a:lnTo>
                <a:lnTo>
                  <a:pt x="27258" y="147865"/>
                </a:lnTo>
                <a:lnTo>
                  <a:pt x="36237" y="18792"/>
                </a:lnTo>
                <a:cubicBezTo>
                  <a:pt x="36896" y="9333"/>
                  <a:pt x="31435" y="912"/>
                  <a:pt x="24002" y="70"/>
                </a:cubicBez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>
            <a:off x="10513089" y="-7563"/>
            <a:ext cx="1678966" cy="5008913"/>
            <a:chOff x="10522052" y="25074"/>
            <a:chExt cx="1678966" cy="5008913"/>
          </a:xfrm>
        </p:grpSpPr>
        <p:sp>
          <p:nvSpPr>
            <p:cNvPr id="898" name="Google Shape;898;p16"/>
            <p:cNvSpPr/>
            <p:nvPr/>
          </p:nvSpPr>
          <p:spPr>
            <a:xfrm>
              <a:off x="10522052" y="25074"/>
              <a:ext cx="1678966" cy="4174068"/>
            </a:xfrm>
            <a:custGeom>
              <a:rect b="b" l="l" r="r" t="t"/>
              <a:pathLst>
                <a:path extrusionOk="0" h="3267372" w="1314259">
                  <a:moveTo>
                    <a:pt x="184823" y="0"/>
                  </a:moveTo>
                  <a:cubicBezTo>
                    <a:pt x="127889" y="162920"/>
                    <a:pt x="79874" y="352830"/>
                    <a:pt x="46972" y="574228"/>
                  </a:cubicBezTo>
                  <a:cubicBezTo>
                    <a:pt x="44197" y="592916"/>
                    <a:pt x="41472" y="611895"/>
                    <a:pt x="38945" y="631033"/>
                  </a:cubicBezTo>
                  <a:cubicBezTo>
                    <a:pt x="33296" y="673321"/>
                    <a:pt x="27944" y="716684"/>
                    <a:pt x="23436" y="761201"/>
                  </a:cubicBezTo>
                  <a:cubicBezTo>
                    <a:pt x="23436" y="761300"/>
                    <a:pt x="23436" y="761409"/>
                    <a:pt x="23436" y="761508"/>
                  </a:cubicBezTo>
                  <a:cubicBezTo>
                    <a:pt x="19818" y="797456"/>
                    <a:pt x="16399" y="833815"/>
                    <a:pt x="13526" y="871249"/>
                  </a:cubicBezTo>
                  <a:cubicBezTo>
                    <a:pt x="9561" y="923146"/>
                    <a:pt x="6340" y="976152"/>
                    <a:pt x="3912" y="1030981"/>
                  </a:cubicBezTo>
                  <a:cubicBezTo>
                    <a:pt x="3169" y="1048405"/>
                    <a:pt x="3119" y="1065022"/>
                    <a:pt x="2525" y="1082208"/>
                  </a:cubicBezTo>
                  <a:cubicBezTo>
                    <a:pt x="2129" y="1094883"/>
                    <a:pt x="1732" y="1107439"/>
                    <a:pt x="1484" y="1119974"/>
                  </a:cubicBezTo>
                  <a:cubicBezTo>
                    <a:pt x="-2530" y="1281865"/>
                    <a:pt x="1683" y="1433385"/>
                    <a:pt x="13079" y="1574404"/>
                  </a:cubicBezTo>
                  <a:cubicBezTo>
                    <a:pt x="14021" y="1585969"/>
                    <a:pt x="14913" y="1597801"/>
                    <a:pt x="15854" y="1609233"/>
                  </a:cubicBezTo>
                  <a:cubicBezTo>
                    <a:pt x="15854" y="1609282"/>
                    <a:pt x="15904" y="1609337"/>
                    <a:pt x="15854" y="1609386"/>
                  </a:cubicBezTo>
                  <a:cubicBezTo>
                    <a:pt x="18827" y="1642878"/>
                    <a:pt x="22395" y="1675503"/>
                    <a:pt x="26061" y="1707825"/>
                  </a:cubicBezTo>
                  <a:cubicBezTo>
                    <a:pt x="26111" y="1707870"/>
                    <a:pt x="26061" y="1707934"/>
                    <a:pt x="26061" y="1707979"/>
                  </a:cubicBezTo>
                  <a:cubicBezTo>
                    <a:pt x="26061" y="1708033"/>
                    <a:pt x="26111" y="1708083"/>
                    <a:pt x="26061" y="1708132"/>
                  </a:cubicBezTo>
                  <a:cubicBezTo>
                    <a:pt x="39093" y="1820846"/>
                    <a:pt x="56635" y="1926209"/>
                    <a:pt x="77495" y="2025119"/>
                  </a:cubicBezTo>
                  <a:cubicBezTo>
                    <a:pt x="77495" y="2025168"/>
                    <a:pt x="77446" y="2025232"/>
                    <a:pt x="77495" y="2025277"/>
                  </a:cubicBezTo>
                  <a:cubicBezTo>
                    <a:pt x="79824" y="2036401"/>
                    <a:pt x="82054" y="2047738"/>
                    <a:pt x="84482" y="2058709"/>
                  </a:cubicBezTo>
                  <a:cubicBezTo>
                    <a:pt x="84482" y="2058759"/>
                    <a:pt x="84383" y="2058823"/>
                    <a:pt x="84482" y="2058863"/>
                  </a:cubicBezTo>
                  <a:cubicBezTo>
                    <a:pt x="118177" y="2211130"/>
                    <a:pt x="159849" y="2347256"/>
                    <a:pt x="205882" y="2467785"/>
                  </a:cubicBezTo>
                  <a:cubicBezTo>
                    <a:pt x="205882" y="2467889"/>
                    <a:pt x="205981" y="2468018"/>
                    <a:pt x="206031" y="2468097"/>
                  </a:cubicBezTo>
                  <a:cubicBezTo>
                    <a:pt x="206031" y="2468141"/>
                    <a:pt x="206031" y="2468221"/>
                    <a:pt x="206031" y="2468250"/>
                  </a:cubicBezTo>
                  <a:cubicBezTo>
                    <a:pt x="207715" y="2472767"/>
                    <a:pt x="209549" y="2476938"/>
                    <a:pt x="211283" y="2481405"/>
                  </a:cubicBezTo>
                  <a:cubicBezTo>
                    <a:pt x="401658" y="2972397"/>
                    <a:pt x="653129" y="3198438"/>
                    <a:pt x="715910" y="3249572"/>
                  </a:cubicBezTo>
                  <a:cubicBezTo>
                    <a:pt x="725077" y="3257016"/>
                    <a:pt x="737564" y="3267373"/>
                    <a:pt x="737613" y="3267373"/>
                  </a:cubicBezTo>
                  <a:cubicBezTo>
                    <a:pt x="737613" y="3267373"/>
                    <a:pt x="741726" y="3265540"/>
                    <a:pt x="742221" y="3265362"/>
                  </a:cubicBezTo>
                  <a:cubicBezTo>
                    <a:pt x="759218" y="3259334"/>
                    <a:pt x="1050082" y="3149929"/>
                    <a:pt x="1312404" y="2652900"/>
                  </a:cubicBezTo>
                  <a:lnTo>
                    <a:pt x="1312404" y="2406185"/>
                  </a:lnTo>
                  <a:cubicBezTo>
                    <a:pt x="1313395" y="2403858"/>
                    <a:pt x="1313940" y="2401292"/>
                    <a:pt x="1314238" y="2398756"/>
                  </a:cubicBezTo>
                  <a:cubicBezTo>
                    <a:pt x="1314287" y="2395378"/>
                    <a:pt x="1314386" y="2391896"/>
                    <a:pt x="1312850" y="2388850"/>
                  </a:cubicBezTo>
                  <a:cubicBezTo>
                    <a:pt x="1312751" y="2388623"/>
                    <a:pt x="1312503" y="2388598"/>
                    <a:pt x="1312404" y="2388385"/>
                  </a:cubicBezTo>
                  <a:lnTo>
                    <a:pt x="1312404" y="2064900"/>
                  </a:lnTo>
                  <a:lnTo>
                    <a:pt x="1312404" y="1894332"/>
                  </a:lnTo>
                  <a:lnTo>
                    <a:pt x="1312404" y="1877462"/>
                  </a:lnTo>
                  <a:lnTo>
                    <a:pt x="1312404" y="1855174"/>
                  </a:lnTo>
                  <a:lnTo>
                    <a:pt x="1312404" y="1843258"/>
                  </a:lnTo>
                  <a:lnTo>
                    <a:pt x="1312404" y="1826383"/>
                  </a:lnTo>
                  <a:lnTo>
                    <a:pt x="1312404" y="1774536"/>
                  </a:lnTo>
                  <a:lnTo>
                    <a:pt x="1312404" y="1466525"/>
                  </a:lnTo>
                  <a:lnTo>
                    <a:pt x="1312404" y="1241167"/>
                  </a:lnTo>
                  <a:lnTo>
                    <a:pt x="1312404" y="1160836"/>
                  </a:lnTo>
                  <a:lnTo>
                    <a:pt x="1312404" y="1117344"/>
                  </a:lnTo>
                  <a:lnTo>
                    <a:pt x="1312404" y="1082986"/>
                  </a:lnTo>
                  <a:lnTo>
                    <a:pt x="1312404" y="424402"/>
                  </a:lnTo>
                  <a:lnTo>
                    <a:pt x="1312404" y="89926"/>
                  </a:lnTo>
                  <a:lnTo>
                    <a:pt x="1312404" y="45505"/>
                  </a:lnTo>
                  <a:lnTo>
                    <a:pt x="1312404" y="0"/>
                  </a:lnTo>
                  <a:lnTo>
                    <a:pt x="948204" y="0"/>
                  </a:lnTo>
                  <a:lnTo>
                    <a:pt x="913371" y="0"/>
                  </a:lnTo>
                  <a:lnTo>
                    <a:pt x="884383" y="0"/>
                  </a:lnTo>
                  <a:lnTo>
                    <a:pt x="869221" y="0"/>
                  </a:lnTo>
                  <a:lnTo>
                    <a:pt x="857130" y="0"/>
                  </a:lnTo>
                  <a:lnTo>
                    <a:pt x="822940" y="0"/>
                  </a:lnTo>
                  <a:lnTo>
                    <a:pt x="749505" y="0"/>
                  </a:lnTo>
                  <a:lnTo>
                    <a:pt x="717941" y="0"/>
                  </a:lnTo>
                  <a:lnTo>
                    <a:pt x="709419" y="0"/>
                  </a:lnTo>
                  <a:lnTo>
                    <a:pt x="337787" y="0"/>
                  </a:lnTo>
                  <a:lnTo>
                    <a:pt x="331593" y="0"/>
                  </a:lnTo>
                  <a:lnTo>
                    <a:pt x="319849" y="0"/>
                  </a:lnTo>
                  <a:lnTo>
                    <a:pt x="299385" y="0"/>
                  </a:lnTo>
                  <a:lnTo>
                    <a:pt x="184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0608253" y="25074"/>
              <a:ext cx="1592737" cy="5008913"/>
            </a:xfrm>
            <a:custGeom>
              <a:rect b="b" l="l" r="r" t="t"/>
              <a:pathLst>
                <a:path extrusionOk="0" h="3920871" w="1246761">
                  <a:moveTo>
                    <a:pt x="231886" y="0"/>
                  </a:moveTo>
                  <a:lnTo>
                    <a:pt x="248783" y="33122"/>
                  </a:lnTo>
                  <a:lnTo>
                    <a:pt x="395107" y="321939"/>
                  </a:lnTo>
                  <a:lnTo>
                    <a:pt x="409625" y="350883"/>
                  </a:lnTo>
                  <a:lnTo>
                    <a:pt x="496538" y="522069"/>
                  </a:lnTo>
                  <a:lnTo>
                    <a:pt x="496686" y="522376"/>
                  </a:lnTo>
                  <a:lnTo>
                    <a:pt x="591576" y="709814"/>
                  </a:lnTo>
                  <a:lnTo>
                    <a:pt x="731707" y="985627"/>
                  </a:lnTo>
                  <a:lnTo>
                    <a:pt x="731707" y="985785"/>
                  </a:lnTo>
                  <a:lnTo>
                    <a:pt x="731707" y="985939"/>
                  </a:lnTo>
                  <a:lnTo>
                    <a:pt x="731707" y="986092"/>
                  </a:lnTo>
                  <a:lnTo>
                    <a:pt x="738990" y="1000644"/>
                  </a:lnTo>
                  <a:cubicBezTo>
                    <a:pt x="740626" y="1003839"/>
                    <a:pt x="743401" y="1005295"/>
                    <a:pt x="745977" y="1006523"/>
                  </a:cubicBezTo>
                  <a:lnTo>
                    <a:pt x="741468" y="1107592"/>
                  </a:lnTo>
                  <a:lnTo>
                    <a:pt x="741468" y="1107751"/>
                  </a:lnTo>
                  <a:lnTo>
                    <a:pt x="734383" y="1271657"/>
                  </a:lnTo>
                  <a:lnTo>
                    <a:pt x="732995" y="1306174"/>
                  </a:lnTo>
                  <a:lnTo>
                    <a:pt x="715306" y="1709683"/>
                  </a:lnTo>
                  <a:lnTo>
                    <a:pt x="549310" y="1410497"/>
                  </a:lnTo>
                  <a:lnTo>
                    <a:pt x="461654" y="1252311"/>
                  </a:lnTo>
                  <a:lnTo>
                    <a:pt x="461505" y="1252158"/>
                  </a:lnTo>
                  <a:lnTo>
                    <a:pt x="285005" y="933780"/>
                  </a:lnTo>
                  <a:lnTo>
                    <a:pt x="268901" y="904835"/>
                  </a:lnTo>
                  <a:lnTo>
                    <a:pt x="102756" y="605184"/>
                  </a:lnTo>
                  <a:cubicBezTo>
                    <a:pt x="100576" y="601301"/>
                    <a:pt x="97306" y="598810"/>
                    <a:pt x="93937" y="598062"/>
                  </a:cubicBezTo>
                  <a:cubicBezTo>
                    <a:pt x="90517" y="597319"/>
                    <a:pt x="87049" y="598418"/>
                    <a:pt x="84026" y="601157"/>
                  </a:cubicBezTo>
                  <a:cubicBezTo>
                    <a:pt x="77932" y="606645"/>
                    <a:pt x="76495" y="617229"/>
                    <a:pt x="80756" y="624996"/>
                  </a:cubicBezTo>
                  <a:lnTo>
                    <a:pt x="243481" y="918455"/>
                  </a:lnTo>
                  <a:lnTo>
                    <a:pt x="259437" y="947400"/>
                  </a:lnTo>
                  <a:lnTo>
                    <a:pt x="490492" y="1364064"/>
                  </a:lnTo>
                  <a:lnTo>
                    <a:pt x="504862" y="1389908"/>
                  </a:lnTo>
                  <a:lnTo>
                    <a:pt x="517448" y="1412508"/>
                  </a:lnTo>
                  <a:lnTo>
                    <a:pt x="542025" y="1456772"/>
                  </a:lnTo>
                  <a:lnTo>
                    <a:pt x="542025" y="1456931"/>
                  </a:lnTo>
                  <a:lnTo>
                    <a:pt x="659709" y="1669128"/>
                  </a:lnTo>
                  <a:cubicBezTo>
                    <a:pt x="659808" y="1669257"/>
                    <a:pt x="659808" y="1669465"/>
                    <a:pt x="659858" y="1669594"/>
                  </a:cubicBezTo>
                  <a:cubicBezTo>
                    <a:pt x="659907" y="1669658"/>
                    <a:pt x="660007" y="1669693"/>
                    <a:pt x="660056" y="1669747"/>
                  </a:cubicBezTo>
                  <a:lnTo>
                    <a:pt x="711143" y="1761995"/>
                  </a:lnTo>
                  <a:cubicBezTo>
                    <a:pt x="711589" y="1762817"/>
                    <a:pt x="712431" y="1762862"/>
                    <a:pt x="712976" y="1763546"/>
                  </a:cubicBezTo>
                  <a:lnTo>
                    <a:pt x="687606" y="2345047"/>
                  </a:lnTo>
                  <a:lnTo>
                    <a:pt x="410121" y="1947110"/>
                  </a:lnTo>
                  <a:lnTo>
                    <a:pt x="126442" y="1540511"/>
                  </a:lnTo>
                  <a:lnTo>
                    <a:pt x="106621" y="1512185"/>
                  </a:lnTo>
                  <a:lnTo>
                    <a:pt x="23623" y="1393162"/>
                  </a:lnTo>
                  <a:cubicBezTo>
                    <a:pt x="21146" y="1389606"/>
                    <a:pt x="17826" y="1387689"/>
                    <a:pt x="14308" y="1387432"/>
                  </a:cubicBezTo>
                  <a:cubicBezTo>
                    <a:pt x="10889" y="1387174"/>
                    <a:pt x="7272" y="1388457"/>
                    <a:pt x="4398" y="1391612"/>
                  </a:cubicBezTo>
                  <a:cubicBezTo>
                    <a:pt x="-1152" y="1397927"/>
                    <a:pt x="-1449" y="1408798"/>
                    <a:pt x="3506" y="1415911"/>
                  </a:cubicBezTo>
                  <a:lnTo>
                    <a:pt x="78278" y="1523176"/>
                  </a:lnTo>
                  <a:lnTo>
                    <a:pt x="97950" y="1551497"/>
                  </a:lnTo>
                  <a:lnTo>
                    <a:pt x="377764" y="1952529"/>
                  </a:lnTo>
                  <a:lnTo>
                    <a:pt x="396941" y="1980082"/>
                  </a:lnTo>
                  <a:lnTo>
                    <a:pt x="397089" y="1980235"/>
                  </a:lnTo>
                  <a:lnTo>
                    <a:pt x="677547" y="2382506"/>
                  </a:lnTo>
                  <a:cubicBezTo>
                    <a:pt x="679728" y="2385666"/>
                    <a:pt x="682701" y="2386934"/>
                    <a:pt x="685723" y="2387459"/>
                  </a:cubicBezTo>
                  <a:lnTo>
                    <a:pt x="659561" y="2990163"/>
                  </a:lnTo>
                  <a:lnTo>
                    <a:pt x="215782" y="2363467"/>
                  </a:lnTo>
                  <a:lnTo>
                    <a:pt x="94977" y="2193057"/>
                  </a:lnTo>
                  <a:lnTo>
                    <a:pt x="82143" y="2174944"/>
                  </a:lnTo>
                  <a:cubicBezTo>
                    <a:pt x="79666" y="2171418"/>
                    <a:pt x="76296" y="2169625"/>
                    <a:pt x="72877" y="2169372"/>
                  </a:cubicBezTo>
                  <a:cubicBezTo>
                    <a:pt x="69409" y="2169149"/>
                    <a:pt x="65891" y="2170680"/>
                    <a:pt x="63115" y="2173864"/>
                  </a:cubicBezTo>
                  <a:cubicBezTo>
                    <a:pt x="57566" y="2180234"/>
                    <a:pt x="57070" y="2191110"/>
                    <a:pt x="62025" y="2198163"/>
                  </a:cubicBezTo>
                  <a:lnTo>
                    <a:pt x="108653" y="2263943"/>
                  </a:lnTo>
                  <a:lnTo>
                    <a:pt x="108802" y="2264097"/>
                  </a:lnTo>
                  <a:lnTo>
                    <a:pt x="199232" y="2391792"/>
                  </a:lnTo>
                  <a:lnTo>
                    <a:pt x="657083" y="3037989"/>
                  </a:lnTo>
                  <a:cubicBezTo>
                    <a:pt x="657231" y="3038172"/>
                    <a:pt x="657430" y="3037964"/>
                    <a:pt x="657579" y="3038147"/>
                  </a:cubicBezTo>
                  <a:lnTo>
                    <a:pt x="648412" y="3249572"/>
                  </a:lnTo>
                  <a:lnTo>
                    <a:pt x="646281" y="3298328"/>
                  </a:lnTo>
                  <a:lnTo>
                    <a:pt x="619920" y="3902583"/>
                  </a:lnTo>
                  <a:cubicBezTo>
                    <a:pt x="619523" y="3912073"/>
                    <a:pt x="625172" y="3920290"/>
                    <a:pt x="632605" y="3920845"/>
                  </a:cubicBezTo>
                  <a:cubicBezTo>
                    <a:pt x="640087" y="3921374"/>
                    <a:pt x="646430" y="3913965"/>
                    <a:pt x="646875" y="3904440"/>
                  </a:cubicBezTo>
                  <a:lnTo>
                    <a:pt x="673335" y="3296471"/>
                  </a:lnTo>
                  <a:lnTo>
                    <a:pt x="674723" y="3265362"/>
                  </a:lnTo>
                  <a:lnTo>
                    <a:pt x="692066" y="2865875"/>
                  </a:lnTo>
                  <a:cubicBezTo>
                    <a:pt x="692760" y="2865503"/>
                    <a:pt x="693503" y="2865929"/>
                    <a:pt x="694098" y="2865414"/>
                  </a:cubicBezTo>
                  <a:lnTo>
                    <a:pt x="1241487" y="2412684"/>
                  </a:lnTo>
                  <a:cubicBezTo>
                    <a:pt x="1243370" y="2411133"/>
                    <a:pt x="1243915" y="2408503"/>
                    <a:pt x="1244906" y="2406185"/>
                  </a:cubicBezTo>
                  <a:cubicBezTo>
                    <a:pt x="1245897" y="2403858"/>
                    <a:pt x="1246442" y="2401292"/>
                    <a:pt x="1246739" y="2398756"/>
                  </a:cubicBezTo>
                  <a:cubicBezTo>
                    <a:pt x="1246788" y="2395378"/>
                    <a:pt x="1246888" y="2391896"/>
                    <a:pt x="1245352" y="2388850"/>
                  </a:cubicBezTo>
                  <a:cubicBezTo>
                    <a:pt x="1245253" y="2388623"/>
                    <a:pt x="1245005" y="2388598"/>
                    <a:pt x="1244906" y="2388385"/>
                  </a:cubicBezTo>
                  <a:cubicBezTo>
                    <a:pt x="1242874" y="2384779"/>
                    <a:pt x="1240050" y="2382134"/>
                    <a:pt x="1236829" y="2381267"/>
                  </a:cubicBezTo>
                  <a:cubicBezTo>
                    <a:pt x="1233460" y="2380351"/>
                    <a:pt x="1229793" y="2380990"/>
                    <a:pt x="1226622" y="2383585"/>
                  </a:cubicBezTo>
                  <a:lnTo>
                    <a:pt x="693949" y="2824553"/>
                  </a:lnTo>
                  <a:lnTo>
                    <a:pt x="718724" y="2252645"/>
                  </a:lnTo>
                  <a:lnTo>
                    <a:pt x="1053491" y="2024658"/>
                  </a:lnTo>
                  <a:lnTo>
                    <a:pt x="1244906" y="1894332"/>
                  </a:lnTo>
                  <a:lnTo>
                    <a:pt x="1244906" y="1877462"/>
                  </a:lnTo>
                  <a:lnTo>
                    <a:pt x="1244906" y="1855174"/>
                  </a:lnTo>
                  <a:lnTo>
                    <a:pt x="1211756" y="1877770"/>
                  </a:lnTo>
                  <a:lnTo>
                    <a:pt x="1020192" y="2008403"/>
                  </a:lnTo>
                  <a:cubicBezTo>
                    <a:pt x="1020192" y="2008388"/>
                    <a:pt x="1020093" y="2008422"/>
                    <a:pt x="1020044" y="2008403"/>
                  </a:cubicBezTo>
                  <a:lnTo>
                    <a:pt x="720607" y="2212403"/>
                  </a:lnTo>
                  <a:lnTo>
                    <a:pt x="739635" y="1773451"/>
                  </a:lnTo>
                  <a:lnTo>
                    <a:pt x="744739" y="1655201"/>
                  </a:lnTo>
                  <a:lnTo>
                    <a:pt x="779424" y="1620837"/>
                  </a:lnTo>
                  <a:lnTo>
                    <a:pt x="798600" y="1601957"/>
                  </a:lnTo>
                  <a:lnTo>
                    <a:pt x="969402" y="1433092"/>
                  </a:lnTo>
                  <a:lnTo>
                    <a:pt x="1003940" y="1399041"/>
                  </a:lnTo>
                  <a:lnTo>
                    <a:pt x="1244906" y="1160836"/>
                  </a:lnTo>
                  <a:lnTo>
                    <a:pt x="1244906" y="1117344"/>
                  </a:lnTo>
                  <a:lnTo>
                    <a:pt x="1004583" y="1354777"/>
                  </a:lnTo>
                  <a:lnTo>
                    <a:pt x="977182" y="1381860"/>
                  </a:lnTo>
                  <a:lnTo>
                    <a:pt x="972822" y="1386193"/>
                  </a:lnTo>
                  <a:lnTo>
                    <a:pt x="951316" y="1407402"/>
                  </a:lnTo>
                  <a:lnTo>
                    <a:pt x="746572" y="1609693"/>
                  </a:lnTo>
                  <a:lnTo>
                    <a:pt x="759753" y="1306640"/>
                  </a:lnTo>
                  <a:lnTo>
                    <a:pt x="761288" y="1272123"/>
                  </a:lnTo>
                  <a:lnTo>
                    <a:pt x="766888" y="1143966"/>
                  </a:lnTo>
                  <a:lnTo>
                    <a:pt x="766888" y="1143813"/>
                  </a:lnTo>
                  <a:lnTo>
                    <a:pt x="768870" y="1095056"/>
                  </a:lnTo>
                  <a:lnTo>
                    <a:pt x="779127" y="861343"/>
                  </a:lnTo>
                  <a:cubicBezTo>
                    <a:pt x="779623" y="860868"/>
                    <a:pt x="780316" y="860997"/>
                    <a:pt x="780812" y="860412"/>
                  </a:cubicBezTo>
                  <a:lnTo>
                    <a:pt x="876494" y="743246"/>
                  </a:lnTo>
                  <a:lnTo>
                    <a:pt x="1163146" y="391899"/>
                  </a:lnTo>
                  <a:lnTo>
                    <a:pt x="1236681" y="301663"/>
                  </a:lnTo>
                  <a:cubicBezTo>
                    <a:pt x="1242081" y="295072"/>
                    <a:pt x="1242181" y="284061"/>
                    <a:pt x="1236977" y="277208"/>
                  </a:cubicBezTo>
                  <a:cubicBezTo>
                    <a:pt x="1234401" y="273782"/>
                    <a:pt x="1231032" y="272186"/>
                    <a:pt x="1227563" y="272100"/>
                  </a:cubicBezTo>
                  <a:cubicBezTo>
                    <a:pt x="1224094" y="272015"/>
                    <a:pt x="1220626" y="273603"/>
                    <a:pt x="1217950" y="276899"/>
                  </a:cubicBezTo>
                  <a:lnTo>
                    <a:pt x="1134655" y="378897"/>
                  </a:lnTo>
                  <a:lnTo>
                    <a:pt x="847854" y="730398"/>
                  </a:lnTo>
                  <a:lnTo>
                    <a:pt x="781456" y="811814"/>
                  </a:lnTo>
                  <a:lnTo>
                    <a:pt x="785916" y="707491"/>
                  </a:lnTo>
                  <a:lnTo>
                    <a:pt x="809155" y="171649"/>
                  </a:lnTo>
                  <a:lnTo>
                    <a:pt x="812277" y="101844"/>
                  </a:lnTo>
                  <a:cubicBezTo>
                    <a:pt x="814407" y="100826"/>
                    <a:pt x="816885" y="100271"/>
                    <a:pt x="818421" y="97820"/>
                  </a:cubicBezTo>
                  <a:lnTo>
                    <a:pt x="880706" y="0"/>
                  </a:lnTo>
                  <a:lnTo>
                    <a:pt x="845872" y="0"/>
                  </a:lnTo>
                  <a:lnTo>
                    <a:pt x="814754" y="48910"/>
                  </a:lnTo>
                  <a:lnTo>
                    <a:pt x="816885" y="0"/>
                  </a:lnTo>
                  <a:lnTo>
                    <a:pt x="801722" y="0"/>
                  </a:lnTo>
                  <a:lnTo>
                    <a:pt x="789632" y="0"/>
                  </a:lnTo>
                  <a:lnTo>
                    <a:pt x="789037" y="11608"/>
                  </a:lnTo>
                  <a:lnTo>
                    <a:pt x="783141" y="148587"/>
                  </a:lnTo>
                  <a:lnTo>
                    <a:pt x="780514" y="208487"/>
                  </a:lnTo>
                  <a:lnTo>
                    <a:pt x="726950" y="95034"/>
                  </a:lnTo>
                  <a:cubicBezTo>
                    <a:pt x="726900" y="94981"/>
                    <a:pt x="726851" y="94932"/>
                    <a:pt x="726801" y="94879"/>
                  </a:cubicBezTo>
                  <a:lnTo>
                    <a:pt x="718279" y="76770"/>
                  </a:lnTo>
                  <a:lnTo>
                    <a:pt x="704157" y="47052"/>
                  </a:lnTo>
                  <a:lnTo>
                    <a:pt x="682007" y="0"/>
                  </a:lnTo>
                  <a:lnTo>
                    <a:pt x="650443" y="0"/>
                  </a:lnTo>
                  <a:lnTo>
                    <a:pt x="662831" y="26158"/>
                  </a:lnTo>
                  <a:cubicBezTo>
                    <a:pt x="662880" y="26214"/>
                    <a:pt x="662880" y="26256"/>
                    <a:pt x="662979" y="26312"/>
                  </a:cubicBezTo>
                  <a:lnTo>
                    <a:pt x="772636" y="258170"/>
                  </a:lnTo>
                  <a:cubicBezTo>
                    <a:pt x="773924" y="260916"/>
                    <a:pt x="776104" y="262150"/>
                    <a:pt x="778185" y="263588"/>
                  </a:cubicBezTo>
                  <a:lnTo>
                    <a:pt x="759158" y="700834"/>
                  </a:lnTo>
                  <a:lnTo>
                    <a:pt x="759158" y="700993"/>
                  </a:lnTo>
                  <a:lnTo>
                    <a:pt x="755739" y="782250"/>
                  </a:lnTo>
                  <a:cubicBezTo>
                    <a:pt x="755739" y="782305"/>
                    <a:pt x="755739" y="782354"/>
                    <a:pt x="755739" y="782404"/>
                  </a:cubicBezTo>
                  <a:lnTo>
                    <a:pt x="748157" y="955137"/>
                  </a:lnTo>
                  <a:lnTo>
                    <a:pt x="730963" y="921085"/>
                  </a:lnTo>
                  <a:lnTo>
                    <a:pt x="730963" y="920932"/>
                  </a:lnTo>
                  <a:lnTo>
                    <a:pt x="730963" y="920778"/>
                  </a:lnTo>
                  <a:lnTo>
                    <a:pt x="619177" y="700681"/>
                  </a:lnTo>
                  <a:lnTo>
                    <a:pt x="442478" y="351811"/>
                  </a:lnTo>
                  <a:lnTo>
                    <a:pt x="442329" y="351656"/>
                  </a:lnTo>
                  <a:lnTo>
                    <a:pt x="426523" y="320546"/>
                  </a:lnTo>
                  <a:lnTo>
                    <a:pt x="264094" y="0"/>
                  </a:lnTo>
                  <a:lnTo>
                    <a:pt x="252351" y="0"/>
                  </a:lnTo>
                  <a:lnTo>
                    <a:pt x="2318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16"/>
          <p:cNvGrpSpPr/>
          <p:nvPr/>
        </p:nvGrpSpPr>
        <p:grpSpPr>
          <a:xfrm>
            <a:off x="3475676" y="6468955"/>
            <a:ext cx="1133289" cy="395904"/>
            <a:chOff x="3484638" y="6501592"/>
            <a:chExt cx="1133289" cy="395904"/>
          </a:xfrm>
        </p:grpSpPr>
        <p:sp>
          <p:nvSpPr>
            <p:cNvPr id="901" name="Google Shape;901;p16"/>
            <p:cNvSpPr/>
            <p:nvPr/>
          </p:nvSpPr>
          <p:spPr>
            <a:xfrm>
              <a:off x="3484638" y="6501592"/>
              <a:ext cx="1133289" cy="395904"/>
            </a:xfrm>
            <a:custGeom>
              <a:rect b="b" l="l" r="r" t="t"/>
              <a:pathLst>
                <a:path extrusionOk="0" h="309905" w="887115">
                  <a:moveTo>
                    <a:pt x="293282" y="52"/>
                  </a:moveTo>
                  <a:cubicBezTo>
                    <a:pt x="179919" y="1835"/>
                    <a:pt x="87442" y="49234"/>
                    <a:pt x="37470" y="144280"/>
                  </a:cubicBezTo>
                  <a:cubicBezTo>
                    <a:pt x="12209" y="192373"/>
                    <a:pt x="570" y="248738"/>
                    <a:pt x="0" y="309906"/>
                  </a:cubicBezTo>
                  <a:lnTo>
                    <a:pt x="236452" y="309906"/>
                  </a:lnTo>
                  <a:lnTo>
                    <a:pt x="283060" y="309906"/>
                  </a:lnTo>
                  <a:lnTo>
                    <a:pt x="887116" y="309906"/>
                  </a:lnTo>
                  <a:cubicBezTo>
                    <a:pt x="856275" y="276919"/>
                    <a:pt x="823428" y="245121"/>
                    <a:pt x="788326" y="215206"/>
                  </a:cubicBezTo>
                  <a:cubicBezTo>
                    <a:pt x="619312" y="70978"/>
                    <a:pt x="439026" y="-2227"/>
                    <a:pt x="293282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564067" y="6661442"/>
              <a:ext cx="504946" cy="236005"/>
            </a:xfrm>
            <a:custGeom>
              <a:rect b="b" l="l" r="r" t="t"/>
              <a:pathLst>
                <a:path extrusionOk="0" h="184740" w="395261">
                  <a:moveTo>
                    <a:pt x="11359" y="245"/>
                  </a:moveTo>
                  <a:cubicBezTo>
                    <a:pt x="7955" y="988"/>
                    <a:pt x="4704" y="3365"/>
                    <a:pt x="2534" y="7228"/>
                  </a:cubicBezTo>
                  <a:cubicBezTo>
                    <a:pt x="-1807" y="14955"/>
                    <a:pt x="-439" y="25653"/>
                    <a:pt x="5631" y="31201"/>
                  </a:cubicBezTo>
                  <a:lnTo>
                    <a:pt x="174258" y="184741"/>
                  </a:lnTo>
                  <a:lnTo>
                    <a:pt x="220865" y="184741"/>
                  </a:lnTo>
                  <a:lnTo>
                    <a:pt x="144527" y="115251"/>
                  </a:lnTo>
                  <a:lnTo>
                    <a:pt x="384695" y="43880"/>
                  </a:lnTo>
                  <a:cubicBezTo>
                    <a:pt x="391960" y="41750"/>
                    <a:pt x="396607" y="32588"/>
                    <a:pt x="394913" y="23325"/>
                  </a:cubicBezTo>
                  <a:cubicBezTo>
                    <a:pt x="393223" y="14063"/>
                    <a:pt x="385919" y="8169"/>
                    <a:pt x="378655" y="10299"/>
                  </a:cubicBezTo>
                  <a:lnTo>
                    <a:pt x="115257" y="88605"/>
                  </a:lnTo>
                  <a:lnTo>
                    <a:pt x="21423" y="3167"/>
                  </a:lnTo>
                  <a:cubicBezTo>
                    <a:pt x="18385" y="443"/>
                    <a:pt x="14763" y="-498"/>
                    <a:pt x="11359" y="2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3" name="Google Shape;903;p16"/>
          <p:cNvGrpSpPr/>
          <p:nvPr/>
        </p:nvGrpSpPr>
        <p:grpSpPr>
          <a:xfrm>
            <a:off x="7109237" y="6045035"/>
            <a:ext cx="1086018" cy="819956"/>
            <a:chOff x="7118200" y="6077673"/>
            <a:chExt cx="1086018" cy="819956"/>
          </a:xfrm>
        </p:grpSpPr>
        <p:sp>
          <p:nvSpPr>
            <p:cNvPr id="904" name="Google Shape;904;p16"/>
            <p:cNvSpPr/>
            <p:nvPr/>
          </p:nvSpPr>
          <p:spPr>
            <a:xfrm>
              <a:off x="7118200" y="6077673"/>
              <a:ext cx="1086018" cy="819956"/>
            </a:xfrm>
            <a:custGeom>
              <a:rect b="b" l="l" r="r" t="t"/>
              <a:pathLst>
                <a:path extrusionOk="0" h="641844" w="850112">
                  <a:moveTo>
                    <a:pt x="589508" y="448"/>
                  </a:moveTo>
                  <a:cubicBezTo>
                    <a:pt x="422224" y="10453"/>
                    <a:pt x="213862" y="197272"/>
                    <a:pt x="65507" y="492960"/>
                  </a:cubicBezTo>
                  <a:cubicBezTo>
                    <a:pt x="40781" y="542192"/>
                    <a:pt x="18978" y="591969"/>
                    <a:pt x="0" y="641845"/>
                  </a:cubicBezTo>
                  <a:lnTo>
                    <a:pt x="150189" y="641845"/>
                  </a:lnTo>
                  <a:lnTo>
                    <a:pt x="178086" y="641845"/>
                  </a:lnTo>
                  <a:lnTo>
                    <a:pt x="414841" y="641845"/>
                  </a:lnTo>
                  <a:lnTo>
                    <a:pt x="447644" y="641845"/>
                  </a:lnTo>
                  <a:lnTo>
                    <a:pt x="820812" y="641845"/>
                  </a:lnTo>
                  <a:cubicBezTo>
                    <a:pt x="879133" y="377607"/>
                    <a:pt x="850939" y="142433"/>
                    <a:pt x="731323" y="45024"/>
                  </a:cubicBezTo>
                  <a:cubicBezTo>
                    <a:pt x="698916" y="18620"/>
                    <a:pt x="662051" y="4182"/>
                    <a:pt x="622311" y="760"/>
                  </a:cubicBezTo>
                  <a:cubicBezTo>
                    <a:pt x="611558" y="-166"/>
                    <a:pt x="600657" y="-216"/>
                    <a:pt x="589508" y="4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7301148" y="6828909"/>
              <a:ext cx="44499" cy="68484"/>
            </a:xfrm>
            <a:custGeom>
              <a:rect b="b" l="l" r="r" t="t"/>
              <a:pathLst>
                <a:path extrusionOk="0" h="53608" w="34833">
                  <a:moveTo>
                    <a:pt x="15459" y="216"/>
                  </a:moveTo>
                  <a:cubicBezTo>
                    <a:pt x="13725" y="-130"/>
                    <a:pt x="11842" y="-81"/>
                    <a:pt x="10058" y="514"/>
                  </a:cubicBezTo>
                  <a:cubicBezTo>
                    <a:pt x="2824" y="2891"/>
                    <a:pt x="-1438" y="12351"/>
                    <a:pt x="445" y="21564"/>
                  </a:cubicBezTo>
                  <a:lnTo>
                    <a:pt x="6936" y="53609"/>
                  </a:lnTo>
                  <a:lnTo>
                    <a:pt x="34833" y="53609"/>
                  </a:lnTo>
                  <a:lnTo>
                    <a:pt x="26608" y="12896"/>
                  </a:lnTo>
                  <a:cubicBezTo>
                    <a:pt x="25220" y="6011"/>
                    <a:pt x="20711" y="1256"/>
                    <a:pt x="15459" y="2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7570408" y="6167426"/>
              <a:ext cx="562621" cy="730176"/>
            </a:xfrm>
            <a:custGeom>
              <a:rect b="b" l="l" r="r" t="t"/>
              <a:pathLst>
                <a:path extrusionOk="0" h="571566" w="440408">
                  <a:moveTo>
                    <a:pt x="371980" y="283"/>
                  </a:moveTo>
                  <a:cubicBezTo>
                    <a:pt x="368561" y="1100"/>
                    <a:pt x="365241" y="3641"/>
                    <a:pt x="363159" y="7559"/>
                  </a:cubicBezTo>
                  <a:lnTo>
                    <a:pt x="184479" y="340959"/>
                  </a:lnTo>
                  <a:lnTo>
                    <a:pt x="183042" y="343733"/>
                  </a:lnTo>
                  <a:lnTo>
                    <a:pt x="81462" y="533033"/>
                  </a:lnTo>
                  <a:lnTo>
                    <a:pt x="26808" y="233976"/>
                  </a:lnTo>
                  <a:cubicBezTo>
                    <a:pt x="25123" y="224764"/>
                    <a:pt x="17839" y="218820"/>
                    <a:pt x="10555" y="221000"/>
                  </a:cubicBezTo>
                  <a:cubicBezTo>
                    <a:pt x="3271" y="223179"/>
                    <a:pt x="-1337" y="232490"/>
                    <a:pt x="347" y="241752"/>
                  </a:cubicBezTo>
                  <a:lnTo>
                    <a:pt x="60750" y="571567"/>
                  </a:lnTo>
                  <a:lnTo>
                    <a:pt x="93553" y="571567"/>
                  </a:lnTo>
                  <a:lnTo>
                    <a:pt x="203953" y="365723"/>
                  </a:lnTo>
                  <a:lnTo>
                    <a:pt x="430351" y="289251"/>
                  </a:lnTo>
                  <a:cubicBezTo>
                    <a:pt x="437585" y="286824"/>
                    <a:pt x="441846" y="277413"/>
                    <a:pt x="439963" y="268201"/>
                  </a:cubicBezTo>
                  <a:cubicBezTo>
                    <a:pt x="438031" y="259038"/>
                    <a:pt x="430747" y="253689"/>
                    <a:pt x="423562" y="256116"/>
                  </a:cubicBezTo>
                  <a:lnTo>
                    <a:pt x="227341" y="322237"/>
                  </a:lnTo>
                  <a:lnTo>
                    <a:pt x="385606" y="26905"/>
                  </a:lnTo>
                  <a:cubicBezTo>
                    <a:pt x="389818" y="19055"/>
                    <a:pt x="388381" y="8436"/>
                    <a:pt x="382187" y="3072"/>
                  </a:cubicBezTo>
                  <a:cubicBezTo>
                    <a:pt x="379115" y="392"/>
                    <a:pt x="375399" y="-524"/>
                    <a:pt x="371980" y="2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16"/>
          <p:cNvGrpSpPr/>
          <p:nvPr/>
        </p:nvGrpSpPr>
        <p:grpSpPr>
          <a:xfrm>
            <a:off x="8404155" y="4515720"/>
            <a:ext cx="1137374" cy="1977056"/>
            <a:chOff x="8413118" y="4548357"/>
            <a:chExt cx="1137374" cy="1977056"/>
          </a:xfrm>
        </p:grpSpPr>
        <p:sp>
          <p:nvSpPr>
            <p:cNvPr id="908" name="Google Shape;908;p16"/>
            <p:cNvSpPr/>
            <p:nvPr/>
          </p:nvSpPr>
          <p:spPr>
            <a:xfrm>
              <a:off x="8413118" y="4548357"/>
              <a:ext cx="1137374" cy="1977056"/>
            </a:xfrm>
            <a:custGeom>
              <a:rect b="b" l="l" r="r" t="t"/>
              <a:pathLst>
                <a:path extrusionOk="0" h="1547598" w="890312">
                  <a:moveTo>
                    <a:pt x="114174" y="558583"/>
                  </a:moveTo>
                  <a:cubicBezTo>
                    <a:pt x="278535" y="148200"/>
                    <a:pt x="560034" y="-88123"/>
                    <a:pt x="742827" y="30742"/>
                  </a:cubicBezTo>
                  <a:cubicBezTo>
                    <a:pt x="925621" y="149602"/>
                    <a:pt x="940536" y="578638"/>
                    <a:pt x="776175" y="989016"/>
                  </a:cubicBezTo>
                  <a:cubicBezTo>
                    <a:pt x="611765" y="1399419"/>
                    <a:pt x="330316" y="1635722"/>
                    <a:pt x="147522" y="1516853"/>
                  </a:cubicBezTo>
                  <a:cubicBezTo>
                    <a:pt x="-35321" y="1397982"/>
                    <a:pt x="-50235" y="968962"/>
                    <a:pt x="114174" y="5585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8531014" y="4620098"/>
              <a:ext cx="940303" cy="1826423"/>
            </a:xfrm>
            <a:custGeom>
              <a:rect b="b" l="l" r="r" t="t"/>
              <a:pathLst>
                <a:path extrusionOk="0" h="1429685" w="736049">
                  <a:moveTo>
                    <a:pt x="647241" y="659"/>
                  </a:moveTo>
                  <a:cubicBezTo>
                    <a:pt x="643921" y="1887"/>
                    <a:pt x="640849" y="4864"/>
                    <a:pt x="639065" y="9024"/>
                  </a:cubicBezTo>
                  <a:lnTo>
                    <a:pt x="486547" y="362786"/>
                  </a:lnTo>
                  <a:lnTo>
                    <a:pt x="485209" y="365758"/>
                  </a:lnTo>
                  <a:lnTo>
                    <a:pt x="398594" y="566732"/>
                  </a:lnTo>
                  <a:lnTo>
                    <a:pt x="321394" y="275788"/>
                  </a:lnTo>
                  <a:cubicBezTo>
                    <a:pt x="319015" y="266779"/>
                    <a:pt x="311335" y="261895"/>
                    <a:pt x="304299" y="264936"/>
                  </a:cubicBezTo>
                  <a:cubicBezTo>
                    <a:pt x="297213" y="267977"/>
                    <a:pt x="293398" y="277735"/>
                    <a:pt x="295776" y="286744"/>
                  </a:cubicBezTo>
                  <a:lnTo>
                    <a:pt x="380806" y="607628"/>
                  </a:lnTo>
                  <a:lnTo>
                    <a:pt x="234036" y="947923"/>
                  </a:lnTo>
                  <a:lnTo>
                    <a:pt x="133992" y="597331"/>
                  </a:lnTo>
                  <a:cubicBezTo>
                    <a:pt x="131465" y="588396"/>
                    <a:pt x="123587" y="583705"/>
                    <a:pt x="116550" y="586950"/>
                  </a:cubicBezTo>
                  <a:cubicBezTo>
                    <a:pt x="109564" y="590199"/>
                    <a:pt x="106045" y="600189"/>
                    <a:pt x="108572" y="609124"/>
                  </a:cubicBezTo>
                  <a:lnTo>
                    <a:pt x="216742" y="988115"/>
                  </a:lnTo>
                  <a:lnTo>
                    <a:pt x="110207" y="1235226"/>
                  </a:lnTo>
                  <a:lnTo>
                    <a:pt x="26219" y="939716"/>
                  </a:lnTo>
                  <a:cubicBezTo>
                    <a:pt x="23692" y="930776"/>
                    <a:pt x="16012" y="926080"/>
                    <a:pt x="8975" y="929315"/>
                  </a:cubicBezTo>
                  <a:cubicBezTo>
                    <a:pt x="1939" y="932544"/>
                    <a:pt x="-1728" y="942356"/>
                    <a:pt x="799" y="951296"/>
                  </a:cubicBezTo>
                  <a:lnTo>
                    <a:pt x="92914" y="1275414"/>
                  </a:lnTo>
                  <a:lnTo>
                    <a:pt x="37417" y="1404215"/>
                  </a:lnTo>
                  <a:cubicBezTo>
                    <a:pt x="33800" y="1412535"/>
                    <a:pt x="36179" y="1422986"/>
                    <a:pt x="42719" y="1427543"/>
                  </a:cubicBezTo>
                  <a:cubicBezTo>
                    <a:pt x="49260" y="1432149"/>
                    <a:pt x="57436" y="1429078"/>
                    <a:pt x="61053" y="1420757"/>
                  </a:cubicBezTo>
                  <a:lnTo>
                    <a:pt x="165457" y="1178659"/>
                  </a:lnTo>
                  <a:cubicBezTo>
                    <a:pt x="166299" y="1178550"/>
                    <a:pt x="166993" y="1179333"/>
                    <a:pt x="167835" y="1179011"/>
                  </a:cubicBezTo>
                  <a:lnTo>
                    <a:pt x="542242" y="1035366"/>
                  </a:lnTo>
                  <a:cubicBezTo>
                    <a:pt x="549377" y="1032627"/>
                    <a:pt x="553441" y="1023029"/>
                    <a:pt x="551310" y="1013925"/>
                  </a:cubicBezTo>
                  <a:cubicBezTo>
                    <a:pt x="549130" y="1004822"/>
                    <a:pt x="541598" y="999646"/>
                    <a:pt x="534463" y="1002390"/>
                  </a:cubicBezTo>
                  <a:lnTo>
                    <a:pt x="183295" y="1137104"/>
                  </a:lnTo>
                  <a:lnTo>
                    <a:pt x="332394" y="791332"/>
                  </a:lnTo>
                  <a:cubicBezTo>
                    <a:pt x="333683" y="791287"/>
                    <a:pt x="334872" y="792288"/>
                    <a:pt x="336160" y="791733"/>
                  </a:cubicBezTo>
                  <a:lnTo>
                    <a:pt x="702292" y="635062"/>
                  </a:lnTo>
                  <a:cubicBezTo>
                    <a:pt x="709328" y="632036"/>
                    <a:pt x="712995" y="622289"/>
                    <a:pt x="710616" y="613275"/>
                  </a:cubicBezTo>
                  <a:cubicBezTo>
                    <a:pt x="708238" y="604260"/>
                    <a:pt x="700607" y="599396"/>
                    <a:pt x="693522" y="602423"/>
                  </a:cubicBezTo>
                  <a:lnTo>
                    <a:pt x="350728" y="749068"/>
                  </a:lnTo>
                  <a:lnTo>
                    <a:pt x="507755" y="385025"/>
                  </a:lnTo>
                  <a:lnTo>
                    <a:pt x="727365" y="281083"/>
                  </a:lnTo>
                  <a:cubicBezTo>
                    <a:pt x="734352" y="277774"/>
                    <a:pt x="737770" y="267839"/>
                    <a:pt x="735194" y="258928"/>
                  </a:cubicBezTo>
                  <a:cubicBezTo>
                    <a:pt x="732568" y="250018"/>
                    <a:pt x="724986" y="245645"/>
                    <a:pt x="717950" y="248953"/>
                  </a:cubicBezTo>
                  <a:lnTo>
                    <a:pt x="527823" y="338868"/>
                  </a:lnTo>
                  <a:lnTo>
                    <a:pt x="662899" y="25528"/>
                  </a:lnTo>
                  <a:cubicBezTo>
                    <a:pt x="666516" y="17197"/>
                    <a:pt x="664088" y="6771"/>
                    <a:pt x="657548" y="2195"/>
                  </a:cubicBezTo>
                  <a:cubicBezTo>
                    <a:pt x="654277" y="-94"/>
                    <a:pt x="650610" y="-569"/>
                    <a:pt x="647241" y="6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8937883" y="4198035"/>
            <a:ext cx="3252294" cy="2667535"/>
            <a:chOff x="8946846" y="4230672"/>
            <a:chExt cx="3252294" cy="2667535"/>
          </a:xfrm>
        </p:grpSpPr>
        <p:sp>
          <p:nvSpPr>
            <p:cNvPr id="911" name="Google Shape;911;p16"/>
            <p:cNvSpPr/>
            <p:nvPr/>
          </p:nvSpPr>
          <p:spPr>
            <a:xfrm>
              <a:off x="8946846" y="4230672"/>
              <a:ext cx="3252294" cy="2667535"/>
            </a:xfrm>
            <a:custGeom>
              <a:rect b="b" l="l" r="r" t="t"/>
              <a:pathLst>
                <a:path extrusionOk="0" h="2088090" w="2545827">
                  <a:moveTo>
                    <a:pt x="2076482" y="137"/>
                  </a:moveTo>
                  <a:cubicBezTo>
                    <a:pt x="2043629" y="-472"/>
                    <a:pt x="2009291" y="1004"/>
                    <a:pt x="1974258" y="3387"/>
                  </a:cubicBezTo>
                  <a:cubicBezTo>
                    <a:pt x="1965240" y="4001"/>
                    <a:pt x="1956370" y="4412"/>
                    <a:pt x="1947203" y="5244"/>
                  </a:cubicBezTo>
                  <a:cubicBezTo>
                    <a:pt x="1770852" y="21262"/>
                    <a:pt x="1568287" y="78309"/>
                    <a:pt x="1342682" y="202741"/>
                  </a:cubicBezTo>
                  <a:cubicBezTo>
                    <a:pt x="1334357" y="207322"/>
                    <a:pt x="1325785" y="212369"/>
                    <a:pt x="1317411" y="217134"/>
                  </a:cubicBezTo>
                  <a:cubicBezTo>
                    <a:pt x="1205128" y="281057"/>
                    <a:pt x="1087594" y="360838"/>
                    <a:pt x="964509" y="461377"/>
                  </a:cubicBezTo>
                  <a:cubicBezTo>
                    <a:pt x="734146" y="649538"/>
                    <a:pt x="557299" y="849962"/>
                    <a:pt x="420688" y="1049223"/>
                  </a:cubicBezTo>
                  <a:cubicBezTo>
                    <a:pt x="283332" y="1249598"/>
                    <a:pt x="187055" y="1448546"/>
                    <a:pt x="119963" y="1632740"/>
                  </a:cubicBezTo>
                  <a:cubicBezTo>
                    <a:pt x="119963" y="1632785"/>
                    <a:pt x="119963" y="1632839"/>
                    <a:pt x="119963" y="1632894"/>
                  </a:cubicBezTo>
                  <a:cubicBezTo>
                    <a:pt x="82601" y="1735592"/>
                    <a:pt x="55150" y="1832521"/>
                    <a:pt x="33744" y="1923555"/>
                  </a:cubicBezTo>
                  <a:cubicBezTo>
                    <a:pt x="20117" y="1981306"/>
                    <a:pt x="8622" y="2036630"/>
                    <a:pt x="0" y="2088091"/>
                  </a:cubicBezTo>
                  <a:lnTo>
                    <a:pt x="157472" y="2088091"/>
                  </a:lnTo>
                  <a:lnTo>
                    <a:pt x="185321" y="2088091"/>
                  </a:lnTo>
                  <a:lnTo>
                    <a:pt x="404137" y="2088091"/>
                  </a:lnTo>
                  <a:lnTo>
                    <a:pt x="443481" y="2088091"/>
                  </a:lnTo>
                  <a:lnTo>
                    <a:pt x="467018" y="2088091"/>
                  </a:lnTo>
                  <a:lnTo>
                    <a:pt x="516866" y="2088091"/>
                  </a:lnTo>
                  <a:lnTo>
                    <a:pt x="810901" y="2088091"/>
                  </a:lnTo>
                  <a:lnTo>
                    <a:pt x="872542" y="2088091"/>
                  </a:lnTo>
                  <a:lnTo>
                    <a:pt x="937900" y="2088091"/>
                  </a:lnTo>
                  <a:lnTo>
                    <a:pt x="980465" y="2088091"/>
                  </a:lnTo>
                  <a:lnTo>
                    <a:pt x="1583599" y="2088091"/>
                  </a:lnTo>
                  <a:lnTo>
                    <a:pt x="1656835" y="2088091"/>
                  </a:lnTo>
                  <a:lnTo>
                    <a:pt x="1706881" y="2088091"/>
                  </a:lnTo>
                  <a:lnTo>
                    <a:pt x="1925798" y="2088091"/>
                  </a:lnTo>
                  <a:lnTo>
                    <a:pt x="2054927" y="2088091"/>
                  </a:lnTo>
                  <a:cubicBezTo>
                    <a:pt x="2094518" y="2044059"/>
                    <a:pt x="2131285" y="1998394"/>
                    <a:pt x="2166417" y="1952035"/>
                  </a:cubicBezTo>
                  <a:cubicBezTo>
                    <a:pt x="2210120" y="1894383"/>
                    <a:pt x="2250505" y="1835245"/>
                    <a:pt x="2287866" y="1775116"/>
                  </a:cubicBezTo>
                  <a:cubicBezTo>
                    <a:pt x="2345395" y="1682348"/>
                    <a:pt x="2395838" y="1587510"/>
                    <a:pt x="2439740" y="1492508"/>
                  </a:cubicBezTo>
                  <a:cubicBezTo>
                    <a:pt x="2443902" y="1483514"/>
                    <a:pt x="2448411" y="1474569"/>
                    <a:pt x="2452425" y="1465579"/>
                  </a:cubicBezTo>
                  <a:cubicBezTo>
                    <a:pt x="2487854" y="1386838"/>
                    <a:pt x="2518526" y="1308424"/>
                    <a:pt x="2545828" y="1231242"/>
                  </a:cubicBezTo>
                  <a:lnTo>
                    <a:pt x="2545828" y="1099064"/>
                  </a:lnTo>
                  <a:lnTo>
                    <a:pt x="2545828" y="1061759"/>
                  </a:lnTo>
                  <a:lnTo>
                    <a:pt x="2545828" y="750503"/>
                  </a:lnTo>
                  <a:lnTo>
                    <a:pt x="2545828" y="713044"/>
                  </a:lnTo>
                  <a:lnTo>
                    <a:pt x="2545828" y="454101"/>
                  </a:lnTo>
                  <a:lnTo>
                    <a:pt x="2545828" y="433517"/>
                  </a:lnTo>
                  <a:lnTo>
                    <a:pt x="2545828" y="392497"/>
                  </a:lnTo>
                  <a:lnTo>
                    <a:pt x="2545828" y="115600"/>
                  </a:lnTo>
                  <a:cubicBezTo>
                    <a:pt x="2433496" y="58562"/>
                    <a:pt x="2275330" y="3842"/>
                    <a:pt x="2076482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9543273" y="4395699"/>
              <a:ext cx="2655680" cy="2502458"/>
            </a:xfrm>
            <a:custGeom>
              <a:rect b="b" l="l" r="r" t="t"/>
              <a:pathLst>
                <a:path extrusionOk="0" h="1958871" w="2078810">
                  <a:moveTo>
                    <a:pt x="1737058" y="1"/>
                  </a:moveTo>
                  <a:cubicBezTo>
                    <a:pt x="1735323" y="-24"/>
                    <a:pt x="1733540" y="412"/>
                    <a:pt x="1731954" y="1239"/>
                  </a:cubicBezTo>
                  <a:cubicBezTo>
                    <a:pt x="1728733" y="2883"/>
                    <a:pt x="1725958" y="6167"/>
                    <a:pt x="1724521" y="10526"/>
                  </a:cubicBezTo>
                  <a:lnTo>
                    <a:pt x="1478600" y="744022"/>
                  </a:lnTo>
                  <a:cubicBezTo>
                    <a:pt x="1477609" y="746959"/>
                    <a:pt x="1478154" y="749886"/>
                    <a:pt x="1478452" y="752843"/>
                  </a:cubicBezTo>
                  <a:lnTo>
                    <a:pt x="1020551" y="1126481"/>
                  </a:lnTo>
                  <a:lnTo>
                    <a:pt x="1356754" y="31110"/>
                  </a:lnTo>
                  <a:cubicBezTo>
                    <a:pt x="1359480" y="22259"/>
                    <a:pt x="1355962" y="12438"/>
                    <a:pt x="1349025" y="8981"/>
                  </a:cubicBezTo>
                  <a:cubicBezTo>
                    <a:pt x="1342038" y="5519"/>
                    <a:pt x="1334159" y="9877"/>
                    <a:pt x="1331533" y="18728"/>
                  </a:cubicBezTo>
                  <a:lnTo>
                    <a:pt x="986361" y="1143657"/>
                  </a:lnTo>
                  <a:cubicBezTo>
                    <a:pt x="985221" y="1147288"/>
                    <a:pt x="985766" y="1150849"/>
                    <a:pt x="986510" y="1154341"/>
                  </a:cubicBezTo>
                  <a:lnTo>
                    <a:pt x="585940" y="1481074"/>
                  </a:lnTo>
                  <a:lnTo>
                    <a:pt x="521028" y="1534011"/>
                  </a:lnTo>
                  <a:lnTo>
                    <a:pt x="537281" y="1473645"/>
                  </a:lnTo>
                  <a:lnTo>
                    <a:pt x="865903" y="254922"/>
                  </a:lnTo>
                  <a:cubicBezTo>
                    <a:pt x="868331" y="245933"/>
                    <a:pt x="864714" y="236022"/>
                    <a:pt x="857677" y="232941"/>
                  </a:cubicBezTo>
                  <a:cubicBezTo>
                    <a:pt x="855893" y="232169"/>
                    <a:pt x="854010" y="232010"/>
                    <a:pt x="852276" y="232169"/>
                  </a:cubicBezTo>
                  <a:cubicBezTo>
                    <a:pt x="846974" y="232654"/>
                    <a:pt x="842168" y="237042"/>
                    <a:pt x="840334" y="243778"/>
                  </a:cubicBezTo>
                  <a:lnTo>
                    <a:pt x="509731" y="1470089"/>
                  </a:lnTo>
                  <a:lnTo>
                    <a:pt x="485450" y="1560163"/>
                  </a:lnTo>
                  <a:cubicBezTo>
                    <a:pt x="485202" y="1561054"/>
                    <a:pt x="485747" y="1561896"/>
                    <a:pt x="485599" y="1562787"/>
                  </a:cubicBezTo>
                  <a:lnTo>
                    <a:pt x="100192" y="1877149"/>
                  </a:lnTo>
                  <a:lnTo>
                    <a:pt x="115206" y="1791414"/>
                  </a:lnTo>
                  <a:lnTo>
                    <a:pt x="125711" y="1731187"/>
                  </a:lnTo>
                  <a:lnTo>
                    <a:pt x="169068" y="1483863"/>
                  </a:lnTo>
                  <a:lnTo>
                    <a:pt x="318018" y="633820"/>
                  </a:lnTo>
                  <a:cubicBezTo>
                    <a:pt x="319653" y="624538"/>
                    <a:pt x="314946" y="615469"/>
                    <a:pt x="307662" y="613389"/>
                  </a:cubicBezTo>
                  <a:cubicBezTo>
                    <a:pt x="305828" y="612869"/>
                    <a:pt x="304094" y="612839"/>
                    <a:pt x="302409" y="613235"/>
                  </a:cubicBezTo>
                  <a:cubicBezTo>
                    <a:pt x="297256" y="614399"/>
                    <a:pt x="292945" y="619431"/>
                    <a:pt x="291706" y="626390"/>
                  </a:cubicBezTo>
                  <a:lnTo>
                    <a:pt x="140427" y="1489588"/>
                  </a:lnTo>
                  <a:lnTo>
                    <a:pt x="90727" y="1773434"/>
                  </a:lnTo>
                  <a:lnTo>
                    <a:pt x="80173" y="1833662"/>
                  </a:lnTo>
                  <a:lnTo>
                    <a:pt x="70610" y="1888293"/>
                  </a:lnTo>
                  <a:cubicBezTo>
                    <a:pt x="69867" y="1892403"/>
                    <a:pt x="70857" y="1896416"/>
                    <a:pt x="72295" y="1899882"/>
                  </a:cubicBezTo>
                  <a:lnTo>
                    <a:pt x="0" y="1958872"/>
                  </a:lnTo>
                  <a:lnTo>
                    <a:pt x="49848" y="1958872"/>
                  </a:lnTo>
                  <a:lnTo>
                    <a:pt x="177145" y="1855009"/>
                  </a:lnTo>
                  <a:lnTo>
                    <a:pt x="177293" y="1855009"/>
                  </a:lnTo>
                  <a:lnTo>
                    <a:pt x="343884" y="1958872"/>
                  </a:lnTo>
                  <a:lnTo>
                    <a:pt x="405525" y="1958872"/>
                  </a:lnTo>
                  <a:lnTo>
                    <a:pt x="204050" y="1833216"/>
                  </a:lnTo>
                  <a:lnTo>
                    <a:pt x="572908" y="1532476"/>
                  </a:lnTo>
                  <a:lnTo>
                    <a:pt x="799306" y="1617269"/>
                  </a:lnTo>
                  <a:lnTo>
                    <a:pt x="830722" y="1629057"/>
                  </a:lnTo>
                  <a:lnTo>
                    <a:pt x="1260279" y="1790027"/>
                  </a:lnTo>
                  <a:lnTo>
                    <a:pt x="1260427" y="1790175"/>
                  </a:lnTo>
                  <a:lnTo>
                    <a:pt x="1339709" y="1819893"/>
                  </a:lnTo>
                  <a:lnTo>
                    <a:pt x="1354723" y="1825440"/>
                  </a:lnTo>
                  <a:cubicBezTo>
                    <a:pt x="1361908" y="1828164"/>
                    <a:pt x="1369390" y="1822964"/>
                    <a:pt x="1371471" y="1813850"/>
                  </a:cubicBezTo>
                  <a:cubicBezTo>
                    <a:pt x="1372264" y="1810433"/>
                    <a:pt x="1371471" y="1807263"/>
                    <a:pt x="1370678" y="1804093"/>
                  </a:cubicBezTo>
                  <a:cubicBezTo>
                    <a:pt x="1369390" y="1798843"/>
                    <a:pt x="1366813" y="1794287"/>
                    <a:pt x="1362304" y="1792652"/>
                  </a:cubicBezTo>
                  <a:lnTo>
                    <a:pt x="1144627" y="1711077"/>
                  </a:lnTo>
                  <a:cubicBezTo>
                    <a:pt x="1144528" y="1711028"/>
                    <a:pt x="1144379" y="1710978"/>
                    <a:pt x="1144280" y="1710929"/>
                  </a:cubicBezTo>
                  <a:lnTo>
                    <a:pt x="836618" y="1595476"/>
                  </a:lnTo>
                  <a:lnTo>
                    <a:pt x="827649" y="1592059"/>
                  </a:lnTo>
                  <a:cubicBezTo>
                    <a:pt x="827600" y="1592059"/>
                    <a:pt x="827550" y="1592059"/>
                    <a:pt x="827501" y="1592059"/>
                  </a:cubicBezTo>
                  <a:lnTo>
                    <a:pt x="602936" y="1507860"/>
                  </a:lnTo>
                  <a:lnTo>
                    <a:pt x="626026" y="1488969"/>
                  </a:lnTo>
                  <a:lnTo>
                    <a:pt x="1098643" y="1103573"/>
                  </a:lnTo>
                  <a:cubicBezTo>
                    <a:pt x="1099238" y="1103831"/>
                    <a:pt x="1099486" y="1104802"/>
                    <a:pt x="1100179" y="1104965"/>
                  </a:cubicBezTo>
                  <a:lnTo>
                    <a:pt x="1361560" y="1165485"/>
                  </a:lnTo>
                  <a:lnTo>
                    <a:pt x="1612883" y="1223682"/>
                  </a:lnTo>
                  <a:lnTo>
                    <a:pt x="1644744" y="1231111"/>
                  </a:lnTo>
                  <a:lnTo>
                    <a:pt x="1687804" y="1241017"/>
                  </a:lnTo>
                  <a:lnTo>
                    <a:pt x="1715206" y="1247361"/>
                  </a:lnTo>
                  <a:lnTo>
                    <a:pt x="1715354" y="1247361"/>
                  </a:lnTo>
                  <a:lnTo>
                    <a:pt x="1722341" y="1249065"/>
                  </a:lnTo>
                  <a:cubicBezTo>
                    <a:pt x="1729675" y="1250764"/>
                    <a:pt x="1736761" y="1244642"/>
                    <a:pt x="1738148" y="1235286"/>
                  </a:cubicBezTo>
                  <a:cubicBezTo>
                    <a:pt x="1739486" y="1225935"/>
                    <a:pt x="1734679" y="1217040"/>
                    <a:pt x="1727296" y="1215321"/>
                  </a:cubicBezTo>
                  <a:lnTo>
                    <a:pt x="1699746" y="1208976"/>
                  </a:lnTo>
                  <a:lnTo>
                    <a:pt x="1631911" y="1193187"/>
                  </a:lnTo>
                  <a:lnTo>
                    <a:pt x="1600000" y="1185757"/>
                  </a:lnTo>
                  <a:lnTo>
                    <a:pt x="1367111" y="1131741"/>
                  </a:lnTo>
                  <a:lnTo>
                    <a:pt x="1131297" y="1076952"/>
                  </a:lnTo>
                  <a:lnTo>
                    <a:pt x="1454617" y="813209"/>
                  </a:lnTo>
                  <a:lnTo>
                    <a:pt x="1454766" y="813209"/>
                  </a:lnTo>
                  <a:lnTo>
                    <a:pt x="1454915" y="813051"/>
                  </a:lnTo>
                  <a:cubicBezTo>
                    <a:pt x="1454915" y="813011"/>
                    <a:pt x="1454915" y="812947"/>
                    <a:pt x="1454915" y="812897"/>
                  </a:cubicBezTo>
                  <a:cubicBezTo>
                    <a:pt x="1454964" y="812833"/>
                    <a:pt x="1455064" y="812808"/>
                    <a:pt x="1455064" y="812744"/>
                  </a:cubicBezTo>
                  <a:lnTo>
                    <a:pt x="1601239" y="693720"/>
                  </a:lnTo>
                  <a:cubicBezTo>
                    <a:pt x="1603171" y="695355"/>
                    <a:pt x="1604955" y="697257"/>
                    <a:pt x="1607433" y="697435"/>
                  </a:cubicBezTo>
                  <a:lnTo>
                    <a:pt x="1721400" y="705637"/>
                  </a:lnTo>
                  <a:lnTo>
                    <a:pt x="1751131" y="707801"/>
                  </a:lnTo>
                  <a:lnTo>
                    <a:pt x="1882738" y="717400"/>
                  </a:lnTo>
                  <a:lnTo>
                    <a:pt x="1911874" y="719565"/>
                  </a:lnTo>
                  <a:lnTo>
                    <a:pt x="1965587" y="723438"/>
                  </a:lnTo>
                  <a:cubicBezTo>
                    <a:pt x="1973069" y="723978"/>
                    <a:pt x="1979263" y="716687"/>
                    <a:pt x="1979708" y="707182"/>
                  </a:cubicBezTo>
                  <a:cubicBezTo>
                    <a:pt x="1980105" y="697692"/>
                    <a:pt x="1974605" y="689466"/>
                    <a:pt x="1967173" y="688921"/>
                  </a:cubicBezTo>
                  <a:lnTo>
                    <a:pt x="1959542" y="688302"/>
                  </a:lnTo>
                  <a:lnTo>
                    <a:pt x="1959393" y="688302"/>
                  </a:lnTo>
                  <a:lnTo>
                    <a:pt x="1895324" y="683814"/>
                  </a:lnTo>
                  <a:lnTo>
                    <a:pt x="1739833" y="672512"/>
                  </a:lnTo>
                  <a:lnTo>
                    <a:pt x="1710102" y="670347"/>
                  </a:lnTo>
                  <a:lnTo>
                    <a:pt x="1636271" y="665083"/>
                  </a:lnTo>
                  <a:lnTo>
                    <a:pt x="2018259" y="353668"/>
                  </a:lnTo>
                  <a:lnTo>
                    <a:pt x="2050616" y="327359"/>
                  </a:lnTo>
                  <a:lnTo>
                    <a:pt x="2066869" y="314045"/>
                  </a:lnTo>
                  <a:lnTo>
                    <a:pt x="2078810" y="304298"/>
                  </a:lnTo>
                  <a:lnTo>
                    <a:pt x="2078810" y="263278"/>
                  </a:lnTo>
                  <a:lnTo>
                    <a:pt x="2039765" y="295165"/>
                  </a:lnTo>
                  <a:lnTo>
                    <a:pt x="1515020" y="723126"/>
                  </a:lnTo>
                  <a:lnTo>
                    <a:pt x="1558030" y="594816"/>
                  </a:lnTo>
                  <a:lnTo>
                    <a:pt x="1749445" y="24146"/>
                  </a:lnTo>
                  <a:cubicBezTo>
                    <a:pt x="1752369" y="15404"/>
                    <a:pt x="1749148" y="5291"/>
                    <a:pt x="1742310" y="1551"/>
                  </a:cubicBezTo>
                  <a:cubicBezTo>
                    <a:pt x="1740625" y="615"/>
                    <a:pt x="1738792" y="16"/>
                    <a:pt x="1737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16"/>
          <p:cNvSpPr/>
          <p:nvPr/>
        </p:nvSpPr>
        <p:spPr>
          <a:xfrm>
            <a:off x="9138991" y="5807458"/>
            <a:ext cx="209857" cy="1057609"/>
          </a:xfrm>
          <a:custGeom>
            <a:rect b="b" l="l" r="r" t="t"/>
            <a:pathLst>
              <a:path extrusionOk="0" h="827874" w="164272">
                <a:moveTo>
                  <a:pt x="148306" y="278"/>
                </a:moveTo>
                <a:cubicBezTo>
                  <a:pt x="143153" y="1576"/>
                  <a:pt x="138842" y="6796"/>
                  <a:pt x="137653" y="13745"/>
                </a:cubicBezTo>
                <a:lnTo>
                  <a:pt x="112728" y="161248"/>
                </a:lnTo>
                <a:lnTo>
                  <a:pt x="50294" y="530254"/>
                </a:lnTo>
                <a:lnTo>
                  <a:pt x="0" y="827875"/>
                </a:lnTo>
                <a:lnTo>
                  <a:pt x="27848" y="827875"/>
                </a:lnTo>
                <a:lnTo>
                  <a:pt x="81412" y="510096"/>
                </a:lnTo>
                <a:lnTo>
                  <a:pt x="153460" y="83398"/>
                </a:lnTo>
                <a:lnTo>
                  <a:pt x="163965" y="20867"/>
                </a:lnTo>
                <a:cubicBezTo>
                  <a:pt x="165550" y="11571"/>
                  <a:pt x="160843" y="2408"/>
                  <a:pt x="153608" y="437"/>
                </a:cubicBezTo>
                <a:cubicBezTo>
                  <a:pt x="151775" y="-64"/>
                  <a:pt x="150090" y="-158"/>
                  <a:pt x="148306" y="278"/>
                </a:cubicBez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16"/>
          <p:cNvGrpSpPr/>
          <p:nvPr/>
        </p:nvGrpSpPr>
        <p:grpSpPr>
          <a:xfrm>
            <a:off x="9303523" y="-7563"/>
            <a:ext cx="1136930" cy="806278"/>
            <a:chOff x="9312486" y="25074"/>
            <a:chExt cx="1136930" cy="806278"/>
          </a:xfrm>
        </p:grpSpPr>
        <p:sp>
          <p:nvSpPr>
            <p:cNvPr id="915" name="Google Shape;915;p16"/>
            <p:cNvSpPr/>
            <p:nvPr/>
          </p:nvSpPr>
          <p:spPr>
            <a:xfrm>
              <a:off x="9312486" y="25074"/>
              <a:ext cx="1136930" cy="806278"/>
            </a:xfrm>
            <a:custGeom>
              <a:rect b="b" l="l" r="r" t="t"/>
              <a:pathLst>
                <a:path extrusionOk="0" h="631137" w="889965">
                  <a:moveTo>
                    <a:pt x="0" y="0"/>
                  </a:moveTo>
                  <a:cubicBezTo>
                    <a:pt x="27749" y="66352"/>
                    <a:pt x="60849" y="132596"/>
                    <a:pt x="99548" y="197033"/>
                  </a:cubicBezTo>
                  <a:cubicBezTo>
                    <a:pt x="165847" y="307363"/>
                    <a:pt x="240421" y="399297"/>
                    <a:pt x="316631" y="470062"/>
                  </a:cubicBezTo>
                  <a:cubicBezTo>
                    <a:pt x="398242" y="545804"/>
                    <a:pt x="481636" y="597215"/>
                    <a:pt x="559133" y="619270"/>
                  </a:cubicBezTo>
                  <a:cubicBezTo>
                    <a:pt x="559183" y="619280"/>
                    <a:pt x="559233" y="619255"/>
                    <a:pt x="559282" y="619270"/>
                  </a:cubicBezTo>
                  <a:cubicBezTo>
                    <a:pt x="570381" y="622415"/>
                    <a:pt x="581183" y="624441"/>
                    <a:pt x="591986" y="626387"/>
                  </a:cubicBezTo>
                  <a:cubicBezTo>
                    <a:pt x="669087" y="640305"/>
                    <a:pt x="739003" y="624094"/>
                    <a:pt x="792667" y="571752"/>
                  </a:cubicBezTo>
                  <a:cubicBezTo>
                    <a:pt x="841524" y="524085"/>
                    <a:pt x="871155" y="452076"/>
                    <a:pt x="883394" y="365277"/>
                  </a:cubicBezTo>
                  <a:cubicBezTo>
                    <a:pt x="883394" y="365228"/>
                    <a:pt x="883394" y="365171"/>
                    <a:pt x="883394" y="365122"/>
                  </a:cubicBezTo>
                  <a:cubicBezTo>
                    <a:pt x="886219" y="344998"/>
                    <a:pt x="888350" y="324237"/>
                    <a:pt x="889291" y="302592"/>
                  </a:cubicBezTo>
                  <a:lnTo>
                    <a:pt x="889291" y="302437"/>
                  </a:lnTo>
                  <a:cubicBezTo>
                    <a:pt x="892660" y="222769"/>
                    <a:pt x="883394" y="133705"/>
                    <a:pt x="861691" y="40397"/>
                  </a:cubicBezTo>
                  <a:cubicBezTo>
                    <a:pt x="858619" y="27050"/>
                    <a:pt x="854606" y="13499"/>
                    <a:pt x="851038" y="0"/>
                  </a:cubicBezTo>
                  <a:lnTo>
                    <a:pt x="680533" y="0"/>
                  </a:lnTo>
                  <a:lnTo>
                    <a:pt x="653131" y="0"/>
                  </a:lnTo>
                  <a:lnTo>
                    <a:pt x="458000" y="0"/>
                  </a:lnTo>
                  <a:lnTo>
                    <a:pt x="4247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9568067" y="25074"/>
              <a:ext cx="727361" cy="734573"/>
            </a:xfrm>
            <a:custGeom>
              <a:rect b="b" l="l" r="r" t="t"/>
              <a:pathLst>
                <a:path extrusionOk="0" h="575008" w="569363">
                  <a:moveTo>
                    <a:pt x="224624" y="0"/>
                  </a:moveTo>
                  <a:lnTo>
                    <a:pt x="306383" y="145027"/>
                  </a:lnTo>
                  <a:lnTo>
                    <a:pt x="14924" y="109119"/>
                  </a:lnTo>
                  <a:cubicBezTo>
                    <a:pt x="7492" y="108201"/>
                    <a:pt x="802" y="115134"/>
                    <a:pt x="59" y="124597"/>
                  </a:cubicBezTo>
                  <a:cubicBezTo>
                    <a:pt x="-635" y="134059"/>
                    <a:pt x="4866" y="142406"/>
                    <a:pt x="12299" y="143325"/>
                  </a:cubicBezTo>
                  <a:lnTo>
                    <a:pt x="327442" y="182329"/>
                  </a:lnTo>
                  <a:lnTo>
                    <a:pt x="351276" y="224738"/>
                  </a:lnTo>
                  <a:lnTo>
                    <a:pt x="456572" y="411246"/>
                  </a:lnTo>
                  <a:lnTo>
                    <a:pt x="302023" y="391899"/>
                  </a:lnTo>
                  <a:lnTo>
                    <a:pt x="270459" y="387875"/>
                  </a:lnTo>
                  <a:lnTo>
                    <a:pt x="210998" y="380445"/>
                  </a:lnTo>
                  <a:cubicBezTo>
                    <a:pt x="203565" y="379511"/>
                    <a:pt x="196974" y="386308"/>
                    <a:pt x="196281" y="395768"/>
                  </a:cubicBezTo>
                  <a:cubicBezTo>
                    <a:pt x="195538" y="405230"/>
                    <a:pt x="200790" y="413717"/>
                    <a:pt x="208173" y="414651"/>
                  </a:cubicBezTo>
                  <a:lnTo>
                    <a:pt x="284382" y="424248"/>
                  </a:lnTo>
                  <a:lnTo>
                    <a:pt x="315946" y="428272"/>
                  </a:lnTo>
                  <a:lnTo>
                    <a:pt x="477482" y="448548"/>
                  </a:lnTo>
                  <a:lnTo>
                    <a:pt x="544822" y="567884"/>
                  </a:lnTo>
                  <a:cubicBezTo>
                    <a:pt x="549183" y="575605"/>
                    <a:pt x="557656" y="577294"/>
                    <a:pt x="563701" y="571752"/>
                  </a:cubicBezTo>
                  <a:cubicBezTo>
                    <a:pt x="569796" y="566205"/>
                    <a:pt x="571183" y="555481"/>
                    <a:pt x="566823" y="547760"/>
                  </a:cubicBezTo>
                  <a:lnTo>
                    <a:pt x="440319" y="323332"/>
                  </a:lnTo>
                  <a:cubicBezTo>
                    <a:pt x="440567" y="322322"/>
                    <a:pt x="441410" y="321955"/>
                    <a:pt x="441558" y="320856"/>
                  </a:cubicBezTo>
                  <a:lnTo>
                    <a:pt x="463212" y="142396"/>
                  </a:lnTo>
                  <a:lnTo>
                    <a:pt x="480406" y="0"/>
                  </a:lnTo>
                  <a:lnTo>
                    <a:pt x="453004" y="0"/>
                  </a:lnTo>
                  <a:lnTo>
                    <a:pt x="433333" y="162672"/>
                  </a:lnTo>
                  <a:lnTo>
                    <a:pt x="433333" y="162827"/>
                  </a:lnTo>
                  <a:lnTo>
                    <a:pt x="418468" y="284947"/>
                  </a:lnTo>
                  <a:lnTo>
                    <a:pt x="374169" y="206320"/>
                  </a:lnTo>
                  <a:lnTo>
                    <a:pt x="257873" y="0"/>
                  </a:lnTo>
                  <a:lnTo>
                    <a:pt x="224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16"/>
          <p:cNvSpPr/>
          <p:nvPr/>
        </p:nvSpPr>
        <p:spPr>
          <a:xfrm>
            <a:off x="-61" y="2723615"/>
            <a:ext cx="876332" cy="341469"/>
          </a:xfrm>
          <a:custGeom>
            <a:rect b="b" l="l" r="r" t="t"/>
            <a:pathLst>
              <a:path extrusionOk="0" h="267295" w="685974">
                <a:moveTo>
                  <a:pt x="674205" y="150"/>
                </a:moveTo>
                <a:cubicBezTo>
                  <a:pt x="672451" y="-147"/>
                  <a:pt x="670583" y="-8"/>
                  <a:pt x="668784" y="616"/>
                </a:cubicBezTo>
                <a:lnTo>
                  <a:pt x="537321" y="46118"/>
                </a:lnTo>
                <a:lnTo>
                  <a:pt x="503096" y="57881"/>
                </a:lnTo>
                <a:lnTo>
                  <a:pt x="186435" y="167311"/>
                </a:lnTo>
                <a:lnTo>
                  <a:pt x="0" y="231699"/>
                </a:lnTo>
                <a:lnTo>
                  <a:pt x="0" y="267295"/>
                </a:lnTo>
                <a:lnTo>
                  <a:pt x="180397" y="204923"/>
                </a:lnTo>
                <a:lnTo>
                  <a:pt x="532207" y="83418"/>
                </a:lnTo>
                <a:lnTo>
                  <a:pt x="566432" y="71502"/>
                </a:lnTo>
                <a:lnTo>
                  <a:pt x="675905" y="33736"/>
                </a:lnTo>
                <a:cubicBezTo>
                  <a:pt x="683109" y="31249"/>
                  <a:pt x="687460" y="21869"/>
                  <a:pt x="685508" y="12686"/>
                </a:cubicBezTo>
                <a:cubicBezTo>
                  <a:pt x="684041" y="5806"/>
                  <a:pt x="679462" y="1037"/>
                  <a:pt x="674205" y="150"/>
                </a:cubicBezTo>
                <a:close/>
              </a:path>
            </a:pathLst>
          </a:custGeom>
          <a:solidFill>
            <a:srgbClr val="5B8A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8" name="Google Shape;918;p16"/>
          <p:cNvGrpSpPr/>
          <p:nvPr/>
        </p:nvGrpSpPr>
        <p:grpSpPr>
          <a:xfrm>
            <a:off x="-61" y="-7563"/>
            <a:ext cx="1673929" cy="3322053"/>
            <a:chOff x="8902" y="25074"/>
            <a:chExt cx="1673929" cy="3322053"/>
          </a:xfrm>
        </p:grpSpPr>
        <p:sp>
          <p:nvSpPr>
            <p:cNvPr id="919" name="Google Shape;919;p16"/>
            <p:cNvSpPr/>
            <p:nvPr/>
          </p:nvSpPr>
          <p:spPr>
            <a:xfrm>
              <a:off x="8902" y="25074"/>
              <a:ext cx="1673929" cy="3322053"/>
            </a:xfrm>
            <a:custGeom>
              <a:rect b="b" l="l" r="r" t="t"/>
              <a:pathLst>
                <a:path extrusionOk="0" h="2600433" w="1310316">
                  <a:moveTo>
                    <a:pt x="0" y="0"/>
                  </a:moveTo>
                  <a:lnTo>
                    <a:pt x="0" y="1024943"/>
                  </a:lnTo>
                  <a:lnTo>
                    <a:pt x="0" y="1106820"/>
                  </a:lnTo>
                  <a:lnTo>
                    <a:pt x="0" y="1956863"/>
                  </a:lnTo>
                  <a:lnTo>
                    <a:pt x="0" y="2022181"/>
                  </a:lnTo>
                  <a:lnTo>
                    <a:pt x="0" y="2052825"/>
                  </a:lnTo>
                  <a:lnTo>
                    <a:pt x="0" y="2135633"/>
                  </a:lnTo>
                  <a:lnTo>
                    <a:pt x="0" y="2370277"/>
                  </a:lnTo>
                  <a:lnTo>
                    <a:pt x="0" y="2405874"/>
                  </a:lnTo>
                  <a:lnTo>
                    <a:pt x="0" y="2600434"/>
                  </a:lnTo>
                  <a:cubicBezTo>
                    <a:pt x="45191" y="2599918"/>
                    <a:pt x="97243" y="2595188"/>
                    <a:pt x="153763" y="2584025"/>
                  </a:cubicBezTo>
                  <a:cubicBezTo>
                    <a:pt x="296514" y="2555838"/>
                    <a:pt x="469834" y="2484124"/>
                    <a:pt x="647571" y="2322912"/>
                  </a:cubicBezTo>
                  <a:cubicBezTo>
                    <a:pt x="655381" y="2315830"/>
                    <a:pt x="663125" y="2308995"/>
                    <a:pt x="670950" y="2301555"/>
                  </a:cubicBezTo>
                  <a:cubicBezTo>
                    <a:pt x="747853" y="2228475"/>
                    <a:pt x="825197" y="2138258"/>
                    <a:pt x="901054" y="2027134"/>
                  </a:cubicBezTo>
                  <a:cubicBezTo>
                    <a:pt x="909131" y="2015297"/>
                    <a:pt x="917173" y="2002603"/>
                    <a:pt x="925210" y="1990295"/>
                  </a:cubicBezTo>
                  <a:cubicBezTo>
                    <a:pt x="957418" y="1940964"/>
                    <a:pt x="989220" y="1887789"/>
                    <a:pt x="1020596" y="1830410"/>
                  </a:cubicBezTo>
                  <a:cubicBezTo>
                    <a:pt x="1050322" y="1776052"/>
                    <a:pt x="1079705" y="1718841"/>
                    <a:pt x="1108395" y="1656746"/>
                  </a:cubicBezTo>
                  <a:cubicBezTo>
                    <a:pt x="1111596" y="1649812"/>
                    <a:pt x="1114252" y="1643076"/>
                    <a:pt x="1117374" y="1636162"/>
                  </a:cubicBezTo>
                  <a:cubicBezTo>
                    <a:pt x="1122215" y="1625429"/>
                    <a:pt x="1126526" y="1614800"/>
                    <a:pt x="1131154" y="1604121"/>
                  </a:cubicBezTo>
                  <a:cubicBezTo>
                    <a:pt x="1163763" y="1528991"/>
                    <a:pt x="1191448" y="1455381"/>
                    <a:pt x="1214310" y="1383410"/>
                  </a:cubicBezTo>
                  <a:cubicBezTo>
                    <a:pt x="1216188" y="1377486"/>
                    <a:pt x="1218210" y="1371508"/>
                    <a:pt x="1220038" y="1365609"/>
                  </a:cubicBezTo>
                  <a:lnTo>
                    <a:pt x="1099104" y="1171207"/>
                  </a:lnTo>
                  <a:lnTo>
                    <a:pt x="1099258" y="1171207"/>
                  </a:lnTo>
                  <a:lnTo>
                    <a:pt x="1220038" y="1365609"/>
                  </a:lnTo>
                  <a:cubicBezTo>
                    <a:pt x="1223819" y="1353346"/>
                    <a:pt x="1227977" y="1340939"/>
                    <a:pt x="1231495" y="1328774"/>
                  </a:cubicBezTo>
                  <a:cubicBezTo>
                    <a:pt x="1266993" y="1205947"/>
                    <a:pt x="1288681" y="1088395"/>
                    <a:pt x="1300247" y="976187"/>
                  </a:cubicBezTo>
                  <a:cubicBezTo>
                    <a:pt x="1302139" y="957856"/>
                    <a:pt x="1303869" y="939575"/>
                    <a:pt x="1305202" y="921551"/>
                  </a:cubicBezTo>
                  <a:cubicBezTo>
                    <a:pt x="1305207" y="921496"/>
                    <a:pt x="1305197" y="921447"/>
                    <a:pt x="1305202" y="921397"/>
                  </a:cubicBezTo>
                  <a:cubicBezTo>
                    <a:pt x="1310355" y="851839"/>
                    <a:pt x="1311445" y="784722"/>
                    <a:pt x="1309230" y="719874"/>
                  </a:cubicBezTo>
                  <a:cubicBezTo>
                    <a:pt x="1305355" y="606600"/>
                    <a:pt x="1291432" y="500786"/>
                    <a:pt x="1270828" y="403198"/>
                  </a:cubicBezTo>
                  <a:cubicBezTo>
                    <a:pt x="1270214" y="400294"/>
                    <a:pt x="1269589" y="397420"/>
                    <a:pt x="1268970" y="394530"/>
                  </a:cubicBezTo>
                  <a:cubicBezTo>
                    <a:pt x="1268960" y="394481"/>
                    <a:pt x="1268975" y="394425"/>
                    <a:pt x="1268970" y="394375"/>
                  </a:cubicBezTo>
                  <a:cubicBezTo>
                    <a:pt x="1266492" y="382917"/>
                    <a:pt x="1264183" y="371239"/>
                    <a:pt x="1261537" y="360014"/>
                  </a:cubicBezTo>
                  <a:cubicBezTo>
                    <a:pt x="1228665" y="220851"/>
                    <a:pt x="1182855" y="100611"/>
                    <a:pt x="1135802" y="0"/>
                  </a:cubicBezTo>
                  <a:lnTo>
                    <a:pt x="1034222" y="0"/>
                  </a:lnTo>
                  <a:lnTo>
                    <a:pt x="770983" y="0"/>
                  </a:lnTo>
                  <a:lnTo>
                    <a:pt x="741252" y="0"/>
                  </a:lnTo>
                  <a:lnTo>
                    <a:pt x="452927" y="0"/>
                  </a:lnTo>
                  <a:lnTo>
                    <a:pt x="424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8902" y="25074"/>
              <a:ext cx="1425148" cy="2728270"/>
            </a:xfrm>
            <a:custGeom>
              <a:rect b="b" l="l" r="r" t="t"/>
              <a:pathLst>
                <a:path extrusionOk="0" h="2135632" w="1115576">
                  <a:moveTo>
                    <a:pt x="424125" y="0"/>
                  </a:moveTo>
                  <a:lnTo>
                    <a:pt x="565193" y="483991"/>
                  </a:lnTo>
                  <a:cubicBezTo>
                    <a:pt x="565371" y="484605"/>
                    <a:pt x="565892" y="484813"/>
                    <a:pt x="566120" y="485383"/>
                  </a:cubicBezTo>
                  <a:lnTo>
                    <a:pt x="405234" y="930991"/>
                  </a:lnTo>
                  <a:lnTo>
                    <a:pt x="153144" y="61447"/>
                  </a:lnTo>
                  <a:cubicBezTo>
                    <a:pt x="150559" y="52528"/>
                    <a:pt x="142800" y="48095"/>
                    <a:pt x="135801" y="51386"/>
                  </a:cubicBezTo>
                  <a:cubicBezTo>
                    <a:pt x="128800" y="54679"/>
                    <a:pt x="125319" y="64446"/>
                    <a:pt x="127903" y="73365"/>
                  </a:cubicBezTo>
                  <a:lnTo>
                    <a:pt x="386652" y="966434"/>
                  </a:lnTo>
                  <a:cubicBezTo>
                    <a:pt x="387350" y="968846"/>
                    <a:pt x="389182" y="969981"/>
                    <a:pt x="390523" y="971699"/>
                  </a:cubicBezTo>
                  <a:lnTo>
                    <a:pt x="186281" y="1537104"/>
                  </a:lnTo>
                  <a:lnTo>
                    <a:pt x="0" y="1024943"/>
                  </a:lnTo>
                  <a:lnTo>
                    <a:pt x="0" y="1106820"/>
                  </a:lnTo>
                  <a:lnTo>
                    <a:pt x="170641" y="1576261"/>
                  </a:lnTo>
                  <a:cubicBezTo>
                    <a:pt x="170860" y="1576865"/>
                    <a:pt x="171304" y="1577098"/>
                    <a:pt x="171570" y="1577658"/>
                  </a:cubicBezTo>
                  <a:lnTo>
                    <a:pt x="19975" y="1997878"/>
                  </a:lnTo>
                  <a:lnTo>
                    <a:pt x="0" y="1956863"/>
                  </a:lnTo>
                  <a:lnTo>
                    <a:pt x="0" y="2022181"/>
                  </a:lnTo>
                  <a:lnTo>
                    <a:pt x="4800" y="2032087"/>
                  </a:lnTo>
                  <a:cubicBezTo>
                    <a:pt x="5279" y="2033068"/>
                    <a:pt x="6216" y="2033127"/>
                    <a:pt x="6813" y="2033945"/>
                  </a:cubicBezTo>
                  <a:lnTo>
                    <a:pt x="0" y="2052825"/>
                  </a:lnTo>
                  <a:lnTo>
                    <a:pt x="0" y="2135633"/>
                  </a:lnTo>
                  <a:lnTo>
                    <a:pt x="96005" y="1869721"/>
                  </a:lnTo>
                  <a:lnTo>
                    <a:pt x="313255" y="1839696"/>
                  </a:lnTo>
                  <a:lnTo>
                    <a:pt x="704862" y="1785522"/>
                  </a:lnTo>
                  <a:lnTo>
                    <a:pt x="747600" y="1779642"/>
                  </a:lnTo>
                  <a:lnTo>
                    <a:pt x="747754" y="1779642"/>
                  </a:lnTo>
                  <a:lnTo>
                    <a:pt x="879376" y="1761535"/>
                  </a:lnTo>
                  <a:lnTo>
                    <a:pt x="906317" y="1757820"/>
                  </a:lnTo>
                  <a:lnTo>
                    <a:pt x="933570" y="1753947"/>
                  </a:lnTo>
                  <a:lnTo>
                    <a:pt x="967794" y="1749306"/>
                  </a:lnTo>
                  <a:lnTo>
                    <a:pt x="967948" y="1749306"/>
                  </a:lnTo>
                  <a:lnTo>
                    <a:pt x="978631" y="1747756"/>
                  </a:lnTo>
                  <a:cubicBezTo>
                    <a:pt x="984800" y="1746904"/>
                    <a:pt x="988541" y="1740376"/>
                    <a:pt x="989473" y="1732897"/>
                  </a:cubicBezTo>
                  <a:cubicBezTo>
                    <a:pt x="989656" y="1731381"/>
                    <a:pt x="990533" y="1730163"/>
                    <a:pt x="990400" y="1728563"/>
                  </a:cubicBezTo>
                  <a:cubicBezTo>
                    <a:pt x="990038" y="1724338"/>
                    <a:pt x="988170" y="1721000"/>
                    <a:pt x="985910" y="1718350"/>
                  </a:cubicBezTo>
                  <a:cubicBezTo>
                    <a:pt x="985841" y="1718266"/>
                    <a:pt x="985826" y="1718122"/>
                    <a:pt x="985757" y="1718038"/>
                  </a:cubicBezTo>
                  <a:cubicBezTo>
                    <a:pt x="985727" y="1718008"/>
                    <a:pt x="985781" y="1717919"/>
                    <a:pt x="985757" y="1717885"/>
                  </a:cubicBezTo>
                  <a:cubicBezTo>
                    <a:pt x="985286" y="1717360"/>
                    <a:pt x="984884" y="1716934"/>
                    <a:pt x="984359" y="1716493"/>
                  </a:cubicBezTo>
                  <a:cubicBezTo>
                    <a:pt x="981822" y="1714373"/>
                    <a:pt x="978815" y="1713100"/>
                    <a:pt x="975534" y="1713551"/>
                  </a:cubicBezTo>
                  <a:lnTo>
                    <a:pt x="952310" y="1716800"/>
                  </a:lnTo>
                  <a:lnTo>
                    <a:pt x="903532" y="1723457"/>
                  </a:lnTo>
                  <a:lnTo>
                    <a:pt x="876586" y="1727171"/>
                  </a:lnTo>
                  <a:lnTo>
                    <a:pt x="711368" y="1750079"/>
                  </a:lnTo>
                  <a:lnTo>
                    <a:pt x="668472" y="1755963"/>
                  </a:lnTo>
                  <a:lnTo>
                    <a:pt x="328585" y="1802857"/>
                  </a:lnTo>
                  <a:lnTo>
                    <a:pt x="109012" y="1833193"/>
                  </a:lnTo>
                  <a:lnTo>
                    <a:pt x="255497" y="1427367"/>
                  </a:lnTo>
                  <a:lnTo>
                    <a:pt x="671728" y="1300914"/>
                  </a:lnTo>
                  <a:lnTo>
                    <a:pt x="837723" y="1250454"/>
                  </a:lnTo>
                  <a:lnTo>
                    <a:pt x="864198" y="1242559"/>
                  </a:lnTo>
                  <a:lnTo>
                    <a:pt x="949054" y="1216715"/>
                  </a:lnTo>
                  <a:lnTo>
                    <a:pt x="957884" y="1214080"/>
                  </a:lnTo>
                  <a:cubicBezTo>
                    <a:pt x="954931" y="1212827"/>
                    <a:pt x="952548" y="1211856"/>
                    <a:pt x="949674" y="1210677"/>
                  </a:cubicBezTo>
                  <a:cubicBezTo>
                    <a:pt x="952642" y="1211895"/>
                    <a:pt x="955124" y="1212772"/>
                    <a:pt x="958191" y="1214080"/>
                  </a:cubicBezTo>
                  <a:lnTo>
                    <a:pt x="1099104" y="1171207"/>
                  </a:lnTo>
                  <a:lnTo>
                    <a:pt x="1099258" y="1171207"/>
                  </a:lnTo>
                  <a:lnTo>
                    <a:pt x="1105140" y="1169350"/>
                  </a:lnTo>
                  <a:cubicBezTo>
                    <a:pt x="1112399" y="1167146"/>
                    <a:pt x="1116938" y="1158013"/>
                    <a:pt x="1115209" y="1148766"/>
                  </a:cubicBezTo>
                  <a:cubicBezTo>
                    <a:pt x="1113910" y="1141832"/>
                    <a:pt x="1109436" y="1136765"/>
                    <a:pt x="1104213" y="1135611"/>
                  </a:cubicBezTo>
                  <a:cubicBezTo>
                    <a:pt x="1102469" y="1135224"/>
                    <a:pt x="1100606" y="1135215"/>
                    <a:pt x="1098792" y="1135764"/>
                  </a:cubicBezTo>
                  <a:lnTo>
                    <a:pt x="1080676" y="1141336"/>
                  </a:lnTo>
                  <a:lnTo>
                    <a:pt x="953702" y="1179875"/>
                  </a:lnTo>
                  <a:lnTo>
                    <a:pt x="906317" y="1194268"/>
                  </a:lnTo>
                  <a:lnTo>
                    <a:pt x="861260" y="1207889"/>
                  </a:lnTo>
                  <a:lnTo>
                    <a:pt x="834933" y="1215937"/>
                  </a:lnTo>
                  <a:lnTo>
                    <a:pt x="737690" y="1245501"/>
                  </a:lnTo>
                  <a:cubicBezTo>
                    <a:pt x="737660" y="1245521"/>
                    <a:pt x="737561" y="1245481"/>
                    <a:pt x="737536" y="1245501"/>
                  </a:cubicBezTo>
                  <a:lnTo>
                    <a:pt x="269898" y="1387590"/>
                  </a:lnTo>
                  <a:lnTo>
                    <a:pt x="462992" y="852829"/>
                  </a:lnTo>
                  <a:cubicBezTo>
                    <a:pt x="465861" y="854206"/>
                    <a:pt x="469009" y="854835"/>
                    <a:pt x="472128" y="853448"/>
                  </a:cubicBezTo>
                  <a:lnTo>
                    <a:pt x="1065965" y="589241"/>
                  </a:lnTo>
                  <a:cubicBezTo>
                    <a:pt x="1073011" y="586105"/>
                    <a:pt x="1076628" y="576393"/>
                    <a:pt x="1074170" y="567418"/>
                  </a:cubicBezTo>
                  <a:cubicBezTo>
                    <a:pt x="1071713" y="558443"/>
                    <a:pt x="1064027" y="553604"/>
                    <a:pt x="1056986" y="556740"/>
                  </a:cubicBezTo>
                  <a:lnTo>
                    <a:pt x="476773" y="815063"/>
                  </a:lnTo>
                  <a:lnTo>
                    <a:pt x="770983" y="0"/>
                  </a:lnTo>
                  <a:lnTo>
                    <a:pt x="741252" y="0"/>
                  </a:lnTo>
                  <a:lnTo>
                    <a:pt x="581604" y="441892"/>
                  </a:lnTo>
                  <a:lnTo>
                    <a:pt x="452927" y="0"/>
                  </a:lnTo>
                  <a:lnTo>
                    <a:pt x="424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16"/>
          <p:cNvGrpSpPr/>
          <p:nvPr/>
        </p:nvGrpSpPr>
        <p:grpSpPr>
          <a:xfrm>
            <a:off x="1201282" y="130821"/>
            <a:ext cx="1425838" cy="2829646"/>
            <a:chOff x="1210244" y="163458"/>
            <a:chExt cx="1425838" cy="2829646"/>
          </a:xfrm>
        </p:grpSpPr>
        <p:sp>
          <p:nvSpPr>
            <p:cNvPr id="922" name="Google Shape;922;p16"/>
            <p:cNvSpPr/>
            <p:nvPr/>
          </p:nvSpPr>
          <p:spPr>
            <a:xfrm>
              <a:off x="1210244" y="163458"/>
              <a:ext cx="1425838" cy="2538785"/>
            </a:xfrm>
            <a:custGeom>
              <a:rect b="b" l="l" r="r" t="t"/>
              <a:pathLst>
                <a:path extrusionOk="0" h="1987307" w="1116116">
                  <a:moveTo>
                    <a:pt x="910681" y="3196"/>
                  </a:moveTo>
                  <a:cubicBezTo>
                    <a:pt x="910681" y="3196"/>
                    <a:pt x="412154" y="-87039"/>
                    <a:pt x="111395" y="691411"/>
                  </a:cubicBezTo>
                  <a:cubicBezTo>
                    <a:pt x="-189360" y="1469865"/>
                    <a:pt x="214154" y="1984477"/>
                    <a:pt x="214154" y="1984477"/>
                  </a:cubicBezTo>
                  <a:cubicBezTo>
                    <a:pt x="214154" y="1984477"/>
                    <a:pt x="686533" y="2070153"/>
                    <a:pt x="997346" y="1298737"/>
                  </a:cubicBezTo>
                  <a:cubicBezTo>
                    <a:pt x="1308164" y="527326"/>
                    <a:pt x="910681" y="3196"/>
                    <a:pt x="910681" y="3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1211100" y="166457"/>
              <a:ext cx="1400107" cy="2826648"/>
            </a:xfrm>
            <a:custGeom>
              <a:rect b="b" l="l" r="r" t="t"/>
              <a:pathLst>
                <a:path extrusionOk="0" h="2212640" w="1095974">
                  <a:moveTo>
                    <a:pt x="894369" y="1110"/>
                  </a:moveTo>
                  <a:cubicBezTo>
                    <a:pt x="891143" y="2698"/>
                    <a:pt x="888442" y="5800"/>
                    <a:pt x="886936" y="10147"/>
                  </a:cubicBezTo>
                  <a:lnTo>
                    <a:pt x="763980" y="364107"/>
                  </a:lnTo>
                  <a:lnTo>
                    <a:pt x="763980" y="364325"/>
                  </a:lnTo>
                  <a:lnTo>
                    <a:pt x="758916" y="378312"/>
                  </a:lnTo>
                  <a:lnTo>
                    <a:pt x="758916" y="378525"/>
                  </a:lnTo>
                  <a:lnTo>
                    <a:pt x="758916" y="378743"/>
                  </a:lnTo>
                  <a:lnTo>
                    <a:pt x="752157" y="398322"/>
                  </a:lnTo>
                  <a:lnTo>
                    <a:pt x="616536" y="59853"/>
                  </a:lnTo>
                  <a:cubicBezTo>
                    <a:pt x="616071" y="58684"/>
                    <a:pt x="614976" y="58459"/>
                    <a:pt x="614341" y="57486"/>
                  </a:cubicBezTo>
                  <a:cubicBezTo>
                    <a:pt x="607023" y="60985"/>
                    <a:pt x="599501" y="65412"/>
                    <a:pt x="592048" y="69320"/>
                  </a:cubicBezTo>
                  <a:cubicBezTo>
                    <a:pt x="592212" y="71355"/>
                    <a:pt x="591607" y="73401"/>
                    <a:pt x="592385" y="75345"/>
                  </a:cubicBezTo>
                  <a:lnTo>
                    <a:pt x="736960" y="436410"/>
                  </a:lnTo>
                  <a:cubicBezTo>
                    <a:pt x="737247" y="437138"/>
                    <a:pt x="737951" y="437262"/>
                    <a:pt x="738308" y="437916"/>
                  </a:cubicBezTo>
                  <a:lnTo>
                    <a:pt x="627007" y="758740"/>
                  </a:lnTo>
                  <a:lnTo>
                    <a:pt x="410147" y="212842"/>
                  </a:lnTo>
                  <a:cubicBezTo>
                    <a:pt x="409275" y="210651"/>
                    <a:pt x="407516" y="209796"/>
                    <a:pt x="406094" y="208323"/>
                  </a:cubicBezTo>
                  <a:cubicBezTo>
                    <a:pt x="399449" y="214922"/>
                    <a:pt x="392809" y="221750"/>
                    <a:pt x="386164" y="228765"/>
                  </a:cubicBezTo>
                  <a:lnTo>
                    <a:pt x="612820" y="799408"/>
                  </a:lnTo>
                  <a:lnTo>
                    <a:pt x="507093" y="1104097"/>
                  </a:lnTo>
                  <a:lnTo>
                    <a:pt x="224365" y="524844"/>
                  </a:lnTo>
                  <a:cubicBezTo>
                    <a:pt x="222393" y="520807"/>
                    <a:pt x="219286" y="518098"/>
                    <a:pt x="215922" y="517098"/>
                  </a:cubicBezTo>
                  <a:cubicBezTo>
                    <a:pt x="212552" y="516097"/>
                    <a:pt x="208782" y="516741"/>
                    <a:pt x="205615" y="519252"/>
                  </a:cubicBezTo>
                  <a:cubicBezTo>
                    <a:pt x="199283" y="524274"/>
                    <a:pt x="197454" y="534849"/>
                    <a:pt x="201394" y="542922"/>
                  </a:cubicBezTo>
                  <a:lnTo>
                    <a:pt x="493918" y="1142180"/>
                  </a:lnTo>
                  <a:lnTo>
                    <a:pt x="403898" y="1401251"/>
                  </a:lnTo>
                  <a:lnTo>
                    <a:pt x="84349" y="886768"/>
                  </a:lnTo>
                  <a:cubicBezTo>
                    <a:pt x="82035" y="883043"/>
                    <a:pt x="78666" y="880824"/>
                    <a:pt x="75232" y="880314"/>
                  </a:cubicBezTo>
                  <a:cubicBezTo>
                    <a:pt x="71798" y="879804"/>
                    <a:pt x="68191" y="881027"/>
                    <a:pt x="65267" y="883970"/>
                  </a:cubicBezTo>
                  <a:cubicBezTo>
                    <a:pt x="59415" y="889873"/>
                    <a:pt x="58439" y="900611"/>
                    <a:pt x="63072" y="908070"/>
                  </a:cubicBezTo>
                  <a:lnTo>
                    <a:pt x="389038" y="1432668"/>
                  </a:lnTo>
                  <a:cubicBezTo>
                    <a:pt x="389871" y="1434010"/>
                    <a:pt x="391198" y="1434079"/>
                    <a:pt x="392244" y="1435035"/>
                  </a:cubicBezTo>
                  <a:lnTo>
                    <a:pt x="312863" y="1663765"/>
                  </a:lnTo>
                  <a:lnTo>
                    <a:pt x="6827" y="1239871"/>
                  </a:lnTo>
                  <a:cubicBezTo>
                    <a:pt x="5018" y="1237360"/>
                    <a:pt x="2506" y="1236607"/>
                    <a:pt x="73" y="1235785"/>
                  </a:cubicBezTo>
                  <a:cubicBezTo>
                    <a:pt x="-190" y="1251644"/>
                    <a:pt x="321" y="1266829"/>
                    <a:pt x="578" y="1282258"/>
                  </a:cubicBezTo>
                  <a:lnTo>
                    <a:pt x="299351" y="1696256"/>
                  </a:lnTo>
                  <a:cubicBezTo>
                    <a:pt x="299851" y="1696945"/>
                    <a:pt x="300654" y="1696762"/>
                    <a:pt x="301209" y="1697331"/>
                  </a:cubicBezTo>
                  <a:lnTo>
                    <a:pt x="205957" y="1971678"/>
                  </a:lnTo>
                  <a:lnTo>
                    <a:pt x="130630" y="2188576"/>
                  </a:lnTo>
                  <a:cubicBezTo>
                    <a:pt x="127607" y="2197268"/>
                    <a:pt x="130729" y="2207337"/>
                    <a:pt x="137552" y="2211171"/>
                  </a:cubicBezTo>
                  <a:cubicBezTo>
                    <a:pt x="144375" y="2215014"/>
                    <a:pt x="152269" y="2211057"/>
                    <a:pt x="155286" y="2202345"/>
                  </a:cubicBezTo>
                  <a:lnTo>
                    <a:pt x="231119" y="1983946"/>
                  </a:lnTo>
                  <a:lnTo>
                    <a:pt x="324518" y="1714761"/>
                  </a:lnTo>
                  <a:lnTo>
                    <a:pt x="782557" y="1679258"/>
                  </a:lnTo>
                  <a:cubicBezTo>
                    <a:pt x="788424" y="1671740"/>
                    <a:pt x="794261" y="1664489"/>
                    <a:pt x="800123" y="1657094"/>
                  </a:cubicBezTo>
                  <a:cubicBezTo>
                    <a:pt x="801198" y="1655648"/>
                    <a:pt x="802238" y="1654310"/>
                    <a:pt x="803334" y="1653008"/>
                  </a:cubicBezTo>
                  <a:cubicBezTo>
                    <a:pt x="803725" y="1652468"/>
                    <a:pt x="804097" y="1651963"/>
                    <a:pt x="804518" y="1651502"/>
                  </a:cubicBezTo>
                  <a:cubicBezTo>
                    <a:pt x="804657" y="1651309"/>
                    <a:pt x="804880" y="1651264"/>
                    <a:pt x="805023" y="1651071"/>
                  </a:cubicBezTo>
                  <a:cubicBezTo>
                    <a:pt x="805529" y="1650373"/>
                    <a:pt x="806034" y="1649828"/>
                    <a:pt x="806544" y="1649135"/>
                  </a:cubicBezTo>
                  <a:cubicBezTo>
                    <a:pt x="807164" y="1648278"/>
                    <a:pt x="807778" y="1647619"/>
                    <a:pt x="808398" y="1646767"/>
                  </a:cubicBezTo>
                  <a:cubicBezTo>
                    <a:pt x="806054" y="1644741"/>
                    <a:pt x="803363" y="1643082"/>
                    <a:pt x="800291" y="1643325"/>
                  </a:cubicBezTo>
                  <a:lnTo>
                    <a:pt x="336846" y="1679471"/>
                  </a:lnTo>
                  <a:lnTo>
                    <a:pt x="437509" y="1389419"/>
                  </a:lnTo>
                  <a:cubicBezTo>
                    <a:pt x="438584" y="1389513"/>
                    <a:pt x="439446" y="1390509"/>
                    <a:pt x="440546" y="1390276"/>
                  </a:cubicBezTo>
                  <a:lnTo>
                    <a:pt x="1007528" y="1267627"/>
                  </a:lnTo>
                  <a:cubicBezTo>
                    <a:pt x="1011185" y="1258078"/>
                    <a:pt x="1014886" y="1248479"/>
                    <a:pt x="1018335" y="1239009"/>
                  </a:cubicBezTo>
                  <a:cubicBezTo>
                    <a:pt x="1018647" y="1238147"/>
                    <a:pt x="1019034" y="1237285"/>
                    <a:pt x="1019351" y="1236428"/>
                  </a:cubicBezTo>
                  <a:cubicBezTo>
                    <a:pt x="1016437" y="1233323"/>
                    <a:pt x="1012746" y="1231466"/>
                    <a:pt x="1008707" y="1232337"/>
                  </a:cubicBezTo>
                  <a:lnTo>
                    <a:pt x="450006" y="1353481"/>
                  </a:lnTo>
                  <a:lnTo>
                    <a:pt x="533440" y="1113131"/>
                  </a:lnTo>
                  <a:cubicBezTo>
                    <a:pt x="534257" y="1113002"/>
                    <a:pt x="534990" y="1113681"/>
                    <a:pt x="535803" y="1113349"/>
                  </a:cubicBezTo>
                  <a:lnTo>
                    <a:pt x="1072212" y="895376"/>
                  </a:lnTo>
                  <a:cubicBezTo>
                    <a:pt x="1079322" y="892484"/>
                    <a:pt x="1083103" y="882697"/>
                    <a:pt x="1080824" y="873643"/>
                  </a:cubicBezTo>
                  <a:cubicBezTo>
                    <a:pt x="1078559" y="864584"/>
                    <a:pt x="1071047" y="859567"/>
                    <a:pt x="1063937" y="862454"/>
                  </a:cubicBezTo>
                  <a:lnTo>
                    <a:pt x="547626" y="1072249"/>
                  </a:lnTo>
                  <a:lnTo>
                    <a:pt x="659943" y="748844"/>
                  </a:lnTo>
                  <a:cubicBezTo>
                    <a:pt x="663694" y="752475"/>
                    <a:pt x="668282" y="754431"/>
                    <a:pt x="672945" y="751856"/>
                  </a:cubicBezTo>
                  <a:lnTo>
                    <a:pt x="1087920" y="522694"/>
                  </a:lnTo>
                  <a:cubicBezTo>
                    <a:pt x="1094767" y="518910"/>
                    <a:pt x="1097805" y="508826"/>
                    <a:pt x="1094842" y="500099"/>
                  </a:cubicBezTo>
                  <a:cubicBezTo>
                    <a:pt x="1093360" y="495741"/>
                    <a:pt x="1090630" y="492467"/>
                    <a:pt x="1087414" y="490847"/>
                  </a:cubicBezTo>
                  <a:cubicBezTo>
                    <a:pt x="1084198" y="489228"/>
                    <a:pt x="1080522" y="489178"/>
                    <a:pt x="1077113" y="491060"/>
                  </a:cubicBezTo>
                  <a:lnTo>
                    <a:pt x="671597" y="715273"/>
                  </a:lnTo>
                  <a:lnTo>
                    <a:pt x="785431" y="387564"/>
                  </a:lnTo>
                  <a:lnTo>
                    <a:pt x="1016477" y="231562"/>
                  </a:lnTo>
                  <a:cubicBezTo>
                    <a:pt x="1020966" y="228532"/>
                    <a:pt x="1022591" y="222746"/>
                    <a:pt x="1022725" y="216715"/>
                  </a:cubicBezTo>
                  <a:cubicBezTo>
                    <a:pt x="1022730" y="216643"/>
                    <a:pt x="1022720" y="216575"/>
                    <a:pt x="1022725" y="216500"/>
                  </a:cubicBezTo>
                  <a:cubicBezTo>
                    <a:pt x="1022522" y="215985"/>
                    <a:pt x="1022255" y="215514"/>
                    <a:pt x="1022051" y="214993"/>
                  </a:cubicBezTo>
                  <a:cubicBezTo>
                    <a:pt x="1020565" y="211191"/>
                    <a:pt x="1019153" y="207259"/>
                    <a:pt x="1017661" y="203589"/>
                  </a:cubicBezTo>
                  <a:cubicBezTo>
                    <a:pt x="1016398" y="202437"/>
                    <a:pt x="1015555" y="200498"/>
                    <a:pt x="1014113" y="199931"/>
                  </a:cubicBezTo>
                  <a:cubicBezTo>
                    <a:pt x="1010808" y="198638"/>
                    <a:pt x="1007112" y="198778"/>
                    <a:pt x="1003812" y="201007"/>
                  </a:cubicBezTo>
                  <a:lnTo>
                    <a:pt x="802997" y="336783"/>
                  </a:lnTo>
                  <a:lnTo>
                    <a:pt x="911592" y="24134"/>
                  </a:lnTo>
                  <a:cubicBezTo>
                    <a:pt x="914615" y="15439"/>
                    <a:pt x="911498" y="5386"/>
                    <a:pt x="904670" y="1540"/>
                  </a:cubicBezTo>
                  <a:cubicBezTo>
                    <a:pt x="901256" y="-383"/>
                    <a:pt x="897594" y="-481"/>
                    <a:pt x="894369" y="1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4" name="Google Shape;924;p16"/>
          <p:cNvGrpSpPr/>
          <p:nvPr/>
        </p:nvGrpSpPr>
        <p:grpSpPr>
          <a:xfrm>
            <a:off x="11147804" y="875811"/>
            <a:ext cx="1041681" cy="1755276"/>
            <a:chOff x="11156766" y="908448"/>
            <a:chExt cx="1041681" cy="1755276"/>
          </a:xfrm>
        </p:grpSpPr>
        <p:sp>
          <p:nvSpPr>
            <p:cNvPr id="925" name="Google Shape;925;p16"/>
            <p:cNvSpPr/>
            <p:nvPr/>
          </p:nvSpPr>
          <p:spPr>
            <a:xfrm>
              <a:off x="11156766" y="908448"/>
              <a:ext cx="1041681" cy="1755276"/>
            </a:xfrm>
            <a:custGeom>
              <a:rect b="b" l="l" r="r" t="t"/>
              <a:pathLst>
                <a:path extrusionOk="0" h="1373993" w="815406">
                  <a:moveTo>
                    <a:pt x="257017" y="4"/>
                  </a:moveTo>
                  <a:cubicBezTo>
                    <a:pt x="233332" y="-130"/>
                    <a:pt x="211133" y="3337"/>
                    <a:pt x="189678" y="8978"/>
                  </a:cubicBezTo>
                  <a:cubicBezTo>
                    <a:pt x="180213" y="11460"/>
                    <a:pt x="171047" y="14486"/>
                    <a:pt x="162078" y="18112"/>
                  </a:cubicBezTo>
                  <a:cubicBezTo>
                    <a:pt x="145082" y="25016"/>
                    <a:pt x="129028" y="33901"/>
                    <a:pt x="114113" y="45041"/>
                  </a:cubicBezTo>
                  <a:cubicBezTo>
                    <a:pt x="99842" y="55694"/>
                    <a:pt x="86265" y="67561"/>
                    <a:pt x="74125" y="82187"/>
                  </a:cubicBezTo>
                  <a:cubicBezTo>
                    <a:pt x="71598" y="85288"/>
                    <a:pt x="69616" y="89013"/>
                    <a:pt x="67187" y="92252"/>
                  </a:cubicBezTo>
                  <a:cubicBezTo>
                    <a:pt x="54899" y="108656"/>
                    <a:pt x="44444" y="126858"/>
                    <a:pt x="35575" y="146575"/>
                  </a:cubicBezTo>
                  <a:cubicBezTo>
                    <a:pt x="-11548" y="251488"/>
                    <a:pt x="-10954" y="399808"/>
                    <a:pt x="32006" y="560455"/>
                  </a:cubicBezTo>
                  <a:lnTo>
                    <a:pt x="32155" y="560609"/>
                  </a:lnTo>
                  <a:cubicBezTo>
                    <a:pt x="42065" y="597458"/>
                    <a:pt x="54205" y="634957"/>
                    <a:pt x="68426" y="672668"/>
                  </a:cubicBezTo>
                  <a:cubicBezTo>
                    <a:pt x="71053" y="679677"/>
                    <a:pt x="73976" y="686546"/>
                    <a:pt x="76751" y="693565"/>
                  </a:cubicBezTo>
                  <a:cubicBezTo>
                    <a:pt x="76801" y="693609"/>
                    <a:pt x="76751" y="693674"/>
                    <a:pt x="76751" y="693718"/>
                  </a:cubicBezTo>
                  <a:cubicBezTo>
                    <a:pt x="76801" y="693763"/>
                    <a:pt x="76751" y="693832"/>
                    <a:pt x="76751" y="693872"/>
                  </a:cubicBezTo>
                  <a:cubicBezTo>
                    <a:pt x="76801" y="693921"/>
                    <a:pt x="76751" y="693986"/>
                    <a:pt x="76751" y="694030"/>
                  </a:cubicBezTo>
                  <a:cubicBezTo>
                    <a:pt x="76801" y="694075"/>
                    <a:pt x="76751" y="694139"/>
                    <a:pt x="76751" y="694184"/>
                  </a:cubicBezTo>
                  <a:cubicBezTo>
                    <a:pt x="80319" y="703049"/>
                    <a:pt x="84233" y="711925"/>
                    <a:pt x="87950" y="720806"/>
                  </a:cubicBezTo>
                  <a:cubicBezTo>
                    <a:pt x="95283" y="738180"/>
                    <a:pt x="103063" y="755441"/>
                    <a:pt x="111288" y="772811"/>
                  </a:cubicBezTo>
                  <a:cubicBezTo>
                    <a:pt x="111337" y="772856"/>
                    <a:pt x="111337" y="772920"/>
                    <a:pt x="111288" y="772965"/>
                  </a:cubicBezTo>
                  <a:cubicBezTo>
                    <a:pt x="144140" y="842295"/>
                    <a:pt x="183979" y="911156"/>
                    <a:pt x="230210" y="977426"/>
                  </a:cubicBezTo>
                  <a:cubicBezTo>
                    <a:pt x="230309" y="977555"/>
                    <a:pt x="230309" y="977763"/>
                    <a:pt x="230359" y="977891"/>
                  </a:cubicBezTo>
                  <a:cubicBezTo>
                    <a:pt x="230409" y="977956"/>
                    <a:pt x="230508" y="977990"/>
                    <a:pt x="230557" y="978045"/>
                  </a:cubicBezTo>
                  <a:cubicBezTo>
                    <a:pt x="238782" y="989828"/>
                    <a:pt x="246661" y="1001744"/>
                    <a:pt x="255333" y="1013334"/>
                  </a:cubicBezTo>
                  <a:cubicBezTo>
                    <a:pt x="273171" y="1037336"/>
                    <a:pt x="291554" y="1059946"/>
                    <a:pt x="310136" y="1081749"/>
                  </a:cubicBezTo>
                  <a:cubicBezTo>
                    <a:pt x="400369" y="1187895"/>
                    <a:pt x="497240" y="1267443"/>
                    <a:pt x="590545" y="1316700"/>
                  </a:cubicBezTo>
                  <a:cubicBezTo>
                    <a:pt x="590594" y="1316720"/>
                    <a:pt x="590693" y="1316685"/>
                    <a:pt x="590693" y="1316700"/>
                  </a:cubicBezTo>
                  <a:cubicBezTo>
                    <a:pt x="601892" y="1322599"/>
                    <a:pt x="612942" y="1327943"/>
                    <a:pt x="623992" y="1332955"/>
                  </a:cubicBezTo>
                  <a:cubicBezTo>
                    <a:pt x="691926" y="1363772"/>
                    <a:pt x="757036" y="1377586"/>
                    <a:pt x="815407" y="1373198"/>
                  </a:cubicBezTo>
                  <a:lnTo>
                    <a:pt x="815407" y="1202630"/>
                  </a:lnTo>
                  <a:lnTo>
                    <a:pt x="815407" y="1185760"/>
                  </a:lnTo>
                  <a:lnTo>
                    <a:pt x="815407" y="1163472"/>
                  </a:lnTo>
                  <a:lnTo>
                    <a:pt x="815407" y="1151555"/>
                  </a:lnTo>
                  <a:lnTo>
                    <a:pt x="815407" y="1134681"/>
                  </a:lnTo>
                  <a:lnTo>
                    <a:pt x="815407" y="1082833"/>
                  </a:lnTo>
                  <a:lnTo>
                    <a:pt x="815407" y="774822"/>
                  </a:lnTo>
                  <a:lnTo>
                    <a:pt x="815407" y="549465"/>
                  </a:lnTo>
                  <a:lnTo>
                    <a:pt x="815407" y="469133"/>
                  </a:lnTo>
                  <a:lnTo>
                    <a:pt x="815407" y="425642"/>
                  </a:lnTo>
                  <a:lnTo>
                    <a:pt x="815407" y="391284"/>
                  </a:lnTo>
                  <a:cubicBezTo>
                    <a:pt x="808420" y="381373"/>
                    <a:pt x="801780" y="371338"/>
                    <a:pt x="794496" y="361566"/>
                  </a:cubicBezTo>
                  <a:cubicBezTo>
                    <a:pt x="685831" y="215673"/>
                    <a:pt x="563193" y="109745"/>
                    <a:pt x="446996" y="51544"/>
                  </a:cubicBezTo>
                  <a:cubicBezTo>
                    <a:pt x="437383" y="46710"/>
                    <a:pt x="427869" y="42866"/>
                    <a:pt x="418356" y="38696"/>
                  </a:cubicBezTo>
                  <a:cubicBezTo>
                    <a:pt x="397445" y="29553"/>
                    <a:pt x="376683" y="21668"/>
                    <a:pt x="356417" y="15789"/>
                  </a:cubicBezTo>
                  <a:cubicBezTo>
                    <a:pt x="347398" y="13164"/>
                    <a:pt x="338528" y="11252"/>
                    <a:pt x="329659" y="9290"/>
                  </a:cubicBezTo>
                  <a:lnTo>
                    <a:pt x="329659" y="9132"/>
                  </a:lnTo>
                  <a:cubicBezTo>
                    <a:pt x="304735" y="3639"/>
                    <a:pt x="280256" y="128"/>
                    <a:pt x="25701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11880892" y="2379099"/>
              <a:ext cx="317328" cy="46665"/>
            </a:xfrm>
            <a:custGeom>
              <a:rect b="b" l="l" r="r" t="t"/>
              <a:pathLst>
                <a:path extrusionOk="0" h="36528" w="248398">
                  <a:moveTo>
                    <a:pt x="248399" y="0"/>
                  </a:moveTo>
                  <a:lnTo>
                    <a:pt x="13478" y="2164"/>
                  </a:lnTo>
                  <a:cubicBezTo>
                    <a:pt x="6045" y="2234"/>
                    <a:pt x="-49" y="9995"/>
                    <a:pt x="0" y="19500"/>
                  </a:cubicBezTo>
                  <a:cubicBezTo>
                    <a:pt x="49" y="29009"/>
                    <a:pt x="5996" y="36597"/>
                    <a:pt x="13478" y="36528"/>
                  </a:cubicBezTo>
                  <a:lnTo>
                    <a:pt x="215249" y="34512"/>
                  </a:lnTo>
                  <a:lnTo>
                    <a:pt x="248399" y="34205"/>
                  </a:lnTo>
                  <a:lnTo>
                    <a:pt x="248399" y="11917"/>
                  </a:lnTo>
                  <a:lnTo>
                    <a:pt x="248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11274754" y="1004513"/>
              <a:ext cx="923657" cy="1353458"/>
            </a:xfrm>
            <a:custGeom>
              <a:rect b="b" l="l" r="r" t="t"/>
              <a:pathLst>
                <a:path extrusionOk="0" h="1059458" w="723019">
                  <a:moveTo>
                    <a:pt x="220524" y="2"/>
                  </a:moveTo>
                  <a:cubicBezTo>
                    <a:pt x="213091" y="155"/>
                    <a:pt x="207244" y="7976"/>
                    <a:pt x="207343" y="17491"/>
                  </a:cubicBezTo>
                  <a:lnTo>
                    <a:pt x="209077" y="153854"/>
                  </a:lnTo>
                  <a:lnTo>
                    <a:pt x="209077" y="154008"/>
                  </a:lnTo>
                  <a:lnTo>
                    <a:pt x="209077" y="154161"/>
                  </a:lnTo>
                  <a:lnTo>
                    <a:pt x="209821" y="218703"/>
                  </a:lnTo>
                  <a:lnTo>
                    <a:pt x="209821" y="218861"/>
                  </a:lnTo>
                  <a:lnTo>
                    <a:pt x="209821" y="219015"/>
                  </a:lnTo>
                  <a:lnTo>
                    <a:pt x="209821" y="219168"/>
                  </a:lnTo>
                  <a:lnTo>
                    <a:pt x="210465" y="275819"/>
                  </a:lnTo>
                  <a:lnTo>
                    <a:pt x="29158" y="16871"/>
                  </a:lnTo>
                  <a:lnTo>
                    <a:pt x="23708" y="9135"/>
                  </a:lnTo>
                  <a:cubicBezTo>
                    <a:pt x="21230" y="5589"/>
                    <a:pt x="17860" y="3652"/>
                    <a:pt x="14441" y="3409"/>
                  </a:cubicBezTo>
                  <a:cubicBezTo>
                    <a:pt x="10973" y="3162"/>
                    <a:pt x="7455" y="4573"/>
                    <a:pt x="4680" y="7743"/>
                  </a:cubicBezTo>
                  <a:cubicBezTo>
                    <a:pt x="1905" y="10908"/>
                    <a:pt x="220" y="15252"/>
                    <a:pt x="22" y="19660"/>
                  </a:cubicBezTo>
                  <a:cubicBezTo>
                    <a:pt x="-176" y="24058"/>
                    <a:pt x="963" y="28659"/>
                    <a:pt x="3441" y="32196"/>
                  </a:cubicBezTo>
                  <a:lnTo>
                    <a:pt x="37036" y="80180"/>
                  </a:lnTo>
                  <a:lnTo>
                    <a:pt x="37185" y="80333"/>
                  </a:lnTo>
                  <a:lnTo>
                    <a:pt x="214479" y="333397"/>
                  </a:lnTo>
                  <a:lnTo>
                    <a:pt x="216213" y="335873"/>
                  </a:lnTo>
                  <a:lnTo>
                    <a:pt x="219582" y="340668"/>
                  </a:lnTo>
                  <a:lnTo>
                    <a:pt x="219582" y="340826"/>
                  </a:lnTo>
                  <a:lnTo>
                    <a:pt x="245002" y="376889"/>
                  </a:lnTo>
                  <a:lnTo>
                    <a:pt x="245002" y="377042"/>
                  </a:lnTo>
                  <a:lnTo>
                    <a:pt x="336027" y="506902"/>
                  </a:lnTo>
                  <a:lnTo>
                    <a:pt x="239402" y="505199"/>
                  </a:lnTo>
                  <a:lnTo>
                    <a:pt x="212497" y="504733"/>
                  </a:lnTo>
                  <a:lnTo>
                    <a:pt x="95110" y="502722"/>
                  </a:lnTo>
                  <a:cubicBezTo>
                    <a:pt x="87628" y="502588"/>
                    <a:pt x="81434" y="510092"/>
                    <a:pt x="81335" y="519592"/>
                  </a:cubicBezTo>
                  <a:cubicBezTo>
                    <a:pt x="81236" y="529101"/>
                    <a:pt x="87182" y="537100"/>
                    <a:pt x="94664" y="537239"/>
                  </a:cubicBezTo>
                  <a:lnTo>
                    <a:pt x="211109" y="539250"/>
                  </a:lnTo>
                  <a:lnTo>
                    <a:pt x="237867" y="539715"/>
                  </a:lnTo>
                  <a:lnTo>
                    <a:pt x="360505" y="541880"/>
                  </a:lnTo>
                  <a:lnTo>
                    <a:pt x="429430" y="640477"/>
                  </a:lnTo>
                  <a:lnTo>
                    <a:pt x="447516" y="666168"/>
                  </a:lnTo>
                  <a:lnTo>
                    <a:pt x="563366" y="831625"/>
                  </a:lnTo>
                  <a:lnTo>
                    <a:pt x="276714" y="835033"/>
                  </a:lnTo>
                  <a:lnTo>
                    <a:pt x="270570" y="835033"/>
                  </a:lnTo>
                  <a:cubicBezTo>
                    <a:pt x="263088" y="835117"/>
                    <a:pt x="256993" y="843017"/>
                    <a:pt x="257092" y="852521"/>
                  </a:cubicBezTo>
                  <a:cubicBezTo>
                    <a:pt x="257092" y="853066"/>
                    <a:pt x="257489" y="853383"/>
                    <a:pt x="257538" y="853913"/>
                  </a:cubicBezTo>
                  <a:cubicBezTo>
                    <a:pt x="258232" y="862645"/>
                    <a:pt x="263831" y="869475"/>
                    <a:pt x="270867" y="869391"/>
                  </a:cubicBezTo>
                  <a:lnTo>
                    <a:pt x="587350" y="865835"/>
                  </a:lnTo>
                  <a:lnTo>
                    <a:pt x="723019" y="1059459"/>
                  </a:lnTo>
                  <a:lnTo>
                    <a:pt x="723019" y="1007612"/>
                  </a:lnTo>
                  <a:lnTo>
                    <a:pt x="711227" y="990896"/>
                  </a:lnTo>
                  <a:cubicBezTo>
                    <a:pt x="711425" y="989851"/>
                    <a:pt x="712267" y="989222"/>
                    <a:pt x="712317" y="988107"/>
                  </a:cubicBezTo>
                  <a:lnTo>
                    <a:pt x="723019" y="699600"/>
                  </a:lnTo>
                  <a:lnTo>
                    <a:pt x="723019" y="474243"/>
                  </a:lnTo>
                  <a:cubicBezTo>
                    <a:pt x="721434" y="473322"/>
                    <a:pt x="719700" y="472653"/>
                    <a:pt x="717916" y="472539"/>
                  </a:cubicBezTo>
                  <a:cubicBezTo>
                    <a:pt x="710434" y="472093"/>
                    <a:pt x="704141" y="479448"/>
                    <a:pt x="703794" y="488948"/>
                  </a:cubicBezTo>
                  <a:lnTo>
                    <a:pt x="686451" y="955606"/>
                  </a:lnTo>
                  <a:lnTo>
                    <a:pt x="480220" y="661369"/>
                  </a:lnTo>
                  <a:cubicBezTo>
                    <a:pt x="480617" y="659789"/>
                    <a:pt x="481707" y="658630"/>
                    <a:pt x="481756" y="656882"/>
                  </a:cubicBezTo>
                  <a:lnTo>
                    <a:pt x="482054" y="632117"/>
                  </a:lnTo>
                  <a:lnTo>
                    <a:pt x="482697" y="587853"/>
                  </a:lnTo>
                  <a:lnTo>
                    <a:pt x="487950" y="164998"/>
                  </a:lnTo>
                  <a:cubicBezTo>
                    <a:pt x="488049" y="155489"/>
                    <a:pt x="481955" y="147822"/>
                    <a:pt x="474472" y="147663"/>
                  </a:cubicBezTo>
                  <a:cubicBezTo>
                    <a:pt x="467040" y="147514"/>
                    <a:pt x="460995" y="155013"/>
                    <a:pt x="460846" y="164533"/>
                  </a:cubicBezTo>
                  <a:lnTo>
                    <a:pt x="455296" y="614935"/>
                  </a:lnTo>
                  <a:lnTo>
                    <a:pt x="455098" y="625153"/>
                  </a:lnTo>
                  <a:lnTo>
                    <a:pt x="450936" y="619269"/>
                  </a:lnTo>
                  <a:lnTo>
                    <a:pt x="246984" y="328132"/>
                  </a:lnTo>
                  <a:lnTo>
                    <a:pt x="238015" y="315284"/>
                  </a:lnTo>
                  <a:lnTo>
                    <a:pt x="234299" y="16871"/>
                  </a:lnTo>
                  <a:cubicBezTo>
                    <a:pt x="234299" y="16327"/>
                    <a:pt x="233902" y="16010"/>
                    <a:pt x="233853" y="15480"/>
                  </a:cubicBezTo>
                  <a:cubicBezTo>
                    <a:pt x="233853" y="15430"/>
                    <a:pt x="233853" y="15381"/>
                    <a:pt x="233853" y="15326"/>
                  </a:cubicBezTo>
                  <a:cubicBezTo>
                    <a:pt x="233011" y="6688"/>
                    <a:pt x="227510" y="-132"/>
                    <a:pt x="22052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16"/>
          <p:cNvGrpSpPr/>
          <p:nvPr/>
        </p:nvGrpSpPr>
        <p:grpSpPr>
          <a:xfrm>
            <a:off x="185350" y="1496529"/>
            <a:ext cx="2075115" cy="4521967"/>
            <a:chOff x="194313" y="1529166"/>
            <a:chExt cx="2075115" cy="4521967"/>
          </a:xfrm>
        </p:grpSpPr>
        <p:sp>
          <p:nvSpPr>
            <p:cNvPr id="929" name="Google Shape;929;p16"/>
            <p:cNvSpPr/>
            <p:nvPr/>
          </p:nvSpPr>
          <p:spPr>
            <a:xfrm>
              <a:off x="194313" y="1529166"/>
              <a:ext cx="2075115" cy="4521967"/>
            </a:xfrm>
            <a:custGeom>
              <a:rect b="b" l="l" r="r" t="t"/>
              <a:pathLst>
                <a:path extrusionOk="0" h="3539700" w="1624356">
                  <a:moveTo>
                    <a:pt x="698592" y="0"/>
                  </a:moveTo>
                  <a:cubicBezTo>
                    <a:pt x="698592" y="0"/>
                    <a:pt x="0" y="313172"/>
                    <a:pt x="0" y="1655500"/>
                  </a:cubicBezTo>
                  <a:cubicBezTo>
                    <a:pt x="0" y="2997828"/>
                    <a:pt x="988866" y="3539700"/>
                    <a:pt x="988866" y="3539700"/>
                  </a:cubicBezTo>
                  <a:cubicBezTo>
                    <a:pt x="988866" y="3539700"/>
                    <a:pt x="1750831" y="2984578"/>
                    <a:pt x="1606063" y="1545436"/>
                  </a:cubicBezTo>
                  <a:cubicBezTo>
                    <a:pt x="1461295" y="106289"/>
                    <a:pt x="698592" y="0"/>
                    <a:pt x="698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271617" y="1530488"/>
              <a:ext cx="1985887" cy="4515508"/>
            </a:xfrm>
            <a:custGeom>
              <a:rect b="b" l="l" r="r" t="t"/>
              <a:pathLst>
                <a:path extrusionOk="0" h="3534644" w="1554510">
                  <a:moveTo>
                    <a:pt x="639612" y="95"/>
                  </a:moveTo>
                  <a:cubicBezTo>
                    <a:pt x="632189" y="1080"/>
                    <a:pt x="626852" y="9575"/>
                    <a:pt x="627620" y="19030"/>
                  </a:cubicBezTo>
                  <a:lnTo>
                    <a:pt x="684703" y="717053"/>
                  </a:lnTo>
                  <a:lnTo>
                    <a:pt x="263990" y="374495"/>
                  </a:lnTo>
                  <a:cubicBezTo>
                    <a:pt x="261735" y="372663"/>
                    <a:pt x="259204" y="372796"/>
                    <a:pt x="256727" y="372776"/>
                  </a:cubicBezTo>
                  <a:cubicBezTo>
                    <a:pt x="252343" y="379508"/>
                    <a:pt x="247922" y="386050"/>
                    <a:pt x="243553" y="393004"/>
                  </a:cubicBezTo>
                  <a:cubicBezTo>
                    <a:pt x="244349" y="397264"/>
                    <a:pt x="246363" y="401018"/>
                    <a:pt x="249465" y="403544"/>
                  </a:cubicBezTo>
                  <a:lnTo>
                    <a:pt x="688251" y="760733"/>
                  </a:lnTo>
                  <a:lnTo>
                    <a:pt x="737232" y="1360857"/>
                  </a:lnTo>
                  <a:lnTo>
                    <a:pt x="107256" y="809579"/>
                  </a:lnTo>
                  <a:cubicBezTo>
                    <a:pt x="104180" y="806889"/>
                    <a:pt x="100521" y="805978"/>
                    <a:pt x="97122" y="806785"/>
                  </a:cubicBezTo>
                  <a:cubicBezTo>
                    <a:pt x="93723" y="807587"/>
                    <a:pt x="90452" y="809970"/>
                    <a:pt x="88340" y="813883"/>
                  </a:cubicBezTo>
                  <a:cubicBezTo>
                    <a:pt x="84116" y="821723"/>
                    <a:pt x="85735" y="832595"/>
                    <a:pt x="91887" y="837983"/>
                  </a:cubicBezTo>
                  <a:lnTo>
                    <a:pt x="740948" y="1405830"/>
                  </a:lnTo>
                  <a:lnTo>
                    <a:pt x="785703" y="1953235"/>
                  </a:lnTo>
                  <a:lnTo>
                    <a:pt x="19938" y="1416805"/>
                  </a:lnTo>
                  <a:cubicBezTo>
                    <a:pt x="16668" y="1414512"/>
                    <a:pt x="13126" y="1414284"/>
                    <a:pt x="9804" y="1415513"/>
                  </a:cubicBezTo>
                  <a:cubicBezTo>
                    <a:pt x="6483" y="1416741"/>
                    <a:pt x="3494" y="1419529"/>
                    <a:pt x="1697" y="1423690"/>
                  </a:cubicBezTo>
                  <a:cubicBezTo>
                    <a:pt x="-1898" y="1432020"/>
                    <a:pt x="392" y="1442347"/>
                    <a:pt x="6933" y="1446929"/>
                  </a:cubicBezTo>
                  <a:lnTo>
                    <a:pt x="789082" y="1994760"/>
                  </a:lnTo>
                  <a:lnTo>
                    <a:pt x="789082" y="1994978"/>
                  </a:lnTo>
                  <a:lnTo>
                    <a:pt x="827925" y="2469006"/>
                  </a:lnTo>
                  <a:lnTo>
                    <a:pt x="18587" y="2053076"/>
                  </a:lnTo>
                  <a:cubicBezTo>
                    <a:pt x="11666" y="2049519"/>
                    <a:pt x="3813" y="2053942"/>
                    <a:pt x="1022" y="2062759"/>
                  </a:cubicBezTo>
                  <a:cubicBezTo>
                    <a:pt x="-1770" y="2071575"/>
                    <a:pt x="1532" y="2081580"/>
                    <a:pt x="8453" y="2085136"/>
                  </a:cubicBezTo>
                  <a:lnTo>
                    <a:pt x="828604" y="2506450"/>
                  </a:lnTo>
                  <a:cubicBezTo>
                    <a:pt x="829397" y="2506856"/>
                    <a:pt x="830160" y="2506237"/>
                    <a:pt x="830967" y="2506450"/>
                  </a:cubicBezTo>
                  <a:lnTo>
                    <a:pt x="874037" y="3032335"/>
                  </a:lnTo>
                  <a:lnTo>
                    <a:pt x="157080" y="2633829"/>
                  </a:lnTo>
                  <a:cubicBezTo>
                    <a:pt x="153660" y="2631932"/>
                    <a:pt x="149995" y="2632006"/>
                    <a:pt x="146777" y="2633616"/>
                  </a:cubicBezTo>
                  <a:cubicBezTo>
                    <a:pt x="146104" y="2633953"/>
                    <a:pt x="145880" y="2635087"/>
                    <a:pt x="145257" y="2635553"/>
                  </a:cubicBezTo>
                  <a:cubicBezTo>
                    <a:pt x="151333" y="2648811"/>
                    <a:pt x="157417" y="2662204"/>
                    <a:pt x="163667" y="2675146"/>
                  </a:cubicBezTo>
                  <a:lnTo>
                    <a:pt x="877243" y="3071498"/>
                  </a:lnTo>
                  <a:lnTo>
                    <a:pt x="913896" y="3519058"/>
                  </a:lnTo>
                  <a:cubicBezTo>
                    <a:pt x="914669" y="3528517"/>
                    <a:pt x="921333" y="3535551"/>
                    <a:pt x="928756" y="3534550"/>
                  </a:cubicBezTo>
                  <a:cubicBezTo>
                    <a:pt x="936179" y="3533565"/>
                    <a:pt x="941520" y="3525085"/>
                    <a:pt x="940747" y="3515615"/>
                  </a:cubicBezTo>
                  <a:lnTo>
                    <a:pt x="897851" y="2991023"/>
                  </a:lnTo>
                  <a:lnTo>
                    <a:pt x="1450300" y="2426832"/>
                  </a:lnTo>
                  <a:cubicBezTo>
                    <a:pt x="1456122" y="2420884"/>
                    <a:pt x="1456994" y="2409933"/>
                    <a:pt x="1452326" y="2402518"/>
                  </a:cubicBezTo>
                  <a:cubicBezTo>
                    <a:pt x="1449992" y="2398809"/>
                    <a:pt x="1446643" y="2396758"/>
                    <a:pt x="1443209" y="2396277"/>
                  </a:cubicBezTo>
                  <a:cubicBezTo>
                    <a:pt x="1439770" y="2395797"/>
                    <a:pt x="1436153" y="2396961"/>
                    <a:pt x="1433244" y="2399938"/>
                  </a:cubicBezTo>
                  <a:lnTo>
                    <a:pt x="894472" y="2950355"/>
                  </a:lnTo>
                  <a:lnTo>
                    <a:pt x="847686" y="2378417"/>
                  </a:lnTo>
                  <a:lnTo>
                    <a:pt x="1554510" y="1651776"/>
                  </a:lnTo>
                  <a:cubicBezTo>
                    <a:pt x="1553663" y="1639939"/>
                    <a:pt x="1552444" y="1627804"/>
                    <a:pt x="1551468" y="1615838"/>
                  </a:cubicBezTo>
                  <a:cubicBezTo>
                    <a:pt x="1548762" y="1616041"/>
                    <a:pt x="1545958" y="1616318"/>
                    <a:pt x="1543698" y="1618636"/>
                  </a:cubicBezTo>
                  <a:lnTo>
                    <a:pt x="844480" y="2337749"/>
                  </a:lnTo>
                  <a:lnTo>
                    <a:pt x="807659" y="1888679"/>
                  </a:lnTo>
                  <a:lnTo>
                    <a:pt x="1430370" y="1071449"/>
                  </a:lnTo>
                  <a:cubicBezTo>
                    <a:pt x="1435568" y="1064629"/>
                    <a:pt x="1435548" y="1053767"/>
                    <a:pt x="1430202" y="1047135"/>
                  </a:cubicBezTo>
                  <a:cubicBezTo>
                    <a:pt x="1427526" y="1043821"/>
                    <a:pt x="1424038" y="1042340"/>
                    <a:pt x="1420574" y="1042400"/>
                  </a:cubicBezTo>
                  <a:cubicBezTo>
                    <a:pt x="1417120" y="1042464"/>
                    <a:pt x="1413716" y="1044153"/>
                    <a:pt x="1411120" y="1047561"/>
                  </a:cubicBezTo>
                  <a:lnTo>
                    <a:pt x="803942" y="1843924"/>
                  </a:lnTo>
                  <a:lnTo>
                    <a:pt x="756993" y="1270055"/>
                  </a:lnTo>
                  <a:cubicBezTo>
                    <a:pt x="758152" y="1269080"/>
                    <a:pt x="759629" y="1268926"/>
                    <a:pt x="760536" y="1267470"/>
                  </a:cubicBezTo>
                  <a:lnTo>
                    <a:pt x="1194934" y="569229"/>
                  </a:lnTo>
                  <a:cubicBezTo>
                    <a:pt x="1199567" y="561780"/>
                    <a:pt x="1198586" y="551037"/>
                    <a:pt x="1192739" y="545133"/>
                  </a:cubicBezTo>
                  <a:cubicBezTo>
                    <a:pt x="1189815" y="542176"/>
                    <a:pt x="1186208" y="540967"/>
                    <a:pt x="1182774" y="541473"/>
                  </a:cubicBezTo>
                  <a:cubicBezTo>
                    <a:pt x="1179340" y="541978"/>
                    <a:pt x="1176144" y="544197"/>
                    <a:pt x="1173820" y="547926"/>
                  </a:cubicBezTo>
                  <a:lnTo>
                    <a:pt x="753276" y="1223577"/>
                  </a:lnTo>
                  <a:lnTo>
                    <a:pt x="708517" y="677034"/>
                  </a:lnTo>
                  <a:lnTo>
                    <a:pt x="928588" y="240227"/>
                  </a:lnTo>
                  <a:cubicBezTo>
                    <a:pt x="932616" y="232223"/>
                    <a:pt x="930817" y="221475"/>
                    <a:pt x="924534" y="216344"/>
                  </a:cubicBezTo>
                  <a:cubicBezTo>
                    <a:pt x="921393" y="213778"/>
                    <a:pt x="917607" y="213030"/>
                    <a:pt x="914233" y="213976"/>
                  </a:cubicBezTo>
                  <a:cubicBezTo>
                    <a:pt x="910853" y="214917"/>
                    <a:pt x="907801" y="217508"/>
                    <a:pt x="905789" y="221510"/>
                  </a:cubicBezTo>
                  <a:lnTo>
                    <a:pt x="704127" y="622378"/>
                  </a:lnTo>
                  <a:lnTo>
                    <a:pt x="654472" y="15370"/>
                  </a:lnTo>
                  <a:cubicBezTo>
                    <a:pt x="653699" y="5915"/>
                    <a:pt x="647029" y="-891"/>
                    <a:pt x="639612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1" name="Google Shape;931;p16"/>
          <p:cNvGrpSpPr/>
          <p:nvPr/>
        </p:nvGrpSpPr>
        <p:grpSpPr>
          <a:xfrm>
            <a:off x="11419087" y="-7563"/>
            <a:ext cx="770313" cy="542174"/>
            <a:chOff x="11428049" y="25074"/>
            <a:chExt cx="770313" cy="542174"/>
          </a:xfrm>
        </p:grpSpPr>
        <p:sp>
          <p:nvSpPr>
            <p:cNvPr id="932" name="Google Shape;932;p16"/>
            <p:cNvSpPr/>
            <p:nvPr/>
          </p:nvSpPr>
          <p:spPr>
            <a:xfrm>
              <a:off x="11428049" y="25074"/>
              <a:ext cx="770313" cy="542174"/>
            </a:xfrm>
            <a:custGeom>
              <a:rect b="b" l="l" r="r" t="t"/>
              <a:pathLst>
                <a:path extrusionOk="0" h="424402" w="602985">
                  <a:moveTo>
                    <a:pt x="0" y="0"/>
                  </a:moveTo>
                  <a:cubicBezTo>
                    <a:pt x="7185" y="8689"/>
                    <a:pt x="13428" y="17511"/>
                    <a:pt x="20910" y="26158"/>
                  </a:cubicBezTo>
                  <a:cubicBezTo>
                    <a:pt x="20960" y="26214"/>
                    <a:pt x="20960" y="26256"/>
                    <a:pt x="21059" y="26312"/>
                  </a:cubicBezTo>
                  <a:cubicBezTo>
                    <a:pt x="31614" y="38476"/>
                    <a:pt x="43407" y="50355"/>
                    <a:pt x="54655" y="62376"/>
                  </a:cubicBezTo>
                  <a:cubicBezTo>
                    <a:pt x="64763" y="73195"/>
                    <a:pt x="74227" y="84171"/>
                    <a:pt x="84881" y="94879"/>
                  </a:cubicBezTo>
                  <a:cubicBezTo>
                    <a:pt x="84930" y="94932"/>
                    <a:pt x="84980" y="94981"/>
                    <a:pt x="85030" y="95034"/>
                  </a:cubicBezTo>
                  <a:cubicBezTo>
                    <a:pt x="102967" y="113118"/>
                    <a:pt x="121648" y="130991"/>
                    <a:pt x="141220" y="148587"/>
                  </a:cubicBezTo>
                  <a:cubicBezTo>
                    <a:pt x="149792" y="156302"/>
                    <a:pt x="158315" y="164048"/>
                    <a:pt x="167234" y="171649"/>
                  </a:cubicBezTo>
                  <a:cubicBezTo>
                    <a:pt x="225061" y="221057"/>
                    <a:pt x="289774" y="267792"/>
                    <a:pt x="362020" y="310485"/>
                  </a:cubicBezTo>
                  <a:cubicBezTo>
                    <a:pt x="362069" y="310558"/>
                    <a:pt x="362020" y="310568"/>
                    <a:pt x="362020" y="310640"/>
                  </a:cubicBezTo>
                  <a:cubicBezTo>
                    <a:pt x="367965" y="314139"/>
                    <a:pt x="373664" y="317724"/>
                    <a:pt x="379659" y="321165"/>
                  </a:cubicBezTo>
                  <a:cubicBezTo>
                    <a:pt x="379709" y="321192"/>
                    <a:pt x="379808" y="321138"/>
                    <a:pt x="379858" y="321165"/>
                  </a:cubicBezTo>
                  <a:cubicBezTo>
                    <a:pt x="415485" y="341544"/>
                    <a:pt x="453391" y="360747"/>
                    <a:pt x="492734" y="378897"/>
                  </a:cubicBezTo>
                  <a:cubicBezTo>
                    <a:pt x="502199" y="383258"/>
                    <a:pt x="511564" y="387681"/>
                    <a:pt x="521226" y="391899"/>
                  </a:cubicBezTo>
                  <a:cubicBezTo>
                    <a:pt x="542187" y="401044"/>
                    <a:pt x="563444" y="409929"/>
                    <a:pt x="585494" y="418366"/>
                  </a:cubicBezTo>
                  <a:cubicBezTo>
                    <a:pt x="591341" y="420618"/>
                    <a:pt x="597139" y="422258"/>
                    <a:pt x="602985" y="424402"/>
                  </a:cubicBezTo>
                  <a:lnTo>
                    <a:pt x="602985" y="89926"/>
                  </a:lnTo>
                  <a:lnTo>
                    <a:pt x="602985" y="45505"/>
                  </a:lnTo>
                  <a:lnTo>
                    <a:pt x="602985" y="0"/>
                  </a:lnTo>
                  <a:lnTo>
                    <a:pt x="238786" y="0"/>
                  </a:lnTo>
                  <a:lnTo>
                    <a:pt x="203952" y="0"/>
                  </a:lnTo>
                  <a:lnTo>
                    <a:pt x="174965" y="0"/>
                  </a:lnTo>
                  <a:lnTo>
                    <a:pt x="159802" y="0"/>
                  </a:lnTo>
                  <a:lnTo>
                    <a:pt x="147712" y="0"/>
                  </a:lnTo>
                  <a:lnTo>
                    <a:pt x="113521" y="0"/>
                  </a:lnTo>
                  <a:lnTo>
                    <a:pt x="40087" y="0"/>
                  </a:lnTo>
                  <a:lnTo>
                    <a:pt x="8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11497849" y="25074"/>
              <a:ext cx="134324" cy="100841"/>
            </a:xfrm>
            <a:custGeom>
              <a:rect b="b" l="l" r="r" t="t"/>
              <a:pathLst>
                <a:path extrusionOk="0" h="78936" w="105146">
                  <a:moveTo>
                    <a:pt x="58867" y="0"/>
                  </a:moveTo>
                  <a:lnTo>
                    <a:pt x="7581" y="47052"/>
                  </a:lnTo>
                  <a:lnTo>
                    <a:pt x="5104" y="49374"/>
                  </a:lnTo>
                  <a:cubicBezTo>
                    <a:pt x="1685" y="52534"/>
                    <a:pt x="247" y="57415"/>
                    <a:pt x="0" y="62376"/>
                  </a:cubicBezTo>
                  <a:cubicBezTo>
                    <a:pt x="5153" y="67934"/>
                    <a:pt x="10654" y="73410"/>
                    <a:pt x="15955" y="78937"/>
                  </a:cubicBezTo>
                  <a:cubicBezTo>
                    <a:pt x="17689" y="78457"/>
                    <a:pt x="19424" y="78780"/>
                    <a:pt x="20910" y="77389"/>
                  </a:cubicBezTo>
                  <a:lnTo>
                    <a:pt x="21703" y="76770"/>
                  </a:lnTo>
                  <a:lnTo>
                    <a:pt x="92462" y="11608"/>
                  </a:lnTo>
                  <a:lnTo>
                    <a:pt x="92610" y="11454"/>
                  </a:lnTo>
                  <a:lnTo>
                    <a:pt x="105147" y="0"/>
                  </a:lnTo>
                  <a:lnTo>
                    <a:pt x="93057" y="0"/>
                  </a:lnTo>
                  <a:lnTo>
                    <a:pt x="58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11889796" y="83189"/>
              <a:ext cx="308422" cy="352165"/>
            </a:xfrm>
            <a:custGeom>
              <a:rect b="b" l="l" r="r" t="t"/>
              <a:pathLst>
                <a:path extrusionOk="0" h="275667" w="241426">
                  <a:moveTo>
                    <a:pt x="241427" y="0"/>
                  </a:moveTo>
                  <a:lnTo>
                    <a:pt x="4177" y="247955"/>
                  </a:lnTo>
                  <a:cubicBezTo>
                    <a:pt x="64" y="252241"/>
                    <a:pt x="-630" y="258793"/>
                    <a:pt x="461" y="264981"/>
                  </a:cubicBezTo>
                  <a:cubicBezTo>
                    <a:pt x="510" y="265053"/>
                    <a:pt x="461" y="265063"/>
                    <a:pt x="461" y="265136"/>
                  </a:cubicBezTo>
                  <a:cubicBezTo>
                    <a:pt x="6407" y="268634"/>
                    <a:pt x="12105" y="272219"/>
                    <a:pt x="18101" y="275661"/>
                  </a:cubicBezTo>
                  <a:cubicBezTo>
                    <a:pt x="18150" y="275687"/>
                    <a:pt x="18250" y="275633"/>
                    <a:pt x="18299" y="275661"/>
                  </a:cubicBezTo>
                  <a:cubicBezTo>
                    <a:pt x="19240" y="275069"/>
                    <a:pt x="20330" y="275491"/>
                    <a:pt x="21223" y="274577"/>
                  </a:cubicBezTo>
                  <a:lnTo>
                    <a:pt x="241427" y="44422"/>
                  </a:lnTo>
                  <a:lnTo>
                    <a:pt x="2414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16"/>
          <p:cNvGrpSpPr/>
          <p:nvPr/>
        </p:nvGrpSpPr>
        <p:grpSpPr>
          <a:xfrm>
            <a:off x="-61" y="5910461"/>
            <a:ext cx="1815361" cy="954574"/>
            <a:chOff x="8902" y="5943098"/>
            <a:chExt cx="1815361" cy="954574"/>
          </a:xfrm>
        </p:grpSpPr>
        <p:sp>
          <p:nvSpPr>
            <p:cNvPr id="936" name="Google Shape;936;p16"/>
            <p:cNvSpPr/>
            <p:nvPr/>
          </p:nvSpPr>
          <p:spPr>
            <a:xfrm>
              <a:off x="8902" y="5943098"/>
              <a:ext cx="1815361" cy="954574"/>
            </a:xfrm>
            <a:custGeom>
              <a:rect b="b" l="l" r="r" t="t"/>
              <a:pathLst>
                <a:path extrusionOk="0" h="747220" w="1421026">
                  <a:moveTo>
                    <a:pt x="207185" y="109"/>
                  </a:moveTo>
                  <a:cubicBezTo>
                    <a:pt x="135008" y="-907"/>
                    <a:pt x="65957" y="5230"/>
                    <a:pt x="0" y="16518"/>
                  </a:cubicBezTo>
                  <a:lnTo>
                    <a:pt x="0" y="498981"/>
                  </a:lnTo>
                  <a:lnTo>
                    <a:pt x="0" y="538257"/>
                  </a:lnTo>
                  <a:lnTo>
                    <a:pt x="0" y="747221"/>
                  </a:lnTo>
                  <a:lnTo>
                    <a:pt x="468102" y="747221"/>
                  </a:lnTo>
                  <a:lnTo>
                    <a:pt x="539952" y="747221"/>
                  </a:lnTo>
                  <a:lnTo>
                    <a:pt x="924898" y="747221"/>
                  </a:lnTo>
                  <a:lnTo>
                    <a:pt x="932484" y="747221"/>
                  </a:lnTo>
                  <a:lnTo>
                    <a:pt x="955094" y="747221"/>
                  </a:lnTo>
                  <a:lnTo>
                    <a:pt x="1001702" y="747221"/>
                  </a:lnTo>
                  <a:lnTo>
                    <a:pt x="1116442" y="747221"/>
                  </a:lnTo>
                  <a:lnTo>
                    <a:pt x="1143388" y="747221"/>
                  </a:lnTo>
                  <a:lnTo>
                    <a:pt x="1364509" y="747221"/>
                  </a:lnTo>
                  <a:lnTo>
                    <a:pt x="1421027" y="747221"/>
                  </a:lnTo>
                  <a:cubicBezTo>
                    <a:pt x="1416419" y="740187"/>
                    <a:pt x="1411384" y="733203"/>
                    <a:pt x="1406627" y="726171"/>
                  </a:cubicBezTo>
                  <a:lnTo>
                    <a:pt x="1406627" y="726022"/>
                  </a:lnTo>
                  <a:cubicBezTo>
                    <a:pt x="1395900" y="710123"/>
                    <a:pt x="1385281" y="694323"/>
                    <a:pt x="1373800" y="678524"/>
                  </a:cubicBezTo>
                  <a:lnTo>
                    <a:pt x="1373800" y="678325"/>
                  </a:lnTo>
                  <a:cubicBezTo>
                    <a:pt x="1367750" y="670054"/>
                    <a:pt x="1361011" y="661882"/>
                    <a:pt x="1354753" y="653561"/>
                  </a:cubicBezTo>
                  <a:cubicBezTo>
                    <a:pt x="1350020" y="647320"/>
                    <a:pt x="1345209" y="641129"/>
                    <a:pt x="1340353" y="634839"/>
                  </a:cubicBezTo>
                  <a:lnTo>
                    <a:pt x="1216322" y="613195"/>
                  </a:lnTo>
                  <a:lnTo>
                    <a:pt x="1340353" y="634691"/>
                  </a:lnTo>
                  <a:cubicBezTo>
                    <a:pt x="1329938" y="621317"/>
                    <a:pt x="1319294" y="607945"/>
                    <a:pt x="1308299" y="594621"/>
                  </a:cubicBezTo>
                  <a:cubicBezTo>
                    <a:pt x="1288761" y="570946"/>
                    <a:pt x="1268266" y="547469"/>
                    <a:pt x="1246826" y="524191"/>
                  </a:cubicBezTo>
                  <a:cubicBezTo>
                    <a:pt x="1239784" y="516563"/>
                    <a:pt x="1232401" y="509035"/>
                    <a:pt x="1225147" y="501457"/>
                  </a:cubicBezTo>
                  <a:cubicBezTo>
                    <a:pt x="1223785" y="500021"/>
                    <a:pt x="1222486" y="498535"/>
                    <a:pt x="1221124" y="497099"/>
                  </a:cubicBezTo>
                  <a:cubicBezTo>
                    <a:pt x="1214033" y="489719"/>
                    <a:pt x="1207353" y="482290"/>
                    <a:pt x="1200060" y="474959"/>
                  </a:cubicBezTo>
                  <a:cubicBezTo>
                    <a:pt x="1200010" y="474910"/>
                    <a:pt x="1199960" y="474860"/>
                    <a:pt x="1199906" y="474811"/>
                  </a:cubicBezTo>
                  <a:cubicBezTo>
                    <a:pt x="1150766" y="425381"/>
                    <a:pt x="1097068" y="376941"/>
                    <a:pt x="1038246" y="330086"/>
                  </a:cubicBezTo>
                  <a:cubicBezTo>
                    <a:pt x="1022132" y="317258"/>
                    <a:pt x="1004958" y="304777"/>
                    <a:pt x="988076" y="292177"/>
                  </a:cubicBezTo>
                  <a:cubicBezTo>
                    <a:pt x="977130" y="284004"/>
                    <a:pt x="966838" y="275624"/>
                    <a:pt x="955560" y="267566"/>
                  </a:cubicBezTo>
                  <a:cubicBezTo>
                    <a:pt x="686053" y="74729"/>
                    <a:pt x="432418" y="3284"/>
                    <a:pt x="207185" y="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8902" y="6173010"/>
              <a:ext cx="601547" cy="457640"/>
            </a:xfrm>
            <a:custGeom>
              <a:rect b="b" l="l" r="r" t="t"/>
              <a:pathLst>
                <a:path extrusionOk="0" h="358231" w="470878">
                  <a:moveTo>
                    <a:pt x="455869" y="91"/>
                  </a:moveTo>
                  <a:cubicBezTo>
                    <a:pt x="454117" y="334"/>
                    <a:pt x="452393" y="1112"/>
                    <a:pt x="450759" y="2261"/>
                  </a:cubicBezTo>
                  <a:lnTo>
                    <a:pt x="0" y="318955"/>
                  </a:lnTo>
                  <a:lnTo>
                    <a:pt x="0" y="358231"/>
                  </a:lnTo>
                  <a:lnTo>
                    <a:pt x="463921" y="32285"/>
                  </a:lnTo>
                  <a:cubicBezTo>
                    <a:pt x="470455" y="27694"/>
                    <a:pt x="472790" y="17229"/>
                    <a:pt x="469186" y="8913"/>
                  </a:cubicBezTo>
                  <a:cubicBezTo>
                    <a:pt x="467383" y="4752"/>
                    <a:pt x="464457" y="1949"/>
                    <a:pt x="461133" y="710"/>
                  </a:cubicBezTo>
                  <a:cubicBezTo>
                    <a:pt x="459473" y="101"/>
                    <a:pt x="457621" y="-151"/>
                    <a:pt x="455869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606714" y="6581102"/>
              <a:ext cx="631747" cy="316370"/>
            </a:xfrm>
            <a:custGeom>
              <a:rect b="b" l="l" r="r" t="t"/>
              <a:pathLst>
                <a:path extrusionOk="0" h="247648" w="494518">
                  <a:moveTo>
                    <a:pt x="481572" y="3"/>
                  </a:moveTo>
                  <a:cubicBezTo>
                    <a:pt x="479823" y="-46"/>
                    <a:pt x="478039" y="498"/>
                    <a:pt x="476309" y="1390"/>
                  </a:cubicBezTo>
                  <a:lnTo>
                    <a:pt x="467172" y="6194"/>
                  </a:lnTo>
                  <a:lnTo>
                    <a:pt x="428151" y="26451"/>
                  </a:lnTo>
                  <a:lnTo>
                    <a:pt x="0" y="247649"/>
                  </a:lnTo>
                  <a:lnTo>
                    <a:pt x="71850" y="247649"/>
                  </a:lnTo>
                  <a:lnTo>
                    <a:pt x="428770" y="63004"/>
                  </a:lnTo>
                  <a:lnTo>
                    <a:pt x="479406" y="36852"/>
                  </a:lnTo>
                  <a:lnTo>
                    <a:pt x="486527" y="33138"/>
                  </a:lnTo>
                  <a:cubicBezTo>
                    <a:pt x="490838" y="30909"/>
                    <a:pt x="492904" y="26105"/>
                    <a:pt x="493806" y="20756"/>
                  </a:cubicBezTo>
                  <a:cubicBezTo>
                    <a:pt x="494351" y="17487"/>
                    <a:pt x="495015" y="14168"/>
                    <a:pt x="493960" y="10850"/>
                  </a:cubicBezTo>
                  <a:cubicBezTo>
                    <a:pt x="492195" y="5302"/>
                    <a:pt x="488321" y="1737"/>
                    <a:pt x="484049" y="647"/>
                  </a:cubicBezTo>
                  <a:cubicBezTo>
                    <a:pt x="483232" y="399"/>
                    <a:pt x="482419" y="3"/>
                    <a:pt x="481572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16"/>
          <p:cNvGrpSpPr/>
          <p:nvPr/>
        </p:nvGrpSpPr>
        <p:grpSpPr>
          <a:xfrm>
            <a:off x="10960296" y="6439496"/>
            <a:ext cx="1229248" cy="425373"/>
            <a:chOff x="10969259" y="6472133"/>
            <a:chExt cx="1229248" cy="425373"/>
          </a:xfrm>
        </p:grpSpPr>
        <p:sp>
          <p:nvSpPr>
            <p:cNvPr id="940" name="Google Shape;940;p16"/>
            <p:cNvSpPr/>
            <p:nvPr/>
          </p:nvSpPr>
          <p:spPr>
            <a:xfrm>
              <a:off x="10969259" y="6472133"/>
              <a:ext cx="1229248" cy="425373"/>
            </a:xfrm>
            <a:custGeom>
              <a:rect b="b" l="l" r="r" t="t"/>
              <a:pathLst>
                <a:path extrusionOk="0" h="332973" w="962229">
                  <a:moveTo>
                    <a:pt x="941617" y="187"/>
                  </a:moveTo>
                  <a:cubicBezTo>
                    <a:pt x="896922" y="-605"/>
                    <a:pt x="850195" y="1079"/>
                    <a:pt x="801487" y="5933"/>
                  </a:cubicBezTo>
                  <a:cubicBezTo>
                    <a:pt x="770071" y="9053"/>
                    <a:pt x="737467" y="14155"/>
                    <a:pt x="704416" y="19999"/>
                  </a:cubicBezTo>
                  <a:cubicBezTo>
                    <a:pt x="667055" y="80177"/>
                    <a:pt x="626571" y="139265"/>
                    <a:pt x="582818" y="196917"/>
                  </a:cubicBezTo>
                  <a:cubicBezTo>
                    <a:pt x="626522" y="139265"/>
                    <a:pt x="666906" y="80127"/>
                    <a:pt x="704218" y="19999"/>
                  </a:cubicBezTo>
                  <a:cubicBezTo>
                    <a:pt x="615175" y="35898"/>
                    <a:pt x="520335" y="62247"/>
                    <a:pt x="419944" y="102069"/>
                  </a:cubicBezTo>
                  <a:cubicBezTo>
                    <a:pt x="408201" y="106675"/>
                    <a:pt x="396507" y="111578"/>
                    <a:pt x="384614" y="116581"/>
                  </a:cubicBezTo>
                  <a:cubicBezTo>
                    <a:pt x="367024" y="124060"/>
                    <a:pt x="349185" y="131984"/>
                    <a:pt x="331198" y="140256"/>
                  </a:cubicBezTo>
                  <a:cubicBezTo>
                    <a:pt x="305878" y="151994"/>
                    <a:pt x="280112" y="164723"/>
                    <a:pt x="254097" y="178195"/>
                  </a:cubicBezTo>
                  <a:cubicBezTo>
                    <a:pt x="243741" y="183594"/>
                    <a:pt x="233583" y="188348"/>
                    <a:pt x="223128" y="193995"/>
                  </a:cubicBezTo>
                  <a:cubicBezTo>
                    <a:pt x="215348" y="198204"/>
                    <a:pt x="207420" y="203108"/>
                    <a:pt x="199591" y="207466"/>
                  </a:cubicBezTo>
                  <a:cubicBezTo>
                    <a:pt x="134927" y="243474"/>
                    <a:pt x="68331" y="285277"/>
                    <a:pt x="0" y="332974"/>
                  </a:cubicBezTo>
                  <a:lnTo>
                    <a:pt x="73236" y="332974"/>
                  </a:lnTo>
                  <a:lnTo>
                    <a:pt x="123283" y="332974"/>
                  </a:lnTo>
                  <a:lnTo>
                    <a:pt x="342199" y="332974"/>
                  </a:lnTo>
                  <a:lnTo>
                    <a:pt x="471329" y="332974"/>
                  </a:lnTo>
                  <a:lnTo>
                    <a:pt x="606999" y="332974"/>
                  </a:lnTo>
                  <a:lnTo>
                    <a:pt x="635937" y="332974"/>
                  </a:lnTo>
                  <a:lnTo>
                    <a:pt x="962230" y="332974"/>
                  </a:lnTo>
                  <a:lnTo>
                    <a:pt x="962230" y="1129"/>
                  </a:lnTo>
                  <a:cubicBezTo>
                    <a:pt x="955293" y="881"/>
                    <a:pt x="948653" y="336"/>
                    <a:pt x="941617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11744457" y="6646947"/>
              <a:ext cx="105817" cy="250505"/>
            </a:xfrm>
            <a:custGeom>
              <a:rect b="b" l="l" r="r" t="t"/>
              <a:pathLst>
                <a:path extrusionOk="0" h="196090" w="82831">
                  <a:moveTo>
                    <a:pt x="68926" y="4"/>
                  </a:moveTo>
                  <a:cubicBezTo>
                    <a:pt x="63673" y="202"/>
                    <a:pt x="58718" y="4511"/>
                    <a:pt x="56686" y="11148"/>
                  </a:cubicBezTo>
                  <a:lnTo>
                    <a:pt x="56538" y="11594"/>
                  </a:lnTo>
                  <a:lnTo>
                    <a:pt x="56538" y="11743"/>
                  </a:lnTo>
                  <a:lnTo>
                    <a:pt x="0" y="196090"/>
                  </a:lnTo>
                  <a:lnTo>
                    <a:pt x="28938" y="196090"/>
                  </a:lnTo>
                  <a:lnTo>
                    <a:pt x="81908" y="23530"/>
                  </a:lnTo>
                  <a:cubicBezTo>
                    <a:pt x="84633" y="14665"/>
                    <a:pt x="81115" y="4710"/>
                    <a:pt x="74178" y="1242"/>
                  </a:cubicBezTo>
                  <a:cubicBezTo>
                    <a:pt x="73137" y="698"/>
                    <a:pt x="72097" y="599"/>
                    <a:pt x="71056" y="450"/>
                  </a:cubicBezTo>
                  <a:cubicBezTo>
                    <a:pt x="71056" y="500"/>
                    <a:pt x="70957" y="450"/>
                    <a:pt x="70908" y="450"/>
                  </a:cubicBezTo>
                  <a:cubicBezTo>
                    <a:pt x="70264" y="351"/>
                    <a:pt x="69570" y="-45"/>
                    <a:pt x="68926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16"/>
          <p:cNvGrpSpPr/>
          <p:nvPr/>
        </p:nvGrpSpPr>
        <p:grpSpPr>
          <a:xfrm>
            <a:off x="11252438" y="4707743"/>
            <a:ext cx="937014" cy="2012275"/>
            <a:chOff x="11261401" y="4740381"/>
            <a:chExt cx="937014" cy="2012275"/>
          </a:xfrm>
        </p:grpSpPr>
        <p:sp>
          <p:nvSpPr>
            <p:cNvPr id="943" name="Google Shape;943;p16"/>
            <p:cNvSpPr/>
            <p:nvPr/>
          </p:nvSpPr>
          <p:spPr>
            <a:xfrm>
              <a:off x="11261401" y="4740381"/>
              <a:ext cx="937014" cy="2012275"/>
            </a:xfrm>
            <a:custGeom>
              <a:rect b="b" l="l" r="r" t="t"/>
              <a:pathLst>
                <a:path extrusionOk="0" h="1575166" w="733475">
                  <a:moveTo>
                    <a:pt x="593494" y="194"/>
                  </a:moveTo>
                  <a:cubicBezTo>
                    <a:pt x="468973" y="5642"/>
                    <a:pt x="327554" y="127919"/>
                    <a:pt x="212695" y="324921"/>
                  </a:cubicBezTo>
                  <a:cubicBezTo>
                    <a:pt x="174887" y="389854"/>
                    <a:pt x="140251" y="463083"/>
                    <a:pt x="109728" y="542849"/>
                  </a:cubicBezTo>
                  <a:cubicBezTo>
                    <a:pt x="109728" y="542914"/>
                    <a:pt x="109629" y="542938"/>
                    <a:pt x="109580" y="543003"/>
                  </a:cubicBezTo>
                  <a:cubicBezTo>
                    <a:pt x="109580" y="543047"/>
                    <a:pt x="109580" y="543112"/>
                    <a:pt x="109580" y="543156"/>
                  </a:cubicBezTo>
                  <a:lnTo>
                    <a:pt x="109431" y="543315"/>
                  </a:lnTo>
                  <a:cubicBezTo>
                    <a:pt x="102543" y="561358"/>
                    <a:pt x="95556" y="579238"/>
                    <a:pt x="89165" y="597950"/>
                  </a:cubicBezTo>
                  <a:cubicBezTo>
                    <a:pt x="58641" y="686746"/>
                    <a:pt x="36591" y="775656"/>
                    <a:pt x="21776" y="861846"/>
                  </a:cubicBezTo>
                  <a:cubicBezTo>
                    <a:pt x="19843" y="873124"/>
                    <a:pt x="17910" y="884417"/>
                    <a:pt x="16225" y="895590"/>
                  </a:cubicBezTo>
                  <a:cubicBezTo>
                    <a:pt x="-22375" y="1152879"/>
                    <a:pt x="8496" y="1380856"/>
                    <a:pt x="102444" y="1496259"/>
                  </a:cubicBezTo>
                  <a:cubicBezTo>
                    <a:pt x="121521" y="1519687"/>
                    <a:pt x="143076" y="1538557"/>
                    <a:pt x="167207" y="1551980"/>
                  </a:cubicBezTo>
                  <a:cubicBezTo>
                    <a:pt x="223943" y="1583629"/>
                    <a:pt x="288112" y="1581846"/>
                    <a:pt x="354064" y="1552921"/>
                  </a:cubicBezTo>
                  <a:cubicBezTo>
                    <a:pt x="380821" y="1541232"/>
                    <a:pt x="407827" y="1525036"/>
                    <a:pt x="434783" y="1504630"/>
                  </a:cubicBezTo>
                  <a:lnTo>
                    <a:pt x="434783" y="1504481"/>
                  </a:lnTo>
                  <a:cubicBezTo>
                    <a:pt x="439589" y="1500816"/>
                    <a:pt x="444346" y="1497250"/>
                    <a:pt x="449152" y="1493337"/>
                  </a:cubicBezTo>
                  <a:cubicBezTo>
                    <a:pt x="449201" y="1493337"/>
                    <a:pt x="449301" y="1493387"/>
                    <a:pt x="449301" y="1493337"/>
                  </a:cubicBezTo>
                  <a:cubicBezTo>
                    <a:pt x="491369" y="1459113"/>
                    <a:pt x="532893" y="1414784"/>
                    <a:pt x="572732" y="1361937"/>
                  </a:cubicBezTo>
                  <a:cubicBezTo>
                    <a:pt x="631945" y="1283334"/>
                    <a:pt x="687046" y="1185678"/>
                    <a:pt x="733475" y="1073430"/>
                  </a:cubicBezTo>
                  <a:lnTo>
                    <a:pt x="733475" y="832129"/>
                  </a:lnTo>
                  <a:lnTo>
                    <a:pt x="733475" y="699951"/>
                  </a:lnTo>
                  <a:lnTo>
                    <a:pt x="733475" y="662645"/>
                  </a:lnTo>
                  <a:lnTo>
                    <a:pt x="733475" y="351390"/>
                  </a:lnTo>
                  <a:lnTo>
                    <a:pt x="733475" y="313931"/>
                  </a:lnTo>
                  <a:lnTo>
                    <a:pt x="733475" y="54988"/>
                  </a:lnTo>
                  <a:cubicBezTo>
                    <a:pt x="729511" y="51288"/>
                    <a:pt x="725646" y="47504"/>
                    <a:pt x="721534" y="44151"/>
                  </a:cubicBezTo>
                  <a:cubicBezTo>
                    <a:pt x="712912" y="37098"/>
                    <a:pt x="703893" y="30723"/>
                    <a:pt x="694430" y="25270"/>
                  </a:cubicBezTo>
                  <a:cubicBezTo>
                    <a:pt x="693537" y="24760"/>
                    <a:pt x="692844" y="23908"/>
                    <a:pt x="691952" y="23413"/>
                  </a:cubicBezTo>
                  <a:cubicBezTo>
                    <a:pt x="668464" y="10312"/>
                    <a:pt x="643788" y="2829"/>
                    <a:pt x="618121" y="659"/>
                  </a:cubicBezTo>
                  <a:cubicBezTo>
                    <a:pt x="609945" y="-29"/>
                    <a:pt x="601769" y="-168"/>
                    <a:pt x="593494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11373857" y="4802667"/>
              <a:ext cx="824523" cy="1881577"/>
            </a:xfrm>
            <a:custGeom>
              <a:rect b="b" l="l" r="r" t="t"/>
              <a:pathLst>
                <a:path extrusionOk="0" h="1472859" w="645419">
                  <a:moveTo>
                    <a:pt x="607017" y="25"/>
                  </a:moveTo>
                  <a:cubicBezTo>
                    <a:pt x="605234" y="-94"/>
                    <a:pt x="603549" y="218"/>
                    <a:pt x="601914" y="951"/>
                  </a:cubicBezTo>
                  <a:cubicBezTo>
                    <a:pt x="598644" y="2432"/>
                    <a:pt x="595720" y="5641"/>
                    <a:pt x="594134" y="9930"/>
                  </a:cubicBezTo>
                  <a:lnTo>
                    <a:pt x="584868" y="35002"/>
                  </a:lnTo>
                  <a:lnTo>
                    <a:pt x="461933" y="365148"/>
                  </a:lnTo>
                  <a:lnTo>
                    <a:pt x="458365" y="374588"/>
                  </a:lnTo>
                  <a:lnTo>
                    <a:pt x="457275" y="377684"/>
                  </a:lnTo>
                  <a:lnTo>
                    <a:pt x="449347" y="398734"/>
                  </a:lnTo>
                  <a:lnTo>
                    <a:pt x="380174" y="584933"/>
                  </a:lnTo>
                  <a:lnTo>
                    <a:pt x="317740" y="389135"/>
                  </a:lnTo>
                  <a:lnTo>
                    <a:pt x="306442" y="353846"/>
                  </a:lnTo>
                  <a:lnTo>
                    <a:pt x="289396" y="300295"/>
                  </a:lnTo>
                  <a:cubicBezTo>
                    <a:pt x="287315" y="293688"/>
                    <a:pt x="282459" y="289572"/>
                    <a:pt x="277207" y="289458"/>
                  </a:cubicBezTo>
                  <a:cubicBezTo>
                    <a:pt x="275423" y="289423"/>
                    <a:pt x="273639" y="289958"/>
                    <a:pt x="271905" y="290854"/>
                  </a:cubicBezTo>
                  <a:cubicBezTo>
                    <a:pt x="265017" y="294426"/>
                    <a:pt x="261697" y="304331"/>
                    <a:pt x="264472" y="313143"/>
                  </a:cubicBezTo>
                  <a:lnTo>
                    <a:pt x="276711" y="351681"/>
                  </a:lnTo>
                  <a:lnTo>
                    <a:pt x="288009" y="386971"/>
                  </a:lnTo>
                  <a:lnTo>
                    <a:pt x="364367" y="627033"/>
                  </a:lnTo>
                  <a:lnTo>
                    <a:pt x="266355" y="890310"/>
                  </a:lnTo>
                  <a:lnTo>
                    <a:pt x="254413" y="922350"/>
                  </a:lnTo>
                  <a:lnTo>
                    <a:pt x="233651" y="977912"/>
                  </a:lnTo>
                  <a:lnTo>
                    <a:pt x="211353" y="912445"/>
                  </a:lnTo>
                  <a:lnTo>
                    <a:pt x="198520" y="874520"/>
                  </a:lnTo>
                  <a:lnTo>
                    <a:pt x="117355" y="635542"/>
                  </a:lnTo>
                  <a:cubicBezTo>
                    <a:pt x="115175" y="629000"/>
                    <a:pt x="110121" y="624988"/>
                    <a:pt x="104819" y="625017"/>
                  </a:cubicBezTo>
                  <a:cubicBezTo>
                    <a:pt x="103085" y="625032"/>
                    <a:pt x="101301" y="625473"/>
                    <a:pt x="99567" y="626414"/>
                  </a:cubicBezTo>
                  <a:cubicBezTo>
                    <a:pt x="92729" y="630188"/>
                    <a:pt x="89656" y="640436"/>
                    <a:pt x="92580" y="649163"/>
                  </a:cubicBezTo>
                  <a:lnTo>
                    <a:pt x="166609" y="867091"/>
                  </a:lnTo>
                  <a:lnTo>
                    <a:pt x="179492" y="905015"/>
                  </a:lnTo>
                  <a:lnTo>
                    <a:pt x="218340" y="1019239"/>
                  </a:lnTo>
                  <a:lnTo>
                    <a:pt x="123400" y="1273987"/>
                  </a:lnTo>
                  <a:lnTo>
                    <a:pt x="25884" y="985500"/>
                  </a:lnTo>
                  <a:cubicBezTo>
                    <a:pt x="22911" y="976768"/>
                    <a:pt x="15082" y="972608"/>
                    <a:pt x="8194" y="976367"/>
                  </a:cubicBezTo>
                  <a:cubicBezTo>
                    <a:pt x="1356" y="980126"/>
                    <a:pt x="-1864" y="990235"/>
                    <a:pt x="1109" y="998962"/>
                  </a:cubicBezTo>
                  <a:lnTo>
                    <a:pt x="108089" y="1315492"/>
                  </a:lnTo>
                  <a:lnTo>
                    <a:pt x="67804" y="1423812"/>
                  </a:lnTo>
                  <a:lnTo>
                    <a:pt x="58687" y="1448280"/>
                  </a:lnTo>
                  <a:cubicBezTo>
                    <a:pt x="55516" y="1456898"/>
                    <a:pt x="58439" y="1467101"/>
                    <a:pt x="65178" y="1471212"/>
                  </a:cubicBezTo>
                  <a:cubicBezTo>
                    <a:pt x="71917" y="1475273"/>
                    <a:pt x="79944" y="1471559"/>
                    <a:pt x="83165" y="1462990"/>
                  </a:cubicBezTo>
                  <a:lnTo>
                    <a:pt x="103134" y="1409301"/>
                  </a:lnTo>
                  <a:lnTo>
                    <a:pt x="176073" y="1213463"/>
                  </a:lnTo>
                  <a:cubicBezTo>
                    <a:pt x="176916" y="1213314"/>
                    <a:pt x="177560" y="1214007"/>
                    <a:pt x="178402" y="1213661"/>
                  </a:cubicBezTo>
                  <a:lnTo>
                    <a:pt x="539331" y="1044623"/>
                  </a:lnTo>
                  <a:lnTo>
                    <a:pt x="545376" y="1041839"/>
                  </a:lnTo>
                  <a:cubicBezTo>
                    <a:pt x="552363" y="1038556"/>
                    <a:pt x="555980" y="1028625"/>
                    <a:pt x="553404" y="1019705"/>
                  </a:cubicBezTo>
                  <a:cubicBezTo>
                    <a:pt x="553156" y="1018793"/>
                    <a:pt x="552413" y="1018511"/>
                    <a:pt x="552016" y="1017694"/>
                  </a:cubicBezTo>
                  <a:cubicBezTo>
                    <a:pt x="548845" y="1010507"/>
                    <a:pt x="542354" y="1006545"/>
                    <a:pt x="536061" y="1009487"/>
                  </a:cubicBezTo>
                  <a:lnTo>
                    <a:pt x="191880" y="1170615"/>
                  </a:lnTo>
                  <a:lnTo>
                    <a:pt x="281815" y="928695"/>
                  </a:lnTo>
                  <a:lnTo>
                    <a:pt x="281963" y="928695"/>
                  </a:lnTo>
                  <a:lnTo>
                    <a:pt x="293905" y="896655"/>
                  </a:lnTo>
                  <a:lnTo>
                    <a:pt x="324577" y="814159"/>
                  </a:lnTo>
                  <a:cubicBezTo>
                    <a:pt x="325865" y="814015"/>
                    <a:pt x="327006" y="814813"/>
                    <a:pt x="328293" y="814159"/>
                  </a:cubicBezTo>
                  <a:lnTo>
                    <a:pt x="645419" y="651179"/>
                  </a:lnTo>
                  <a:lnTo>
                    <a:pt x="645419" y="613873"/>
                  </a:lnTo>
                  <a:lnTo>
                    <a:pt x="340830" y="770509"/>
                  </a:lnTo>
                  <a:lnTo>
                    <a:pt x="478483" y="400898"/>
                  </a:lnTo>
                  <a:lnTo>
                    <a:pt x="480662" y="395173"/>
                  </a:lnTo>
                  <a:lnTo>
                    <a:pt x="526002" y="369635"/>
                  </a:lnTo>
                  <a:lnTo>
                    <a:pt x="526151" y="369635"/>
                  </a:lnTo>
                  <a:lnTo>
                    <a:pt x="645419" y="302618"/>
                  </a:lnTo>
                  <a:lnTo>
                    <a:pt x="645419" y="265159"/>
                  </a:lnTo>
                  <a:lnTo>
                    <a:pt x="498452" y="347654"/>
                  </a:lnTo>
                  <a:lnTo>
                    <a:pt x="618613" y="24636"/>
                  </a:lnTo>
                  <a:cubicBezTo>
                    <a:pt x="620694" y="19108"/>
                    <a:pt x="619604" y="13502"/>
                    <a:pt x="617225" y="8692"/>
                  </a:cubicBezTo>
                  <a:cubicBezTo>
                    <a:pt x="615887" y="6027"/>
                    <a:pt x="614648" y="3175"/>
                    <a:pt x="612270" y="1728"/>
                  </a:cubicBezTo>
                  <a:cubicBezTo>
                    <a:pt x="610586" y="708"/>
                    <a:pt x="608752" y="139"/>
                    <a:pt x="607017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16"/>
          <p:cNvGrpSpPr/>
          <p:nvPr/>
        </p:nvGrpSpPr>
        <p:grpSpPr>
          <a:xfrm>
            <a:off x="9057665" y="-7563"/>
            <a:ext cx="2273265" cy="4417332"/>
            <a:chOff x="9066628" y="25074"/>
            <a:chExt cx="2273265" cy="4417332"/>
          </a:xfrm>
        </p:grpSpPr>
        <p:sp>
          <p:nvSpPr>
            <p:cNvPr id="946" name="Google Shape;946;p16"/>
            <p:cNvSpPr/>
            <p:nvPr/>
          </p:nvSpPr>
          <p:spPr>
            <a:xfrm>
              <a:off x="9066628" y="25074"/>
              <a:ext cx="2273265" cy="3973965"/>
            </a:xfrm>
            <a:custGeom>
              <a:rect b="b" l="l" r="r" t="t"/>
              <a:pathLst>
                <a:path extrusionOk="0" h="3110736" w="1779464">
                  <a:moveTo>
                    <a:pt x="1186158" y="0"/>
                  </a:moveTo>
                  <a:cubicBezTo>
                    <a:pt x="1145080" y="9436"/>
                    <a:pt x="1100930" y="22358"/>
                    <a:pt x="1054203" y="40397"/>
                  </a:cubicBezTo>
                  <a:cubicBezTo>
                    <a:pt x="991670" y="64542"/>
                    <a:pt x="924876" y="97645"/>
                    <a:pt x="855851" y="142396"/>
                  </a:cubicBezTo>
                  <a:cubicBezTo>
                    <a:pt x="845941" y="148819"/>
                    <a:pt x="835932" y="155755"/>
                    <a:pt x="825972" y="162672"/>
                  </a:cubicBezTo>
                  <a:lnTo>
                    <a:pt x="825972" y="162827"/>
                  </a:lnTo>
                  <a:cubicBezTo>
                    <a:pt x="806399" y="176389"/>
                    <a:pt x="786678" y="190757"/>
                    <a:pt x="766808" y="206320"/>
                  </a:cubicBezTo>
                  <a:cubicBezTo>
                    <a:pt x="759178" y="212309"/>
                    <a:pt x="751547" y="218439"/>
                    <a:pt x="743915" y="224738"/>
                  </a:cubicBezTo>
                  <a:cubicBezTo>
                    <a:pt x="715176" y="248381"/>
                    <a:pt x="686288" y="274806"/>
                    <a:pt x="657350" y="303056"/>
                  </a:cubicBezTo>
                  <a:cubicBezTo>
                    <a:pt x="657301" y="303016"/>
                    <a:pt x="657251" y="302942"/>
                    <a:pt x="657201" y="302901"/>
                  </a:cubicBezTo>
                  <a:cubicBezTo>
                    <a:pt x="651454" y="308531"/>
                    <a:pt x="645458" y="314120"/>
                    <a:pt x="639710" y="319927"/>
                  </a:cubicBezTo>
                  <a:cubicBezTo>
                    <a:pt x="639363" y="320276"/>
                    <a:pt x="639115" y="320660"/>
                    <a:pt x="638769" y="321010"/>
                  </a:cubicBezTo>
                  <a:cubicBezTo>
                    <a:pt x="595411" y="364887"/>
                    <a:pt x="552104" y="414523"/>
                    <a:pt x="509143" y="470062"/>
                  </a:cubicBezTo>
                  <a:cubicBezTo>
                    <a:pt x="485061" y="501267"/>
                    <a:pt x="461079" y="533902"/>
                    <a:pt x="437294" y="569122"/>
                  </a:cubicBezTo>
                  <a:cubicBezTo>
                    <a:pt x="349341" y="699591"/>
                    <a:pt x="264361" y="858193"/>
                    <a:pt x="186914" y="1051411"/>
                  </a:cubicBezTo>
                  <a:cubicBezTo>
                    <a:pt x="155696" y="1129400"/>
                    <a:pt x="129187" y="1205670"/>
                    <a:pt x="106542" y="1280325"/>
                  </a:cubicBezTo>
                  <a:lnTo>
                    <a:pt x="106542" y="1280483"/>
                  </a:lnTo>
                  <a:lnTo>
                    <a:pt x="106393" y="1280637"/>
                  </a:lnTo>
                  <a:cubicBezTo>
                    <a:pt x="91825" y="1328839"/>
                    <a:pt x="79487" y="1376139"/>
                    <a:pt x="68140" y="1422879"/>
                  </a:cubicBezTo>
                  <a:lnTo>
                    <a:pt x="68140" y="1423033"/>
                  </a:lnTo>
                  <a:lnTo>
                    <a:pt x="68140" y="1423187"/>
                  </a:lnTo>
                  <a:lnTo>
                    <a:pt x="68140" y="1423499"/>
                  </a:lnTo>
                  <a:lnTo>
                    <a:pt x="67991" y="1423959"/>
                  </a:lnTo>
                  <a:cubicBezTo>
                    <a:pt x="62788" y="1445440"/>
                    <a:pt x="57338" y="1467045"/>
                    <a:pt x="52829" y="1488194"/>
                  </a:cubicBezTo>
                  <a:cubicBezTo>
                    <a:pt x="49756" y="1502607"/>
                    <a:pt x="47279" y="1516648"/>
                    <a:pt x="44455" y="1530912"/>
                  </a:cubicBezTo>
                  <a:cubicBezTo>
                    <a:pt x="39301" y="1557232"/>
                    <a:pt x="34396" y="1583438"/>
                    <a:pt x="30233" y="1609233"/>
                  </a:cubicBezTo>
                  <a:cubicBezTo>
                    <a:pt x="28351" y="1620634"/>
                    <a:pt x="26963" y="1631828"/>
                    <a:pt x="25278" y="1643125"/>
                  </a:cubicBezTo>
                  <a:cubicBezTo>
                    <a:pt x="10859" y="1741054"/>
                    <a:pt x="3079" y="1835016"/>
                    <a:pt x="949" y="1924822"/>
                  </a:cubicBezTo>
                  <a:cubicBezTo>
                    <a:pt x="750" y="1932950"/>
                    <a:pt x="602" y="1941063"/>
                    <a:pt x="502" y="1949126"/>
                  </a:cubicBezTo>
                  <a:cubicBezTo>
                    <a:pt x="305" y="1956397"/>
                    <a:pt x="57" y="1963767"/>
                    <a:pt x="7" y="1970949"/>
                  </a:cubicBezTo>
                  <a:cubicBezTo>
                    <a:pt x="-92" y="2011369"/>
                    <a:pt x="850" y="2050755"/>
                    <a:pt x="2832" y="2089353"/>
                  </a:cubicBezTo>
                  <a:lnTo>
                    <a:pt x="2832" y="2089506"/>
                  </a:lnTo>
                  <a:cubicBezTo>
                    <a:pt x="3426" y="2101705"/>
                    <a:pt x="4318" y="2113711"/>
                    <a:pt x="5111" y="2125727"/>
                  </a:cubicBezTo>
                  <a:cubicBezTo>
                    <a:pt x="18093" y="2319321"/>
                    <a:pt x="55257" y="2487527"/>
                    <a:pt x="99902" y="2628447"/>
                  </a:cubicBezTo>
                  <a:cubicBezTo>
                    <a:pt x="103668" y="2640389"/>
                    <a:pt x="107136" y="2653598"/>
                    <a:pt x="111051" y="2665129"/>
                  </a:cubicBezTo>
                  <a:cubicBezTo>
                    <a:pt x="199598" y="2927930"/>
                    <a:pt x="306431" y="3076953"/>
                    <a:pt x="320404" y="3095878"/>
                  </a:cubicBezTo>
                  <a:cubicBezTo>
                    <a:pt x="321345" y="3097176"/>
                    <a:pt x="326300" y="3104392"/>
                    <a:pt x="326300" y="3104392"/>
                  </a:cubicBezTo>
                  <a:cubicBezTo>
                    <a:pt x="326300" y="3104392"/>
                    <a:pt x="338143" y="3105838"/>
                    <a:pt x="345972" y="3106869"/>
                  </a:cubicBezTo>
                  <a:cubicBezTo>
                    <a:pt x="399685" y="3113946"/>
                    <a:pt x="620682" y="3129756"/>
                    <a:pt x="893658" y="2956266"/>
                  </a:cubicBezTo>
                  <a:cubicBezTo>
                    <a:pt x="901735" y="2951129"/>
                    <a:pt x="909812" y="2945953"/>
                    <a:pt x="917938" y="2940481"/>
                  </a:cubicBezTo>
                  <a:cubicBezTo>
                    <a:pt x="974080" y="2902784"/>
                    <a:pt x="1031906" y="2856563"/>
                    <a:pt x="1090326" y="2800868"/>
                  </a:cubicBezTo>
                  <a:cubicBezTo>
                    <a:pt x="1090376" y="2800818"/>
                    <a:pt x="1090376" y="2800764"/>
                    <a:pt x="1090475" y="2800714"/>
                  </a:cubicBezTo>
                  <a:cubicBezTo>
                    <a:pt x="1102664" y="2789065"/>
                    <a:pt x="1114903" y="2777342"/>
                    <a:pt x="1127143" y="2764806"/>
                  </a:cubicBezTo>
                  <a:cubicBezTo>
                    <a:pt x="1166288" y="2724786"/>
                    <a:pt x="1205532" y="2679774"/>
                    <a:pt x="1244678" y="2630151"/>
                  </a:cubicBezTo>
                  <a:cubicBezTo>
                    <a:pt x="1244727" y="2630077"/>
                    <a:pt x="1244777" y="2630057"/>
                    <a:pt x="1244826" y="2629993"/>
                  </a:cubicBezTo>
                  <a:cubicBezTo>
                    <a:pt x="1244875" y="2629923"/>
                    <a:pt x="1244925" y="2629903"/>
                    <a:pt x="1244975" y="2629839"/>
                  </a:cubicBezTo>
                  <a:cubicBezTo>
                    <a:pt x="1245024" y="2629785"/>
                    <a:pt x="1245074" y="2629730"/>
                    <a:pt x="1245123" y="2629686"/>
                  </a:cubicBezTo>
                  <a:cubicBezTo>
                    <a:pt x="1246808" y="2627561"/>
                    <a:pt x="1248592" y="2625480"/>
                    <a:pt x="1250277" y="2623341"/>
                  </a:cubicBezTo>
                  <a:cubicBezTo>
                    <a:pt x="1256817" y="2614931"/>
                    <a:pt x="1263358" y="2606654"/>
                    <a:pt x="1269899" y="2597957"/>
                  </a:cubicBezTo>
                  <a:cubicBezTo>
                    <a:pt x="1295913" y="2563430"/>
                    <a:pt x="1321679" y="2526080"/>
                    <a:pt x="1347347" y="2486824"/>
                  </a:cubicBezTo>
                  <a:cubicBezTo>
                    <a:pt x="1347347" y="2486789"/>
                    <a:pt x="1347347" y="2486710"/>
                    <a:pt x="1347347" y="2486670"/>
                  </a:cubicBezTo>
                  <a:cubicBezTo>
                    <a:pt x="1348487" y="2484912"/>
                    <a:pt x="1349775" y="2483174"/>
                    <a:pt x="1350915" y="2481405"/>
                  </a:cubicBezTo>
                  <a:cubicBezTo>
                    <a:pt x="1369496" y="2452847"/>
                    <a:pt x="1388028" y="2422976"/>
                    <a:pt x="1406362" y="2391792"/>
                  </a:cubicBezTo>
                  <a:cubicBezTo>
                    <a:pt x="1411862" y="2382372"/>
                    <a:pt x="1417412" y="2373130"/>
                    <a:pt x="1422912" y="2363467"/>
                  </a:cubicBezTo>
                  <a:cubicBezTo>
                    <a:pt x="1477170" y="2268133"/>
                    <a:pt x="1530091" y="2161338"/>
                    <a:pt x="1580534" y="2040443"/>
                  </a:cubicBezTo>
                  <a:cubicBezTo>
                    <a:pt x="1589007" y="2020171"/>
                    <a:pt x="1596390" y="2000299"/>
                    <a:pt x="1604219" y="1980235"/>
                  </a:cubicBezTo>
                  <a:cubicBezTo>
                    <a:pt x="1608530" y="1969200"/>
                    <a:pt x="1613138" y="1958086"/>
                    <a:pt x="1617251" y="1947110"/>
                  </a:cubicBezTo>
                  <a:cubicBezTo>
                    <a:pt x="1680875" y="1778132"/>
                    <a:pt x="1722695" y="1616964"/>
                    <a:pt x="1747917" y="1464667"/>
                  </a:cubicBezTo>
                  <a:cubicBezTo>
                    <a:pt x="1747966" y="1464623"/>
                    <a:pt x="1747966" y="1464558"/>
                    <a:pt x="1747917" y="1464514"/>
                  </a:cubicBezTo>
                  <a:cubicBezTo>
                    <a:pt x="1748363" y="1461973"/>
                    <a:pt x="1748759" y="1459467"/>
                    <a:pt x="1749155" y="1456931"/>
                  </a:cubicBezTo>
                  <a:lnTo>
                    <a:pt x="1749155" y="1456772"/>
                  </a:lnTo>
                  <a:cubicBezTo>
                    <a:pt x="1751683" y="1441314"/>
                    <a:pt x="1754259" y="1425767"/>
                    <a:pt x="1756440" y="1410497"/>
                  </a:cubicBezTo>
                  <a:cubicBezTo>
                    <a:pt x="1785724" y="1204278"/>
                    <a:pt x="1784882" y="1015414"/>
                    <a:pt x="1766201" y="847257"/>
                  </a:cubicBezTo>
                  <a:lnTo>
                    <a:pt x="1766053" y="847104"/>
                  </a:lnTo>
                  <a:cubicBezTo>
                    <a:pt x="1763674" y="825678"/>
                    <a:pt x="1761097" y="804543"/>
                    <a:pt x="1758174" y="783796"/>
                  </a:cubicBezTo>
                  <a:cubicBezTo>
                    <a:pt x="1755894" y="767823"/>
                    <a:pt x="1753269" y="752310"/>
                    <a:pt x="1750741" y="736743"/>
                  </a:cubicBezTo>
                  <a:cubicBezTo>
                    <a:pt x="1738106" y="659750"/>
                    <a:pt x="1721902" y="588824"/>
                    <a:pt x="1703816" y="522376"/>
                  </a:cubicBezTo>
                  <a:lnTo>
                    <a:pt x="1703668" y="522069"/>
                  </a:lnTo>
                  <a:cubicBezTo>
                    <a:pt x="1686870" y="460450"/>
                    <a:pt x="1668635" y="403693"/>
                    <a:pt x="1649608" y="351811"/>
                  </a:cubicBezTo>
                  <a:lnTo>
                    <a:pt x="1649459" y="351656"/>
                  </a:lnTo>
                  <a:cubicBezTo>
                    <a:pt x="1574786" y="148204"/>
                    <a:pt x="1497982" y="29721"/>
                    <a:pt x="1477418" y="0"/>
                  </a:cubicBezTo>
                  <a:lnTo>
                    <a:pt x="1471224" y="0"/>
                  </a:lnTo>
                  <a:lnTo>
                    <a:pt x="1459481" y="0"/>
                  </a:lnTo>
                  <a:lnTo>
                    <a:pt x="1439016" y="0"/>
                  </a:lnTo>
                  <a:lnTo>
                    <a:pt x="1324405" y="0"/>
                  </a:lnTo>
                  <a:lnTo>
                    <a:pt x="1186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9066637" y="25074"/>
              <a:ext cx="2208975" cy="4417332"/>
            </a:xfrm>
            <a:custGeom>
              <a:rect b="b" l="l" r="r" t="t"/>
              <a:pathLst>
                <a:path extrusionOk="0" h="3457794" w="1729139">
                  <a:moveTo>
                    <a:pt x="1439009" y="0"/>
                  </a:moveTo>
                  <a:cubicBezTo>
                    <a:pt x="1438464" y="951"/>
                    <a:pt x="1437424" y="1213"/>
                    <a:pt x="1436977" y="2322"/>
                  </a:cubicBezTo>
                  <a:lnTo>
                    <a:pt x="1235405" y="560915"/>
                  </a:lnTo>
                  <a:lnTo>
                    <a:pt x="1227972" y="581504"/>
                  </a:lnTo>
                  <a:lnTo>
                    <a:pt x="1209390" y="633198"/>
                  </a:lnTo>
                  <a:lnTo>
                    <a:pt x="1186597" y="574228"/>
                  </a:lnTo>
                  <a:lnTo>
                    <a:pt x="1081797" y="302592"/>
                  </a:lnTo>
                  <a:lnTo>
                    <a:pt x="993199" y="73055"/>
                  </a:lnTo>
                  <a:cubicBezTo>
                    <a:pt x="992406" y="71022"/>
                    <a:pt x="990722" y="70437"/>
                    <a:pt x="989483" y="69031"/>
                  </a:cubicBezTo>
                  <a:cubicBezTo>
                    <a:pt x="982596" y="72244"/>
                    <a:pt x="975559" y="76120"/>
                    <a:pt x="968573" y="79556"/>
                  </a:cubicBezTo>
                  <a:cubicBezTo>
                    <a:pt x="968424" y="82525"/>
                    <a:pt x="967978" y="85510"/>
                    <a:pt x="969068" y="88379"/>
                  </a:cubicBezTo>
                  <a:lnTo>
                    <a:pt x="1075900" y="365122"/>
                  </a:lnTo>
                  <a:cubicBezTo>
                    <a:pt x="1075900" y="365171"/>
                    <a:pt x="1075900" y="365228"/>
                    <a:pt x="1075900" y="365277"/>
                  </a:cubicBezTo>
                  <a:lnTo>
                    <a:pt x="1178569" y="631033"/>
                  </a:lnTo>
                  <a:lnTo>
                    <a:pt x="1191700" y="665084"/>
                  </a:lnTo>
                  <a:cubicBezTo>
                    <a:pt x="1192642" y="667511"/>
                    <a:pt x="1194475" y="668497"/>
                    <a:pt x="1196061" y="670037"/>
                  </a:cubicBezTo>
                  <a:lnTo>
                    <a:pt x="1163060" y="761201"/>
                  </a:lnTo>
                  <a:cubicBezTo>
                    <a:pt x="1163060" y="761300"/>
                    <a:pt x="1163060" y="761409"/>
                    <a:pt x="1163060" y="761508"/>
                  </a:cubicBezTo>
                  <a:lnTo>
                    <a:pt x="1004497" y="1200771"/>
                  </a:lnTo>
                  <a:lnTo>
                    <a:pt x="784491" y="626387"/>
                  </a:lnTo>
                  <a:lnTo>
                    <a:pt x="708579" y="428272"/>
                  </a:lnTo>
                  <a:lnTo>
                    <a:pt x="694655" y="391899"/>
                  </a:lnTo>
                  <a:lnTo>
                    <a:pt x="663239" y="309712"/>
                  </a:lnTo>
                  <a:cubicBezTo>
                    <a:pt x="662001" y="306453"/>
                    <a:pt x="659672" y="304701"/>
                    <a:pt x="657343" y="303056"/>
                  </a:cubicBezTo>
                  <a:cubicBezTo>
                    <a:pt x="657293" y="303016"/>
                    <a:pt x="657244" y="302942"/>
                    <a:pt x="657194" y="302901"/>
                  </a:cubicBezTo>
                  <a:cubicBezTo>
                    <a:pt x="651447" y="308531"/>
                    <a:pt x="645451" y="314120"/>
                    <a:pt x="639703" y="319927"/>
                  </a:cubicBezTo>
                  <a:cubicBezTo>
                    <a:pt x="639356" y="320276"/>
                    <a:pt x="639108" y="320660"/>
                    <a:pt x="638761" y="321010"/>
                  </a:cubicBezTo>
                  <a:cubicBezTo>
                    <a:pt x="639009" y="322322"/>
                    <a:pt x="638415" y="323616"/>
                    <a:pt x="638910" y="324880"/>
                  </a:cubicBezTo>
                  <a:lnTo>
                    <a:pt x="663091" y="387875"/>
                  </a:lnTo>
                  <a:lnTo>
                    <a:pt x="677015" y="424248"/>
                  </a:lnTo>
                  <a:lnTo>
                    <a:pt x="751787" y="619270"/>
                  </a:lnTo>
                  <a:lnTo>
                    <a:pt x="989929" y="1241014"/>
                  </a:lnTo>
                  <a:lnTo>
                    <a:pt x="980514" y="1267170"/>
                  </a:lnTo>
                  <a:lnTo>
                    <a:pt x="808919" y="1742342"/>
                  </a:lnTo>
                  <a:lnTo>
                    <a:pt x="604869" y="1310508"/>
                  </a:lnTo>
                  <a:lnTo>
                    <a:pt x="584404" y="1267324"/>
                  </a:lnTo>
                  <a:lnTo>
                    <a:pt x="363308" y="799586"/>
                  </a:lnTo>
                  <a:cubicBezTo>
                    <a:pt x="361375" y="795514"/>
                    <a:pt x="358254" y="792756"/>
                    <a:pt x="354933" y="791691"/>
                  </a:cubicBezTo>
                  <a:cubicBezTo>
                    <a:pt x="353249" y="791161"/>
                    <a:pt x="351564" y="791072"/>
                    <a:pt x="349830" y="791384"/>
                  </a:cubicBezTo>
                  <a:cubicBezTo>
                    <a:pt x="348046" y="791691"/>
                    <a:pt x="346312" y="792478"/>
                    <a:pt x="344726" y="793702"/>
                  </a:cubicBezTo>
                  <a:cubicBezTo>
                    <a:pt x="338334" y="798610"/>
                    <a:pt x="336203" y="809244"/>
                    <a:pt x="340068" y="817386"/>
                  </a:cubicBezTo>
                  <a:lnTo>
                    <a:pt x="576179" y="1316853"/>
                  </a:lnTo>
                  <a:lnTo>
                    <a:pt x="596643" y="1360037"/>
                  </a:lnTo>
                  <a:lnTo>
                    <a:pt x="795293" y="1780262"/>
                  </a:lnTo>
                  <a:lnTo>
                    <a:pt x="640595" y="2208688"/>
                  </a:lnTo>
                  <a:lnTo>
                    <a:pt x="496451" y="1969557"/>
                  </a:lnTo>
                  <a:lnTo>
                    <a:pt x="474798" y="1933490"/>
                  </a:lnTo>
                  <a:lnTo>
                    <a:pt x="135175" y="1370096"/>
                  </a:lnTo>
                  <a:cubicBezTo>
                    <a:pt x="132946" y="1366327"/>
                    <a:pt x="129625" y="1364316"/>
                    <a:pt x="126207" y="1363752"/>
                  </a:cubicBezTo>
                  <a:cubicBezTo>
                    <a:pt x="122787" y="1363177"/>
                    <a:pt x="119269" y="1364272"/>
                    <a:pt x="116297" y="1367159"/>
                  </a:cubicBezTo>
                  <a:cubicBezTo>
                    <a:pt x="110400" y="1372949"/>
                    <a:pt x="109310" y="1383781"/>
                    <a:pt x="113819" y="1391305"/>
                  </a:cubicBezTo>
                  <a:lnTo>
                    <a:pt x="467365" y="1978066"/>
                  </a:lnTo>
                  <a:lnTo>
                    <a:pt x="489167" y="2013975"/>
                  </a:lnTo>
                  <a:lnTo>
                    <a:pt x="620774" y="2232522"/>
                  </a:lnTo>
                  <a:cubicBezTo>
                    <a:pt x="623004" y="2236212"/>
                    <a:pt x="626274" y="2238376"/>
                    <a:pt x="629644" y="2239025"/>
                  </a:cubicBezTo>
                  <a:lnTo>
                    <a:pt x="580837" y="2374299"/>
                  </a:lnTo>
                  <a:lnTo>
                    <a:pt x="568003" y="2409588"/>
                  </a:lnTo>
                  <a:lnTo>
                    <a:pt x="491793" y="2621018"/>
                  </a:lnTo>
                  <a:lnTo>
                    <a:pt x="186311" y="2185008"/>
                  </a:lnTo>
                  <a:lnTo>
                    <a:pt x="153955" y="2138728"/>
                  </a:lnTo>
                  <a:lnTo>
                    <a:pt x="6343" y="1928076"/>
                  </a:lnTo>
                  <a:cubicBezTo>
                    <a:pt x="4905" y="1926016"/>
                    <a:pt x="2825" y="1925743"/>
                    <a:pt x="942" y="1924822"/>
                  </a:cubicBezTo>
                  <a:cubicBezTo>
                    <a:pt x="743" y="1932950"/>
                    <a:pt x="595" y="1941063"/>
                    <a:pt x="495" y="1949126"/>
                  </a:cubicBezTo>
                  <a:cubicBezTo>
                    <a:pt x="298" y="1956397"/>
                    <a:pt x="50" y="1963767"/>
                    <a:pt x="0" y="1970949"/>
                  </a:cubicBezTo>
                  <a:lnTo>
                    <a:pt x="106733" y="2123404"/>
                  </a:lnTo>
                  <a:lnTo>
                    <a:pt x="139090" y="2169531"/>
                  </a:lnTo>
                  <a:lnTo>
                    <a:pt x="473559" y="2647021"/>
                  </a:lnTo>
                  <a:cubicBezTo>
                    <a:pt x="475491" y="2649784"/>
                    <a:pt x="478216" y="2650611"/>
                    <a:pt x="480843" y="2651354"/>
                  </a:cubicBezTo>
                  <a:lnTo>
                    <a:pt x="465482" y="2693920"/>
                  </a:lnTo>
                  <a:lnTo>
                    <a:pt x="453738" y="2726421"/>
                  </a:lnTo>
                  <a:lnTo>
                    <a:pt x="320397" y="3095878"/>
                  </a:lnTo>
                  <a:lnTo>
                    <a:pt x="307068" y="3132871"/>
                  </a:lnTo>
                  <a:lnTo>
                    <a:pt x="295175" y="3165684"/>
                  </a:lnTo>
                  <a:lnTo>
                    <a:pt x="278724" y="3211187"/>
                  </a:lnTo>
                  <a:lnTo>
                    <a:pt x="198402" y="3433449"/>
                  </a:lnTo>
                  <a:cubicBezTo>
                    <a:pt x="195280" y="3442087"/>
                    <a:pt x="198204" y="3452230"/>
                    <a:pt x="205042" y="3456202"/>
                  </a:cubicBezTo>
                  <a:cubicBezTo>
                    <a:pt x="211830" y="3460174"/>
                    <a:pt x="219758" y="3456470"/>
                    <a:pt x="222831" y="3447842"/>
                  </a:cubicBezTo>
                  <a:lnTo>
                    <a:pt x="302608" y="3226977"/>
                  </a:lnTo>
                  <a:lnTo>
                    <a:pt x="323023" y="3170325"/>
                  </a:lnTo>
                  <a:lnTo>
                    <a:pt x="334816" y="3137512"/>
                  </a:lnTo>
                  <a:lnTo>
                    <a:pt x="345965" y="3106869"/>
                  </a:lnTo>
                  <a:lnTo>
                    <a:pt x="481437" y="2731527"/>
                  </a:lnTo>
                  <a:lnTo>
                    <a:pt x="493230" y="2698873"/>
                  </a:lnTo>
                  <a:lnTo>
                    <a:pt x="502199" y="2674108"/>
                  </a:lnTo>
                  <a:lnTo>
                    <a:pt x="718043" y="2661260"/>
                  </a:lnTo>
                  <a:lnTo>
                    <a:pt x="750549" y="2659403"/>
                  </a:lnTo>
                  <a:lnTo>
                    <a:pt x="1128870" y="2636961"/>
                  </a:lnTo>
                  <a:lnTo>
                    <a:pt x="1157510" y="2635258"/>
                  </a:lnTo>
                  <a:lnTo>
                    <a:pt x="1244671" y="2630151"/>
                  </a:lnTo>
                  <a:cubicBezTo>
                    <a:pt x="1244720" y="2630077"/>
                    <a:pt x="1244770" y="2630057"/>
                    <a:pt x="1244819" y="2629993"/>
                  </a:cubicBezTo>
                  <a:cubicBezTo>
                    <a:pt x="1244868" y="2629923"/>
                    <a:pt x="1244918" y="2629903"/>
                    <a:pt x="1244968" y="2629839"/>
                  </a:cubicBezTo>
                  <a:cubicBezTo>
                    <a:pt x="1245017" y="2629785"/>
                    <a:pt x="1245067" y="2629730"/>
                    <a:pt x="1245116" y="2629686"/>
                  </a:cubicBezTo>
                  <a:cubicBezTo>
                    <a:pt x="1246801" y="2627561"/>
                    <a:pt x="1248585" y="2625480"/>
                    <a:pt x="1250270" y="2623341"/>
                  </a:cubicBezTo>
                  <a:cubicBezTo>
                    <a:pt x="1256810" y="2614931"/>
                    <a:pt x="1263351" y="2606654"/>
                    <a:pt x="1269892" y="2597957"/>
                  </a:cubicBezTo>
                  <a:cubicBezTo>
                    <a:pt x="1267810" y="2596442"/>
                    <a:pt x="1265680" y="2594550"/>
                    <a:pt x="1263103" y="2594703"/>
                  </a:cubicBezTo>
                  <a:lnTo>
                    <a:pt x="1165686" y="2600434"/>
                  </a:lnTo>
                  <a:lnTo>
                    <a:pt x="1136897" y="2602133"/>
                  </a:lnTo>
                  <a:lnTo>
                    <a:pt x="755057" y="2624733"/>
                  </a:lnTo>
                  <a:lnTo>
                    <a:pt x="698074" y="2627982"/>
                  </a:lnTo>
                  <a:lnTo>
                    <a:pt x="515033" y="2638819"/>
                  </a:lnTo>
                  <a:lnTo>
                    <a:pt x="586584" y="2440702"/>
                  </a:lnTo>
                  <a:lnTo>
                    <a:pt x="599269" y="2405413"/>
                  </a:lnTo>
                  <a:lnTo>
                    <a:pt x="687668" y="2160551"/>
                  </a:lnTo>
                  <a:cubicBezTo>
                    <a:pt x="690146" y="2162245"/>
                    <a:pt x="692722" y="2163627"/>
                    <a:pt x="695745" y="2163027"/>
                  </a:cubicBezTo>
                  <a:lnTo>
                    <a:pt x="879876" y="2126653"/>
                  </a:lnTo>
                  <a:lnTo>
                    <a:pt x="910846" y="2120621"/>
                  </a:lnTo>
                  <a:lnTo>
                    <a:pt x="1224107" y="2058863"/>
                  </a:lnTo>
                  <a:cubicBezTo>
                    <a:pt x="1224008" y="2058823"/>
                    <a:pt x="1224107" y="2058759"/>
                    <a:pt x="1224107" y="2058709"/>
                  </a:cubicBezTo>
                  <a:lnTo>
                    <a:pt x="1269595" y="2049730"/>
                  </a:lnTo>
                  <a:lnTo>
                    <a:pt x="1602527" y="1984104"/>
                  </a:lnTo>
                  <a:cubicBezTo>
                    <a:pt x="1603072" y="1982771"/>
                    <a:pt x="1603568" y="1981419"/>
                    <a:pt x="1604064" y="1980082"/>
                  </a:cubicBezTo>
                  <a:cubicBezTo>
                    <a:pt x="1607234" y="1972083"/>
                    <a:pt x="1610505" y="1964034"/>
                    <a:pt x="1613527" y="1956090"/>
                  </a:cubicBezTo>
                  <a:cubicBezTo>
                    <a:pt x="1610604" y="1951563"/>
                    <a:pt x="1606789" y="1948170"/>
                    <a:pt x="1601883" y="1949126"/>
                  </a:cubicBezTo>
                  <a:lnTo>
                    <a:pt x="1584887" y="1952529"/>
                  </a:lnTo>
                  <a:lnTo>
                    <a:pt x="1260923" y="2016609"/>
                  </a:lnTo>
                  <a:lnTo>
                    <a:pt x="1217120" y="2025277"/>
                  </a:lnTo>
                  <a:lnTo>
                    <a:pt x="922292" y="2083627"/>
                  </a:lnTo>
                  <a:lnTo>
                    <a:pt x="891322" y="2089665"/>
                  </a:lnTo>
                  <a:lnTo>
                    <a:pt x="699610" y="2127584"/>
                  </a:lnTo>
                  <a:lnTo>
                    <a:pt x="844547" y="1726087"/>
                  </a:lnTo>
                  <a:cubicBezTo>
                    <a:pt x="846677" y="1726661"/>
                    <a:pt x="848808" y="1727721"/>
                    <a:pt x="851038" y="1726864"/>
                  </a:cubicBezTo>
                  <a:lnTo>
                    <a:pt x="1132883" y="1617900"/>
                  </a:lnTo>
                  <a:lnTo>
                    <a:pt x="1155479" y="1609233"/>
                  </a:lnTo>
                  <a:lnTo>
                    <a:pt x="1305073" y="1551497"/>
                  </a:lnTo>
                  <a:lnTo>
                    <a:pt x="1333565" y="1540511"/>
                  </a:lnTo>
                  <a:lnTo>
                    <a:pt x="1705048" y="1397030"/>
                  </a:lnTo>
                  <a:cubicBezTo>
                    <a:pt x="1708121" y="1395846"/>
                    <a:pt x="1710301" y="1393048"/>
                    <a:pt x="1711985" y="1389908"/>
                  </a:cubicBezTo>
                  <a:cubicBezTo>
                    <a:pt x="1712729" y="1388615"/>
                    <a:pt x="1712977" y="1387367"/>
                    <a:pt x="1713373" y="1385886"/>
                  </a:cubicBezTo>
                  <a:cubicBezTo>
                    <a:pt x="1713373" y="1385842"/>
                    <a:pt x="1713422" y="1385777"/>
                    <a:pt x="1713373" y="1385733"/>
                  </a:cubicBezTo>
                  <a:cubicBezTo>
                    <a:pt x="1713373" y="1385688"/>
                    <a:pt x="1713422" y="1385624"/>
                    <a:pt x="1713373" y="1385574"/>
                  </a:cubicBezTo>
                  <a:cubicBezTo>
                    <a:pt x="1713373" y="1385534"/>
                    <a:pt x="1713422" y="1385465"/>
                    <a:pt x="1713373" y="1385421"/>
                  </a:cubicBezTo>
                  <a:cubicBezTo>
                    <a:pt x="1713373" y="1385376"/>
                    <a:pt x="1713422" y="1385312"/>
                    <a:pt x="1713373" y="1385267"/>
                  </a:cubicBezTo>
                  <a:cubicBezTo>
                    <a:pt x="1714166" y="1382122"/>
                    <a:pt x="1714958" y="1378888"/>
                    <a:pt x="1714166" y="1375515"/>
                  </a:cubicBezTo>
                  <a:cubicBezTo>
                    <a:pt x="1712778" y="1369755"/>
                    <a:pt x="1709260" y="1365936"/>
                    <a:pt x="1705048" y="1364371"/>
                  </a:cubicBezTo>
                  <a:cubicBezTo>
                    <a:pt x="1704256" y="1364083"/>
                    <a:pt x="1703512" y="1363549"/>
                    <a:pt x="1702719" y="1363445"/>
                  </a:cubicBezTo>
                  <a:cubicBezTo>
                    <a:pt x="1701084" y="1363227"/>
                    <a:pt x="1699300" y="1363459"/>
                    <a:pt x="1697615" y="1364064"/>
                  </a:cubicBezTo>
                  <a:cubicBezTo>
                    <a:pt x="1697517" y="1364098"/>
                    <a:pt x="1697418" y="1364024"/>
                    <a:pt x="1697318" y="1364064"/>
                  </a:cubicBezTo>
                  <a:lnTo>
                    <a:pt x="1313744" y="1512185"/>
                  </a:lnTo>
                  <a:lnTo>
                    <a:pt x="1285401" y="1523176"/>
                  </a:lnTo>
                  <a:lnTo>
                    <a:pt x="1152704" y="1574404"/>
                  </a:lnTo>
                  <a:lnTo>
                    <a:pt x="1120644" y="1586786"/>
                  </a:lnTo>
                  <a:lnTo>
                    <a:pt x="858322" y="1688167"/>
                  </a:lnTo>
                  <a:lnTo>
                    <a:pt x="997362" y="1302771"/>
                  </a:lnTo>
                  <a:lnTo>
                    <a:pt x="1047854" y="1163005"/>
                  </a:lnTo>
                  <a:cubicBezTo>
                    <a:pt x="1051223" y="1165026"/>
                    <a:pt x="1055188" y="1165581"/>
                    <a:pt x="1058855" y="1163624"/>
                  </a:cubicBezTo>
                  <a:lnTo>
                    <a:pt x="1141059" y="1119974"/>
                  </a:lnTo>
                  <a:lnTo>
                    <a:pt x="1466560" y="947400"/>
                  </a:lnTo>
                  <a:lnTo>
                    <a:pt x="1492128" y="933780"/>
                  </a:lnTo>
                  <a:lnTo>
                    <a:pt x="1672196" y="838278"/>
                  </a:lnTo>
                  <a:lnTo>
                    <a:pt x="1720805" y="812433"/>
                  </a:lnTo>
                  <a:cubicBezTo>
                    <a:pt x="1727743" y="808778"/>
                    <a:pt x="1730964" y="798610"/>
                    <a:pt x="1728089" y="789833"/>
                  </a:cubicBezTo>
                  <a:cubicBezTo>
                    <a:pt x="1725959" y="783251"/>
                    <a:pt x="1720855" y="779343"/>
                    <a:pt x="1715553" y="779308"/>
                  </a:cubicBezTo>
                  <a:cubicBezTo>
                    <a:pt x="1713819" y="779299"/>
                    <a:pt x="1712035" y="779635"/>
                    <a:pt x="1710301" y="780547"/>
                  </a:cubicBezTo>
                  <a:lnTo>
                    <a:pt x="1703809" y="783954"/>
                  </a:lnTo>
                  <a:lnTo>
                    <a:pt x="1476024" y="904835"/>
                  </a:lnTo>
                  <a:lnTo>
                    <a:pt x="1450604" y="918455"/>
                  </a:lnTo>
                  <a:lnTo>
                    <a:pt x="1142149" y="1082208"/>
                  </a:lnTo>
                  <a:lnTo>
                    <a:pt x="1061629" y="1124927"/>
                  </a:lnTo>
                  <a:lnTo>
                    <a:pt x="1153150" y="871249"/>
                  </a:lnTo>
                  <a:lnTo>
                    <a:pt x="1256117" y="585838"/>
                  </a:lnTo>
                  <a:lnTo>
                    <a:pt x="1616748" y="350883"/>
                  </a:lnTo>
                  <a:lnTo>
                    <a:pt x="1627749" y="343763"/>
                  </a:lnTo>
                  <a:cubicBezTo>
                    <a:pt x="1634389" y="339434"/>
                    <a:pt x="1637015" y="329014"/>
                    <a:pt x="1633645" y="320546"/>
                  </a:cubicBezTo>
                  <a:cubicBezTo>
                    <a:pt x="1631960" y="316314"/>
                    <a:pt x="1629037" y="313543"/>
                    <a:pt x="1625766" y="312188"/>
                  </a:cubicBezTo>
                  <a:cubicBezTo>
                    <a:pt x="1624131" y="311511"/>
                    <a:pt x="1622397" y="311247"/>
                    <a:pt x="1620663" y="311414"/>
                  </a:cubicBezTo>
                  <a:cubicBezTo>
                    <a:pt x="1618879" y="311581"/>
                    <a:pt x="1617046" y="312188"/>
                    <a:pt x="1615361" y="313271"/>
                  </a:cubicBezTo>
                  <a:lnTo>
                    <a:pt x="1602230" y="321939"/>
                  </a:lnTo>
                  <a:lnTo>
                    <a:pt x="1274401" y="535531"/>
                  </a:lnTo>
                  <a:lnTo>
                    <a:pt x="1455906" y="33122"/>
                  </a:lnTo>
                  <a:lnTo>
                    <a:pt x="1461753" y="16716"/>
                  </a:lnTo>
                  <a:cubicBezTo>
                    <a:pt x="1463884" y="10798"/>
                    <a:pt x="1462348" y="4879"/>
                    <a:pt x="1459474" y="0"/>
                  </a:cubicBezTo>
                  <a:lnTo>
                    <a:pt x="14390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16"/>
          <p:cNvGrpSpPr/>
          <p:nvPr/>
        </p:nvGrpSpPr>
        <p:grpSpPr>
          <a:xfrm>
            <a:off x="8448594" y="6231305"/>
            <a:ext cx="2949532" cy="633629"/>
            <a:chOff x="8457557" y="6263943"/>
            <a:chExt cx="2949532" cy="633629"/>
          </a:xfrm>
        </p:grpSpPr>
        <p:sp>
          <p:nvSpPr>
            <p:cNvPr id="949" name="Google Shape;949;p16"/>
            <p:cNvSpPr/>
            <p:nvPr/>
          </p:nvSpPr>
          <p:spPr>
            <a:xfrm>
              <a:off x="8824838" y="6263943"/>
              <a:ext cx="2582250" cy="633629"/>
            </a:xfrm>
            <a:custGeom>
              <a:rect b="b" l="l" r="r" t="t"/>
              <a:pathLst>
                <a:path extrusionOk="0" h="495991" w="2021331">
                  <a:moveTo>
                    <a:pt x="975807" y="86"/>
                  </a:moveTo>
                  <a:cubicBezTo>
                    <a:pt x="965847" y="-176"/>
                    <a:pt x="956284" y="245"/>
                    <a:pt x="946423" y="240"/>
                  </a:cubicBezTo>
                  <a:cubicBezTo>
                    <a:pt x="942409" y="240"/>
                    <a:pt x="938495" y="408"/>
                    <a:pt x="934481" y="398"/>
                  </a:cubicBezTo>
                  <a:cubicBezTo>
                    <a:pt x="926404" y="483"/>
                    <a:pt x="918179" y="304"/>
                    <a:pt x="910152" y="552"/>
                  </a:cubicBezTo>
                  <a:cubicBezTo>
                    <a:pt x="907179" y="646"/>
                    <a:pt x="904057" y="453"/>
                    <a:pt x="901034" y="552"/>
                  </a:cubicBezTo>
                  <a:cubicBezTo>
                    <a:pt x="841920" y="2914"/>
                    <a:pt x="785630" y="10388"/>
                    <a:pt x="731620" y="20982"/>
                  </a:cubicBezTo>
                  <a:cubicBezTo>
                    <a:pt x="722056" y="22860"/>
                    <a:pt x="712394" y="24598"/>
                    <a:pt x="702979" y="26708"/>
                  </a:cubicBezTo>
                  <a:cubicBezTo>
                    <a:pt x="559727" y="58699"/>
                    <a:pt x="436593" y="115657"/>
                    <a:pt x="334469" y="178213"/>
                  </a:cubicBezTo>
                  <a:cubicBezTo>
                    <a:pt x="323617" y="184899"/>
                    <a:pt x="313658" y="191635"/>
                    <a:pt x="303301" y="198371"/>
                  </a:cubicBezTo>
                  <a:cubicBezTo>
                    <a:pt x="234079" y="243492"/>
                    <a:pt x="175410" y="289901"/>
                    <a:pt x="129278" y="331456"/>
                  </a:cubicBezTo>
                  <a:cubicBezTo>
                    <a:pt x="55150" y="398369"/>
                    <a:pt x="16302" y="446115"/>
                    <a:pt x="8176" y="456517"/>
                  </a:cubicBezTo>
                  <a:cubicBezTo>
                    <a:pt x="7234" y="457755"/>
                    <a:pt x="1685" y="464243"/>
                    <a:pt x="1685" y="464243"/>
                  </a:cubicBezTo>
                  <a:cubicBezTo>
                    <a:pt x="1685" y="464243"/>
                    <a:pt x="843" y="479746"/>
                    <a:pt x="297" y="489652"/>
                  </a:cubicBezTo>
                  <a:cubicBezTo>
                    <a:pt x="149" y="492128"/>
                    <a:pt x="149" y="492970"/>
                    <a:pt x="0" y="495991"/>
                  </a:cubicBezTo>
                  <a:lnTo>
                    <a:pt x="12041" y="495991"/>
                  </a:lnTo>
                  <a:lnTo>
                    <a:pt x="81264" y="495991"/>
                  </a:lnTo>
                  <a:lnTo>
                    <a:pt x="95534" y="495991"/>
                  </a:lnTo>
                  <a:lnTo>
                    <a:pt x="253007" y="495991"/>
                  </a:lnTo>
                  <a:lnTo>
                    <a:pt x="280855" y="495991"/>
                  </a:lnTo>
                  <a:lnTo>
                    <a:pt x="499672" y="495991"/>
                  </a:lnTo>
                  <a:lnTo>
                    <a:pt x="539015" y="495991"/>
                  </a:lnTo>
                  <a:lnTo>
                    <a:pt x="562552" y="495991"/>
                  </a:lnTo>
                  <a:lnTo>
                    <a:pt x="612400" y="495991"/>
                  </a:lnTo>
                  <a:lnTo>
                    <a:pt x="906436" y="495991"/>
                  </a:lnTo>
                  <a:lnTo>
                    <a:pt x="968077" y="495991"/>
                  </a:lnTo>
                  <a:lnTo>
                    <a:pt x="1033434" y="495991"/>
                  </a:lnTo>
                  <a:lnTo>
                    <a:pt x="1075999" y="495991"/>
                  </a:lnTo>
                  <a:lnTo>
                    <a:pt x="1679133" y="495991"/>
                  </a:lnTo>
                  <a:lnTo>
                    <a:pt x="1752369" y="495991"/>
                  </a:lnTo>
                  <a:lnTo>
                    <a:pt x="1802416" y="495991"/>
                  </a:lnTo>
                  <a:lnTo>
                    <a:pt x="2021332" y="495991"/>
                  </a:lnTo>
                  <a:cubicBezTo>
                    <a:pt x="1977380" y="453198"/>
                    <a:pt x="1930009" y="411247"/>
                    <a:pt x="1878724" y="370484"/>
                  </a:cubicBezTo>
                  <a:cubicBezTo>
                    <a:pt x="1860539" y="355973"/>
                    <a:pt x="1842156" y="341460"/>
                    <a:pt x="1822979" y="327295"/>
                  </a:cubicBezTo>
                  <a:lnTo>
                    <a:pt x="1822831" y="327146"/>
                  </a:lnTo>
                  <a:cubicBezTo>
                    <a:pt x="1786262" y="300104"/>
                    <a:pt x="1747365" y="273903"/>
                    <a:pt x="1707179" y="248197"/>
                  </a:cubicBezTo>
                  <a:cubicBezTo>
                    <a:pt x="1707080" y="248148"/>
                    <a:pt x="1706931" y="248098"/>
                    <a:pt x="1706832" y="248048"/>
                  </a:cubicBezTo>
                  <a:cubicBezTo>
                    <a:pt x="1691174" y="237994"/>
                    <a:pt x="1676061" y="227692"/>
                    <a:pt x="1659758" y="217836"/>
                  </a:cubicBezTo>
                  <a:cubicBezTo>
                    <a:pt x="1492326" y="116846"/>
                    <a:pt x="1335002" y="56965"/>
                    <a:pt x="1188579" y="26089"/>
                  </a:cubicBezTo>
                  <a:cubicBezTo>
                    <a:pt x="1175150" y="23261"/>
                    <a:pt x="1161672" y="20532"/>
                    <a:pt x="1148492" y="18194"/>
                  </a:cubicBezTo>
                  <a:cubicBezTo>
                    <a:pt x="1132090" y="15297"/>
                    <a:pt x="1115986" y="12939"/>
                    <a:pt x="1099833" y="10765"/>
                  </a:cubicBezTo>
                  <a:cubicBezTo>
                    <a:pt x="1090616" y="9526"/>
                    <a:pt x="1081350" y="8219"/>
                    <a:pt x="1072283" y="7208"/>
                  </a:cubicBezTo>
                  <a:cubicBezTo>
                    <a:pt x="1039579" y="3578"/>
                    <a:pt x="1007272" y="923"/>
                    <a:pt x="975807" y="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0" name="Google Shape;950;p16"/>
            <p:cNvGrpSpPr/>
            <p:nvPr/>
          </p:nvGrpSpPr>
          <p:grpSpPr>
            <a:xfrm>
              <a:off x="8457557" y="6264249"/>
              <a:ext cx="2762133" cy="633322"/>
              <a:chOff x="8457557" y="6264249"/>
              <a:chExt cx="2762133" cy="633322"/>
            </a:xfrm>
          </p:grpSpPr>
          <p:sp>
            <p:nvSpPr>
              <p:cNvPr id="951" name="Google Shape;951;p16"/>
              <p:cNvSpPr/>
              <p:nvPr/>
            </p:nvSpPr>
            <p:spPr>
              <a:xfrm>
                <a:off x="8457557" y="6653847"/>
                <a:ext cx="471211" cy="243601"/>
              </a:xfrm>
              <a:custGeom>
                <a:rect b="b" l="l" r="r" t="t"/>
                <a:pathLst>
                  <a:path extrusionOk="0" h="190686" w="368854">
                    <a:moveTo>
                      <a:pt x="13475" y="0"/>
                    </a:moveTo>
                    <a:cubicBezTo>
                      <a:pt x="11691" y="0"/>
                      <a:pt x="9957" y="446"/>
                      <a:pt x="8371" y="1238"/>
                    </a:cubicBezTo>
                    <a:cubicBezTo>
                      <a:pt x="5150" y="2872"/>
                      <a:pt x="2574" y="5993"/>
                      <a:pt x="1087" y="10351"/>
                    </a:cubicBezTo>
                    <a:cubicBezTo>
                      <a:pt x="-1837" y="19118"/>
                      <a:pt x="1335" y="29222"/>
                      <a:pt x="8222" y="32986"/>
                    </a:cubicBezTo>
                    <a:lnTo>
                      <a:pt x="287888" y="184347"/>
                    </a:lnTo>
                    <a:lnTo>
                      <a:pt x="299632" y="190687"/>
                    </a:lnTo>
                    <a:lnTo>
                      <a:pt x="368854" y="190687"/>
                    </a:lnTo>
                    <a:lnTo>
                      <a:pt x="295767" y="151212"/>
                    </a:lnTo>
                    <a:lnTo>
                      <a:pt x="18926" y="1387"/>
                    </a:lnTo>
                    <a:cubicBezTo>
                      <a:pt x="17191" y="446"/>
                      <a:pt x="15259" y="50"/>
                      <a:pt x="134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6"/>
              <p:cNvSpPr/>
              <p:nvPr/>
            </p:nvSpPr>
            <p:spPr>
              <a:xfrm>
                <a:off x="9462969" y="6264249"/>
                <a:ext cx="570724" cy="633322"/>
              </a:xfrm>
              <a:custGeom>
                <a:rect b="b" l="l" r="r" t="t"/>
                <a:pathLst>
                  <a:path extrusionOk="0" h="495751" w="446751">
                    <a:moveTo>
                      <a:pt x="446752" y="0"/>
                    </a:moveTo>
                    <a:cubicBezTo>
                      <a:pt x="442738" y="0"/>
                      <a:pt x="438823" y="168"/>
                      <a:pt x="434810" y="158"/>
                    </a:cubicBezTo>
                    <a:cubicBezTo>
                      <a:pt x="426733" y="243"/>
                      <a:pt x="418508" y="59"/>
                      <a:pt x="410480" y="312"/>
                    </a:cubicBezTo>
                    <a:lnTo>
                      <a:pt x="188591" y="268067"/>
                    </a:lnTo>
                    <a:lnTo>
                      <a:pt x="153608" y="310314"/>
                    </a:lnTo>
                    <a:lnTo>
                      <a:pt x="0" y="495752"/>
                    </a:lnTo>
                    <a:lnTo>
                      <a:pt x="39344" y="495752"/>
                    </a:lnTo>
                    <a:lnTo>
                      <a:pt x="143054" y="370542"/>
                    </a:lnTo>
                    <a:lnTo>
                      <a:pt x="178086" y="328293"/>
                    </a:lnTo>
                    <a:lnTo>
                      <a:pt x="444423" y="6969"/>
                    </a:lnTo>
                    <a:cubicBezTo>
                      <a:pt x="445959" y="5106"/>
                      <a:pt x="446008" y="2412"/>
                      <a:pt x="4467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6"/>
              <p:cNvSpPr/>
              <p:nvPr/>
            </p:nvSpPr>
            <p:spPr>
              <a:xfrm>
                <a:off x="10144637" y="6428917"/>
                <a:ext cx="474309" cy="468602"/>
              </a:xfrm>
              <a:custGeom>
                <a:rect b="b" l="l" r="r" t="t"/>
                <a:pathLst>
                  <a:path extrusionOk="0" h="366812" w="371279">
                    <a:moveTo>
                      <a:pt x="356619" y="0"/>
                    </a:moveTo>
                    <a:cubicBezTo>
                      <a:pt x="353992" y="248"/>
                      <a:pt x="351465" y="1139"/>
                      <a:pt x="349334" y="3418"/>
                    </a:cubicBezTo>
                    <a:lnTo>
                      <a:pt x="328424" y="25210"/>
                    </a:lnTo>
                    <a:lnTo>
                      <a:pt x="0" y="366813"/>
                    </a:lnTo>
                    <a:lnTo>
                      <a:pt x="42565" y="366813"/>
                    </a:lnTo>
                    <a:lnTo>
                      <a:pt x="359840" y="36998"/>
                    </a:lnTo>
                    <a:lnTo>
                      <a:pt x="366380" y="30163"/>
                    </a:lnTo>
                    <a:cubicBezTo>
                      <a:pt x="372128" y="24170"/>
                      <a:pt x="372920" y="13422"/>
                      <a:pt x="368213" y="6043"/>
                    </a:cubicBezTo>
                    <a:cubicBezTo>
                      <a:pt x="367520" y="4904"/>
                      <a:pt x="366578" y="4210"/>
                      <a:pt x="365736" y="3418"/>
                    </a:cubicBezTo>
                    <a:lnTo>
                      <a:pt x="356767" y="0"/>
                    </a:lnTo>
                    <a:cubicBezTo>
                      <a:pt x="356718" y="0"/>
                      <a:pt x="356668" y="0"/>
                      <a:pt x="3566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6"/>
              <p:cNvSpPr/>
              <p:nvPr/>
            </p:nvSpPr>
            <p:spPr>
              <a:xfrm>
                <a:off x="11062790" y="6786964"/>
                <a:ext cx="156900" cy="110444"/>
              </a:xfrm>
              <a:custGeom>
                <a:rect b="b" l="l" r="r" t="t"/>
                <a:pathLst>
                  <a:path extrusionOk="0" h="86453" w="122818">
                    <a:moveTo>
                      <a:pt x="106832" y="223"/>
                    </a:moveTo>
                    <a:cubicBezTo>
                      <a:pt x="105147" y="619"/>
                      <a:pt x="103462" y="1610"/>
                      <a:pt x="101876" y="2898"/>
                    </a:cubicBezTo>
                    <a:lnTo>
                      <a:pt x="0" y="86454"/>
                    </a:lnTo>
                    <a:lnTo>
                      <a:pt x="50046" y="86454"/>
                    </a:lnTo>
                    <a:lnTo>
                      <a:pt x="116594" y="31823"/>
                    </a:lnTo>
                    <a:cubicBezTo>
                      <a:pt x="122886" y="26672"/>
                      <a:pt x="124719" y="15974"/>
                      <a:pt x="120656" y="7999"/>
                    </a:cubicBezTo>
                    <a:cubicBezTo>
                      <a:pt x="118625" y="3988"/>
                      <a:pt x="115355" y="1313"/>
                      <a:pt x="111985" y="422"/>
                    </a:cubicBezTo>
                    <a:cubicBezTo>
                      <a:pt x="110251" y="-74"/>
                      <a:pt x="108566" y="-123"/>
                      <a:pt x="106832" y="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5" name="Google Shape;955;p16"/>
          <p:cNvGrpSpPr/>
          <p:nvPr/>
        </p:nvGrpSpPr>
        <p:grpSpPr>
          <a:xfrm>
            <a:off x="1190821" y="4510524"/>
            <a:ext cx="2456999" cy="2354949"/>
            <a:chOff x="1199784" y="4543162"/>
            <a:chExt cx="2456999" cy="2354949"/>
          </a:xfrm>
        </p:grpSpPr>
        <p:sp>
          <p:nvSpPr>
            <p:cNvPr id="956" name="Google Shape;956;p16"/>
            <p:cNvSpPr/>
            <p:nvPr/>
          </p:nvSpPr>
          <p:spPr>
            <a:xfrm>
              <a:off x="1199784" y="4543162"/>
              <a:ext cx="2456999" cy="2354949"/>
            </a:xfrm>
            <a:custGeom>
              <a:rect b="b" l="l" r="r" t="t"/>
              <a:pathLst>
                <a:path extrusionOk="0" h="1843404" w="1923287">
                  <a:moveTo>
                    <a:pt x="1426136" y="1"/>
                  </a:moveTo>
                  <a:cubicBezTo>
                    <a:pt x="1392055" y="-39"/>
                    <a:pt x="1356308" y="2026"/>
                    <a:pt x="1319448" y="6192"/>
                  </a:cubicBezTo>
                  <a:cubicBezTo>
                    <a:pt x="1307020" y="7598"/>
                    <a:pt x="1294553" y="9218"/>
                    <a:pt x="1281819" y="11145"/>
                  </a:cubicBezTo>
                  <a:cubicBezTo>
                    <a:pt x="1162891" y="29376"/>
                    <a:pt x="1030992" y="72412"/>
                    <a:pt x="889747" y="153075"/>
                  </a:cubicBezTo>
                  <a:cubicBezTo>
                    <a:pt x="883815" y="156463"/>
                    <a:pt x="877904" y="159455"/>
                    <a:pt x="871938" y="162981"/>
                  </a:cubicBezTo>
                  <a:cubicBezTo>
                    <a:pt x="871928" y="163031"/>
                    <a:pt x="871953" y="163085"/>
                    <a:pt x="871938" y="163135"/>
                  </a:cubicBezTo>
                  <a:cubicBezTo>
                    <a:pt x="832357" y="186512"/>
                    <a:pt x="791948" y="213040"/>
                    <a:pt x="751004" y="242693"/>
                  </a:cubicBezTo>
                  <a:cubicBezTo>
                    <a:pt x="727373" y="259805"/>
                    <a:pt x="703510" y="277824"/>
                    <a:pt x="679467" y="297175"/>
                  </a:cubicBezTo>
                  <a:cubicBezTo>
                    <a:pt x="449541" y="482260"/>
                    <a:pt x="297425" y="715201"/>
                    <a:pt x="196653" y="944922"/>
                  </a:cubicBezTo>
                  <a:cubicBezTo>
                    <a:pt x="196633" y="944961"/>
                    <a:pt x="196668" y="945035"/>
                    <a:pt x="196653" y="945075"/>
                  </a:cubicBezTo>
                  <a:cubicBezTo>
                    <a:pt x="196633" y="945120"/>
                    <a:pt x="196668" y="945179"/>
                    <a:pt x="196653" y="945229"/>
                  </a:cubicBezTo>
                  <a:cubicBezTo>
                    <a:pt x="196633" y="945273"/>
                    <a:pt x="196668" y="945333"/>
                    <a:pt x="196653" y="945387"/>
                  </a:cubicBezTo>
                  <a:cubicBezTo>
                    <a:pt x="188764" y="963376"/>
                    <a:pt x="181158" y="981325"/>
                    <a:pt x="173889" y="999250"/>
                  </a:cubicBezTo>
                  <a:cubicBezTo>
                    <a:pt x="155828" y="1043787"/>
                    <a:pt x="140398" y="1087689"/>
                    <a:pt x="125889" y="1131275"/>
                  </a:cubicBezTo>
                  <a:cubicBezTo>
                    <a:pt x="125874" y="1131319"/>
                    <a:pt x="125904" y="1131394"/>
                    <a:pt x="125889" y="1131428"/>
                  </a:cubicBezTo>
                  <a:cubicBezTo>
                    <a:pt x="96059" y="1221046"/>
                    <a:pt x="72924" y="1307598"/>
                    <a:pt x="55586" y="1388360"/>
                  </a:cubicBezTo>
                  <a:cubicBezTo>
                    <a:pt x="48649" y="1420673"/>
                    <a:pt x="42777" y="1451480"/>
                    <a:pt x="37470" y="1481693"/>
                  </a:cubicBezTo>
                  <a:cubicBezTo>
                    <a:pt x="31688" y="1514531"/>
                    <a:pt x="26728" y="1545586"/>
                    <a:pt x="22605" y="1575353"/>
                  </a:cubicBezTo>
                  <a:cubicBezTo>
                    <a:pt x="21634" y="1582336"/>
                    <a:pt x="20544" y="1589568"/>
                    <a:pt x="19662" y="1596403"/>
                  </a:cubicBezTo>
                  <a:cubicBezTo>
                    <a:pt x="19087" y="1600811"/>
                    <a:pt x="18190" y="1605665"/>
                    <a:pt x="17650" y="1610023"/>
                  </a:cubicBezTo>
                  <a:cubicBezTo>
                    <a:pt x="16684" y="1617700"/>
                    <a:pt x="15881" y="1625179"/>
                    <a:pt x="15019" y="1632608"/>
                  </a:cubicBezTo>
                  <a:cubicBezTo>
                    <a:pt x="2720" y="1738600"/>
                    <a:pt x="342" y="1808288"/>
                    <a:pt x="0" y="1843404"/>
                  </a:cubicBezTo>
                  <a:lnTo>
                    <a:pt x="22605" y="1843404"/>
                  </a:lnTo>
                  <a:lnTo>
                    <a:pt x="69213" y="1843404"/>
                  </a:lnTo>
                  <a:lnTo>
                    <a:pt x="183953" y="1843404"/>
                  </a:lnTo>
                  <a:lnTo>
                    <a:pt x="210899" y="1843404"/>
                  </a:lnTo>
                  <a:lnTo>
                    <a:pt x="432020" y="1843404"/>
                  </a:lnTo>
                  <a:lnTo>
                    <a:pt x="488538" y="1843404"/>
                  </a:lnTo>
                  <a:lnTo>
                    <a:pt x="512852" y="1843404"/>
                  </a:lnTo>
                  <a:lnTo>
                    <a:pt x="703623" y="1843404"/>
                  </a:lnTo>
                  <a:lnTo>
                    <a:pt x="753947" y="1843404"/>
                  </a:lnTo>
                  <a:lnTo>
                    <a:pt x="874728" y="1843404"/>
                  </a:lnTo>
                  <a:cubicBezTo>
                    <a:pt x="992649" y="1797887"/>
                    <a:pt x="1120991" y="1734341"/>
                    <a:pt x="1258748" y="1646823"/>
                  </a:cubicBezTo>
                  <a:cubicBezTo>
                    <a:pt x="1263019" y="1644149"/>
                    <a:pt x="1267156" y="1641672"/>
                    <a:pt x="1271443" y="1638948"/>
                  </a:cubicBezTo>
                  <a:cubicBezTo>
                    <a:pt x="1397733" y="1557720"/>
                    <a:pt x="1499803" y="1464110"/>
                    <a:pt x="1582533" y="1364369"/>
                  </a:cubicBezTo>
                  <a:cubicBezTo>
                    <a:pt x="1632312" y="1304364"/>
                    <a:pt x="1674931" y="1242170"/>
                    <a:pt x="1711519" y="1178946"/>
                  </a:cubicBezTo>
                  <a:cubicBezTo>
                    <a:pt x="1725825" y="1154226"/>
                    <a:pt x="1739134" y="1129432"/>
                    <a:pt x="1751626" y="1104499"/>
                  </a:cubicBezTo>
                  <a:cubicBezTo>
                    <a:pt x="1789398" y="1029121"/>
                    <a:pt x="1818326" y="953540"/>
                    <a:pt x="1841437" y="879295"/>
                  </a:cubicBezTo>
                  <a:cubicBezTo>
                    <a:pt x="1844727" y="868810"/>
                    <a:pt x="1848305" y="858290"/>
                    <a:pt x="1851342" y="847874"/>
                  </a:cubicBezTo>
                  <a:cubicBezTo>
                    <a:pt x="1851149" y="847780"/>
                    <a:pt x="1851040" y="847572"/>
                    <a:pt x="1850881" y="847409"/>
                  </a:cubicBezTo>
                  <a:cubicBezTo>
                    <a:pt x="1870494" y="779712"/>
                    <a:pt x="1885800" y="713309"/>
                    <a:pt x="1896404" y="650223"/>
                  </a:cubicBezTo>
                  <a:cubicBezTo>
                    <a:pt x="1898530" y="637594"/>
                    <a:pt x="1900948" y="624800"/>
                    <a:pt x="1902756" y="612458"/>
                  </a:cubicBezTo>
                  <a:cubicBezTo>
                    <a:pt x="1906874" y="584404"/>
                    <a:pt x="1910120" y="557634"/>
                    <a:pt x="1912820" y="531200"/>
                  </a:cubicBezTo>
                  <a:cubicBezTo>
                    <a:pt x="1914212" y="517540"/>
                    <a:pt x="1915942" y="503186"/>
                    <a:pt x="1916997" y="490027"/>
                  </a:cubicBezTo>
                  <a:cubicBezTo>
                    <a:pt x="1924782" y="393673"/>
                    <a:pt x="1924197" y="312232"/>
                    <a:pt x="1921338" y="252287"/>
                  </a:cubicBezTo>
                  <a:cubicBezTo>
                    <a:pt x="1918172" y="186156"/>
                    <a:pt x="1912508" y="146265"/>
                    <a:pt x="1912508" y="146265"/>
                  </a:cubicBezTo>
                  <a:cubicBezTo>
                    <a:pt x="1912508" y="146265"/>
                    <a:pt x="1879170" y="120267"/>
                    <a:pt x="1818208" y="90233"/>
                  </a:cubicBezTo>
                  <a:cubicBezTo>
                    <a:pt x="1802579" y="82536"/>
                    <a:pt x="1785038" y="74562"/>
                    <a:pt x="1765867" y="66706"/>
                  </a:cubicBezTo>
                  <a:cubicBezTo>
                    <a:pt x="1748172" y="59445"/>
                    <a:pt x="1728981" y="52308"/>
                    <a:pt x="1708422" y="45503"/>
                  </a:cubicBezTo>
                  <a:lnTo>
                    <a:pt x="1708110" y="45503"/>
                  </a:lnTo>
                  <a:cubicBezTo>
                    <a:pt x="1661171" y="29986"/>
                    <a:pt x="1606689" y="16821"/>
                    <a:pt x="1546143" y="8668"/>
                  </a:cubicBezTo>
                  <a:cubicBezTo>
                    <a:pt x="1539652" y="7791"/>
                    <a:pt x="1532799" y="7400"/>
                    <a:pt x="1526169" y="6652"/>
                  </a:cubicBezTo>
                  <a:cubicBezTo>
                    <a:pt x="1512220" y="5082"/>
                    <a:pt x="1498465" y="3265"/>
                    <a:pt x="1483892" y="2319"/>
                  </a:cubicBezTo>
                  <a:cubicBezTo>
                    <a:pt x="1465008" y="1095"/>
                    <a:pt x="1446040" y="21"/>
                    <a:pt x="142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228652" y="4551658"/>
              <a:ext cx="2411580" cy="2346449"/>
            </a:xfrm>
            <a:custGeom>
              <a:rect b="b" l="l" r="r" t="t"/>
              <a:pathLst>
                <a:path extrusionOk="0" h="1836751" w="1887734">
                  <a:moveTo>
                    <a:pt x="1503564" y="0"/>
                  </a:moveTo>
                  <a:cubicBezTo>
                    <a:pt x="1501602" y="2650"/>
                    <a:pt x="1499699" y="5820"/>
                    <a:pt x="1499382" y="9752"/>
                  </a:cubicBezTo>
                  <a:lnTo>
                    <a:pt x="1497524" y="32659"/>
                  </a:lnTo>
                  <a:lnTo>
                    <a:pt x="1484363" y="194402"/>
                  </a:lnTo>
                  <a:lnTo>
                    <a:pt x="1481108" y="235110"/>
                  </a:lnTo>
                  <a:lnTo>
                    <a:pt x="1478323" y="269473"/>
                  </a:lnTo>
                  <a:lnTo>
                    <a:pt x="1458810" y="509223"/>
                  </a:lnTo>
                  <a:lnTo>
                    <a:pt x="1438989" y="527178"/>
                  </a:lnTo>
                  <a:lnTo>
                    <a:pt x="1167391" y="774204"/>
                  </a:lnTo>
                  <a:lnTo>
                    <a:pt x="1220192" y="26780"/>
                  </a:lnTo>
                  <a:cubicBezTo>
                    <a:pt x="1220564" y="21520"/>
                    <a:pt x="1218844" y="16949"/>
                    <a:pt x="1216168" y="13467"/>
                  </a:cubicBezTo>
                  <a:cubicBezTo>
                    <a:pt x="1214048" y="13888"/>
                    <a:pt x="1211947" y="14274"/>
                    <a:pt x="1209816" y="14705"/>
                  </a:cubicBezTo>
                  <a:cubicBezTo>
                    <a:pt x="1205148" y="15671"/>
                    <a:pt x="1200416" y="16617"/>
                    <a:pt x="1195729" y="17647"/>
                  </a:cubicBezTo>
                  <a:cubicBezTo>
                    <a:pt x="1194857" y="19673"/>
                    <a:pt x="1193578" y="21248"/>
                    <a:pt x="1193405" y="23685"/>
                  </a:cubicBezTo>
                  <a:lnTo>
                    <a:pt x="1138279" y="800672"/>
                  </a:lnTo>
                  <a:lnTo>
                    <a:pt x="855066" y="1058531"/>
                  </a:lnTo>
                  <a:lnTo>
                    <a:pt x="875040" y="160970"/>
                  </a:lnTo>
                  <a:cubicBezTo>
                    <a:pt x="875189" y="154105"/>
                    <a:pt x="871661" y="149325"/>
                    <a:pt x="867142" y="146423"/>
                  </a:cubicBezTo>
                  <a:cubicBezTo>
                    <a:pt x="861210" y="149811"/>
                    <a:pt x="855299" y="152807"/>
                    <a:pt x="849333" y="156329"/>
                  </a:cubicBezTo>
                  <a:cubicBezTo>
                    <a:pt x="849011" y="157730"/>
                    <a:pt x="848124" y="158671"/>
                    <a:pt x="848094" y="160197"/>
                  </a:cubicBezTo>
                  <a:lnTo>
                    <a:pt x="828120" y="1058531"/>
                  </a:lnTo>
                  <a:cubicBezTo>
                    <a:pt x="827947" y="1066336"/>
                    <a:pt x="832332" y="1071869"/>
                    <a:pt x="837877" y="1074162"/>
                  </a:cubicBezTo>
                  <a:lnTo>
                    <a:pt x="614432" y="1277543"/>
                  </a:lnTo>
                  <a:lnTo>
                    <a:pt x="570143" y="1317786"/>
                  </a:lnTo>
                  <a:lnTo>
                    <a:pt x="568131" y="1272590"/>
                  </a:lnTo>
                  <a:lnTo>
                    <a:pt x="567978" y="1272590"/>
                  </a:lnTo>
                  <a:lnTo>
                    <a:pt x="542276" y="714769"/>
                  </a:lnTo>
                  <a:lnTo>
                    <a:pt x="542276" y="714616"/>
                  </a:lnTo>
                  <a:lnTo>
                    <a:pt x="530042" y="452418"/>
                  </a:lnTo>
                  <a:cubicBezTo>
                    <a:pt x="529601" y="442929"/>
                    <a:pt x="523094" y="435598"/>
                    <a:pt x="515637" y="436168"/>
                  </a:cubicBezTo>
                  <a:cubicBezTo>
                    <a:pt x="508189" y="436733"/>
                    <a:pt x="502496" y="445113"/>
                    <a:pt x="502942" y="454588"/>
                  </a:cubicBezTo>
                  <a:lnTo>
                    <a:pt x="517034" y="757795"/>
                  </a:lnTo>
                  <a:lnTo>
                    <a:pt x="541037" y="1270733"/>
                  </a:lnTo>
                  <a:lnTo>
                    <a:pt x="544287" y="1341312"/>
                  </a:lnTo>
                  <a:lnTo>
                    <a:pt x="331991" y="1534476"/>
                  </a:lnTo>
                  <a:lnTo>
                    <a:pt x="329980" y="1509860"/>
                  </a:lnTo>
                  <a:lnTo>
                    <a:pt x="326570" y="1466522"/>
                  </a:lnTo>
                  <a:lnTo>
                    <a:pt x="313563" y="1302154"/>
                  </a:lnTo>
                  <a:lnTo>
                    <a:pt x="294674" y="1064875"/>
                  </a:lnTo>
                  <a:lnTo>
                    <a:pt x="275320" y="821410"/>
                  </a:lnTo>
                  <a:cubicBezTo>
                    <a:pt x="274567" y="811950"/>
                    <a:pt x="268031" y="804996"/>
                    <a:pt x="260608" y="805932"/>
                  </a:cubicBezTo>
                  <a:cubicBezTo>
                    <a:pt x="253181" y="806888"/>
                    <a:pt x="247780" y="815358"/>
                    <a:pt x="248528" y="824818"/>
                  </a:cubicBezTo>
                  <a:lnTo>
                    <a:pt x="269587" y="1090571"/>
                  </a:lnTo>
                  <a:lnTo>
                    <a:pt x="287088" y="1309891"/>
                  </a:lnTo>
                  <a:lnTo>
                    <a:pt x="301954" y="1496239"/>
                  </a:lnTo>
                  <a:lnTo>
                    <a:pt x="305358" y="1539577"/>
                  </a:lnTo>
                  <a:lnTo>
                    <a:pt x="306750" y="1557556"/>
                  </a:lnTo>
                  <a:lnTo>
                    <a:pt x="270053" y="1590988"/>
                  </a:lnTo>
                  <a:lnTo>
                    <a:pt x="237998" y="1620062"/>
                  </a:lnTo>
                  <a:lnTo>
                    <a:pt x="237845" y="1620211"/>
                  </a:lnTo>
                  <a:lnTo>
                    <a:pt x="153454" y="1697129"/>
                  </a:lnTo>
                  <a:lnTo>
                    <a:pt x="0" y="1836752"/>
                  </a:lnTo>
                  <a:lnTo>
                    <a:pt x="46608" y="1836752"/>
                  </a:lnTo>
                  <a:lnTo>
                    <a:pt x="155778" y="1737545"/>
                  </a:lnTo>
                  <a:lnTo>
                    <a:pt x="181327" y="1714167"/>
                  </a:lnTo>
                  <a:lnTo>
                    <a:pt x="187521" y="1708620"/>
                  </a:lnTo>
                  <a:lnTo>
                    <a:pt x="206722" y="1691087"/>
                  </a:lnTo>
                  <a:cubicBezTo>
                    <a:pt x="207941" y="1691830"/>
                    <a:pt x="208723" y="1693513"/>
                    <a:pt x="210126" y="1693761"/>
                  </a:cubicBezTo>
                  <a:lnTo>
                    <a:pt x="237691" y="1698516"/>
                  </a:lnTo>
                  <a:lnTo>
                    <a:pt x="249147" y="1700547"/>
                  </a:lnTo>
                  <a:lnTo>
                    <a:pt x="261228" y="1702726"/>
                  </a:lnTo>
                  <a:lnTo>
                    <a:pt x="385259" y="1724222"/>
                  </a:lnTo>
                  <a:lnTo>
                    <a:pt x="413131" y="1729175"/>
                  </a:lnTo>
                  <a:lnTo>
                    <a:pt x="449987" y="1735514"/>
                  </a:lnTo>
                  <a:lnTo>
                    <a:pt x="742645" y="1786628"/>
                  </a:lnTo>
                  <a:lnTo>
                    <a:pt x="784144" y="1793859"/>
                  </a:lnTo>
                  <a:lnTo>
                    <a:pt x="881080" y="1810749"/>
                  </a:lnTo>
                  <a:cubicBezTo>
                    <a:pt x="888473" y="1812037"/>
                    <a:pt x="895247" y="1805598"/>
                    <a:pt x="896253" y="1796187"/>
                  </a:cubicBezTo>
                  <a:cubicBezTo>
                    <a:pt x="897264" y="1786776"/>
                    <a:pt x="892170" y="1778010"/>
                    <a:pt x="884797" y="1776722"/>
                  </a:cubicBezTo>
                  <a:lnTo>
                    <a:pt x="819295" y="1765231"/>
                  </a:lnTo>
                  <a:lnTo>
                    <a:pt x="777796" y="1758149"/>
                  </a:lnTo>
                  <a:lnTo>
                    <a:pt x="478786" y="1705945"/>
                  </a:lnTo>
                  <a:lnTo>
                    <a:pt x="441935" y="1699605"/>
                  </a:lnTo>
                  <a:lnTo>
                    <a:pt x="353204" y="1684152"/>
                  </a:lnTo>
                  <a:lnTo>
                    <a:pt x="236759" y="1663846"/>
                  </a:lnTo>
                  <a:lnTo>
                    <a:pt x="291731" y="1613722"/>
                  </a:lnTo>
                  <a:lnTo>
                    <a:pt x="536696" y="1390692"/>
                  </a:lnTo>
                  <a:cubicBezTo>
                    <a:pt x="537588" y="1391287"/>
                    <a:pt x="538173" y="1392525"/>
                    <a:pt x="539174" y="1392872"/>
                  </a:cubicBezTo>
                  <a:lnTo>
                    <a:pt x="689531" y="1444382"/>
                  </a:lnTo>
                  <a:lnTo>
                    <a:pt x="721739" y="1455378"/>
                  </a:lnTo>
                  <a:lnTo>
                    <a:pt x="1023227" y="1558596"/>
                  </a:lnTo>
                  <a:lnTo>
                    <a:pt x="1058686" y="1570830"/>
                  </a:lnTo>
                  <a:lnTo>
                    <a:pt x="1224840" y="1627640"/>
                  </a:lnTo>
                  <a:lnTo>
                    <a:pt x="1230568" y="1629670"/>
                  </a:lnTo>
                  <a:cubicBezTo>
                    <a:pt x="1237773" y="1632147"/>
                    <a:pt x="1245205" y="1626798"/>
                    <a:pt x="1247138" y="1617586"/>
                  </a:cubicBezTo>
                  <a:cubicBezTo>
                    <a:pt x="1249070" y="1608423"/>
                    <a:pt x="1244730" y="1598913"/>
                    <a:pt x="1237535" y="1596387"/>
                  </a:cubicBezTo>
                  <a:lnTo>
                    <a:pt x="1173738" y="1574544"/>
                  </a:lnTo>
                  <a:lnTo>
                    <a:pt x="1087797" y="1545174"/>
                  </a:lnTo>
                  <a:lnTo>
                    <a:pt x="1054043" y="1533535"/>
                  </a:lnTo>
                  <a:lnTo>
                    <a:pt x="747754" y="1428582"/>
                  </a:lnTo>
                  <a:lnTo>
                    <a:pt x="715392" y="1417636"/>
                  </a:lnTo>
                  <a:lnTo>
                    <a:pt x="564108" y="1365765"/>
                  </a:lnTo>
                  <a:lnTo>
                    <a:pt x="653765" y="1284200"/>
                  </a:lnTo>
                  <a:lnTo>
                    <a:pt x="901208" y="1058996"/>
                  </a:lnTo>
                  <a:lnTo>
                    <a:pt x="1526942" y="1260981"/>
                  </a:lnTo>
                  <a:lnTo>
                    <a:pt x="1599723" y="1284507"/>
                  </a:lnTo>
                  <a:cubicBezTo>
                    <a:pt x="1606957" y="1286845"/>
                    <a:pt x="1614301" y="1281204"/>
                    <a:pt x="1616134" y="1271971"/>
                  </a:cubicBezTo>
                  <a:cubicBezTo>
                    <a:pt x="1617967" y="1262754"/>
                    <a:pt x="1613612" y="1253442"/>
                    <a:pt x="1606382" y="1251075"/>
                  </a:cubicBezTo>
                  <a:lnTo>
                    <a:pt x="1515020" y="1221511"/>
                  </a:lnTo>
                  <a:lnTo>
                    <a:pt x="930165" y="1032682"/>
                  </a:lnTo>
                  <a:lnTo>
                    <a:pt x="1231807" y="758107"/>
                  </a:lnTo>
                  <a:lnTo>
                    <a:pt x="1438370" y="798349"/>
                  </a:lnTo>
                  <a:lnTo>
                    <a:pt x="1741869" y="857631"/>
                  </a:lnTo>
                  <a:lnTo>
                    <a:pt x="1768503" y="862891"/>
                  </a:lnTo>
                  <a:lnTo>
                    <a:pt x="1818832" y="872643"/>
                  </a:lnTo>
                  <a:cubicBezTo>
                    <a:pt x="1822122" y="862158"/>
                    <a:pt x="1825700" y="851638"/>
                    <a:pt x="1828737" y="841222"/>
                  </a:cubicBezTo>
                  <a:cubicBezTo>
                    <a:pt x="1827830" y="840771"/>
                    <a:pt x="1827424" y="839404"/>
                    <a:pt x="1826418" y="839211"/>
                  </a:cubicBezTo>
                  <a:lnTo>
                    <a:pt x="1774231" y="828993"/>
                  </a:lnTo>
                  <a:lnTo>
                    <a:pt x="1747602" y="823887"/>
                  </a:lnTo>
                  <a:lnTo>
                    <a:pt x="1436977" y="763214"/>
                  </a:lnTo>
                  <a:lnTo>
                    <a:pt x="1263396" y="729316"/>
                  </a:lnTo>
                  <a:lnTo>
                    <a:pt x="1436051" y="572219"/>
                  </a:lnTo>
                  <a:lnTo>
                    <a:pt x="1536079" y="481210"/>
                  </a:lnTo>
                  <a:cubicBezTo>
                    <a:pt x="1537120" y="481546"/>
                    <a:pt x="1537898" y="482745"/>
                    <a:pt x="1539023" y="482755"/>
                  </a:cubicBezTo>
                  <a:lnTo>
                    <a:pt x="1721742" y="485232"/>
                  </a:lnTo>
                  <a:lnTo>
                    <a:pt x="1764633" y="485697"/>
                  </a:lnTo>
                  <a:lnTo>
                    <a:pt x="1865905" y="487089"/>
                  </a:lnTo>
                  <a:cubicBezTo>
                    <a:pt x="1873363" y="487183"/>
                    <a:pt x="1879606" y="479565"/>
                    <a:pt x="1879685" y="470066"/>
                  </a:cubicBezTo>
                  <a:cubicBezTo>
                    <a:pt x="1879760" y="460556"/>
                    <a:pt x="1873670" y="452666"/>
                    <a:pt x="1866213" y="452572"/>
                  </a:cubicBezTo>
                  <a:lnTo>
                    <a:pt x="1731033" y="450873"/>
                  </a:lnTo>
                  <a:lnTo>
                    <a:pt x="1687983" y="450254"/>
                  </a:lnTo>
                  <a:lnTo>
                    <a:pt x="1571538" y="448704"/>
                  </a:lnTo>
                  <a:lnTo>
                    <a:pt x="1632857" y="392830"/>
                  </a:lnTo>
                  <a:lnTo>
                    <a:pt x="1655467" y="372246"/>
                  </a:lnTo>
                  <a:lnTo>
                    <a:pt x="1817127" y="225204"/>
                  </a:lnTo>
                  <a:lnTo>
                    <a:pt x="1882004" y="166234"/>
                  </a:lnTo>
                  <a:cubicBezTo>
                    <a:pt x="1888079" y="160707"/>
                    <a:pt x="1889586" y="149969"/>
                    <a:pt x="1885260" y="142243"/>
                  </a:cubicBezTo>
                  <a:cubicBezTo>
                    <a:pt x="1883090" y="138374"/>
                    <a:pt x="1879844" y="136002"/>
                    <a:pt x="1876435" y="135279"/>
                  </a:cubicBezTo>
                  <a:cubicBezTo>
                    <a:pt x="1873021" y="134556"/>
                    <a:pt x="1869245" y="135472"/>
                    <a:pt x="1866213" y="138221"/>
                  </a:cubicBezTo>
                  <a:lnTo>
                    <a:pt x="1783215" y="213753"/>
                  </a:lnTo>
                  <a:lnTo>
                    <a:pt x="1633789" y="349799"/>
                  </a:lnTo>
                  <a:lnTo>
                    <a:pt x="1611179" y="370388"/>
                  </a:lnTo>
                  <a:lnTo>
                    <a:pt x="1488079" y="482448"/>
                  </a:lnTo>
                  <a:lnTo>
                    <a:pt x="1506195" y="261424"/>
                  </a:lnTo>
                  <a:lnTo>
                    <a:pt x="1509446" y="220404"/>
                  </a:lnTo>
                  <a:lnTo>
                    <a:pt x="1510684" y="205704"/>
                  </a:lnTo>
                  <a:lnTo>
                    <a:pt x="1522919" y="55879"/>
                  </a:lnTo>
                  <a:cubicBezTo>
                    <a:pt x="1522894" y="55854"/>
                    <a:pt x="1522943" y="55745"/>
                    <a:pt x="1522919" y="55720"/>
                  </a:cubicBezTo>
                  <a:lnTo>
                    <a:pt x="1526323" y="13160"/>
                  </a:lnTo>
                  <a:cubicBezTo>
                    <a:pt x="1526670" y="8920"/>
                    <a:pt x="1525317" y="5230"/>
                    <a:pt x="1523538" y="2016"/>
                  </a:cubicBezTo>
                  <a:cubicBezTo>
                    <a:pt x="1517047" y="1139"/>
                    <a:pt x="1510194" y="748"/>
                    <a:pt x="15035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6"/>
          <p:cNvGrpSpPr/>
          <p:nvPr/>
        </p:nvGrpSpPr>
        <p:grpSpPr>
          <a:xfrm>
            <a:off x="913357" y="6141210"/>
            <a:ext cx="2058221" cy="723752"/>
            <a:chOff x="922320" y="6173847"/>
            <a:chExt cx="2058221" cy="723752"/>
          </a:xfrm>
        </p:grpSpPr>
        <p:sp>
          <p:nvSpPr>
            <p:cNvPr id="959" name="Google Shape;959;p16"/>
            <p:cNvSpPr/>
            <p:nvPr/>
          </p:nvSpPr>
          <p:spPr>
            <a:xfrm>
              <a:off x="1152739" y="6173847"/>
              <a:ext cx="1827801" cy="723752"/>
            </a:xfrm>
            <a:custGeom>
              <a:rect b="b" l="l" r="r" t="t"/>
              <a:pathLst>
                <a:path extrusionOk="0" h="566538" w="1430764">
                  <a:moveTo>
                    <a:pt x="551854" y="366"/>
                  </a:moveTo>
                  <a:cubicBezTo>
                    <a:pt x="486928" y="2625"/>
                    <a:pt x="427665" y="14928"/>
                    <a:pt x="373005" y="31941"/>
                  </a:cubicBezTo>
                  <a:cubicBezTo>
                    <a:pt x="364284" y="34650"/>
                    <a:pt x="354973" y="36696"/>
                    <a:pt x="346530" y="39677"/>
                  </a:cubicBezTo>
                  <a:cubicBezTo>
                    <a:pt x="264697" y="68578"/>
                    <a:pt x="196732" y="109444"/>
                    <a:pt x="142593" y="149404"/>
                  </a:cubicBezTo>
                  <a:cubicBezTo>
                    <a:pt x="116648" y="168572"/>
                    <a:pt x="93315" y="187541"/>
                    <a:pt x="74307" y="204827"/>
                  </a:cubicBezTo>
                  <a:cubicBezTo>
                    <a:pt x="37362" y="238408"/>
                    <a:pt x="18225" y="260696"/>
                    <a:pt x="9584" y="271246"/>
                  </a:cubicBezTo>
                  <a:cubicBezTo>
                    <a:pt x="7091" y="274267"/>
                    <a:pt x="1373" y="280953"/>
                    <a:pt x="1373" y="280953"/>
                  </a:cubicBezTo>
                  <a:cubicBezTo>
                    <a:pt x="1373" y="280953"/>
                    <a:pt x="654" y="291008"/>
                    <a:pt x="134" y="303440"/>
                  </a:cubicBezTo>
                  <a:cubicBezTo>
                    <a:pt x="-277" y="313296"/>
                    <a:pt x="367" y="328699"/>
                    <a:pt x="600" y="345341"/>
                  </a:cubicBezTo>
                  <a:cubicBezTo>
                    <a:pt x="773" y="357624"/>
                    <a:pt x="288" y="366391"/>
                    <a:pt x="1219" y="381894"/>
                  </a:cubicBezTo>
                  <a:cubicBezTo>
                    <a:pt x="4128" y="430482"/>
                    <a:pt x="11893" y="494127"/>
                    <a:pt x="29245" y="566538"/>
                  </a:cubicBezTo>
                  <a:lnTo>
                    <a:pt x="36837" y="566538"/>
                  </a:lnTo>
                  <a:lnTo>
                    <a:pt x="59442" y="566538"/>
                  </a:lnTo>
                  <a:lnTo>
                    <a:pt x="106049" y="566538"/>
                  </a:lnTo>
                  <a:lnTo>
                    <a:pt x="220789" y="566538"/>
                  </a:lnTo>
                  <a:lnTo>
                    <a:pt x="247735" y="566538"/>
                  </a:lnTo>
                  <a:lnTo>
                    <a:pt x="468856" y="566538"/>
                  </a:lnTo>
                  <a:lnTo>
                    <a:pt x="525374" y="566538"/>
                  </a:lnTo>
                  <a:lnTo>
                    <a:pt x="549689" y="566538"/>
                  </a:lnTo>
                  <a:lnTo>
                    <a:pt x="740460" y="566538"/>
                  </a:lnTo>
                  <a:lnTo>
                    <a:pt x="790784" y="566538"/>
                  </a:lnTo>
                  <a:lnTo>
                    <a:pt x="911564" y="566538"/>
                  </a:lnTo>
                  <a:lnTo>
                    <a:pt x="1250988" y="566538"/>
                  </a:lnTo>
                  <a:lnTo>
                    <a:pt x="1309518" y="566538"/>
                  </a:lnTo>
                  <a:lnTo>
                    <a:pt x="1430764" y="566538"/>
                  </a:lnTo>
                  <a:cubicBezTo>
                    <a:pt x="1419962" y="546528"/>
                    <a:pt x="1408199" y="526568"/>
                    <a:pt x="1395613" y="506509"/>
                  </a:cubicBezTo>
                  <a:cubicBezTo>
                    <a:pt x="1390365" y="498089"/>
                    <a:pt x="1384924" y="489768"/>
                    <a:pt x="1379355" y="481397"/>
                  </a:cubicBezTo>
                  <a:cubicBezTo>
                    <a:pt x="1354461" y="444003"/>
                    <a:pt x="1327480" y="406658"/>
                    <a:pt x="1295584" y="369957"/>
                  </a:cubicBezTo>
                  <a:cubicBezTo>
                    <a:pt x="1291932" y="365797"/>
                    <a:pt x="1288028" y="361636"/>
                    <a:pt x="1284282" y="357427"/>
                  </a:cubicBezTo>
                  <a:cubicBezTo>
                    <a:pt x="1268217" y="339546"/>
                    <a:pt x="1251102" y="321864"/>
                    <a:pt x="1233180" y="304331"/>
                  </a:cubicBezTo>
                  <a:cubicBezTo>
                    <a:pt x="1172113" y="244698"/>
                    <a:pt x="1100423" y="187591"/>
                    <a:pt x="1015156" y="135635"/>
                  </a:cubicBezTo>
                  <a:cubicBezTo>
                    <a:pt x="907556" y="70044"/>
                    <a:pt x="806630" y="32308"/>
                    <a:pt x="713207" y="13987"/>
                  </a:cubicBezTo>
                  <a:cubicBezTo>
                    <a:pt x="699932" y="11381"/>
                    <a:pt x="686841" y="9118"/>
                    <a:pt x="673873" y="7330"/>
                  </a:cubicBezTo>
                  <a:cubicBezTo>
                    <a:pt x="658200" y="5126"/>
                    <a:pt x="642790" y="3496"/>
                    <a:pt x="627573" y="2377"/>
                  </a:cubicBezTo>
                  <a:lnTo>
                    <a:pt x="627419" y="2377"/>
                  </a:lnTo>
                  <a:cubicBezTo>
                    <a:pt x="618406" y="1703"/>
                    <a:pt x="609333" y="856"/>
                    <a:pt x="600478" y="520"/>
                  </a:cubicBezTo>
                  <a:cubicBezTo>
                    <a:pt x="583998" y="-75"/>
                    <a:pt x="567745" y="-204"/>
                    <a:pt x="551854" y="3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2098380" y="6489097"/>
              <a:ext cx="524637" cy="408404"/>
            </a:xfrm>
            <a:custGeom>
              <a:rect b="b" l="l" r="r" t="t"/>
              <a:pathLst>
                <a:path extrusionOk="0" h="319690" w="410675">
                  <a:moveTo>
                    <a:pt x="395322" y="228"/>
                  </a:moveTo>
                  <a:cubicBezTo>
                    <a:pt x="393603" y="574"/>
                    <a:pt x="391785" y="1268"/>
                    <a:pt x="390214" y="2555"/>
                  </a:cubicBezTo>
                  <a:lnTo>
                    <a:pt x="373025" y="16473"/>
                  </a:lnTo>
                  <a:lnTo>
                    <a:pt x="342209" y="41535"/>
                  </a:lnTo>
                  <a:lnTo>
                    <a:pt x="96778" y="241088"/>
                  </a:lnTo>
                  <a:lnTo>
                    <a:pt x="61627" y="269567"/>
                  </a:lnTo>
                  <a:lnTo>
                    <a:pt x="0" y="319690"/>
                  </a:lnTo>
                  <a:lnTo>
                    <a:pt x="50324" y="319690"/>
                  </a:lnTo>
                  <a:lnTo>
                    <a:pt x="103125" y="276798"/>
                  </a:lnTo>
                  <a:lnTo>
                    <a:pt x="138277" y="248170"/>
                  </a:lnTo>
                  <a:lnTo>
                    <a:pt x="377667" y="53768"/>
                  </a:lnTo>
                  <a:lnTo>
                    <a:pt x="404767" y="31629"/>
                  </a:lnTo>
                  <a:cubicBezTo>
                    <a:pt x="405812" y="30787"/>
                    <a:pt x="405991" y="29202"/>
                    <a:pt x="406779" y="28113"/>
                  </a:cubicBezTo>
                  <a:cubicBezTo>
                    <a:pt x="410748" y="22516"/>
                    <a:pt x="412140" y="14690"/>
                    <a:pt x="408795" y="7954"/>
                  </a:cubicBezTo>
                  <a:cubicBezTo>
                    <a:pt x="406789" y="3942"/>
                    <a:pt x="403816" y="1317"/>
                    <a:pt x="400431" y="376"/>
                  </a:cubicBezTo>
                  <a:cubicBezTo>
                    <a:pt x="398741" y="-70"/>
                    <a:pt x="397047" y="-119"/>
                    <a:pt x="395322" y="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922320" y="6174685"/>
              <a:ext cx="1335042" cy="722914"/>
            </a:xfrm>
            <a:custGeom>
              <a:rect b="b" l="l" r="r" t="t"/>
              <a:pathLst>
                <a:path extrusionOk="0" h="565882" w="1045043">
                  <a:moveTo>
                    <a:pt x="765106" y="17"/>
                  </a:moveTo>
                  <a:cubicBezTo>
                    <a:pt x="752713" y="-136"/>
                    <a:pt x="740925" y="761"/>
                    <a:pt x="728874" y="1256"/>
                  </a:cubicBezTo>
                  <a:lnTo>
                    <a:pt x="566437" y="195653"/>
                  </a:lnTo>
                  <a:lnTo>
                    <a:pt x="541820" y="225370"/>
                  </a:lnTo>
                  <a:lnTo>
                    <a:pt x="484836" y="293621"/>
                  </a:lnTo>
                  <a:lnTo>
                    <a:pt x="407101" y="386488"/>
                  </a:lnTo>
                  <a:cubicBezTo>
                    <a:pt x="406605" y="387083"/>
                    <a:pt x="406580" y="387974"/>
                    <a:pt x="406169" y="388667"/>
                  </a:cubicBezTo>
                  <a:lnTo>
                    <a:pt x="239866" y="297831"/>
                  </a:lnTo>
                  <a:lnTo>
                    <a:pt x="190008" y="270590"/>
                  </a:lnTo>
                  <a:lnTo>
                    <a:pt x="18745" y="176930"/>
                  </a:lnTo>
                  <a:cubicBezTo>
                    <a:pt x="17031" y="175989"/>
                    <a:pt x="15381" y="175543"/>
                    <a:pt x="13636" y="175543"/>
                  </a:cubicBezTo>
                  <a:cubicBezTo>
                    <a:pt x="11887" y="175494"/>
                    <a:pt x="10128" y="175791"/>
                    <a:pt x="8528" y="176633"/>
                  </a:cubicBezTo>
                  <a:cubicBezTo>
                    <a:pt x="5312" y="178268"/>
                    <a:pt x="2562" y="181537"/>
                    <a:pt x="1090" y="185895"/>
                  </a:cubicBezTo>
                  <a:cubicBezTo>
                    <a:pt x="-1848" y="194662"/>
                    <a:pt x="1363" y="204766"/>
                    <a:pt x="8215" y="208480"/>
                  </a:cubicBezTo>
                  <a:lnTo>
                    <a:pt x="180405" y="302784"/>
                  </a:lnTo>
                  <a:lnTo>
                    <a:pt x="180559" y="302784"/>
                  </a:lnTo>
                  <a:lnTo>
                    <a:pt x="220046" y="324428"/>
                  </a:lnTo>
                  <a:lnTo>
                    <a:pt x="234911" y="332501"/>
                  </a:lnTo>
                  <a:lnTo>
                    <a:pt x="246679" y="338989"/>
                  </a:lnTo>
                  <a:lnTo>
                    <a:pt x="392855" y="418682"/>
                  </a:lnTo>
                  <a:lnTo>
                    <a:pt x="393320" y="426260"/>
                  </a:lnTo>
                  <a:lnTo>
                    <a:pt x="395644" y="466676"/>
                  </a:lnTo>
                  <a:lnTo>
                    <a:pt x="401214" y="565882"/>
                  </a:lnTo>
                  <a:lnTo>
                    <a:pt x="428160" y="565882"/>
                  </a:lnTo>
                  <a:lnTo>
                    <a:pt x="421193" y="443298"/>
                  </a:lnTo>
                  <a:lnTo>
                    <a:pt x="420727" y="434036"/>
                  </a:lnTo>
                  <a:lnTo>
                    <a:pt x="427387" y="437751"/>
                  </a:lnTo>
                  <a:lnTo>
                    <a:pt x="649434" y="559097"/>
                  </a:lnTo>
                  <a:cubicBezTo>
                    <a:pt x="649370" y="560434"/>
                    <a:pt x="648617" y="561524"/>
                    <a:pt x="648815" y="562960"/>
                  </a:cubicBezTo>
                  <a:lnTo>
                    <a:pt x="649281" y="565882"/>
                  </a:lnTo>
                  <a:lnTo>
                    <a:pt x="705799" y="565882"/>
                  </a:lnTo>
                  <a:lnTo>
                    <a:pt x="730113" y="565882"/>
                  </a:lnTo>
                  <a:lnTo>
                    <a:pt x="691399" y="544833"/>
                  </a:lnTo>
                  <a:lnTo>
                    <a:pt x="691399" y="544684"/>
                  </a:lnTo>
                  <a:lnTo>
                    <a:pt x="639683" y="516502"/>
                  </a:lnTo>
                  <a:lnTo>
                    <a:pt x="658572" y="497186"/>
                  </a:lnTo>
                  <a:lnTo>
                    <a:pt x="658572" y="496987"/>
                  </a:lnTo>
                  <a:lnTo>
                    <a:pt x="689853" y="464645"/>
                  </a:lnTo>
                  <a:lnTo>
                    <a:pt x="718652" y="435076"/>
                  </a:lnTo>
                  <a:lnTo>
                    <a:pt x="961605" y="184508"/>
                  </a:lnTo>
                  <a:lnTo>
                    <a:pt x="987620" y="157713"/>
                  </a:lnTo>
                  <a:lnTo>
                    <a:pt x="1040114" y="103563"/>
                  </a:lnTo>
                  <a:cubicBezTo>
                    <a:pt x="1045916" y="97585"/>
                    <a:pt x="1046674" y="86787"/>
                    <a:pt x="1041972" y="79418"/>
                  </a:cubicBezTo>
                  <a:cubicBezTo>
                    <a:pt x="1039623" y="75723"/>
                    <a:pt x="1036422" y="73380"/>
                    <a:pt x="1032993" y="72919"/>
                  </a:cubicBezTo>
                  <a:cubicBezTo>
                    <a:pt x="1029550" y="72459"/>
                    <a:pt x="1025977" y="73816"/>
                    <a:pt x="1023078" y="76788"/>
                  </a:cubicBezTo>
                  <a:lnTo>
                    <a:pt x="955258" y="146767"/>
                  </a:lnTo>
                  <a:lnTo>
                    <a:pt x="929397" y="173513"/>
                  </a:lnTo>
                  <a:lnTo>
                    <a:pt x="681801" y="428736"/>
                  </a:lnTo>
                  <a:lnTo>
                    <a:pt x="652997" y="458305"/>
                  </a:lnTo>
                  <a:lnTo>
                    <a:pt x="639524" y="472223"/>
                  </a:lnTo>
                  <a:lnTo>
                    <a:pt x="614749" y="497780"/>
                  </a:lnTo>
                  <a:cubicBezTo>
                    <a:pt x="613733" y="498820"/>
                    <a:pt x="613906" y="500504"/>
                    <a:pt x="613203" y="501792"/>
                  </a:cubicBezTo>
                  <a:lnTo>
                    <a:pt x="477557" y="427647"/>
                  </a:lnTo>
                  <a:lnTo>
                    <a:pt x="432808" y="403229"/>
                  </a:lnTo>
                  <a:lnTo>
                    <a:pt x="477711" y="349341"/>
                  </a:lnTo>
                  <a:lnTo>
                    <a:pt x="477864" y="349193"/>
                  </a:lnTo>
                  <a:lnTo>
                    <a:pt x="505895" y="315761"/>
                  </a:lnTo>
                  <a:lnTo>
                    <a:pt x="545224" y="268708"/>
                  </a:lnTo>
                  <a:lnTo>
                    <a:pt x="569846" y="238990"/>
                  </a:lnTo>
                  <a:lnTo>
                    <a:pt x="762163" y="8839"/>
                  </a:lnTo>
                  <a:cubicBezTo>
                    <a:pt x="764150" y="6466"/>
                    <a:pt x="764497" y="3207"/>
                    <a:pt x="765106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2750377" y="6788639"/>
              <a:ext cx="184757" cy="108766"/>
            </a:xfrm>
            <a:custGeom>
              <a:rect b="b" l="l" r="r" t="t"/>
              <a:pathLst>
                <a:path extrusionOk="0" h="85140" w="144624">
                  <a:moveTo>
                    <a:pt x="128367" y="0"/>
                  </a:moveTo>
                  <a:lnTo>
                    <a:pt x="0" y="85141"/>
                  </a:lnTo>
                  <a:lnTo>
                    <a:pt x="58530" y="85141"/>
                  </a:lnTo>
                  <a:lnTo>
                    <a:pt x="141220" y="30361"/>
                  </a:lnTo>
                  <a:cubicBezTo>
                    <a:pt x="142910" y="29222"/>
                    <a:pt x="143495" y="26895"/>
                    <a:pt x="144624" y="25112"/>
                  </a:cubicBezTo>
                  <a:cubicBezTo>
                    <a:pt x="139377" y="16691"/>
                    <a:pt x="133936" y="8371"/>
                    <a:pt x="12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3" name="Google Shape;963;p16"/>
          <p:cNvSpPr/>
          <p:nvPr/>
        </p:nvSpPr>
        <p:spPr>
          <a:xfrm>
            <a:off x="1081549" y="995515"/>
            <a:ext cx="10078200" cy="4874400"/>
          </a:xfrm>
          <a:prstGeom prst="frame">
            <a:avLst>
              <a:gd fmla="val 4219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67" name="Google Shape;96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8" name="Google Shape;968;p17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9" name="Google Shape;969;p1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70" name="Google Shape;970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971" name="Google Shape;971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4" name="Google Shape;974;p17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5" name="Google Shape;975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2">
  <p:cSld name="0078_Burton_Template_SlidesMania_2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-58" y="-6"/>
            <a:ext cx="12192116" cy="6858012"/>
            <a:chOff x="8902" y="25074"/>
            <a:chExt cx="12192116" cy="6873133"/>
          </a:xfrm>
        </p:grpSpPr>
        <p:grpSp>
          <p:nvGrpSpPr>
            <p:cNvPr id="112" name="Google Shape;112;p3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3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118;p3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" name="Google Shape;142;p3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3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3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" name="Google Shape;170;p3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3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3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175" name="Google Shape;175;p3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3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3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3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189" name="Google Shape;189;p3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99;p3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200" name="Google Shape;200;p3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3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3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206" name="Google Shape;206;p3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3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209" name="Google Shape;209;p3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0" name="Google Shape;210;p3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211" name="Google Shape;211;p3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5" name="Google Shape;215;p3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23;p3"/>
          <p:cNvSpPr/>
          <p:nvPr/>
        </p:nvSpPr>
        <p:spPr>
          <a:xfrm>
            <a:off x="363794" y="269696"/>
            <a:ext cx="11474100" cy="631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 txBox="1"/>
          <p:nvPr>
            <p:ph type="title"/>
          </p:nvPr>
        </p:nvSpPr>
        <p:spPr>
          <a:xfrm>
            <a:off x="787625" y="706025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5" name="Google Shape;225;p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4">
  <p:cSld name="0078_Burton_Template_SlidesMania_4">
    <p:bg>
      <p:bgPr>
        <a:solidFill>
          <a:schemeClr val="dk2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9" name="Google Shape;229;p4"/>
          <p:cNvSpPr txBox="1"/>
          <p:nvPr>
            <p:ph idx="1" type="body"/>
          </p:nvPr>
        </p:nvSpPr>
        <p:spPr>
          <a:xfrm>
            <a:off x="756525" y="3177450"/>
            <a:ext cx="106791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0" name="Google Shape;230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7">
  <p:cSld name="0078_Burton_Template_SlidesMania_17">
    <p:bg>
      <p:bgPr>
        <a:solidFill>
          <a:schemeClr val="accen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>
            <p:ph type="title"/>
          </p:nvPr>
        </p:nvSpPr>
        <p:spPr>
          <a:xfrm>
            <a:off x="719950" y="632775"/>
            <a:ext cx="10679100" cy="6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3" name="Google Shape;233;p5"/>
          <p:cNvSpPr txBox="1"/>
          <p:nvPr>
            <p:ph idx="1" type="body"/>
          </p:nvPr>
        </p:nvSpPr>
        <p:spPr>
          <a:xfrm>
            <a:off x="850825" y="3795350"/>
            <a:ext cx="22569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4" name="Google Shape;234;p5"/>
          <p:cNvSpPr txBox="1"/>
          <p:nvPr>
            <p:ph idx="2" type="body"/>
          </p:nvPr>
        </p:nvSpPr>
        <p:spPr>
          <a:xfrm>
            <a:off x="3595309" y="3795350"/>
            <a:ext cx="22569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Google Shape;235;p5"/>
          <p:cNvSpPr txBox="1"/>
          <p:nvPr>
            <p:ph idx="3" type="body"/>
          </p:nvPr>
        </p:nvSpPr>
        <p:spPr>
          <a:xfrm>
            <a:off x="6339792" y="3795350"/>
            <a:ext cx="22569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6" name="Google Shape;236;p5"/>
          <p:cNvSpPr txBox="1"/>
          <p:nvPr>
            <p:ph idx="4" type="body"/>
          </p:nvPr>
        </p:nvSpPr>
        <p:spPr>
          <a:xfrm>
            <a:off x="9084276" y="3795350"/>
            <a:ext cx="2256900" cy="24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5">
  <p:cSld name="0078_Burton_Template_SlidesMania_15">
    <p:bg>
      <p:bgPr>
        <a:solidFill>
          <a:schemeClr val="accent4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/>
          <p:nvPr/>
        </p:nvSpPr>
        <p:spPr>
          <a:xfrm>
            <a:off x="0" y="0"/>
            <a:ext cx="1063850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>
            <p:ph type="title"/>
          </p:nvPr>
        </p:nvSpPr>
        <p:spPr>
          <a:xfrm>
            <a:off x="756500" y="705975"/>
            <a:ext cx="92265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0" name="Google Shape;240;p6"/>
          <p:cNvSpPr txBox="1"/>
          <p:nvPr>
            <p:ph idx="1" type="body"/>
          </p:nvPr>
        </p:nvSpPr>
        <p:spPr>
          <a:xfrm>
            <a:off x="756400" y="2669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1" name="Google Shape;241;p6"/>
          <p:cNvSpPr txBox="1"/>
          <p:nvPr>
            <p:ph idx="2" type="body"/>
          </p:nvPr>
        </p:nvSpPr>
        <p:spPr>
          <a:xfrm>
            <a:off x="4025537" y="2669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2" name="Google Shape;242;p6"/>
          <p:cNvSpPr txBox="1"/>
          <p:nvPr>
            <p:ph idx="3" type="body"/>
          </p:nvPr>
        </p:nvSpPr>
        <p:spPr>
          <a:xfrm>
            <a:off x="7294674" y="2669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3" name="Google Shape;243;p6"/>
          <p:cNvSpPr txBox="1"/>
          <p:nvPr>
            <p:ph idx="4" type="body"/>
          </p:nvPr>
        </p:nvSpPr>
        <p:spPr>
          <a:xfrm>
            <a:off x="756475" y="4988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4" name="Google Shape;244;p6"/>
          <p:cNvSpPr txBox="1"/>
          <p:nvPr>
            <p:ph idx="5" type="body"/>
          </p:nvPr>
        </p:nvSpPr>
        <p:spPr>
          <a:xfrm>
            <a:off x="4025601" y="4988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5" name="Google Shape;245;p6"/>
          <p:cNvSpPr txBox="1"/>
          <p:nvPr>
            <p:ph idx="6" type="body"/>
          </p:nvPr>
        </p:nvSpPr>
        <p:spPr>
          <a:xfrm>
            <a:off x="7294727" y="4988850"/>
            <a:ext cx="2688300" cy="14082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6" name="Google Shape;246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6">
  <p:cSld name="0078_Burton_Template_SlidesMania_6">
    <p:bg>
      <p:bgPr>
        <a:solidFill>
          <a:schemeClr val="accent3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0" name="Google Shape;250;p7"/>
          <p:cNvSpPr txBox="1"/>
          <p:nvPr>
            <p:ph idx="1" type="body"/>
          </p:nvPr>
        </p:nvSpPr>
        <p:spPr>
          <a:xfrm>
            <a:off x="6396788" y="3227600"/>
            <a:ext cx="49752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1" name="Google Shape;251;p7"/>
          <p:cNvSpPr txBox="1"/>
          <p:nvPr>
            <p:ph idx="2" type="body"/>
          </p:nvPr>
        </p:nvSpPr>
        <p:spPr>
          <a:xfrm>
            <a:off x="902300" y="3210875"/>
            <a:ext cx="49752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2" name="Google Shape;252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5">
  <p:cSld name="0078_Burton_Template_SlidesMania_5">
    <p:bg>
      <p:bgPr>
        <a:solidFill>
          <a:schemeClr val="accent3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622700" y="54535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5" name="Google Shape;255;p8"/>
          <p:cNvSpPr txBox="1"/>
          <p:nvPr>
            <p:ph idx="1" type="body"/>
          </p:nvPr>
        </p:nvSpPr>
        <p:spPr>
          <a:xfrm>
            <a:off x="7686850" y="1756650"/>
            <a:ext cx="3759300" cy="4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●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○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Questrial"/>
              <a:buChar char="■"/>
              <a:defRPr sz="2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6" name="Google Shape;256;p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4">
  <p:cSld name="0078_Burton_Template_SlidesMania_14">
    <p:bg>
      <p:bgPr>
        <a:solidFill>
          <a:schemeClr val="accent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0" name="Google Shape;260;p9"/>
          <p:cNvSpPr txBox="1"/>
          <p:nvPr>
            <p:ph idx="1" type="body"/>
          </p:nvPr>
        </p:nvSpPr>
        <p:spPr>
          <a:xfrm>
            <a:off x="492800" y="2993650"/>
            <a:ext cx="34569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1" name="Google Shape;261;p9"/>
          <p:cNvSpPr txBox="1"/>
          <p:nvPr>
            <p:ph idx="2" type="body"/>
          </p:nvPr>
        </p:nvSpPr>
        <p:spPr>
          <a:xfrm>
            <a:off x="8242300" y="2993650"/>
            <a:ext cx="34569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2" name="Google Shape;262;p9"/>
          <p:cNvSpPr txBox="1"/>
          <p:nvPr>
            <p:ph idx="3" type="body"/>
          </p:nvPr>
        </p:nvSpPr>
        <p:spPr>
          <a:xfrm>
            <a:off x="4367550" y="2993650"/>
            <a:ext cx="34569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400">
                <a:latin typeface="Questrial"/>
                <a:ea typeface="Questrial"/>
                <a:cs typeface="Questrial"/>
                <a:sym typeface="Questria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○"/>
              <a:defRPr sz="2400">
                <a:latin typeface="Questrial"/>
                <a:ea typeface="Questrial"/>
                <a:cs typeface="Questrial"/>
                <a:sym typeface="Questria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■"/>
              <a:defRPr sz="24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3" name="Google Shape;263;p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8_Burton_Template_SlidesMania_12">
  <p:cSld name="0078_Burton_Template_SlidesMania_12">
    <p:bg>
      <p:bgPr>
        <a:solidFill>
          <a:schemeClr val="accen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0"/>
          <p:cNvGrpSpPr/>
          <p:nvPr/>
        </p:nvGrpSpPr>
        <p:grpSpPr>
          <a:xfrm>
            <a:off x="-58" y="-7566"/>
            <a:ext cx="12192116" cy="6873133"/>
            <a:chOff x="8902" y="25074"/>
            <a:chExt cx="12192116" cy="6873133"/>
          </a:xfrm>
        </p:grpSpPr>
        <p:grpSp>
          <p:nvGrpSpPr>
            <p:cNvPr id="266" name="Google Shape;266;p10"/>
            <p:cNvGrpSpPr/>
            <p:nvPr/>
          </p:nvGrpSpPr>
          <p:grpSpPr>
            <a:xfrm>
              <a:off x="6135725" y="25074"/>
              <a:ext cx="2273240" cy="3280189"/>
              <a:chOff x="6135725" y="25074"/>
              <a:chExt cx="2273240" cy="3280189"/>
            </a:xfrm>
          </p:grpSpPr>
          <p:sp>
            <p:nvSpPr>
              <p:cNvPr id="267" name="Google Shape;267;p10"/>
              <p:cNvSpPr/>
              <p:nvPr/>
            </p:nvSpPr>
            <p:spPr>
              <a:xfrm>
                <a:off x="6135725" y="25074"/>
                <a:ext cx="2273240" cy="2836409"/>
              </a:xfrm>
              <a:custGeom>
                <a:rect b="b" l="l" r="r" t="t"/>
                <a:pathLst>
                  <a:path extrusionOk="0" h="2220281" w="1779444">
                    <a:moveTo>
                      <a:pt x="257539" y="0"/>
                    </a:moveTo>
                    <a:cubicBezTo>
                      <a:pt x="233507" y="51191"/>
                      <a:pt x="209920" y="104252"/>
                      <a:pt x="187077" y="161279"/>
                    </a:cubicBezTo>
                    <a:cubicBezTo>
                      <a:pt x="174591" y="192379"/>
                      <a:pt x="163293" y="223101"/>
                      <a:pt x="152223" y="253682"/>
                    </a:cubicBezTo>
                    <a:cubicBezTo>
                      <a:pt x="147972" y="265455"/>
                      <a:pt x="143725" y="277277"/>
                      <a:pt x="139682" y="288971"/>
                    </a:cubicBezTo>
                    <a:cubicBezTo>
                      <a:pt x="136436" y="298348"/>
                      <a:pt x="133508" y="307505"/>
                      <a:pt x="130391" y="316831"/>
                    </a:cubicBezTo>
                    <a:cubicBezTo>
                      <a:pt x="126819" y="327526"/>
                      <a:pt x="123429" y="338243"/>
                      <a:pt x="120015" y="348870"/>
                    </a:cubicBezTo>
                    <a:cubicBezTo>
                      <a:pt x="94759" y="427651"/>
                      <a:pt x="73779" y="504561"/>
                      <a:pt x="57150" y="579488"/>
                    </a:cubicBezTo>
                    <a:cubicBezTo>
                      <a:pt x="54762" y="590236"/>
                      <a:pt x="52244" y="601024"/>
                      <a:pt x="50025" y="611682"/>
                    </a:cubicBezTo>
                    <a:cubicBezTo>
                      <a:pt x="50015" y="611737"/>
                      <a:pt x="50035" y="611786"/>
                      <a:pt x="50025" y="611841"/>
                    </a:cubicBezTo>
                    <a:cubicBezTo>
                      <a:pt x="49975" y="612148"/>
                      <a:pt x="49935" y="612455"/>
                      <a:pt x="49871" y="612767"/>
                    </a:cubicBezTo>
                    <a:cubicBezTo>
                      <a:pt x="35347" y="682687"/>
                      <a:pt x="24194" y="750814"/>
                      <a:pt x="16270" y="817074"/>
                    </a:cubicBezTo>
                    <a:cubicBezTo>
                      <a:pt x="14898" y="828560"/>
                      <a:pt x="14046" y="839759"/>
                      <a:pt x="12861" y="851126"/>
                    </a:cubicBezTo>
                    <a:cubicBezTo>
                      <a:pt x="6276" y="914112"/>
                      <a:pt x="2351" y="975305"/>
                      <a:pt x="939" y="1034695"/>
                    </a:cubicBezTo>
                    <a:cubicBezTo>
                      <a:pt x="756" y="1042392"/>
                      <a:pt x="588" y="1050119"/>
                      <a:pt x="474" y="1057756"/>
                    </a:cubicBezTo>
                    <a:cubicBezTo>
                      <a:pt x="370" y="1061837"/>
                      <a:pt x="266" y="1065904"/>
                      <a:pt x="166" y="1069985"/>
                    </a:cubicBezTo>
                    <a:cubicBezTo>
                      <a:pt x="216" y="1070039"/>
                      <a:pt x="270" y="1070084"/>
                      <a:pt x="320" y="1070138"/>
                    </a:cubicBezTo>
                    <a:cubicBezTo>
                      <a:pt x="290" y="1073665"/>
                      <a:pt x="23" y="1077305"/>
                      <a:pt x="13" y="1080817"/>
                    </a:cubicBezTo>
                    <a:cubicBezTo>
                      <a:pt x="-498" y="1232604"/>
                      <a:pt x="14442" y="1371815"/>
                      <a:pt x="38256" y="1496708"/>
                    </a:cubicBezTo>
                    <a:cubicBezTo>
                      <a:pt x="42131" y="1517029"/>
                      <a:pt x="46328" y="1536737"/>
                      <a:pt x="50644" y="1556296"/>
                    </a:cubicBezTo>
                    <a:cubicBezTo>
                      <a:pt x="89194" y="1731099"/>
                      <a:pt x="143804" y="1875516"/>
                      <a:pt x="194510" y="1983796"/>
                    </a:cubicBezTo>
                    <a:cubicBezTo>
                      <a:pt x="199515" y="1994500"/>
                      <a:pt x="204123" y="2003048"/>
                      <a:pt x="209078" y="2013048"/>
                    </a:cubicBezTo>
                    <a:cubicBezTo>
                      <a:pt x="266260" y="2129640"/>
                      <a:pt x="311203" y="2193141"/>
                      <a:pt x="320369" y="2205593"/>
                    </a:cubicBezTo>
                    <a:lnTo>
                      <a:pt x="320369" y="2205746"/>
                    </a:lnTo>
                    <a:cubicBezTo>
                      <a:pt x="321361" y="2207088"/>
                      <a:pt x="326415" y="2214414"/>
                      <a:pt x="326415" y="2214414"/>
                    </a:cubicBezTo>
                    <a:cubicBezTo>
                      <a:pt x="326415" y="2214414"/>
                      <a:pt x="338159" y="2215711"/>
                      <a:pt x="345938" y="2216737"/>
                    </a:cubicBezTo>
                    <a:cubicBezTo>
                      <a:pt x="371754" y="2220144"/>
                      <a:pt x="431067" y="2224860"/>
                      <a:pt x="523727" y="2210392"/>
                    </a:cubicBezTo>
                    <a:cubicBezTo>
                      <a:pt x="575854" y="2202245"/>
                      <a:pt x="635910" y="2187802"/>
                      <a:pt x="701912" y="2162874"/>
                    </a:cubicBezTo>
                    <a:cubicBezTo>
                      <a:pt x="720196" y="2155979"/>
                      <a:pt x="738778" y="2148382"/>
                      <a:pt x="757855" y="2139813"/>
                    </a:cubicBezTo>
                    <a:cubicBezTo>
                      <a:pt x="768013" y="2135242"/>
                      <a:pt x="778419" y="2130190"/>
                      <a:pt x="788824" y="2125108"/>
                    </a:cubicBezTo>
                    <a:cubicBezTo>
                      <a:pt x="895260" y="2072944"/>
                      <a:pt x="1011903" y="1993039"/>
                      <a:pt x="1130082" y="1871578"/>
                    </a:cubicBezTo>
                    <a:cubicBezTo>
                      <a:pt x="1137316" y="1864129"/>
                      <a:pt x="1144649" y="1856437"/>
                      <a:pt x="1151934" y="1848671"/>
                    </a:cubicBezTo>
                    <a:cubicBezTo>
                      <a:pt x="1168484" y="1830955"/>
                      <a:pt x="1184885" y="1812218"/>
                      <a:pt x="1201485" y="1792797"/>
                    </a:cubicBezTo>
                    <a:cubicBezTo>
                      <a:pt x="1201485" y="1792768"/>
                      <a:pt x="1201435" y="1792674"/>
                      <a:pt x="1201485" y="1792644"/>
                    </a:cubicBezTo>
                    <a:cubicBezTo>
                      <a:pt x="1209759" y="1782946"/>
                      <a:pt x="1218134" y="1773689"/>
                      <a:pt x="1226408" y="1763546"/>
                    </a:cubicBezTo>
                    <a:cubicBezTo>
                      <a:pt x="1232504" y="1756027"/>
                      <a:pt x="1238549" y="1747785"/>
                      <a:pt x="1244693" y="1740019"/>
                    </a:cubicBezTo>
                    <a:cubicBezTo>
                      <a:pt x="1244693" y="1739985"/>
                      <a:pt x="1244941" y="1740059"/>
                      <a:pt x="1244990" y="1740019"/>
                    </a:cubicBezTo>
                    <a:cubicBezTo>
                      <a:pt x="1253364" y="1729356"/>
                      <a:pt x="1261689" y="1718959"/>
                      <a:pt x="1270063" y="1707825"/>
                    </a:cubicBezTo>
                    <a:cubicBezTo>
                      <a:pt x="1270013" y="1707796"/>
                      <a:pt x="1269964" y="1707855"/>
                      <a:pt x="1269914" y="1707825"/>
                    </a:cubicBezTo>
                    <a:cubicBezTo>
                      <a:pt x="1276901" y="1698514"/>
                      <a:pt x="1283838" y="1688682"/>
                      <a:pt x="1290825" y="1679034"/>
                    </a:cubicBezTo>
                    <a:cubicBezTo>
                      <a:pt x="1290924" y="1678856"/>
                      <a:pt x="1290973" y="1678593"/>
                      <a:pt x="1291122" y="1678415"/>
                    </a:cubicBezTo>
                    <a:cubicBezTo>
                      <a:pt x="1291271" y="1678237"/>
                      <a:pt x="1291321" y="1677974"/>
                      <a:pt x="1291420" y="1677796"/>
                    </a:cubicBezTo>
                    <a:cubicBezTo>
                      <a:pt x="1291518" y="1677652"/>
                      <a:pt x="1291617" y="1677484"/>
                      <a:pt x="1291766" y="1677335"/>
                    </a:cubicBezTo>
                    <a:lnTo>
                      <a:pt x="1291915" y="1677177"/>
                    </a:lnTo>
                    <a:cubicBezTo>
                      <a:pt x="1342011" y="1607905"/>
                      <a:pt x="1391859" y="1530338"/>
                      <a:pt x="1440221" y="1442533"/>
                    </a:cubicBezTo>
                    <a:cubicBezTo>
                      <a:pt x="1440270" y="1442498"/>
                      <a:pt x="1440221" y="1442419"/>
                      <a:pt x="1440221" y="1442379"/>
                    </a:cubicBezTo>
                    <a:cubicBezTo>
                      <a:pt x="1444879" y="1433929"/>
                      <a:pt x="1449536" y="1425009"/>
                      <a:pt x="1454194" y="1416376"/>
                    </a:cubicBezTo>
                    <a:cubicBezTo>
                      <a:pt x="1454244" y="1416173"/>
                      <a:pt x="1454294" y="1415970"/>
                      <a:pt x="1454343" y="1415757"/>
                    </a:cubicBezTo>
                    <a:cubicBezTo>
                      <a:pt x="1454343" y="1415916"/>
                      <a:pt x="1454392" y="1416069"/>
                      <a:pt x="1454343" y="1416223"/>
                    </a:cubicBezTo>
                    <a:cubicBezTo>
                      <a:pt x="1466632" y="1393340"/>
                      <a:pt x="1478772" y="1370141"/>
                      <a:pt x="1490862" y="1345951"/>
                    </a:cubicBezTo>
                    <a:cubicBezTo>
                      <a:pt x="1495371" y="1337001"/>
                      <a:pt x="1499731" y="1327536"/>
                      <a:pt x="1504191" y="1318403"/>
                    </a:cubicBezTo>
                    <a:cubicBezTo>
                      <a:pt x="1507164" y="1312350"/>
                      <a:pt x="1510087" y="1306273"/>
                      <a:pt x="1513011" y="1300137"/>
                    </a:cubicBezTo>
                    <a:cubicBezTo>
                      <a:pt x="1535854" y="1252400"/>
                      <a:pt x="1558499" y="1203074"/>
                      <a:pt x="1580549" y="1150311"/>
                    </a:cubicBezTo>
                    <a:cubicBezTo>
                      <a:pt x="1588477" y="1131302"/>
                      <a:pt x="1595266" y="1112649"/>
                      <a:pt x="1602698" y="1093818"/>
                    </a:cubicBezTo>
                    <a:cubicBezTo>
                      <a:pt x="1604780" y="1088444"/>
                      <a:pt x="1606861" y="1083095"/>
                      <a:pt x="1609041" y="1077721"/>
                    </a:cubicBezTo>
                    <a:cubicBezTo>
                      <a:pt x="1610527" y="1073853"/>
                      <a:pt x="1612212" y="1069975"/>
                      <a:pt x="1613649" y="1066112"/>
                    </a:cubicBezTo>
                    <a:cubicBezTo>
                      <a:pt x="1632924" y="1015443"/>
                      <a:pt x="1650466" y="965399"/>
                      <a:pt x="1666025" y="916133"/>
                    </a:cubicBezTo>
                    <a:cubicBezTo>
                      <a:pt x="1669394" y="905315"/>
                      <a:pt x="1672367" y="894686"/>
                      <a:pt x="1675588" y="883939"/>
                    </a:cubicBezTo>
                    <a:cubicBezTo>
                      <a:pt x="1710818" y="766877"/>
                      <a:pt x="1735991" y="653975"/>
                      <a:pt x="1752590" y="545749"/>
                    </a:cubicBezTo>
                    <a:cubicBezTo>
                      <a:pt x="1754869" y="530648"/>
                      <a:pt x="1757396" y="515472"/>
                      <a:pt x="1759379" y="500554"/>
                    </a:cubicBezTo>
                    <a:cubicBezTo>
                      <a:pt x="1776127" y="375031"/>
                      <a:pt x="1781528" y="256096"/>
                      <a:pt x="1778753" y="144408"/>
                    </a:cubicBezTo>
                    <a:cubicBezTo>
                      <a:pt x="1777514" y="94728"/>
                      <a:pt x="1774492" y="46716"/>
                      <a:pt x="1770230" y="0"/>
                    </a:cubicBezTo>
                    <a:lnTo>
                      <a:pt x="1578666" y="0"/>
                    </a:lnTo>
                    <a:lnTo>
                      <a:pt x="1508056" y="0"/>
                    </a:lnTo>
                    <a:lnTo>
                      <a:pt x="1146186" y="0"/>
                    </a:lnTo>
                    <a:lnTo>
                      <a:pt x="1116604" y="0"/>
                    </a:lnTo>
                    <a:lnTo>
                      <a:pt x="885597" y="0"/>
                    </a:lnTo>
                    <a:lnTo>
                      <a:pt x="855520" y="0"/>
                    </a:lnTo>
                    <a:lnTo>
                      <a:pt x="640617" y="0"/>
                    </a:lnTo>
                    <a:lnTo>
                      <a:pt x="490429" y="0"/>
                    </a:lnTo>
                    <a:lnTo>
                      <a:pt x="465504" y="0"/>
                    </a:lnTo>
                    <a:lnTo>
                      <a:pt x="406043" y="0"/>
                    </a:lnTo>
                    <a:lnTo>
                      <a:pt x="374578" y="0"/>
                    </a:lnTo>
                    <a:lnTo>
                      <a:pt x="257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6135741" y="25074"/>
                <a:ext cx="2190762" cy="3280189"/>
              </a:xfrm>
              <a:custGeom>
                <a:rect b="b" l="l" r="r" t="t"/>
                <a:pathLst>
                  <a:path extrusionOk="0" h="2567663" w="1714882">
                    <a:moveTo>
                      <a:pt x="374566" y="0"/>
                    </a:moveTo>
                    <a:lnTo>
                      <a:pt x="441311" y="141158"/>
                    </a:lnTo>
                    <a:lnTo>
                      <a:pt x="461577" y="184186"/>
                    </a:lnTo>
                    <a:lnTo>
                      <a:pt x="646154" y="574535"/>
                    </a:lnTo>
                    <a:lnTo>
                      <a:pt x="663497" y="611375"/>
                    </a:lnTo>
                    <a:lnTo>
                      <a:pt x="795302" y="890130"/>
                    </a:lnTo>
                    <a:lnTo>
                      <a:pt x="700363" y="1152946"/>
                    </a:lnTo>
                    <a:lnTo>
                      <a:pt x="687678" y="1188235"/>
                    </a:lnTo>
                    <a:lnTo>
                      <a:pt x="672020" y="1231573"/>
                    </a:lnTo>
                    <a:lnTo>
                      <a:pt x="659979" y="1265313"/>
                    </a:lnTo>
                    <a:lnTo>
                      <a:pt x="640604" y="1318710"/>
                    </a:lnTo>
                    <a:lnTo>
                      <a:pt x="608694" y="1265778"/>
                    </a:lnTo>
                    <a:lnTo>
                      <a:pt x="606365" y="1261910"/>
                    </a:lnTo>
                    <a:lnTo>
                      <a:pt x="584860" y="1226155"/>
                    </a:lnTo>
                    <a:lnTo>
                      <a:pt x="404940" y="927589"/>
                    </a:lnTo>
                    <a:lnTo>
                      <a:pt x="381057" y="887965"/>
                    </a:lnTo>
                    <a:lnTo>
                      <a:pt x="245138" y="662296"/>
                    </a:lnTo>
                    <a:lnTo>
                      <a:pt x="220214" y="620815"/>
                    </a:lnTo>
                    <a:lnTo>
                      <a:pt x="186272" y="564476"/>
                    </a:lnTo>
                    <a:lnTo>
                      <a:pt x="135334" y="480123"/>
                    </a:lnTo>
                    <a:cubicBezTo>
                      <a:pt x="133059" y="476354"/>
                      <a:pt x="129804" y="474046"/>
                      <a:pt x="126355" y="473466"/>
                    </a:cubicBezTo>
                    <a:cubicBezTo>
                      <a:pt x="122926" y="472892"/>
                      <a:pt x="119250" y="474140"/>
                      <a:pt x="116286" y="477027"/>
                    </a:cubicBezTo>
                    <a:cubicBezTo>
                      <a:pt x="110370" y="482817"/>
                      <a:pt x="109255" y="493476"/>
                      <a:pt x="113809" y="501019"/>
                    </a:cubicBezTo>
                    <a:lnTo>
                      <a:pt x="156705" y="572371"/>
                    </a:lnTo>
                    <a:lnTo>
                      <a:pt x="179781" y="610602"/>
                    </a:lnTo>
                    <a:lnTo>
                      <a:pt x="204854" y="652083"/>
                    </a:lnTo>
                    <a:lnTo>
                      <a:pt x="342358" y="880377"/>
                    </a:lnTo>
                    <a:lnTo>
                      <a:pt x="366191" y="920001"/>
                    </a:lnTo>
                    <a:lnTo>
                      <a:pt x="549382" y="1223986"/>
                    </a:lnTo>
                    <a:lnTo>
                      <a:pt x="571084" y="1259741"/>
                    </a:lnTo>
                    <a:lnTo>
                      <a:pt x="620784" y="1342395"/>
                    </a:lnTo>
                    <a:cubicBezTo>
                      <a:pt x="622965" y="1346030"/>
                      <a:pt x="626186" y="1348214"/>
                      <a:pt x="629456" y="1348893"/>
                    </a:cubicBezTo>
                    <a:lnTo>
                      <a:pt x="629456" y="1349047"/>
                    </a:lnTo>
                    <a:lnTo>
                      <a:pt x="588427" y="1463122"/>
                    </a:lnTo>
                    <a:lnTo>
                      <a:pt x="491655" y="1731040"/>
                    </a:lnTo>
                    <a:lnTo>
                      <a:pt x="238944" y="1370096"/>
                    </a:lnTo>
                    <a:lnTo>
                      <a:pt x="220809" y="1344252"/>
                    </a:lnTo>
                    <a:lnTo>
                      <a:pt x="139516" y="1228478"/>
                    </a:lnTo>
                    <a:lnTo>
                      <a:pt x="139516" y="1228319"/>
                    </a:lnTo>
                    <a:lnTo>
                      <a:pt x="118922" y="1198914"/>
                    </a:lnTo>
                    <a:lnTo>
                      <a:pt x="95227" y="1165016"/>
                    </a:lnTo>
                    <a:lnTo>
                      <a:pt x="6348" y="1038098"/>
                    </a:lnTo>
                    <a:cubicBezTo>
                      <a:pt x="4896" y="1036028"/>
                      <a:pt x="2824" y="1035671"/>
                      <a:pt x="927" y="1034695"/>
                    </a:cubicBezTo>
                    <a:cubicBezTo>
                      <a:pt x="743" y="1042392"/>
                      <a:pt x="575" y="1050119"/>
                      <a:pt x="461" y="1057756"/>
                    </a:cubicBezTo>
                    <a:cubicBezTo>
                      <a:pt x="357" y="1061837"/>
                      <a:pt x="253" y="1065904"/>
                      <a:pt x="154" y="1069985"/>
                    </a:cubicBezTo>
                    <a:cubicBezTo>
                      <a:pt x="203" y="1070039"/>
                      <a:pt x="258" y="1070084"/>
                      <a:pt x="307" y="1070138"/>
                    </a:cubicBezTo>
                    <a:cubicBezTo>
                      <a:pt x="278" y="1073665"/>
                      <a:pt x="10" y="1077305"/>
                      <a:pt x="0" y="1080817"/>
                    </a:cubicBezTo>
                    <a:lnTo>
                      <a:pt x="108854" y="1236214"/>
                    </a:lnTo>
                    <a:lnTo>
                      <a:pt x="129452" y="1265625"/>
                    </a:lnTo>
                    <a:lnTo>
                      <a:pt x="198511" y="1364217"/>
                    </a:lnTo>
                    <a:lnTo>
                      <a:pt x="216647" y="1390066"/>
                    </a:lnTo>
                    <a:lnTo>
                      <a:pt x="473519" y="1756889"/>
                    </a:lnTo>
                    <a:cubicBezTo>
                      <a:pt x="475402" y="1759608"/>
                      <a:pt x="478078" y="1760554"/>
                      <a:pt x="480654" y="1761376"/>
                    </a:cubicBezTo>
                    <a:lnTo>
                      <a:pt x="320357" y="2205593"/>
                    </a:lnTo>
                    <a:lnTo>
                      <a:pt x="320357" y="2205746"/>
                    </a:lnTo>
                    <a:lnTo>
                      <a:pt x="198362" y="2543317"/>
                    </a:lnTo>
                    <a:cubicBezTo>
                      <a:pt x="195241" y="2551955"/>
                      <a:pt x="198214" y="2562098"/>
                      <a:pt x="205002" y="2566070"/>
                    </a:cubicBezTo>
                    <a:cubicBezTo>
                      <a:pt x="211791" y="2570043"/>
                      <a:pt x="219868" y="2566343"/>
                      <a:pt x="222989" y="2557715"/>
                    </a:cubicBezTo>
                    <a:lnTo>
                      <a:pt x="345925" y="2216737"/>
                    </a:lnTo>
                    <a:lnTo>
                      <a:pt x="346074" y="2216583"/>
                    </a:lnTo>
                    <a:lnTo>
                      <a:pt x="502308" y="1783976"/>
                    </a:lnTo>
                    <a:lnTo>
                      <a:pt x="660276" y="1774690"/>
                    </a:lnTo>
                    <a:lnTo>
                      <a:pt x="696498" y="1772520"/>
                    </a:lnTo>
                    <a:lnTo>
                      <a:pt x="987164" y="1755343"/>
                    </a:lnTo>
                    <a:lnTo>
                      <a:pt x="987312" y="1755343"/>
                    </a:lnTo>
                    <a:lnTo>
                      <a:pt x="1033890" y="1752555"/>
                    </a:lnTo>
                    <a:lnTo>
                      <a:pt x="1034089" y="1752555"/>
                    </a:lnTo>
                    <a:lnTo>
                      <a:pt x="1197408" y="1742803"/>
                    </a:lnTo>
                    <a:lnTo>
                      <a:pt x="1224513" y="1741257"/>
                    </a:lnTo>
                    <a:lnTo>
                      <a:pt x="1244680" y="1740019"/>
                    </a:lnTo>
                    <a:cubicBezTo>
                      <a:pt x="1244680" y="1739985"/>
                      <a:pt x="1244928" y="1740059"/>
                      <a:pt x="1244977" y="1740019"/>
                    </a:cubicBezTo>
                    <a:cubicBezTo>
                      <a:pt x="1253352" y="1729356"/>
                      <a:pt x="1261676" y="1718959"/>
                      <a:pt x="1270050" y="1707825"/>
                    </a:cubicBezTo>
                    <a:cubicBezTo>
                      <a:pt x="1267919" y="1706290"/>
                      <a:pt x="1265690" y="1704418"/>
                      <a:pt x="1263063" y="1704576"/>
                    </a:cubicBezTo>
                    <a:lnTo>
                      <a:pt x="1221738" y="1707053"/>
                    </a:lnTo>
                    <a:lnTo>
                      <a:pt x="1194634" y="1708598"/>
                    </a:lnTo>
                    <a:lnTo>
                      <a:pt x="994745" y="1720515"/>
                    </a:lnTo>
                    <a:lnTo>
                      <a:pt x="994597" y="1720515"/>
                    </a:lnTo>
                    <a:lnTo>
                      <a:pt x="947969" y="1723303"/>
                    </a:lnTo>
                    <a:lnTo>
                      <a:pt x="947820" y="1723303"/>
                    </a:lnTo>
                    <a:lnTo>
                      <a:pt x="693723" y="1738315"/>
                    </a:lnTo>
                    <a:lnTo>
                      <a:pt x="676678" y="1739247"/>
                    </a:lnTo>
                    <a:lnTo>
                      <a:pt x="514844" y="1748840"/>
                    </a:lnTo>
                    <a:lnTo>
                      <a:pt x="615185" y="1470705"/>
                    </a:lnTo>
                    <a:lnTo>
                      <a:pt x="640753" y="1399972"/>
                    </a:lnTo>
                    <a:lnTo>
                      <a:pt x="687678" y="1270266"/>
                    </a:lnTo>
                    <a:cubicBezTo>
                      <a:pt x="690155" y="1271959"/>
                      <a:pt x="692881" y="1273490"/>
                      <a:pt x="695903" y="1272896"/>
                    </a:cubicBezTo>
                    <a:lnTo>
                      <a:pt x="716616" y="1268874"/>
                    </a:lnTo>
                    <a:lnTo>
                      <a:pt x="716963" y="1268874"/>
                    </a:lnTo>
                    <a:lnTo>
                      <a:pt x="765275" y="1259121"/>
                    </a:lnTo>
                    <a:lnTo>
                      <a:pt x="978790" y="1217022"/>
                    </a:lnTo>
                    <a:lnTo>
                      <a:pt x="1154696" y="1182351"/>
                    </a:lnTo>
                    <a:lnTo>
                      <a:pt x="1159354" y="1181425"/>
                    </a:lnTo>
                    <a:cubicBezTo>
                      <a:pt x="1160989" y="1180128"/>
                      <a:pt x="1162822" y="1179068"/>
                      <a:pt x="1164903" y="1178790"/>
                    </a:cubicBezTo>
                    <a:cubicBezTo>
                      <a:pt x="1166439" y="1178592"/>
                      <a:pt x="1167827" y="1178998"/>
                      <a:pt x="1169264" y="1179409"/>
                    </a:cubicBezTo>
                    <a:lnTo>
                      <a:pt x="1170155" y="1179256"/>
                    </a:lnTo>
                    <a:lnTo>
                      <a:pt x="1387139" y="1136383"/>
                    </a:lnTo>
                    <a:lnTo>
                      <a:pt x="1602686" y="1093818"/>
                    </a:lnTo>
                    <a:cubicBezTo>
                      <a:pt x="1604767" y="1088444"/>
                      <a:pt x="1606848" y="1083095"/>
                      <a:pt x="1609028" y="1077721"/>
                    </a:cubicBezTo>
                    <a:cubicBezTo>
                      <a:pt x="1610515" y="1073853"/>
                      <a:pt x="1612200" y="1069975"/>
                      <a:pt x="1613636" y="1066112"/>
                    </a:cubicBezTo>
                    <a:cubicBezTo>
                      <a:pt x="1610713" y="1061585"/>
                      <a:pt x="1606749" y="1058340"/>
                      <a:pt x="1601893" y="1059301"/>
                    </a:cubicBezTo>
                    <a:lnTo>
                      <a:pt x="1383423" y="1102486"/>
                    </a:lnTo>
                    <a:lnTo>
                      <a:pt x="981416" y="1181886"/>
                    </a:lnTo>
                    <a:lnTo>
                      <a:pt x="750707" y="1227393"/>
                    </a:lnTo>
                    <a:lnTo>
                      <a:pt x="699769" y="1237453"/>
                    </a:lnTo>
                    <a:lnTo>
                      <a:pt x="701304" y="1233272"/>
                    </a:lnTo>
                    <a:lnTo>
                      <a:pt x="706408" y="1219033"/>
                    </a:lnTo>
                    <a:lnTo>
                      <a:pt x="719094" y="1183743"/>
                    </a:lnTo>
                    <a:lnTo>
                      <a:pt x="751648" y="1093511"/>
                    </a:lnTo>
                    <a:lnTo>
                      <a:pt x="751797" y="1093045"/>
                    </a:lnTo>
                    <a:lnTo>
                      <a:pt x="822258" y="897871"/>
                    </a:lnTo>
                    <a:lnTo>
                      <a:pt x="822407" y="897406"/>
                    </a:lnTo>
                    <a:lnTo>
                      <a:pt x="844705" y="835801"/>
                    </a:lnTo>
                    <a:cubicBezTo>
                      <a:pt x="846835" y="836351"/>
                      <a:pt x="848818" y="837589"/>
                      <a:pt x="851047" y="836732"/>
                    </a:cubicBezTo>
                    <a:lnTo>
                      <a:pt x="949059" y="798813"/>
                    </a:lnTo>
                    <a:lnTo>
                      <a:pt x="1385702" y="630256"/>
                    </a:lnTo>
                    <a:lnTo>
                      <a:pt x="1705157" y="507052"/>
                    </a:lnTo>
                    <a:cubicBezTo>
                      <a:pt x="1712292" y="504298"/>
                      <a:pt x="1716455" y="494635"/>
                      <a:pt x="1714324" y="485541"/>
                    </a:cubicBezTo>
                    <a:cubicBezTo>
                      <a:pt x="1712689" y="478716"/>
                      <a:pt x="1707932" y="474061"/>
                      <a:pt x="1702680" y="473313"/>
                    </a:cubicBezTo>
                    <a:cubicBezTo>
                      <a:pt x="1700945" y="473065"/>
                      <a:pt x="1699211" y="473243"/>
                      <a:pt x="1697427" y="473932"/>
                    </a:cubicBezTo>
                    <a:lnTo>
                      <a:pt x="1390211" y="592648"/>
                    </a:lnTo>
                    <a:lnTo>
                      <a:pt x="941329" y="766000"/>
                    </a:lnTo>
                    <a:lnTo>
                      <a:pt x="858332" y="798035"/>
                    </a:lnTo>
                    <a:lnTo>
                      <a:pt x="911450" y="650226"/>
                    </a:lnTo>
                    <a:lnTo>
                      <a:pt x="1043800" y="281852"/>
                    </a:lnTo>
                    <a:lnTo>
                      <a:pt x="1578654" y="0"/>
                    </a:lnTo>
                    <a:lnTo>
                      <a:pt x="1508044" y="0"/>
                    </a:lnTo>
                    <a:lnTo>
                      <a:pt x="1062581" y="234644"/>
                    </a:lnTo>
                    <a:cubicBezTo>
                      <a:pt x="1061491" y="235219"/>
                      <a:pt x="1104401" y="115751"/>
                      <a:pt x="1146173" y="0"/>
                    </a:cubicBezTo>
                    <a:lnTo>
                      <a:pt x="1116591" y="0"/>
                    </a:lnTo>
                    <a:lnTo>
                      <a:pt x="1004507" y="310640"/>
                    </a:lnTo>
                    <a:lnTo>
                      <a:pt x="885585" y="0"/>
                    </a:lnTo>
                    <a:lnTo>
                      <a:pt x="855507" y="0"/>
                    </a:lnTo>
                    <a:lnTo>
                      <a:pt x="990087" y="350883"/>
                    </a:lnTo>
                    <a:lnTo>
                      <a:pt x="897972" y="605957"/>
                    </a:lnTo>
                    <a:lnTo>
                      <a:pt x="849313" y="740770"/>
                    </a:lnTo>
                    <a:lnTo>
                      <a:pt x="808929" y="852517"/>
                    </a:lnTo>
                    <a:lnTo>
                      <a:pt x="805510" y="845554"/>
                    </a:lnTo>
                    <a:lnTo>
                      <a:pt x="805510" y="845400"/>
                    </a:lnTo>
                    <a:lnTo>
                      <a:pt x="676380" y="572059"/>
                    </a:lnTo>
                    <a:lnTo>
                      <a:pt x="659037" y="535224"/>
                    </a:lnTo>
                    <a:lnTo>
                      <a:pt x="469951" y="135276"/>
                    </a:lnTo>
                    <a:lnTo>
                      <a:pt x="469951" y="135122"/>
                    </a:lnTo>
                    <a:lnTo>
                      <a:pt x="449685" y="92248"/>
                    </a:lnTo>
                    <a:lnTo>
                      <a:pt x="449685" y="92093"/>
                    </a:lnTo>
                    <a:lnTo>
                      <a:pt x="406030" y="0"/>
                    </a:lnTo>
                    <a:lnTo>
                      <a:pt x="3745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0"/>
            <p:cNvGrpSpPr/>
            <p:nvPr/>
          </p:nvGrpSpPr>
          <p:grpSpPr>
            <a:xfrm>
              <a:off x="1329707" y="25074"/>
              <a:ext cx="2024570" cy="2027080"/>
              <a:chOff x="1329707" y="25074"/>
              <a:chExt cx="2024570" cy="2027080"/>
            </a:xfrm>
          </p:grpSpPr>
          <p:sp>
            <p:nvSpPr>
              <p:cNvPr id="270" name="Google Shape;270;p10"/>
              <p:cNvSpPr/>
              <p:nvPr/>
            </p:nvSpPr>
            <p:spPr>
              <a:xfrm>
                <a:off x="1329707" y="25074"/>
                <a:ext cx="1956668" cy="1847061"/>
              </a:xfrm>
              <a:custGeom>
                <a:rect b="b" l="l" r="r" t="t"/>
                <a:pathLst>
                  <a:path extrusionOk="0" h="1445840" w="1531638">
                    <a:moveTo>
                      <a:pt x="0" y="0"/>
                    </a:moveTo>
                    <a:cubicBezTo>
                      <a:pt x="21738" y="116727"/>
                      <a:pt x="55760" y="241088"/>
                      <a:pt x="105915" y="371313"/>
                    </a:cubicBezTo>
                    <a:cubicBezTo>
                      <a:pt x="105885" y="371384"/>
                      <a:pt x="105786" y="371397"/>
                      <a:pt x="105762" y="371468"/>
                    </a:cubicBezTo>
                    <a:cubicBezTo>
                      <a:pt x="108640" y="378951"/>
                      <a:pt x="111286" y="386391"/>
                      <a:pt x="114274" y="393911"/>
                    </a:cubicBezTo>
                    <a:cubicBezTo>
                      <a:pt x="114339" y="393932"/>
                      <a:pt x="114369" y="394039"/>
                      <a:pt x="114433" y="394066"/>
                    </a:cubicBezTo>
                    <a:cubicBezTo>
                      <a:pt x="129174" y="431127"/>
                      <a:pt x="145724" y="468821"/>
                      <a:pt x="163206" y="506745"/>
                    </a:cubicBezTo>
                    <a:cubicBezTo>
                      <a:pt x="182605" y="548810"/>
                      <a:pt x="203213" y="591271"/>
                      <a:pt x="226230" y="634282"/>
                    </a:cubicBezTo>
                    <a:cubicBezTo>
                      <a:pt x="242096" y="663930"/>
                      <a:pt x="258428" y="692345"/>
                      <a:pt x="275008" y="719874"/>
                    </a:cubicBezTo>
                    <a:cubicBezTo>
                      <a:pt x="334449" y="818615"/>
                      <a:pt x="398137" y="904097"/>
                      <a:pt x="464074" y="977890"/>
                    </a:cubicBezTo>
                    <a:cubicBezTo>
                      <a:pt x="471894" y="986642"/>
                      <a:pt x="479886" y="994686"/>
                      <a:pt x="487765" y="1003120"/>
                    </a:cubicBezTo>
                    <a:cubicBezTo>
                      <a:pt x="494935" y="1010788"/>
                      <a:pt x="502080" y="1018623"/>
                      <a:pt x="509290" y="1026028"/>
                    </a:cubicBezTo>
                    <a:cubicBezTo>
                      <a:pt x="542400" y="1060024"/>
                      <a:pt x="575891" y="1091238"/>
                      <a:pt x="609630" y="1119974"/>
                    </a:cubicBezTo>
                    <a:cubicBezTo>
                      <a:pt x="619426" y="1128320"/>
                      <a:pt x="629233" y="1136354"/>
                      <a:pt x="639054" y="1144278"/>
                    </a:cubicBezTo>
                    <a:cubicBezTo>
                      <a:pt x="676876" y="1174793"/>
                      <a:pt x="714767" y="1202247"/>
                      <a:pt x="752555" y="1226928"/>
                    </a:cubicBezTo>
                    <a:cubicBezTo>
                      <a:pt x="780527" y="1245199"/>
                      <a:pt x="808389" y="1262167"/>
                      <a:pt x="836019" y="1277541"/>
                    </a:cubicBezTo>
                    <a:cubicBezTo>
                      <a:pt x="869020" y="1295902"/>
                      <a:pt x="901649" y="1312464"/>
                      <a:pt x="933723" y="1327070"/>
                    </a:cubicBezTo>
                    <a:cubicBezTo>
                      <a:pt x="1010379" y="1361969"/>
                      <a:pt x="1083005" y="1385995"/>
                      <a:pt x="1149736" y="1403529"/>
                    </a:cubicBezTo>
                    <a:cubicBezTo>
                      <a:pt x="1163367" y="1407114"/>
                      <a:pt x="1176786" y="1410433"/>
                      <a:pt x="1189842" y="1413434"/>
                    </a:cubicBezTo>
                    <a:cubicBezTo>
                      <a:pt x="1240161" y="1425009"/>
                      <a:pt x="1285247" y="1432528"/>
                      <a:pt x="1325022" y="1437273"/>
                    </a:cubicBezTo>
                    <a:lnTo>
                      <a:pt x="1325176" y="1437273"/>
                    </a:lnTo>
                    <a:cubicBezTo>
                      <a:pt x="1334164" y="1438347"/>
                      <a:pt x="1343936" y="1439868"/>
                      <a:pt x="1352275" y="1440675"/>
                    </a:cubicBezTo>
                    <a:cubicBezTo>
                      <a:pt x="1427082" y="1447946"/>
                      <a:pt x="1470216" y="1445598"/>
                      <a:pt x="1479249" y="1445009"/>
                    </a:cubicBezTo>
                    <a:cubicBezTo>
                      <a:pt x="1480265" y="1444945"/>
                      <a:pt x="1486370" y="1444856"/>
                      <a:pt x="1486375" y="1444856"/>
                    </a:cubicBezTo>
                    <a:cubicBezTo>
                      <a:pt x="1486375" y="1444856"/>
                      <a:pt x="1489838" y="1433969"/>
                      <a:pt x="1494580" y="1414053"/>
                    </a:cubicBezTo>
                    <a:cubicBezTo>
                      <a:pt x="1497598" y="1401369"/>
                      <a:pt x="1501458" y="1379517"/>
                      <a:pt x="1505264" y="1359111"/>
                    </a:cubicBezTo>
                    <a:cubicBezTo>
                      <a:pt x="1505259" y="1359061"/>
                      <a:pt x="1505274" y="1359002"/>
                      <a:pt x="1505264" y="1358952"/>
                    </a:cubicBezTo>
                    <a:cubicBezTo>
                      <a:pt x="1525446" y="1250573"/>
                      <a:pt x="1549205" y="1040381"/>
                      <a:pt x="1512389" y="739997"/>
                    </a:cubicBezTo>
                    <a:cubicBezTo>
                      <a:pt x="1512379" y="739948"/>
                      <a:pt x="1512384" y="739888"/>
                      <a:pt x="1512389" y="739839"/>
                    </a:cubicBezTo>
                    <a:cubicBezTo>
                      <a:pt x="1502806" y="661716"/>
                      <a:pt x="1489368" y="578399"/>
                      <a:pt x="1470271" y="489098"/>
                    </a:cubicBezTo>
                    <a:cubicBezTo>
                      <a:pt x="1438464" y="340379"/>
                      <a:pt x="1392020" y="176952"/>
                      <a:pt x="1325176" y="0"/>
                    </a:cubicBezTo>
                    <a:lnTo>
                      <a:pt x="1230722" y="0"/>
                    </a:lnTo>
                    <a:lnTo>
                      <a:pt x="1202849" y="0"/>
                    </a:lnTo>
                    <a:lnTo>
                      <a:pt x="870858" y="0"/>
                    </a:lnTo>
                    <a:lnTo>
                      <a:pt x="843139" y="0"/>
                    </a:lnTo>
                    <a:lnTo>
                      <a:pt x="641685" y="0"/>
                    </a:lnTo>
                    <a:lnTo>
                      <a:pt x="559153" y="0"/>
                    </a:lnTo>
                    <a:lnTo>
                      <a:pt x="1015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1641368" y="25074"/>
                <a:ext cx="1712909" cy="2027080"/>
              </a:xfrm>
              <a:custGeom>
                <a:rect b="b" l="l" r="r" t="t"/>
                <a:pathLst>
                  <a:path extrusionOk="0" h="1586755" w="1340829">
                    <a:moveTo>
                      <a:pt x="315114" y="0"/>
                    </a:moveTo>
                    <a:lnTo>
                      <a:pt x="365746" y="3560"/>
                    </a:lnTo>
                    <a:lnTo>
                      <a:pt x="434190" y="117167"/>
                    </a:lnTo>
                    <a:lnTo>
                      <a:pt x="508517" y="240216"/>
                    </a:lnTo>
                    <a:lnTo>
                      <a:pt x="527252" y="271327"/>
                    </a:lnTo>
                    <a:lnTo>
                      <a:pt x="577734" y="354907"/>
                    </a:lnTo>
                    <a:lnTo>
                      <a:pt x="497987" y="355526"/>
                    </a:lnTo>
                    <a:lnTo>
                      <a:pt x="468410" y="355836"/>
                    </a:lnTo>
                    <a:lnTo>
                      <a:pt x="354289" y="356764"/>
                    </a:lnTo>
                    <a:lnTo>
                      <a:pt x="323939" y="357074"/>
                    </a:lnTo>
                    <a:lnTo>
                      <a:pt x="87334" y="359086"/>
                    </a:lnTo>
                    <a:lnTo>
                      <a:pt x="57137" y="359395"/>
                    </a:lnTo>
                    <a:lnTo>
                      <a:pt x="29577" y="359550"/>
                    </a:lnTo>
                    <a:cubicBezTo>
                      <a:pt x="19677" y="370643"/>
                      <a:pt x="9846" y="382297"/>
                      <a:pt x="0" y="394375"/>
                    </a:cubicBezTo>
                    <a:lnTo>
                      <a:pt x="70764" y="393756"/>
                    </a:lnTo>
                    <a:lnTo>
                      <a:pt x="100960" y="393447"/>
                    </a:lnTo>
                    <a:lnTo>
                      <a:pt x="101114" y="393447"/>
                    </a:lnTo>
                    <a:lnTo>
                      <a:pt x="337719" y="391435"/>
                    </a:lnTo>
                    <a:lnTo>
                      <a:pt x="368069" y="391280"/>
                    </a:lnTo>
                    <a:lnTo>
                      <a:pt x="456334" y="390506"/>
                    </a:lnTo>
                    <a:lnTo>
                      <a:pt x="485907" y="390196"/>
                    </a:lnTo>
                    <a:lnTo>
                      <a:pt x="551562" y="389577"/>
                    </a:lnTo>
                    <a:lnTo>
                      <a:pt x="551720" y="389577"/>
                    </a:lnTo>
                    <a:lnTo>
                      <a:pt x="578661" y="389422"/>
                    </a:lnTo>
                    <a:cubicBezTo>
                      <a:pt x="584795" y="389370"/>
                      <a:pt x="589141" y="383539"/>
                      <a:pt x="590741" y="376421"/>
                    </a:cubicBezTo>
                    <a:lnTo>
                      <a:pt x="601732" y="394840"/>
                    </a:lnTo>
                    <a:lnTo>
                      <a:pt x="622172" y="428581"/>
                    </a:lnTo>
                    <a:lnTo>
                      <a:pt x="729945" y="607348"/>
                    </a:lnTo>
                    <a:lnTo>
                      <a:pt x="746981" y="635520"/>
                    </a:lnTo>
                    <a:lnTo>
                      <a:pt x="770205" y="674059"/>
                    </a:lnTo>
                    <a:lnTo>
                      <a:pt x="791111" y="708729"/>
                    </a:lnTo>
                    <a:lnTo>
                      <a:pt x="773148" y="710899"/>
                    </a:lnTo>
                    <a:lnTo>
                      <a:pt x="565347" y="735970"/>
                    </a:lnTo>
                    <a:lnTo>
                      <a:pt x="565188" y="735970"/>
                    </a:lnTo>
                    <a:lnTo>
                      <a:pt x="532519" y="739839"/>
                    </a:lnTo>
                    <a:lnTo>
                      <a:pt x="500465" y="743712"/>
                    </a:lnTo>
                    <a:lnTo>
                      <a:pt x="478786" y="746342"/>
                    </a:lnTo>
                    <a:lnTo>
                      <a:pt x="357233" y="761047"/>
                    </a:lnTo>
                    <a:lnTo>
                      <a:pt x="326417" y="764762"/>
                    </a:lnTo>
                    <a:lnTo>
                      <a:pt x="280582" y="770175"/>
                    </a:lnTo>
                    <a:lnTo>
                      <a:pt x="251937" y="773583"/>
                    </a:lnTo>
                    <a:lnTo>
                      <a:pt x="223133" y="777144"/>
                    </a:lnTo>
                    <a:lnTo>
                      <a:pt x="113814" y="790299"/>
                    </a:lnTo>
                    <a:cubicBezTo>
                      <a:pt x="106381" y="791190"/>
                      <a:pt x="100717" y="799566"/>
                      <a:pt x="101426" y="809026"/>
                    </a:cubicBezTo>
                    <a:cubicBezTo>
                      <a:pt x="102125" y="818491"/>
                      <a:pt x="108863" y="825400"/>
                      <a:pt x="116291" y="824504"/>
                    </a:cubicBezTo>
                    <a:lnTo>
                      <a:pt x="236140" y="810111"/>
                    </a:lnTo>
                    <a:lnTo>
                      <a:pt x="265098" y="806549"/>
                    </a:lnTo>
                    <a:lnTo>
                      <a:pt x="267263" y="806242"/>
                    </a:lnTo>
                    <a:lnTo>
                      <a:pt x="313875" y="800670"/>
                    </a:lnTo>
                    <a:lnTo>
                      <a:pt x="344686" y="796956"/>
                    </a:lnTo>
                    <a:lnTo>
                      <a:pt x="399039" y="790452"/>
                    </a:lnTo>
                    <a:lnTo>
                      <a:pt x="485287" y="780081"/>
                    </a:lnTo>
                    <a:lnTo>
                      <a:pt x="485446" y="780081"/>
                    </a:lnTo>
                    <a:lnTo>
                      <a:pt x="520285" y="775906"/>
                    </a:lnTo>
                    <a:lnTo>
                      <a:pt x="552181" y="772033"/>
                    </a:lnTo>
                    <a:lnTo>
                      <a:pt x="775780" y="745104"/>
                    </a:lnTo>
                    <a:lnTo>
                      <a:pt x="810465" y="740923"/>
                    </a:lnTo>
                    <a:lnTo>
                      <a:pt x="969494" y="1004512"/>
                    </a:lnTo>
                    <a:lnTo>
                      <a:pt x="761380" y="1040728"/>
                    </a:lnTo>
                    <a:lnTo>
                      <a:pt x="721432" y="1047697"/>
                    </a:lnTo>
                    <a:lnTo>
                      <a:pt x="690463" y="1053110"/>
                    </a:lnTo>
                    <a:lnTo>
                      <a:pt x="566585" y="1074626"/>
                    </a:lnTo>
                    <a:lnTo>
                      <a:pt x="566427" y="1074626"/>
                    </a:lnTo>
                    <a:lnTo>
                      <a:pt x="417313" y="1135299"/>
                    </a:lnTo>
                    <a:lnTo>
                      <a:pt x="709664" y="1084378"/>
                    </a:lnTo>
                    <a:lnTo>
                      <a:pt x="740633" y="1079113"/>
                    </a:lnTo>
                    <a:lnTo>
                      <a:pt x="755498" y="1076483"/>
                    </a:lnTo>
                    <a:lnTo>
                      <a:pt x="988541" y="1035933"/>
                    </a:lnTo>
                    <a:lnTo>
                      <a:pt x="1104520" y="1228319"/>
                    </a:lnTo>
                    <a:lnTo>
                      <a:pt x="1104520" y="1228478"/>
                    </a:lnTo>
                    <a:lnTo>
                      <a:pt x="1127750" y="1266704"/>
                    </a:lnTo>
                    <a:lnTo>
                      <a:pt x="1235211" y="1445009"/>
                    </a:lnTo>
                    <a:lnTo>
                      <a:pt x="1291109" y="1537569"/>
                    </a:lnTo>
                    <a:cubicBezTo>
                      <a:pt x="1291119" y="1537614"/>
                      <a:pt x="1291099" y="1537678"/>
                      <a:pt x="1291109" y="1537723"/>
                    </a:cubicBezTo>
                    <a:lnTo>
                      <a:pt x="1316663" y="1579976"/>
                    </a:lnTo>
                    <a:cubicBezTo>
                      <a:pt x="1321207" y="1587514"/>
                      <a:pt x="1329635" y="1589010"/>
                      <a:pt x="1335552" y="1583230"/>
                    </a:cubicBezTo>
                    <a:cubicBezTo>
                      <a:pt x="1341468" y="1577435"/>
                      <a:pt x="1342578" y="1566633"/>
                      <a:pt x="1338029" y="1559084"/>
                    </a:cubicBezTo>
                    <a:lnTo>
                      <a:pt x="1275625" y="1455692"/>
                    </a:lnTo>
                    <a:lnTo>
                      <a:pt x="1250542" y="1414053"/>
                    </a:lnTo>
                    <a:lnTo>
                      <a:pt x="1250388" y="1413900"/>
                    </a:lnTo>
                    <a:lnTo>
                      <a:pt x="1133012" y="1219191"/>
                    </a:lnTo>
                    <a:lnTo>
                      <a:pt x="1133012" y="1219033"/>
                    </a:lnTo>
                    <a:lnTo>
                      <a:pt x="1109941" y="1180648"/>
                    </a:lnTo>
                    <a:lnTo>
                      <a:pt x="1096780" y="1158825"/>
                    </a:lnTo>
                    <a:cubicBezTo>
                      <a:pt x="1097331" y="1157235"/>
                      <a:pt x="1098500" y="1156170"/>
                      <a:pt x="1098639" y="1154338"/>
                    </a:cubicBezTo>
                    <a:lnTo>
                      <a:pt x="1153606" y="463252"/>
                    </a:lnTo>
                    <a:lnTo>
                      <a:pt x="1166925" y="295627"/>
                    </a:lnTo>
                    <a:cubicBezTo>
                      <a:pt x="1167678" y="286169"/>
                      <a:pt x="1162435" y="277859"/>
                      <a:pt x="1155003" y="276899"/>
                    </a:cubicBezTo>
                    <a:cubicBezTo>
                      <a:pt x="1147575" y="275938"/>
                      <a:pt x="1140886" y="282603"/>
                      <a:pt x="1140138" y="292067"/>
                    </a:cubicBezTo>
                    <a:lnTo>
                      <a:pt x="1127130" y="455358"/>
                    </a:lnTo>
                    <a:lnTo>
                      <a:pt x="1074170" y="1121371"/>
                    </a:lnTo>
                    <a:lnTo>
                      <a:pt x="849333" y="748972"/>
                    </a:lnTo>
                    <a:cubicBezTo>
                      <a:pt x="849824" y="747748"/>
                      <a:pt x="850938" y="747124"/>
                      <a:pt x="851191" y="745723"/>
                    </a:cubicBezTo>
                    <a:lnTo>
                      <a:pt x="911272" y="415116"/>
                    </a:lnTo>
                    <a:lnTo>
                      <a:pt x="986683" y="0"/>
                    </a:lnTo>
                    <a:lnTo>
                      <a:pt x="958811" y="0"/>
                    </a:lnTo>
                    <a:lnTo>
                      <a:pt x="883865" y="413258"/>
                    </a:lnTo>
                    <a:lnTo>
                      <a:pt x="829047" y="715233"/>
                    </a:lnTo>
                    <a:lnTo>
                      <a:pt x="760141" y="601157"/>
                    </a:lnTo>
                    <a:lnTo>
                      <a:pt x="759988" y="601004"/>
                    </a:lnTo>
                    <a:lnTo>
                      <a:pt x="759988" y="600850"/>
                    </a:lnTo>
                    <a:lnTo>
                      <a:pt x="652987" y="423319"/>
                    </a:lnTo>
                    <a:lnTo>
                      <a:pt x="625888" y="378433"/>
                    </a:lnTo>
                    <a:lnTo>
                      <a:pt x="609165" y="350728"/>
                    </a:lnTo>
                    <a:lnTo>
                      <a:pt x="576337" y="296401"/>
                    </a:lnTo>
                    <a:lnTo>
                      <a:pt x="600493" y="154469"/>
                    </a:lnTo>
                    <a:lnTo>
                      <a:pt x="626819" y="0"/>
                    </a:lnTo>
                    <a:lnTo>
                      <a:pt x="599101" y="0"/>
                    </a:lnTo>
                    <a:lnTo>
                      <a:pt x="578661" y="119798"/>
                    </a:lnTo>
                    <a:lnTo>
                      <a:pt x="554817" y="260492"/>
                    </a:lnTo>
                    <a:lnTo>
                      <a:pt x="539640" y="235418"/>
                    </a:lnTo>
                    <a:lnTo>
                      <a:pt x="521058" y="204462"/>
                    </a:lnTo>
                    <a:lnTo>
                      <a:pt x="521058" y="204307"/>
                    </a:lnTo>
                    <a:lnTo>
                      <a:pt x="465467" y="112369"/>
                    </a:lnTo>
                    <a:lnTo>
                      <a:pt x="397646" y="0"/>
                    </a:lnTo>
                    <a:lnTo>
                      <a:pt x="315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0"/>
            <p:cNvSpPr/>
            <p:nvPr/>
          </p:nvSpPr>
          <p:spPr>
            <a:xfrm>
              <a:off x="1464774" y="484257"/>
              <a:ext cx="214230" cy="45872"/>
            </a:xfrm>
            <a:custGeom>
              <a:rect b="b" l="l" r="r" t="t"/>
              <a:pathLst>
                <a:path extrusionOk="0" h="35908" w="167695">
                  <a:moveTo>
                    <a:pt x="138277" y="34825"/>
                  </a:moveTo>
                  <a:cubicBezTo>
                    <a:pt x="148103" y="22775"/>
                    <a:pt x="157825" y="11068"/>
                    <a:pt x="167695" y="0"/>
                  </a:cubicBezTo>
                  <a:lnTo>
                    <a:pt x="121553" y="464"/>
                  </a:lnTo>
                  <a:lnTo>
                    <a:pt x="11303" y="1393"/>
                  </a:lnTo>
                  <a:cubicBezTo>
                    <a:pt x="6001" y="1438"/>
                    <a:pt x="2339" y="6039"/>
                    <a:pt x="154" y="11763"/>
                  </a:cubicBezTo>
                  <a:cubicBezTo>
                    <a:pt x="124" y="11834"/>
                    <a:pt x="25" y="11846"/>
                    <a:pt x="0" y="11918"/>
                  </a:cubicBezTo>
                  <a:cubicBezTo>
                    <a:pt x="2879" y="19401"/>
                    <a:pt x="5525" y="26840"/>
                    <a:pt x="8513" y="34361"/>
                  </a:cubicBezTo>
                  <a:cubicBezTo>
                    <a:pt x="8577" y="34382"/>
                    <a:pt x="8607" y="34489"/>
                    <a:pt x="8671" y="34515"/>
                  </a:cubicBezTo>
                  <a:cubicBezTo>
                    <a:pt x="9667" y="34930"/>
                    <a:pt x="10510" y="35918"/>
                    <a:pt x="11610" y="35909"/>
                  </a:cubicBezTo>
                  <a:lnTo>
                    <a:pt x="128986" y="34825"/>
                  </a:lnTo>
                  <a:lnTo>
                    <a:pt x="138277" y="34825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152601" y="1397479"/>
              <a:ext cx="212216" cy="78115"/>
            </a:xfrm>
            <a:custGeom>
              <a:rect b="b" l="l" r="r" t="t"/>
              <a:pathLst>
                <a:path extrusionOk="0" h="61147" w="166118">
                  <a:moveTo>
                    <a:pt x="166119" y="0"/>
                  </a:moveTo>
                  <a:lnTo>
                    <a:pt x="11738" y="26934"/>
                  </a:lnTo>
                  <a:cubicBezTo>
                    <a:pt x="4345" y="28217"/>
                    <a:pt x="-878" y="37013"/>
                    <a:pt x="123" y="46434"/>
                  </a:cubicBezTo>
                  <a:cubicBezTo>
                    <a:pt x="1134" y="55854"/>
                    <a:pt x="7907" y="62263"/>
                    <a:pt x="15300" y="60985"/>
                  </a:cubicBezTo>
                  <a:lnTo>
                    <a:pt x="16693" y="60673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Google Shape;274;p10"/>
            <p:cNvGrpSpPr/>
            <p:nvPr/>
          </p:nvGrpSpPr>
          <p:grpSpPr>
            <a:xfrm>
              <a:off x="7887762" y="186366"/>
              <a:ext cx="3139204" cy="4945728"/>
              <a:chOff x="7887762" y="186366"/>
              <a:chExt cx="3139204" cy="4945728"/>
            </a:xfrm>
          </p:grpSpPr>
          <p:sp>
            <p:nvSpPr>
              <p:cNvPr id="275" name="Google Shape;275;p10"/>
              <p:cNvSpPr/>
              <p:nvPr/>
            </p:nvSpPr>
            <p:spPr>
              <a:xfrm>
                <a:off x="7887762" y="186366"/>
                <a:ext cx="2918405" cy="4283679"/>
              </a:xfrm>
              <a:custGeom>
                <a:rect b="b" l="l" r="r" t="t"/>
                <a:pathLst>
                  <a:path extrusionOk="0" h="3353173" w="2284466">
                    <a:moveTo>
                      <a:pt x="144048" y="894"/>
                    </a:moveTo>
                    <a:cubicBezTo>
                      <a:pt x="144048" y="894"/>
                      <a:pt x="-334367" y="921789"/>
                      <a:pt x="452552" y="2240842"/>
                    </a:cubicBezTo>
                    <a:cubicBezTo>
                      <a:pt x="1239421" y="3559896"/>
                      <a:pt x="2148383" y="3339318"/>
                      <a:pt x="2148383" y="3339318"/>
                    </a:cubicBezTo>
                    <a:cubicBezTo>
                      <a:pt x="2148383" y="3339318"/>
                      <a:pt x="2556435" y="2594228"/>
                      <a:pt x="1959346" y="1257893"/>
                    </a:cubicBezTo>
                    <a:cubicBezTo>
                      <a:pt x="1362257" y="-78443"/>
                      <a:pt x="144048" y="894"/>
                      <a:pt x="144048" y="8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8007660" y="409207"/>
                <a:ext cx="3019306" cy="4722887"/>
              </a:xfrm>
              <a:custGeom>
                <a:rect b="b" l="l" r="r" t="t"/>
                <a:pathLst>
                  <a:path extrusionOk="0" h="3696976" w="2363449">
                    <a:moveTo>
                      <a:pt x="169780" y="170"/>
                    </a:moveTo>
                    <a:cubicBezTo>
                      <a:pt x="166361" y="-428"/>
                      <a:pt x="162793" y="529"/>
                      <a:pt x="159820" y="3398"/>
                    </a:cubicBezTo>
                    <a:cubicBezTo>
                      <a:pt x="153875" y="9146"/>
                      <a:pt x="152586" y="19930"/>
                      <a:pt x="157145" y="27497"/>
                    </a:cubicBezTo>
                    <a:lnTo>
                      <a:pt x="583431" y="742955"/>
                    </a:lnTo>
                    <a:lnTo>
                      <a:pt x="17807" y="501099"/>
                    </a:lnTo>
                    <a:cubicBezTo>
                      <a:pt x="10722" y="498073"/>
                      <a:pt x="3091" y="502843"/>
                      <a:pt x="712" y="511857"/>
                    </a:cubicBezTo>
                    <a:cubicBezTo>
                      <a:pt x="-1666" y="520866"/>
                      <a:pt x="2100" y="530564"/>
                      <a:pt x="9185" y="533590"/>
                    </a:cubicBezTo>
                    <a:lnTo>
                      <a:pt x="602856" y="787496"/>
                    </a:lnTo>
                    <a:cubicBezTo>
                      <a:pt x="605135" y="788487"/>
                      <a:pt x="607364" y="787407"/>
                      <a:pt x="609595" y="786847"/>
                    </a:cubicBezTo>
                    <a:lnTo>
                      <a:pt x="938415" y="1338770"/>
                    </a:lnTo>
                    <a:lnTo>
                      <a:pt x="54773" y="999228"/>
                    </a:lnTo>
                    <a:cubicBezTo>
                      <a:pt x="47637" y="996479"/>
                      <a:pt x="40056" y="1001531"/>
                      <a:pt x="37876" y="1010630"/>
                    </a:cubicBezTo>
                    <a:cubicBezTo>
                      <a:pt x="35745" y="1019733"/>
                      <a:pt x="39858" y="1029401"/>
                      <a:pt x="46993" y="1032150"/>
                    </a:cubicBezTo>
                    <a:lnTo>
                      <a:pt x="954667" y="1380944"/>
                    </a:lnTo>
                    <a:cubicBezTo>
                      <a:pt x="957491" y="1382049"/>
                      <a:pt x="960267" y="1381088"/>
                      <a:pt x="962942" y="1379869"/>
                    </a:cubicBezTo>
                    <a:lnTo>
                      <a:pt x="1297015" y="1940618"/>
                    </a:lnTo>
                    <a:lnTo>
                      <a:pt x="268783" y="1604513"/>
                    </a:lnTo>
                    <a:cubicBezTo>
                      <a:pt x="261549" y="1602151"/>
                      <a:pt x="254215" y="1607777"/>
                      <a:pt x="252382" y="1616995"/>
                    </a:cubicBezTo>
                    <a:cubicBezTo>
                      <a:pt x="250549" y="1626202"/>
                      <a:pt x="254958" y="1635504"/>
                      <a:pt x="262193" y="1637866"/>
                    </a:cubicBezTo>
                    <a:lnTo>
                      <a:pt x="1320452" y="1983867"/>
                    </a:lnTo>
                    <a:cubicBezTo>
                      <a:pt x="1321196" y="1984099"/>
                      <a:pt x="1321790" y="1983351"/>
                      <a:pt x="1322484" y="1983436"/>
                    </a:cubicBezTo>
                    <a:lnTo>
                      <a:pt x="1599127" y="2447781"/>
                    </a:lnTo>
                    <a:lnTo>
                      <a:pt x="609099" y="2270264"/>
                    </a:lnTo>
                    <a:cubicBezTo>
                      <a:pt x="601716" y="2268941"/>
                      <a:pt x="594928" y="2275489"/>
                      <a:pt x="593887" y="2284894"/>
                    </a:cubicBezTo>
                    <a:cubicBezTo>
                      <a:pt x="592846" y="2294310"/>
                      <a:pt x="598000" y="2303161"/>
                      <a:pt x="605383" y="2304478"/>
                    </a:cubicBezTo>
                    <a:lnTo>
                      <a:pt x="1610276" y="2484363"/>
                    </a:lnTo>
                    <a:cubicBezTo>
                      <a:pt x="1613546" y="2484947"/>
                      <a:pt x="1616618" y="2483605"/>
                      <a:pt x="1619245" y="2481565"/>
                    </a:cubicBezTo>
                    <a:lnTo>
                      <a:pt x="1905501" y="2962051"/>
                    </a:lnTo>
                    <a:lnTo>
                      <a:pt x="1051242" y="2817669"/>
                    </a:lnTo>
                    <a:cubicBezTo>
                      <a:pt x="1043859" y="2816416"/>
                      <a:pt x="1037071" y="2823092"/>
                      <a:pt x="1036030" y="2832513"/>
                    </a:cubicBezTo>
                    <a:cubicBezTo>
                      <a:pt x="1035088" y="2841938"/>
                      <a:pt x="1040341" y="2850641"/>
                      <a:pt x="1047724" y="2851879"/>
                    </a:cubicBezTo>
                    <a:lnTo>
                      <a:pt x="1928145" y="3000783"/>
                    </a:lnTo>
                    <a:cubicBezTo>
                      <a:pt x="1928244" y="3000803"/>
                      <a:pt x="1928443" y="3000763"/>
                      <a:pt x="1928492" y="3000783"/>
                    </a:cubicBezTo>
                    <a:lnTo>
                      <a:pt x="2339220" y="3690203"/>
                    </a:lnTo>
                    <a:cubicBezTo>
                      <a:pt x="2343729" y="3697776"/>
                      <a:pt x="2352202" y="3699213"/>
                      <a:pt x="2358148" y="3693427"/>
                    </a:cubicBezTo>
                    <a:cubicBezTo>
                      <a:pt x="2364094" y="3687682"/>
                      <a:pt x="2365184" y="3676919"/>
                      <a:pt x="2360676" y="3669332"/>
                    </a:cubicBezTo>
                    <a:lnTo>
                      <a:pt x="1867197" y="2840908"/>
                    </a:lnTo>
                    <a:cubicBezTo>
                      <a:pt x="1867495" y="2840051"/>
                      <a:pt x="1868288" y="2839705"/>
                      <a:pt x="1868535" y="2838753"/>
                    </a:cubicBezTo>
                    <a:lnTo>
                      <a:pt x="2055144" y="2042177"/>
                    </a:lnTo>
                    <a:cubicBezTo>
                      <a:pt x="2057275" y="2033069"/>
                      <a:pt x="2053410" y="2023391"/>
                      <a:pt x="2046225" y="2020662"/>
                    </a:cubicBezTo>
                    <a:cubicBezTo>
                      <a:pt x="2039040" y="2017943"/>
                      <a:pt x="2031409" y="2023178"/>
                      <a:pt x="2029328" y="2032281"/>
                    </a:cubicBezTo>
                    <a:lnTo>
                      <a:pt x="1847426" y="2807986"/>
                    </a:lnTo>
                    <a:lnTo>
                      <a:pt x="1575689" y="2351813"/>
                    </a:lnTo>
                    <a:lnTo>
                      <a:pt x="1575689" y="2351600"/>
                    </a:lnTo>
                    <a:lnTo>
                      <a:pt x="1858229" y="1437536"/>
                    </a:lnTo>
                    <a:cubicBezTo>
                      <a:pt x="1860954" y="1428690"/>
                      <a:pt x="1857585" y="1418641"/>
                      <a:pt x="1850647" y="1415159"/>
                    </a:cubicBezTo>
                    <a:cubicBezTo>
                      <a:pt x="1843660" y="1411677"/>
                      <a:pt x="1835832" y="1415991"/>
                      <a:pt x="1833057" y="1424842"/>
                    </a:cubicBezTo>
                    <a:lnTo>
                      <a:pt x="1556563" y="2319540"/>
                    </a:lnTo>
                    <a:lnTo>
                      <a:pt x="1291762" y="1874987"/>
                    </a:lnTo>
                    <a:lnTo>
                      <a:pt x="1458799" y="858719"/>
                    </a:lnTo>
                    <a:cubicBezTo>
                      <a:pt x="1460334" y="849413"/>
                      <a:pt x="1455627" y="840438"/>
                      <a:pt x="1448343" y="838491"/>
                    </a:cubicBezTo>
                    <a:cubicBezTo>
                      <a:pt x="1441010" y="836540"/>
                      <a:pt x="1433974" y="842310"/>
                      <a:pt x="1432437" y="851617"/>
                    </a:cubicBezTo>
                    <a:lnTo>
                      <a:pt x="1270158" y="1838622"/>
                    </a:lnTo>
                    <a:lnTo>
                      <a:pt x="914283" y="1241515"/>
                    </a:lnTo>
                    <a:cubicBezTo>
                      <a:pt x="914432" y="1240762"/>
                      <a:pt x="915076" y="1240370"/>
                      <a:pt x="915126" y="1239578"/>
                    </a:cubicBezTo>
                    <a:lnTo>
                      <a:pt x="978451" y="437618"/>
                    </a:lnTo>
                    <a:cubicBezTo>
                      <a:pt x="979195" y="428163"/>
                      <a:pt x="973744" y="419852"/>
                      <a:pt x="966312" y="418901"/>
                    </a:cubicBezTo>
                    <a:cubicBezTo>
                      <a:pt x="958879" y="417950"/>
                      <a:pt x="952338" y="424720"/>
                      <a:pt x="951595" y="434176"/>
                    </a:cubicBezTo>
                    <a:lnTo>
                      <a:pt x="890945" y="1202352"/>
                    </a:lnTo>
                    <a:lnTo>
                      <a:pt x="553503" y="636012"/>
                    </a:lnTo>
                    <a:cubicBezTo>
                      <a:pt x="554692" y="633377"/>
                      <a:pt x="556129" y="630870"/>
                      <a:pt x="556030" y="627621"/>
                    </a:cubicBezTo>
                    <a:lnTo>
                      <a:pt x="547755" y="170805"/>
                    </a:lnTo>
                    <a:cubicBezTo>
                      <a:pt x="547606" y="161299"/>
                      <a:pt x="541412" y="153801"/>
                      <a:pt x="533930" y="154020"/>
                    </a:cubicBezTo>
                    <a:cubicBezTo>
                      <a:pt x="526448" y="154239"/>
                      <a:pt x="520601" y="162160"/>
                      <a:pt x="520749" y="171666"/>
                    </a:cubicBezTo>
                    <a:lnTo>
                      <a:pt x="528331" y="593838"/>
                    </a:lnTo>
                    <a:lnTo>
                      <a:pt x="178749" y="6841"/>
                    </a:lnTo>
                    <a:cubicBezTo>
                      <a:pt x="176470" y="3054"/>
                      <a:pt x="173249" y="773"/>
                      <a:pt x="169780" y="1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10"/>
            <p:cNvGrpSpPr/>
            <p:nvPr/>
          </p:nvGrpSpPr>
          <p:grpSpPr>
            <a:xfrm>
              <a:off x="6729272" y="1529166"/>
              <a:ext cx="2075099" cy="4521967"/>
              <a:chOff x="6729272" y="1529166"/>
              <a:chExt cx="2075099" cy="4521967"/>
            </a:xfrm>
          </p:grpSpPr>
          <p:sp>
            <p:nvSpPr>
              <p:cNvPr id="278" name="Google Shape;278;p10"/>
              <p:cNvSpPr/>
              <p:nvPr/>
            </p:nvSpPr>
            <p:spPr>
              <a:xfrm>
                <a:off x="6729272" y="1529166"/>
                <a:ext cx="2075099" cy="4521967"/>
              </a:xfrm>
              <a:custGeom>
                <a:rect b="b" l="l" r="r" t="t"/>
                <a:pathLst>
                  <a:path extrusionOk="0" h="3539700" w="1624344">
                    <a:moveTo>
                      <a:pt x="698619" y="0"/>
                    </a:moveTo>
                    <a:cubicBezTo>
                      <a:pt x="698619" y="0"/>
                      <a:pt x="0" y="313172"/>
                      <a:pt x="0" y="1655500"/>
                    </a:cubicBezTo>
                    <a:cubicBezTo>
                      <a:pt x="0" y="2997828"/>
                      <a:pt x="988889" y="3539700"/>
                      <a:pt x="988889" y="3539700"/>
                    </a:cubicBezTo>
                    <a:cubicBezTo>
                      <a:pt x="988889" y="3539700"/>
                      <a:pt x="1750833" y="2984578"/>
                      <a:pt x="1606045" y="1545436"/>
                    </a:cubicBezTo>
                    <a:cubicBezTo>
                      <a:pt x="1461307" y="106289"/>
                      <a:pt x="698619" y="0"/>
                      <a:pt x="698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6806578" y="1530488"/>
                <a:ext cx="1985912" cy="4515508"/>
              </a:xfrm>
              <a:custGeom>
                <a:rect b="b" l="l" r="r" t="t"/>
                <a:pathLst>
                  <a:path extrusionOk="0" h="3534644" w="1554530">
                    <a:moveTo>
                      <a:pt x="639622" y="95"/>
                    </a:moveTo>
                    <a:cubicBezTo>
                      <a:pt x="632189" y="1080"/>
                      <a:pt x="626837" y="9575"/>
                      <a:pt x="627630" y="19030"/>
                    </a:cubicBezTo>
                    <a:lnTo>
                      <a:pt x="684713" y="717053"/>
                    </a:lnTo>
                    <a:lnTo>
                      <a:pt x="263976" y="374495"/>
                    </a:lnTo>
                    <a:cubicBezTo>
                      <a:pt x="261746" y="372663"/>
                      <a:pt x="259219" y="372796"/>
                      <a:pt x="256741" y="372776"/>
                    </a:cubicBezTo>
                    <a:cubicBezTo>
                      <a:pt x="252331" y="379508"/>
                      <a:pt x="247921" y="386050"/>
                      <a:pt x="243561" y="393004"/>
                    </a:cubicBezTo>
                    <a:cubicBezTo>
                      <a:pt x="244354" y="397264"/>
                      <a:pt x="246385" y="401018"/>
                      <a:pt x="249457" y="403544"/>
                    </a:cubicBezTo>
                    <a:lnTo>
                      <a:pt x="688280" y="760733"/>
                    </a:lnTo>
                    <a:lnTo>
                      <a:pt x="737237" y="1360857"/>
                    </a:lnTo>
                    <a:lnTo>
                      <a:pt x="107246" y="809579"/>
                    </a:lnTo>
                    <a:cubicBezTo>
                      <a:pt x="104174" y="806889"/>
                      <a:pt x="100507" y="805978"/>
                      <a:pt x="97138" y="806785"/>
                    </a:cubicBezTo>
                    <a:cubicBezTo>
                      <a:pt x="93719" y="807587"/>
                      <a:pt x="90448" y="809970"/>
                      <a:pt x="88367" y="813883"/>
                    </a:cubicBezTo>
                    <a:cubicBezTo>
                      <a:pt x="84106" y="821723"/>
                      <a:pt x="85741" y="832595"/>
                      <a:pt x="91885" y="837983"/>
                    </a:cubicBezTo>
                    <a:lnTo>
                      <a:pt x="740953" y="1405830"/>
                    </a:lnTo>
                    <a:lnTo>
                      <a:pt x="785698" y="1953235"/>
                    </a:lnTo>
                    <a:lnTo>
                      <a:pt x="19937" y="1416805"/>
                    </a:lnTo>
                    <a:cubicBezTo>
                      <a:pt x="16667" y="1414512"/>
                      <a:pt x="13149" y="1414284"/>
                      <a:pt x="9829" y="1415513"/>
                    </a:cubicBezTo>
                    <a:cubicBezTo>
                      <a:pt x="6509" y="1416741"/>
                      <a:pt x="3486" y="1419529"/>
                      <a:pt x="1703" y="1423690"/>
                    </a:cubicBezTo>
                    <a:cubicBezTo>
                      <a:pt x="-1914" y="1432020"/>
                      <a:pt x="414" y="1442347"/>
                      <a:pt x="6955" y="1446929"/>
                    </a:cubicBezTo>
                    <a:lnTo>
                      <a:pt x="789067" y="1994760"/>
                    </a:lnTo>
                    <a:lnTo>
                      <a:pt x="789067" y="1994978"/>
                    </a:lnTo>
                    <a:lnTo>
                      <a:pt x="827915" y="2469006"/>
                    </a:lnTo>
                    <a:lnTo>
                      <a:pt x="18599" y="2053076"/>
                    </a:lnTo>
                    <a:cubicBezTo>
                      <a:pt x="11662" y="2049519"/>
                      <a:pt x="3833" y="2053942"/>
                      <a:pt x="1009" y="2062759"/>
                    </a:cubicBezTo>
                    <a:cubicBezTo>
                      <a:pt x="-1766" y="2071575"/>
                      <a:pt x="1554" y="2081580"/>
                      <a:pt x="8442" y="2085136"/>
                    </a:cubicBezTo>
                    <a:lnTo>
                      <a:pt x="828609" y="2506450"/>
                    </a:lnTo>
                    <a:cubicBezTo>
                      <a:pt x="829401" y="2506856"/>
                      <a:pt x="830145" y="2506237"/>
                      <a:pt x="830987" y="2506450"/>
                    </a:cubicBezTo>
                    <a:lnTo>
                      <a:pt x="874047" y="3032335"/>
                    </a:lnTo>
                    <a:lnTo>
                      <a:pt x="157094" y="2633829"/>
                    </a:lnTo>
                    <a:cubicBezTo>
                      <a:pt x="153675" y="2631932"/>
                      <a:pt x="150008" y="2632006"/>
                      <a:pt x="146787" y="2633616"/>
                    </a:cubicBezTo>
                    <a:cubicBezTo>
                      <a:pt x="146094" y="2633953"/>
                      <a:pt x="145896" y="2635087"/>
                      <a:pt x="145252" y="2635553"/>
                    </a:cubicBezTo>
                    <a:cubicBezTo>
                      <a:pt x="151346" y="2648811"/>
                      <a:pt x="157441" y="2662204"/>
                      <a:pt x="163684" y="2675146"/>
                    </a:cubicBezTo>
                    <a:lnTo>
                      <a:pt x="877268" y="3071498"/>
                    </a:lnTo>
                    <a:lnTo>
                      <a:pt x="913886" y="3519058"/>
                    </a:lnTo>
                    <a:cubicBezTo>
                      <a:pt x="914679" y="3528517"/>
                      <a:pt x="921319" y="3535551"/>
                      <a:pt x="928751" y="3534550"/>
                    </a:cubicBezTo>
                    <a:cubicBezTo>
                      <a:pt x="936184" y="3533565"/>
                      <a:pt x="941535" y="3525085"/>
                      <a:pt x="940743" y="3515615"/>
                    </a:cubicBezTo>
                    <a:lnTo>
                      <a:pt x="897831" y="2991023"/>
                    </a:lnTo>
                    <a:lnTo>
                      <a:pt x="1450325" y="2426832"/>
                    </a:lnTo>
                    <a:cubicBezTo>
                      <a:pt x="1456122" y="2420884"/>
                      <a:pt x="1457014" y="2409933"/>
                      <a:pt x="1452356" y="2402518"/>
                    </a:cubicBezTo>
                    <a:cubicBezTo>
                      <a:pt x="1449977" y="2398809"/>
                      <a:pt x="1446658" y="2396758"/>
                      <a:pt x="1443189" y="2396277"/>
                    </a:cubicBezTo>
                    <a:cubicBezTo>
                      <a:pt x="1439770" y="2395797"/>
                      <a:pt x="1436153" y="2396961"/>
                      <a:pt x="1433229" y="2399938"/>
                    </a:cubicBezTo>
                    <a:lnTo>
                      <a:pt x="894462" y="2950355"/>
                    </a:lnTo>
                    <a:lnTo>
                      <a:pt x="847686" y="2378417"/>
                    </a:lnTo>
                    <a:lnTo>
                      <a:pt x="1554530" y="1651776"/>
                    </a:lnTo>
                    <a:cubicBezTo>
                      <a:pt x="1553688" y="1639939"/>
                      <a:pt x="1552449" y="1627804"/>
                      <a:pt x="1551458" y="1615838"/>
                    </a:cubicBezTo>
                    <a:cubicBezTo>
                      <a:pt x="1548782" y="1616041"/>
                      <a:pt x="1545957" y="1616318"/>
                      <a:pt x="1543728" y="1618636"/>
                    </a:cubicBezTo>
                    <a:lnTo>
                      <a:pt x="844465" y="2337749"/>
                    </a:lnTo>
                    <a:lnTo>
                      <a:pt x="807648" y="1888679"/>
                    </a:lnTo>
                    <a:lnTo>
                      <a:pt x="1430355" y="1071449"/>
                    </a:lnTo>
                    <a:cubicBezTo>
                      <a:pt x="1435558" y="1064629"/>
                      <a:pt x="1435558" y="1053767"/>
                      <a:pt x="1430207" y="1047135"/>
                    </a:cubicBezTo>
                    <a:cubicBezTo>
                      <a:pt x="1427531" y="1043821"/>
                      <a:pt x="1424062" y="1042340"/>
                      <a:pt x="1420594" y="1042400"/>
                    </a:cubicBezTo>
                    <a:cubicBezTo>
                      <a:pt x="1417125" y="1042464"/>
                      <a:pt x="1413706" y="1044153"/>
                      <a:pt x="1411130" y="1047561"/>
                    </a:cubicBezTo>
                    <a:lnTo>
                      <a:pt x="803932" y="1843924"/>
                    </a:lnTo>
                    <a:lnTo>
                      <a:pt x="757007" y="1270055"/>
                    </a:lnTo>
                    <a:cubicBezTo>
                      <a:pt x="758147" y="1269080"/>
                      <a:pt x="759634" y="1268926"/>
                      <a:pt x="760526" y="1267470"/>
                    </a:cubicBezTo>
                    <a:lnTo>
                      <a:pt x="1194939" y="569229"/>
                    </a:lnTo>
                    <a:cubicBezTo>
                      <a:pt x="1199597" y="561780"/>
                      <a:pt x="1198605" y="551037"/>
                      <a:pt x="1192759" y="545133"/>
                    </a:cubicBezTo>
                    <a:cubicBezTo>
                      <a:pt x="1189835" y="542176"/>
                      <a:pt x="1186218" y="540967"/>
                      <a:pt x="1182799" y="541473"/>
                    </a:cubicBezTo>
                    <a:cubicBezTo>
                      <a:pt x="1179330" y="541978"/>
                      <a:pt x="1176159" y="544197"/>
                      <a:pt x="1173830" y="547926"/>
                    </a:cubicBezTo>
                    <a:lnTo>
                      <a:pt x="753291" y="1223577"/>
                    </a:lnTo>
                    <a:lnTo>
                      <a:pt x="708546" y="677034"/>
                    </a:lnTo>
                    <a:lnTo>
                      <a:pt x="928602" y="240227"/>
                    </a:lnTo>
                    <a:cubicBezTo>
                      <a:pt x="932616" y="232223"/>
                      <a:pt x="930833" y="221475"/>
                      <a:pt x="924539" y="216344"/>
                    </a:cubicBezTo>
                    <a:cubicBezTo>
                      <a:pt x="921418" y="213778"/>
                      <a:pt x="917602" y="213030"/>
                      <a:pt x="914232" y="213976"/>
                    </a:cubicBezTo>
                    <a:cubicBezTo>
                      <a:pt x="910863" y="214917"/>
                      <a:pt x="907791" y="217508"/>
                      <a:pt x="905809" y="221510"/>
                    </a:cubicBezTo>
                    <a:lnTo>
                      <a:pt x="704137" y="622378"/>
                    </a:lnTo>
                    <a:lnTo>
                      <a:pt x="654487" y="15370"/>
                    </a:lnTo>
                    <a:cubicBezTo>
                      <a:pt x="653694" y="5915"/>
                      <a:pt x="647054" y="-891"/>
                      <a:pt x="63962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10"/>
            <p:cNvGrpSpPr/>
            <p:nvPr/>
          </p:nvGrpSpPr>
          <p:grpSpPr>
            <a:xfrm>
              <a:off x="5480182" y="25074"/>
              <a:ext cx="1944802" cy="2149173"/>
              <a:chOff x="5480182" y="25074"/>
              <a:chExt cx="1944802" cy="2149173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5480182" y="25074"/>
                <a:ext cx="1913187" cy="1909171"/>
              </a:xfrm>
              <a:custGeom>
                <a:rect b="b" l="l" r="r" t="t"/>
                <a:pathLst>
                  <a:path extrusionOk="0" h="1494459" w="1497602">
                    <a:moveTo>
                      <a:pt x="0" y="0"/>
                    </a:moveTo>
                    <a:cubicBezTo>
                      <a:pt x="2478" y="28119"/>
                      <a:pt x="5104" y="56218"/>
                      <a:pt x="9291" y="85438"/>
                    </a:cubicBezTo>
                    <a:cubicBezTo>
                      <a:pt x="10886" y="96584"/>
                      <a:pt x="12844" y="108040"/>
                      <a:pt x="14712" y="119334"/>
                    </a:cubicBezTo>
                    <a:cubicBezTo>
                      <a:pt x="37079" y="254749"/>
                      <a:pt x="79103" y="400346"/>
                      <a:pt x="150665" y="550855"/>
                    </a:cubicBezTo>
                    <a:cubicBezTo>
                      <a:pt x="186812" y="626873"/>
                      <a:pt x="230788" y="704118"/>
                      <a:pt x="283213" y="781785"/>
                    </a:cubicBezTo>
                    <a:cubicBezTo>
                      <a:pt x="283778" y="781329"/>
                      <a:pt x="284373" y="780978"/>
                      <a:pt x="284918" y="780547"/>
                    </a:cubicBezTo>
                    <a:cubicBezTo>
                      <a:pt x="284368" y="781022"/>
                      <a:pt x="283803" y="781463"/>
                      <a:pt x="283213" y="781938"/>
                    </a:cubicBezTo>
                    <a:cubicBezTo>
                      <a:pt x="296934" y="802260"/>
                      <a:pt x="310873" y="822557"/>
                      <a:pt x="325797" y="842924"/>
                    </a:cubicBezTo>
                    <a:cubicBezTo>
                      <a:pt x="333369" y="853245"/>
                      <a:pt x="340856" y="862795"/>
                      <a:pt x="348403" y="872795"/>
                    </a:cubicBezTo>
                    <a:cubicBezTo>
                      <a:pt x="353655" y="879758"/>
                      <a:pt x="358952" y="886727"/>
                      <a:pt x="364199" y="893537"/>
                    </a:cubicBezTo>
                    <a:cubicBezTo>
                      <a:pt x="414687" y="959149"/>
                      <a:pt x="464525" y="1017727"/>
                      <a:pt x="513472" y="1069985"/>
                    </a:cubicBezTo>
                    <a:cubicBezTo>
                      <a:pt x="513521" y="1070039"/>
                      <a:pt x="513576" y="1070084"/>
                      <a:pt x="513625" y="1070138"/>
                    </a:cubicBezTo>
                    <a:cubicBezTo>
                      <a:pt x="545709" y="1104383"/>
                      <a:pt x="577348" y="1135987"/>
                      <a:pt x="608545" y="1165016"/>
                    </a:cubicBezTo>
                    <a:cubicBezTo>
                      <a:pt x="617316" y="1173179"/>
                      <a:pt x="626180" y="1181703"/>
                      <a:pt x="634872" y="1189474"/>
                    </a:cubicBezTo>
                    <a:cubicBezTo>
                      <a:pt x="642631" y="1196413"/>
                      <a:pt x="650247" y="1202653"/>
                      <a:pt x="657942" y="1209285"/>
                    </a:cubicBezTo>
                    <a:lnTo>
                      <a:pt x="658096" y="1209285"/>
                    </a:lnTo>
                    <a:cubicBezTo>
                      <a:pt x="699937" y="1245333"/>
                      <a:pt x="740172" y="1275709"/>
                      <a:pt x="779813" y="1303391"/>
                    </a:cubicBezTo>
                    <a:cubicBezTo>
                      <a:pt x="788583" y="1309527"/>
                      <a:pt x="797453" y="1316204"/>
                      <a:pt x="806125" y="1321964"/>
                    </a:cubicBezTo>
                    <a:cubicBezTo>
                      <a:pt x="916623" y="1395416"/>
                      <a:pt x="1016518" y="1438496"/>
                      <a:pt x="1101745" y="1463122"/>
                    </a:cubicBezTo>
                    <a:cubicBezTo>
                      <a:pt x="1110714" y="1465717"/>
                      <a:pt x="1119881" y="1468506"/>
                      <a:pt x="1128503" y="1470705"/>
                    </a:cubicBezTo>
                    <a:cubicBezTo>
                      <a:pt x="1143121" y="1474419"/>
                      <a:pt x="1156797" y="1477297"/>
                      <a:pt x="1170324" y="1479991"/>
                    </a:cubicBezTo>
                    <a:cubicBezTo>
                      <a:pt x="1239893" y="1493820"/>
                      <a:pt x="1295737" y="1495841"/>
                      <a:pt x="1333842" y="1493766"/>
                    </a:cubicBezTo>
                    <a:cubicBezTo>
                      <a:pt x="1362631" y="1492195"/>
                      <a:pt x="1377051" y="1489694"/>
                      <a:pt x="1384037" y="1488194"/>
                    </a:cubicBezTo>
                    <a:cubicBezTo>
                      <a:pt x="1386020" y="1487758"/>
                      <a:pt x="1392213" y="1486648"/>
                      <a:pt x="1392213" y="1486648"/>
                    </a:cubicBezTo>
                    <a:cubicBezTo>
                      <a:pt x="1392213" y="1486648"/>
                      <a:pt x="1398060" y="1480972"/>
                      <a:pt x="1406632" y="1469467"/>
                    </a:cubicBezTo>
                    <a:cubicBezTo>
                      <a:pt x="1406632" y="1469437"/>
                      <a:pt x="1406583" y="1469338"/>
                      <a:pt x="1406632" y="1469313"/>
                    </a:cubicBezTo>
                    <a:cubicBezTo>
                      <a:pt x="1422539" y="1447887"/>
                      <a:pt x="1448651" y="1405109"/>
                      <a:pt x="1469017" y="1334807"/>
                    </a:cubicBezTo>
                    <a:cubicBezTo>
                      <a:pt x="1478630" y="1301761"/>
                      <a:pt x="1486806" y="1262806"/>
                      <a:pt x="1492108" y="1217022"/>
                    </a:cubicBezTo>
                    <a:cubicBezTo>
                      <a:pt x="1493346" y="1206061"/>
                      <a:pt x="1493842" y="1193624"/>
                      <a:pt x="1494734" y="1181886"/>
                    </a:cubicBezTo>
                    <a:cubicBezTo>
                      <a:pt x="1502266" y="1083293"/>
                      <a:pt x="1496122" y="957687"/>
                      <a:pt x="1462377" y="798813"/>
                    </a:cubicBezTo>
                    <a:cubicBezTo>
                      <a:pt x="1460148" y="788328"/>
                      <a:pt x="1457125" y="776772"/>
                      <a:pt x="1454648" y="766000"/>
                    </a:cubicBezTo>
                    <a:cubicBezTo>
                      <a:pt x="1446124" y="729002"/>
                      <a:pt x="1436313" y="690671"/>
                      <a:pt x="1424768" y="650226"/>
                    </a:cubicBezTo>
                    <a:cubicBezTo>
                      <a:pt x="1420656" y="635882"/>
                      <a:pt x="1415799" y="620741"/>
                      <a:pt x="1411290" y="605957"/>
                    </a:cubicBezTo>
                    <a:cubicBezTo>
                      <a:pt x="1373978" y="483897"/>
                      <a:pt x="1324031" y="348506"/>
                      <a:pt x="1253966" y="194557"/>
                    </a:cubicBezTo>
                    <a:cubicBezTo>
                      <a:pt x="1221857" y="124043"/>
                      <a:pt x="1188311" y="59709"/>
                      <a:pt x="1153923" y="0"/>
                    </a:cubicBezTo>
                    <a:lnTo>
                      <a:pt x="1003734" y="0"/>
                    </a:lnTo>
                    <a:lnTo>
                      <a:pt x="978760" y="0"/>
                    </a:lnTo>
                    <a:lnTo>
                      <a:pt x="919348" y="0"/>
                    </a:lnTo>
                    <a:lnTo>
                      <a:pt x="887884" y="0"/>
                    </a:lnTo>
                    <a:lnTo>
                      <a:pt x="770844" y="0"/>
                    </a:lnTo>
                    <a:lnTo>
                      <a:pt x="672833" y="0"/>
                    </a:lnTo>
                    <a:lnTo>
                      <a:pt x="645708" y="0"/>
                    </a:lnTo>
                    <a:lnTo>
                      <a:pt x="510994" y="0"/>
                    </a:lnTo>
                    <a:lnTo>
                      <a:pt x="476616" y="0"/>
                    </a:lnTo>
                    <a:lnTo>
                      <a:pt x="2537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5538850" y="25074"/>
                <a:ext cx="1886134" cy="2149173"/>
              </a:xfrm>
              <a:custGeom>
                <a:rect b="b" l="l" r="r" t="t"/>
                <a:pathLst>
                  <a:path extrusionOk="0" h="1682327" w="1476426">
                    <a:moveTo>
                      <a:pt x="430678" y="0"/>
                    </a:moveTo>
                    <a:lnTo>
                      <a:pt x="607049" y="288971"/>
                    </a:lnTo>
                    <a:lnTo>
                      <a:pt x="631354" y="328904"/>
                    </a:lnTo>
                    <a:lnTo>
                      <a:pt x="597759" y="316831"/>
                    </a:lnTo>
                    <a:lnTo>
                      <a:pt x="191594" y="171030"/>
                    </a:lnTo>
                    <a:lnTo>
                      <a:pt x="26530" y="111750"/>
                    </a:lnTo>
                    <a:lnTo>
                      <a:pt x="17081" y="108345"/>
                    </a:lnTo>
                    <a:cubicBezTo>
                      <a:pt x="15287" y="107700"/>
                      <a:pt x="13548" y="107607"/>
                      <a:pt x="11819" y="107881"/>
                    </a:cubicBezTo>
                    <a:cubicBezTo>
                      <a:pt x="8484" y="108408"/>
                      <a:pt x="6081" y="111428"/>
                      <a:pt x="3920" y="114691"/>
                    </a:cubicBezTo>
                    <a:cubicBezTo>
                      <a:pt x="2716" y="116511"/>
                      <a:pt x="1056" y="117806"/>
                      <a:pt x="516" y="120263"/>
                    </a:cubicBezTo>
                    <a:cubicBezTo>
                      <a:pt x="-1511" y="129413"/>
                      <a:pt x="2607" y="138888"/>
                      <a:pt x="9807" y="141467"/>
                    </a:cubicBezTo>
                    <a:lnTo>
                      <a:pt x="186798" y="205081"/>
                    </a:lnTo>
                    <a:lnTo>
                      <a:pt x="587383" y="348870"/>
                    </a:lnTo>
                    <a:lnTo>
                      <a:pt x="659400" y="374719"/>
                    </a:lnTo>
                    <a:lnTo>
                      <a:pt x="763308" y="545283"/>
                    </a:lnTo>
                    <a:lnTo>
                      <a:pt x="831738" y="657497"/>
                    </a:lnTo>
                    <a:lnTo>
                      <a:pt x="687594" y="620815"/>
                    </a:lnTo>
                    <a:lnTo>
                      <a:pt x="647161" y="610602"/>
                    </a:lnTo>
                    <a:lnTo>
                      <a:pt x="568647" y="590632"/>
                    </a:lnTo>
                    <a:lnTo>
                      <a:pt x="524517" y="579488"/>
                    </a:lnTo>
                    <a:lnTo>
                      <a:pt x="200885" y="497146"/>
                    </a:lnTo>
                    <a:cubicBezTo>
                      <a:pt x="199057" y="496685"/>
                      <a:pt x="197184" y="496695"/>
                      <a:pt x="195469" y="497146"/>
                    </a:cubicBezTo>
                    <a:cubicBezTo>
                      <a:pt x="190311" y="498513"/>
                      <a:pt x="186025" y="503778"/>
                      <a:pt x="184940" y="510767"/>
                    </a:cubicBezTo>
                    <a:cubicBezTo>
                      <a:pt x="183478" y="520093"/>
                      <a:pt x="188299" y="529182"/>
                      <a:pt x="195623" y="531044"/>
                    </a:cubicBezTo>
                    <a:lnTo>
                      <a:pt x="515846" y="612460"/>
                    </a:lnTo>
                    <a:cubicBezTo>
                      <a:pt x="516356" y="612237"/>
                      <a:pt x="516881" y="612059"/>
                      <a:pt x="517392" y="611841"/>
                    </a:cubicBezTo>
                    <a:cubicBezTo>
                      <a:pt x="517342" y="612148"/>
                      <a:pt x="517303" y="612455"/>
                      <a:pt x="517238" y="612767"/>
                    </a:cubicBezTo>
                    <a:lnTo>
                      <a:pt x="672234" y="652083"/>
                    </a:lnTo>
                    <a:lnTo>
                      <a:pt x="712518" y="662296"/>
                    </a:lnTo>
                    <a:lnTo>
                      <a:pt x="854185" y="698358"/>
                    </a:lnTo>
                    <a:cubicBezTo>
                      <a:pt x="854928" y="698546"/>
                      <a:pt x="855473" y="697868"/>
                      <a:pt x="856216" y="697897"/>
                    </a:cubicBezTo>
                    <a:lnTo>
                      <a:pt x="882231" y="740304"/>
                    </a:lnTo>
                    <a:cubicBezTo>
                      <a:pt x="882379" y="740651"/>
                      <a:pt x="882528" y="740884"/>
                      <a:pt x="882676" y="741235"/>
                    </a:cubicBezTo>
                    <a:lnTo>
                      <a:pt x="988765" y="915206"/>
                    </a:lnTo>
                    <a:lnTo>
                      <a:pt x="956210" y="908857"/>
                    </a:lnTo>
                    <a:lnTo>
                      <a:pt x="848437" y="887965"/>
                    </a:lnTo>
                    <a:lnTo>
                      <a:pt x="809738" y="880377"/>
                    </a:lnTo>
                    <a:lnTo>
                      <a:pt x="706771" y="860412"/>
                    </a:lnTo>
                    <a:lnTo>
                      <a:pt x="679518" y="855152"/>
                    </a:lnTo>
                    <a:lnTo>
                      <a:pt x="483638" y="817074"/>
                    </a:lnTo>
                    <a:lnTo>
                      <a:pt x="461959" y="812894"/>
                    </a:lnTo>
                    <a:cubicBezTo>
                      <a:pt x="454581" y="811458"/>
                      <a:pt x="447763" y="817897"/>
                      <a:pt x="446628" y="827292"/>
                    </a:cubicBezTo>
                    <a:cubicBezTo>
                      <a:pt x="445503" y="836688"/>
                      <a:pt x="450543" y="845355"/>
                      <a:pt x="457931" y="846792"/>
                    </a:cubicBezTo>
                    <a:lnTo>
                      <a:pt x="480229" y="851126"/>
                    </a:lnTo>
                    <a:lnTo>
                      <a:pt x="670549" y="888272"/>
                    </a:lnTo>
                    <a:lnTo>
                      <a:pt x="697802" y="893537"/>
                    </a:lnTo>
                    <a:lnTo>
                      <a:pt x="833571" y="920001"/>
                    </a:lnTo>
                    <a:lnTo>
                      <a:pt x="872321" y="927589"/>
                    </a:lnTo>
                    <a:lnTo>
                      <a:pt x="971719" y="946935"/>
                    </a:lnTo>
                    <a:lnTo>
                      <a:pt x="1009973" y="954364"/>
                    </a:lnTo>
                    <a:cubicBezTo>
                      <a:pt x="1010766" y="954518"/>
                      <a:pt x="1011509" y="953765"/>
                      <a:pt x="1012302" y="953745"/>
                    </a:cubicBezTo>
                    <a:lnTo>
                      <a:pt x="1155058" y="1188235"/>
                    </a:lnTo>
                    <a:lnTo>
                      <a:pt x="1173788" y="1219033"/>
                    </a:lnTo>
                    <a:lnTo>
                      <a:pt x="1183054" y="1234203"/>
                    </a:lnTo>
                    <a:lnTo>
                      <a:pt x="1168684" y="1233272"/>
                    </a:lnTo>
                    <a:lnTo>
                      <a:pt x="1139400" y="1231573"/>
                    </a:lnTo>
                    <a:lnTo>
                      <a:pt x="1064627" y="1226928"/>
                    </a:lnTo>
                    <a:lnTo>
                      <a:pt x="1052240" y="1226155"/>
                    </a:lnTo>
                    <a:lnTo>
                      <a:pt x="1016762" y="1223986"/>
                    </a:lnTo>
                    <a:lnTo>
                      <a:pt x="701816" y="1204486"/>
                    </a:lnTo>
                    <a:cubicBezTo>
                      <a:pt x="694383" y="1204025"/>
                      <a:pt x="688090" y="1211395"/>
                      <a:pt x="687743" y="1220890"/>
                    </a:cubicBezTo>
                    <a:cubicBezTo>
                      <a:pt x="687347" y="1230390"/>
                      <a:pt x="693095" y="1238384"/>
                      <a:pt x="700577" y="1238844"/>
                    </a:cubicBezTo>
                    <a:lnTo>
                      <a:pt x="799233" y="1244882"/>
                    </a:lnTo>
                    <a:lnTo>
                      <a:pt x="830946" y="1246893"/>
                    </a:lnTo>
                    <a:lnTo>
                      <a:pt x="1038464" y="1259741"/>
                    </a:lnTo>
                    <a:lnTo>
                      <a:pt x="1073745" y="1261910"/>
                    </a:lnTo>
                    <a:lnTo>
                      <a:pt x="1074984" y="1262063"/>
                    </a:lnTo>
                    <a:lnTo>
                      <a:pt x="1127359" y="1265313"/>
                    </a:lnTo>
                    <a:lnTo>
                      <a:pt x="1183996" y="1268874"/>
                    </a:lnTo>
                    <a:lnTo>
                      <a:pt x="1184343" y="1268874"/>
                    </a:lnTo>
                    <a:lnTo>
                      <a:pt x="1205055" y="1270112"/>
                    </a:lnTo>
                    <a:lnTo>
                      <a:pt x="1317784" y="1454915"/>
                    </a:lnTo>
                    <a:lnTo>
                      <a:pt x="1338099" y="1488194"/>
                    </a:lnTo>
                    <a:lnTo>
                      <a:pt x="1452364" y="1675631"/>
                    </a:lnTo>
                    <a:cubicBezTo>
                      <a:pt x="1456922" y="1683140"/>
                      <a:pt x="1465346" y="1684566"/>
                      <a:pt x="1471243" y="1678727"/>
                    </a:cubicBezTo>
                    <a:cubicBezTo>
                      <a:pt x="1477139" y="1672897"/>
                      <a:pt x="1478130" y="1662085"/>
                      <a:pt x="1473572" y="1654582"/>
                    </a:cubicBezTo>
                    <a:lnTo>
                      <a:pt x="1360694" y="1469467"/>
                    </a:lnTo>
                    <a:cubicBezTo>
                      <a:pt x="1360694" y="1469437"/>
                      <a:pt x="1360645" y="1469338"/>
                      <a:pt x="1360694" y="1469313"/>
                    </a:cubicBezTo>
                    <a:lnTo>
                      <a:pt x="1336861" y="1430150"/>
                    </a:lnTo>
                    <a:lnTo>
                      <a:pt x="1232655" y="1259121"/>
                    </a:lnTo>
                    <a:lnTo>
                      <a:pt x="1216848" y="1233272"/>
                    </a:lnTo>
                    <a:lnTo>
                      <a:pt x="1218087" y="1227393"/>
                    </a:lnTo>
                    <a:lnTo>
                      <a:pt x="1289638" y="897871"/>
                    </a:lnTo>
                    <a:lnTo>
                      <a:pt x="1289787" y="897406"/>
                    </a:lnTo>
                    <a:lnTo>
                      <a:pt x="1320409" y="756248"/>
                    </a:lnTo>
                    <a:cubicBezTo>
                      <a:pt x="1321747" y="750269"/>
                      <a:pt x="1319815" y="744975"/>
                      <a:pt x="1316693" y="740770"/>
                    </a:cubicBezTo>
                    <a:cubicBezTo>
                      <a:pt x="1315058" y="738531"/>
                      <a:pt x="1313472" y="736079"/>
                      <a:pt x="1310995" y="735198"/>
                    </a:cubicBezTo>
                    <a:cubicBezTo>
                      <a:pt x="1309161" y="734564"/>
                      <a:pt x="1307328" y="734440"/>
                      <a:pt x="1305544" y="734732"/>
                    </a:cubicBezTo>
                    <a:cubicBezTo>
                      <a:pt x="1300342" y="735619"/>
                      <a:pt x="1295783" y="740393"/>
                      <a:pt x="1294247" y="747268"/>
                    </a:cubicBezTo>
                    <a:lnTo>
                      <a:pt x="1272890" y="845400"/>
                    </a:lnTo>
                    <a:lnTo>
                      <a:pt x="1272890" y="845554"/>
                    </a:lnTo>
                    <a:lnTo>
                      <a:pt x="1219177" y="1093045"/>
                    </a:lnTo>
                    <a:lnTo>
                      <a:pt x="1219028" y="1093511"/>
                    </a:lnTo>
                    <a:lnTo>
                      <a:pt x="1196086" y="1199379"/>
                    </a:lnTo>
                    <a:lnTo>
                      <a:pt x="1186474" y="1183743"/>
                    </a:lnTo>
                    <a:lnTo>
                      <a:pt x="1167743" y="1152946"/>
                    </a:lnTo>
                    <a:lnTo>
                      <a:pt x="1028554" y="924493"/>
                    </a:lnTo>
                    <a:lnTo>
                      <a:pt x="1130877" y="611375"/>
                    </a:lnTo>
                    <a:lnTo>
                      <a:pt x="1143760" y="572059"/>
                    </a:lnTo>
                    <a:lnTo>
                      <a:pt x="1213578" y="358467"/>
                    </a:lnTo>
                    <a:cubicBezTo>
                      <a:pt x="1216452" y="349691"/>
                      <a:pt x="1213181" y="339678"/>
                      <a:pt x="1206294" y="336024"/>
                    </a:cubicBezTo>
                    <a:cubicBezTo>
                      <a:pt x="1204559" y="335110"/>
                      <a:pt x="1202775" y="334766"/>
                      <a:pt x="1201041" y="334786"/>
                    </a:cubicBezTo>
                    <a:cubicBezTo>
                      <a:pt x="1199307" y="334805"/>
                      <a:pt x="1197523" y="335187"/>
                      <a:pt x="1195937" y="336024"/>
                    </a:cubicBezTo>
                    <a:cubicBezTo>
                      <a:pt x="1192717" y="337702"/>
                      <a:pt x="1189942" y="340925"/>
                      <a:pt x="1188505" y="345311"/>
                    </a:cubicBezTo>
                    <a:lnTo>
                      <a:pt x="1126417" y="535224"/>
                    </a:lnTo>
                    <a:lnTo>
                      <a:pt x="1113534" y="574535"/>
                    </a:lnTo>
                    <a:lnTo>
                      <a:pt x="1009329" y="893072"/>
                    </a:lnTo>
                    <a:lnTo>
                      <a:pt x="851707" y="634436"/>
                    </a:lnTo>
                    <a:cubicBezTo>
                      <a:pt x="852054" y="633440"/>
                      <a:pt x="852946" y="633054"/>
                      <a:pt x="853095" y="631959"/>
                    </a:cubicBezTo>
                    <a:lnTo>
                      <a:pt x="928957" y="184186"/>
                    </a:lnTo>
                    <a:lnTo>
                      <a:pt x="937331" y="135276"/>
                    </a:lnTo>
                    <a:lnTo>
                      <a:pt x="937331" y="135122"/>
                    </a:lnTo>
                    <a:lnTo>
                      <a:pt x="958886" y="7894"/>
                    </a:lnTo>
                    <a:cubicBezTo>
                      <a:pt x="959332" y="5075"/>
                      <a:pt x="958341" y="2596"/>
                      <a:pt x="957796" y="0"/>
                    </a:cubicBezTo>
                    <a:lnTo>
                      <a:pt x="932822" y="0"/>
                    </a:lnTo>
                    <a:cubicBezTo>
                      <a:pt x="932772" y="255"/>
                      <a:pt x="932574" y="358"/>
                      <a:pt x="932525" y="619"/>
                    </a:cubicBezTo>
                    <a:lnTo>
                      <a:pt x="917065" y="92093"/>
                    </a:lnTo>
                    <a:lnTo>
                      <a:pt x="917065" y="92248"/>
                    </a:lnTo>
                    <a:lnTo>
                      <a:pt x="908691" y="141158"/>
                    </a:lnTo>
                    <a:lnTo>
                      <a:pt x="830797" y="600077"/>
                    </a:lnTo>
                    <a:lnTo>
                      <a:pt x="679518" y="351966"/>
                    </a:lnTo>
                    <a:lnTo>
                      <a:pt x="679220" y="351347"/>
                    </a:lnTo>
                    <a:cubicBezTo>
                      <a:pt x="679171" y="351309"/>
                      <a:pt x="679220" y="351077"/>
                      <a:pt x="679220" y="351037"/>
                    </a:cubicBezTo>
                    <a:cubicBezTo>
                      <a:pt x="679171" y="350952"/>
                      <a:pt x="679121" y="350969"/>
                      <a:pt x="679072" y="350883"/>
                    </a:cubicBezTo>
                    <a:lnTo>
                      <a:pt x="619591" y="253682"/>
                    </a:lnTo>
                    <a:lnTo>
                      <a:pt x="609061" y="236347"/>
                    </a:lnTo>
                    <a:cubicBezTo>
                      <a:pt x="609200" y="235591"/>
                      <a:pt x="609775" y="235285"/>
                      <a:pt x="609839" y="234489"/>
                    </a:cubicBezTo>
                    <a:lnTo>
                      <a:pt x="626895" y="0"/>
                    </a:lnTo>
                    <a:lnTo>
                      <a:pt x="599770" y="0"/>
                    </a:lnTo>
                    <a:lnTo>
                      <a:pt x="585371" y="197497"/>
                    </a:lnTo>
                    <a:lnTo>
                      <a:pt x="465056" y="0"/>
                    </a:lnTo>
                    <a:lnTo>
                      <a:pt x="4306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10"/>
            <p:cNvGrpSpPr/>
            <p:nvPr/>
          </p:nvGrpSpPr>
          <p:grpSpPr>
            <a:xfrm>
              <a:off x="4665561" y="720337"/>
              <a:ext cx="2373397" cy="5869008"/>
              <a:chOff x="4665561" y="720337"/>
              <a:chExt cx="2373397" cy="5869008"/>
            </a:xfrm>
          </p:grpSpPr>
          <p:sp>
            <p:nvSpPr>
              <p:cNvPr id="284" name="Google Shape;284;p10"/>
              <p:cNvSpPr/>
              <p:nvPr/>
            </p:nvSpPr>
            <p:spPr>
              <a:xfrm>
                <a:off x="4665561" y="720337"/>
                <a:ext cx="2373397" cy="5650954"/>
              </a:xfrm>
              <a:custGeom>
                <a:rect b="b" l="l" r="r" t="t"/>
                <a:pathLst>
                  <a:path extrusionOk="0" h="4423447" w="1857845">
                    <a:moveTo>
                      <a:pt x="1458461" y="0"/>
                    </a:moveTo>
                    <a:cubicBezTo>
                      <a:pt x="1458461" y="0"/>
                      <a:pt x="591642" y="4770"/>
                      <a:pt x="167927" y="1571167"/>
                    </a:cubicBezTo>
                    <a:cubicBezTo>
                      <a:pt x="-255788" y="3137559"/>
                      <a:pt x="255939" y="4423448"/>
                      <a:pt x="255939" y="4423448"/>
                    </a:cubicBezTo>
                    <a:cubicBezTo>
                      <a:pt x="255939" y="4423448"/>
                      <a:pt x="1120390" y="3865825"/>
                      <a:pt x="1660828" y="2490927"/>
                    </a:cubicBezTo>
                    <a:cubicBezTo>
                      <a:pt x="2201280" y="1116034"/>
                      <a:pt x="1458461" y="0"/>
                      <a:pt x="14584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4712493" y="993003"/>
                <a:ext cx="1974551" cy="5596342"/>
              </a:xfrm>
              <a:custGeom>
                <a:rect b="b" l="l" r="r" t="t"/>
                <a:pathLst>
                  <a:path extrusionOk="0" h="4380698" w="1545637">
                    <a:moveTo>
                      <a:pt x="1367058" y="937"/>
                    </a:moveTo>
                    <a:cubicBezTo>
                      <a:pt x="1360022" y="-2168"/>
                      <a:pt x="1352292" y="2705"/>
                      <a:pt x="1349864" y="11695"/>
                    </a:cubicBezTo>
                    <a:lnTo>
                      <a:pt x="1119656" y="860559"/>
                    </a:lnTo>
                    <a:lnTo>
                      <a:pt x="963426" y="127028"/>
                    </a:lnTo>
                    <a:cubicBezTo>
                      <a:pt x="961469" y="117856"/>
                      <a:pt x="954076" y="112487"/>
                      <a:pt x="946876" y="114978"/>
                    </a:cubicBezTo>
                    <a:cubicBezTo>
                      <a:pt x="939672" y="117469"/>
                      <a:pt x="935291" y="126890"/>
                      <a:pt x="937249" y="136067"/>
                    </a:cubicBezTo>
                    <a:lnTo>
                      <a:pt x="1101411" y="905962"/>
                    </a:lnTo>
                    <a:cubicBezTo>
                      <a:pt x="1102070" y="909033"/>
                      <a:pt x="1103973" y="910777"/>
                      <a:pt x="1105638" y="912847"/>
                    </a:cubicBezTo>
                    <a:lnTo>
                      <a:pt x="928126" y="1567622"/>
                    </a:lnTo>
                    <a:lnTo>
                      <a:pt x="658911" y="442905"/>
                    </a:lnTo>
                    <a:cubicBezTo>
                      <a:pt x="656731" y="433812"/>
                      <a:pt x="649155" y="428725"/>
                      <a:pt x="642019" y="431499"/>
                    </a:cubicBezTo>
                    <a:cubicBezTo>
                      <a:pt x="634884" y="434272"/>
                      <a:pt x="630717" y="443925"/>
                      <a:pt x="632902" y="453019"/>
                    </a:cubicBezTo>
                    <a:lnTo>
                      <a:pt x="909550" y="1608290"/>
                    </a:lnTo>
                    <a:cubicBezTo>
                      <a:pt x="910422" y="1611940"/>
                      <a:pt x="912547" y="1614357"/>
                      <a:pt x="914787" y="1616467"/>
                    </a:cubicBezTo>
                    <a:lnTo>
                      <a:pt x="734407" y="2281574"/>
                    </a:lnTo>
                    <a:lnTo>
                      <a:pt x="382600" y="1006016"/>
                    </a:lnTo>
                    <a:cubicBezTo>
                      <a:pt x="380127" y="997046"/>
                      <a:pt x="372402" y="992321"/>
                      <a:pt x="365371" y="995471"/>
                    </a:cubicBezTo>
                    <a:cubicBezTo>
                      <a:pt x="358330" y="998626"/>
                      <a:pt x="354633" y="1008448"/>
                      <a:pt x="357096" y="1017423"/>
                    </a:cubicBezTo>
                    <a:lnTo>
                      <a:pt x="719373" y="2330845"/>
                    </a:lnTo>
                    <a:cubicBezTo>
                      <a:pt x="719616" y="2331722"/>
                      <a:pt x="720384" y="2331994"/>
                      <a:pt x="720726" y="2332782"/>
                    </a:cubicBezTo>
                    <a:lnTo>
                      <a:pt x="571424" y="2883198"/>
                    </a:lnTo>
                    <a:lnTo>
                      <a:pt x="137199" y="1736318"/>
                    </a:lnTo>
                    <a:cubicBezTo>
                      <a:pt x="135579" y="1732038"/>
                      <a:pt x="132685" y="1728943"/>
                      <a:pt x="129429" y="1727496"/>
                    </a:cubicBezTo>
                    <a:cubicBezTo>
                      <a:pt x="126164" y="1726045"/>
                      <a:pt x="122487" y="1726080"/>
                      <a:pt x="119123" y="1728145"/>
                    </a:cubicBezTo>
                    <a:cubicBezTo>
                      <a:pt x="112404" y="1732271"/>
                      <a:pt x="109629" y="1742598"/>
                      <a:pt x="112874" y="1751166"/>
                    </a:cubicBezTo>
                    <a:lnTo>
                      <a:pt x="553689" y="2915907"/>
                    </a:lnTo>
                    <a:cubicBezTo>
                      <a:pt x="555107" y="2919647"/>
                      <a:pt x="557708" y="2922059"/>
                      <a:pt x="560443" y="2923654"/>
                    </a:cubicBezTo>
                    <a:lnTo>
                      <a:pt x="405740" y="3494080"/>
                    </a:lnTo>
                    <a:lnTo>
                      <a:pt x="25556" y="2508798"/>
                    </a:lnTo>
                    <a:cubicBezTo>
                      <a:pt x="23911" y="2504529"/>
                      <a:pt x="21042" y="2501393"/>
                      <a:pt x="17791" y="2499977"/>
                    </a:cubicBezTo>
                    <a:cubicBezTo>
                      <a:pt x="14516" y="2498555"/>
                      <a:pt x="10824" y="2498734"/>
                      <a:pt x="7485" y="2500834"/>
                    </a:cubicBezTo>
                    <a:cubicBezTo>
                      <a:pt x="790" y="2505029"/>
                      <a:pt x="-1885" y="2515321"/>
                      <a:pt x="1405" y="2523860"/>
                    </a:cubicBezTo>
                    <a:lnTo>
                      <a:pt x="393239" y="3539271"/>
                    </a:lnTo>
                    <a:cubicBezTo>
                      <a:pt x="393278" y="3539365"/>
                      <a:pt x="393387" y="3539399"/>
                      <a:pt x="393407" y="3539484"/>
                    </a:cubicBezTo>
                    <a:lnTo>
                      <a:pt x="171652" y="4357789"/>
                    </a:lnTo>
                    <a:cubicBezTo>
                      <a:pt x="169214" y="4366803"/>
                      <a:pt x="173054" y="4376609"/>
                      <a:pt x="180095" y="4379730"/>
                    </a:cubicBezTo>
                    <a:cubicBezTo>
                      <a:pt x="187151" y="4382850"/>
                      <a:pt x="194708" y="4378195"/>
                      <a:pt x="197156" y="4369180"/>
                    </a:cubicBezTo>
                    <a:lnTo>
                      <a:pt x="463670" y="3386062"/>
                    </a:lnTo>
                    <a:cubicBezTo>
                      <a:pt x="464428" y="3385938"/>
                      <a:pt x="465112" y="3386557"/>
                      <a:pt x="465865" y="3386280"/>
                    </a:cubicBezTo>
                    <a:lnTo>
                      <a:pt x="1089419" y="3141408"/>
                    </a:lnTo>
                    <a:cubicBezTo>
                      <a:pt x="1096555" y="3138610"/>
                      <a:pt x="1100584" y="3128977"/>
                      <a:pt x="1098373" y="3119893"/>
                    </a:cubicBezTo>
                    <a:cubicBezTo>
                      <a:pt x="1096178" y="3110809"/>
                      <a:pt x="1088617" y="3105678"/>
                      <a:pt x="1081481" y="3108486"/>
                    </a:cubicBezTo>
                    <a:lnTo>
                      <a:pt x="474141" y="3346905"/>
                    </a:lnTo>
                    <a:lnTo>
                      <a:pt x="620910" y="2805522"/>
                    </a:lnTo>
                    <a:lnTo>
                      <a:pt x="621079" y="2805522"/>
                    </a:lnTo>
                    <a:lnTo>
                      <a:pt x="1374689" y="2597019"/>
                    </a:lnTo>
                    <a:cubicBezTo>
                      <a:pt x="1381973" y="2594999"/>
                      <a:pt x="1386581" y="2585648"/>
                      <a:pt x="1384996" y="2576361"/>
                    </a:cubicBezTo>
                    <a:cubicBezTo>
                      <a:pt x="1383410" y="2567069"/>
                      <a:pt x="1376225" y="2561220"/>
                      <a:pt x="1368941" y="2563236"/>
                    </a:cubicBezTo>
                    <a:lnTo>
                      <a:pt x="631380" y="2767221"/>
                    </a:lnTo>
                    <a:lnTo>
                      <a:pt x="774266" y="2240043"/>
                    </a:lnTo>
                    <a:lnTo>
                      <a:pt x="1530577" y="1852300"/>
                    </a:lnTo>
                    <a:cubicBezTo>
                      <a:pt x="1537513" y="1848749"/>
                      <a:pt x="1540784" y="1838739"/>
                      <a:pt x="1538009" y="1829923"/>
                    </a:cubicBezTo>
                    <a:cubicBezTo>
                      <a:pt x="1535234" y="1821101"/>
                      <a:pt x="1527356" y="1816694"/>
                      <a:pt x="1520419" y="1820240"/>
                    </a:cubicBezTo>
                    <a:lnTo>
                      <a:pt x="786088" y="2196795"/>
                    </a:lnTo>
                    <a:lnTo>
                      <a:pt x="978118" y="1488009"/>
                    </a:lnTo>
                    <a:cubicBezTo>
                      <a:pt x="978733" y="1487726"/>
                      <a:pt x="979382" y="1488192"/>
                      <a:pt x="979976" y="1487791"/>
                    </a:cubicBezTo>
                    <a:lnTo>
                      <a:pt x="1538356" y="1109517"/>
                    </a:lnTo>
                    <a:cubicBezTo>
                      <a:pt x="1544946" y="1105050"/>
                      <a:pt x="1547572" y="1094455"/>
                      <a:pt x="1544104" y="1086060"/>
                    </a:cubicBezTo>
                    <a:cubicBezTo>
                      <a:pt x="1542320" y="1081865"/>
                      <a:pt x="1539298" y="1079171"/>
                      <a:pt x="1535978" y="1077883"/>
                    </a:cubicBezTo>
                    <a:cubicBezTo>
                      <a:pt x="1532658" y="1076600"/>
                      <a:pt x="1528991" y="1076729"/>
                      <a:pt x="1525671" y="1078963"/>
                    </a:cubicBezTo>
                    <a:lnTo>
                      <a:pt x="990788" y="1441530"/>
                    </a:lnTo>
                    <a:lnTo>
                      <a:pt x="1173022" y="769327"/>
                    </a:lnTo>
                    <a:cubicBezTo>
                      <a:pt x="1175321" y="769064"/>
                      <a:pt x="1177749" y="769203"/>
                      <a:pt x="1179781" y="767390"/>
                    </a:cubicBezTo>
                    <a:lnTo>
                      <a:pt x="1473296" y="504876"/>
                    </a:lnTo>
                    <a:cubicBezTo>
                      <a:pt x="1479440" y="499413"/>
                      <a:pt x="1480976" y="488769"/>
                      <a:pt x="1476715" y="480988"/>
                    </a:cubicBezTo>
                    <a:cubicBezTo>
                      <a:pt x="1474534" y="477100"/>
                      <a:pt x="1471313" y="474648"/>
                      <a:pt x="1467895" y="473890"/>
                    </a:cubicBezTo>
                    <a:cubicBezTo>
                      <a:pt x="1464525" y="473128"/>
                      <a:pt x="1460809" y="473955"/>
                      <a:pt x="1457786" y="476689"/>
                    </a:cubicBezTo>
                    <a:lnTo>
                      <a:pt x="1186534" y="719188"/>
                    </a:lnTo>
                    <a:lnTo>
                      <a:pt x="1375383" y="22884"/>
                    </a:lnTo>
                    <a:cubicBezTo>
                      <a:pt x="1377811" y="13899"/>
                      <a:pt x="1374144" y="4033"/>
                      <a:pt x="1367058" y="9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10"/>
            <p:cNvGrpSpPr/>
            <p:nvPr/>
          </p:nvGrpSpPr>
          <p:grpSpPr>
            <a:xfrm>
              <a:off x="3119833" y="25074"/>
              <a:ext cx="2685271" cy="2645659"/>
              <a:chOff x="3119833" y="25074"/>
              <a:chExt cx="2685271" cy="2645659"/>
            </a:xfrm>
          </p:grpSpPr>
          <p:sp>
            <p:nvSpPr>
              <p:cNvPr id="287" name="Google Shape;287;p10"/>
              <p:cNvSpPr/>
              <p:nvPr/>
            </p:nvSpPr>
            <p:spPr>
              <a:xfrm>
                <a:off x="3228595" y="25074"/>
                <a:ext cx="2576509" cy="2379866"/>
              </a:xfrm>
              <a:custGeom>
                <a:rect b="b" l="l" r="r" t="t"/>
                <a:pathLst>
                  <a:path extrusionOk="0" h="1862909" w="2016837">
                    <a:moveTo>
                      <a:pt x="286429" y="0"/>
                    </a:moveTo>
                    <a:cubicBezTo>
                      <a:pt x="183834" y="178963"/>
                      <a:pt x="114819" y="355992"/>
                      <a:pt x="70417" y="525165"/>
                    </a:cubicBezTo>
                    <a:cubicBezTo>
                      <a:pt x="70144" y="526195"/>
                      <a:pt x="69911" y="527225"/>
                      <a:pt x="69644" y="528260"/>
                    </a:cubicBezTo>
                    <a:cubicBezTo>
                      <a:pt x="66056" y="541881"/>
                      <a:pt x="62350" y="555625"/>
                      <a:pt x="59114" y="569122"/>
                    </a:cubicBezTo>
                    <a:cubicBezTo>
                      <a:pt x="45205" y="627096"/>
                      <a:pt x="34151" y="684163"/>
                      <a:pt x="25514" y="739839"/>
                    </a:cubicBezTo>
                    <a:cubicBezTo>
                      <a:pt x="25509" y="739888"/>
                      <a:pt x="25504" y="739948"/>
                      <a:pt x="25514" y="739997"/>
                    </a:cubicBezTo>
                    <a:cubicBezTo>
                      <a:pt x="-11164" y="976375"/>
                      <a:pt x="-3469" y="1188265"/>
                      <a:pt x="18388" y="1358952"/>
                    </a:cubicBezTo>
                    <a:cubicBezTo>
                      <a:pt x="18398" y="1359002"/>
                      <a:pt x="18383" y="1359061"/>
                      <a:pt x="18388" y="1359111"/>
                    </a:cubicBezTo>
                    <a:cubicBezTo>
                      <a:pt x="22759" y="1393202"/>
                      <a:pt x="27496" y="1425158"/>
                      <a:pt x="32788" y="1455692"/>
                    </a:cubicBezTo>
                    <a:cubicBezTo>
                      <a:pt x="37822" y="1484717"/>
                      <a:pt x="42817" y="1512042"/>
                      <a:pt x="48272" y="1537569"/>
                    </a:cubicBezTo>
                    <a:cubicBezTo>
                      <a:pt x="48282" y="1537614"/>
                      <a:pt x="48262" y="1537678"/>
                      <a:pt x="48272" y="1537723"/>
                    </a:cubicBezTo>
                    <a:cubicBezTo>
                      <a:pt x="76764" y="1670931"/>
                      <a:pt x="105524" y="1748504"/>
                      <a:pt x="111450" y="1763699"/>
                    </a:cubicBezTo>
                    <a:cubicBezTo>
                      <a:pt x="112099" y="1765358"/>
                      <a:pt x="115171" y="1774224"/>
                      <a:pt x="115166" y="1774224"/>
                    </a:cubicBezTo>
                    <a:cubicBezTo>
                      <a:pt x="115166" y="1774224"/>
                      <a:pt x="126236" y="1779915"/>
                      <a:pt x="133594" y="1783823"/>
                    </a:cubicBezTo>
                    <a:cubicBezTo>
                      <a:pt x="148118" y="1791539"/>
                      <a:pt x="170886" y="1802134"/>
                      <a:pt x="211171" y="1816324"/>
                    </a:cubicBezTo>
                    <a:cubicBezTo>
                      <a:pt x="219788" y="1819360"/>
                      <a:pt x="227657" y="1822445"/>
                      <a:pt x="237344" y="1825457"/>
                    </a:cubicBezTo>
                    <a:cubicBezTo>
                      <a:pt x="325961" y="1852990"/>
                      <a:pt x="458421" y="1876611"/>
                      <a:pt x="620586" y="1853624"/>
                    </a:cubicBezTo>
                    <a:lnTo>
                      <a:pt x="668125" y="1701169"/>
                    </a:lnTo>
                    <a:lnTo>
                      <a:pt x="620744" y="1853624"/>
                    </a:lnTo>
                    <a:cubicBezTo>
                      <a:pt x="630863" y="1852188"/>
                      <a:pt x="640902" y="1850801"/>
                      <a:pt x="651248" y="1848983"/>
                    </a:cubicBezTo>
                    <a:cubicBezTo>
                      <a:pt x="741550" y="1833159"/>
                      <a:pt x="840369" y="1802614"/>
                      <a:pt x="945303" y="1750232"/>
                    </a:cubicBezTo>
                    <a:cubicBezTo>
                      <a:pt x="996093" y="1724878"/>
                      <a:pt x="1048443" y="1693734"/>
                      <a:pt x="1101849" y="1657365"/>
                    </a:cubicBezTo>
                    <a:cubicBezTo>
                      <a:pt x="1106740" y="1654037"/>
                      <a:pt x="1111670" y="1650634"/>
                      <a:pt x="1116561" y="1647306"/>
                    </a:cubicBezTo>
                    <a:cubicBezTo>
                      <a:pt x="1122190" y="1643373"/>
                      <a:pt x="1127784" y="1639762"/>
                      <a:pt x="1133438" y="1635696"/>
                    </a:cubicBezTo>
                    <a:cubicBezTo>
                      <a:pt x="1268930" y="1538292"/>
                      <a:pt x="1411345" y="1402785"/>
                      <a:pt x="1556792" y="1215937"/>
                    </a:cubicBezTo>
                    <a:cubicBezTo>
                      <a:pt x="1568699" y="1200642"/>
                      <a:pt x="1579511" y="1185293"/>
                      <a:pt x="1590858" y="1169969"/>
                    </a:cubicBezTo>
                    <a:cubicBezTo>
                      <a:pt x="1596487" y="1162366"/>
                      <a:pt x="1602245" y="1154823"/>
                      <a:pt x="1607735" y="1147215"/>
                    </a:cubicBezTo>
                    <a:cubicBezTo>
                      <a:pt x="1752553" y="946608"/>
                      <a:pt x="1850143" y="744816"/>
                      <a:pt x="1913712" y="550855"/>
                    </a:cubicBezTo>
                    <a:cubicBezTo>
                      <a:pt x="1952733" y="431799"/>
                      <a:pt x="1979154" y="315900"/>
                      <a:pt x="1995783" y="205081"/>
                    </a:cubicBezTo>
                    <a:cubicBezTo>
                      <a:pt x="1997493" y="193685"/>
                      <a:pt x="1999073" y="182313"/>
                      <a:pt x="2000580" y="171030"/>
                    </a:cubicBezTo>
                    <a:cubicBezTo>
                      <a:pt x="2008424" y="112416"/>
                      <a:pt x="2013839" y="55181"/>
                      <a:pt x="2016837" y="0"/>
                    </a:cubicBezTo>
                    <a:lnTo>
                      <a:pt x="1763047" y="0"/>
                    </a:lnTo>
                    <a:lnTo>
                      <a:pt x="1369583" y="0"/>
                    </a:lnTo>
                    <a:lnTo>
                      <a:pt x="1334120" y="0"/>
                    </a:lnTo>
                    <a:lnTo>
                      <a:pt x="1169516" y="0"/>
                    </a:lnTo>
                    <a:lnTo>
                      <a:pt x="1142268" y="0"/>
                    </a:lnTo>
                    <a:lnTo>
                      <a:pt x="755924" y="0"/>
                    </a:lnTo>
                    <a:lnTo>
                      <a:pt x="728052" y="0"/>
                    </a:lnTo>
                    <a:lnTo>
                      <a:pt x="2864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3119833" y="25074"/>
                <a:ext cx="2660072" cy="2645659"/>
              </a:xfrm>
              <a:custGeom>
                <a:rect b="b" l="l" r="r" t="t"/>
                <a:pathLst>
                  <a:path extrusionOk="0" h="2070966" w="2082248">
                    <a:moveTo>
                      <a:pt x="813215" y="0"/>
                    </a:moveTo>
                    <a:lnTo>
                      <a:pt x="948860" y="678393"/>
                    </a:lnTo>
                    <a:lnTo>
                      <a:pt x="703737" y="1031907"/>
                    </a:lnTo>
                    <a:lnTo>
                      <a:pt x="409835" y="43338"/>
                    </a:lnTo>
                    <a:cubicBezTo>
                      <a:pt x="407194" y="34448"/>
                      <a:pt x="399152" y="30062"/>
                      <a:pt x="392185" y="33432"/>
                    </a:cubicBezTo>
                    <a:cubicBezTo>
                      <a:pt x="385208" y="36802"/>
                      <a:pt x="381789" y="46831"/>
                      <a:pt x="384445" y="55720"/>
                    </a:cubicBezTo>
                    <a:lnTo>
                      <a:pt x="658675" y="976652"/>
                    </a:lnTo>
                    <a:cubicBezTo>
                      <a:pt x="658700" y="976687"/>
                      <a:pt x="658650" y="976771"/>
                      <a:pt x="658675" y="976806"/>
                    </a:cubicBezTo>
                    <a:lnTo>
                      <a:pt x="679734" y="1047538"/>
                    </a:lnTo>
                    <a:cubicBezTo>
                      <a:pt x="681028" y="1051882"/>
                      <a:pt x="683500" y="1055017"/>
                      <a:pt x="686548" y="1056825"/>
                    </a:cubicBezTo>
                    <a:lnTo>
                      <a:pt x="468058" y="1372112"/>
                    </a:lnTo>
                    <a:lnTo>
                      <a:pt x="431980" y="1273673"/>
                    </a:lnTo>
                    <a:lnTo>
                      <a:pt x="413864" y="1224451"/>
                    </a:lnTo>
                    <a:lnTo>
                      <a:pt x="413864" y="1224298"/>
                    </a:lnTo>
                    <a:lnTo>
                      <a:pt x="160227" y="531044"/>
                    </a:lnTo>
                    <a:lnTo>
                      <a:pt x="159915" y="530271"/>
                    </a:lnTo>
                    <a:cubicBezTo>
                      <a:pt x="158999" y="527765"/>
                      <a:pt x="157160" y="526750"/>
                      <a:pt x="155580" y="525165"/>
                    </a:cubicBezTo>
                    <a:cubicBezTo>
                      <a:pt x="155307" y="526195"/>
                      <a:pt x="155074" y="527225"/>
                      <a:pt x="154807" y="528260"/>
                    </a:cubicBezTo>
                    <a:cubicBezTo>
                      <a:pt x="151219" y="541881"/>
                      <a:pt x="147513" y="555625"/>
                      <a:pt x="144277" y="569122"/>
                    </a:cubicBezTo>
                    <a:lnTo>
                      <a:pt x="403488" y="1276922"/>
                    </a:lnTo>
                    <a:lnTo>
                      <a:pt x="403488" y="1277076"/>
                    </a:lnTo>
                    <a:lnTo>
                      <a:pt x="421450" y="1326605"/>
                    </a:lnTo>
                    <a:lnTo>
                      <a:pt x="444833" y="1390220"/>
                    </a:lnTo>
                    <a:cubicBezTo>
                      <a:pt x="446047" y="1393539"/>
                      <a:pt x="448569" y="1395312"/>
                      <a:pt x="450873" y="1397030"/>
                    </a:cubicBezTo>
                    <a:lnTo>
                      <a:pt x="390174" y="1484632"/>
                    </a:lnTo>
                    <a:lnTo>
                      <a:pt x="350999" y="1540972"/>
                    </a:lnTo>
                    <a:lnTo>
                      <a:pt x="196613" y="1763699"/>
                    </a:lnTo>
                    <a:lnTo>
                      <a:pt x="93953" y="1911667"/>
                    </a:lnTo>
                    <a:lnTo>
                      <a:pt x="75832" y="1937824"/>
                    </a:lnTo>
                    <a:lnTo>
                      <a:pt x="75832" y="1937982"/>
                    </a:lnTo>
                    <a:lnTo>
                      <a:pt x="35731" y="1995560"/>
                    </a:lnTo>
                    <a:lnTo>
                      <a:pt x="3364" y="2042300"/>
                    </a:lnTo>
                    <a:cubicBezTo>
                      <a:pt x="-1576" y="2049427"/>
                      <a:pt x="-1001" y="2060309"/>
                      <a:pt x="4603" y="2066599"/>
                    </a:cubicBezTo>
                    <a:cubicBezTo>
                      <a:pt x="10197" y="2072894"/>
                      <a:pt x="18710" y="2072344"/>
                      <a:pt x="23650" y="2065207"/>
                    </a:cubicBezTo>
                    <a:lnTo>
                      <a:pt x="65615" y="2004688"/>
                    </a:lnTo>
                    <a:lnTo>
                      <a:pt x="92714" y="1965530"/>
                    </a:lnTo>
                    <a:lnTo>
                      <a:pt x="110984" y="1939374"/>
                    </a:lnTo>
                    <a:lnTo>
                      <a:pt x="218603" y="1783976"/>
                    </a:lnTo>
                    <a:lnTo>
                      <a:pt x="218757" y="1783823"/>
                    </a:lnTo>
                    <a:lnTo>
                      <a:pt x="336594" y="1613720"/>
                    </a:lnTo>
                    <a:lnTo>
                      <a:pt x="375774" y="1557227"/>
                    </a:lnTo>
                    <a:lnTo>
                      <a:pt x="466204" y="1426748"/>
                    </a:lnTo>
                    <a:lnTo>
                      <a:pt x="805163" y="1535246"/>
                    </a:lnTo>
                    <a:lnTo>
                      <a:pt x="831643" y="1543607"/>
                    </a:lnTo>
                    <a:lnTo>
                      <a:pt x="975960" y="1589882"/>
                    </a:lnTo>
                    <a:lnTo>
                      <a:pt x="1187012" y="1657365"/>
                    </a:lnTo>
                    <a:cubicBezTo>
                      <a:pt x="1191903" y="1654037"/>
                      <a:pt x="1196833" y="1650634"/>
                      <a:pt x="1201724" y="1647306"/>
                    </a:cubicBezTo>
                    <a:cubicBezTo>
                      <a:pt x="1207353" y="1643373"/>
                      <a:pt x="1212947" y="1639762"/>
                      <a:pt x="1218601" y="1635696"/>
                    </a:cubicBezTo>
                    <a:cubicBezTo>
                      <a:pt x="1216896" y="1633393"/>
                      <a:pt x="1215301" y="1630961"/>
                      <a:pt x="1212719" y="1630124"/>
                    </a:cubicBezTo>
                    <a:lnTo>
                      <a:pt x="960475" y="1549332"/>
                    </a:lnTo>
                    <a:lnTo>
                      <a:pt x="841707" y="1511413"/>
                    </a:lnTo>
                    <a:lnTo>
                      <a:pt x="815227" y="1502899"/>
                    </a:lnTo>
                    <a:lnTo>
                      <a:pt x="486486" y="1397649"/>
                    </a:lnTo>
                    <a:lnTo>
                      <a:pt x="717829" y="1063947"/>
                    </a:lnTo>
                    <a:lnTo>
                      <a:pt x="760101" y="1003120"/>
                    </a:lnTo>
                    <a:cubicBezTo>
                      <a:pt x="762113" y="1005547"/>
                      <a:pt x="764283" y="1007850"/>
                      <a:pt x="767226" y="1008380"/>
                    </a:cubicBezTo>
                    <a:lnTo>
                      <a:pt x="1676021" y="1169969"/>
                    </a:lnTo>
                    <a:cubicBezTo>
                      <a:pt x="1681649" y="1162366"/>
                      <a:pt x="1687408" y="1154823"/>
                      <a:pt x="1692898" y="1147215"/>
                    </a:cubicBezTo>
                    <a:cubicBezTo>
                      <a:pt x="1691124" y="1141837"/>
                      <a:pt x="1687888" y="1137404"/>
                      <a:pt x="1682987" y="1136537"/>
                    </a:cubicBezTo>
                    <a:lnTo>
                      <a:pt x="778990" y="976033"/>
                    </a:lnTo>
                    <a:lnTo>
                      <a:pt x="1008475" y="644807"/>
                    </a:lnTo>
                    <a:cubicBezTo>
                      <a:pt x="1010363" y="646085"/>
                      <a:pt x="1012048" y="647754"/>
                      <a:pt x="1014362" y="647749"/>
                    </a:cubicBezTo>
                    <a:lnTo>
                      <a:pt x="1906898" y="645733"/>
                    </a:lnTo>
                    <a:cubicBezTo>
                      <a:pt x="1914356" y="645719"/>
                      <a:pt x="1920386" y="637908"/>
                      <a:pt x="1920366" y="628398"/>
                    </a:cubicBezTo>
                    <a:cubicBezTo>
                      <a:pt x="1920351" y="618894"/>
                      <a:pt x="1914356" y="611202"/>
                      <a:pt x="1906898" y="611221"/>
                    </a:cubicBezTo>
                    <a:lnTo>
                      <a:pt x="1030307" y="613386"/>
                    </a:lnTo>
                    <a:lnTo>
                      <a:pt x="1327152" y="186044"/>
                    </a:lnTo>
                    <a:cubicBezTo>
                      <a:pt x="1325854" y="189012"/>
                      <a:pt x="1349302" y="186395"/>
                      <a:pt x="1356724" y="185424"/>
                    </a:cubicBezTo>
                    <a:lnTo>
                      <a:pt x="1862922" y="119334"/>
                    </a:lnTo>
                    <a:lnTo>
                      <a:pt x="1898068" y="114691"/>
                    </a:lnTo>
                    <a:lnTo>
                      <a:pt x="1920678" y="111750"/>
                    </a:lnTo>
                    <a:lnTo>
                      <a:pt x="2069951" y="92248"/>
                    </a:lnTo>
                    <a:cubicBezTo>
                      <a:pt x="2077373" y="91278"/>
                      <a:pt x="2082933" y="82824"/>
                      <a:pt x="2082180" y="73365"/>
                    </a:cubicBezTo>
                    <a:cubicBezTo>
                      <a:pt x="2081422" y="63908"/>
                      <a:pt x="2074742" y="57071"/>
                      <a:pt x="2067319" y="58042"/>
                    </a:cubicBezTo>
                    <a:lnTo>
                      <a:pt x="1857501" y="85438"/>
                    </a:lnTo>
                    <a:lnTo>
                      <a:pt x="1354093" y="151219"/>
                    </a:lnTo>
                    <a:cubicBezTo>
                      <a:pt x="1351546" y="151551"/>
                      <a:pt x="1351531" y="149377"/>
                      <a:pt x="1349604" y="151219"/>
                    </a:cubicBezTo>
                    <a:lnTo>
                      <a:pt x="1454746" y="0"/>
                    </a:lnTo>
                    <a:lnTo>
                      <a:pt x="1419282" y="0"/>
                    </a:lnTo>
                    <a:lnTo>
                      <a:pt x="1280386" y="200283"/>
                    </a:lnTo>
                    <a:lnTo>
                      <a:pt x="1254679" y="0"/>
                    </a:lnTo>
                    <a:lnTo>
                      <a:pt x="1227431" y="0"/>
                    </a:lnTo>
                    <a:lnTo>
                      <a:pt x="1257315" y="233561"/>
                    </a:lnTo>
                    <a:lnTo>
                      <a:pt x="970539" y="647130"/>
                    </a:lnTo>
                    <a:lnTo>
                      <a:pt x="841087" y="0"/>
                    </a:lnTo>
                    <a:lnTo>
                      <a:pt x="813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" name="Google Shape;289;p10"/>
            <p:cNvGrpSpPr/>
            <p:nvPr/>
          </p:nvGrpSpPr>
          <p:grpSpPr>
            <a:xfrm>
              <a:off x="1860535" y="550070"/>
              <a:ext cx="2794364" cy="4251026"/>
              <a:chOff x="1860535" y="550070"/>
              <a:chExt cx="2794364" cy="4251026"/>
            </a:xfrm>
          </p:grpSpPr>
          <p:sp>
            <p:nvSpPr>
              <p:cNvPr id="290" name="Google Shape;290;p10"/>
              <p:cNvSpPr/>
              <p:nvPr/>
            </p:nvSpPr>
            <p:spPr>
              <a:xfrm>
                <a:off x="1860535" y="550070"/>
                <a:ext cx="2707756" cy="3726954"/>
              </a:xfrm>
              <a:custGeom>
                <a:rect b="b" l="l" r="r" t="t"/>
                <a:pathLst>
                  <a:path extrusionOk="0" h="2917381" w="2119574">
                    <a:moveTo>
                      <a:pt x="246484" y="73111"/>
                    </a:moveTo>
                    <a:cubicBezTo>
                      <a:pt x="246484" y="73111"/>
                      <a:pt x="-334888" y="901361"/>
                      <a:pt x="288102" y="2054864"/>
                    </a:cubicBezTo>
                    <a:cubicBezTo>
                      <a:pt x="911091" y="3208362"/>
                      <a:pt x="1883469" y="2871623"/>
                      <a:pt x="1883469" y="2871623"/>
                    </a:cubicBezTo>
                    <a:cubicBezTo>
                      <a:pt x="1883469" y="2871623"/>
                      <a:pt x="2447705" y="2116444"/>
                      <a:pt x="1831688" y="878627"/>
                    </a:cubicBezTo>
                    <a:cubicBezTo>
                      <a:pt x="1215675" y="-359191"/>
                      <a:pt x="246484" y="73111"/>
                      <a:pt x="246484" y="73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2053072" y="865694"/>
                <a:ext cx="2601827" cy="3935403"/>
              </a:xfrm>
              <a:custGeom>
                <a:rect b="b" l="l" r="r" t="t"/>
                <a:pathLst>
                  <a:path extrusionOk="0" h="3080550" w="2036655">
                    <a:moveTo>
                      <a:pt x="155025" y="134"/>
                    </a:moveTo>
                    <a:cubicBezTo>
                      <a:pt x="151596" y="-401"/>
                      <a:pt x="148003" y="654"/>
                      <a:pt x="145060" y="3576"/>
                    </a:cubicBezTo>
                    <a:cubicBezTo>
                      <a:pt x="139183" y="9435"/>
                      <a:pt x="138088" y="20188"/>
                      <a:pt x="142696" y="27677"/>
                    </a:cubicBezTo>
                    <a:lnTo>
                      <a:pt x="512743" y="630382"/>
                    </a:lnTo>
                    <a:lnTo>
                      <a:pt x="538247" y="635329"/>
                    </a:lnTo>
                    <a:lnTo>
                      <a:pt x="512743" y="630599"/>
                    </a:lnTo>
                    <a:lnTo>
                      <a:pt x="20419" y="537212"/>
                    </a:lnTo>
                    <a:cubicBezTo>
                      <a:pt x="13036" y="535816"/>
                      <a:pt x="6144" y="542438"/>
                      <a:pt x="5049" y="551843"/>
                    </a:cubicBezTo>
                    <a:cubicBezTo>
                      <a:pt x="3954" y="561249"/>
                      <a:pt x="8983" y="570025"/>
                      <a:pt x="16366" y="571422"/>
                    </a:cubicBezTo>
                    <a:lnTo>
                      <a:pt x="534193" y="669326"/>
                    </a:lnTo>
                    <a:cubicBezTo>
                      <a:pt x="534942" y="669470"/>
                      <a:pt x="535487" y="668702"/>
                      <a:pt x="536220" y="668682"/>
                    </a:cubicBezTo>
                    <a:lnTo>
                      <a:pt x="792770" y="1086554"/>
                    </a:lnTo>
                    <a:lnTo>
                      <a:pt x="15519" y="938299"/>
                    </a:lnTo>
                    <a:cubicBezTo>
                      <a:pt x="8141" y="936887"/>
                      <a:pt x="1258" y="943311"/>
                      <a:pt x="153" y="952712"/>
                    </a:cubicBezTo>
                    <a:cubicBezTo>
                      <a:pt x="-957" y="962117"/>
                      <a:pt x="4087" y="970884"/>
                      <a:pt x="11466" y="972296"/>
                    </a:cubicBezTo>
                    <a:lnTo>
                      <a:pt x="808478" y="1124637"/>
                    </a:lnTo>
                    <a:cubicBezTo>
                      <a:pt x="810787" y="1125078"/>
                      <a:pt x="812680" y="1123671"/>
                      <a:pt x="814726" y="1122701"/>
                    </a:cubicBezTo>
                    <a:lnTo>
                      <a:pt x="1140018" y="1652464"/>
                    </a:lnTo>
                    <a:lnTo>
                      <a:pt x="229847" y="1570047"/>
                    </a:lnTo>
                    <a:cubicBezTo>
                      <a:pt x="222404" y="1569379"/>
                      <a:pt x="216017" y="1576496"/>
                      <a:pt x="215492" y="1585971"/>
                    </a:cubicBezTo>
                    <a:cubicBezTo>
                      <a:pt x="214961" y="1595456"/>
                      <a:pt x="220551" y="1603806"/>
                      <a:pt x="227988" y="1604480"/>
                    </a:cubicBezTo>
                    <a:lnTo>
                      <a:pt x="1159779" y="1688610"/>
                    </a:lnTo>
                    <a:cubicBezTo>
                      <a:pt x="1160547" y="1688679"/>
                      <a:pt x="1161057" y="1687852"/>
                      <a:pt x="1161806" y="1687748"/>
                    </a:cubicBezTo>
                    <a:cubicBezTo>
                      <a:pt x="1164977" y="1687362"/>
                      <a:pt x="1167831" y="1685539"/>
                      <a:pt x="1170081" y="1683018"/>
                    </a:cubicBezTo>
                    <a:cubicBezTo>
                      <a:pt x="1170051" y="1683053"/>
                      <a:pt x="1170111" y="1683192"/>
                      <a:pt x="1170081" y="1683231"/>
                    </a:cubicBezTo>
                    <a:cubicBezTo>
                      <a:pt x="1167881" y="1686069"/>
                      <a:pt x="1165056" y="1687347"/>
                      <a:pt x="1161806" y="1687748"/>
                    </a:cubicBezTo>
                    <a:lnTo>
                      <a:pt x="1403827" y="2082163"/>
                    </a:lnTo>
                    <a:lnTo>
                      <a:pt x="559529" y="2133376"/>
                    </a:lnTo>
                    <a:cubicBezTo>
                      <a:pt x="552076" y="2133832"/>
                      <a:pt x="546333" y="2141965"/>
                      <a:pt x="546690" y="2151450"/>
                    </a:cubicBezTo>
                    <a:cubicBezTo>
                      <a:pt x="547047" y="2160949"/>
                      <a:pt x="553434" y="2168260"/>
                      <a:pt x="560882" y="2167804"/>
                    </a:cubicBezTo>
                    <a:lnTo>
                      <a:pt x="1420046" y="2115516"/>
                    </a:lnTo>
                    <a:cubicBezTo>
                      <a:pt x="1421274" y="2115442"/>
                      <a:pt x="1421958" y="2114045"/>
                      <a:pt x="1423083" y="2113579"/>
                    </a:cubicBezTo>
                    <a:lnTo>
                      <a:pt x="1665783" y="2509074"/>
                    </a:lnTo>
                    <a:lnTo>
                      <a:pt x="1097285" y="2561788"/>
                    </a:lnTo>
                    <a:cubicBezTo>
                      <a:pt x="1089843" y="2562477"/>
                      <a:pt x="1084253" y="2570604"/>
                      <a:pt x="1084789" y="2580079"/>
                    </a:cubicBezTo>
                    <a:cubicBezTo>
                      <a:pt x="1085329" y="2589564"/>
                      <a:pt x="1091711" y="2596681"/>
                      <a:pt x="1099144" y="2596003"/>
                    </a:cubicBezTo>
                    <a:lnTo>
                      <a:pt x="1685881" y="2541778"/>
                    </a:lnTo>
                    <a:lnTo>
                      <a:pt x="2012521" y="3073904"/>
                    </a:lnTo>
                    <a:cubicBezTo>
                      <a:pt x="2017119" y="3081393"/>
                      <a:pt x="2025533" y="3082775"/>
                      <a:pt x="2031440" y="3076920"/>
                    </a:cubicBezTo>
                    <a:cubicBezTo>
                      <a:pt x="2037316" y="3071061"/>
                      <a:pt x="2038402" y="3060323"/>
                      <a:pt x="2033803" y="3052820"/>
                    </a:cubicBezTo>
                    <a:lnTo>
                      <a:pt x="1669163" y="2458936"/>
                    </a:lnTo>
                    <a:cubicBezTo>
                      <a:pt x="1671090" y="2456638"/>
                      <a:pt x="1673112" y="2454300"/>
                      <a:pt x="1673722" y="2450759"/>
                    </a:cubicBezTo>
                    <a:lnTo>
                      <a:pt x="1854439" y="1400707"/>
                    </a:lnTo>
                    <a:cubicBezTo>
                      <a:pt x="1856034" y="1391421"/>
                      <a:pt x="1851233" y="1382297"/>
                      <a:pt x="1843969" y="1380267"/>
                    </a:cubicBezTo>
                    <a:cubicBezTo>
                      <a:pt x="1836680" y="1378231"/>
                      <a:pt x="1829519" y="1384095"/>
                      <a:pt x="1827924" y="1393392"/>
                    </a:cubicBezTo>
                    <a:lnTo>
                      <a:pt x="1650076" y="2427738"/>
                    </a:lnTo>
                    <a:lnTo>
                      <a:pt x="1342350" y="1926379"/>
                    </a:lnTo>
                    <a:lnTo>
                      <a:pt x="1684360" y="829419"/>
                    </a:lnTo>
                    <a:cubicBezTo>
                      <a:pt x="1687115" y="820583"/>
                      <a:pt x="1683696" y="810766"/>
                      <a:pt x="1676764" y="807255"/>
                    </a:cubicBezTo>
                    <a:cubicBezTo>
                      <a:pt x="1673295" y="805501"/>
                      <a:pt x="1669634" y="805521"/>
                      <a:pt x="1666457" y="807255"/>
                    </a:cubicBezTo>
                    <a:cubicBezTo>
                      <a:pt x="1663286" y="809003"/>
                      <a:pt x="1660581" y="812307"/>
                      <a:pt x="1659198" y="816725"/>
                    </a:cubicBezTo>
                    <a:lnTo>
                      <a:pt x="1323099" y="1894963"/>
                    </a:lnTo>
                    <a:lnTo>
                      <a:pt x="1089010" y="1513673"/>
                    </a:lnTo>
                    <a:lnTo>
                      <a:pt x="1312797" y="386158"/>
                    </a:lnTo>
                    <a:cubicBezTo>
                      <a:pt x="1314626" y="376941"/>
                      <a:pt x="1310236" y="367620"/>
                      <a:pt x="1303001" y="365287"/>
                    </a:cubicBezTo>
                    <a:cubicBezTo>
                      <a:pt x="1295767" y="362959"/>
                      <a:pt x="1288448" y="368551"/>
                      <a:pt x="1286615" y="377768"/>
                    </a:cubicBezTo>
                    <a:lnTo>
                      <a:pt x="1067897" y="1479246"/>
                    </a:lnTo>
                    <a:lnTo>
                      <a:pt x="760175" y="977887"/>
                    </a:lnTo>
                    <a:cubicBezTo>
                      <a:pt x="762707" y="975248"/>
                      <a:pt x="764576" y="971558"/>
                      <a:pt x="765071" y="967130"/>
                    </a:cubicBezTo>
                    <a:lnTo>
                      <a:pt x="858301" y="136339"/>
                    </a:lnTo>
                    <a:cubicBezTo>
                      <a:pt x="859357" y="126928"/>
                      <a:pt x="854203" y="118107"/>
                      <a:pt x="846815" y="116760"/>
                    </a:cubicBezTo>
                    <a:cubicBezTo>
                      <a:pt x="839432" y="115413"/>
                      <a:pt x="832673" y="121980"/>
                      <a:pt x="831618" y="131391"/>
                    </a:cubicBezTo>
                    <a:lnTo>
                      <a:pt x="740078" y="945183"/>
                    </a:lnTo>
                    <a:lnTo>
                      <a:pt x="163978" y="6592"/>
                    </a:lnTo>
                    <a:cubicBezTo>
                      <a:pt x="161679" y="2848"/>
                      <a:pt x="158473" y="664"/>
                      <a:pt x="155025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10"/>
            <p:cNvGrpSpPr/>
            <p:nvPr/>
          </p:nvGrpSpPr>
          <p:grpSpPr>
            <a:xfrm>
              <a:off x="5719862" y="4939837"/>
              <a:ext cx="2058026" cy="1958148"/>
              <a:chOff x="5719862" y="4939837"/>
              <a:chExt cx="2058026" cy="1958148"/>
            </a:xfrm>
          </p:grpSpPr>
          <p:sp>
            <p:nvSpPr>
              <p:cNvPr id="293" name="Google Shape;293;p10"/>
              <p:cNvSpPr/>
              <p:nvPr/>
            </p:nvSpPr>
            <p:spPr>
              <a:xfrm>
                <a:off x="5719862" y="4939837"/>
                <a:ext cx="2058026" cy="1958148"/>
              </a:xfrm>
              <a:custGeom>
                <a:rect b="b" l="l" r="r" t="t"/>
                <a:pathLst>
                  <a:path extrusionOk="0" h="1532797" w="1610979">
                    <a:moveTo>
                      <a:pt x="1224211" y="343"/>
                    </a:moveTo>
                    <a:cubicBezTo>
                      <a:pt x="1184372" y="1522"/>
                      <a:pt x="1142204" y="5955"/>
                      <a:pt x="1098302" y="14429"/>
                    </a:cubicBezTo>
                    <a:cubicBezTo>
                      <a:pt x="1082446" y="17500"/>
                      <a:pt x="1066342" y="21066"/>
                      <a:pt x="1050039" y="25261"/>
                    </a:cubicBezTo>
                    <a:cubicBezTo>
                      <a:pt x="1042606" y="27183"/>
                      <a:pt x="1035075" y="29421"/>
                      <a:pt x="1027543" y="31606"/>
                    </a:cubicBezTo>
                    <a:cubicBezTo>
                      <a:pt x="1048107" y="72695"/>
                      <a:pt x="1069463" y="112061"/>
                      <a:pt x="1091364" y="149857"/>
                    </a:cubicBezTo>
                    <a:cubicBezTo>
                      <a:pt x="1090770" y="148806"/>
                      <a:pt x="1090076" y="147811"/>
                      <a:pt x="1089481" y="146761"/>
                    </a:cubicBezTo>
                    <a:cubicBezTo>
                      <a:pt x="1089432" y="146607"/>
                      <a:pt x="1089284" y="146469"/>
                      <a:pt x="1089185" y="146300"/>
                    </a:cubicBezTo>
                    <a:cubicBezTo>
                      <a:pt x="1088986" y="145949"/>
                      <a:pt x="1088738" y="145607"/>
                      <a:pt x="1088590" y="145216"/>
                    </a:cubicBezTo>
                    <a:cubicBezTo>
                      <a:pt x="1088342" y="144824"/>
                      <a:pt x="1088144" y="144403"/>
                      <a:pt x="1087946" y="143977"/>
                    </a:cubicBezTo>
                    <a:cubicBezTo>
                      <a:pt x="1068522" y="110293"/>
                      <a:pt x="1049742" y="75434"/>
                      <a:pt x="1031457" y="39194"/>
                    </a:cubicBezTo>
                    <a:cubicBezTo>
                      <a:pt x="1031012" y="38327"/>
                      <a:pt x="1030467" y="37574"/>
                      <a:pt x="1030020" y="36717"/>
                    </a:cubicBezTo>
                    <a:cubicBezTo>
                      <a:pt x="1029773" y="36187"/>
                      <a:pt x="1029525" y="35687"/>
                      <a:pt x="1029277" y="35167"/>
                    </a:cubicBezTo>
                    <a:cubicBezTo>
                      <a:pt x="1029129" y="34850"/>
                      <a:pt x="1028930" y="34538"/>
                      <a:pt x="1028782" y="34241"/>
                    </a:cubicBezTo>
                    <a:cubicBezTo>
                      <a:pt x="1028336" y="33329"/>
                      <a:pt x="1027840" y="32517"/>
                      <a:pt x="1027395" y="31606"/>
                    </a:cubicBezTo>
                    <a:cubicBezTo>
                      <a:pt x="842222" y="85221"/>
                      <a:pt x="632027" y="216998"/>
                      <a:pt x="427684" y="499502"/>
                    </a:cubicBezTo>
                    <a:cubicBezTo>
                      <a:pt x="284943" y="696856"/>
                      <a:pt x="187595" y="884219"/>
                      <a:pt x="121400" y="1054228"/>
                    </a:cubicBezTo>
                    <a:cubicBezTo>
                      <a:pt x="119794" y="1058354"/>
                      <a:pt x="118620" y="1062197"/>
                      <a:pt x="117064" y="1066303"/>
                    </a:cubicBezTo>
                    <a:cubicBezTo>
                      <a:pt x="112089" y="1079300"/>
                      <a:pt x="107892" y="1091741"/>
                      <a:pt x="103284" y="1104520"/>
                    </a:cubicBezTo>
                    <a:cubicBezTo>
                      <a:pt x="44561" y="1267371"/>
                      <a:pt x="14048" y="1412343"/>
                      <a:pt x="0" y="1532798"/>
                    </a:cubicBezTo>
                    <a:lnTo>
                      <a:pt x="158717" y="1532798"/>
                    </a:lnTo>
                    <a:lnTo>
                      <a:pt x="185816" y="1532798"/>
                    </a:lnTo>
                    <a:lnTo>
                      <a:pt x="230100" y="1532798"/>
                    </a:lnTo>
                    <a:lnTo>
                      <a:pt x="313410" y="1532798"/>
                    </a:lnTo>
                    <a:lnTo>
                      <a:pt x="353824" y="1532798"/>
                    </a:lnTo>
                    <a:lnTo>
                      <a:pt x="600166" y="1532798"/>
                    </a:lnTo>
                    <a:lnTo>
                      <a:pt x="685840" y="1532798"/>
                    </a:lnTo>
                    <a:lnTo>
                      <a:pt x="1107172" y="1532798"/>
                    </a:lnTo>
                    <a:cubicBezTo>
                      <a:pt x="1370386" y="1264846"/>
                      <a:pt x="1498971" y="966725"/>
                      <a:pt x="1559770" y="710466"/>
                    </a:cubicBezTo>
                    <a:cubicBezTo>
                      <a:pt x="1593514" y="568155"/>
                      <a:pt x="1606545" y="439621"/>
                      <a:pt x="1609766" y="336056"/>
                    </a:cubicBezTo>
                    <a:cubicBezTo>
                      <a:pt x="1610163" y="323466"/>
                      <a:pt x="1610708" y="311044"/>
                      <a:pt x="1610857" y="299221"/>
                    </a:cubicBezTo>
                    <a:cubicBezTo>
                      <a:pt x="1612393" y="167073"/>
                      <a:pt x="1598965" y="84231"/>
                      <a:pt x="1598965" y="84231"/>
                    </a:cubicBezTo>
                    <a:cubicBezTo>
                      <a:pt x="1598965" y="84231"/>
                      <a:pt x="1446744" y="-6244"/>
                      <a:pt x="1224211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5910294" y="6275309"/>
                <a:ext cx="46887" cy="622257"/>
              </a:xfrm>
              <a:custGeom>
                <a:rect b="b" l="l" r="r" t="t"/>
                <a:pathLst>
                  <a:path extrusionOk="0" h="487090" w="36702">
                    <a:moveTo>
                      <a:pt x="13166" y="7"/>
                    </a:moveTo>
                    <a:cubicBezTo>
                      <a:pt x="5704" y="259"/>
                      <a:pt x="-203" y="8303"/>
                      <a:pt x="5" y="17808"/>
                    </a:cubicBezTo>
                    <a:lnTo>
                      <a:pt x="1551" y="96752"/>
                    </a:lnTo>
                    <a:lnTo>
                      <a:pt x="9603" y="487091"/>
                    </a:lnTo>
                    <a:lnTo>
                      <a:pt x="36703" y="487091"/>
                    </a:lnTo>
                    <a:lnTo>
                      <a:pt x="30816" y="200912"/>
                    </a:lnTo>
                    <a:lnTo>
                      <a:pt x="27100" y="16723"/>
                    </a:lnTo>
                    <a:cubicBezTo>
                      <a:pt x="26907" y="7223"/>
                      <a:pt x="20628" y="-261"/>
                      <a:pt x="13166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6120117" y="5055071"/>
                <a:ext cx="1517279" cy="1842879"/>
              </a:xfrm>
              <a:custGeom>
                <a:rect b="b" l="l" r="r" t="t"/>
                <a:pathLst>
                  <a:path extrusionOk="0" h="1442567" w="1187694">
                    <a:moveTo>
                      <a:pt x="867146" y="7467"/>
                    </a:moveTo>
                    <a:lnTo>
                      <a:pt x="845295" y="168283"/>
                    </a:lnTo>
                    <a:lnTo>
                      <a:pt x="796834" y="524119"/>
                    </a:lnTo>
                    <a:cubicBezTo>
                      <a:pt x="796784" y="524357"/>
                      <a:pt x="797032" y="524496"/>
                      <a:pt x="796983" y="524738"/>
                    </a:cubicBezTo>
                    <a:lnTo>
                      <a:pt x="542737" y="817733"/>
                    </a:lnTo>
                    <a:lnTo>
                      <a:pt x="669537" y="20780"/>
                    </a:lnTo>
                    <a:cubicBezTo>
                      <a:pt x="671024" y="11458"/>
                      <a:pt x="666316" y="2241"/>
                      <a:pt x="659032" y="349"/>
                    </a:cubicBezTo>
                    <a:cubicBezTo>
                      <a:pt x="657199" y="-126"/>
                      <a:pt x="655515" y="-106"/>
                      <a:pt x="653780" y="349"/>
                    </a:cubicBezTo>
                    <a:cubicBezTo>
                      <a:pt x="648577" y="1711"/>
                      <a:pt x="644217" y="6828"/>
                      <a:pt x="643077" y="13811"/>
                    </a:cubicBezTo>
                    <a:lnTo>
                      <a:pt x="509141" y="856425"/>
                    </a:lnTo>
                    <a:lnTo>
                      <a:pt x="300730" y="1096309"/>
                    </a:lnTo>
                    <a:lnTo>
                      <a:pt x="297162" y="1132416"/>
                    </a:lnTo>
                    <a:lnTo>
                      <a:pt x="300581" y="1096309"/>
                    </a:lnTo>
                    <a:lnTo>
                      <a:pt x="300730" y="1096309"/>
                    </a:lnTo>
                    <a:lnTo>
                      <a:pt x="379070" y="282972"/>
                    </a:lnTo>
                    <a:cubicBezTo>
                      <a:pt x="379962" y="273537"/>
                      <a:pt x="374709" y="265097"/>
                      <a:pt x="367276" y="263933"/>
                    </a:cubicBezTo>
                    <a:cubicBezTo>
                      <a:pt x="359893" y="262774"/>
                      <a:pt x="353204" y="269520"/>
                      <a:pt x="352263" y="278950"/>
                    </a:cubicBezTo>
                    <a:lnTo>
                      <a:pt x="270355" y="1128057"/>
                    </a:lnTo>
                    <a:cubicBezTo>
                      <a:pt x="270256" y="1128998"/>
                      <a:pt x="270801" y="1129741"/>
                      <a:pt x="270850" y="1130683"/>
                    </a:cubicBezTo>
                    <a:lnTo>
                      <a:pt x="110558" y="1315178"/>
                    </a:lnTo>
                    <a:lnTo>
                      <a:pt x="151438" y="638343"/>
                    </a:lnTo>
                    <a:cubicBezTo>
                      <a:pt x="152012" y="628864"/>
                      <a:pt x="146493" y="620498"/>
                      <a:pt x="139050" y="619770"/>
                    </a:cubicBezTo>
                    <a:cubicBezTo>
                      <a:pt x="131612" y="619037"/>
                      <a:pt x="125067" y="626224"/>
                      <a:pt x="124497" y="635713"/>
                    </a:cubicBezTo>
                    <a:lnTo>
                      <a:pt x="81447" y="1345391"/>
                    </a:lnTo>
                    <a:cubicBezTo>
                      <a:pt x="81387" y="1346332"/>
                      <a:pt x="81992" y="1347075"/>
                      <a:pt x="82066" y="1348016"/>
                    </a:cubicBezTo>
                    <a:lnTo>
                      <a:pt x="0" y="1442567"/>
                    </a:lnTo>
                    <a:lnTo>
                      <a:pt x="40414" y="1442567"/>
                    </a:lnTo>
                    <a:lnTo>
                      <a:pt x="106535" y="1366441"/>
                    </a:lnTo>
                    <a:lnTo>
                      <a:pt x="286756" y="1442567"/>
                    </a:lnTo>
                    <a:lnTo>
                      <a:pt x="372430" y="1442567"/>
                    </a:lnTo>
                    <a:lnTo>
                      <a:pt x="129605" y="1339943"/>
                    </a:lnTo>
                    <a:lnTo>
                      <a:pt x="320203" y="1120331"/>
                    </a:lnTo>
                    <a:cubicBezTo>
                      <a:pt x="320946" y="1120628"/>
                      <a:pt x="321294" y="1121718"/>
                      <a:pt x="322086" y="1121866"/>
                    </a:cubicBezTo>
                    <a:lnTo>
                      <a:pt x="818537" y="1209632"/>
                    </a:lnTo>
                    <a:cubicBezTo>
                      <a:pt x="825920" y="1210920"/>
                      <a:pt x="832659" y="1204381"/>
                      <a:pt x="833700" y="1194922"/>
                    </a:cubicBezTo>
                    <a:cubicBezTo>
                      <a:pt x="834740" y="1185511"/>
                      <a:pt x="829637" y="1176893"/>
                      <a:pt x="822254" y="1175556"/>
                    </a:cubicBezTo>
                    <a:lnTo>
                      <a:pt x="345623" y="1091059"/>
                    </a:lnTo>
                    <a:lnTo>
                      <a:pt x="528515" y="880417"/>
                    </a:lnTo>
                    <a:lnTo>
                      <a:pt x="528664" y="880417"/>
                    </a:lnTo>
                    <a:cubicBezTo>
                      <a:pt x="528714" y="880362"/>
                      <a:pt x="528714" y="880169"/>
                      <a:pt x="528812" y="880110"/>
                    </a:cubicBezTo>
                    <a:lnTo>
                      <a:pt x="613792" y="782290"/>
                    </a:lnTo>
                    <a:cubicBezTo>
                      <a:pt x="614337" y="782379"/>
                      <a:pt x="614635" y="783048"/>
                      <a:pt x="615230" y="783062"/>
                    </a:cubicBezTo>
                    <a:lnTo>
                      <a:pt x="1007425" y="791884"/>
                    </a:lnTo>
                    <a:cubicBezTo>
                      <a:pt x="1014908" y="792052"/>
                      <a:pt x="1021102" y="784677"/>
                      <a:pt x="1021201" y="775167"/>
                    </a:cubicBezTo>
                    <a:cubicBezTo>
                      <a:pt x="1021349" y="765663"/>
                      <a:pt x="1015353" y="757684"/>
                      <a:pt x="1007921" y="757525"/>
                    </a:cubicBezTo>
                    <a:lnTo>
                      <a:pt x="642284" y="749318"/>
                    </a:lnTo>
                    <a:lnTo>
                      <a:pt x="891773" y="462050"/>
                    </a:lnTo>
                    <a:lnTo>
                      <a:pt x="1058859" y="440381"/>
                    </a:lnTo>
                    <a:lnTo>
                      <a:pt x="1121541" y="432332"/>
                    </a:lnTo>
                    <a:cubicBezTo>
                      <a:pt x="1128974" y="431376"/>
                      <a:pt x="1134375" y="423055"/>
                      <a:pt x="1133632" y="413605"/>
                    </a:cubicBezTo>
                    <a:cubicBezTo>
                      <a:pt x="1132888" y="404145"/>
                      <a:pt x="1126199" y="397176"/>
                      <a:pt x="1118766" y="398127"/>
                    </a:cubicBezTo>
                    <a:lnTo>
                      <a:pt x="1031754" y="409425"/>
                    </a:lnTo>
                    <a:lnTo>
                      <a:pt x="925518" y="423045"/>
                    </a:lnTo>
                    <a:lnTo>
                      <a:pt x="984533" y="355101"/>
                    </a:lnTo>
                    <a:lnTo>
                      <a:pt x="1150033" y="164568"/>
                    </a:lnTo>
                    <a:lnTo>
                      <a:pt x="1172034" y="139338"/>
                    </a:lnTo>
                    <a:lnTo>
                      <a:pt x="1183331" y="126336"/>
                    </a:lnTo>
                    <a:cubicBezTo>
                      <a:pt x="1188881" y="119962"/>
                      <a:pt x="1189128" y="109066"/>
                      <a:pt x="1184124" y="102037"/>
                    </a:cubicBezTo>
                    <a:cubicBezTo>
                      <a:pt x="1181597" y="98511"/>
                      <a:pt x="1178277" y="96663"/>
                      <a:pt x="1174809" y="96465"/>
                    </a:cubicBezTo>
                    <a:cubicBezTo>
                      <a:pt x="1171389" y="96243"/>
                      <a:pt x="1167822" y="97604"/>
                      <a:pt x="1165047" y="100799"/>
                    </a:cubicBezTo>
                    <a:lnTo>
                      <a:pt x="1144781" y="124172"/>
                    </a:lnTo>
                    <a:lnTo>
                      <a:pt x="1122780" y="149556"/>
                    </a:lnTo>
                    <a:lnTo>
                      <a:pt x="964713" y="331575"/>
                    </a:lnTo>
                    <a:lnTo>
                      <a:pt x="829191" y="487745"/>
                    </a:lnTo>
                    <a:lnTo>
                      <a:pt x="868088" y="201868"/>
                    </a:lnTo>
                    <a:lnTo>
                      <a:pt x="892516" y="21706"/>
                    </a:lnTo>
                    <a:lnTo>
                      <a:pt x="867146" y="74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10"/>
            <p:cNvSpPr/>
            <p:nvPr/>
          </p:nvSpPr>
          <p:spPr>
            <a:xfrm>
              <a:off x="7227550" y="5037204"/>
              <a:ext cx="35452" cy="45405"/>
            </a:xfrm>
            <a:custGeom>
              <a:rect b="b" l="l" r="r" t="t"/>
              <a:pathLst>
                <a:path extrusionOk="0" h="35542" w="27751">
                  <a:moveTo>
                    <a:pt x="16402" y="253"/>
                  </a:moveTo>
                  <a:cubicBezTo>
                    <a:pt x="9068" y="-1367"/>
                    <a:pt x="2181" y="4963"/>
                    <a:pt x="942" y="14339"/>
                  </a:cubicBezTo>
                  <a:lnTo>
                    <a:pt x="0" y="21456"/>
                  </a:lnTo>
                  <a:lnTo>
                    <a:pt x="25370" y="35542"/>
                  </a:lnTo>
                  <a:lnTo>
                    <a:pt x="27551" y="20065"/>
                  </a:lnTo>
                  <a:cubicBezTo>
                    <a:pt x="28839" y="10699"/>
                    <a:pt x="23785" y="1878"/>
                    <a:pt x="16402" y="253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297;p10"/>
            <p:cNvGrpSpPr/>
            <p:nvPr/>
          </p:nvGrpSpPr>
          <p:grpSpPr>
            <a:xfrm>
              <a:off x="2599333" y="2539614"/>
              <a:ext cx="1543343" cy="2585607"/>
              <a:chOff x="2599333" y="2539614"/>
              <a:chExt cx="1543343" cy="2585607"/>
            </a:xfrm>
          </p:grpSpPr>
          <p:sp>
            <p:nvSpPr>
              <p:cNvPr id="298" name="Google Shape;298;p10"/>
              <p:cNvSpPr/>
              <p:nvPr/>
            </p:nvSpPr>
            <p:spPr>
              <a:xfrm>
                <a:off x="2599333" y="2539614"/>
                <a:ext cx="1543343" cy="2340740"/>
              </a:xfrm>
              <a:custGeom>
                <a:rect b="b" l="l" r="r" t="t"/>
                <a:pathLst>
                  <a:path extrusionOk="0" h="1832282" w="1208096">
                    <a:moveTo>
                      <a:pt x="135227" y="12414"/>
                    </a:moveTo>
                    <a:cubicBezTo>
                      <a:pt x="135227" y="12414"/>
                      <a:pt x="-189768" y="502416"/>
                      <a:pt x="167901" y="1240771"/>
                    </a:cubicBezTo>
                    <a:cubicBezTo>
                      <a:pt x="525569" y="1979126"/>
                      <a:pt x="1082195" y="1817240"/>
                      <a:pt x="1082195" y="1817240"/>
                    </a:cubicBezTo>
                    <a:cubicBezTo>
                      <a:pt x="1082195" y="1817240"/>
                      <a:pt x="1390258" y="1353033"/>
                      <a:pt x="1042614" y="607566"/>
                    </a:cubicBezTo>
                    <a:cubicBezTo>
                      <a:pt x="694974" y="-137901"/>
                      <a:pt x="135227" y="12414"/>
                      <a:pt x="135227" y="124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2606088" y="2544615"/>
                <a:ext cx="1526274" cy="2580606"/>
              </a:xfrm>
              <a:custGeom>
                <a:rect b="b" l="l" r="r" t="t"/>
                <a:pathLst>
                  <a:path extrusionOk="0" h="2020044" w="1194735">
                    <a:moveTo>
                      <a:pt x="322418" y="0"/>
                    </a:moveTo>
                    <a:cubicBezTo>
                      <a:pt x="317508" y="2159"/>
                      <a:pt x="313355" y="6528"/>
                      <a:pt x="312964" y="13556"/>
                    </a:cubicBezTo>
                    <a:lnTo>
                      <a:pt x="296409" y="302108"/>
                    </a:lnTo>
                    <a:lnTo>
                      <a:pt x="146265" y="19153"/>
                    </a:lnTo>
                    <a:cubicBezTo>
                      <a:pt x="144173" y="15210"/>
                      <a:pt x="141032" y="12660"/>
                      <a:pt x="137648" y="11838"/>
                    </a:cubicBezTo>
                    <a:cubicBezTo>
                      <a:pt x="134253" y="10995"/>
                      <a:pt x="130606" y="11758"/>
                      <a:pt x="127514" y="14418"/>
                    </a:cubicBezTo>
                    <a:cubicBezTo>
                      <a:pt x="121330" y="19737"/>
                      <a:pt x="119794" y="30416"/>
                      <a:pt x="123972" y="38301"/>
                    </a:cubicBezTo>
                    <a:lnTo>
                      <a:pt x="293540" y="358269"/>
                    </a:lnTo>
                    <a:lnTo>
                      <a:pt x="300972" y="372469"/>
                    </a:lnTo>
                    <a:lnTo>
                      <a:pt x="310427" y="390329"/>
                    </a:lnTo>
                    <a:lnTo>
                      <a:pt x="13176" y="356545"/>
                    </a:lnTo>
                    <a:cubicBezTo>
                      <a:pt x="12229" y="356441"/>
                      <a:pt x="11550" y="357481"/>
                      <a:pt x="10644" y="357620"/>
                    </a:cubicBezTo>
                    <a:cubicBezTo>
                      <a:pt x="9078" y="367372"/>
                      <a:pt x="7953" y="377848"/>
                      <a:pt x="6590" y="387961"/>
                    </a:cubicBezTo>
                    <a:cubicBezTo>
                      <a:pt x="8002" y="388823"/>
                      <a:pt x="8984" y="390577"/>
                      <a:pt x="10644" y="390760"/>
                    </a:cubicBezTo>
                    <a:lnTo>
                      <a:pt x="327487" y="426693"/>
                    </a:lnTo>
                    <a:cubicBezTo>
                      <a:pt x="328171" y="426772"/>
                      <a:pt x="328686" y="426084"/>
                      <a:pt x="329345" y="426049"/>
                    </a:cubicBezTo>
                    <a:lnTo>
                      <a:pt x="483374" y="716750"/>
                    </a:lnTo>
                    <a:lnTo>
                      <a:pt x="5069" y="660589"/>
                    </a:lnTo>
                    <a:cubicBezTo>
                      <a:pt x="3151" y="660361"/>
                      <a:pt x="1719" y="661788"/>
                      <a:pt x="0" y="662526"/>
                    </a:cubicBezTo>
                    <a:cubicBezTo>
                      <a:pt x="857" y="673244"/>
                      <a:pt x="1908" y="684071"/>
                      <a:pt x="3042" y="695017"/>
                    </a:cubicBezTo>
                    <a:lnTo>
                      <a:pt x="502967" y="753546"/>
                    </a:lnTo>
                    <a:lnTo>
                      <a:pt x="649231" y="1029611"/>
                    </a:lnTo>
                    <a:lnTo>
                      <a:pt x="113833" y="1027030"/>
                    </a:lnTo>
                    <a:cubicBezTo>
                      <a:pt x="106376" y="1026996"/>
                      <a:pt x="100192" y="1034737"/>
                      <a:pt x="100157" y="1044247"/>
                    </a:cubicBezTo>
                    <a:cubicBezTo>
                      <a:pt x="100128" y="1053751"/>
                      <a:pt x="106203" y="1061423"/>
                      <a:pt x="113665" y="1061458"/>
                    </a:cubicBezTo>
                    <a:lnTo>
                      <a:pt x="667640" y="1064256"/>
                    </a:lnTo>
                    <a:lnTo>
                      <a:pt x="792116" y="1299010"/>
                    </a:lnTo>
                    <a:lnTo>
                      <a:pt x="792116" y="1299227"/>
                    </a:lnTo>
                    <a:lnTo>
                      <a:pt x="280027" y="1370450"/>
                    </a:lnTo>
                    <a:cubicBezTo>
                      <a:pt x="272609" y="1371485"/>
                      <a:pt x="267223" y="1379935"/>
                      <a:pt x="268036" y="1389385"/>
                    </a:cubicBezTo>
                    <a:cubicBezTo>
                      <a:pt x="268849" y="1398835"/>
                      <a:pt x="275474" y="1405685"/>
                      <a:pt x="282896" y="1404660"/>
                    </a:cubicBezTo>
                    <a:lnTo>
                      <a:pt x="804950" y="1331931"/>
                    </a:lnTo>
                    <a:cubicBezTo>
                      <a:pt x="806249" y="1331753"/>
                      <a:pt x="807002" y="1330371"/>
                      <a:pt x="808161" y="1329782"/>
                    </a:cubicBezTo>
                    <a:lnTo>
                      <a:pt x="918110" y="1536997"/>
                    </a:lnTo>
                    <a:lnTo>
                      <a:pt x="473578" y="1641785"/>
                    </a:lnTo>
                    <a:cubicBezTo>
                      <a:pt x="470917" y="1642414"/>
                      <a:pt x="469158" y="1644752"/>
                      <a:pt x="467330" y="1646951"/>
                    </a:cubicBezTo>
                    <a:cubicBezTo>
                      <a:pt x="477681" y="1655614"/>
                      <a:pt x="488067" y="1662944"/>
                      <a:pt x="498408" y="1670834"/>
                    </a:cubicBezTo>
                    <a:lnTo>
                      <a:pt x="932465" y="1568626"/>
                    </a:lnTo>
                    <a:cubicBezTo>
                      <a:pt x="933168" y="1568458"/>
                      <a:pt x="933500" y="1567616"/>
                      <a:pt x="934154" y="1567333"/>
                    </a:cubicBezTo>
                    <a:lnTo>
                      <a:pt x="1065891" y="1815860"/>
                    </a:lnTo>
                    <a:lnTo>
                      <a:pt x="1170101" y="2012530"/>
                    </a:lnTo>
                    <a:cubicBezTo>
                      <a:pt x="1174273" y="2020411"/>
                      <a:pt x="1182662" y="2022392"/>
                      <a:pt x="1188846" y="2017047"/>
                    </a:cubicBezTo>
                    <a:cubicBezTo>
                      <a:pt x="1195030" y="2011728"/>
                      <a:pt x="1196566" y="2001020"/>
                      <a:pt x="1192394" y="1993165"/>
                    </a:cubicBezTo>
                    <a:lnTo>
                      <a:pt x="1087509" y="1795207"/>
                    </a:lnTo>
                    <a:lnTo>
                      <a:pt x="958305" y="1551197"/>
                    </a:lnTo>
                    <a:lnTo>
                      <a:pt x="1178039" y="1038006"/>
                    </a:lnTo>
                    <a:lnTo>
                      <a:pt x="1178039" y="1037788"/>
                    </a:lnTo>
                    <a:cubicBezTo>
                      <a:pt x="1175294" y="1022756"/>
                      <a:pt x="1173560" y="1008442"/>
                      <a:pt x="1170270" y="993033"/>
                    </a:cubicBezTo>
                    <a:cubicBezTo>
                      <a:pt x="1167599" y="994485"/>
                      <a:pt x="1165002" y="996421"/>
                      <a:pt x="1163511" y="999918"/>
                    </a:cubicBezTo>
                    <a:lnTo>
                      <a:pt x="941250" y="1519136"/>
                    </a:lnTo>
                    <a:lnTo>
                      <a:pt x="802081" y="1256405"/>
                    </a:lnTo>
                    <a:cubicBezTo>
                      <a:pt x="802656" y="1255369"/>
                      <a:pt x="803707" y="1255042"/>
                      <a:pt x="804108" y="1253824"/>
                    </a:cubicBezTo>
                    <a:lnTo>
                      <a:pt x="1023837" y="576454"/>
                    </a:lnTo>
                    <a:cubicBezTo>
                      <a:pt x="1019070" y="566687"/>
                      <a:pt x="1014323" y="556856"/>
                      <a:pt x="1009482" y="547406"/>
                    </a:cubicBezTo>
                    <a:cubicBezTo>
                      <a:pt x="1009159" y="547539"/>
                      <a:pt x="1008783" y="547237"/>
                      <a:pt x="1008466" y="547406"/>
                    </a:cubicBezTo>
                    <a:cubicBezTo>
                      <a:pt x="1005275" y="549095"/>
                      <a:pt x="1002639" y="552264"/>
                      <a:pt x="1001207" y="556658"/>
                    </a:cubicBezTo>
                    <a:lnTo>
                      <a:pt x="784684" y="1223700"/>
                    </a:lnTo>
                    <a:lnTo>
                      <a:pt x="669329" y="1005946"/>
                    </a:lnTo>
                    <a:cubicBezTo>
                      <a:pt x="669661" y="1005020"/>
                      <a:pt x="670474" y="1004603"/>
                      <a:pt x="670677" y="1003578"/>
                    </a:cubicBezTo>
                    <a:lnTo>
                      <a:pt x="810693" y="308992"/>
                    </a:lnTo>
                    <a:cubicBezTo>
                      <a:pt x="812551" y="299785"/>
                      <a:pt x="808300" y="290503"/>
                      <a:pt x="801065" y="288121"/>
                    </a:cubicBezTo>
                    <a:cubicBezTo>
                      <a:pt x="793836" y="285753"/>
                      <a:pt x="786379" y="291172"/>
                      <a:pt x="784515" y="300384"/>
                    </a:cubicBezTo>
                    <a:lnTo>
                      <a:pt x="649737" y="969151"/>
                    </a:lnTo>
                    <a:lnTo>
                      <a:pt x="494355" y="675864"/>
                    </a:lnTo>
                    <a:cubicBezTo>
                      <a:pt x="498760" y="673739"/>
                      <a:pt x="502541" y="669960"/>
                      <a:pt x="503304" y="663601"/>
                    </a:cubicBezTo>
                    <a:lnTo>
                      <a:pt x="571372" y="94031"/>
                    </a:lnTo>
                    <a:cubicBezTo>
                      <a:pt x="572492" y="84635"/>
                      <a:pt x="567433" y="75869"/>
                      <a:pt x="560054" y="74452"/>
                    </a:cubicBezTo>
                    <a:cubicBezTo>
                      <a:pt x="552676" y="73021"/>
                      <a:pt x="545804" y="79479"/>
                      <a:pt x="544684" y="88870"/>
                    </a:cubicBezTo>
                    <a:lnTo>
                      <a:pt x="478142" y="645528"/>
                    </a:lnTo>
                    <a:lnTo>
                      <a:pt x="320902" y="348586"/>
                    </a:lnTo>
                    <a:lnTo>
                      <a:pt x="339984" y="16142"/>
                    </a:lnTo>
                    <a:cubicBezTo>
                      <a:pt x="340360" y="9599"/>
                      <a:pt x="337288" y="4760"/>
                      <a:pt x="333230" y="1506"/>
                    </a:cubicBezTo>
                    <a:cubicBezTo>
                      <a:pt x="333171" y="1501"/>
                      <a:pt x="333121" y="1298"/>
                      <a:pt x="333062" y="1293"/>
                    </a:cubicBezTo>
                    <a:cubicBezTo>
                      <a:pt x="332105" y="1179"/>
                      <a:pt x="331154" y="981"/>
                      <a:pt x="330188" y="862"/>
                    </a:cubicBezTo>
                    <a:cubicBezTo>
                      <a:pt x="329563" y="783"/>
                      <a:pt x="328954" y="718"/>
                      <a:pt x="328329" y="649"/>
                    </a:cubicBezTo>
                    <a:cubicBezTo>
                      <a:pt x="326343" y="416"/>
                      <a:pt x="324341" y="203"/>
                      <a:pt x="322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10"/>
            <p:cNvGrpSpPr/>
            <p:nvPr/>
          </p:nvGrpSpPr>
          <p:grpSpPr>
            <a:xfrm>
              <a:off x="2813185" y="4500760"/>
              <a:ext cx="3201462" cy="2397364"/>
              <a:chOff x="2813185" y="4500760"/>
              <a:chExt cx="3201462" cy="2397364"/>
            </a:xfrm>
          </p:grpSpPr>
          <p:sp>
            <p:nvSpPr>
              <p:cNvPr id="301" name="Google Shape;301;p10"/>
              <p:cNvSpPr/>
              <p:nvPr/>
            </p:nvSpPr>
            <p:spPr>
              <a:xfrm>
                <a:off x="3060134" y="4602322"/>
                <a:ext cx="2954513" cy="2295770"/>
              </a:xfrm>
              <a:custGeom>
                <a:rect b="b" l="l" r="r" t="t"/>
                <a:pathLst>
                  <a:path extrusionOk="0" h="1797080" w="2312730">
                    <a:moveTo>
                      <a:pt x="704030" y="264"/>
                    </a:moveTo>
                    <a:cubicBezTo>
                      <a:pt x="680582" y="-270"/>
                      <a:pt x="657625" y="41"/>
                      <a:pt x="635124" y="883"/>
                    </a:cubicBezTo>
                    <a:cubicBezTo>
                      <a:pt x="624386" y="1285"/>
                      <a:pt x="613911" y="2057"/>
                      <a:pt x="603382" y="2741"/>
                    </a:cubicBezTo>
                    <a:cubicBezTo>
                      <a:pt x="513749" y="8575"/>
                      <a:pt x="432491" y="24033"/>
                      <a:pt x="361509" y="43909"/>
                    </a:cubicBezTo>
                    <a:cubicBezTo>
                      <a:pt x="299412" y="61274"/>
                      <a:pt x="245069" y="81606"/>
                      <a:pt x="200468" y="101180"/>
                    </a:cubicBezTo>
                    <a:cubicBezTo>
                      <a:pt x="131726" y="131417"/>
                      <a:pt x="94617" y="154359"/>
                      <a:pt x="76591" y="166033"/>
                    </a:cubicBezTo>
                    <a:cubicBezTo>
                      <a:pt x="73538" y="168009"/>
                      <a:pt x="68380" y="171110"/>
                      <a:pt x="66993" y="172066"/>
                    </a:cubicBezTo>
                    <a:cubicBezTo>
                      <a:pt x="65814" y="172868"/>
                      <a:pt x="58941" y="176984"/>
                      <a:pt x="58941" y="177019"/>
                    </a:cubicBezTo>
                    <a:cubicBezTo>
                      <a:pt x="58941" y="177019"/>
                      <a:pt x="54689" y="191635"/>
                      <a:pt x="51969" y="200704"/>
                    </a:cubicBezTo>
                    <a:cubicBezTo>
                      <a:pt x="49392" y="209302"/>
                      <a:pt x="48307" y="213591"/>
                      <a:pt x="44229" y="229802"/>
                    </a:cubicBezTo>
                    <a:cubicBezTo>
                      <a:pt x="31242" y="281411"/>
                      <a:pt x="13676" y="370113"/>
                      <a:pt x="4896" y="487507"/>
                    </a:cubicBezTo>
                    <a:cubicBezTo>
                      <a:pt x="3791" y="502370"/>
                      <a:pt x="2725" y="516783"/>
                      <a:pt x="1957" y="532548"/>
                    </a:cubicBezTo>
                    <a:cubicBezTo>
                      <a:pt x="-872" y="590379"/>
                      <a:pt x="-694" y="654717"/>
                      <a:pt x="2884" y="723543"/>
                    </a:cubicBezTo>
                    <a:cubicBezTo>
                      <a:pt x="3508" y="735504"/>
                      <a:pt x="3429" y="746420"/>
                      <a:pt x="4276" y="758678"/>
                    </a:cubicBezTo>
                    <a:cubicBezTo>
                      <a:pt x="13255" y="885473"/>
                      <a:pt x="36147" y="1028300"/>
                      <a:pt x="80927" y="1181840"/>
                    </a:cubicBezTo>
                    <a:cubicBezTo>
                      <a:pt x="84742" y="1194931"/>
                      <a:pt x="88706" y="1208031"/>
                      <a:pt x="92849" y="1221310"/>
                    </a:cubicBezTo>
                    <a:cubicBezTo>
                      <a:pt x="102808" y="1253137"/>
                      <a:pt x="113868" y="1285391"/>
                      <a:pt x="125834" y="1318045"/>
                    </a:cubicBezTo>
                    <a:cubicBezTo>
                      <a:pt x="145937" y="1372963"/>
                      <a:pt x="169038" y="1428881"/>
                      <a:pt x="195359" y="1485840"/>
                    </a:cubicBezTo>
                    <a:cubicBezTo>
                      <a:pt x="201400" y="1498915"/>
                      <a:pt x="207247" y="1511991"/>
                      <a:pt x="213629" y="1525116"/>
                    </a:cubicBezTo>
                    <a:cubicBezTo>
                      <a:pt x="254875" y="1610059"/>
                      <a:pt x="303762" y="1696784"/>
                      <a:pt x="360889" y="1784847"/>
                    </a:cubicBezTo>
                    <a:cubicBezTo>
                      <a:pt x="363545" y="1788958"/>
                      <a:pt x="365944" y="1793019"/>
                      <a:pt x="368634" y="1797081"/>
                    </a:cubicBezTo>
                    <a:lnTo>
                      <a:pt x="644569" y="1797081"/>
                    </a:lnTo>
                    <a:lnTo>
                      <a:pt x="671668" y="1797081"/>
                    </a:lnTo>
                    <a:lnTo>
                      <a:pt x="901307" y="1797081"/>
                    </a:lnTo>
                    <a:lnTo>
                      <a:pt x="928555" y="1797081"/>
                    </a:lnTo>
                    <a:lnTo>
                      <a:pt x="1042834" y="1797081"/>
                    </a:lnTo>
                    <a:lnTo>
                      <a:pt x="1069780" y="1797081"/>
                    </a:lnTo>
                    <a:lnTo>
                      <a:pt x="1214870" y="1797081"/>
                    </a:lnTo>
                    <a:lnTo>
                      <a:pt x="1242123" y="1797081"/>
                    </a:lnTo>
                    <a:lnTo>
                      <a:pt x="1434440" y="1797081"/>
                    </a:lnTo>
                    <a:lnTo>
                      <a:pt x="1461693" y="1797081"/>
                    </a:lnTo>
                    <a:lnTo>
                      <a:pt x="1588048" y="1797081"/>
                    </a:lnTo>
                    <a:lnTo>
                      <a:pt x="1630479" y="1797081"/>
                    </a:lnTo>
                    <a:lnTo>
                      <a:pt x="1639150" y="1797081"/>
                    </a:lnTo>
                    <a:lnTo>
                      <a:pt x="1678018" y="1797081"/>
                    </a:lnTo>
                    <a:lnTo>
                      <a:pt x="1838900" y="1797081"/>
                    </a:lnTo>
                    <a:lnTo>
                      <a:pt x="2082631" y="1797081"/>
                    </a:lnTo>
                    <a:lnTo>
                      <a:pt x="2241348" y="1797081"/>
                    </a:lnTo>
                    <a:lnTo>
                      <a:pt x="2268447" y="1797081"/>
                    </a:lnTo>
                    <a:lnTo>
                      <a:pt x="2312731" y="1797081"/>
                    </a:lnTo>
                    <a:cubicBezTo>
                      <a:pt x="2303549" y="1707334"/>
                      <a:pt x="2287727" y="1611495"/>
                      <a:pt x="2262561" y="1510902"/>
                    </a:cubicBezTo>
                    <a:cubicBezTo>
                      <a:pt x="2254008" y="1476726"/>
                      <a:pt x="2244083" y="1442007"/>
                      <a:pt x="2233296" y="1406742"/>
                    </a:cubicBezTo>
                    <a:cubicBezTo>
                      <a:pt x="2228212" y="1390150"/>
                      <a:pt x="2222890" y="1373557"/>
                      <a:pt x="2217345" y="1356717"/>
                    </a:cubicBezTo>
                    <a:cubicBezTo>
                      <a:pt x="2214402" y="1347951"/>
                      <a:pt x="2211290" y="1339100"/>
                      <a:pt x="2208213" y="1330274"/>
                    </a:cubicBezTo>
                    <a:cubicBezTo>
                      <a:pt x="2208188" y="1330214"/>
                      <a:pt x="2208233" y="1330021"/>
                      <a:pt x="2208213" y="1329967"/>
                    </a:cubicBezTo>
                    <a:cubicBezTo>
                      <a:pt x="2206885" y="1326178"/>
                      <a:pt x="2205419" y="1322344"/>
                      <a:pt x="2204031" y="1318511"/>
                    </a:cubicBezTo>
                    <a:cubicBezTo>
                      <a:pt x="2159044" y="1192137"/>
                      <a:pt x="2098596" y="1060588"/>
                      <a:pt x="2018369" y="926765"/>
                    </a:cubicBezTo>
                    <a:cubicBezTo>
                      <a:pt x="2018344" y="926726"/>
                      <a:pt x="2018359" y="926686"/>
                      <a:pt x="2018369" y="926612"/>
                    </a:cubicBezTo>
                    <a:cubicBezTo>
                      <a:pt x="1947283" y="807994"/>
                      <a:pt x="1860489" y="687669"/>
                      <a:pt x="1755441" y="567219"/>
                    </a:cubicBezTo>
                    <a:cubicBezTo>
                      <a:pt x="1750977" y="562107"/>
                      <a:pt x="1746923" y="557001"/>
                      <a:pt x="1742434" y="551895"/>
                    </a:cubicBezTo>
                    <a:cubicBezTo>
                      <a:pt x="1739491" y="548576"/>
                      <a:pt x="1736552" y="545748"/>
                      <a:pt x="1733604" y="542454"/>
                    </a:cubicBezTo>
                    <a:cubicBezTo>
                      <a:pt x="1688027" y="491583"/>
                      <a:pt x="1642698" y="445219"/>
                      <a:pt x="1597339" y="402842"/>
                    </a:cubicBezTo>
                    <a:cubicBezTo>
                      <a:pt x="1582112" y="388602"/>
                      <a:pt x="1566840" y="375304"/>
                      <a:pt x="1551663" y="361980"/>
                    </a:cubicBezTo>
                    <a:cubicBezTo>
                      <a:pt x="1551609" y="361935"/>
                      <a:pt x="1551490" y="361841"/>
                      <a:pt x="1551504" y="361827"/>
                    </a:cubicBezTo>
                    <a:cubicBezTo>
                      <a:pt x="1456154" y="278128"/>
                      <a:pt x="1361799" y="211060"/>
                      <a:pt x="1269683" y="159684"/>
                    </a:cubicBezTo>
                    <a:cubicBezTo>
                      <a:pt x="1261305" y="155013"/>
                      <a:pt x="1253094" y="151155"/>
                      <a:pt x="1244754" y="146682"/>
                    </a:cubicBezTo>
                    <a:cubicBezTo>
                      <a:pt x="1234195" y="141071"/>
                      <a:pt x="1223695" y="135513"/>
                      <a:pt x="1213166" y="130278"/>
                    </a:cubicBezTo>
                    <a:lnTo>
                      <a:pt x="1224007" y="148079"/>
                    </a:lnTo>
                    <a:lnTo>
                      <a:pt x="1213012" y="130278"/>
                    </a:lnTo>
                    <a:cubicBezTo>
                      <a:pt x="1171731" y="109689"/>
                      <a:pt x="1130936" y="92171"/>
                      <a:pt x="1090839" y="77034"/>
                    </a:cubicBezTo>
                    <a:cubicBezTo>
                      <a:pt x="1079106" y="72611"/>
                      <a:pt x="1067308" y="68178"/>
                      <a:pt x="1055688" y="64187"/>
                    </a:cubicBezTo>
                    <a:lnTo>
                      <a:pt x="1054915" y="64652"/>
                    </a:lnTo>
                    <a:cubicBezTo>
                      <a:pt x="967457" y="34697"/>
                      <a:pt x="882928" y="16099"/>
                      <a:pt x="802824" y="7228"/>
                    </a:cubicBezTo>
                    <a:cubicBezTo>
                      <a:pt x="769194" y="3533"/>
                      <a:pt x="736074" y="997"/>
                      <a:pt x="704030" y="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2813185" y="4500760"/>
                <a:ext cx="3079683" cy="2397364"/>
              </a:xfrm>
              <a:custGeom>
                <a:rect b="b" l="l" r="r" t="t"/>
                <a:pathLst>
                  <a:path extrusionOk="0" h="1876606" w="2410711">
                    <a:moveTo>
                      <a:pt x="12139" y="78"/>
                    </a:moveTo>
                    <a:cubicBezTo>
                      <a:pt x="8695" y="523"/>
                      <a:pt x="5350" y="2733"/>
                      <a:pt x="3002" y="6423"/>
                    </a:cubicBezTo>
                    <a:cubicBezTo>
                      <a:pt x="-1716" y="13792"/>
                      <a:pt x="-745" y="24406"/>
                      <a:pt x="5013" y="30414"/>
                    </a:cubicBezTo>
                    <a:lnTo>
                      <a:pt x="18486" y="44347"/>
                    </a:lnTo>
                    <a:lnTo>
                      <a:pt x="240380" y="274964"/>
                    </a:lnTo>
                    <a:lnTo>
                      <a:pt x="245335" y="280229"/>
                    </a:lnTo>
                    <a:lnTo>
                      <a:pt x="265314" y="301121"/>
                    </a:lnTo>
                    <a:lnTo>
                      <a:pt x="265468" y="301279"/>
                    </a:lnTo>
                    <a:lnTo>
                      <a:pt x="370452" y="410243"/>
                    </a:lnTo>
                    <a:lnTo>
                      <a:pt x="392130" y="432685"/>
                    </a:lnTo>
                    <a:lnTo>
                      <a:pt x="447256" y="490109"/>
                    </a:lnTo>
                    <a:lnTo>
                      <a:pt x="481015" y="525086"/>
                    </a:lnTo>
                    <a:lnTo>
                      <a:pt x="551471" y="598295"/>
                    </a:lnTo>
                    <a:lnTo>
                      <a:pt x="506875" y="863741"/>
                    </a:lnTo>
                    <a:lnTo>
                      <a:pt x="501142" y="897485"/>
                    </a:lnTo>
                    <a:lnTo>
                      <a:pt x="448187" y="1212149"/>
                    </a:lnTo>
                    <a:lnTo>
                      <a:pt x="388726" y="1565365"/>
                    </a:lnTo>
                    <a:cubicBezTo>
                      <a:pt x="394766" y="1578441"/>
                      <a:pt x="400608" y="1591517"/>
                      <a:pt x="406995" y="1604642"/>
                    </a:cubicBezTo>
                    <a:cubicBezTo>
                      <a:pt x="408636" y="1602413"/>
                      <a:pt x="410484" y="1600283"/>
                      <a:pt x="411024" y="1597064"/>
                    </a:cubicBezTo>
                    <a:lnTo>
                      <a:pt x="488294" y="1137702"/>
                    </a:lnTo>
                    <a:lnTo>
                      <a:pt x="527776" y="902745"/>
                    </a:lnTo>
                    <a:lnTo>
                      <a:pt x="533509" y="868848"/>
                    </a:lnTo>
                    <a:lnTo>
                      <a:pt x="574849" y="622906"/>
                    </a:lnTo>
                    <a:lnTo>
                      <a:pt x="633072" y="683426"/>
                    </a:lnTo>
                    <a:lnTo>
                      <a:pt x="913812" y="975028"/>
                    </a:lnTo>
                    <a:cubicBezTo>
                      <a:pt x="911672" y="977713"/>
                      <a:pt x="909967" y="981155"/>
                      <a:pt x="909630" y="985241"/>
                    </a:cubicBezTo>
                    <a:lnTo>
                      <a:pt x="856051" y="1651695"/>
                    </a:lnTo>
                    <a:lnTo>
                      <a:pt x="837935" y="1876606"/>
                    </a:lnTo>
                    <a:lnTo>
                      <a:pt x="865034" y="1876606"/>
                    </a:lnTo>
                    <a:lnTo>
                      <a:pt x="884235" y="1637629"/>
                    </a:lnTo>
                    <a:lnTo>
                      <a:pt x="935798" y="997935"/>
                    </a:lnTo>
                    <a:lnTo>
                      <a:pt x="1220562" y="1294025"/>
                    </a:lnTo>
                    <a:cubicBezTo>
                      <a:pt x="1219487" y="1296631"/>
                      <a:pt x="1218130" y="1298924"/>
                      <a:pt x="1218239" y="1302074"/>
                    </a:cubicBezTo>
                    <a:lnTo>
                      <a:pt x="1225364" y="1529903"/>
                    </a:lnTo>
                    <a:lnTo>
                      <a:pt x="1236201" y="1876606"/>
                    </a:lnTo>
                    <a:lnTo>
                      <a:pt x="1263147" y="1876606"/>
                    </a:lnTo>
                    <a:lnTo>
                      <a:pt x="1252305" y="1526634"/>
                    </a:lnTo>
                    <a:lnTo>
                      <a:pt x="1245804" y="1320028"/>
                    </a:lnTo>
                    <a:lnTo>
                      <a:pt x="1444468" y="1526634"/>
                    </a:lnTo>
                    <a:lnTo>
                      <a:pt x="1611242" y="1699985"/>
                    </a:lnTo>
                    <a:cubicBezTo>
                      <a:pt x="1609830" y="1703155"/>
                      <a:pt x="1608809" y="1706622"/>
                      <a:pt x="1609225" y="1710535"/>
                    </a:cubicBezTo>
                    <a:lnTo>
                      <a:pt x="1627807" y="1876606"/>
                    </a:lnTo>
                    <a:lnTo>
                      <a:pt x="1655060" y="1876606"/>
                    </a:lnTo>
                    <a:lnTo>
                      <a:pt x="1638495" y="1728168"/>
                    </a:lnTo>
                    <a:lnTo>
                      <a:pt x="1781415" y="1876606"/>
                    </a:lnTo>
                    <a:lnTo>
                      <a:pt x="1823845" y="1876606"/>
                    </a:lnTo>
                    <a:lnTo>
                      <a:pt x="1596996" y="1640897"/>
                    </a:lnTo>
                    <a:lnTo>
                      <a:pt x="1660327" y="1625246"/>
                    </a:lnTo>
                    <a:lnTo>
                      <a:pt x="1685256" y="1619204"/>
                    </a:lnTo>
                    <a:lnTo>
                      <a:pt x="1736819" y="1606524"/>
                    </a:lnTo>
                    <a:lnTo>
                      <a:pt x="2379282" y="1448328"/>
                    </a:lnTo>
                    <a:lnTo>
                      <a:pt x="2403438" y="1442434"/>
                    </a:lnTo>
                    <a:cubicBezTo>
                      <a:pt x="2406535" y="1441691"/>
                      <a:pt x="2408760" y="1439116"/>
                      <a:pt x="2410712" y="1436243"/>
                    </a:cubicBezTo>
                    <a:cubicBezTo>
                      <a:pt x="2407769" y="1427476"/>
                      <a:pt x="2404662" y="1418631"/>
                      <a:pt x="2401580" y="1409800"/>
                    </a:cubicBezTo>
                    <a:cubicBezTo>
                      <a:pt x="2401555" y="1409740"/>
                      <a:pt x="2401599" y="1409547"/>
                      <a:pt x="2401580" y="1409492"/>
                    </a:cubicBezTo>
                    <a:cubicBezTo>
                      <a:pt x="2400445" y="1409398"/>
                      <a:pt x="2399637" y="1408413"/>
                      <a:pt x="2398483" y="1408715"/>
                    </a:cubicBezTo>
                    <a:lnTo>
                      <a:pt x="2393062" y="1410112"/>
                    </a:lnTo>
                    <a:lnTo>
                      <a:pt x="1695479" y="1581611"/>
                    </a:lnTo>
                    <a:lnTo>
                      <a:pt x="1695320" y="1581908"/>
                    </a:lnTo>
                    <a:lnTo>
                      <a:pt x="1695320" y="1581611"/>
                    </a:lnTo>
                    <a:lnTo>
                      <a:pt x="1682625" y="1584682"/>
                    </a:lnTo>
                    <a:lnTo>
                      <a:pt x="1682471" y="1584682"/>
                    </a:lnTo>
                    <a:lnTo>
                      <a:pt x="1664970" y="1589040"/>
                    </a:lnTo>
                    <a:lnTo>
                      <a:pt x="1569897" y="1612418"/>
                    </a:lnTo>
                    <a:lnTo>
                      <a:pt x="1493712" y="1533320"/>
                    </a:lnTo>
                    <a:lnTo>
                      <a:pt x="1214676" y="1243412"/>
                    </a:lnTo>
                    <a:lnTo>
                      <a:pt x="1597611" y="1104111"/>
                    </a:lnTo>
                    <a:lnTo>
                      <a:pt x="1818112" y="1023938"/>
                    </a:lnTo>
                    <a:lnTo>
                      <a:pt x="1849706" y="1012482"/>
                    </a:lnTo>
                    <a:lnTo>
                      <a:pt x="2090489" y="924880"/>
                    </a:lnTo>
                    <a:cubicBezTo>
                      <a:pt x="2097664" y="922270"/>
                      <a:pt x="2101841" y="912953"/>
                      <a:pt x="2099780" y="903830"/>
                    </a:cubicBezTo>
                    <a:cubicBezTo>
                      <a:pt x="2098244" y="896975"/>
                      <a:pt x="2093715" y="892265"/>
                      <a:pt x="2088477" y="891448"/>
                    </a:cubicBezTo>
                    <a:cubicBezTo>
                      <a:pt x="2086733" y="891175"/>
                      <a:pt x="2084860" y="891413"/>
                      <a:pt x="2083056" y="892067"/>
                    </a:cubicBezTo>
                    <a:lnTo>
                      <a:pt x="1860389" y="973017"/>
                    </a:lnTo>
                    <a:lnTo>
                      <a:pt x="1828800" y="984468"/>
                    </a:lnTo>
                    <a:lnTo>
                      <a:pt x="1589871" y="1071298"/>
                    </a:lnTo>
                    <a:lnTo>
                      <a:pt x="1189127" y="1216948"/>
                    </a:lnTo>
                    <a:lnTo>
                      <a:pt x="885628" y="901507"/>
                    </a:lnTo>
                    <a:lnTo>
                      <a:pt x="1498048" y="580653"/>
                    </a:lnTo>
                    <a:lnTo>
                      <a:pt x="1693462" y="478187"/>
                    </a:lnTo>
                    <a:cubicBezTo>
                      <a:pt x="1700364" y="474571"/>
                      <a:pt x="1703719" y="464735"/>
                      <a:pt x="1700895" y="455899"/>
                    </a:cubicBezTo>
                    <a:cubicBezTo>
                      <a:pt x="1698769" y="449307"/>
                      <a:pt x="1693784" y="445151"/>
                      <a:pt x="1688507" y="445067"/>
                    </a:cubicBezTo>
                    <a:cubicBezTo>
                      <a:pt x="1686743" y="445032"/>
                      <a:pt x="1684989" y="445562"/>
                      <a:pt x="1683244" y="446459"/>
                    </a:cubicBezTo>
                    <a:lnTo>
                      <a:pt x="1493712" y="545829"/>
                    </a:lnTo>
                    <a:lnTo>
                      <a:pt x="873552" y="870705"/>
                    </a:lnTo>
                    <a:cubicBezTo>
                      <a:pt x="869767" y="872691"/>
                      <a:pt x="867452" y="876629"/>
                      <a:pt x="866273" y="881230"/>
                    </a:cubicBezTo>
                    <a:lnTo>
                      <a:pt x="639424" y="645660"/>
                    </a:lnTo>
                    <a:lnTo>
                      <a:pt x="594828" y="599226"/>
                    </a:lnTo>
                    <a:lnTo>
                      <a:pt x="649488" y="564402"/>
                    </a:lnTo>
                    <a:lnTo>
                      <a:pt x="950510" y="372477"/>
                    </a:lnTo>
                    <a:lnTo>
                      <a:pt x="974820" y="356841"/>
                    </a:lnTo>
                    <a:lnTo>
                      <a:pt x="1280331" y="162132"/>
                    </a:lnTo>
                    <a:cubicBezTo>
                      <a:pt x="1282234" y="160919"/>
                      <a:pt x="1283002" y="158561"/>
                      <a:pt x="1284206" y="156560"/>
                    </a:cubicBezTo>
                    <a:cubicBezTo>
                      <a:pt x="1272472" y="152137"/>
                      <a:pt x="1260674" y="147699"/>
                      <a:pt x="1249054" y="143712"/>
                    </a:cubicBezTo>
                    <a:lnTo>
                      <a:pt x="1248281" y="144178"/>
                    </a:lnTo>
                    <a:lnTo>
                      <a:pt x="959647" y="328208"/>
                    </a:lnTo>
                    <a:lnTo>
                      <a:pt x="935332" y="343686"/>
                    </a:lnTo>
                    <a:lnTo>
                      <a:pt x="653670" y="523229"/>
                    </a:lnTo>
                    <a:lnTo>
                      <a:pt x="580424" y="569974"/>
                    </a:lnTo>
                    <a:cubicBezTo>
                      <a:pt x="577594" y="571777"/>
                      <a:pt x="575939" y="574912"/>
                      <a:pt x="574696" y="578330"/>
                    </a:cubicBezTo>
                    <a:lnTo>
                      <a:pt x="523906" y="525552"/>
                    </a:lnTo>
                    <a:lnTo>
                      <a:pt x="490305" y="490728"/>
                    </a:lnTo>
                    <a:lnTo>
                      <a:pt x="414740" y="412100"/>
                    </a:lnTo>
                    <a:lnTo>
                      <a:pt x="393062" y="389654"/>
                    </a:lnTo>
                    <a:lnTo>
                      <a:pt x="268719" y="260259"/>
                    </a:lnTo>
                    <a:lnTo>
                      <a:pt x="260359" y="251592"/>
                    </a:lnTo>
                    <a:lnTo>
                      <a:pt x="243636" y="234256"/>
                    </a:lnTo>
                    <a:lnTo>
                      <a:pt x="56115" y="39394"/>
                    </a:lnTo>
                    <a:lnTo>
                      <a:pt x="22049" y="3946"/>
                    </a:lnTo>
                    <a:cubicBezTo>
                      <a:pt x="19155" y="945"/>
                      <a:pt x="15568" y="-343"/>
                      <a:pt x="12139" y="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10"/>
            <p:cNvGrpSpPr/>
            <p:nvPr/>
          </p:nvGrpSpPr>
          <p:grpSpPr>
            <a:xfrm>
              <a:off x="3378330" y="573998"/>
              <a:ext cx="1204985" cy="1910938"/>
              <a:chOff x="3378330" y="573998"/>
              <a:chExt cx="1204985" cy="1910938"/>
            </a:xfrm>
          </p:grpSpPr>
          <p:sp>
            <p:nvSpPr>
              <p:cNvPr id="304" name="Google Shape;304;p10"/>
              <p:cNvSpPr/>
              <p:nvPr/>
            </p:nvSpPr>
            <p:spPr>
              <a:xfrm>
                <a:off x="3378330" y="573998"/>
                <a:ext cx="1204985" cy="1910938"/>
              </a:xfrm>
              <a:custGeom>
                <a:rect b="b" l="l" r="r" t="t"/>
                <a:pathLst>
                  <a:path extrusionOk="0" h="1495842" w="943237">
                    <a:moveTo>
                      <a:pt x="158510" y="492920"/>
                    </a:moveTo>
                    <a:cubicBezTo>
                      <a:pt x="353290" y="104726"/>
                      <a:pt x="651374" y="-95802"/>
                      <a:pt x="824301" y="45029"/>
                    </a:cubicBezTo>
                    <a:cubicBezTo>
                      <a:pt x="997224" y="185865"/>
                      <a:pt x="979505" y="614727"/>
                      <a:pt x="784725" y="1002921"/>
                    </a:cubicBezTo>
                    <a:cubicBezTo>
                      <a:pt x="589945" y="1391120"/>
                      <a:pt x="291862" y="1591644"/>
                      <a:pt x="118939" y="1450813"/>
                    </a:cubicBezTo>
                    <a:cubicBezTo>
                      <a:pt x="-53984" y="1309982"/>
                      <a:pt x="-36270" y="881119"/>
                      <a:pt x="158510" y="4929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>
                <a:off x="3509959" y="663798"/>
                <a:ext cx="1002044" cy="1723325"/>
              </a:xfrm>
              <a:custGeom>
                <a:rect b="b" l="l" r="r" t="t"/>
                <a:pathLst>
                  <a:path extrusionOk="0" h="1348982" w="784379">
                    <a:moveTo>
                      <a:pt x="716024" y="284"/>
                    </a:moveTo>
                    <a:cubicBezTo>
                      <a:pt x="712625" y="1101"/>
                      <a:pt x="709340" y="3681"/>
                      <a:pt x="707244" y="7599"/>
                    </a:cubicBezTo>
                    <a:lnTo>
                      <a:pt x="528553" y="340905"/>
                    </a:lnTo>
                    <a:lnTo>
                      <a:pt x="527032" y="343704"/>
                    </a:lnTo>
                    <a:lnTo>
                      <a:pt x="425527" y="533058"/>
                    </a:lnTo>
                    <a:lnTo>
                      <a:pt x="370808" y="233967"/>
                    </a:lnTo>
                    <a:cubicBezTo>
                      <a:pt x="369113" y="224705"/>
                      <a:pt x="361854" y="218900"/>
                      <a:pt x="354590" y="221055"/>
                    </a:cubicBezTo>
                    <a:cubicBezTo>
                      <a:pt x="347325" y="223209"/>
                      <a:pt x="342772" y="232451"/>
                      <a:pt x="344457" y="241713"/>
                    </a:cubicBezTo>
                    <a:lnTo>
                      <a:pt x="404755" y="571572"/>
                    </a:lnTo>
                    <a:lnTo>
                      <a:pt x="232818" y="892184"/>
                    </a:lnTo>
                    <a:lnTo>
                      <a:pt x="159854" y="530904"/>
                    </a:lnTo>
                    <a:cubicBezTo>
                      <a:pt x="157996" y="521701"/>
                      <a:pt x="150534" y="516060"/>
                      <a:pt x="143304" y="518427"/>
                    </a:cubicBezTo>
                    <a:cubicBezTo>
                      <a:pt x="136080" y="520795"/>
                      <a:pt x="131818" y="530304"/>
                      <a:pt x="133677" y="539512"/>
                    </a:cubicBezTo>
                    <a:lnTo>
                      <a:pt x="212552" y="930054"/>
                    </a:lnTo>
                    <a:lnTo>
                      <a:pt x="87738" y="1162875"/>
                    </a:lnTo>
                    <a:lnTo>
                      <a:pt x="26597" y="858400"/>
                    </a:lnTo>
                    <a:cubicBezTo>
                      <a:pt x="24754" y="849193"/>
                      <a:pt x="17445" y="843571"/>
                      <a:pt x="10215" y="845924"/>
                    </a:cubicBezTo>
                    <a:cubicBezTo>
                      <a:pt x="2986" y="848276"/>
                      <a:pt x="-1424" y="857583"/>
                      <a:pt x="419" y="866795"/>
                    </a:cubicBezTo>
                    <a:lnTo>
                      <a:pt x="67472" y="1200745"/>
                    </a:lnTo>
                    <a:lnTo>
                      <a:pt x="2446" y="1322101"/>
                    </a:lnTo>
                    <a:cubicBezTo>
                      <a:pt x="-1761" y="1329952"/>
                      <a:pt x="-165" y="1340620"/>
                      <a:pt x="5994" y="1345989"/>
                    </a:cubicBezTo>
                    <a:cubicBezTo>
                      <a:pt x="12158" y="1351348"/>
                      <a:pt x="20532" y="1349313"/>
                      <a:pt x="24744" y="1341467"/>
                    </a:cubicBezTo>
                    <a:lnTo>
                      <a:pt x="147021" y="1113386"/>
                    </a:lnTo>
                    <a:cubicBezTo>
                      <a:pt x="147863" y="1113376"/>
                      <a:pt x="148527" y="1114248"/>
                      <a:pt x="149384" y="1114030"/>
                    </a:cubicBezTo>
                    <a:lnTo>
                      <a:pt x="532943" y="1017200"/>
                    </a:lnTo>
                    <a:cubicBezTo>
                      <a:pt x="540262" y="1015353"/>
                      <a:pt x="545034" y="1006299"/>
                      <a:pt x="543582" y="996972"/>
                    </a:cubicBezTo>
                    <a:cubicBezTo>
                      <a:pt x="542130" y="987651"/>
                      <a:pt x="535029" y="981569"/>
                      <a:pt x="527706" y="983416"/>
                    </a:cubicBezTo>
                    <a:lnTo>
                      <a:pt x="167966" y="1074223"/>
                    </a:lnTo>
                    <a:lnTo>
                      <a:pt x="342598" y="748446"/>
                    </a:lnTo>
                    <a:cubicBezTo>
                      <a:pt x="343902" y="748564"/>
                      <a:pt x="344982" y="749699"/>
                      <a:pt x="346315" y="749307"/>
                    </a:cubicBezTo>
                    <a:lnTo>
                      <a:pt x="722609" y="638496"/>
                    </a:lnTo>
                    <a:cubicBezTo>
                      <a:pt x="729884" y="636351"/>
                      <a:pt x="734249" y="627099"/>
                      <a:pt x="732574" y="617837"/>
                    </a:cubicBezTo>
                    <a:cubicBezTo>
                      <a:pt x="730894" y="608575"/>
                      <a:pt x="723645" y="602785"/>
                      <a:pt x="716361" y="604925"/>
                    </a:cubicBezTo>
                    <a:lnTo>
                      <a:pt x="364049" y="708639"/>
                    </a:lnTo>
                    <a:lnTo>
                      <a:pt x="547977" y="365650"/>
                    </a:lnTo>
                    <a:lnTo>
                      <a:pt x="774464" y="289266"/>
                    </a:lnTo>
                    <a:cubicBezTo>
                      <a:pt x="781674" y="286834"/>
                      <a:pt x="785822" y="277364"/>
                      <a:pt x="783919" y="268177"/>
                    </a:cubicBezTo>
                    <a:cubicBezTo>
                      <a:pt x="782011" y="258989"/>
                      <a:pt x="774757" y="253694"/>
                      <a:pt x="767537" y="256126"/>
                    </a:cubicBezTo>
                    <a:lnTo>
                      <a:pt x="571449" y="322188"/>
                    </a:lnTo>
                    <a:lnTo>
                      <a:pt x="729705" y="26965"/>
                    </a:lnTo>
                    <a:cubicBezTo>
                      <a:pt x="733912" y="19115"/>
                      <a:pt x="732326" y="8446"/>
                      <a:pt x="726157" y="3082"/>
                    </a:cubicBezTo>
                    <a:cubicBezTo>
                      <a:pt x="723075" y="403"/>
                      <a:pt x="719433" y="-529"/>
                      <a:pt x="716024" y="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10"/>
            <p:cNvGrpSpPr/>
            <p:nvPr/>
          </p:nvGrpSpPr>
          <p:grpSpPr>
            <a:xfrm>
              <a:off x="3502635" y="6443708"/>
              <a:ext cx="1906554" cy="453806"/>
              <a:chOff x="3502635" y="6443708"/>
              <a:chExt cx="1906554" cy="453806"/>
            </a:xfrm>
          </p:grpSpPr>
          <p:sp>
            <p:nvSpPr>
              <p:cNvPr id="307" name="Google Shape;307;p10"/>
              <p:cNvSpPr/>
              <p:nvPr/>
            </p:nvSpPr>
            <p:spPr>
              <a:xfrm>
                <a:off x="3502635" y="6443708"/>
                <a:ext cx="1906554" cy="453806"/>
              </a:xfrm>
              <a:custGeom>
                <a:rect b="b" l="l" r="r" t="t"/>
                <a:pathLst>
                  <a:path extrusionOk="0" h="355230" w="1492410">
                    <a:moveTo>
                      <a:pt x="788479" y="157"/>
                    </a:moveTo>
                    <a:cubicBezTo>
                      <a:pt x="763704" y="652"/>
                      <a:pt x="738215" y="2633"/>
                      <a:pt x="712448" y="5258"/>
                    </a:cubicBezTo>
                    <a:cubicBezTo>
                      <a:pt x="703549" y="6199"/>
                      <a:pt x="694526" y="7388"/>
                      <a:pt x="685508" y="8527"/>
                    </a:cubicBezTo>
                    <a:cubicBezTo>
                      <a:pt x="579241" y="22445"/>
                      <a:pt x="464976" y="55827"/>
                      <a:pt x="344379" y="116253"/>
                    </a:cubicBezTo>
                    <a:cubicBezTo>
                      <a:pt x="334974" y="120958"/>
                      <a:pt x="325673" y="125317"/>
                      <a:pt x="316195" y="130319"/>
                    </a:cubicBezTo>
                    <a:cubicBezTo>
                      <a:pt x="219203" y="181978"/>
                      <a:pt x="118288" y="251764"/>
                      <a:pt x="14400" y="342997"/>
                    </a:cubicBezTo>
                    <a:cubicBezTo>
                      <a:pt x="9578" y="347257"/>
                      <a:pt x="4831" y="350922"/>
                      <a:pt x="0" y="355231"/>
                    </a:cubicBezTo>
                    <a:lnTo>
                      <a:pt x="22139" y="355231"/>
                    </a:lnTo>
                    <a:lnTo>
                      <a:pt x="298079" y="355231"/>
                    </a:lnTo>
                    <a:lnTo>
                      <a:pt x="325178" y="355231"/>
                    </a:lnTo>
                    <a:lnTo>
                      <a:pt x="554812" y="355231"/>
                    </a:lnTo>
                    <a:lnTo>
                      <a:pt x="582070" y="355231"/>
                    </a:lnTo>
                    <a:lnTo>
                      <a:pt x="696344" y="355231"/>
                    </a:lnTo>
                    <a:lnTo>
                      <a:pt x="723285" y="355231"/>
                    </a:lnTo>
                    <a:lnTo>
                      <a:pt x="868380" y="355231"/>
                    </a:lnTo>
                    <a:lnTo>
                      <a:pt x="895633" y="355231"/>
                    </a:lnTo>
                    <a:lnTo>
                      <a:pt x="1087951" y="355231"/>
                    </a:lnTo>
                    <a:lnTo>
                      <a:pt x="1115204" y="355231"/>
                    </a:lnTo>
                    <a:lnTo>
                      <a:pt x="1241558" y="355231"/>
                    </a:lnTo>
                    <a:lnTo>
                      <a:pt x="1283989" y="355231"/>
                    </a:lnTo>
                    <a:lnTo>
                      <a:pt x="1292660" y="355231"/>
                    </a:lnTo>
                    <a:lnTo>
                      <a:pt x="1331528" y="355231"/>
                    </a:lnTo>
                    <a:lnTo>
                      <a:pt x="1492410" y="355231"/>
                    </a:lnTo>
                    <a:cubicBezTo>
                      <a:pt x="1478576" y="296637"/>
                      <a:pt x="1467451" y="261274"/>
                      <a:pt x="1467481" y="261274"/>
                    </a:cubicBezTo>
                    <a:cubicBezTo>
                      <a:pt x="1467481" y="261274"/>
                      <a:pt x="1367700" y="161423"/>
                      <a:pt x="1196963" y="85149"/>
                    </a:cubicBezTo>
                    <a:cubicBezTo>
                      <a:pt x="1183262" y="79007"/>
                      <a:pt x="1168248" y="73559"/>
                      <a:pt x="1153606" y="67813"/>
                    </a:cubicBezTo>
                    <a:lnTo>
                      <a:pt x="1153452" y="67813"/>
                    </a:lnTo>
                    <a:cubicBezTo>
                      <a:pt x="1149830" y="66377"/>
                      <a:pt x="1146441" y="64693"/>
                      <a:pt x="1142769" y="63306"/>
                    </a:cubicBezTo>
                    <a:lnTo>
                      <a:pt x="1142615" y="63306"/>
                    </a:lnTo>
                    <a:cubicBezTo>
                      <a:pt x="1137581" y="61424"/>
                      <a:pt x="1133037" y="59344"/>
                      <a:pt x="1127903" y="57462"/>
                    </a:cubicBezTo>
                    <a:cubicBezTo>
                      <a:pt x="1074899" y="38294"/>
                      <a:pt x="1016979" y="22049"/>
                      <a:pt x="953856" y="11944"/>
                    </a:cubicBezTo>
                    <a:cubicBezTo>
                      <a:pt x="937707" y="9319"/>
                      <a:pt x="921370" y="7140"/>
                      <a:pt x="904612" y="5258"/>
                    </a:cubicBezTo>
                    <a:cubicBezTo>
                      <a:pt x="867330" y="1345"/>
                      <a:pt x="828656" y="-586"/>
                      <a:pt x="788479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0"/>
              <p:cNvSpPr/>
              <p:nvPr/>
            </p:nvSpPr>
            <p:spPr>
              <a:xfrm>
                <a:off x="5153492" y="6863548"/>
                <a:ext cx="53171" cy="33836"/>
              </a:xfrm>
              <a:custGeom>
                <a:rect b="b" l="l" r="r" t="t"/>
                <a:pathLst>
                  <a:path extrusionOk="0" h="26486" w="41621">
                    <a:moveTo>
                      <a:pt x="29418" y="37"/>
                    </a:moveTo>
                    <a:cubicBezTo>
                      <a:pt x="25970" y="-260"/>
                      <a:pt x="22313" y="1226"/>
                      <a:pt x="19508" y="4347"/>
                    </a:cubicBezTo>
                    <a:lnTo>
                      <a:pt x="0" y="26486"/>
                    </a:lnTo>
                    <a:lnTo>
                      <a:pt x="38868" y="26486"/>
                    </a:lnTo>
                    <a:cubicBezTo>
                      <a:pt x="42247" y="20146"/>
                      <a:pt x="42877" y="11924"/>
                      <a:pt x="38709" y="5882"/>
                    </a:cubicBezTo>
                    <a:cubicBezTo>
                      <a:pt x="36242" y="2365"/>
                      <a:pt x="32872" y="285"/>
                      <a:pt x="29418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0"/>
              <p:cNvSpPr/>
              <p:nvPr/>
            </p:nvSpPr>
            <p:spPr>
              <a:xfrm>
                <a:off x="4611644" y="6685773"/>
                <a:ext cx="47736" cy="211665"/>
              </a:xfrm>
              <a:custGeom>
                <a:rect b="b" l="l" r="r" t="t"/>
                <a:pathLst>
                  <a:path extrusionOk="0" h="165687" w="37367">
                    <a:moveTo>
                      <a:pt x="24929" y="62"/>
                    </a:moveTo>
                    <a:cubicBezTo>
                      <a:pt x="17496" y="-730"/>
                      <a:pt x="10872" y="6105"/>
                      <a:pt x="10217" y="15565"/>
                    </a:cubicBezTo>
                    <a:lnTo>
                      <a:pt x="0" y="165688"/>
                    </a:lnTo>
                    <a:lnTo>
                      <a:pt x="27253" y="165688"/>
                    </a:lnTo>
                    <a:lnTo>
                      <a:pt x="37317" y="18488"/>
                    </a:lnTo>
                    <a:cubicBezTo>
                      <a:pt x="37966" y="9027"/>
                      <a:pt x="32357" y="905"/>
                      <a:pt x="24929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" name="Google Shape;310;p10"/>
            <p:cNvSpPr/>
            <p:nvPr/>
          </p:nvSpPr>
          <p:spPr>
            <a:xfrm>
              <a:off x="4211185" y="6708535"/>
              <a:ext cx="46360" cy="188898"/>
            </a:xfrm>
            <a:custGeom>
              <a:rect b="b" l="l" r="r" t="t"/>
              <a:pathLst>
                <a:path extrusionOk="0" h="147865" w="36290">
                  <a:moveTo>
                    <a:pt x="24002" y="70"/>
                  </a:moveTo>
                  <a:cubicBezTo>
                    <a:pt x="16570" y="-772"/>
                    <a:pt x="9955" y="6063"/>
                    <a:pt x="9296" y="15524"/>
                  </a:cubicBezTo>
                  <a:lnTo>
                    <a:pt x="0" y="147865"/>
                  </a:lnTo>
                  <a:lnTo>
                    <a:pt x="27258" y="147865"/>
                  </a:lnTo>
                  <a:lnTo>
                    <a:pt x="36237" y="18792"/>
                  </a:lnTo>
                  <a:cubicBezTo>
                    <a:pt x="36896" y="9333"/>
                    <a:pt x="31435" y="912"/>
                    <a:pt x="24002" y="7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10522052" y="25074"/>
              <a:ext cx="1678966" cy="5008913"/>
              <a:chOff x="10522052" y="25074"/>
              <a:chExt cx="1678966" cy="5008913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10522052" y="25074"/>
                <a:ext cx="1678966" cy="4174068"/>
              </a:xfrm>
              <a:custGeom>
                <a:rect b="b" l="l" r="r" t="t"/>
                <a:pathLst>
                  <a:path extrusionOk="0" h="3267372" w="1314259">
                    <a:moveTo>
                      <a:pt x="184823" y="0"/>
                    </a:moveTo>
                    <a:cubicBezTo>
                      <a:pt x="127889" y="162920"/>
                      <a:pt x="79874" y="352830"/>
                      <a:pt x="46972" y="574228"/>
                    </a:cubicBezTo>
                    <a:cubicBezTo>
                      <a:pt x="44197" y="592916"/>
                      <a:pt x="41472" y="611895"/>
                      <a:pt x="38945" y="631033"/>
                    </a:cubicBezTo>
                    <a:cubicBezTo>
                      <a:pt x="33296" y="673321"/>
                      <a:pt x="27944" y="716684"/>
                      <a:pt x="23436" y="761201"/>
                    </a:cubicBezTo>
                    <a:cubicBezTo>
                      <a:pt x="23436" y="761300"/>
                      <a:pt x="23436" y="761409"/>
                      <a:pt x="23436" y="761508"/>
                    </a:cubicBezTo>
                    <a:cubicBezTo>
                      <a:pt x="19818" y="797456"/>
                      <a:pt x="16399" y="833815"/>
                      <a:pt x="13526" y="871249"/>
                    </a:cubicBezTo>
                    <a:cubicBezTo>
                      <a:pt x="9561" y="923146"/>
                      <a:pt x="6340" y="976152"/>
                      <a:pt x="3912" y="1030981"/>
                    </a:cubicBezTo>
                    <a:cubicBezTo>
                      <a:pt x="3169" y="1048405"/>
                      <a:pt x="3119" y="1065022"/>
                      <a:pt x="2525" y="1082208"/>
                    </a:cubicBezTo>
                    <a:cubicBezTo>
                      <a:pt x="2129" y="1094883"/>
                      <a:pt x="1732" y="1107439"/>
                      <a:pt x="1484" y="1119974"/>
                    </a:cubicBezTo>
                    <a:cubicBezTo>
                      <a:pt x="-2530" y="1281865"/>
                      <a:pt x="1683" y="1433385"/>
                      <a:pt x="13079" y="1574404"/>
                    </a:cubicBezTo>
                    <a:cubicBezTo>
                      <a:pt x="14021" y="1585969"/>
                      <a:pt x="14913" y="1597801"/>
                      <a:pt x="15854" y="1609233"/>
                    </a:cubicBezTo>
                    <a:cubicBezTo>
                      <a:pt x="15854" y="1609282"/>
                      <a:pt x="15904" y="1609337"/>
                      <a:pt x="15854" y="1609386"/>
                    </a:cubicBezTo>
                    <a:cubicBezTo>
                      <a:pt x="18827" y="1642878"/>
                      <a:pt x="22395" y="1675503"/>
                      <a:pt x="26061" y="1707825"/>
                    </a:cubicBezTo>
                    <a:cubicBezTo>
                      <a:pt x="26111" y="1707870"/>
                      <a:pt x="26061" y="1707934"/>
                      <a:pt x="26061" y="1707979"/>
                    </a:cubicBezTo>
                    <a:cubicBezTo>
                      <a:pt x="26061" y="1708033"/>
                      <a:pt x="26111" y="1708083"/>
                      <a:pt x="26061" y="1708132"/>
                    </a:cubicBezTo>
                    <a:cubicBezTo>
                      <a:pt x="39093" y="1820846"/>
                      <a:pt x="56635" y="1926209"/>
                      <a:pt x="77495" y="2025119"/>
                    </a:cubicBezTo>
                    <a:cubicBezTo>
                      <a:pt x="77495" y="2025168"/>
                      <a:pt x="77446" y="2025232"/>
                      <a:pt x="77495" y="2025277"/>
                    </a:cubicBezTo>
                    <a:cubicBezTo>
                      <a:pt x="79824" y="2036401"/>
                      <a:pt x="82054" y="2047738"/>
                      <a:pt x="84482" y="2058709"/>
                    </a:cubicBezTo>
                    <a:cubicBezTo>
                      <a:pt x="84482" y="2058759"/>
                      <a:pt x="84383" y="2058823"/>
                      <a:pt x="84482" y="2058863"/>
                    </a:cubicBezTo>
                    <a:cubicBezTo>
                      <a:pt x="118177" y="2211130"/>
                      <a:pt x="159849" y="2347256"/>
                      <a:pt x="205882" y="2467785"/>
                    </a:cubicBezTo>
                    <a:cubicBezTo>
                      <a:pt x="205882" y="2467889"/>
                      <a:pt x="205981" y="2468018"/>
                      <a:pt x="206031" y="2468097"/>
                    </a:cubicBezTo>
                    <a:cubicBezTo>
                      <a:pt x="206031" y="2468141"/>
                      <a:pt x="206031" y="2468221"/>
                      <a:pt x="206031" y="2468250"/>
                    </a:cubicBezTo>
                    <a:cubicBezTo>
                      <a:pt x="207715" y="2472767"/>
                      <a:pt x="209549" y="2476938"/>
                      <a:pt x="211283" y="2481405"/>
                    </a:cubicBezTo>
                    <a:cubicBezTo>
                      <a:pt x="401658" y="2972397"/>
                      <a:pt x="653129" y="3198438"/>
                      <a:pt x="715910" y="3249572"/>
                    </a:cubicBezTo>
                    <a:cubicBezTo>
                      <a:pt x="725077" y="3257016"/>
                      <a:pt x="737564" y="3267373"/>
                      <a:pt x="737613" y="3267373"/>
                    </a:cubicBezTo>
                    <a:cubicBezTo>
                      <a:pt x="737613" y="3267373"/>
                      <a:pt x="741726" y="3265540"/>
                      <a:pt x="742221" y="3265362"/>
                    </a:cubicBezTo>
                    <a:cubicBezTo>
                      <a:pt x="759218" y="3259334"/>
                      <a:pt x="1050082" y="3149929"/>
                      <a:pt x="1312404" y="2652900"/>
                    </a:cubicBezTo>
                    <a:lnTo>
                      <a:pt x="1312404" y="2406185"/>
                    </a:lnTo>
                    <a:cubicBezTo>
                      <a:pt x="1313395" y="2403858"/>
                      <a:pt x="1313940" y="2401292"/>
                      <a:pt x="1314238" y="2398756"/>
                    </a:cubicBezTo>
                    <a:cubicBezTo>
                      <a:pt x="1314287" y="2395378"/>
                      <a:pt x="1314386" y="2391896"/>
                      <a:pt x="1312850" y="2388850"/>
                    </a:cubicBezTo>
                    <a:cubicBezTo>
                      <a:pt x="1312751" y="2388623"/>
                      <a:pt x="1312503" y="2388598"/>
                      <a:pt x="1312404" y="2388385"/>
                    </a:cubicBezTo>
                    <a:lnTo>
                      <a:pt x="1312404" y="2064900"/>
                    </a:lnTo>
                    <a:lnTo>
                      <a:pt x="1312404" y="1894332"/>
                    </a:lnTo>
                    <a:lnTo>
                      <a:pt x="1312404" y="1877462"/>
                    </a:lnTo>
                    <a:lnTo>
                      <a:pt x="1312404" y="1855174"/>
                    </a:lnTo>
                    <a:lnTo>
                      <a:pt x="1312404" y="1843258"/>
                    </a:lnTo>
                    <a:lnTo>
                      <a:pt x="1312404" y="1826383"/>
                    </a:lnTo>
                    <a:lnTo>
                      <a:pt x="1312404" y="1774536"/>
                    </a:lnTo>
                    <a:lnTo>
                      <a:pt x="1312404" y="1466525"/>
                    </a:lnTo>
                    <a:lnTo>
                      <a:pt x="1312404" y="1241167"/>
                    </a:lnTo>
                    <a:lnTo>
                      <a:pt x="1312404" y="1160836"/>
                    </a:lnTo>
                    <a:lnTo>
                      <a:pt x="1312404" y="1117344"/>
                    </a:lnTo>
                    <a:lnTo>
                      <a:pt x="1312404" y="1082986"/>
                    </a:lnTo>
                    <a:lnTo>
                      <a:pt x="1312404" y="424402"/>
                    </a:lnTo>
                    <a:lnTo>
                      <a:pt x="1312404" y="89926"/>
                    </a:lnTo>
                    <a:lnTo>
                      <a:pt x="1312404" y="45505"/>
                    </a:lnTo>
                    <a:lnTo>
                      <a:pt x="1312404" y="0"/>
                    </a:lnTo>
                    <a:lnTo>
                      <a:pt x="948204" y="0"/>
                    </a:lnTo>
                    <a:lnTo>
                      <a:pt x="913371" y="0"/>
                    </a:lnTo>
                    <a:lnTo>
                      <a:pt x="884383" y="0"/>
                    </a:lnTo>
                    <a:lnTo>
                      <a:pt x="869221" y="0"/>
                    </a:lnTo>
                    <a:lnTo>
                      <a:pt x="857130" y="0"/>
                    </a:lnTo>
                    <a:lnTo>
                      <a:pt x="822940" y="0"/>
                    </a:lnTo>
                    <a:lnTo>
                      <a:pt x="749505" y="0"/>
                    </a:lnTo>
                    <a:lnTo>
                      <a:pt x="717941" y="0"/>
                    </a:lnTo>
                    <a:lnTo>
                      <a:pt x="709419" y="0"/>
                    </a:lnTo>
                    <a:lnTo>
                      <a:pt x="337787" y="0"/>
                    </a:lnTo>
                    <a:lnTo>
                      <a:pt x="331593" y="0"/>
                    </a:lnTo>
                    <a:lnTo>
                      <a:pt x="319849" y="0"/>
                    </a:lnTo>
                    <a:lnTo>
                      <a:pt x="299385" y="0"/>
                    </a:lnTo>
                    <a:lnTo>
                      <a:pt x="184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10608253" y="25074"/>
                <a:ext cx="1592737" cy="5008913"/>
              </a:xfrm>
              <a:custGeom>
                <a:rect b="b" l="l" r="r" t="t"/>
                <a:pathLst>
                  <a:path extrusionOk="0" h="3920871" w="1246761">
                    <a:moveTo>
                      <a:pt x="231886" y="0"/>
                    </a:moveTo>
                    <a:lnTo>
                      <a:pt x="248783" y="33122"/>
                    </a:lnTo>
                    <a:lnTo>
                      <a:pt x="395107" y="321939"/>
                    </a:lnTo>
                    <a:lnTo>
                      <a:pt x="409625" y="350883"/>
                    </a:lnTo>
                    <a:lnTo>
                      <a:pt x="496538" y="522069"/>
                    </a:lnTo>
                    <a:lnTo>
                      <a:pt x="496686" y="522376"/>
                    </a:lnTo>
                    <a:lnTo>
                      <a:pt x="591576" y="709814"/>
                    </a:lnTo>
                    <a:lnTo>
                      <a:pt x="731707" y="985627"/>
                    </a:lnTo>
                    <a:lnTo>
                      <a:pt x="731707" y="985785"/>
                    </a:lnTo>
                    <a:lnTo>
                      <a:pt x="731707" y="985939"/>
                    </a:lnTo>
                    <a:lnTo>
                      <a:pt x="731707" y="986092"/>
                    </a:lnTo>
                    <a:lnTo>
                      <a:pt x="738990" y="1000644"/>
                    </a:lnTo>
                    <a:cubicBezTo>
                      <a:pt x="740626" y="1003839"/>
                      <a:pt x="743401" y="1005295"/>
                      <a:pt x="745977" y="1006523"/>
                    </a:cubicBezTo>
                    <a:lnTo>
                      <a:pt x="741468" y="1107592"/>
                    </a:lnTo>
                    <a:lnTo>
                      <a:pt x="741468" y="1107751"/>
                    </a:lnTo>
                    <a:lnTo>
                      <a:pt x="734383" y="1271657"/>
                    </a:lnTo>
                    <a:lnTo>
                      <a:pt x="732995" y="1306174"/>
                    </a:lnTo>
                    <a:lnTo>
                      <a:pt x="715306" y="1709683"/>
                    </a:lnTo>
                    <a:lnTo>
                      <a:pt x="549310" y="1410497"/>
                    </a:lnTo>
                    <a:lnTo>
                      <a:pt x="461654" y="1252311"/>
                    </a:lnTo>
                    <a:lnTo>
                      <a:pt x="461505" y="1252158"/>
                    </a:lnTo>
                    <a:lnTo>
                      <a:pt x="285005" y="933780"/>
                    </a:lnTo>
                    <a:lnTo>
                      <a:pt x="268901" y="904835"/>
                    </a:lnTo>
                    <a:lnTo>
                      <a:pt x="102756" y="605184"/>
                    </a:lnTo>
                    <a:cubicBezTo>
                      <a:pt x="100576" y="601301"/>
                      <a:pt x="97306" y="598810"/>
                      <a:pt x="93937" y="598062"/>
                    </a:cubicBezTo>
                    <a:cubicBezTo>
                      <a:pt x="90517" y="597319"/>
                      <a:pt x="87049" y="598418"/>
                      <a:pt x="84026" y="601157"/>
                    </a:cubicBezTo>
                    <a:cubicBezTo>
                      <a:pt x="77932" y="606645"/>
                      <a:pt x="76495" y="617229"/>
                      <a:pt x="80756" y="624996"/>
                    </a:cubicBezTo>
                    <a:lnTo>
                      <a:pt x="243481" y="918455"/>
                    </a:lnTo>
                    <a:lnTo>
                      <a:pt x="259437" y="947400"/>
                    </a:lnTo>
                    <a:lnTo>
                      <a:pt x="490492" y="1364064"/>
                    </a:lnTo>
                    <a:lnTo>
                      <a:pt x="504862" y="1389908"/>
                    </a:lnTo>
                    <a:lnTo>
                      <a:pt x="517448" y="1412508"/>
                    </a:lnTo>
                    <a:lnTo>
                      <a:pt x="542025" y="1456772"/>
                    </a:lnTo>
                    <a:lnTo>
                      <a:pt x="542025" y="1456931"/>
                    </a:lnTo>
                    <a:lnTo>
                      <a:pt x="659709" y="1669128"/>
                    </a:lnTo>
                    <a:cubicBezTo>
                      <a:pt x="659808" y="1669257"/>
                      <a:pt x="659808" y="1669465"/>
                      <a:pt x="659858" y="1669594"/>
                    </a:cubicBezTo>
                    <a:cubicBezTo>
                      <a:pt x="659907" y="1669658"/>
                      <a:pt x="660007" y="1669693"/>
                      <a:pt x="660056" y="1669747"/>
                    </a:cubicBezTo>
                    <a:lnTo>
                      <a:pt x="711143" y="1761995"/>
                    </a:lnTo>
                    <a:cubicBezTo>
                      <a:pt x="711589" y="1762817"/>
                      <a:pt x="712431" y="1762862"/>
                      <a:pt x="712976" y="1763546"/>
                    </a:cubicBezTo>
                    <a:lnTo>
                      <a:pt x="687606" y="2345047"/>
                    </a:lnTo>
                    <a:lnTo>
                      <a:pt x="410121" y="1947110"/>
                    </a:lnTo>
                    <a:lnTo>
                      <a:pt x="126442" y="1540511"/>
                    </a:lnTo>
                    <a:lnTo>
                      <a:pt x="106621" y="1512185"/>
                    </a:lnTo>
                    <a:lnTo>
                      <a:pt x="23623" y="1393162"/>
                    </a:lnTo>
                    <a:cubicBezTo>
                      <a:pt x="21146" y="1389606"/>
                      <a:pt x="17826" y="1387689"/>
                      <a:pt x="14308" y="1387432"/>
                    </a:cubicBezTo>
                    <a:cubicBezTo>
                      <a:pt x="10889" y="1387174"/>
                      <a:pt x="7272" y="1388457"/>
                      <a:pt x="4398" y="1391612"/>
                    </a:cubicBezTo>
                    <a:cubicBezTo>
                      <a:pt x="-1152" y="1397927"/>
                      <a:pt x="-1449" y="1408798"/>
                      <a:pt x="3506" y="1415911"/>
                    </a:cubicBezTo>
                    <a:lnTo>
                      <a:pt x="78278" y="1523176"/>
                    </a:lnTo>
                    <a:lnTo>
                      <a:pt x="97950" y="1551497"/>
                    </a:lnTo>
                    <a:lnTo>
                      <a:pt x="377764" y="1952529"/>
                    </a:lnTo>
                    <a:lnTo>
                      <a:pt x="396941" y="1980082"/>
                    </a:lnTo>
                    <a:lnTo>
                      <a:pt x="397089" y="1980235"/>
                    </a:lnTo>
                    <a:lnTo>
                      <a:pt x="677547" y="2382506"/>
                    </a:lnTo>
                    <a:cubicBezTo>
                      <a:pt x="679728" y="2385666"/>
                      <a:pt x="682701" y="2386934"/>
                      <a:pt x="685723" y="2387459"/>
                    </a:cubicBezTo>
                    <a:lnTo>
                      <a:pt x="659561" y="2990163"/>
                    </a:lnTo>
                    <a:lnTo>
                      <a:pt x="215782" y="2363467"/>
                    </a:lnTo>
                    <a:lnTo>
                      <a:pt x="94977" y="2193057"/>
                    </a:lnTo>
                    <a:lnTo>
                      <a:pt x="82143" y="2174944"/>
                    </a:lnTo>
                    <a:cubicBezTo>
                      <a:pt x="79666" y="2171418"/>
                      <a:pt x="76296" y="2169625"/>
                      <a:pt x="72877" y="2169372"/>
                    </a:cubicBezTo>
                    <a:cubicBezTo>
                      <a:pt x="69409" y="2169149"/>
                      <a:pt x="65891" y="2170680"/>
                      <a:pt x="63115" y="2173864"/>
                    </a:cubicBezTo>
                    <a:cubicBezTo>
                      <a:pt x="57566" y="2180234"/>
                      <a:pt x="57070" y="2191110"/>
                      <a:pt x="62025" y="2198163"/>
                    </a:cubicBezTo>
                    <a:lnTo>
                      <a:pt x="108653" y="2263943"/>
                    </a:lnTo>
                    <a:lnTo>
                      <a:pt x="108802" y="2264097"/>
                    </a:lnTo>
                    <a:lnTo>
                      <a:pt x="199232" y="2391792"/>
                    </a:lnTo>
                    <a:lnTo>
                      <a:pt x="657083" y="3037989"/>
                    </a:lnTo>
                    <a:cubicBezTo>
                      <a:pt x="657231" y="3038172"/>
                      <a:pt x="657430" y="3037964"/>
                      <a:pt x="657579" y="3038147"/>
                    </a:cubicBezTo>
                    <a:lnTo>
                      <a:pt x="648412" y="3249572"/>
                    </a:lnTo>
                    <a:lnTo>
                      <a:pt x="646281" y="3298328"/>
                    </a:lnTo>
                    <a:lnTo>
                      <a:pt x="619920" y="3902583"/>
                    </a:lnTo>
                    <a:cubicBezTo>
                      <a:pt x="619523" y="3912073"/>
                      <a:pt x="625172" y="3920290"/>
                      <a:pt x="632605" y="3920845"/>
                    </a:cubicBezTo>
                    <a:cubicBezTo>
                      <a:pt x="640087" y="3921374"/>
                      <a:pt x="646430" y="3913965"/>
                      <a:pt x="646875" y="3904440"/>
                    </a:cubicBezTo>
                    <a:lnTo>
                      <a:pt x="673335" y="3296471"/>
                    </a:lnTo>
                    <a:lnTo>
                      <a:pt x="674723" y="3265362"/>
                    </a:lnTo>
                    <a:lnTo>
                      <a:pt x="692066" y="2865875"/>
                    </a:lnTo>
                    <a:cubicBezTo>
                      <a:pt x="692760" y="2865503"/>
                      <a:pt x="693503" y="2865929"/>
                      <a:pt x="694098" y="2865414"/>
                    </a:cubicBezTo>
                    <a:lnTo>
                      <a:pt x="1241487" y="2412684"/>
                    </a:lnTo>
                    <a:cubicBezTo>
                      <a:pt x="1243370" y="2411133"/>
                      <a:pt x="1243915" y="2408503"/>
                      <a:pt x="1244906" y="2406185"/>
                    </a:cubicBezTo>
                    <a:cubicBezTo>
                      <a:pt x="1245897" y="2403858"/>
                      <a:pt x="1246442" y="2401292"/>
                      <a:pt x="1246739" y="2398756"/>
                    </a:cubicBezTo>
                    <a:cubicBezTo>
                      <a:pt x="1246788" y="2395378"/>
                      <a:pt x="1246888" y="2391896"/>
                      <a:pt x="1245352" y="2388850"/>
                    </a:cubicBezTo>
                    <a:cubicBezTo>
                      <a:pt x="1245253" y="2388623"/>
                      <a:pt x="1245005" y="2388598"/>
                      <a:pt x="1244906" y="2388385"/>
                    </a:cubicBezTo>
                    <a:cubicBezTo>
                      <a:pt x="1242874" y="2384779"/>
                      <a:pt x="1240050" y="2382134"/>
                      <a:pt x="1236829" y="2381267"/>
                    </a:cubicBezTo>
                    <a:cubicBezTo>
                      <a:pt x="1233460" y="2380351"/>
                      <a:pt x="1229793" y="2380990"/>
                      <a:pt x="1226622" y="2383585"/>
                    </a:cubicBezTo>
                    <a:lnTo>
                      <a:pt x="693949" y="2824553"/>
                    </a:lnTo>
                    <a:lnTo>
                      <a:pt x="718724" y="2252645"/>
                    </a:lnTo>
                    <a:lnTo>
                      <a:pt x="1053491" y="2024658"/>
                    </a:lnTo>
                    <a:lnTo>
                      <a:pt x="1244906" y="1894332"/>
                    </a:lnTo>
                    <a:lnTo>
                      <a:pt x="1244906" y="1877462"/>
                    </a:lnTo>
                    <a:lnTo>
                      <a:pt x="1244906" y="1855174"/>
                    </a:lnTo>
                    <a:lnTo>
                      <a:pt x="1211756" y="1877770"/>
                    </a:lnTo>
                    <a:lnTo>
                      <a:pt x="1020192" y="2008403"/>
                    </a:lnTo>
                    <a:cubicBezTo>
                      <a:pt x="1020192" y="2008388"/>
                      <a:pt x="1020093" y="2008422"/>
                      <a:pt x="1020044" y="2008403"/>
                    </a:cubicBezTo>
                    <a:lnTo>
                      <a:pt x="720607" y="2212403"/>
                    </a:lnTo>
                    <a:lnTo>
                      <a:pt x="739635" y="1773451"/>
                    </a:lnTo>
                    <a:lnTo>
                      <a:pt x="744739" y="1655201"/>
                    </a:lnTo>
                    <a:lnTo>
                      <a:pt x="779424" y="1620837"/>
                    </a:lnTo>
                    <a:lnTo>
                      <a:pt x="798600" y="1601957"/>
                    </a:lnTo>
                    <a:lnTo>
                      <a:pt x="969402" y="1433092"/>
                    </a:lnTo>
                    <a:lnTo>
                      <a:pt x="1003940" y="1399041"/>
                    </a:lnTo>
                    <a:lnTo>
                      <a:pt x="1244906" y="1160836"/>
                    </a:lnTo>
                    <a:lnTo>
                      <a:pt x="1244906" y="1117344"/>
                    </a:lnTo>
                    <a:lnTo>
                      <a:pt x="1004583" y="1354777"/>
                    </a:lnTo>
                    <a:lnTo>
                      <a:pt x="977182" y="1381860"/>
                    </a:lnTo>
                    <a:lnTo>
                      <a:pt x="972822" y="1386193"/>
                    </a:lnTo>
                    <a:lnTo>
                      <a:pt x="951316" y="1407402"/>
                    </a:lnTo>
                    <a:lnTo>
                      <a:pt x="746572" y="1609693"/>
                    </a:lnTo>
                    <a:lnTo>
                      <a:pt x="759753" y="1306640"/>
                    </a:lnTo>
                    <a:lnTo>
                      <a:pt x="761288" y="1272123"/>
                    </a:lnTo>
                    <a:lnTo>
                      <a:pt x="766888" y="1143966"/>
                    </a:lnTo>
                    <a:lnTo>
                      <a:pt x="766888" y="1143813"/>
                    </a:lnTo>
                    <a:lnTo>
                      <a:pt x="768870" y="1095056"/>
                    </a:lnTo>
                    <a:lnTo>
                      <a:pt x="779127" y="861343"/>
                    </a:lnTo>
                    <a:cubicBezTo>
                      <a:pt x="779623" y="860868"/>
                      <a:pt x="780316" y="860997"/>
                      <a:pt x="780812" y="860412"/>
                    </a:cubicBezTo>
                    <a:lnTo>
                      <a:pt x="876494" y="743246"/>
                    </a:lnTo>
                    <a:lnTo>
                      <a:pt x="1163146" y="391899"/>
                    </a:lnTo>
                    <a:lnTo>
                      <a:pt x="1236681" y="301663"/>
                    </a:lnTo>
                    <a:cubicBezTo>
                      <a:pt x="1242081" y="295072"/>
                      <a:pt x="1242181" y="284061"/>
                      <a:pt x="1236977" y="277208"/>
                    </a:cubicBezTo>
                    <a:cubicBezTo>
                      <a:pt x="1234401" y="273782"/>
                      <a:pt x="1231032" y="272186"/>
                      <a:pt x="1227563" y="272100"/>
                    </a:cubicBezTo>
                    <a:cubicBezTo>
                      <a:pt x="1224094" y="272015"/>
                      <a:pt x="1220626" y="273603"/>
                      <a:pt x="1217950" y="276899"/>
                    </a:cubicBezTo>
                    <a:lnTo>
                      <a:pt x="1134655" y="378897"/>
                    </a:lnTo>
                    <a:lnTo>
                      <a:pt x="847854" y="730398"/>
                    </a:lnTo>
                    <a:lnTo>
                      <a:pt x="781456" y="811814"/>
                    </a:lnTo>
                    <a:lnTo>
                      <a:pt x="785916" y="707491"/>
                    </a:lnTo>
                    <a:lnTo>
                      <a:pt x="809155" y="171649"/>
                    </a:lnTo>
                    <a:lnTo>
                      <a:pt x="812277" y="101844"/>
                    </a:lnTo>
                    <a:cubicBezTo>
                      <a:pt x="814407" y="100826"/>
                      <a:pt x="816885" y="100271"/>
                      <a:pt x="818421" y="97820"/>
                    </a:cubicBezTo>
                    <a:lnTo>
                      <a:pt x="880706" y="0"/>
                    </a:lnTo>
                    <a:lnTo>
                      <a:pt x="845872" y="0"/>
                    </a:lnTo>
                    <a:lnTo>
                      <a:pt x="814754" y="48910"/>
                    </a:lnTo>
                    <a:lnTo>
                      <a:pt x="816885" y="0"/>
                    </a:lnTo>
                    <a:lnTo>
                      <a:pt x="801722" y="0"/>
                    </a:lnTo>
                    <a:lnTo>
                      <a:pt x="789632" y="0"/>
                    </a:lnTo>
                    <a:lnTo>
                      <a:pt x="789037" y="11608"/>
                    </a:lnTo>
                    <a:lnTo>
                      <a:pt x="783141" y="148587"/>
                    </a:lnTo>
                    <a:lnTo>
                      <a:pt x="780514" y="208487"/>
                    </a:lnTo>
                    <a:lnTo>
                      <a:pt x="726950" y="95034"/>
                    </a:lnTo>
                    <a:cubicBezTo>
                      <a:pt x="726900" y="94981"/>
                      <a:pt x="726851" y="94932"/>
                      <a:pt x="726801" y="94879"/>
                    </a:cubicBezTo>
                    <a:lnTo>
                      <a:pt x="718279" y="76770"/>
                    </a:lnTo>
                    <a:lnTo>
                      <a:pt x="704157" y="47052"/>
                    </a:lnTo>
                    <a:lnTo>
                      <a:pt x="682007" y="0"/>
                    </a:lnTo>
                    <a:lnTo>
                      <a:pt x="650443" y="0"/>
                    </a:lnTo>
                    <a:lnTo>
                      <a:pt x="662831" y="26158"/>
                    </a:lnTo>
                    <a:cubicBezTo>
                      <a:pt x="662880" y="26214"/>
                      <a:pt x="662880" y="26256"/>
                      <a:pt x="662979" y="26312"/>
                    </a:cubicBezTo>
                    <a:lnTo>
                      <a:pt x="772636" y="258170"/>
                    </a:lnTo>
                    <a:cubicBezTo>
                      <a:pt x="773924" y="260916"/>
                      <a:pt x="776104" y="262150"/>
                      <a:pt x="778185" y="263588"/>
                    </a:cubicBezTo>
                    <a:lnTo>
                      <a:pt x="759158" y="700834"/>
                    </a:lnTo>
                    <a:lnTo>
                      <a:pt x="759158" y="700993"/>
                    </a:lnTo>
                    <a:lnTo>
                      <a:pt x="755739" y="782250"/>
                    </a:lnTo>
                    <a:cubicBezTo>
                      <a:pt x="755739" y="782305"/>
                      <a:pt x="755739" y="782354"/>
                      <a:pt x="755739" y="782404"/>
                    </a:cubicBezTo>
                    <a:lnTo>
                      <a:pt x="748157" y="955137"/>
                    </a:lnTo>
                    <a:lnTo>
                      <a:pt x="730963" y="921085"/>
                    </a:lnTo>
                    <a:lnTo>
                      <a:pt x="730963" y="920932"/>
                    </a:lnTo>
                    <a:lnTo>
                      <a:pt x="730963" y="920778"/>
                    </a:lnTo>
                    <a:lnTo>
                      <a:pt x="619177" y="700681"/>
                    </a:lnTo>
                    <a:lnTo>
                      <a:pt x="442478" y="351811"/>
                    </a:lnTo>
                    <a:lnTo>
                      <a:pt x="442329" y="351656"/>
                    </a:lnTo>
                    <a:lnTo>
                      <a:pt x="426523" y="320546"/>
                    </a:lnTo>
                    <a:lnTo>
                      <a:pt x="264094" y="0"/>
                    </a:lnTo>
                    <a:lnTo>
                      <a:pt x="252351" y="0"/>
                    </a:lnTo>
                    <a:lnTo>
                      <a:pt x="2318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" name="Google Shape;314;p10"/>
            <p:cNvGrpSpPr/>
            <p:nvPr/>
          </p:nvGrpSpPr>
          <p:grpSpPr>
            <a:xfrm>
              <a:off x="3484638" y="6501592"/>
              <a:ext cx="1133289" cy="395904"/>
              <a:chOff x="3484638" y="6501592"/>
              <a:chExt cx="1133289" cy="395904"/>
            </a:xfrm>
          </p:grpSpPr>
          <p:sp>
            <p:nvSpPr>
              <p:cNvPr id="315" name="Google Shape;315;p10"/>
              <p:cNvSpPr/>
              <p:nvPr/>
            </p:nvSpPr>
            <p:spPr>
              <a:xfrm>
                <a:off x="3484638" y="6501592"/>
                <a:ext cx="1133289" cy="395904"/>
              </a:xfrm>
              <a:custGeom>
                <a:rect b="b" l="l" r="r" t="t"/>
                <a:pathLst>
                  <a:path extrusionOk="0" h="309905" w="887115">
                    <a:moveTo>
                      <a:pt x="293282" y="52"/>
                    </a:moveTo>
                    <a:cubicBezTo>
                      <a:pt x="179919" y="1835"/>
                      <a:pt x="87442" y="49234"/>
                      <a:pt x="37470" y="144280"/>
                    </a:cubicBezTo>
                    <a:cubicBezTo>
                      <a:pt x="12209" y="192373"/>
                      <a:pt x="570" y="248738"/>
                      <a:pt x="0" y="309906"/>
                    </a:cubicBezTo>
                    <a:lnTo>
                      <a:pt x="236452" y="309906"/>
                    </a:lnTo>
                    <a:lnTo>
                      <a:pt x="283060" y="309906"/>
                    </a:lnTo>
                    <a:lnTo>
                      <a:pt x="887116" y="309906"/>
                    </a:lnTo>
                    <a:cubicBezTo>
                      <a:pt x="856275" y="276919"/>
                      <a:pt x="823428" y="245121"/>
                      <a:pt x="788326" y="215206"/>
                    </a:cubicBezTo>
                    <a:cubicBezTo>
                      <a:pt x="619312" y="70978"/>
                      <a:pt x="439026" y="-2227"/>
                      <a:pt x="293282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3564067" y="6661442"/>
                <a:ext cx="504946" cy="236005"/>
              </a:xfrm>
              <a:custGeom>
                <a:rect b="b" l="l" r="r" t="t"/>
                <a:pathLst>
                  <a:path extrusionOk="0" h="184740" w="395261">
                    <a:moveTo>
                      <a:pt x="11359" y="245"/>
                    </a:moveTo>
                    <a:cubicBezTo>
                      <a:pt x="7955" y="988"/>
                      <a:pt x="4704" y="3365"/>
                      <a:pt x="2534" y="7228"/>
                    </a:cubicBezTo>
                    <a:cubicBezTo>
                      <a:pt x="-1807" y="14955"/>
                      <a:pt x="-439" y="25653"/>
                      <a:pt x="5631" y="31201"/>
                    </a:cubicBezTo>
                    <a:lnTo>
                      <a:pt x="174258" y="184741"/>
                    </a:lnTo>
                    <a:lnTo>
                      <a:pt x="220865" y="184741"/>
                    </a:lnTo>
                    <a:lnTo>
                      <a:pt x="144527" y="115251"/>
                    </a:lnTo>
                    <a:lnTo>
                      <a:pt x="384695" y="43880"/>
                    </a:lnTo>
                    <a:cubicBezTo>
                      <a:pt x="391960" y="41750"/>
                      <a:pt x="396607" y="32588"/>
                      <a:pt x="394913" y="23325"/>
                    </a:cubicBezTo>
                    <a:cubicBezTo>
                      <a:pt x="393223" y="14063"/>
                      <a:pt x="385919" y="8169"/>
                      <a:pt x="378655" y="10299"/>
                    </a:cubicBezTo>
                    <a:lnTo>
                      <a:pt x="115257" y="88605"/>
                    </a:lnTo>
                    <a:lnTo>
                      <a:pt x="21423" y="3167"/>
                    </a:lnTo>
                    <a:cubicBezTo>
                      <a:pt x="18385" y="443"/>
                      <a:pt x="14763" y="-498"/>
                      <a:pt x="11359" y="2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10"/>
            <p:cNvGrpSpPr/>
            <p:nvPr/>
          </p:nvGrpSpPr>
          <p:grpSpPr>
            <a:xfrm>
              <a:off x="7118200" y="6077673"/>
              <a:ext cx="1086018" cy="819956"/>
              <a:chOff x="7118200" y="6077673"/>
              <a:chExt cx="1086018" cy="819956"/>
            </a:xfrm>
          </p:grpSpPr>
          <p:sp>
            <p:nvSpPr>
              <p:cNvPr id="318" name="Google Shape;318;p10"/>
              <p:cNvSpPr/>
              <p:nvPr/>
            </p:nvSpPr>
            <p:spPr>
              <a:xfrm>
                <a:off x="7118200" y="6077673"/>
                <a:ext cx="1086018" cy="819956"/>
              </a:xfrm>
              <a:custGeom>
                <a:rect b="b" l="l" r="r" t="t"/>
                <a:pathLst>
                  <a:path extrusionOk="0" h="641844" w="850112">
                    <a:moveTo>
                      <a:pt x="589508" y="448"/>
                    </a:moveTo>
                    <a:cubicBezTo>
                      <a:pt x="422224" y="10453"/>
                      <a:pt x="213862" y="197272"/>
                      <a:pt x="65507" y="492960"/>
                    </a:cubicBezTo>
                    <a:cubicBezTo>
                      <a:pt x="40781" y="542192"/>
                      <a:pt x="18978" y="591969"/>
                      <a:pt x="0" y="641845"/>
                    </a:cubicBezTo>
                    <a:lnTo>
                      <a:pt x="150189" y="641845"/>
                    </a:lnTo>
                    <a:lnTo>
                      <a:pt x="178086" y="641845"/>
                    </a:lnTo>
                    <a:lnTo>
                      <a:pt x="414841" y="641845"/>
                    </a:lnTo>
                    <a:lnTo>
                      <a:pt x="447644" y="641845"/>
                    </a:lnTo>
                    <a:lnTo>
                      <a:pt x="820812" y="641845"/>
                    </a:lnTo>
                    <a:cubicBezTo>
                      <a:pt x="879133" y="377607"/>
                      <a:pt x="850939" y="142433"/>
                      <a:pt x="731323" y="45024"/>
                    </a:cubicBezTo>
                    <a:cubicBezTo>
                      <a:pt x="698916" y="18620"/>
                      <a:pt x="662051" y="4182"/>
                      <a:pt x="622311" y="760"/>
                    </a:cubicBezTo>
                    <a:cubicBezTo>
                      <a:pt x="611558" y="-166"/>
                      <a:pt x="600657" y="-216"/>
                      <a:pt x="589508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0"/>
              <p:cNvSpPr/>
              <p:nvPr/>
            </p:nvSpPr>
            <p:spPr>
              <a:xfrm>
                <a:off x="7301148" y="6828909"/>
                <a:ext cx="44499" cy="68484"/>
              </a:xfrm>
              <a:custGeom>
                <a:rect b="b" l="l" r="r" t="t"/>
                <a:pathLst>
                  <a:path extrusionOk="0" h="53608" w="34833">
                    <a:moveTo>
                      <a:pt x="15459" y="216"/>
                    </a:moveTo>
                    <a:cubicBezTo>
                      <a:pt x="13725" y="-130"/>
                      <a:pt x="11842" y="-81"/>
                      <a:pt x="10058" y="514"/>
                    </a:cubicBezTo>
                    <a:cubicBezTo>
                      <a:pt x="2824" y="2891"/>
                      <a:pt x="-1438" y="12351"/>
                      <a:pt x="445" y="21564"/>
                    </a:cubicBezTo>
                    <a:lnTo>
                      <a:pt x="6936" y="53609"/>
                    </a:lnTo>
                    <a:lnTo>
                      <a:pt x="34833" y="53609"/>
                    </a:lnTo>
                    <a:lnTo>
                      <a:pt x="26608" y="12896"/>
                    </a:lnTo>
                    <a:cubicBezTo>
                      <a:pt x="25220" y="6011"/>
                      <a:pt x="20711" y="1256"/>
                      <a:pt x="15459" y="2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7570408" y="6167426"/>
                <a:ext cx="562621" cy="730176"/>
              </a:xfrm>
              <a:custGeom>
                <a:rect b="b" l="l" r="r" t="t"/>
                <a:pathLst>
                  <a:path extrusionOk="0" h="571566" w="440408">
                    <a:moveTo>
                      <a:pt x="371980" y="283"/>
                    </a:moveTo>
                    <a:cubicBezTo>
                      <a:pt x="368561" y="1100"/>
                      <a:pt x="365241" y="3641"/>
                      <a:pt x="363159" y="7559"/>
                    </a:cubicBezTo>
                    <a:lnTo>
                      <a:pt x="184479" y="340959"/>
                    </a:lnTo>
                    <a:lnTo>
                      <a:pt x="183042" y="343733"/>
                    </a:lnTo>
                    <a:lnTo>
                      <a:pt x="81462" y="533033"/>
                    </a:lnTo>
                    <a:lnTo>
                      <a:pt x="26808" y="233976"/>
                    </a:lnTo>
                    <a:cubicBezTo>
                      <a:pt x="25123" y="224764"/>
                      <a:pt x="17839" y="218820"/>
                      <a:pt x="10555" y="221000"/>
                    </a:cubicBezTo>
                    <a:cubicBezTo>
                      <a:pt x="3271" y="223179"/>
                      <a:pt x="-1337" y="232490"/>
                      <a:pt x="347" y="241752"/>
                    </a:cubicBezTo>
                    <a:lnTo>
                      <a:pt x="60750" y="571567"/>
                    </a:lnTo>
                    <a:lnTo>
                      <a:pt x="93553" y="571567"/>
                    </a:lnTo>
                    <a:lnTo>
                      <a:pt x="203953" y="365723"/>
                    </a:lnTo>
                    <a:lnTo>
                      <a:pt x="430351" y="289251"/>
                    </a:lnTo>
                    <a:cubicBezTo>
                      <a:pt x="437585" y="286824"/>
                      <a:pt x="441846" y="277413"/>
                      <a:pt x="439963" y="268201"/>
                    </a:cubicBezTo>
                    <a:cubicBezTo>
                      <a:pt x="438031" y="259038"/>
                      <a:pt x="430747" y="253689"/>
                      <a:pt x="423562" y="256116"/>
                    </a:cubicBezTo>
                    <a:lnTo>
                      <a:pt x="227341" y="322237"/>
                    </a:lnTo>
                    <a:lnTo>
                      <a:pt x="385606" y="26905"/>
                    </a:lnTo>
                    <a:cubicBezTo>
                      <a:pt x="389818" y="19055"/>
                      <a:pt x="388381" y="8436"/>
                      <a:pt x="382187" y="3072"/>
                    </a:cubicBezTo>
                    <a:cubicBezTo>
                      <a:pt x="379115" y="392"/>
                      <a:pt x="375399" y="-524"/>
                      <a:pt x="371980" y="2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Google Shape;321;p10"/>
            <p:cNvGrpSpPr/>
            <p:nvPr/>
          </p:nvGrpSpPr>
          <p:grpSpPr>
            <a:xfrm>
              <a:off x="8413118" y="4548357"/>
              <a:ext cx="1137374" cy="1977056"/>
              <a:chOff x="8413118" y="4548357"/>
              <a:chExt cx="1137374" cy="1977056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8413118" y="4548357"/>
                <a:ext cx="1137374" cy="1977056"/>
              </a:xfrm>
              <a:custGeom>
                <a:rect b="b" l="l" r="r" t="t"/>
                <a:pathLst>
                  <a:path extrusionOk="0" h="1547598" w="890312">
                    <a:moveTo>
                      <a:pt x="114174" y="558583"/>
                    </a:moveTo>
                    <a:cubicBezTo>
                      <a:pt x="278535" y="148200"/>
                      <a:pt x="560034" y="-88123"/>
                      <a:pt x="742827" y="30742"/>
                    </a:cubicBezTo>
                    <a:cubicBezTo>
                      <a:pt x="925621" y="149602"/>
                      <a:pt x="940536" y="578638"/>
                      <a:pt x="776175" y="989016"/>
                    </a:cubicBezTo>
                    <a:cubicBezTo>
                      <a:pt x="611765" y="1399419"/>
                      <a:pt x="330316" y="1635722"/>
                      <a:pt x="147522" y="1516853"/>
                    </a:cubicBezTo>
                    <a:cubicBezTo>
                      <a:pt x="-35321" y="1397982"/>
                      <a:pt x="-50235" y="968962"/>
                      <a:pt x="114174" y="5585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>
                <a:off x="8531014" y="4620098"/>
                <a:ext cx="940303" cy="1826423"/>
              </a:xfrm>
              <a:custGeom>
                <a:rect b="b" l="l" r="r" t="t"/>
                <a:pathLst>
                  <a:path extrusionOk="0" h="1429685" w="736049">
                    <a:moveTo>
                      <a:pt x="647241" y="659"/>
                    </a:moveTo>
                    <a:cubicBezTo>
                      <a:pt x="643921" y="1887"/>
                      <a:pt x="640849" y="4864"/>
                      <a:pt x="639065" y="9024"/>
                    </a:cubicBezTo>
                    <a:lnTo>
                      <a:pt x="486547" y="362786"/>
                    </a:lnTo>
                    <a:lnTo>
                      <a:pt x="485209" y="365758"/>
                    </a:lnTo>
                    <a:lnTo>
                      <a:pt x="398594" y="566732"/>
                    </a:lnTo>
                    <a:lnTo>
                      <a:pt x="321394" y="275788"/>
                    </a:lnTo>
                    <a:cubicBezTo>
                      <a:pt x="319015" y="266779"/>
                      <a:pt x="311335" y="261895"/>
                      <a:pt x="304299" y="264936"/>
                    </a:cubicBezTo>
                    <a:cubicBezTo>
                      <a:pt x="297213" y="267977"/>
                      <a:pt x="293398" y="277735"/>
                      <a:pt x="295776" y="286744"/>
                    </a:cubicBezTo>
                    <a:lnTo>
                      <a:pt x="380806" y="607628"/>
                    </a:lnTo>
                    <a:lnTo>
                      <a:pt x="234036" y="947923"/>
                    </a:lnTo>
                    <a:lnTo>
                      <a:pt x="133992" y="597331"/>
                    </a:lnTo>
                    <a:cubicBezTo>
                      <a:pt x="131465" y="588396"/>
                      <a:pt x="123587" y="583705"/>
                      <a:pt x="116550" y="586950"/>
                    </a:cubicBezTo>
                    <a:cubicBezTo>
                      <a:pt x="109564" y="590199"/>
                      <a:pt x="106045" y="600189"/>
                      <a:pt x="108572" y="609124"/>
                    </a:cubicBezTo>
                    <a:lnTo>
                      <a:pt x="216742" y="988115"/>
                    </a:lnTo>
                    <a:lnTo>
                      <a:pt x="110207" y="1235226"/>
                    </a:lnTo>
                    <a:lnTo>
                      <a:pt x="26219" y="939716"/>
                    </a:lnTo>
                    <a:cubicBezTo>
                      <a:pt x="23692" y="930776"/>
                      <a:pt x="16012" y="926080"/>
                      <a:pt x="8975" y="929315"/>
                    </a:cubicBezTo>
                    <a:cubicBezTo>
                      <a:pt x="1939" y="932544"/>
                      <a:pt x="-1728" y="942356"/>
                      <a:pt x="799" y="951296"/>
                    </a:cubicBezTo>
                    <a:lnTo>
                      <a:pt x="92914" y="1275414"/>
                    </a:lnTo>
                    <a:lnTo>
                      <a:pt x="37417" y="1404215"/>
                    </a:lnTo>
                    <a:cubicBezTo>
                      <a:pt x="33800" y="1412535"/>
                      <a:pt x="36179" y="1422986"/>
                      <a:pt x="42719" y="1427543"/>
                    </a:cubicBezTo>
                    <a:cubicBezTo>
                      <a:pt x="49260" y="1432149"/>
                      <a:pt x="57436" y="1429078"/>
                      <a:pt x="61053" y="1420757"/>
                    </a:cubicBezTo>
                    <a:lnTo>
                      <a:pt x="165457" y="1178659"/>
                    </a:lnTo>
                    <a:cubicBezTo>
                      <a:pt x="166299" y="1178550"/>
                      <a:pt x="166993" y="1179333"/>
                      <a:pt x="167835" y="1179011"/>
                    </a:cubicBezTo>
                    <a:lnTo>
                      <a:pt x="542242" y="1035366"/>
                    </a:lnTo>
                    <a:cubicBezTo>
                      <a:pt x="549377" y="1032627"/>
                      <a:pt x="553441" y="1023029"/>
                      <a:pt x="551310" y="1013925"/>
                    </a:cubicBezTo>
                    <a:cubicBezTo>
                      <a:pt x="549130" y="1004822"/>
                      <a:pt x="541598" y="999646"/>
                      <a:pt x="534463" y="1002390"/>
                    </a:cubicBezTo>
                    <a:lnTo>
                      <a:pt x="183295" y="1137104"/>
                    </a:lnTo>
                    <a:lnTo>
                      <a:pt x="332394" y="791332"/>
                    </a:lnTo>
                    <a:cubicBezTo>
                      <a:pt x="333683" y="791287"/>
                      <a:pt x="334872" y="792288"/>
                      <a:pt x="336160" y="791733"/>
                    </a:cubicBezTo>
                    <a:lnTo>
                      <a:pt x="702292" y="635062"/>
                    </a:lnTo>
                    <a:cubicBezTo>
                      <a:pt x="709328" y="632036"/>
                      <a:pt x="712995" y="622289"/>
                      <a:pt x="710616" y="613275"/>
                    </a:cubicBezTo>
                    <a:cubicBezTo>
                      <a:pt x="708238" y="604260"/>
                      <a:pt x="700607" y="599396"/>
                      <a:pt x="693522" y="602423"/>
                    </a:cubicBezTo>
                    <a:lnTo>
                      <a:pt x="350728" y="749068"/>
                    </a:lnTo>
                    <a:lnTo>
                      <a:pt x="507755" y="385025"/>
                    </a:lnTo>
                    <a:lnTo>
                      <a:pt x="727365" y="281083"/>
                    </a:lnTo>
                    <a:cubicBezTo>
                      <a:pt x="734352" y="277774"/>
                      <a:pt x="737770" y="267839"/>
                      <a:pt x="735194" y="258928"/>
                    </a:cubicBezTo>
                    <a:cubicBezTo>
                      <a:pt x="732568" y="250018"/>
                      <a:pt x="724986" y="245645"/>
                      <a:pt x="717950" y="248953"/>
                    </a:cubicBezTo>
                    <a:lnTo>
                      <a:pt x="527823" y="338868"/>
                    </a:lnTo>
                    <a:lnTo>
                      <a:pt x="662899" y="25528"/>
                    </a:lnTo>
                    <a:cubicBezTo>
                      <a:pt x="666516" y="17197"/>
                      <a:pt x="664088" y="6771"/>
                      <a:pt x="657548" y="2195"/>
                    </a:cubicBezTo>
                    <a:cubicBezTo>
                      <a:pt x="654277" y="-94"/>
                      <a:pt x="650610" y="-569"/>
                      <a:pt x="647241" y="6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10"/>
            <p:cNvGrpSpPr/>
            <p:nvPr/>
          </p:nvGrpSpPr>
          <p:grpSpPr>
            <a:xfrm>
              <a:off x="8946846" y="4230672"/>
              <a:ext cx="3252294" cy="2667535"/>
              <a:chOff x="8946846" y="4230672"/>
              <a:chExt cx="3252294" cy="2667535"/>
            </a:xfrm>
          </p:grpSpPr>
          <p:sp>
            <p:nvSpPr>
              <p:cNvPr id="325" name="Google Shape;325;p10"/>
              <p:cNvSpPr/>
              <p:nvPr/>
            </p:nvSpPr>
            <p:spPr>
              <a:xfrm>
                <a:off x="8946846" y="4230672"/>
                <a:ext cx="3252294" cy="2667535"/>
              </a:xfrm>
              <a:custGeom>
                <a:rect b="b" l="l" r="r" t="t"/>
                <a:pathLst>
                  <a:path extrusionOk="0" h="2088090" w="2545827">
                    <a:moveTo>
                      <a:pt x="2076482" y="137"/>
                    </a:moveTo>
                    <a:cubicBezTo>
                      <a:pt x="2043629" y="-472"/>
                      <a:pt x="2009291" y="1004"/>
                      <a:pt x="1974258" y="3387"/>
                    </a:cubicBezTo>
                    <a:cubicBezTo>
                      <a:pt x="1965240" y="4001"/>
                      <a:pt x="1956370" y="4412"/>
                      <a:pt x="1947203" y="5244"/>
                    </a:cubicBezTo>
                    <a:cubicBezTo>
                      <a:pt x="1770852" y="21262"/>
                      <a:pt x="1568287" y="78309"/>
                      <a:pt x="1342682" y="202741"/>
                    </a:cubicBezTo>
                    <a:cubicBezTo>
                      <a:pt x="1334357" y="207322"/>
                      <a:pt x="1325785" y="212369"/>
                      <a:pt x="1317411" y="217134"/>
                    </a:cubicBezTo>
                    <a:cubicBezTo>
                      <a:pt x="1205128" y="281057"/>
                      <a:pt x="1087594" y="360838"/>
                      <a:pt x="964509" y="461377"/>
                    </a:cubicBezTo>
                    <a:cubicBezTo>
                      <a:pt x="734146" y="649538"/>
                      <a:pt x="557299" y="849962"/>
                      <a:pt x="420688" y="1049223"/>
                    </a:cubicBezTo>
                    <a:cubicBezTo>
                      <a:pt x="283332" y="1249598"/>
                      <a:pt x="187055" y="1448546"/>
                      <a:pt x="119963" y="1632740"/>
                    </a:cubicBezTo>
                    <a:cubicBezTo>
                      <a:pt x="119963" y="1632785"/>
                      <a:pt x="119963" y="1632839"/>
                      <a:pt x="119963" y="1632894"/>
                    </a:cubicBezTo>
                    <a:cubicBezTo>
                      <a:pt x="82601" y="1735592"/>
                      <a:pt x="55150" y="1832521"/>
                      <a:pt x="33744" y="1923555"/>
                    </a:cubicBezTo>
                    <a:cubicBezTo>
                      <a:pt x="20117" y="1981306"/>
                      <a:pt x="8622" y="2036630"/>
                      <a:pt x="0" y="2088091"/>
                    </a:cubicBezTo>
                    <a:lnTo>
                      <a:pt x="157472" y="2088091"/>
                    </a:lnTo>
                    <a:lnTo>
                      <a:pt x="185321" y="2088091"/>
                    </a:lnTo>
                    <a:lnTo>
                      <a:pt x="404137" y="2088091"/>
                    </a:lnTo>
                    <a:lnTo>
                      <a:pt x="443481" y="2088091"/>
                    </a:lnTo>
                    <a:lnTo>
                      <a:pt x="467018" y="2088091"/>
                    </a:lnTo>
                    <a:lnTo>
                      <a:pt x="516866" y="2088091"/>
                    </a:lnTo>
                    <a:lnTo>
                      <a:pt x="810901" y="2088091"/>
                    </a:lnTo>
                    <a:lnTo>
                      <a:pt x="872542" y="2088091"/>
                    </a:lnTo>
                    <a:lnTo>
                      <a:pt x="937900" y="2088091"/>
                    </a:lnTo>
                    <a:lnTo>
                      <a:pt x="980465" y="2088091"/>
                    </a:lnTo>
                    <a:lnTo>
                      <a:pt x="1583599" y="2088091"/>
                    </a:lnTo>
                    <a:lnTo>
                      <a:pt x="1656835" y="2088091"/>
                    </a:lnTo>
                    <a:lnTo>
                      <a:pt x="1706881" y="2088091"/>
                    </a:lnTo>
                    <a:lnTo>
                      <a:pt x="1925798" y="2088091"/>
                    </a:lnTo>
                    <a:lnTo>
                      <a:pt x="2054927" y="2088091"/>
                    </a:lnTo>
                    <a:cubicBezTo>
                      <a:pt x="2094518" y="2044059"/>
                      <a:pt x="2131285" y="1998394"/>
                      <a:pt x="2166417" y="1952035"/>
                    </a:cubicBezTo>
                    <a:cubicBezTo>
                      <a:pt x="2210120" y="1894383"/>
                      <a:pt x="2250505" y="1835245"/>
                      <a:pt x="2287866" y="1775116"/>
                    </a:cubicBezTo>
                    <a:cubicBezTo>
                      <a:pt x="2345395" y="1682348"/>
                      <a:pt x="2395838" y="1587510"/>
                      <a:pt x="2439740" y="1492508"/>
                    </a:cubicBezTo>
                    <a:cubicBezTo>
                      <a:pt x="2443902" y="1483514"/>
                      <a:pt x="2448411" y="1474569"/>
                      <a:pt x="2452425" y="1465579"/>
                    </a:cubicBezTo>
                    <a:cubicBezTo>
                      <a:pt x="2487854" y="1386838"/>
                      <a:pt x="2518526" y="1308424"/>
                      <a:pt x="2545828" y="1231242"/>
                    </a:cubicBezTo>
                    <a:lnTo>
                      <a:pt x="2545828" y="1099064"/>
                    </a:lnTo>
                    <a:lnTo>
                      <a:pt x="2545828" y="1061759"/>
                    </a:lnTo>
                    <a:lnTo>
                      <a:pt x="2545828" y="750503"/>
                    </a:lnTo>
                    <a:lnTo>
                      <a:pt x="2545828" y="713044"/>
                    </a:lnTo>
                    <a:lnTo>
                      <a:pt x="2545828" y="454101"/>
                    </a:lnTo>
                    <a:lnTo>
                      <a:pt x="2545828" y="433517"/>
                    </a:lnTo>
                    <a:lnTo>
                      <a:pt x="2545828" y="392497"/>
                    </a:lnTo>
                    <a:lnTo>
                      <a:pt x="2545828" y="115600"/>
                    </a:lnTo>
                    <a:cubicBezTo>
                      <a:pt x="2433496" y="58562"/>
                      <a:pt x="2275330" y="3842"/>
                      <a:pt x="2076482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0"/>
              <p:cNvSpPr/>
              <p:nvPr/>
            </p:nvSpPr>
            <p:spPr>
              <a:xfrm>
                <a:off x="9543273" y="4395699"/>
                <a:ext cx="2655680" cy="2502458"/>
              </a:xfrm>
              <a:custGeom>
                <a:rect b="b" l="l" r="r" t="t"/>
                <a:pathLst>
                  <a:path extrusionOk="0" h="1958871" w="2078810">
                    <a:moveTo>
                      <a:pt x="1737058" y="1"/>
                    </a:moveTo>
                    <a:cubicBezTo>
                      <a:pt x="1735323" y="-24"/>
                      <a:pt x="1733540" y="412"/>
                      <a:pt x="1731954" y="1239"/>
                    </a:cubicBezTo>
                    <a:cubicBezTo>
                      <a:pt x="1728733" y="2883"/>
                      <a:pt x="1725958" y="6167"/>
                      <a:pt x="1724521" y="10526"/>
                    </a:cubicBezTo>
                    <a:lnTo>
                      <a:pt x="1478600" y="744022"/>
                    </a:lnTo>
                    <a:cubicBezTo>
                      <a:pt x="1477609" y="746959"/>
                      <a:pt x="1478154" y="749886"/>
                      <a:pt x="1478452" y="752843"/>
                    </a:cubicBezTo>
                    <a:lnTo>
                      <a:pt x="1020551" y="1126481"/>
                    </a:lnTo>
                    <a:lnTo>
                      <a:pt x="1356754" y="31110"/>
                    </a:lnTo>
                    <a:cubicBezTo>
                      <a:pt x="1359480" y="22259"/>
                      <a:pt x="1355962" y="12438"/>
                      <a:pt x="1349025" y="8981"/>
                    </a:cubicBezTo>
                    <a:cubicBezTo>
                      <a:pt x="1342038" y="5519"/>
                      <a:pt x="1334159" y="9877"/>
                      <a:pt x="1331533" y="18728"/>
                    </a:cubicBezTo>
                    <a:lnTo>
                      <a:pt x="986361" y="1143657"/>
                    </a:lnTo>
                    <a:cubicBezTo>
                      <a:pt x="985221" y="1147288"/>
                      <a:pt x="985766" y="1150849"/>
                      <a:pt x="986510" y="1154341"/>
                    </a:cubicBezTo>
                    <a:lnTo>
                      <a:pt x="585940" y="1481074"/>
                    </a:lnTo>
                    <a:lnTo>
                      <a:pt x="521028" y="1534011"/>
                    </a:lnTo>
                    <a:lnTo>
                      <a:pt x="537281" y="1473645"/>
                    </a:lnTo>
                    <a:lnTo>
                      <a:pt x="865903" y="254922"/>
                    </a:lnTo>
                    <a:cubicBezTo>
                      <a:pt x="868331" y="245933"/>
                      <a:pt x="864714" y="236022"/>
                      <a:pt x="857677" y="232941"/>
                    </a:cubicBezTo>
                    <a:cubicBezTo>
                      <a:pt x="855893" y="232169"/>
                      <a:pt x="854010" y="232010"/>
                      <a:pt x="852276" y="232169"/>
                    </a:cubicBezTo>
                    <a:cubicBezTo>
                      <a:pt x="846974" y="232654"/>
                      <a:pt x="842168" y="237042"/>
                      <a:pt x="840334" y="243778"/>
                    </a:cubicBezTo>
                    <a:lnTo>
                      <a:pt x="509731" y="1470089"/>
                    </a:lnTo>
                    <a:lnTo>
                      <a:pt x="485450" y="1560163"/>
                    </a:lnTo>
                    <a:cubicBezTo>
                      <a:pt x="485202" y="1561054"/>
                      <a:pt x="485747" y="1561896"/>
                      <a:pt x="485599" y="1562787"/>
                    </a:cubicBezTo>
                    <a:lnTo>
                      <a:pt x="100192" y="1877149"/>
                    </a:lnTo>
                    <a:lnTo>
                      <a:pt x="115206" y="1791414"/>
                    </a:lnTo>
                    <a:lnTo>
                      <a:pt x="125711" y="1731187"/>
                    </a:lnTo>
                    <a:lnTo>
                      <a:pt x="169068" y="1483863"/>
                    </a:lnTo>
                    <a:lnTo>
                      <a:pt x="318018" y="633820"/>
                    </a:lnTo>
                    <a:cubicBezTo>
                      <a:pt x="319653" y="624538"/>
                      <a:pt x="314946" y="615469"/>
                      <a:pt x="307662" y="613389"/>
                    </a:cubicBezTo>
                    <a:cubicBezTo>
                      <a:pt x="305828" y="612869"/>
                      <a:pt x="304094" y="612839"/>
                      <a:pt x="302409" y="613235"/>
                    </a:cubicBezTo>
                    <a:cubicBezTo>
                      <a:pt x="297256" y="614399"/>
                      <a:pt x="292945" y="619431"/>
                      <a:pt x="291706" y="626390"/>
                    </a:cubicBezTo>
                    <a:lnTo>
                      <a:pt x="140427" y="1489588"/>
                    </a:lnTo>
                    <a:lnTo>
                      <a:pt x="90727" y="1773434"/>
                    </a:lnTo>
                    <a:lnTo>
                      <a:pt x="80173" y="1833662"/>
                    </a:lnTo>
                    <a:lnTo>
                      <a:pt x="70610" y="1888293"/>
                    </a:lnTo>
                    <a:cubicBezTo>
                      <a:pt x="69867" y="1892403"/>
                      <a:pt x="70857" y="1896416"/>
                      <a:pt x="72295" y="1899882"/>
                    </a:cubicBezTo>
                    <a:lnTo>
                      <a:pt x="0" y="1958872"/>
                    </a:lnTo>
                    <a:lnTo>
                      <a:pt x="49848" y="1958872"/>
                    </a:lnTo>
                    <a:lnTo>
                      <a:pt x="177145" y="1855009"/>
                    </a:lnTo>
                    <a:lnTo>
                      <a:pt x="177293" y="1855009"/>
                    </a:lnTo>
                    <a:lnTo>
                      <a:pt x="343884" y="1958872"/>
                    </a:lnTo>
                    <a:lnTo>
                      <a:pt x="405525" y="1958872"/>
                    </a:lnTo>
                    <a:lnTo>
                      <a:pt x="204050" y="1833216"/>
                    </a:lnTo>
                    <a:lnTo>
                      <a:pt x="572908" y="1532476"/>
                    </a:lnTo>
                    <a:lnTo>
                      <a:pt x="799306" y="1617269"/>
                    </a:lnTo>
                    <a:lnTo>
                      <a:pt x="830722" y="1629057"/>
                    </a:lnTo>
                    <a:lnTo>
                      <a:pt x="1260279" y="1790027"/>
                    </a:lnTo>
                    <a:lnTo>
                      <a:pt x="1260427" y="1790175"/>
                    </a:lnTo>
                    <a:lnTo>
                      <a:pt x="1339709" y="1819893"/>
                    </a:lnTo>
                    <a:lnTo>
                      <a:pt x="1354723" y="1825440"/>
                    </a:lnTo>
                    <a:cubicBezTo>
                      <a:pt x="1361908" y="1828164"/>
                      <a:pt x="1369390" y="1822964"/>
                      <a:pt x="1371471" y="1813850"/>
                    </a:cubicBezTo>
                    <a:cubicBezTo>
                      <a:pt x="1372264" y="1810433"/>
                      <a:pt x="1371471" y="1807263"/>
                      <a:pt x="1370678" y="1804093"/>
                    </a:cubicBezTo>
                    <a:cubicBezTo>
                      <a:pt x="1369390" y="1798843"/>
                      <a:pt x="1366813" y="1794287"/>
                      <a:pt x="1362304" y="1792652"/>
                    </a:cubicBezTo>
                    <a:lnTo>
                      <a:pt x="1144627" y="1711077"/>
                    </a:lnTo>
                    <a:cubicBezTo>
                      <a:pt x="1144528" y="1711028"/>
                      <a:pt x="1144379" y="1710978"/>
                      <a:pt x="1144280" y="1710929"/>
                    </a:cubicBezTo>
                    <a:lnTo>
                      <a:pt x="836618" y="1595476"/>
                    </a:lnTo>
                    <a:lnTo>
                      <a:pt x="827649" y="1592059"/>
                    </a:lnTo>
                    <a:cubicBezTo>
                      <a:pt x="827600" y="1592059"/>
                      <a:pt x="827550" y="1592059"/>
                      <a:pt x="827501" y="1592059"/>
                    </a:cubicBezTo>
                    <a:lnTo>
                      <a:pt x="602936" y="1507860"/>
                    </a:lnTo>
                    <a:lnTo>
                      <a:pt x="626026" y="1488969"/>
                    </a:lnTo>
                    <a:lnTo>
                      <a:pt x="1098643" y="1103573"/>
                    </a:lnTo>
                    <a:cubicBezTo>
                      <a:pt x="1099238" y="1103831"/>
                      <a:pt x="1099486" y="1104802"/>
                      <a:pt x="1100179" y="1104965"/>
                    </a:cubicBezTo>
                    <a:lnTo>
                      <a:pt x="1361560" y="1165485"/>
                    </a:lnTo>
                    <a:lnTo>
                      <a:pt x="1612883" y="1223682"/>
                    </a:lnTo>
                    <a:lnTo>
                      <a:pt x="1644744" y="1231111"/>
                    </a:lnTo>
                    <a:lnTo>
                      <a:pt x="1687804" y="1241017"/>
                    </a:lnTo>
                    <a:lnTo>
                      <a:pt x="1715206" y="1247361"/>
                    </a:lnTo>
                    <a:lnTo>
                      <a:pt x="1715354" y="1247361"/>
                    </a:lnTo>
                    <a:lnTo>
                      <a:pt x="1722341" y="1249065"/>
                    </a:lnTo>
                    <a:cubicBezTo>
                      <a:pt x="1729675" y="1250764"/>
                      <a:pt x="1736761" y="1244642"/>
                      <a:pt x="1738148" y="1235286"/>
                    </a:cubicBezTo>
                    <a:cubicBezTo>
                      <a:pt x="1739486" y="1225935"/>
                      <a:pt x="1734679" y="1217040"/>
                      <a:pt x="1727296" y="1215321"/>
                    </a:cubicBezTo>
                    <a:lnTo>
                      <a:pt x="1699746" y="1208976"/>
                    </a:lnTo>
                    <a:lnTo>
                      <a:pt x="1631911" y="1193187"/>
                    </a:lnTo>
                    <a:lnTo>
                      <a:pt x="1600000" y="1185757"/>
                    </a:lnTo>
                    <a:lnTo>
                      <a:pt x="1367111" y="1131741"/>
                    </a:lnTo>
                    <a:lnTo>
                      <a:pt x="1131297" y="1076952"/>
                    </a:lnTo>
                    <a:lnTo>
                      <a:pt x="1454617" y="813209"/>
                    </a:lnTo>
                    <a:lnTo>
                      <a:pt x="1454766" y="813209"/>
                    </a:lnTo>
                    <a:lnTo>
                      <a:pt x="1454915" y="813051"/>
                    </a:lnTo>
                    <a:cubicBezTo>
                      <a:pt x="1454915" y="813011"/>
                      <a:pt x="1454915" y="812947"/>
                      <a:pt x="1454915" y="812897"/>
                    </a:cubicBezTo>
                    <a:cubicBezTo>
                      <a:pt x="1454964" y="812833"/>
                      <a:pt x="1455064" y="812808"/>
                      <a:pt x="1455064" y="812744"/>
                    </a:cubicBezTo>
                    <a:lnTo>
                      <a:pt x="1601239" y="693720"/>
                    </a:lnTo>
                    <a:cubicBezTo>
                      <a:pt x="1603171" y="695355"/>
                      <a:pt x="1604955" y="697257"/>
                      <a:pt x="1607433" y="697435"/>
                    </a:cubicBezTo>
                    <a:lnTo>
                      <a:pt x="1721400" y="705637"/>
                    </a:lnTo>
                    <a:lnTo>
                      <a:pt x="1751131" y="707801"/>
                    </a:lnTo>
                    <a:lnTo>
                      <a:pt x="1882738" y="717400"/>
                    </a:lnTo>
                    <a:lnTo>
                      <a:pt x="1911874" y="719565"/>
                    </a:lnTo>
                    <a:lnTo>
                      <a:pt x="1965587" y="723438"/>
                    </a:lnTo>
                    <a:cubicBezTo>
                      <a:pt x="1973069" y="723978"/>
                      <a:pt x="1979263" y="716687"/>
                      <a:pt x="1979708" y="707182"/>
                    </a:cubicBezTo>
                    <a:cubicBezTo>
                      <a:pt x="1980105" y="697692"/>
                      <a:pt x="1974605" y="689466"/>
                      <a:pt x="1967173" y="688921"/>
                    </a:cubicBezTo>
                    <a:lnTo>
                      <a:pt x="1959542" y="688302"/>
                    </a:lnTo>
                    <a:lnTo>
                      <a:pt x="1959393" y="688302"/>
                    </a:lnTo>
                    <a:lnTo>
                      <a:pt x="1895324" y="683814"/>
                    </a:lnTo>
                    <a:lnTo>
                      <a:pt x="1739833" y="672512"/>
                    </a:lnTo>
                    <a:lnTo>
                      <a:pt x="1710102" y="670347"/>
                    </a:lnTo>
                    <a:lnTo>
                      <a:pt x="1636271" y="665083"/>
                    </a:lnTo>
                    <a:lnTo>
                      <a:pt x="2018259" y="353668"/>
                    </a:lnTo>
                    <a:lnTo>
                      <a:pt x="2050616" y="327359"/>
                    </a:lnTo>
                    <a:lnTo>
                      <a:pt x="2066869" y="314045"/>
                    </a:lnTo>
                    <a:lnTo>
                      <a:pt x="2078810" y="304298"/>
                    </a:lnTo>
                    <a:lnTo>
                      <a:pt x="2078810" y="263278"/>
                    </a:lnTo>
                    <a:lnTo>
                      <a:pt x="2039765" y="295165"/>
                    </a:lnTo>
                    <a:lnTo>
                      <a:pt x="1515020" y="723126"/>
                    </a:lnTo>
                    <a:lnTo>
                      <a:pt x="1558030" y="594816"/>
                    </a:lnTo>
                    <a:lnTo>
                      <a:pt x="1749445" y="24146"/>
                    </a:lnTo>
                    <a:cubicBezTo>
                      <a:pt x="1752369" y="15404"/>
                      <a:pt x="1749148" y="5291"/>
                      <a:pt x="1742310" y="1551"/>
                    </a:cubicBezTo>
                    <a:cubicBezTo>
                      <a:pt x="1740625" y="615"/>
                      <a:pt x="1738792" y="16"/>
                      <a:pt x="1737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" name="Google Shape;327;p10"/>
            <p:cNvSpPr/>
            <p:nvPr/>
          </p:nvSpPr>
          <p:spPr>
            <a:xfrm>
              <a:off x="9147953" y="5840095"/>
              <a:ext cx="209857" cy="1057609"/>
            </a:xfrm>
            <a:custGeom>
              <a:rect b="b" l="l" r="r" t="t"/>
              <a:pathLst>
                <a:path extrusionOk="0" h="827874" w="164272">
                  <a:moveTo>
                    <a:pt x="148306" y="278"/>
                  </a:moveTo>
                  <a:cubicBezTo>
                    <a:pt x="143153" y="1576"/>
                    <a:pt x="138842" y="6796"/>
                    <a:pt x="137653" y="13745"/>
                  </a:cubicBezTo>
                  <a:lnTo>
                    <a:pt x="112728" y="161248"/>
                  </a:lnTo>
                  <a:lnTo>
                    <a:pt x="50294" y="530254"/>
                  </a:lnTo>
                  <a:lnTo>
                    <a:pt x="0" y="827875"/>
                  </a:lnTo>
                  <a:lnTo>
                    <a:pt x="27848" y="827875"/>
                  </a:lnTo>
                  <a:lnTo>
                    <a:pt x="81412" y="510096"/>
                  </a:lnTo>
                  <a:lnTo>
                    <a:pt x="153460" y="83398"/>
                  </a:lnTo>
                  <a:lnTo>
                    <a:pt x="163965" y="20867"/>
                  </a:lnTo>
                  <a:cubicBezTo>
                    <a:pt x="165550" y="11571"/>
                    <a:pt x="160843" y="2408"/>
                    <a:pt x="153608" y="437"/>
                  </a:cubicBezTo>
                  <a:cubicBezTo>
                    <a:pt x="151775" y="-64"/>
                    <a:pt x="150090" y="-158"/>
                    <a:pt x="148306" y="278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10"/>
            <p:cNvGrpSpPr/>
            <p:nvPr/>
          </p:nvGrpSpPr>
          <p:grpSpPr>
            <a:xfrm>
              <a:off x="9312486" y="25074"/>
              <a:ext cx="1136930" cy="806278"/>
              <a:chOff x="9312486" y="25074"/>
              <a:chExt cx="1136930" cy="806278"/>
            </a:xfrm>
          </p:grpSpPr>
          <p:sp>
            <p:nvSpPr>
              <p:cNvPr id="329" name="Google Shape;329;p10"/>
              <p:cNvSpPr/>
              <p:nvPr/>
            </p:nvSpPr>
            <p:spPr>
              <a:xfrm>
                <a:off x="9312486" y="25074"/>
                <a:ext cx="1136930" cy="806278"/>
              </a:xfrm>
              <a:custGeom>
                <a:rect b="b" l="l" r="r" t="t"/>
                <a:pathLst>
                  <a:path extrusionOk="0" h="631137" w="889965">
                    <a:moveTo>
                      <a:pt x="0" y="0"/>
                    </a:moveTo>
                    <a:cubicBezTo>
                      <a:pt x="27749" y="66352"/>
                      <a:pt x="60849" y="132596"/>
                      <a:pt x="99548" y="197033"/>
                    </a:cubicBezTo>
                    <a:cubicBezTo>
                      <a:pt x="165847" y="307363"/>
                      <a:pt x="240421" y="399297"/>
                      <a:pt x="316631" y="470062"/>
                    </a:cubicBezTo>
                    <a:cubicBezTo>
                      <a:pt x="398242" y="545804"/>
                      <a:pt x="481636" y="597215"/>
                      <a:pt x="559133" y="619270"/>
                    </a:cubicBezTo>
                    <a:cubicBezTo>
                      <a:pt x="559183" y="619280"/>
                      <a:pt x="559233" y="619255"/>
                      <a:pt x="559282" y="619270"/>
                    </a:cubicBezTo>
                    <a:cubicBezTo>
                      <a:pt x="570381" y="622415"/>
                      <a:pt x="581183" y="624441"/>
                      <a:pt x="591986" y="626387"/>
                    </a:cubicBezTo>
                    <a:cubicBezTo>
                      <a:pt x="669087" y="640305"/>
                      <a:pt x="739003" y="624094"/>
                      <a:pt x="792667" y="571752"/>
                    </a:cubicBezTo>
                    <a:cubicBezTo>
                      <a:pt x="841524" y="524085"/>
                      <a:pt x="871155" y="452076"/>
                      <a:pt x="883394" y="365277"/>
                    </a:cubicBezTo>
                    <a:cubicBezTo>
                      <a:pt x="883394" y="365228"/>
                      <a:pt x="883394" y="365171"/>
                      <a:pt x="883394" y="365122"/>
                    </a:cubicBezTo>
                    <a:cubicBezTo>
                      <a:pt x="886219" y="344998"/>
                      <a:pt x="888350" y="324237"/>
                      <a:pt x="889291" y="302592"/>
                    </a:cubicBezTo>
                    <a:lnTo>
                      <a:pt x="889291" y="302437"/>
                    </a:lnTo>
                    <a:cubicBezTo>
                      <a:pt x="892660" y="222769"/>
                      <a:pt x="883394" y="133705"/>
                      <a:pt x="861691" y="40397"/>
                    </a:cubicBezTo>
                    <a:cubicBezTo>
                      <a:pt x="858619" y="27050"/>
                      <a:pt x="854606" y="13499"/>
                      <a:pt x="851038" y="0"/>
                    </a:cubicBezTo>
                    <a:lnTo>
                      <a:pt x="680533" y="0"/>
                    </a:lnTo>
                    <a:lnTo>
                      <a:pt x="653131" y="0"/>
                    </a:lnTo>
                    <a:lnTo>
                      <a:pt x="458000" y="0"/>
                    </a:lnTo>
                    <a:lnTo>
                      <a:pt x="4247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0"/>
              <p:cNvSpPr/>
              <p:nvPr/>
            </p:nvSpPr>
            <p:spPr>
              <a:xfrm>
                <a:off x="9568067" y="25074"/>
                <a:ext cx="727361" cy="734573"/>
              </a:xfrm>
              <a:custGeom>
                <a:rect b="b" l="l" r="r" t="t"/>
                <a:pathLst>
                  <a:path extrusionOk="0" h="575008" w="569363">
                    <a:moveTo>
                      <a:pt x="224624" y="0"/>
                    </a:moveTo>
                    <a:lnTo>
                      <a:pt x="306383" y="145027"/>
                    </a:lnTo>
                    <a:lnTo>
                      <a:pt x="14924" y="109119"/>
                    </a:lnTo>
                    <a:cubicBezTo>
                      <a:pt x="7492" y="108201"/>
                      <a:pt x="802" y="115134"/>
                      <a:pt x="59" y="124597"/>
                    </a:cubicBezTo>
                    <a:cubicBezTo>
                      <a:pt x="-635" y="134059"/>
                      <a:pt x="4866" y="142406"/>
                      <a:pt x="12299" y="143325"/>
                    </a:cubicBezTo>
                    <a:lnTo>
                      <a:pt x="327442" y="182329"/>
                    </a:lnTo>
                    <a:lnTo>
                      <a:pt x="351276" y="224738"/>
                    </a:lnTo>
                    <a:lnTo>
                      <a:pt x="456572" y="411246"/>
                    </a:lnTo>
                    <a:lnTo>
                      <a:pt x="302023" y="391899"/>
                    </a:lnTo>
                    <a:lnTo>
                      <a:pt x="270459" y="387875"/>
                    </a:lnTo>
                    <a:lnTo>
                      <a:pt x="210998" y="380445"/>
                    </a:lnTo>
                    <a:cubicBezTo>
                      <a:pt x="203565" y="379511"/>
                      <a:pt x="196974" y="386308"/>
                      <a:pt x="196281" y="395768"/>
                    </a:cubicBezTo>
                    <a:cubicBezTo>
                      <a:pt x="195538" y="405230"/>
                      <a:pt x="200790" y="413717"/>
                      <a:pt x="208173" y="414651"/>
                    </a:cubicBezTo>
                    <a:lnTo>
                      <a:pt x="284382" y="424248"/>
                    </a:lnTo>
                    <a:lnTo>
                      <a:pt x="315946" y="428272"/>
                    </a:lnTo>
                    <a:lnTo>
                      <a:pt x="477482" y="448548"/>
                    </a:lnTo>
                    <a:lnTo>
                      <a:pt x="544822" y="567884"/>
                    </a:lnTo>
                    <a:cubicBezTo>
                      <a:pt x="549183" y="575605"/>
                      <a:pt x="557656" y="577294"/>
                      <a:pt x="563701" y="571752"/>
                    </a:cubicBezTo>
                    <a:cubicBezTo>
                      <a:pt x="569796" y="566205"/>
                      <a:pt x="571183" y="555481"/>
                      <a:pt x="566823" y="547760"/>
                    </a:cubicBezTo>
                    <a:lnTo>
                      <a:pt x="440319" y="323332"/>
                    </a:lnTo>
                    <a:cubicBezTo>
                      <a:pt x="440567" y="322322"/>
                      <a:pt x="441410" y="321955"/>
                      <a:pt x="441558" y="320856"/>
                    </a:cubicBezTo>
                    <a:lnTo>
                      <a:pt x="463212" y="142396"/>
                    </a:lnTo>
                    <a:lnTo>
                      <a:pt x="480406" y="0"/>
                    </a:lnTo>
                    <a:lnTo>
                      <a:pt x="453004" y="0"/>
                    </a:lnTo>
                    <a:lnTo>
                      <a:pt x="433333" y="162672"/>
                    </a:lnTo>
                    <a:lnTo>
                      <a:pt x="433333" y="162827"/>
                    </a:lnTo>
                    <a:lnTo>
                      <a:pt x="418468" y="284947"/>
                    </a:lnTo>
                    <a:lnTo>
                      <a:pt x="374169" y="206320"/>
                    </a:lnTo>
                    <a:lnTo>
                      <a:pt x="257873" y="0"/>
                    </a:lnTo>
                    <a:lnTo>
                      <a:pt x="2246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10"/>
            <p:cNvSpPr/>
            <p:nvPr/>
          </p:nvSpPr>
          <p:spPr>
            <a:xfrm>
              <a:off x="8902" y="2756252"/>
              <a:ext cx="876332" cy="341469"/>
            </a:xfrm>
            <a:custGeom>
              <a:rect b="b" l="l" r="r" t="t"/>
              <a:pathLst>
                <a:path extrusionOk="0" h="267295" w="685974">
                  <a:moveTo>
                    <a:pt x="674205" y="150"/>
                  </a:moveTo>
                  <a:cubicBezTo>
                    <a:pt x="672451" y="-147"/>
                    <a:pt x="670583" y="-8"/>
                    <a:pt x="668784" y="616"/>
                  </a:cubicBezTo>
                  <a:lnTo>
                    <a:pt x="537321" y="46118"/>
                  </a:lnTo>
                  <a:lnTo>
                    <a:pt x="503096" y="57881"/>
                  </a:lnTo>
                  <a:lnTo>
                    <a:pt x="186435" y="167311"/>
                  </a:lnTo>
                  <a:lnTo>
                    <a:pt x="0" y="231699"/>
                  </a:lnTo>
                  <a:lnTo>
                    <a:pt x="0" y="267295"/>
                  </a:lnTo>
                  <a:lnTo>
                    <a:pt x="180397" y="204923"/>
                  </a:lnTo>
                  <a:lnTo>
                    <a:pt x="532207" y="83418"/>
                  </a:lnTo>
                  <a:lnTo>
                    <a:pt x="566432" y="71502"/>
                  </a:lnTo>
                  <a:lnTo>
                    <a:pt x="675905" y="33736"/>
                  </a:lnTo>
                  <a:cubicBezTo>
                    <a:pt x="683109" y="31249"/>
                    <a:pt x="687460" y="21869"/>
                    <a:pt x="685508" y="12686"/>
                  </a:cubicBezTo>
                  <a:cubicBezTo>
                    <a:pt x="684041" y="5806"/>
                    <a:pt x="679462" y="1037"/>
                    <a:pt x="674205" y="150"/>
                  </a:cubicBez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10"/>
            <p:cNvGrpSpPr/>
            <p:nvPr/>
          </p:nvGrpSpPr>
          <p:grpSpPr>
            <a:xfrm>
              <a:off x="8902" y="25074"/>
              <a:ext cx="1673929" cy="3322053"/>
              <a:chOff x="8902" y="25074"/>
              <a:chExt cx="1673929" cy="3322053"/>
            </a:xfrm>
          </p:grpSpPr>
          <p:sp>
            <p:nvSpPr>
              <p:cNvPr id="333" name="Google Shape;333;p10"/>
              <p:cNvSpPr/>
              <p:nvPr/>
            </p:nvSpPr>
            <p:spPr>
              <a:xfrm>
                <a:off x="8902" y="25074"/>
                <a:ext cx="1673929" cy="3322053"/>
              </a:xfrm>
              <a:custGeom>
                <a:rect b="b" l="l" r="r" t="t"/>
                <a:pathLst>
                  <a:path extrusionOk="0" h="2600433" w="1310316">
                    <a:moveTo>
                      <a:pt x="0" y="0"/>
                    </a:moveTo>
                    <a:lnTo>
                      <a:pt x="0" y="1024943"/>
                    </a:lnTo>
                    <a:lnTo>
                      <a:pt x="0" y="1106820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0" y="2052825"/>
                    </a:lnTo>
                    <a:lnTo>
                      <a:pt x="0" y="2135633"/>
                    </a:lnTo>
                    <a:lnTo>
                      <a:pt x="0" y="2370277"/>
                    </a:lnTo>
                    <a:lnTo>
                      <a:pt x="0" y="2405874"/>
                    </a:lnTo>
                    <a:lnTo>
                      <a:pt x="0" y="2600434"/>
                    </a:lnTo>
                    <a:cubicBezTo>
                      <a:pt x="45191" y="2599918"/>
                      <a:pt x="97243" y="2595188"/>
                      <a:pt x="153763" y="2584025"/>
                    </a:cubicBezTo>
                    <a:cubicBezTo>
                      <a:pt x="296514" y="2555838"/>
                      <a:pt x="469834" y="2484124"/>
                      <a:pt x="647571" y="2322912"/>
                    </a:cubicBezTo>
                    <a:cubicBezTo>
                      <a:pt x="655381" y="2315830"/>
                      <a:pt x="663125" y="2308995"/>
                      <a:pt x="670950" y="2301555"/>
                    </a:cubicBezTo>
                    <a:cubicBezTo>
                      <a:pt x="747853" y="2228475"/>
                      <a:pt x="825197" y="2138258"/>
                      <a:pt x="901054" y="2027134"/>
                    </a:cubicBezTo>
                    <a:cubicBezTo>
                      <a:pt x="909131" y="2015297"/>
                      <a:pt x="917173" y="2002603"/>
                      <a:pt x="925210" y="1990295"/>
                    </a:cubicBezTo>
                    <a:cubicBezTo>
                      <a:pt x="957418" y="1940964"/>
                      <a:pt x="989220" y="1887789"/>
                      <a:pt x="1020596" y="1830410"/>
                    </a:cubicBezTo>
                    <a:cubicBezTo>
                      <a:pt x="1050322" y="1776052"/>
                      <a:pt x="1079705" y="1718841"/>
                      <a:pt x="1108395" y="1656746"/>
                    </a:cubicBezTo>
                    <a:cubicBezTo>
                      <a:pt x="1111596" y="1649812"/>
                      <a:pt x="1114252" y="1643076"/>
                      <a:pt x="1117374" y="1636162"/>
                    </a:cubicBezTo>
                    <a:cubicBezTo>
                      <a:pt x="1122215" y="1625429"/>
                      <a:pt x="1126526" y="1614800"/>
                      <a:pt x="1131154" y="1604121"/>
                    </a:cubicBezTo>
                    <a:cubicBezTo>
                      <a:pt x="1163763" y="1528991"/>
                      <a:pt x="1191448" y="1455381"/>
                      <a:pt x="1214310" y="1383410"/>
                    </a:cubicBezTo>
                    <a:cubicBezTo>
                      <a:pt x="1216188" y="1377486"/>
                      <a:pt x="1218210" y="1371508"/>
                      <a:pt x="1220038" y="1365609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220038" y="1365609"/>
                    </a:lnTo>
                    <a:cubicBezTo>
                      <a:pt x="1223819" y="1353346"/>
                      <a:pt x="1227977" y="1340939"/>
                      <a:pt x="1231495" y="1328774"/>
                    </a:cubicBezTo>
                    <a:cubicBezTo>
                      <a:pt x="1266993" y="1205947"/>
                      <a:pt x="1288681" y="1088395"/>
                      <a:pt x="1300247" y="976187"/>
                    </a:cubicBezTo>
                    <a:cubicBezTo>
                      <a:pt x="1302139" y="957856"/>
                      <a:pt x="1303869" y="939575"/>
                      <a:pt x="1305202" y="921551"/>
                    </a:cubicBezTo>
                    <a:cubicBezTo>
                      <a:pt x="1305207" y="921496"/>
                      <a:pt x="1305197" y="921447"/>
                      <a:pt x="1305202" y="921397"/>
                    </a:cubicBezTo>
                    <a:cubicBezTo>
                      <a:pt x="1310355" y="851839"/>
                      <a:pt x="1311445" y="784722"/>
                      <a:pt x="1309230" y="719874"/>
                    </a:cubicBezTo>
                    <a:cubicBezTo>
                      <a:pt x="1305355" y="606600"/>
                      <a:pt x="1291432" y="500786"/>
                      <a:pt x="1270828" y="403198"/>
                    </a:cubicBezTo>
                    <a:cubicBezTo>
                      <a:pt x="1270214" y="400294"/>
                      <a:pt x="1269589" y="397420"/>
                      <a:pt x="1268970" y="394530"/>
                    </a:cubicBezTo>
                    <a:cubicBezTo>
                      <a:pt x="1268960" y="394481"/>
                      <a:pt x="1268975" y="394425"/>
                      <a:pt x="1268970" y="394375"/>
                    </a:cubicBezTo>
                    <a:cubicBezTo>
                      <a:pt x="1266492" y="382917"/>
                      <a:pt x="1264183" y="371239"/>
                      <a:pt x="1261537" y="360014"/>
                    </a:cubicBezTo>
                    <a:cubicBezTo>
                      <a:pt x="1228665" y="220851"/>
                      <a:pt x="1182855" y="100611"/>
                      <a:pt x="1135802" y="0"/>
                    </a:cubicBezTo>
                    <a:lnTo>
                      <a:pt x="1034222" y="0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452927" y="0"/>
                    </a:lnTo>
                    <a:lnTo>
                      <a:pt x="424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0"/>
              <p:cNvSpPr/>
              <p:nvPr/>
            </p:nvSpPr>
            <p:spPr>
              <a:xfrm>
                <a:off x="8902" y="25074"/>
                <a:ext cx="1425148" cy="2728270"/>
              </a:xfrm>
              <a:custGeom>
                <a:rect b="b" l="l" r="r" t="t"/>
                <a:pathLst>
                  <a:path extrusionOk="0" h="2135632" w="1115576">
                    <a:moveTo>
                      <a:pt x="424125" y="0"/>
                    </a:moveTo>
                    <a:lnTo>
                      <a:pt x="565193" y="483991"/>
                    </a:lnTo>
                    <a:cubicBezTo>
                      <a:pt x="565371" y="484605"/>
                      <a:pt x="565892" y="484813"/>
                      <a:pt x="566120" y="485383"/>
                    </a:cubicBezTo>
                    <a:lnTo>
                      <a:pt x="405234" y="930991"/>
                    </a:lnTo>
                    <a:lnTo>
                      <a:pt x="153144" y="61447"/>
                    </a:lnTo>
                    <a:cubicBezTo>
                      <a:pt x="150559" y="52528"/>
                      <a:pt x="142800" y="48095"/>
                      <a:pt x="135801" y="51386"/>
                    </a:cubicBezTo>
                    <a:cubicBezTo>
                      <a:pt x="128800" y="54679"/>
                      <a:pt x="125319" y="64446"/>
                      <a:pt x="127903" y="73365"/>
                    </a:cubicBezTo>
                    <a:lnTo>
                      <a:pt x="386652" y="966434"/>
                    </a:lnTo>
                    <a:cubicBezTo>
                      <a:pt x="387350" y="968846"/>
                      <a:pt x="389182" y="969981"/>
                      <a:pt x="390523" y="971699"/>
                    </a:cubicBezTo>
                    <a:lnTo>
                      <a:pt x="186281" y="1537104"/>
                    </a:lnTo>
                    <a:lnTo>
                      <a:pt x="0" y="1024943"/>
                    </a:lnTo>
                    <a:lnTo>
                      <a:pt x="0" y="1106820"/>
                    </a:lnTo>
                    <a:lnTo>
                      <a:pt x="170641" y="1576261"/>
                    </a:lnTo>
                    <a:cubicBezTo>
                      <a:pt x="170860" y="1576865"/>
                      <a:pt x="171304" y="1577098"/>
                      <a:pt x="171570" y="1577658"/>
                    </a:cubicBezTo>
                    <a:lnTo>
                      <a:pt x="19975" y="1997878"/>
                    </a:lnTo>
                    <a:lnTo>
                      <a:pt x="0" y="1956863"/>
                    </a:lnTo>
                    <a:lnTo>
                      <a:pt x="0" y="2022181"/>
                    </a:lnTo>
                    <a:lnTo>
                      <a:pt x="4800" y="2032087"/>
                    </a:lnTo>
                    <a:cubicBezTo>
                      <a:pt x="5279" y="2033068"/>
                      <a:pt x="6216" y="2033127"/>
                      <a:pt x="6813" y="2033945"/>
                    </a:cubicBezTo>
                    <a:lnTo>
                      <a:pt x="0" y="2052825"/>
                    </a:lnTo>
                    <a:lnTo>
                      <a:pt x="0" y="2135633"/>
                    </a:lnTo>
                    <a:lnTo>
                      <a:pt x="96005" y="1869721"/>
                    </a:lnTo>
                    <a:lnTo>
                      <a:pt x="313255" y="1839696"/>
                    </a:lnTo>
                    <a:lnTo>
                      <a:pt x="704862" y="1785522"/>
                    </a:lnTo>
                    <a:lnTo>
                      <a:pt x="747600" y="1779642"/>
                    </a:lnTo>
                    <a:lnTo>
                      <a:pt x="747754" y="1779642"/>
                    </a:lnTo>
                    <a:lnTo>
                      <a:pt x="879376" y="1761535"/>
                    </a:lnTo>
                    <a:lnTo>
                      <a:pt x="906317" y="1757820"/>
                    </a:lnTo>
                    <a:lnTo>
                      <a:pt x="933570" y="1753947"/>
                    </a:lnTo>
                    <a:lnTo>
                      <a:pt x="967794" y="1749306"/>
                    </a:lnTo>
                    <a:lnTo>
                      <a:pt x="967948" y="1749306"/>
                    </a:lnTo>
                    <a:lnTo>
                      <a:pt x="978631" y="1747756"/>
                    </a:lnTo>
                    <a:cubicBezTo>
                      <a:pt x="984800" y="1746904"/>
                      <a:pt x="988541" y="1740376"/>
                      <a:pt x="989473" y="1732897"/>
                    </a:cubicBezTo>
                    <a:cubicBezTo>
                      <a:pt x="989656" y="1731381"/>
                      <a:pt x="990533" y="1730163"/>
                      <a:pt x="990400" y="1728563"/>
                    </a:cubicBezTo>
                    <a:cubicBezTo>
                      <a:pt x="990038" y="1724338"/>
                      <a:pt x="988170" y="1721000"/>
                      <a:pt x="985910" y="1718350"/>
                    </a:cubicBezTo>
                    <a:cubicBezTo>
                      <a:pt x="985841" y="1718266"/>
                      <a:pt x="985826" y="1718122"/>
                      <a:pt x="985757" y="1718038"/>
                    </a:cubicBezTo>
                    <a:cubicBezTo>
                      <a:pt x="985727" y="1718008"/>
                      <a:pt x="985781" y="1717919"/>
                      <a:pt x="985757" y="1717885"/>
                    </a:cubicBezTo>
                    <a:cubicBezTo>
                      <a:pt x="985286" y="1717360"/>
                      <a:pt x="984884" y="1716934"/>
                      <a:pt x="984359" y="1716493"/>
                    </a:cubicBezTo>
                    <a:cubicBezTo>
                      <a:pt x="981822" y="1714373"/>
                      <a:pt x="978815" y="1713100"/>
                      <a:pt x="975534" y="1713551"/>
                    </a:cubicBezTo>
                    <a:lnTo>
                      <a:pt x="952310" y="1716800"/>
                    </a:lnTo>
                    <a:lnTo>
                      <a:pt x="903532" y="1723457"/>
                    </a:lnTo>
                    <a:lnTo>
                      <a:pt x="876586" y="1727171"/>
                    </a:lnTo>
                    <a:lnTo>
                      <a:pt x="711368" y="1750079"/>
                    </a:lnTo>
                    <a:lnTo>
                      <a:pt x="668472" y="1755963"/>
                    </a:lnTo>
                    <a:lnTo>
                      <a:pt x="328585" y="1802857"/>
                    </a:lnTo>
                    <a:lnTo>
                      <a:pt x="109012" y="1833193"/>
                    </a:lnTo>
                    <a:lnTo>
                      <a:pt x="255497" y="1427367"/>
                    </a:lnTo>
                    <a:lnTo>
                      <a:pt x="671728" y="1300914"/>
                    </a:lnTo>
                    <a:lnTo>
                      <a:pt x="837723" y="1250454"/>
                    </a:lnTo>
                    <a:lnTo>
                      <a:pt x="864198" y="1242559"/>
                    </a:lnTo>
                    <a:lnTo>
                      <a:pt x="949054" y="1216715"/>
                    </a:lnTo>
                    <a:lnTo>
                      <a:pt x="957884" y="1214080"/>
                    </a:lnTo>
                    <a:cubicBezTo>
                      <a:pt x="954931" y="1212827"/>
                      <a:pt x="952548" y="1211856"/>
                      <a:pt x="949674" y="1210677"/>
                    </a:cubicBezTo>
                    <a:cubicBezTo>
                      <a:pt x="952642" y="1211895"/>
                      <a:pt x="955124" y="1212772"/>
                      <a:pt x="958191" y="1214080"/>
                    </a:cubicBezTo>
                    <a:lnTo>
                      <a:pt x="1099104" y="1171207"/>
                    </a:lnTo>
                    <a:lnTo>
                      <a:pt x="1099258" y="1171207"/>
                    </a:lnTo>
                    <a:lnTo>
                      <a:pt x="1105140" y="1169350"/>
                    </a:lnTo>
                    <a:cubicBezTo>
                      <a:pt x="1112399" y="1167146"/>
                      <a:pt x="1116938" y="1158013"/>
                      <a:pt x="1115209" y="1148766"/>
                    </a:cubicBezTo>
                    <a:cubicBezTo>
                      <a:pt x="1113910" y="1141832"/>
                      <a:pt x="1109436" y="1136765"/>
                      <a:pt x="1104213" y="1135611"/>
                    </a:cubicBezTo>
                    <a:cubicBezTo>
                      <a:pt x="1102469" y="1135224"/>
                      <a:pt x="1100606" y="1135215"/>
                      <a:pt x="1098792" y="1135764"/>
                    </a:cubicBezTo>
                    <a:lnTo>
                      <a:pt x="1080676" y="1141336"/>
                    </a:lnTo>
                    <a:lnTo>
                      <a:pt x="953702" y="1179875"/>
                    </a:lnTo>
                    <a:lnTo>
                      <a:pt x="906317" y="1194268"/>
                    </a:lnTo>
                    <a:lnTo>
                      <a:pt x="861260" y="1207889"/>
                    </a:lnTo>
                    <a:lnTo>
                      <a:pt x="834933" y="1215937"/>
                    </a:lnTo>
                    <a:lnTo>
                      <a:pt x="737690" y="1245501"/>
                    </a:lnTo>
                    <a:cubicBezTo>
                      <a:pt x="737660" y="1245521"/>
                      <a:pt x="737561" y="1245481"/>
                      <a:pt x="737536" y="1245501"/>
                    </a:cubicBezTo>
                    <a:lnTo>
                      <a:pt x="269898" y="1387590"/>
                    </a:lnTo>
                    <a:lnTo>
                      <a:pt x="462992" y="852829"/>
                    </a:lnTo>
                    <a:cubicBezTo>
                      <a:pt x="465861" y="854206"/>
                      <a:pt x="469009" y="854835"/>
                      <a:pt x="472128" y="853448"/>
                    </a:cubicBezTo>
                    <a:lnTo>
                      <a:pt x="1065965" y="589241"/>
                    </a:lnTo>
                    <a:cubicBezTo>
                      <a:pt x="1073011" y="586105"/>
                      <a:pt x="1076628" y="576393"/>
                      <a:pt x="1074170" y="567418"/>
                    </a:cubicBezTo>
                    <a:cubicBezTo>
                      <a:pt x="1071713" y="558443"/>
                      <a:pt x="1064027" y="553604"/>
                      <a:pt x="1056986" y="556740"/>
                    </a:cubicBezTo>
                    <a:lnTo>
                      <a:pt x="476773" y="815063"/>
                    </a:lnTo>
                    <a:lnTo>
                      <a:pt x="770983" y="0"/>
                    </a:lnTo>
                    <a:lnTo>
                      <a:pt x="741252" y="0"/>
                    </a:lnTo>
                    <a:lnTo>
                      <a:pt x="581604" y="441892"/>
                    </a:lnTo>
                    <a:lnTo>
                      <a:pt x="452927" y="0"/>
                    </a:lnTo>
                    <a:lnTo>
                      <a:pt x="424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10"/>
            <p:cNvGrpSpPr/>
            <p:nvPr/>
          </p:nvGrpSpPr>
          <p:grpSpPr>
            <a:xfrm>
              <a:off x="1210244" y="163458"/>
              <a:ext cx="1425838" cy="2829646"/>
              <a:chOff x="1210244" y="163458"/>
              <a:chExt cx="1425838" cy="2829646"/>
            </a:xfrm>
          </p:grpSpPr>
          <p:sp>
            <p:nvSpPr>
              <p:cNvPr id="336" name="Google Shape;336;p10"/>
              <p:cNvSpPr/>
              <p:nvPr/>
            </p:nvSpPr>
            <p:spPr>
              <a:xfrm>
                <a:off x="1210244" y="163458"/>
                <a:ext cx="1425838" cy="2538785"/>
              </a:xfrm>
              <a:custGeom>
                <a:rect b="b" l="l" r="r" t="t"/>
                <a:pathLst>
                  <a:path extrusionOk="0" h="1987307" w="1116116">
                    <a:moveTo>
                      <a:pt x="910681" y="3196"/>
                    </a:moveTo>
                    <a:cubicBezTo>
                      <a:pt x="910681" y="3196"/>
                      <a:pt x="412154" y="-87039"/>
                      <a:pt x="111395" y="691411"/>
                    </a:cubicBezTo>
                    <a:cubicBezTo>
                      <a:pt x="-189360" y="1469865"/>
                      <a:pt x="214154" y="1984477"/>
                      <a:pt x="214154" y="1984477"/>
                    </a:cubicBezTo>
                    <a:cubicBezTo>
                      <a:pt x="214154" y="1984477"/>
                      <a:pt x="686533" y="2070153"/>
                      <a:pt x="997346" y="1298737"/>
                    </a:cubicBezTo>
                    <a:cubicBezTo>
                      <a:pt x="1308164" y="527326"/>
                      <a:pt x="910681" y="3196"/>
                      <a:pt x="910681" y="31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0"/>
              <p:cNvSpPr/>
              <p:nvPr/>
            </p:nvSpPr>
            <p:spPr>
              <a:xfrm>
                <a:off x="1211100" y="166457"/>
                <a:ext cx="1400107" cy="2826648"/>
              </a:xfrm>
              <a:custGeom>
                <a:rect b="b" l="l" r="r" t="t"/>
                <a:pathLst>
                  <a:path extrusionOk="0" h="2212640" w="1095974">
                    <a:moveTo>
                      <a:pt x="894369" y="1110"/>
                    </a:moveTo>
                    <a:cubicBezTo>
                      <a:pt x="891143" y="2698"/>
                      <a:pt x="888442" y="5800"/>
                      <a:pt x="886936" y="10147"/>
                    </a:cubicBezTo>
                    <a:lnTo>
                      <a:pt x="763980" y="364107"/>
                    </a:lnTo>
                    <a:lnTo>
                      <a:pt x="763980" y="364325"/>
                    </a:lnTo>
                    <a:lnTo>
                      <a:pt x="758916" y="378312"/>
                    </a:lnTo>
                    <a:lnTo>
                      <a:pt x="758916" y="378525"/>
                    </a:lnTo>
                    <a:lnTo>
                      <a:pt x="758916" y="378743"/>
                    </a:lnTo>
                    <a:lnTo>
                      <a:pt x="752157" y="398322"/>
                    </a:lnTo>
                    <a:lnTo>
                      <a:pt x="616536" y="59853"/>
                    </a:lnTo>
                    <a:cubicBezTo>
                      <a:pt x="616071" y="58684"/>
                      <a:pt x="614976" y="58459"/>
                      <a:pt x="614341" y="57486"/>
                    </a:cubicBezTo>
                    <a:cubicBezTo>
                      <a:pt x="607023" y="60985"/>
                      <a:pt x="599501" y="65412"/>
                      <a:pt x="592048" y="69320"/>
                    </a:cubicBezTo>
                    <a:cubicBezTo>
                      <a:pt x="592212" y="71355"/>
                      <a:pt x="591607" y="73401"/>
                      <a:pt x="592385" y="75345"/>
                    </a:cubicBezTo>
                    <a:lnTo>
                      <a:pt x="736960" y="436410"/>
                    </a:lnTo>
                    <a:cubicBezTo>
                      <a:pt x="737247" y="437138"/>
                      <a:pt x="737951" y="437262"/>
                      <a:pt x="738308" y="437916"/>
                    </a:cubicBezTo>
                    <a:lnTo>
                      <a:pt x="627007" y="758740"/>
                    </a:lnTo>
                    <a:lnTo>
                      <a:pt x="410147" y="212842"/>
                    </a:lnTo>
                    <a:cubicBezTo>
                      <a:pt x="409275" y="210651"/>
                      <a:pt x="407516" y="209796"/>
                      <a:pt x="406094" y="208323"/>
                    </a:cubicBezTo>
                    <a:cubicBezTo>
                      <a:pt x="399449" y="214922"/>
                      <a:pt x="392809" y="221750"/>
                      <a:pt x="386164" y="228765"/>
                    </a:cubicBezTo>
                    <a:lnTo>
                      <a:pt x="612820" y="799408"/>
                    </a:lnTo>
                    <a:lnTo>
                      <a:pt x="507093" y="1104097"/>
                    </a:lnTo>
                    <a:lnTo>
                      <a:pt x="224365" y="524844"/>
                    </a:lnTo>
                    <a:cubicBezTo>
                      <a:pt x="222393" y="520807"/>
                      <a:pt x="219286" y="518098"/>
                      <a:pt x="215922" y="517098"/>
                    </a:cubicBezTo>
                    <a:cubicBezTo>
                      <a:pt x="212552" y="516097"/>
                      <a:pt x="208782" y="516741"/>
                      <a:pt x="205615" y="519252"/>
                    </a:cubicBezTo>
                    <a:cubicBezTo>
                      <a:pt x="199283" y="524274"/>
                      <a:pt x="197454" y="534849"/>
                      <a:pt x="201394" y="542922"/>
                    </a:cubicBezTo>
                    <a:lnTo>
                      <a:pt x="493918" y="1142180"/>
                    </a:lnTo>
                    <a:lnTo>
                      <a:pt x="403898" y="1401251"/>
                    </a:lnTo>
                    <a:lnTo>
                      <a:pt x="84349" y="886768"/>
                    </a:lnTo>
                    <a:cubicBezTo>
                      <a:pt x="82035" y="883043"/>
                      <a:pt x="78666" y="880824"/>
                      <a:pt x="75232" y="880314"/>
                    </a:cubicBezTo>
                    <a:cubicBezTo>
                      <a:pt x="71798" y="879804"/>
                      <a:pt x="68191" y="881027"/>
                      <a:pt x="65267" y="883970"/>
                    </a:cubicBezTo>
                    <a:cubicBezTo>
                      <a:pt x="59415" y="889873"/>
                      <a:pt x="58439" y="900611"/>
                      <a:pt x="63072" y="908070"/>
                    </a:cubicBezTo>
                    <a:lnTo>
                      <a:pt x="389038" y="1432668"/>
                    </a:lnTo>
                    <a:cubicBezTo>
                      <a:pt x="389871" y="1434010"/>
                      <a:pt x="391198" y="1434079"/>
                      <a:pt x="392244" y="1435035"/>
                    </a:cubicBezTo>
                    <a:lnTo>
                      <a:pt x="312863" y="1663765"/>
                    </a:lnTo>
                    <a:lnTo>
                      <a:pt x="6827" y="1239871"/>
                    </a:lnTo>
                    <a:cubicBezTo>
                      <a:pt x="5018" y="1237360"/>
                      <a:pt x="2506" y="1236607"/>
                      <a:pt x="73" y="1235785"/>
                    </a:cubicBezTo>
                    <a:cubicBezTo>
                      <a:pt x="-190" y="1251644"/>
                      <a:pt x="321" y="1266829"/>
                      <a:pt x="578" y="1282258"/>
                    </a:cubicBezTo>
                    <a:lnTo>
                      <a:pt x="299351" y="1696256"/>
                    </a:lnTo>
                    <a:cubicBezTo>
                      <a:pt x="299851" y="1696945"/>
                      <a:pt x="300654" y="1696762"/>
                      <a:pt x="301209" y="1697331"/>
                    </a:cubicBezTo>
                    <a:lnTo>
                      <a:pt x="205957" y="1971678"/>
                    </a:lnTo>
                    <a:lnTo>
                      <a:pt x="130630" y="2188576"/>
                    </a:lnTo>
                    <a:cubicBezTo>
                      <a:pt x="127607" y="2197268"/>
                      <a:pt x="130729" y="2207337"/>
                      <a:pt x="137552" y="2211171"/>
                    </a:cubicBezTo>
                    <a:cubicBezTo>
                      <a:pt x="144375" y="2215014"/>
                      <a:pt x="152269" y="2211057"/>
                      <a:pt x="155286" y="2202345"/>
                    </a:cubicBezTo>
                    <a:lnTo>
                      <a:pt x="231119" y="1983946"/>
                    </a:lnTo>
                    <a:lnTo>
                      <a:pt x="324518" y="1714761"/>
                    </a:lnTo>
                    <a:lnTo>
                      <a:pt x="782557" y="1679258"/>
                    </a:lnTo>
                    <a:cubicBezTo>
                      <a:pt x="788424" y="1671740"/>
                      <a:pt x="794261" y="1664489"/>
                      <a:pt x="800123" y="1657094"/>
                    </a:cubicBezTo>
                    <a:cubicBezTo>
                      <a:pt x="801198" y="1655648"/>
                      <a:pt x="802238" y="1654310"/>
                      <a:pt x="803334" y="1653008"/>
                    </a:cubicBezTo>
                    <a:cubicBezTo>
                      <a:pt x="803725" y="1652468"/>
                      <a:pt x="804097" y="1651963"/>
                      <a:pt x="804518" y="1651502"/>
                    </a:cubicBezTo>
                    <a:cubicBezTo>
                      <a:pt x="804657" y="1651309"/>
                      <a:pt x="804880" y="1651264"/>
                      <a:pt x="805023" y="1651071"/>
                    </a:cubicBezTo>
                    <a:cubicBezTo>
                      <a:pt x="805529" y="1650373"/>
                      <a:pt x="806034" y="1649828"/>
                      <a:pt x="806544" y="1649135"/>
                    </a:cubicBezTo>
                    <a:cubicBezTo>
                      <a:pt x="807164" y="1648278"/>
                      <a:pt x="807778" y="1647619"/>
                      <a:pt x="808398" y="1646767"/>
                    </a:cubicBezTo>
                    <a:cubicBezTo>
                      <a:pt x="806054" y="1644741"/>
                      <a:pt x="803363" y="1643082"/>
                      <a:pt x="800291" y="1643325"/>
                    </a:cubicBezTo>
                    <a:lnTo>
                      <a:pt x="336846" y="1679471"/>
                    </a:lnTo>
                    <a:lnTo>
                      <a:pt x="437509" y="1389419"/>
                    </a:lnTo>
                    <a:cubicBezTo>
                      <a:pt x="438584" y="1389513"/>
                      <a:pt x="439446" y="1390509"/>
                      <a:pt x="440546" y="1390276"/>
                    </a:cubicBezTo>
                    <a:lnTo>
                      <a:pt x="1007528" y="1267627"/>
                    </a:lnTo>
                    <a:cubicBezTo>
                      <a:pt x="1011185" y="1258078"/>
                      <a:pt x="1014886" y="1248479"/>
                      <a:pt x="1018335" y="1239009"/>
                    </a:cubicBezTo>
                    <a:cubicBezTo>
                      <a:pt x="1018647" y="1238147"/>
                      <a:pt x="1019034" y="1237285"/>
                      <a:pt x="1019351" y="1236428"/>
                    </a:cubicBezTo>
                    <a:cubicBezTo>
                      <a:pt x="1016437" y="1233323"/>
                      <a:pt x="1012746" y="1231466"/>
                      <a:pt x="1008707" y="1232337"/>
                    </a:cubicBezTo>
                    <a:lnTo>
                      <a:pt x="450006" y="1353481"/>
                    </a:lnTo>
                    <a:lnTo>
                      <a:pt x="533440" y="1113131"/>
                    </a:lnTo>
                    <a:cubicBezTo>
                      <a:pt x="534257" y="1113002"/>
                      <a:pt x="534990" y="1113681"/>
                      <a:pt x="535803" y="1113349"/>
                    </a:cubicBezTo>
                    <a:lnTo>
                      <a:pt x="1072212" y="895376"/>
                    </a:lnTo>
                    <a:cubicBezTo>
                      <a:pt x="1079322" y="892484"/>
                      <a:pt x="1083103" y="882697"/>
                      <a:pt x="1080824" y="873643"/>
                    </a:cubicBezTo>
                    <a:cubicBezTo>
                      <a:pt x="1078559" y="864584"/>
                      <a:pt x="1071047" y="859567"/>
                      <a:pt x="1063937" y="862454"/>
                    </a:cubicBezTo>
                    <a:lnTo>
                      <a:pt x="547626" y="1072249"/>
                    </a:lnTo>
                    <a:lnTo>
                      <a:pt x="659943" y="748844"/>
                    </a:lnTo>
                    <a:cubicBezTo>
                      <a:pt x="663694" y="752475"/>
                      <a:pt x="668282" y="754431"/>
                      <a:pt x="672945" y="751856"/>
                    </a:cubicBezTo>
                    <a:lnTo>
                      <a:pt x="1087920" y="522694"/>
                    </a:lnTo>
                    <a:cubicBezTo>
                      <a:pt x="1094767" y="518910"/>
                      <a:pt x="1097805" y="508826"/>
                      <a:pt x="1094842" y="500099"/>
                    </a:cubicBezTo>
                    <a:cubicBezTo>
                      <a:pt x="1093360" y="495741"/>
                      <a:pt x="1090630" y="492467"/>
                      <a:pt x="1087414" y="490847"/>
                    </a:cubicBezTo>
                    <a:cubicBezTo>
                      <a:pt x="1084198" y="489228"/>
                      <a:pt x="1080522" y="489178"/>
                      <a:pt x="1077113" y="491060"/>
                    </a:cubicBezTo>
                    <a:lnTo>
                      <a:pt x="671597" y="715273"/>
                    </a:lnTo>
                    <a:lnTo>
                      <a:pt x="785431" y="387564"/>
                    </a:lnTo>
                    <a:lnTo>
                      <a:pt x="1016477" y="231562"/>
                    </a:lnTo>
                    <a:cubicBezTo>
                      <a:pt x="1020966" y="228532"/>
                      <a:pt x="1022591" y="222746"/>
                      <a:pt x="1022725" y="216715"/>
                    </a:cubicBezTo>
                    <a:cubicBezTo>
                      <a:pt x="1022730" y="216643"/>
                      <a:pt x="1022720" y="216575"/>
                      <a:pt x="1022725" y="216500"/>
                    </a:cubicBezTo>
                    <a:cubicBezTo>
                      <a:pt x="1022522" y="215985"/>
                      <a:pt x="1022255" y="215514"/>
                      <a:pt x="1022051" y="214993"/>
                    </a:cubicBezTo>
                    <a:cubicBezTo>
                      <a:pt x="1020565" y="211191"/>
                      <a:pt x="1019153" y="207259"/>
                      <a:pt x="1017661" y="203589"/>
                    </a:cubicBezTo>
                    <a:cubicBezTo>
                      <a:pt x="1016398" y="202437"/>
                      <a:pt x="1015555" y="200498"/>
                      <a:pt x="1014113" y="199931"/>
                    </a:cubicBezTo>
                    <a:cubicBezTo>
                      <a:pt x="1010808" y="198638"/>
                      <a:pt x="1007112" y="198778"/>
                      <a:pt x="1003812" y="201007"/>
                    </a:cubicBezTo>
                    <a:lnTo>
                      <a:pt x="802997" y="336783"/>
                    </a:lnTo>
                    <a:lnTo>
                      <a:pt x="911592" y="24134"/>
                    </a:lnTo>
                    <a:cubicBezTo>
                      <a:pt x="914615" y="15439"/>
                      <a:pt x="911498" y="5386"/>
                      <a:pt x="904670" y="1540"/>
                    </a:cubicBezTo>
                    <a:cubicBezTo>
                      <a:pt x="901256" y="-383"/>
                      <a:pt x="897594" y="-481"/>
                      <a:pt x="894369" y="11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10"/>
            <p:cNvGrpSpPr/>
            <p:nvPr/>
          </p:nvGrpSpPr>
          <p:grpSpPr>
            <a:xfrm>
              <a:off x="11156766" y="908448"/>
              <a:ext cx="1041681" cy="1755276"/>
              <a:chOff x="11156766" y="908448"/>
              <a:chExt cx="1041681" cy="1755276"/>
            </a:xfrm>
          </p:grpSpPr>
          <p:sp>
            <p:nvSpPr>
              <p:cNvPr id="339" name="Google Shape;339;p10"/>
              <p:cNvSpPr/>
              <p:nvPr/>
            </p:nvSpPr>
            <p:spPr>
              <a:xfrm>
                <a:off x="11156766" y="908448"/>
                <a:ext cx="1041681" cy="1755276"/>
              </a:xfrm>
              <a:custGeom>
                <a:rect b="b" l="l" r="r" t="t"/>
                <a:pathLst>
                  <a:path extrusionOk="0" h="1373993" w="815406">
                    <a:moveTo>
                      <a:pt x="257017" y="4"/>
                    </a:moveTo>
                    <a:cubicBezTo>
                      <a:pt x="233332" y="-130"/>
                      <a:pt x="211133" y="3337"/>
                      <a:pt x="189678" y="8978"/>
                    </a:cubicBezTo>
                    <a:cubicBezTo>
                      <a:pt x="180213" y="11460"/>
                      <a:pt x="171047" y="14486"/>
                      <a:pt x="162078" y="18112"/>
                    </a:cubicBezTo>
                    <a:cubicBezTo>
                      <a:pt x="145082" y="25016"/>
                      <a:pt x="129028" y="33901"/>
                      <a:pt x="114113" y="45041"/>
                    </a:cubicBezTo>
                    <a:cubicBezTo>
                      <a:pt x="99842" y="55694"/>
                      <a:pt x="86265" y="67561"/>
                      <a:pt x="74125" y="82187"/>
                    </a:cubicBezTo>
                    <a:cubicBezTo>
                      <a:pt x="71598" y="85288"/>
                      <a:pt x="69616" y="89013"/>
                      <a:pt x="67187" y="92252"/>
                    </a:cubicBezTo>
                    <a:cubicBezTo>
                      <a:pt x="54899" y="108656"/>
                      <a:pt x="44444" y="126858"/>
                      <a:pt x="35575" y="146575"/>
                    </a:cubicBezTo>
                    <a:cubicBezTo>
                      <a:pt x="-11548" y="251488"/>
                      <a:pt x="-10954" y="399808"/>
                      <a:pt x="32006" y="560455"/>
                    </a:cubicBezTo>
                    <a:lnTo>
                      <a:pt x="32155" y="560609"/>
                    </a:lnTo>
                    <a:cubicBezTo>
                      <a:pt x="42065" y="597458"/>
                      <a:pt x="54205" y="634957"/>
                      <a:pt x="68426" y="672668"/>
                    </a:cubicBezTo>
                    <a:cubicBezTo>
                      <a:pt x="71053" y="679677"/>
                      <a:pt x="73976" y="686546"/>
                      <a:pt x="76751" y="693565"/>
                    </a:cubicBezTo>
                    <a:cubicBezTo>
                      <a:pt x="76801" y="693609"/>
                      <a:pt x="76751" y="693674"/>
                      <a:pt x="76751" y="693718"/>
                    </a:cubicBezTo>
                    <a:cubicBezTo>
                      <a:pt x="76801" y="693763"/>
                      <a:pt x="76751" y="693832"/>
                      <a:pt x="76751" y="693872"/>
                    </a:cubicBezTo>
                    <a:cubicBezTo>
                      <a:pt x="76801" y="693921"/>
                      <a:pt x="76751" y="693986"/>
                      <a:pt x="76751" y="694030"/>
                    </a:cubicBezTo>
                    <a:cubicBezTo>
                      <a:pt x="76801" y="694075"/>
                      <a:pt x="76751" y="694139"/>
                      <a:pt x="76751" y="694184"/>
                    </a:cubicBezTo>
                    <a:cubicBezTo>
                      <a:pt x="80319" y="703049"/>
                      <a:pt x="84233" y="711925"/>
                      <a:pt x="87950" y="720806"/>
                    </a:cubicBezTo>
                    <a:cubicBezTo>
                      <a:pt x="95283" y="738180"/>
                      <a:pt x="103063" y="755441"/>
                      <a:pt x="111288" y="772811"/>
                    </a:cubicBezTo>
                    <a:cubicBezTo>
                      <a:pt x="111337" y="772856"/>
                      <a:pt x="111337" y="772920"/>
                      <a:pt x="111288" y="772965"/>
                    </a:cubicBezTo>
                    <a:cubicBezTo>
                      <a:pt x="144140" y="842295"/>
                      <a:pt x="183979" y="911156"/>
                      <a:pt x="230210" y="977426"/>
                    </a:cubicBezTo>
                    <a:cubicBezTo>
                      <a:pt x="230309" y="977555"/>
                      <a:pt x="230309" y="977763"/>
                      <a:pt x="230359" y="977891"/>
                    </a:cubicBezTo>
                    <a:cubicBezTo>
                      <a:pt x="230409" y="977956"/>
                      <a:pt x="230508" y="977990"/>
                      <a:pt x="230557" y="978045"/>
                    </a:cubicBezTo>
                    <a:cubicBezTo>
                      <a:pt x="238782" y="989828"/>
                      <a:pt x="246661" y="1001744"/>
                      <a:pt x="255333" y="1013334"/>
                    </a:cubicBezTo>
                    <a:cubicBezTo>
                      <a:pt x="273171" y="1037336"/>
                      <a:pt x="291554" y="1059946"/>
                      <a:pt x="310136" y="1081749"/>
                    </a:cubicBezTo>
                    <a:cubicBezTo>
                      <a:pt x="400369" y="1187895"/>
                      <a:pt x="497240" y="1267443"/>
                      <a:pt x="590545" y="1316700"/>
                    </a:cubicBezTo>
                    <a:cubicBezTo>
                      <a:pt x="590594" y="1316720"/>
                      <a:pt x="590693" y="1316685"/>
                      <a:pt x="590693" y="1316700"/>
                    </a:cubicBezTo>
                    <a:cubicBezTo>
                      <a:pt x="601892" y="1322599"/>
                      <a:pt x="612942" y="1327943"/>
                      <a:pt x="623992" y="1332955"/>
                    </a:cubicBezTo>
                    <a:cubicBezTo>
                      <a:pt x="691926" y="1363772"/>
                      <a:pt x="757036" y="1377586"/>
                      <a:pt x="815407" y="1373198"/>
                    </a:cubicBezTo>
                    <a:lnTo>
                      <a:pt x="815407" y="1202630"/>
                    </a:lnTo>
                    <a:lnTo>
                      <a:pt x="815407" y="1185760"/>
                    </a:lnTo>
                    <a:lnTo>
                      <a:pt x="815407" y="1163472"/>
                    </a:lnTo>
                    <a:lnTo>
                      <a:pt x="815407" y="1151555"/>
                    </a:lnTo>
                    <a:lnTo>
                      <a:pt x="815407" y="1134681"/>
                    </a:lnTo>
                    <a:lnTo>
                      <a:pt x="815407" y="1082833"/>
                    </a:lnTo>
                    <a:lnTo>
                      <a:pt x="815407" y="774822"/>
                    </a:lnTo>
                    <a:lnTo>
                      <a:pt x="815407" y="549465"/>
                    </a:lnTo>
                    <a:lnTo>
                      <a:pt x="815407" y="469133"/>
                    </a:lnTo>
                    <a:lnTo>
                      <a:pt x="815407" y="425642"/>
                    </a:lnTo>
                    <a:lnTo>
                      <a:pt x="815407" y="391284"/>
                    </a:lnTo>
                    <a:cubicBezTo>
                      <a:pt x="808420" y="381373"/>
                      <a:pt x="801780" y="371338"/>
                      <a:pt x="794496" y="361566"/>
                    </a:cubicBezTo>
                    <a:cubicBezTo>
                      <a:pt x="685831" y="215673"/>
                      <a:pt x="563193" y="109745"/>
                      <a:pt x="446996" y="51544"/>
                    </a:cubicBezTo>
                    <a:cubicBezTo>
                      <a:pt x="437383" y="46710"/>
                      <a:pt x="427869" y="42866"/>
                      <a:pt x="418356" y="38696"/>
                    </a:cubicBezTo>
                    <a:cubicBezTo>
                      <a:pt x="397445" y="29553"/>
                      <a:pt x="376683" y="21668"/>
                      <a:pt x="356417" y="15789"/>
                    </a:cubicBezTo>
                    <a:cubicBezTo>
                      <a:pt x="347398" y="13164"/>
                      <a:pt x="338528" y="11252"/>
                      <a:pt x="329659" y="9290"/>
                    </a:cubicBezTo>
                    <a:lnTo>
                      <a:pt x="329659" y="9132"/>
                    </a:lnTo>
                    <a:cubicBezTo>
                      <a:pt x="304735" y="3639"/>
                      <a:pt x="280256" y="128"/>
                      <a:pt x="257017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11880892" y="2379099"/>
                <a:ext cx="317328" cy="46665"/>
              </a:xfrm>
              <a:custGeom>
                <a:rect b="b" l="l" r="r" t="t"/>
                <a:pathLst>
                  <a:path extrusionOk="0" h="36528" w="248398">
                    <a:moveTo>
                      <a:pt x="248399" y="0"/>
                    </a:moveTo>
                    <a:lnTo>
                      <a:pt x="13478" y="2164"/>
                    </a:lnTo>
                    <a:cubicBezTo>
                      <a:pt x="6045" y="2234"/>
                      <a:pt x="-49" y="9995"/>
                      <a:pt x="0" y="19500"/>
                    </a:cubicBezTo>
                    <a:cubicBezTo>
                      <a:pt x="49" y="29009"/>
                      <a:pt x="5996" y="36597"/>
                      <a:pt x="13478" y="36528"/>
                    </a:cubicBezTo>
                    <a:lnTo>
                      <a:pt x="215249" y="34512"/>
                    </a:lnTo>
                    <a:lnTo>
                      <a:pt x="248399" y="34205"/>
                    </a:lnTo>
                    <a:lnTo>
                      <a:pt x="248399" y="11917"/>
                    </a:lnTo>
                    <a:lnTo>
                      <a:pt x="248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11274754" y="1004513"/>
                <a:ext cx="923657" cy="1353458"/>
              </a:xfrm>
              <a:custGeom>
                <a:rect b="b" l="l" r="r" t="t"/>
                <a:pathLst>
                  <a:path extrusionOk="0" h="1059458" w="723019">
                    <a:moveTo>
                      <a:pt x="220524" y="2"/>
                    </a:moveTo>
                    <a:cubicBezTo>
                      <a:pt x="213091" y="155"/>
                      <a:pt x="207244" y="7976"/>
                      <a:pt x="207343" y="17491"/>
                    </a:cubicBezTo>
                    <a:lnTo>
                      <a:pt x="209077" y="153854"/>
                    </a:lnTo>
                    <a:lnTo>
                      <a:pt x="209077" y="154008"/>
                    </a:lnTo>
                    <a:lnTo>
                      <a:pt x="209077" y="154161"/>
                    </a:lnTo>
                    <a:lnTo>
                      <a:pt x="209821" y="218703"/>
                    </a:lnTo>
                    <a:lnTo>
                      <a:pt x="209821" y="218861"/>
                    </a:lnTo>
                    <a:lnTo>
                      <a:pt x="209821" y="219015"/>
                    </a:lnTo>
                    <a:lnTo>
                      <a:pt x="209821" y="219168"/>
                    </a:lnTo>
                    <a:lnTo>
                      <a:pt x="210465" y="275819"/>
                    </a:lnTo>
                    <a:lnTo>
                      <a:pt x="29158" y="16871"/>
                    </a:lnTo>
                    <a:lnTo>
                      <a:pt x="23708" y="9135"/>
                    </a:lnTo>
                    <a:cubicBezTo>
                      <a:pt x="21230" y="5589"/>
                      <a:pt x="17860" y="3652"/>
                      <a:pt x="14441" y="3409"/>
                    </a:cubicBezTo>
                    <a:cubicBezTo>
                      <a:pt x="10973" y="3162"/>
                      <a:pt x="7455" y="4573"/>
                      <a:pt x="4680" y="7743"/>
                    </a:cubicBezTo>
                    <a:cubicBezTo>
                      <a:pt x="1905" y="10908"/>
                      <a:pt x="220" y="15252"/>
                      <a:pt x="22" y="19660"/>
                    </a:cubicBezTo>
                    <a:cubicBezTo>
                      <a:pt x="-176" y="24058"/>
                      <a:pt x="963" y="28659"/>
                      <a:pt x="3441" y="32196"/>
                    </a:cubicBezTo>
                    <a:lnTo>
                      <a:pt x="37036" y="80180"/>
                    </a:lnTo>
                    <a:lnTo>
                      <a:pt x="37185" y="80333"/>
                    </a:lnTo>
                    <a:lnTo>
                      <a:pt x="214479" y="333397"/>
                    </a:lnTo>
                    <a:lnTo>
                      <a:pt x="216213" y="335873"/>
                    </a:lnTo>
                    <a:lnTo>
                      <a:pt x="219582" y="340668"/>
                    </a:lnTo>
                    <a:lnTo>
                      <a:pt x="219582" y="340826"/>
                    </a:lnTo>
                    <a:lnTo>
                      <a:pt x="245002" y="376889"/>
                    </a:lnTo>
                    <a:lnTo>
                      <a:pt x="245002" y="377042"/>
                    </a:lnTo>
                    <a:lnTo>
                      <a:pt x="336027" y="506902"/>
                    </a:lnTo>
                    <a:lnTo>
                      <a:pt x="239402" y="505199"/>
                    </a:lnTo>
                    <a:lnTo>
                      <a:pt x="212497" y="504733"/>
                    </a:lnTo>
                    <a:lnTo>
                      <a:pt x="95110" y="502722"/>
                    </a:lnTo>
                    <a:cubicBezTo>
                      <a:pt x="87628" y="502588"/>
                      <a:pt x="81434" y="510092"/>
                      <a:pt x="81335" y="519592"/>
                    </a:cubicBezTo>
                    <a:cubicBezTo>
                      <a:pt x="81236" y="529101"/>
                      <a:pt x="87182" y="537100"/>
                      <a:pt x="94664" y="537239"/>
                    </a:cubicBezTo>
                    <a:lnTo>
                      <a:pt x="211109" y="539250"/>
                    </a:lnTo>
                    <a:lnTo>
                      <a:pt x="237867" y="539715"/>
                    </a:lnTo>
                    <a:lnTo>
                      <a:pt x="360505" y="541880"/>
                    </a:lnTo>
                    <a:lnTo>
                      <a:pt x="429430" y="640477"/>
                    </a:lnTo>
                    <a:lnTo>
                      <a:pt x="447516" y="666168"/>
                    </a:lnTo>
                    <a:lnTo>
                      <a:pt x="563366" y="831625"/>
                    </a:lnTo>
                    <a:lnTo>
                      <a:pt x="276714" y="835033"/>
                    </a:lnTo>
                    <a:lnTo>
                      <a:pt x="270570" y="835033"/>
                    </a:lnTo>
                    <a:cubicBezTo>
                      <a:pt x="263088" y="835117"/>
                      <a:pt x="256993" y="843017"/>
                      <a:pt x="257092" y="852521"/>
                    </a:cubicBezTo>
                    <a:cubicBezTo>
                      <a:pt x="257092" y="853066"/>
                      <a:pt x="257489" y="853383"/>
                      <a:pt x="257538" y="853913"/>
                    </a:cubicBezTo>
                    <a:cubicBezTo>
                      <a:pt x="258232" y="862645"/>
                      <a:pt x="263831" y="869475"/>
                      <a:pt x="270867" y="869391"/>
                    </a:cubicBezTo>
                    <a:lnTo>
                      <a:pt x="587350" y="865835"/>
                    </a:lnTo>
                    <a:lnTo>
                      <a:pt x="723019" y="1059459"/>
                    </a:lnTo>
                    <a:lnTo>
                      <a:pt x="723019" y="1007612"/>
                    </a:lnTo>
                    <a:lnTo>
                      <a:pt x="711227" y="990896"/>
                    </a:lnTo>
                    <a:cubicBezTo>
                      <a:pt x="711425" y="989851"/>
                      <a:pt x="712267" y="989222"/>
                      <a:pt x="712317" y="988107"/>
                    </a:cubicBezTo>
                    <a:lnTo>
                      <a:pt x="723019" y="699600"/>
                    </a:lnTo>
                    <a:lnTo>
                      <a:pt x="723019" y="474243"/>
                    </a:lnTo>
                    <a:cubicBezTo>
                      <a:pt x="721434" y="473322"/>
                      <a:pt x="719700" y="472653"/>
                      <a:pt x="717916" y="472539"/>
                    </a:cubicBezTo>
                    <a:cubicBezTo>
                      <a:pt x="710434" y="472093"/>
                      <a:pt x="704141" y="479448"/>
                      <a:pt x="703794" y="488948"/>
                    </a:cubicBezTo>
                    <a:lnTo>
                      <a:pt x="686451" y="955606"/>
                    </a:lnTo>
                    <a:lnTo>
                      <a:pt x="480220" y="661369"/>
                    </a:lnTo>
                    <a:cubicBezTo>
                      <a:pt x="480617" y="659789"/>
                      <a:pt x="481707" y="658630"/>
                      <a:pt x="481756" y="656882"/>
                    </a:cubicBezTo>
                    <a:lnTo>
                      <a:pt x="482054" y="632117"/>
                    </a:lnTo>
                    <a:lnTo>
                      <a:pt x="482697" y="587853"/>
                    </a:lnTo>
                    <a:lnTo>
                      <a:pt x="487950" y="164998"/>
                    </a:lnTo>
                    <a:cubicBezTo>
                      <a:pt x="488049" y="155489"/>
                      <a:pt x="481955" y="147822"/>
                      <a:pt x="474472" y="147663"/>
                    </a:cubicBezTo>
                    <a:cubicBezTo>
                      <a:pt x="467040" y="147514"/>
                      <a:pt x="460995" y="155013"/>
                      <a:pt x="460846" y="164533"/>
                    </a:cubicBezTo>
                    <a:lnTo>
                      <a:pt x="455296" y="614935"/>
                    </a:lnTo>
                    <a:lnTo>
                      <a:pt x="455098" y="625153"/>
                    </a:lnTo>
                    <a:lnTo>
                      <a:pt x="450936" y="619269"/>
                    </a:lnTo>
                    <a:lnTo>
                      <a:pt x="246984" y="328132"/>
                    </a:lnTo>
                    <a:lnTo>
                      <a:pt x="238015" y="315284"/>
                    </a:lnTo>
                    <a:lnTo>
                      <a:pt x="234299" y="16871"/>
                    </a:lnTo>
                    <a:cubicBezTo>
                      <a:pt x="234299" y="16327"/>
                      <a:pt x="233902" y="16010"/>
                      <a:pt x="233853" y="15480"/>
                    </a:cubicBezTo>
                    <a:cubicBezTo>
                      <a:pt x="233853" y="15430"/>
                      <a:pt x="233853" y="15381"/>
                      <a:pt x="233853" y="15326"/>
                    </a:cubicBezTo>
                    <a:cubicBezTo>
                      <a:pt x="233011" y="6688"/>
                      <a:pt x="227510" y="-132"/>
                      <a:pt x="220524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10"/>
            <p:cNvGrpSpPr/>
            <p:nvPr/>
          </p:nvGrpSpPr>
          <p:grpSpPr>
            <a:xfrm>
              <a:off x="194313" y="1529166"/>
              <a:ext cx="2075115" cy="4521967"/>
              <a:chOff x="194313" y="1529166"/>
              <a:chExt cx="2075115" cy="4521967"/>
            </a:xfrm>
          </p:grpSpPr>
          <p:sp>
            <p:nvSpPr>
              <p:cNvPr id="343" name="Google Shape;343;p10"/>
              <p:cNvSpPr/>
              <p:nvPr/>
            </p:nvSpPr>
            <p:spPr>
              <a:xfrm>
                <a:off x="194313" y="1529166"/>
                <a:ext cx="2075115" cy="4521967"/>
              </a:xfrm>
              <a:custGeom>
                <a:rect b="b" l="l" r="r" t="t"/>
                <a:pathLst>
                  <a:path extrusionOk="0" h="3539700" w="1624356">
                    <a:moveTo>
                      <a:pt x="698592" y="0"/>
                    </a:moveTo>
                    <a:cubicBezTo>
                      <a:pt x="698592" y="0"/>
                      <a:pt x="0" y="313172"/>
                      <a:pt x="0" y="1655500"/>
                    </a:cubicBezTo>
                    <a:cubicBezTo>
                      <a:pt x="0" y="2997828"/>
                      <a:pt x="988866" y="3539700"/>
                      <a:pt x="988866" y="3539700"/>
                    </a:cubicBezTo>
                    <a:cubicBezTo>
                      <a:pt x="988866" y="3539700"/>
                      <a:pt x="1750831" y="2984578"/>
                      <a:pt x="1606063" y="1545436"/>
                    </a:cubicBezTo>
                    <a:cubicBezTo>
                      <a:pt x="1461295" y="106289"/>
                      <a:pt x="698592" y="0"/>
                      <a:pt x="6985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271617" y="1530488"/>
                <a:ext cx="1985887" cy="4515508"/>
              </a:xfrm>
              <a:custGeom>
                <a:rect b="b" l="l" r="r" t="t"/>
                <a:pathLst>
                  <a:path extrusionOk="0" h="3534644" w="1554510">
                    <a:moveTo>
                      <a:pt x="639612" y="95"/>
                    </a:moveTo>
                    <a:cubicBezTo>
                      <a:pt x="632189" y="1080"/>
                      <a:pt x="626852" y="9575"/>
                      <a:pt x="627620" y="19030"/>
                    </a:cubicBezTo>
                    <a:lnTo>
                      <a:pt x="684703" y="717053"/>
                    </a:lnTo>
                    <a:lnTo>
                      <a:pt x="263990" y="374495"/>
                    </a:lnTo>
                    <a:cubicBezTo>
                      <a:pt x="261735" y="372663"/>
                      <a:pt x="259204" y="372796"/>
                      <a:pt x="256727" y="372776"/>
                    </a:cubicBezTo>
                    <a:cubicBezTo>
                      <a:pt x="252343" y="379508"/>
                      <a:pt x="247922" y="386050"/>
                      <a:pt x="243553" y="393004"/>
                    </a:cubicBezTo>
                    <a:cubicBezTo>
                      <a:pt x="244349" y="397264"/>
                      <a:pt x="246363" y="401018"/>
                      <a:pt x="249465" y="403544"/>
                    </a:cubicBezTo>
                    <a:lnTo>
                      <a:pt x="688251" y="760733"/>
                    </a:lnTo>
                    <a:lnTo>
                      <a:pt x="737232" y="1360857"/>
                    </a:lnTo>
                    <a:lnTo>
                      <a:pt x="107256" y="809579"/>
                    </a:lnTo>
                    <a:cubicBezTo>
                      <a:pt x="104180" y="806889"/>
                      <a:pt x="100521" y="805978"/>
                      <a:pt x="97122" y="806785"/>
                    </a:cubicBezTo>
                    <a:cubicBezTo>
                      <a:pt x="93723" y="807587"/>
                      <a:pt x="90452" y="809970"/>
                      <a:pt x="88340" y="813883"/>
                    </a:cubicBezTo>
                    <a:cubicBezTo>
                      <a:pt x="84116" y="821723"/>
                      <a:pt x="85735" y="832595"/>
                      <a:pt x="91887" y="837983"/>
                    </a:cubicBezTo>
                    <a:lnTo>
                      <a:pt x="740948" y="1405830"/>
                    </a:lnTo>
                    <a:lnTo>
                      <a:pt x="785703" y="1953235"/>
                    </a:lnTo>
                    <a:lnTo>
                      <a:pt x="19938" y="1416805"/>
                    </a:lnTo>
                    <a:cubicBezTo>
                      <a:pt x="16668" y="1414512"/>
                      <a:pt x="13126" y="1414284"/>
                      <a:pt x="9804" y="1415513"/>
                    </a:cubicBezTo>
                    <a:cubicBezTo>
                      <a:pt x="6483" y="1416741"/>
                      <a:pt x="3494" y="1419529"/>
                      <a:pt x="1697" y="1423690"/>
                    </a:cubicBezTo>
                    <a:cubicBezTo>
                      <a:pt x="-1898" y="1432020"/>
                      <a:pt x="392" y="1442347"/>
                      <a:pt x="6933" y="1446929"/>
                    </a:cubicBezTo>
                    <a:lnTo>
                      <a:pt x="789082" y="1994760"/>
                    </a:lnTo>
                    <a:lnTo>
                      <a:pt x="789082" y="1994978"/>
                    </a:lnTo>
                    <a:lnTo>
                      <a:pt x="827925" y="2469006"/>
                    </a:lnTo>
                    <a:lnTo>
                      <a:pt x="18587" y="2053076"/>
                    </a:lnTo>
                    <a:cubicBezTo>
                      <a:pt x="11666" y="2049519"/>
                      <a:pt x="3813" y="2053942"/>
                      <a:pt x="1022" y="2062759"/>
                    </a:cubicBezTo>
                    <a:cubicBezTo>
                      <a:pt x="-1770" y="2071575"/>
                      <a:pt x="1532" y="2081580"/>
                      <a:pt x="8453" y="2085136"/>
                    </a:cubicBezTo>
                    <a:lnTo>
                      <a:pt x="828604" y="2506450"/>
                    </a:lnTo>
                    <a:cubicBezTo>
                      <a:pt x="829397" y="2506856"/>
                      <a:pt x="830160" y="2506237"/>
                      <a:pt x="830967" y="2506450"/>
                    </a:cubicBezTo>
                    <a:lnTo>
                      <a:pt x="874037" y="3032335"/>
                    </a:lnTo>
                    <a:lnTo>
                      <a:pt x="157080" y="2633829"/>
                    </a:lnTo>
                    <a:cubicBezTo>
                      <a:pt x="153660" y="2631932"/>
                      <a:pt x="149995" y="2632006"/>
                      <a:pt x="146777" y="2633616"/>
                    </a:cubicBezTo>
                    <a:cubicBezTo>
                      <a:pt x="146104" y="2633953"/>
                      <a:pt x="145880" y="2635087"/>
                      <a:pt x="145257" y="2635553"/>
                    </a:cubicBezTo>
                    <a:cubicBezTo>
                      <a:pt x="151333" y="2648811"/>
                      <a:pt x="157417" y="2662204"/>
                      <a:pt x="163667" y="2675146"/>
                    </a:cubicBezTo>
                    <a:lnTo>
                      <a:pt x="877243" y="3071498"/>
                    </a:lnTo>
                    <a:lnTo>
                      <a:pt x="913896" y="3519058"/>
                    </a:lnTo>
                    <a:cubicBezTo>
                      <a:pt x="914669" y="3528517"/>
                      <a:pt x="921333" y="3535551"/>
                      <a:pt x="928756" y="3534550"/>
                    </a:cubicBezTo>
                    <a:cubicBezTo>
                      <a:pt x="936179" y="3533565"/>
                      <a:pt x="941520" y="3525085"/>
                      <a:pt x="940747" y="3515615"/>
                    </a:cubicBezTo>
                    <a:lnTo>
                      <a:pt x="897851" y="2991023"/>
                    </a:lnTo>
                    <a:lnTo>
                      <a:pt x="1450300" y="2426832"/>
                    </a:lnTo>
                    <a:cubicBezTo>
                      <a:pt x="1456122" y="2420884"/>
                      <a:pt x="1456994" y="2409933"/>
                      <a:pt x="1452326" y="2402518"/>
                    </a:cubicBezTo>
                    <a:cubicBezTo>
                      <a:pt x="1449992" y="2398809"/>
                      <a:pt x="1446643" y="2396758"/>
                      <a:pt x="1443209" y="2396277"/>
                    </a:cubicBezTo>
                    <a:cubicBezTo>
                      <a:pt x="1439770" y="2395797"/>
                      <a:pt x="1436153" y="2396961"/>
                      <a:pt x="1433244" y="2399938"/>
                    </a:cubicBezTo>
                    <a:lnTo>
                      <a:pt x="894472" y="2950355"/>
                    </a:lnTo>
                    <a:lnTo>
                      <a:pt x="847686" y="2378417"/>
                    </a:lnTo>
                    <a:lnTo>
                      <a:pt x="1554510" y="1651776"/>
                    </a:lnTo>
                    <a:cubicBezTo>
                      <a:pt x="1553663" y="1639939"/>
                      <a:pt x="1552444" y="1627804"/>
                      <a:pt x="1551468" y="1615838"/>
                    </a:cubicBezTo>
                    <a:cubicBezTo>
                      <a:pt x="1548762" y="1616041"/>
                      <a:pt x="1545958" y="1616318"/>
                      <a:pt x="1543698" y="1618636"/>
                    </a:cubicBezTo>
                    <a:lnTo>
                      <a:pt x="844480" y="2337749"/>
                    </a:lnTo>
                    <a:lnTo>
                      <a:pt x="807659" y="1888679"/>
                    </a:lnTo>
                    <a:lnTo>
                      <a:pt x="1430370" y="1071449"/>
                    </a:lnTo>
                    <a:cubicBezTo>
                      <a:pt x="1435568" y="1064629"/>
                      <a:pt x="1435548" y="1053767"/>
                      <a:pt x="1430202" y="1047135"/>
                    </a:cubicBezTo>
                    <a:cubicBezTo>
                      <a:pt x="1427526" y="1043821"/>
                      <a:pt x="1424038" y="1042340"/>
                      <a:pt x="1420574" y="1042400"/>
                    </a:cubicBezTo>
                    <a:cubicBezTo>
                      <a:pt x="1417120" y="1042464"/>
                      <a:pt x="1413716" y="1044153"/>
                      <a:pt x="1411120" y="1047561"/>
                    </a:cubicBezTo>
                    <a:lnTo>
                      <a:pt x="803942" y="1843924"/>
                    </a:lnTo>
                    <a:lnTo>
                      <a:pt x="756993" y="1270055"/>
                    </a:lnTo>
                    <a:cubicBezTo>
                      <a:pt x="758152" y="1269080"/>
                      <a:pt x="759629" y="1268926"/>
                      <a:pt x="760536" y="1267470"/>
                    </a:cubicBezTo>
                    <a:lnTo>
                      <a:pt x="1194934" y="569229"/>
                    </a:lnTo>
                    <a:cubicBezTo>
                      <a:pt x="1199567" y="561780"/>
                      <a:pt x="1198586" y="551037"/>
                      <a:pt x="1192739" y="545133"/>
                    </a:cubicBezTo>
                    <a:cubicBezTo>
                      <a:pt x="1189815" y="542176"/>
                      <a:pt x="1186208" y="540967"/>
                      <a:pt x="1182774" y="541473"/>
                    </a:cubicBezTo>
                    <a:cubicBezTo>
                      <a:pt x="1179340" y="541978"/>
                      <a:pt x="1176144" y="544197"/>
                      <a:pt x="1173820" y="547926"/>
                    </a:cubicBezTo>
                    <a:lnTo>
                      <a:pt x="753276" y="1223577"/>
                    </a:lnTo>
                    <a:lnTo>
                      <a:pt x="708517" y="677034"/>
                    </a:lnTo>
                    <a:lnTo>
                      <a:pt x="928588" y="240227"/>
                    </a:lnTo>
                    <a:cubicBezTo>
                      <a:pt x="932616" y="232223"/>
                      <a:pt x="930817" y="221475"/>
                      <a:pt x="924534" y="216344"/>
                    </a:cubicBezTo>
                    <a:cubicBezTo>
                      <a:pt x="921393" y="213778"/>
                      <a:pt x="917607" y="213030"/>
                      <a:pt x="914233" y="213976"/>
                    </a:cubicBezTo>
                    <a:cubicBezTo>
                      <a:pt x="910853" y="214917"/>
                      <a:pt x="907801" y="217508"/>
                      <a:pt x="905789" y="221510"/>
                    </a:cubicBezTo>
                    <a:lnTo>
                      <a:pt x="704127" y="622378"/>
                    </a:lnTo>
                    <a:lnTo>
                      <a:pt x="654472" y="15370"/>
                    </a:lnTo>
                    <a:cubicBezTo>
                      <a:pt x="653699" y="5915"/>
                      <a:pt x="647029" y="-891"/>
                      <a:pt x="639612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10"/>
            <p:cNvGrpSpPr/>
            <p:nvPr/>
          </p:nvGrpSpPr>
          <p:grpSpPr>
            <a:xfrm>
              <a:off x="11428049" y="25074"/>
              <a:ext cx="770313" cy="542174"/>
              <a:chOff x="11428049" y="25074"/>
              <a:chExt cx="770313" cy="542174"/>
            </a:xfrm>
          </p:grpSpPr>
          <p:sp>
            <p:nvSpPr>
              <p:cNvPr id="346" name="Google Shape;346;p10"/>
              <p:cNvSpPr/>
              <p:nvPr/>
            </p:nvSpPr>
            <p:spPr>
              <a:xfrm>
                <a:off x="11428049" y="25074"/>
                <a:ext cx="770313" cy="542174"/>
              </a:xfrm>
              <a:custGeom>
                <a:rect b="b" l="l" r="r" t="t"/>
                <a:pathLst>
                  <a:path extrusionOk="0" h="424402" w="602985">
                    <a:moveTo>
                      <a:pt x="0" y="0"/>
                    </a:moveTo>
                    <a:cubicBezTo>
                      <a:pt x="7185" y="8689"/>
                      <a:pt x="13428" y="17511"/>
                      <a:pt x="20910" y="26158"/>
                    </a:cubicBezTo>
                    <a:cubicBezTo>
                      <a:pt x="20960" y="26214"/>
                      <a:pt x="20960" y="26256"/>
                      <a:pt x="21059" y="26312"/>
                    </a:cubicBezTo>
                    <a:cubicBezTo>
                      <a:pt x="31614" y="38476"/>
                      <a:pt x="43407" y="50355"/>
                      <a:pt x="54655" y="62376"/>
                    </a:cubicBezTo>
                    <a:cubicBezTo>
                      <a:pt x="64763" y="73195"/>
                      <a:pt x="74227" y="84171"/>
                      <a:pt x="84881" y="94879"/>
                    </a:cubicBezTo>
                    <a:cubicBezTo>
                      <a:pt x="84930" y="94932"/>
                      <a:pt x="84980" y="94981"/>
                      <a:pt x="85030" y="95034"/>
                    </a:cubicBezTo>
                    <a:cubicBezTo>
                      <a:pt x="102967" y="113118"/>
                      <a:pt x="121648" y="130991"/>
                      <a:pt x="141220" y="148587"/>
                    </a:cubicBezTo>
                    <a:cubicBezTo>
                      <a:pt x="149792" y="156302"/>
                      <a:pt x="158315" y="164048"/>
                      <a:pt x="167234" y="171649"/>
                    </a:cubicBezTo>
                    <a:cubicBezTo>
                      <a:pt x="225061" y="221057"/>
                      <a:pt x="289774" y="267792"/>
                      <a:pt x="362020" y="310485"/>
                    </a:cubicBezTo>
                    <a:cubicBezTo>
                      <a:pt x="362069" y="310558"/>
                      <a:pt x="362020" y="310568"/>
                      <a:pt x="362020" y="310640"/>
                    </a:cubicBezTo>
                    <a:cubicBezTo>
                      <a:pt x="367965" y="314139"/>
                      <a:pt x="373664" y="317724"/>
                      <a:pt x="379659" y="321165"/>
                    </a:cubicBezTo>
                    <a:cubicBezTo>
                      <a:pt x="379709" y="321192"/>
                      <a:pt x="379808" y="321138"/>
                      <a:pt x="379858" y="321165"/>
                    </a:cubicBezTo>
                    <a:cubicBezTo>
                      <a:pt x="415485" y="341544"/>
                      <a:pt x="453391" y="360747"/>
                      <a:pt x="492734" y="378897"/>
                    </a:cubicBezTo>
                    <a:cubicBezTo>
                      <a:pt x="502199" y="383258"/>
                      <a:pt x="511564" y="387681"/>
                      <a:pt x="521226" y="391899"/>
                    </a:cubicBezTo>
                    <a:cubicBezTo>
                      <a:pt x="542187" y="401044"/>
                      <a:pt x="563444" y="409929"/>
                      <a:pt x="585494" y="418366"/>
                    </a:cubicBezTo>
                    <a:cubicBezTo>
                      <a:pt x="591341" y="420618"/>
                      <a:pt x="597139" y="422258"/>
                      <a:pt x="602985" y="424402"/>
                    </a:cubicBezTo>
                    <a:lnTo>
                      <a:pt x="602985" y="89926"/>
                    </a:lnTo>
                    <a:lnTo>
                      <a:pt x="602985" y="45505"/>
                    </a:lnTo>
                    <a:lnTo>
                      <a:pt x="602985" y="0"/>
                    </a:lnTo>
                    <a:lnTo>
                      <a:pt x="238786" y="0"/>
                    </a:lnTo>
                    <a:lnTo>
                      <a:pt x="203952" y="0"/>
                    </a:lnTo>
                    <a:lnTo>
                      <a:pt x="174965" y="0"/>
                    </a:lnTo>
                    <a:lnTo>
                      <a:pt x="159802" y="0"/>
                    </a:lnTo>
                    <a:lnTo>
                      <a:pt x="147712" y="0"/>
                    </a:lnTo>
                    <a:lnTo>
                      <a:pt x="113521" y="0"/>
                    </a:lnTo>
                    <a:lnTo>
                      <a:pt x="40087" y="0"/>
                    </a:lnTo>
                    <a:lnTo>
                      <a:pt x="85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11497849" y="25074"/>
                <a:ext cx="134324" cy="100841"/>
              </a:xfrm>
              <a:custGeom>
                <a:rect b="b" l="l" r="r" t="t"/>
                <a:pathLst>
                  <a:path extrusionOk="0" h="78936" w="105146">
                    <a:moveTo>
                      <a:pt x="58867" y="0"/>
                    </a:moveTo>
                    <a:lnTo>
                      <a:pt x="7581" y="47052"/>
                    </a:lnTo>
                    <a:lnTo>
                      <a:pt x="5104" y="49374"/>
                    </a:lnTo>
                    <a:cubicBezTo>
                      <a:pt x="1685" y="52534"/>
                      <a:pt x="247" y="57415"/>
                      <a:pt x="0" y="62376"/>
                    </a:cubicBezTo>
                    <a:cubicBezTo>
                      <a:pt x="5153" y="67934"/>
                      <a:pt x="10654" y="73410"/>
                      <a:pt x="15955" y="78937"/>
                    </a:cubicBezTo>
                    <a:cubicBezTo>
                      <a:pt x="17689" y="78457"/>
                      <a:pt x="19424" y="78780"/>
                      <a:pt x="20910" y="77389"/>
                    </a:cubicBezTo>
                    <a:lnTo>
                      <a:pt x="21703" y="76770"/>
                    </a:lnTo>
                    <a:lnTo>
                      <a:pt x="92462" y="11608"/>
                    </a:lnTo>
                    <a:lnTo>
                      <a:pt x="92610" y="11454"/>
                    </a:lnTo>
                    <a:lnTo>
                      <a:pt x="105147" y="0"/>
                    </a:lnTo>
                    <a:lnTo>
                      <a:pt x="93057" y="0"/>
                    </a:lnTo>
                    <a:lnTo>
                      <a:pt x="58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11889796" y="83189"/>
                <a:ext cx="308422" cy="352165"/>
              </a:xfrm>
              <a:custGeom>
                <a:rect b="b" l="l" r="r" t="t"/>
                <a:pathLst>
                  <a:path extrusionOk="0" h="275667" w="241426">
                    <a:moveTo>
                      <a:pt x="241427" y="0"/>
                    </a:moveTo>
                    <a:lnTo>
                      <a:pt x="4177" y="247955"/>
                    </a:lnTo>
                    <a:cubicBezTo>
                      <a:pt x="64" y="252241"/>
                      <a:pt x="-630" y="258793"/>
                      <a:pt x="461" y="264981"/>
                    </a:cubicBezTo>
                    <a:cubicBezTo>
                      <a:pt x="510" y="265053"/>
                      <a:pt x="461" y="265063"/>
                      <a:pt x="461" y="265136"/>
                    </a:cubicBezTo>
                    <a:cubicBezTo>
                      <a:pt x="6407" y="268634"/>
                      <a:pt x="12105" y="272219"/>
                      <a:pt x="18101" y="275661"/>
                    </a:cubicBezTo>
                    <a:cubicBezTo>
                      <a:pt x="18150" y="275687"/>
                      <a:pt x="18250" y="275633"/>
                      <a:pt x="18299" y="275661"/>
                    </a:cubicBezTo>
                    <a:cubicBezTo>
                      <a:pt x="19240" y="275069"/>
                      <a:pt x="20330" y="275491"/>
                      <a:pt x="21223" y="274577"/>
                    </a:cubicBezTo>
                    <a:lnTo>
                      <a:pt x="241427" y="44422"/>
                    </a:lnTo>
                    <a:lnTo>
                      <a:pt x="241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10"/>
            <p:cNvGrpSpPr/>
            <p:nvPr/>
          </p:nvGrpSpPr>
          <p:grpSpPr>
            <a:xfrm>
              <a:off x="8902" y="5943098"/>
              <a:ext cx="1815361" cy="954574"/>
              <a:chOff x="8902" y="5943098"/>
              <a:chExt cx="1815361" cy="954574"/>
            </a:xfrm>
          </p:grpSpPr>
          <p:sp>
            <p:nvSpPr>
              <p:cNvPr id="350" name="Google Shape;350;p10"/>
              <p:cNvSpPr/>
              <p:nvPr/>
            </p:nvSpPr>
            <p:spPr>
              <a:xfrm>
                <a:off x="8902" y="5943098"/>
                <a:ext cx="1815361" cy="954574"/>
              </a:xfrm>
              <a:custGeom>
                <a:rect b="b" l="l" r="r" t="t"/>
                <a:pathLst>
                  <a:path extrusionOk="0" h="747220" w="1421026">
                    <a:moveTo>
                      <a:pt x="207185" y="109"/>
                    </a:moveTo>
                    <a:cubicBezTo>
                      <a:pt x="135008" y="-907"/>
                      <a:pt x="65957" y="5230"/>
                      <a:pt x="0" y="16518"/>
                    </a:cubicBezTo>
                    <a:lnTo>
                      <a:pt x="0" y="498981"/>
                    </a:lnTo>
                    <a:lnTo>
                      <a:pt x="0" y="538257"/>
                    </a:lnTo>
                    <a:lnTo>
                      <a:pt x="0" y="747221"/>
                    </a:lnTo>
                    <a:lnTo>
                      <a:pt x="468102" y="747221"/>
                    </a:lnTo>
                    <a:lnTo>
                      <a:pt x="539952" y="747221"/>
                    </a:lnTo>
                    <a:lnTo>
                      <a:pt x="924898" y="747221"/>
                    </a:lnTo>
                    <a:lnTo>
                      <a:pt x="932484" y="747221"/>
                    </a:lnTo>
                    <a:lnTo>
                      <a:pt x="955094" y="747221"/>
                    </a:lnTo>
                    <a:lnTo>
                      <a:pt x="1001702" y="747221"/>
                    </a:lnTo>
                    <a:lnTo>
                      <a:pt x="1116442" y="747221"/>
                    </a:lnTo>
                    <a:lnTo>
                      <a:pt x="1143388" y="747221"/>
                    </a:lnTo>
                    <a:lnTo>
                      <a:pt x="1364509" y="747221"/>
                    </a:lnTo>
                    <a:lnTo>
                      <a:pt x="1421027" y="747221"/>
                    </a:lnTo>
                    <a:cubicBezTo>
                      <a:pt x="1416419" y="740187"/>
                      <a:pt x="1411384" y="733203"/>
                      <a:pt x="1406627" y="726171"/>
                    </a:cubicBezTo>
                    <a:lnTo>
                      <a:pt x="1406627" y="726022"/>
                    </a:lnTo>
                    <a:cubicBezTo>
                      <a:pt x="1395900" y="710123"/>
                      <a:pt x="1385281" y="694323"/>
                      <a:pt x="1373800" y="678524"/>
                    </a:cubicBezTo>
                    <a:lnTo>
                      <a:pt x="1373800" y="678325"/>
                    </a:lnTo>
                    <a:cubicBezTo>
                      <a:pt x="1367750" y="670054"/>
                      <a:pt x="1361011" y="661882"/>
                      <a:pt x="1354753" y="653561"/>
                    </a:cubicBezTo>
                    <a:cubicBezTo>
                      <a:pt x="1350020" y="647320"/>
                      <a:pt x="1345209" y="641129"/>
                      <a:pt x="1340353" y="634839"/>
                    </a:cubicBezTo>
                    <a:lnTo>
                      <a:pt x="1216322" y="613195"/>
                    </a:lnTo>
                    <a:lnTo>
                      <a:pt x="1340353" y="634691"/>
                    </a:lnTo>
                    <a:cubicBezTo>
                      <a:pt x="1329938" y="621317"/>
                      <a:pt x="1319294" y="607945"/>
                      <a:pt x="1308299" y="594621"/>
                    </a:cubicBezTo>
                    <a:cubicBezTo>
                      <a:pt x="1288761" y="570946"/>
                      <a:pt x="1268266" y="547469"/>
                      <a:pt x="1246826" y="524191"/>
                    </a:cubicBezTo>
                    <a:cubicBezTo>
                      <a:pt x="1239784" y="516563"/>
                      <a:pt x="1232401" y="509035"/>
                      <a:pt x="1225147" y="501457"/>
                    </a:cubicBezTo>
                    <a:cubicBezTo>
                      <a:pt x="1223785" y="500021"/>
                      <a:pt x="1222486" y="498535"/>
                      <a:pt x="1221124" y="497099"/>
                    </a:cubicBezTo>
                    <a:cubicBezTo>
                      <a:pt x="1214033" y="489719"/>
                      <a:pt x="1207353" y="482290"/>
                      <a:pt x="1200060" y="474959"/>
                    </a:cubicBezTo>
                    <a:cubicBezTo>
                      <a:pt x="1200010" y="474910"/>
                      <a:pt x="1199960" y="474860"/>
                      <a:pt x="1199906" y="474811"/>
                    </a:cubicBezTo>
                    <a:cubicBezTo>
                      <a:pt x="1150766" y="425381"/>
                      <a:pt x="1097068" y="376941"/>
                      <a:pt x="1038246" y="330086"/>
                    </a:cubicBezTo>
                    <a:cubicBezTo>
                      <a:pt x="1022132" y="317258"/>
                      <a:pt x="1004958" y="304777"/>
                      <a:pt x="988076" y="292177"/>
                    </a:cubicBezTo>
                    <a:cubicBezTo>
                      <a:pt x="977130" y="284004"/>
                      <a:pt x="966838" y="275624"/>
                      <a:pt x="955560" y="267566"/>
                    </a:cubicBezTo>
                    <a:cubicBezTo>
                      <a:pt x="686053" y="74729"/>
                      <a:pt x="432418" y="3284"/>
                      <a:pt x="207185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8902" y="6173010"/>
                <a:ext cx="601547" cy="457640"/>
              </a:xfrm>
              <a:custGeom>
                <a:rect b="b" l="l" r="r" t="t"/>
                <a:pathLst>
                  <a:path extrusionOk="0" h="358231" w="470878">
                    <a:moveTo>
                      <a:pt x="455869" y="91"/>
                    </a:moveTo>
                    <a:cubicBezTo>
                      <a:pt x="454117" y="334"/>
                      <a:pt x="452393" y="1112"/>
                      <a:pt x="450759" y="2261"/>
                    </a:cubicBezTo>
                    <a:lnTo>
                      <a:pt x="0" y="318955"/>
                    </a:lnTo>
                    <a:lnTo>
                      <a:pt x="0" y="358231"/>
                    </a:lnTo>
                    <a:lnTo>
                      <a:pt x="463921" y="32285"/>
                    </a:lnTo>
                    <a:cubicBezTo>
                      <a:pt x="470455" y="27694"/>
                      <a:pt x="472790" y="17229"/>
                      <a:pt x="469186" y="8913"/>
                    </a:cubicBezTo>
                    <a:cubicBezTo>
                      <a:pt x="467383" y="4752"/>
                      <a:pt x="464457" y="1949"/>
                      <a:pt x="461133" y="710"/>
                    </a:cubicBezTo>
                    <a:cubicBezTo>
                      <a:pt x="459473" y="101"/>
                      <a:pt x="457621" y="-151"/>
                      <a:pt x="455869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606714" y="6581102"/>
                <a:ext cx="631747" cy="316370"/>
              </a:xfrm>
              <a:custGeom>
                <a:rect b="b" l="l" r="r" t="t"/>
                <a:pathLst>
                  <a:path extrusionOk="0" h="247648" w="494518">
                    <a:moveTo>
                      <a:pt x="481572" y="3"/>
                    </a:moveTo>
                    <a:cubicBezTo>
                      <a:pt x="479823" y="-46"/>
                      <a:pt x="478039" y="498"/>
                      <a:pt x="476309" y="1390"/>
                    </a:cubicBezTo>
                    <a:lnTo>
                      <a:pt x="467172" y="6194"/>
                    </a:lnTo>
                    <a:lnTo>
                      <a:pt x="428151" y="26451"/>
                    </a:lnTo>
                    <a:lnTo>
                      <a:pt x="0" y="247649"/>
                    </a:lnTo>
                    <a:lnTo>
                      <a:pt x="71850" y="247649"/>
                    </a:lnTo>
                    <a:lnTo>
                      <a:pt x="428770" y="63004"/>
                    </a:lnTo>
                    <a:lnTo>
                      <a:pt x="479406" y="36852"/>
                    </a:lnTo>
                    <a:lnTo>
                      <a:pt x="486527" y="33138"/>
                    </a:lnTo>
                    <a:cubicBezTo>
                      <a:pt x="490838" y="30909"/>
                      <a:pt x="492904" y="26105"/>
                      <a:pt x="493806" y="20756"/>
                    </a:cubicBezTo>
                    <a:cubicBezTo>
                      <a:pt x="494351" y="17487"/>
                      <a:pt x="495015" y="14168"/>
                      <a:pt x="493960" y="10850"/>
                    </a:cubicBezTo>
                    <a:cubicBezTo>
                      <a:pt x="492195" y="5302"/>
                      <a:pt x="488321" y="1737"/>
                      <a:pt x="484049" y="647"/>
                    </a:cubicBezTo>
                    <a:cubicBezTo>
                      <a:pt x="483232" y="399"/>
                      <a:pt x="482419" y="3"/>
                      <a:pt x="481572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0"/>
            <p:cNvGrpSpPr/>
            <p:nvPr/>
          </p:nvGrpSpPr>
          <p:grpSpPr>
            <a:xfrm>
              <a:off x="10969259" y="6472133"/>
              <a:ext cx="1229248" cy="425373"/>
              <a:chOff x="10969259" y="6472133"/>
              <a:chExt cx="1229248" cy="425373"/>
            </a:xfrm>
          </p:grpSpPr>
          <p:sp>
            <p:nvSpPr>
              <p:cNvPr id="354" name="Google Shape;354;p10"/>
              <p:cNvSpPr/>
              <p:nvPr/>
            </p:nvSpPr>
            <p:spPr>
              <a:xfrm>
                <a:off x="10969259" y="6472133"/>
                <a:ext cx="1229248" cy="425373"/>
              </a:xfrm>
              <a:custGeom>
                <a:rect b="b" l="l" r="r" t="t"/>
                <a:pathLst>
                  <a:path extrusionOk="0" h="332973" w="962229">
                    <a:moveTo>
                      <a:pt x="941617" y="187"/>
                    </a:moveTo>
                    <a:cubicBezTo>
                      <a:pt x="896922" y="-605"/>
                      <a:pt x="850195" y="1079"/>
                      <a:pt x="801487" y="5933"/>
                    </a:cubicBezTo>
                    <a:cubicBezTo>
                      <a:pt x="770071" y="9053"/>
                      <a:pt x="737467" y="14155"/>
                      <a:pt x="704416" y="19999"/>
                    </a:cubicBezTo>
                    <a:cubicBezTo>
                      <a:pt x="667055" y="80177"/>
                      <a:pt x="626571" y="139265"/>
                      <a:pt x="582818" y="196917"/>
                    </a:cubicBezTo>
                    <a:cubicBezTo>
                      <a:pt x="626522" y="139265"/>
                      <a:pt x="666906" y="80127"/>
                      <a:pt x="704218" y="19999"/>
                    </a:cubicBezTo>
                    <a:cubicBezTo>
                      <a:pt x="615175" y="35898"/>
                      <a:pt x="520335" y="62247"/>
                      <a:pt x="419944" y="102069"/>
                    </a:cubicBezTo>
                    <a:cubicBezTo>
                      <a:pt x="408201" y="106675"/>
                      <a:pt x="396507" y="111578"/>
                      <a:pt x="384614" y="116581"/>
                    </a:cubicBezTo>
                    <a:cubicBezTo>
                      <a:pt x="367024" y="124060"/>
                      <a:pt x="349185" y="131984"/>
                      <a:pt x="331198" y="140256"/>
                    </a:cubicBezTo>
                    <a:cubicBezTo>
                      <a:pt x="305878" y="151994"/>
                      <a:pt x="280112" y="164723"/>
                      <a:pt x="254097" y="178195"/>
                    </a:cubicBezTo>
                    <a:cubicBezTo>
                      <a:pt x="243741" y="183594"/>
                      <a:pt x="233583" y="188348"/>
                      <a:pt x="223128" y="193995"/>
                    </a:cubicBezTo>
                    <a:cubicBezTo>
                      <a:pt x="215348" y="198204"/>
                      <a:pt x="207420" y="203108"/>
                      <a:pt x="199591" y="207466"/>
                    </a:cubicBezTo>
                    <a:cubicBezTo>
                      <a:pt x="134927" y="243474"/>
                      <a:pt x="68331" y="285277"/>
                      <a:pt x="0" y="332974"/>
                    </a:cubicBezTo>
                    <a:lnTo>
                      <a:pt x="73236" y="332974"/>
                    </a:lnTo>
                    <a:lnTo>
                      <a:pt x="123283" y="332974"/>
                    </a:lnTo>
                    <a:lnTo>
                      <a:pt x="342199" y="332974"/>
                    </a:lnTo>
                    <a:lnTo>
                      <a:pt x="471329" y="332974"/>
                    </a:lnTo>
                    <a:lnTo>
                      <a:pt x="606999" y="332974"/>
                    </a:lnTo>
                    <a:lnTo>
                      <a:pt x="635937" y="332974"/>
                    </a:lnTo>
                    <a:lnTo>
                      <a:pt x="962230" y="332974"/>
                    </a:lnTo>
                    <a:lnTo>
                      <a:pt x="962230" y="1129"/>
                    </a:lnTo>
                    <a:cubicBezTo>
                      <a:pt x="955293" y="881"/>
                      <a:pt x="948653" y="336"/>
                      <a:pt x="941617" y="1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11744457" y="6646947"/>
                <a:ext cx="105817" cy="250505"/>
              </a:xfrm>
              <a:custGeom>
                <a:rect b="b" l="l" r="r" t="t"/>
                <a:pathLst>
                  <a:path extrusionOk="0" h="196090" w="82831">
                    <a:moveTo>
                      <a:pt x="68926" y="4"/>
                    </a:moveTo>
                    <a:cubicBezTo>
                      <a:pt x="63673" y="202"/>
                      <a:pt x="58718" y="4511"/>
                      <a:pt x="56686" y="11148"/>
                    </a:cubicBezTo>
                    <a:lnTo>
                      <a:pt x="56538" y="11594"/>
                    </a:lnTo>
                    <a:lnTo>
                      <a:pt x="56538" y="11743"/>
                    </a:lnTo>
                    <a:lnTo>
                      <a:pt x="0" y="196090"/>
                    </a:lnTo>
                    <a:lnTo>
                      <a:pt x="28938" y="196090"/>
                    </a:lnTo>
                    <a:lnTo>
                      <a:pt x="81908" y="23530"/>
                    </a:lnTo>
                    <a:cubicBezTo>
                      <a:pt x="84633" y="14665"/>
                      <a:pt x="81115" y="4710"/>
                      <a:pt x="74178" y="1242"/>
                    </a:cubicBezTo>
                    <a:cubicBezTo>
                      <a:pt x="73137" y="698"/>
                      <a:pt x="72097" y="599"/>
                      <a:pt x="71056" y="450"/>
                    </a:cubicBezTo>
                    <a:cubicBezTo>
                      <a:pt x="71056" y="500"/>
                      <a:pt x="70957" y="450"/>
                      <a:pt x="70908" y="450"/>
                    </a:cubicBezTo>
                    <a:cubicBezTo>
                      <a:pt x="70264" y="351"/>
                      <a:pt x="69570" y="-45"/>
                      <a:pt x="68926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10"/>
            <p:cNvGrpSpPr/>
            <p:nvPr/>
          </p:nvGrpSpPr>
          <p:grpSpPr>
            <a:xfrm>
              <a:off x="11261401" y="4740381"/>
              <a:ext cx="937014" cy="2012275"/>
              <a:chOff x="11261401" y="4740381"/>
              <a:chExt cx="937014" cy="2012275"/>
            </a:xfrm>
          </p:grpSpPr>
          <p:sp>
            <p:nvSpPr>
              <p:cNvPr id="357" name="Google Shape;357;p10"/>
              <p:cNvSpPr/>
              <p:nvPr/>
            </p:nvSpPr>
            <p:spPr>
              <a:xfrm>
                <a:off x="11261401" y="4740381"/>
                <a:ext cx="937014" cy="2012275"/>
              </a:xfrm>
              <a:custGeom>
                <a:rect b="b" l="l" r="r" t="t"/>
                <a:pathLst>
                  <a:path extrusionOk="0" h="1575166" w="733475">
                    <a:moveTo>
                      <a:pt x="593494" y="194"/>
                    </a:moveTo>
                    <a:cubicBezTo>
                      <a:pt x="468973" y="5642"/>
                      <a:pt x="327554" y="127919"/>
                      <a:pt x="212695" y="324921"/>
                    </a:cubicBezTo>
                    <a:cubicBezTo>
                      <a:pt x="174887" y="389854"/>
                      <a:pt x="140251" y="463083"/>
                      <a:pt x="109728" y="542849"/>
                    </a:cubicBezTo>
                    <a:cubicBezTo>
                      <a:pt x="109728" y="542914"/>
                      <a:pt x="109629" y="542938"/>
                      <a:pt x="109580" y="543003"/>
                    </a:cubicBezTo>
                    <a:cubicBezTo>
                      <a:pt x="109580" y="543047"/>
                      <a:pt x="109580" y="543112"/>
                      <a:pt x="109580" y="543156"/>
                    </a:cubicBezTo>
                    <a:lnTo>
                      <a:pt x="109431" y="543315"/>
                    </a:lnTo>
                    <a:cubicBezTo>
                      <a:pt x="102543" y="561358"/>
                      <a:pt x="95556" y="579238"/>
                      <a:pt x="89165" y="597950"/>
                    </a:cubicBezTo>
                    <a:cubicBezTo>
                      <a:pt x="58641" y="686746"/>
                      <a:pt x="36591" y="775656"/>
                      <a:pt x="21776" y="861846"/>
                    </a:cubicBezTo>
                    <a:cubicBezTo>
                      <a:pt x="19843" y="873124"/>
                      <a:pt x="17910" y="884417"/>
                      <a:pt x="16225" y="895590"/>
                    </a:cubicBezTo>
                    <a:cubicBezTo>
                      <a:pt x="-22375" y="1152879"/>
                      <a:pt x="8496" y="1380856"/>
                      <a:pt x="102444" y="1496259"/>
                    </a:cubicBezTo>
                    <a:cubicBezTo>
                      <a:pt x="121521" y="1519687"/>
                      <a:pt x="143076" y="1538557"/>
                      <a:pt x="167207" y="1551980"/>
                    </a:cubicBezTo>
                    <a:cubicBezTo>
                      <a:pt x="223943" y="1583629"/>
                      <a:pt x="288112" y="1581846"/>
                      <a:pt x="354064" y="1552921"/>
                    </a:cubicBezTo>
                    <a:cubicBezTo>
                      <a:pt x="380821" y="1541232"/>
                      <a:pt x="407827" y="1525036"/>
                      <a:pt x="434783" y="1504630"/>
                    </a:cubicBezTo>
                    <a:lnTo>
                      <a:pt x="434783" y="1504481"/>
                    </a:lnTo>
                    <a:cubicBezTo>
                      <a:pt x="439589" y="1500816"/>
                      <a:pt x="444346" y="1497250"/>
                      <a:pt x="449152" y="1493337"/>
                    </a:cubicBezTo>
                    <a:cubicBezTo>
                      <a:pt x="449201" y="1493337"/>
                      <a:pt x="449301" y="1493387"/>
                      <a:pt x="449301" y="1493337"/>
                    </a:cubicBezTo>
                    <a:cubicBezTo>
                      <a:pt x="491369" y="1459113"/>
                      <a:pt x="532893" y="1414784"/>
                      <a:pt x="572732" y="1361937"/>
                    </a:cubicBezTo>
                    <a:cubicBezTo>
                      <a:pt x="631945" y="1283334"/>
                      <a:pt x="687046" y="1185678"/>
                      <a:pt x="733475" y="1073430"/>
                    </a:cubicBezTo>
                    <a:lnTo>
                      <a:pt x="733475" y="832129"/>
                    </a:lnTo>
                    <a:lnTo>
                      <a:pt x="733475" y="699951"/>
                    </a:lnTo>
                    <a:lnTo>
                      <a:pt x="733475" y="662645"/>
                    </a:lnTo>
                    <a:lnTo>
                      <a:pt x="733475" y="351390"/>
                    </a:lnTo>
                    <a:lnTo>
                      <a:pt x="733475" y="313931"/>
                    </a:lnTo>
                    <a:lnTo>
                      <a:pt x="733475" y="54988"/>
                    </a:lnTo>
                    <a:cubicBezTo>
                      <a:pt x="729511" y="51288"/>
                      <a:pt x="725646" y="47504"/>
                      <a:pt x="721534" y="44151"/>
                    </a:cubicBezTo>
                    <a:cubicBezTo>
                      <a:pt x="712912" y="37098"/>
                      <a:pt x="703893" y="30723"/>
                      <a:pt x="694430" y="25270"/>
                    </a:cubicBezTo>
                    <a:cubicBezTo>
                      <a:pt x="693537" y="24760"/>
                      <a:pt x="692844" y="23908"/>
                      <a:pt x="691952" y="23413"/>
                    </a:cubicBezTo>
                    <a:cubicBezTo>
                      <a:pt x="668464" y="10312"/>
                      <a:pt x="643788" y="2829"/>
                      <a:pt x="618121" y="659"/>
                    </a:cubicBezTo>
                    <a:cubicBezTo>
                      <a:pt x="609945" y="-29"/>
                      <a:pt x="601769" y="-168"/>
                      <a:pt x="593494" y="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0"/>
              <p:cNvSpPr/>
              <p:nvPr/>
            </p:nvSpPr>
            <p:spPr>
              <a:xfrm>
                <a:off x="11373857" y="4802667"/>
                <a:ext cx="824523" cy="1881577"/>
              </a:xfrm>
              <a:custGeom>
                <a:rect b="b" l="l" r="r" t="t"/>
                <a:pathLst>
                  <a:path extrusionOk="0" h="1472859" w="645419">
                    <a:moveTo>
                      <a:pt x="607017" y="25"/>
                    </a:moveTo>
                    <a:cubicBezTo>
                      <a:pt x="605234" y="-94"/>
                      <a:pt x="603549" y="218"/>
                      <a:pt x="601914" y="951"/>
                    </a:cubicBezTo>
                    <a:cubicBezTo>
                      <a:pt x="598644" y="2432"/>
                      <a:pt x="595720" y="5641"/>
                      <a:pt x="594134" y="9930"/>
                    </a:cubicBezTo>
                    <a:lnTo>
                      <a:pt x="584868" y="35002"/>
                    </a:lnTo>
                    <a:lnTo>
                      <a:pt x="461933" y="365148"/>
                    </a:lnTo>
                    <a:lnTo>
                      <a:pt x="458365" y="374588"/>
                    </a:lnTo>
                    <a:lnTo>
                      <a:pt x="457275" y="377684"/>
                    </a:lnTo>
                    <a:lnTo>
                      <a:pt x="449347" y="398734"/>
                    </a:lnTo>
                    <a:lnTo>
                      <a:pt x="380174" y="584933"/>
                    </a:lnTo>
                    <a:lnTo>
                      <a:pt x="317740" y="389135"/>
                    </a:lnTo>
                    <a:lnTo>
                      <a:pt x="306442" y="353846"/>
                    </a:lnTo>
                    <a:lnTo>
                      <a:pt x="289396" y="300295"/>
                    </a:lnTo>
                    <a:cubicBezTo>
                      <a:pt x="287315" y="293688"/>
                      <a:pt x="282459" y="289572"/>
                      <a:pt x="277207" y="289458"/>
                    </a:cubicBezTo>
                    <a:cubicBezTo>
                      <a:pt x="275423" y="289423"/>
                      <a:pt x="273639" y="289958"/>
                      <a:pt x="271905" y="290854"/>
                    </a:cubicBezTo>
                    <a:cubicBezTo>
                      <a:pt x="265017" y="294426"/>
                      <a:pt x="261697" y="304331"/>
                      <a:pt x="264472" y="313143"/>
                    </a:cubicBezTo>
                    <a:lnTo>
                      <a:pt x="276711" y="351681"/>
                    </a:lnTo>
                    <a:lnTo>
                      <a:pt x="288009" y="386971"/>
                    </a:lnTo>
                    <a:lnTo>
                      <a:pt x="364367" y="627033"/>
                    </a:lnTo>
                    <a:lnTo>
                      <a:pt x="266355" y="890310"/>
                    </a:lnTo>
                    <a:lnTo>
                      <a:pt x="254413" y="922350"/>
                    </a:lnTo>
                    <a:lnTo>
                      <a:pt x="233651" y="977912"/>
                    </a:lnTo>
                    <a:lnTo>
                      <a:pt x="211353" y="912445"/>
                    </a:lnTo>
                    <a:lnTo>
                      <a:pt x="198520" y="874520"/>
                    </a:lnTo>
                    <a:lnTo>
                      <a:pt x="117355" y="635542"/>
                    </a:lnTo>
                    <a:cubicBezTo>
                      <a:pt x="115175" y="629000"/>
                      <a:pt x="110121" y="624988"/>
                      <a:pt x="104819" y="625017"/>
                    </a:cubicBezTo>
                    <a:cubicBezTo>
                      <a:pt x="103085" y="625032"/>
                      <a:pt x="101301" y="625473"/>
                      <a:pt x="99567" y="626414"/>
                    </a:cubicBezTo>
                    <a:cubicBezTo>
                      <a:pt x="92729" y="630188"/>
                      <a:pt x="89656" y="640436"/>
                      <a:pt x="92580" y="649163"/>
                    </a:cubicBezTo>
                    <a:lnTo>
                      <a:pt x="166609" y="867091"/>
                    </a:lnTo>
                    <a:lnTo>
                      <a:pt x="179492" y="905015"/>
                    </a:lnTo>
                    <a:lnTo>
                      <a:pt x="218340" y="1019239"/>
                    </a:lnTo>
                    <a:lnTo>
                      <a:pt x="123400" y="1273987"/>
                    </a:lnTo>
                    <a:lnTo>
                      <a:pt x="25884" y="985500"/>
                    </a:lnTo>
                    <a:cubicBezTo>
                      <a:pt x="22911" y="976768"/>
                      <a:pt x="15082" y="972608"/>
                      <a:pt x="8194" y="976367"/>
                    </a:cubicBezTo>
                    <a:cubicBezTo>
                      <a:pt x="1356" y="980126"/>
                      <a:pt x="-1864" y="990235"/>
                      <a:pt x="1109" y="998962"/>
                    </a:cubicBezTo>
                    <a:lnTo>
                      <a:pt x="108089" y="1315492"/>
                    </a:lnTo>
                    <a:lnTo>
                      <a:pt x="67804" y="1423812"/>
                    </a:lnTo>
                    <a:lnTo>
                      <a:pt x="58687" y="1448280"/>
                    </a:lnTo>
                    <a:cubicBezTo>
                      <a:pt x="55516" y="1456898"/>
                      <a:pt x="58439" y="1467101"/>
                      <a:pt x="65178" y="1471212"/>
                    </a:cubicBezTo>
                    <a:cubicBezTo>
                      <a:pt x="71917" y="1475273"/>
                      <a:pt x="79944" y="1471559"/>
                      <a:pt x="83165" y="1462990"/>
                    </a:cubicBezTo>
                    <a:lnTo>
                      <a:pt x="103134" y="1409301"/>
                    </a:lnTo>
                    <a:lnTo>
                      <a:pt x="176073" y="1213463"/>
                    </a:lnTo>
                    <a:cubicBezTo>
                      <a:pt x="176916" y="1213314"/>
                      <a:pt x="177560" y="1214007"/>
                      <a:pt x="178402" y="1213661"/>
                    </a:cubicBezTo>
                    <a:lnTo>
                      <a:pt x="539331" y="1044623"/>
                    </a:lnTo>
                    <a:lnTo>
                      <a:pt x="545376" y="1041839"/>
                    </a:lnTo>
                    <a:cubicBezTo>
                      <a:pt x="552363" y="1038556"/>
                      <a:pt x="555980" y="1028625"/>
                      <a:pt x="553404" y="1019705"/>
                    </a:cubicBezTo>
                    <a:cubicBezTo>
                      <a:pt x="553156" y="1018793"/>
                      <a:pt x="552413" y="1018511"/>
                      <a:pt x="552016" y="1017694"/>
                    </a:cubicBezTo>
                    <a:cubicBezTo>
                      <a:pt x="548845" y="1010507"/>
                      <a:pt x="542354" y="1006545"/>
                      <a:pt x="536061" y="1009487"/>
                    </a:cubicBezTo>
                    <a:lnTo>
                      <a:pt x="191880" y="1170615"/>
                    </a:lnTo>
                    <a:lnTo>
                      <a:pt x="281815" y="928695"/>
                    </a:lnTo>
                    <a:lnTo>
                      <a:pt x="281963" y="928695"/>
                    </a:lnTo>
                    <a:lnTo>
                      <a:pt x="293905" y="896655"/>
                    </a:lnTo>
                    <a:lnTo>
                      <a:pt x="324577" y="814159"/>
                    </a:lnTo>
                    <a:cubicBezTo>
                      <a:pt x="325865" y="814015"/>
                      <a:pt x="327006" y="814813"/>
                      <a:pt x="328293" y="814159"/>
                    </a:cubicBezTo>
                    <a:lnTo>
                      <a:pt x="645419" y="651179"/>
                    </a:lnTo>
                    <a:lnTo>
                      <a:pt x="645419" y="613873"/>
                    </a:lnTo>
                    <a:lnTo>
                      <a:pt x="340830" y="770509"/>
                    </a:lnTo>
                    <a:lnTo>
                      <a:pt x="478483" y="400898"/>
                    </a:lnTo>
                    <a:lnTo>
                      <a:pt x="480662" y="395173"/>
                    </a:lnTo>
                    <a:lnTo>
                      <a:pt x="526002" y="369635"/>
                    </a:lnTo>
                    <a:lnTo>
                      <a:pt x="526151" y="369635"/>
                    </a:lnTo>
                    <a:lnTo>
                      <a:pt x="645419" y="302618"/>
                    </a:lnTo>
                    <a:lnTo>
                      <a:pt x="645419" y="265159"/>
                    </a:lnTo>
                    <a:lnTo>
                      <a:pt x="498452" y="347654"/>
                    </a:lnTo>
                    <a:lnTo>
                      <a:pt x="618613" y="24636"/>
                    </a:lnTo>
                    <a:cubicBezTo>
                      <a:pt x="620694" y="19108"/>
                      <a:pt x="619604" y="13502"/>
                      <a:pt x="617225" y="8692"/>
                    </a:cubicBezTo>
                    <a:cubicBezTo>
                      <a:pt x="615887" y="6027"/>
                      <a:pt x="614648" y="3175"/>
                      <a:pt x="612270" y="1728"/>
                    </a:cubicBezTo>
                    <a:cubicBezTo>
                      <a:pt x="610586" y="708"/>
                      <a:pt x="608752" y="139"/>
                      <a:pt x="607017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10"/>
            <p:cNvGrpSpPr/>
            <p:nvPr/>
          </p:nvGrpSpPr>
          <p:grpSpPr>
            <a:xfrm>
              <a:off x="9066628" y="25074"/>
              <a:ext cx="2273265" cy="4417332"/>
              <a:chOff x="9066628" y="25074"/>
              <a:chExt cx="2273265" cy="4417332"/>
            </a:xfrm>
          </p:grpSpPr>
          <p:sp>
            <p:nvSpPr>
              <p:cNvPr id="360" name="Google Shape;360;p10"/>
              <p:cNvSpPr/>
              <p:nvPr/>
            </p:nvSpPr>
            <p:spPr>
              <a:xfrm>
                <a:off x="9066628" y="25074"/>
                <a:ext cx="2273265" cy="3973965"/>
              </a:xfrm>
              <a:custGeom>
                <a:rect b="b" l="l" r="r" t="t"/>
                <a:pathLst>
                  <a:path extrusionOk="0" h="3110736" w="1779464">
                    <a:moveTo>
                      <a:pt x="1186158" y="0"/>
                    </a:moveTo>
                    <a:cubicBezTo>
                      <a:pt x="1145080" y="9436"/>
                      <a:pt x="1100930" y="22358"/>
                      <a:pt x="1054203" y="40397"/>
                    </a:cubicBezTo>
                    <a:cubicBezTo>
                      <a:pt x="991670" y="64542"/>
                      <a:pt x="924876" y="97645"/>
                      <a:pt x="855851" y="142396"/>
                    </a:cubicBezTo>
                    <a:cubicBezTo>
                      <a:pt x="845941" y="148819"/>
                      <a:pt x="835932" y="155755"/>
                      <a:pt x="825972" y="162672"/>
                    </a:cubicBezTo>
                    <a:lnTo>
                      <a:pt x="825972" y="162827"/>
                    </a:lnTo>
                    <a:cubicBezTo>
                      <a:pt x="806399" y="176389"/>
                      <a:pt x="786678" y="190757"/>
                      <a:pt x="766808" y="206320"/>
                    </a:cubicBezTo>
                    <a:cubicBezTo>
                      <a:pt x="759178" y="212309"/>
                      <a:pt x="751547" y="218439"/>
                      <a:pt x="743915" y="224738"/>
                    </a:cubicBezTo>
                    <a:cubicBezTo>
                      <a:pt x="715176" y="248381"/>
                      <a:pt x="686288" y="274806"/>
                      <a:pt x="657350" y="303056"/>
                    </a:cubicBezTo>
                    <a:cubicBezTo>
                      <a:pt x="657301" y="303016"/>
                      <a:pt x="657251" y="302942"/>
                      <a:pt x="657201" y="302901"/>
                    </a:cubicBezTo>
                    <a:cubicBezTo>
                      <a:pt x="651454" y="308531"/>
                      <a:pt x="645458" y="314120"/>
                      <a:pt x="639710" y="319927"/>
                    </a:cubicBezTo>
                    <a:cubicBezTo>
                      <a:pt x="639363" y="320276"/>
                      <a:pt x="639115" y="320660"/>
                      <a:pt x="638769" y="321010"/>
                    </a:cubicBezTo>
                    <a:cubicBezTo>
                      <a:pt x="595411" y="364887"/>
                      <a:pt x="552104" y="414523"/>
                      <a:pt x="509143" y="470062"/>
                    </a:cubicBezTo>
                    <a:cubicBezTo>
                      <a:pt x="485061" y="501267"/>
                      <a:pt x="461079" y="533902"/>
                      <a:pt x="437294" y="569122"/>
                    </a:cubicBezTo>
                    <a:cubicBezTo>
                      <a:pt x="349341" y="699591"/>
                      <a:pt x="264361" y="858193"/>
                      <a:pt x="186914" y="1051411"/>
                    </a:cubicBezTo>
                    <a:cubicBezTo>
                      <a:pt x="155696" y="1129400"/>
                      <a:pt x="129187" y="1205670"/>
                      <a:pt x="106542" y="1280325"/>
                    </a:cubicBezTo>
                    <a:lnTo>
                      <a:pt x="106542" y="1280483"/>
                    </a:lnTo>
                    <a:lnTo>
                      <a:pt x="106393" y="1280637"/>
                    </a:lnTo>
                    <a:cubicBezTo>
                      <a:pt x="91825" y="1328839"/>
                      <a:pt x="79487" y="1376139"/>
                      <a:pt x="68140" y="1422879"/>
                    </a:cubicBezTo>
                    <a:lnTo>
                      <a:pt x="68140" y="1423033"/>
                    </a:lnTo>
                    <a:lnTo>
                      <a:pt x="68140" y="1423187"/>
                    </a:lnTo>
                    <a:lnTo>
                      <a:pt x="68140" y="1423499"/>
                    </a:lnTo>
                    <a:lnTo>
                      <a:pt x="67991" y="1423959"/>
                    </a:lnTo>
                    <a:cubicBezTo>
                      <a:pt x="62788" y="1445440"/>
                      <a:pt x="57338" y="1467045"/>
                      <a:pt x="52829" y="1488194"/>
                    </a:cubicBezTo>
                    <a:cubicBezTo>
                      <a:pt x="49756" y="1502607"/>
                      <a:pt x="47279" y="1516648"/>
                      <a:pt x="44455" y="1530912"/>
                    </a:cubicBezTo>
                    <a:cubicBezTo>
                      <a:pt x="39301" y="1557232"/>
                      <a:pt x="34396" y="1583438"/>
                      <a:pt x="30233" y="1609233"/>
                    </a:cubicBezTo>
                    <a:cubicBezTo>
                      <a:pt x="28351" y="1620634"/>
                      <a:pt x="26963" y="1631828"/>
                      <a:pt x="25278" y="1643125"/>
                    </a:cubicBezTo>
                    <a:cubicBezTo>
                      <a:pt x="10859" y="1741054"/>
                      <a:pt x="3079" y="1835016"/>
                      <a:pt x="949" y="1924822"/>
                    </a:cubicBezTo>
                    <a:cubicBezTo>
                      <a:pt x="750" y="1932950"/>
                      <a:pt x="602" y="1941063"/>
                      <a:pt x="502" y="1949126"/>
                    </a:cubicBezTo>
                    <a:cubicBezTo>
                      <a:pt x="305" y="1956397"/>
                      <a:pt x="57" y="1963767"/>
                      <a:pt x="7" y="1970949"/>
                    </a:cubicBezTo>
                    <a:cubicBezTo>
                      <a:pt x="-92" y="2011369"/>
                      <a:pt x="850" y="2050755"/>
                      <a:pt x="2832" y="2089353"/>
                    </a:cubicBezTo>
                    <a:lnTo>
                      <a:pt x="2832" y="2089506"/>
                    </a:lnTo>
                    <a:cubicBezTo>
                      <a:pt x="3426" y="2101705"/>
                      <a:pt x="4318" y="2113711"/>
                      <a:pt x="5111" y="2125727"/>
                    </a:cubicBezTo>
                    <a:cubicBezTo>
                      <a:pt x="18093" y="2319321"/>
                      <a:pt x="55257" y="2487527"/>
                      <a:pt x="99902" y="2628447"/>
                    </a:cubicBezTo>
                    <a:cubicBezTo>
                      <a:pt x="103668" y="2640389"/>
                      <a:pt x="107136" y="2653598"/>
                      <a:pt x="111051" y="2665129"/>
                    </a:cubicBezTo>
                    <a:cubicBezTo>
                      <a:pt x="199598" y="2927930"/>
                      <a:pt x="306431" y="3076953"/>
                      <a:pt x="320404" y="3095878"/>
                    </a:cubicBezTo>
                    <a:cubicBezTo>
                      <a:pt x="321345" y="3097176"/>
                      <a:pt x="326300" y="3104392"/>
                      <a:pt x="326300" y="3104392"/>
                    </a:cubicBezTo>
                    <a:cubicBezTo>
                      <a:pt x="326300" y="3104392"/>
                      <a:pt x="338143" y="3105838"/>
                      <a:pt x="345972" y="3106869"/>
                    </a:cubicBezTo>
                    <a:cubicBezTo>
                      <a:pt x="399685" y="3113946"/>
                      <a:pt x="620682" y="3129756"/>
                      <a:pt x="893658" y="2956266"/>
                    </a:cubicBezTo>
                    <a:cubicBezTo>
                      <a:pt x="901735" y="2951129"/>
                      <a:pt x="909812" y="2945953"/>
                      <a:pt x="917938" y="2940481"/>
                    </a:cubicBezTo>
                    <a:cubicBezTo>
                      <a:pt x="974080" y="2902784"/>
                      <a:pt x="1031906" y="2856563"/>
                      <a:pt x="1090326" y="2800868"/>
                    </a:cubicBezTo>
                    <a:cubicBezTo>
                      <a:pt x="1090376" y="2800818"/>
                      <a:pt x="1090376" y="2800764"/>
                      <a:pt x="1090475" y="2800714"/>
                    </a:cubicBezTo>
                    <a:cubicBezTo>
                      <a:pt x="1102664" y="2789065"/>
                      <a:pt x="1114903" y="2777342"/>
                      <a:pt x="1127143" y="2764806"/>
                    </a:cubicBezTo>
                    <a:cubicBezTo>
                      <a:pt x="1166288" y="2724786"/>
                      <a:pt x="1205532" y="2679774"/>
                      <a:pt x="1244678" y="2630151"/>
                    </a:cubicBezTo>
                    <a:cubicBezTo>
                      <a:pt x="1244727" y="2630077"/>
                      <a:pt x="1244777" y="2630057"/>
                      <a:pt x="1244826" y="2629993"/>
                    </a:cubicBezTo>
                    <a:cubicBezTo>
                      <a:pt x="1244875" y="2629923"/>
                      <a:pt x="1244925" y="2629903"/>
                      <a:pt x="1244975" y="2629839"/>
                    </a:cubicBezTo>
                    <a:cubicBezTo>
                      <a:pt x="1245024" y="2629785"/>
                      <a:pt x="1245074" y="2629730"/>
                      <a:pt x="1245123" y="2629686"/>
                    </a:cubicBezTo>
                    <a:cubicBezTo>
                      <a:pt x="1246808" y="2627561"/>
                      <a:pt x="1248592" y="2625480"/>
                      <a:pt x="1250277" y="2623341"/>
                    </a:cubicBezTo>
                    <a:cubicBezTo>
                      <a:pt x="1256817" y="2614931"/>
                      <a:pt x="1263358" y="2606654"/>
                      <a:pt x="1269899" y="2597957"/>
                    </a:cubicBezTo>
                    <a:cubicBezTo>
                      <a:pt x="1295913" y="2563430"/>
                      <a:pt x="1321679" y="2526080"/>
                      <a:pt x="1347347" y="2486824"/>
                    </a:cubicBezTo>
                    <a:cubicBezTo>
                      <a:pt x="1347347" y="2486789"/>
                      <a:pt x="1347347" y="2486710"/>
                      <a:pt x="1347347" y="2486670"/>
                    </a:cubicBezTo>
                    <a:cubicBezTo>
                      <a:pt x="1348487" y="2484912"/>
                      <a:pt x="1349775" y="2483174"/>
                      <a:pt x="1350915" y="2481405"/>
                    </a:cubicBezTo>
                    <a:cubicBezTo>
                      <a:pt x="1369496" y="2452847"/>
                      <a:pt x="1388028" y="2422976"/>
                      <a:pt x="1406362" y="2391792"/>
                    </a:cubicBezTo>
                    <a:cubicBezTo>
                      <a:pt x="1411862" y="2382372"/>
                      <a:pt x="1417412" y="2373130"/>
                      <a:pt x="1422912" y="2363467"/>
                    </a:cubicBezTo>
                    <a:cubicBezTo>
                      <a:pt x="1477170" y="2268133"/>
                      <a:pt x="1530091" y="2161338"/>
                      <a:pt x="1580534" y="2040443"/>
                    </a:cubicBezTo>
                    <a:cubicBezTo>
                      <a:pt x="1589007" y="2020171"/>
                      <a:pt x="1596390" y="2000299"/>
                      <a:pt x="1604219" y="1980235"/>
                    </a:cubicBezTo>
                    <a:cubicBezTo>
                      <a:pt x="1608530" y="1969200"/>
                      <a:pt x="1613138" y="1958086"/>
                      <a:pt x="1617251" y="1947110"/>
                    </a:cubicBezTo>
                    <a:cubicBezTo>
                      <a:pt x="1680875" y="1778132"/>
                      <a:pt x="1722695" y="1616964"/>
                      <a:pt x="1747917" y="1464667"/>
                    </a:cubicBezTo>
                    <a:cubicBezTo>
                      <a:pt x="1747966" y="1464623"/>
                      <a:pt x="1747966" y="1464558"/>
                      <a:pt x="1747917" y="1464514"/>
                    </a:cubicBezTo>
                    <a:cubicBezTo>
                      <a:pt x="1748363" y="1461973"/>
                      <a:pt x="1748759" y="1459467"/>
                      <a:pt x="1749155" y="1456931"/>
                    </a:cubicBezTo>
                    <a:lnTo>
                      <a:pt x="1749155" y="1456772"/>
                    </a:lnTo>
                    <a:cubicBezTo>
                      <a:pt x="1751683" y="1441314"/>
                      <a:pt x="1754259" y="1425767"/>
                      <a:pt x="1756440" y="1410497"/>
                    </a:cubicBezTo>
                    <a:cubicBezTo>
                      <a:pt x="1785724" y="1204278"/>
                      <a:pt x="1784882" y="1015414"/>
                      <a:pt x="1766201" y="847257"/>
                    </a:cubicBezTo>
                    <a:lnTo>
                      <a:pt x="1766053" y="847104"/>
                    </a:lnTo>
                    <a:cubicBezTo>
                      <a:pt x="1763674" y="825678"/>
                      <a:pt x="1761097" y="804543"/>
                      <a:pt x="1758174" y="783796"/>
                    </a:cubicBezTo>
                    <a:cubicBezTo>
                      <a:pt x="1755894" y="767823"/>
                      <a:pt x="1753269" y="752310"/>
                      <a:pt x="1750741" y="736743"/>
                    </a:cubicBezTo>
                    <a:cubicBezTo>
                      <a:pt x="1738106" y="659750"/>
                      <a:pt x="1721902" y="588824"/>
                      <a:pt x="1703816" y="522376"/>
                    </a:cubicBezTo>
                    <a:lnTo>
                      <a:pt x="1703668" y="522069"/>
                    </a:lnTo>
                    <a:cubicBezTo>
                      <a:pt x="1686870" y="460450"/>
                      <a:pt x="1668635" y="403693"/>
                      <a:pt x="1649608" y="351811"/>
                    </a:cubicBezTo>
                    <a:lnTo>
                      <a:pt x="1649459" y="351656"/>
                    </a:lnTo>
                    <a:cubicBezTo>
                      <a:pt x="1574786" y="148204"/>
                      <a:pt x="1497982" y="29721"/>
                      <a:pt x="1477418" y="0"/>
                    </a:cubicBezTo>
                    <a:lnTo>
                      <a:pt x="1471224" y="0"/>
                    </a:lnTo>
                    <a:lnTo>
                      <a:pt x="1459481" y="0"/>
                    </a:lnTo>
                    <a:lnTo>
                      <a:pt x="1439016" y="0"/>
                    </a:lnTo>
                    <a:lnTo>
                      <a:pt x="1324405" y="0"/>
                    </a:lnTo>
                    <a:lnTo>
                      <a:pt x="11861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9066637" y="25074"/>
                <a:ext cx="2208975" cy="4417332"/>
              </a:xfrm>
              <a:custGeom>
                <a:rect b="b" l="l" r="r" t="t"/>
                <a:pathLst>
                  <a:path extrusionOk="0" h="3457794" w="1729139">
                    <a:moveTo>
                      <a:pt x="1439009" y="0"/>
                    </a:moveTo>
                    <a:cubicBezTo>
                      <a:pt x="1438464" y="951"/>
                      <a:pt x="1437424" y="1213"/>
                      <a:pt x="1436977" y="2322"/>
                    </a:cubicBezTo>
                    <a:lnTo>
                      <a:pt x="1235405" y="560915"/>
                    </a:lnTo>
                    <a:lnTo>
                      <a:pt x="1227972" y="581504"/>
                    </a:lnTo>
                    <a:lnTo>
                      <a:pt x="1209390" y="633198"/>
                    </a:lnTo>
                    <a:lnTo>
                      <a:pt x="1186597" y="574228"/>
                    </a:lnTo>
                    <a:lnTo>
                      <a:pt x="1081797" y="302592"/>
                    </a:lnTo>
                    <a:lnTo>
                      <a:pt x="993199" y="73055"/>
                    </a:lnTo>
                    <a:cubicBezTo>
                      <a:pt x="992406" y="71022"/>
                      <a:pt x="990722" y="70437"/>
                      <a:pt x="989483" y="69031"/>
                    </a:cubicBezTo>
                    <a:cubicBezTo>
                      <a:pt x="982596" y="72244"/>
                      <a:pt x="975559" y="76120"/>
                      <a:pt x="968573" y="79556"/>
                    </a:cubicBezTo>
                    <a:cubicBezTo>
                      <a:pt x="968424" y="82525"/>
                      <a:pt x="967978" y="85510"/>
                      <a:pt x="969068" y="88379"/>
                    </a:cubicBezTo>
                    <a:lnTo>
                      <a:pt x="1075900" y="365122"/>
                    </a:lnTo>
                    <a:cubicBezTo>
                      <a:pt x="1075900" y="365171"/>
                      <a:pt x="1075900" y="365228"/>
                      <a:pt x="1075900" y="365277"/>
                    </a:cubicBezTo>
                    <a:lnTo>
                      <a:pt x="1178569" y="631033"/>
                    </a:lnTo>
                    <a:lnTo>
                      <a:pt x="1191700" y="665084"/>
                    </a:lnTo>
                    <a:cubicBezTo>
                      <a:pt x="1192642" y="667511"/>
                      <a:pt x="1194475" y="668497"/>
                      <a:pt x="1196061" y="670037"/>
                    </a:cubicBezTo>
                    <a:lnTo>
                      <a:pt x="1163060" y="761201"/>
                    </a:lnTo>
                    <a:cubicBezTo>
                      <a:pt x="1163060" y="761300"/>
                      <a:pt x="1163060" y="761409"/>
                      <a:pt x="1163060" y="761508"/>
                    </a:cubicBezTo>
                    <a:lnTo>
                      <a:pt x="1004497" y="1200771"/>
                    </a:lnTo>
                    <a:lnTo>
                      <a:pt x="784491" y="626387"/>
                    </a:lnTo>
                    <a:lnTo>
                      <a:pt x="708579" y="428272"/>
                    </a:lnTo>
                    <a:lnTo>
                      <a:pt x="694655" y="391899"/>
                    </a:lnTo>
                    <a:lnTo>
                      <a:pt x="663239" y="309712"/>
                    </a:lnTo>
                    <a:cubicBezTo>
                      <a:pt x="662001" y="306453"/>
                      <a:pt x="659672" y="304701"/>
                      <a:pt x="657343" y="303056"/>
                    </a:cubicBezTo>
                    <a:cubicBezTo>
                      <a:pt x="657293" y="303016"/>
                      <a:pt x="657244" y="302942"/>
                      <a:pt x="657194" y="302901"/>
                    </a:cubicBezTo>
                    <a:cubicBezTo>
                      <a:pt x="651447" y="308531"/>
                      <a:pt x="645451" y="314120"/>
                      <a:pt x="639703" y="319927"/>
                    </a:cubicBezTo>
                    <a:cubicBezTo>
                      <a:pt x="639356" y="320276"/>
                      <a:pt x="639108" y="320660"/>
                      <a:pt x="638761" y="321010"/>
                    </a:cubicBezTo>
                    <a:cubicBezTo>
                      <a:pt x="639009" y="322322"/>
                      <a:pt x="638415" y="323616"/>
                      <a:pt x="638910" y="324880"/>
                    </a:cubicBezTo>
                    <a:lnTo>
                      <a:pt x="663091" y="387875"/>
                    </a:lnTo>
                    <a:lnTo>
                      <a:pt x="677015" y="424248"/>
                    </a:lnTo>
                    <a:lnTo>
                      <a:pt x="751787" y="619270"/>
                    </a:lnTo>
                    <a:lnTo>
                      <a:pt x="989929" y="1241014"/>
                    </a:lnTo>
                    <a:lnTo>
                      <a:pt x="980514" y="1267170"/>
                    </a:lnTo>
                    <a:lnTo>
                      <a:pt x="808919" y="1742342"/>
                    </a:lnTo>
                    <a:lnTo>
                      <a:pt x="604869" y="1310508"/>
                    </a:lnTo>
                    <a:lnTo>
                      <a:pt x="584404" y="1267324"/>
                    </a:lnTo>
                    <a:lnTo>
                      <a:pt x="363308" y="799586"/>
                    </a:lnTo>
                    <a:cubicBezTo>
                      <a:pt x="361375" y="795514"/>
                      <a:pt x="358254" y="792756"/>
                      <a:pt x="354933" y="791691"/>
                    </a:cubicBezTo>
                    <a:cubicBezTo>
                      <a:pt x="353249" y="791161"/>
                      <a:pt x="351564" y="791072"/>
                      <a:pt x="349830" y="791384"/>
                    </a:cubicBezTo>
                    <a:cubicBezTo>
                      <a:pt x="348046" y="791691"/>
                      <a:pt x="346312" y="792478"/>
                      <a:pt x="344726" y="793702"/>
                    </a:cubicBezTo>
                    <a:cubicBezTo>
                      <a:pt x="338334" y="798610"/>
                      <a:pt x="336203" y="809244"/>
                      <a:pt x="340068" y="817386"/>
                    </a:cubicBezTo>
                    <a:lnTo>
                      <a:pt x="576179" y="1316853"/>
                    </a:lnTo>
                    <a:lnTo>
                      <a:pt x="596643" y="1360037"/>
                    </a:lnTo>
                    <a:lnTo>
                      <a:pt x="795293" y="1780262"/>
                    </a:lnTo>
                    <a:lnTo>
                      <a:pt x="640595" y="2208688"/>
                    </a:lnTo>
                    <a:lnTo>
                      <a:pt x="496451" y="1969557"/>
                    </a:lnTo>
                    <a:lnTo>
                      <a:pt x="474798" y="1933490"/>
                    </a:lnTo>
                    <a:lnTo>
                      <a:pt x="135175" y="1370096"/>
                    </a:lnTo>
                    <a:cubicBezTo>
                      <a:pt x="132946" y="1366327"/>
                      <a:pt x="129625" y="1364316"/>
                      <a:pt x="126207" y="1363752"/>
                    </a:cubicBezTo>
                    <a:cubicBezTo>
                      <a:pt x="122787" y="1363177"/>
                      <a:pt x="119269" y="1364272"/>
                      <a:pt x="116297" y="1367159"/>
                    </a:cubicBezTo>
                    <a:cubicBezTo>
                      <a:pt x="110400" y="1372949"/>
                      <a:pt x="109310" y="1383781"/>
                      <a:pt x="113819" y="1391305"/>
                    </a:cubicBezTo>
                    <a:lnTo>
                      <a:pt x="467365" y="1978066"/>
                    </a:lnTo>
                    <a:lnTo>
                      <a:pt x="489167" y="2013975"/>
                    </a:lnTo>
                    <a:lnTo>
                      <a:pt x="620774" y="2232522"/>
                    </a:lnTo>
                    <a:cubicBezTo>
                      <a:pt x="623004" y="2236212"/>
                      <a:pt x="626274" y="2238376"/>
                      <a:pt x="629644" y="2239025"/>
                    </a:cubicBezTo>
                    <a:lnTo>
                      <a:pt x="580837" y="2374299"/>
                    </a:lnTo>
                    <a:lnTo>
                      <a:pt x="568003" y="2409588"/>
                    </a:lnTo>
                    <a:lnTo>
                      <a:pt x="491793" y="2621018"/>
                    </a:lnTo>
                    <a:lnTo>
                      <a:pt x="186311" y="2185008"/>
                    </a:lnTo>
                    <a:lnTo>
                      <a:pt x="153955" y="2138728"/>
                    </a:lnTo>
                    <a:lnTo>
                      <a:pt x="6343" y="1928076"/>
                    </a:lnTo>
                    <a:cubicBezTo>
                      <a:pt x="4905" y="1926016"/>
                      <a:pt x="2825" y="1925743"/>
                      <a:pt x="942" y="1924822"/>
                    </a:cubicBezTo>
                    <a:cubicBezTo>
                      <a:pt x="743" y="1932950"/>
                      <a:pt x="595" y="1941063"/>
                      <a:pt x="495" y="1949126"/>
                    </a:cubicBezTo>
                    <a:cubicBezTo>
                      <a:pt x="298" y="1956397"/>
                      <a:pt x="50" y="1963767"/>
                      <a:pt x="0" y="1970949"/>
                    </a:cubicBezTo>
                    <a:lnTo>
                      <a:pt x="106733" y="2123404"/>
                    </a:lnTo>
                    <a:lnTo>
                      <a:pt x="139090" y="2169531"/>
                    </a:lnTo>
                    <a:lnTo>
                      <a:pt x="473559" y="2647021"/>
                    </a:lnTo>
                    <a:cubicBezTo>
                      <a:pt x="475491" y="2649784"/>
                      <a:pt x="478216" y="2650611"/>
                      <a:pt x="480843" y="2651354"/>
                    </a:cubicBezTo>
                    <a:lnTo>
                      <a:pt x="465482" y="2693920"/>
                    </a:lnTo>
                    <a:lnTo>
                      <a:pt x="453738" y="2726421"/>
                    </a:lnTo>
                    <a:lnTo>
                      <a:pt x="320397" y="3095878"/>
                    </a:lnTo>
                    <a:lnTo>
                      <a:pt x="307068" y="3132871"/>
                    </a:lnTo>
                    <a:lnTo>
                      <a:pt x="295175" y="3165684"/>
                    </a:lnTo>
                    <a:lnTo>
                      <a:pt x="278724" y="3211187"/>
                    </a:lnTo>
                    <a:lnTo>
                      <a:pt x="198402" y="3433449"/>
                    </a:lnTo>
                    <a:cubicBezTo>
                      <a:pt x="195280" y="3442087"/>
                      <a:pt x="198204" y="3452230"/>
                      <a:pt x="205042" y="3456202"/>
                    </a:cubicBezTo>
                    <a:cubicBezTo>
                      <a:pt x="211830" y="3460174"/>
                      <a:pt x="219758" y="3456470"/>
                      <a:pt x="222831" y="3447842"/>
                    </a:cubicBezTo>
                    <a:lnTo>
                      <a:pt x="302608" y="3226977"/>
                    </a:lnTo>
                    <a:lnTo>
                      <a:pt x="323023" y="3170325"/>
                    </a:lnTo>
                    <a:lnTo>
                      <a:pt x="334816" y="3137512"/>
                    </a:lnTo>
                    <a:lnTo>
                      <a:pt x="345965" y="3106869"/>
                    </a:lnTo>
                    <a:lnTo>
                      <a:pt x="481437" y="2731527"/>
                    </a:lnTo>
                    <a:lnTo>
                      <a:pt x="493230" y="2698873"/>
                    </a:lnTo>
                    <a:lnTo>
                      <a:pt x="502199" y="2674108"/>
                    </a:lnTo>
                    <a:lnTo>
                      <a:pt x="718043" y="2661260"/>
                    </a:lnTo>
                    <a:lnTo>
                      <a:pt x="750549" y="2659403"/>
                    </a:lnTo>
                    <a:lnTo>
                      <a:pt x="1128870" y="2636961"/>
                    </a:lnTo>
                    <a:lnTo>
                      <a:pt x="1157510" y="2635258"/>
                    </a:lnTo>
                    <a:lnTo>
                      <a:pt x="1244671" y="2630151"/>
                    </a:lnTo>
                    <a:cubicBezTo>
                      <a:pt x="1244720" y="2630077"/>
                      <a:pt x="1244770" y="2630057"/>
                      <a:pt x="1244819" y="2629993"/>
                    </a:cubicBezTo>
                    <a:cubicBezTo>
                      <a:pt x="1244868" y="2629923"/>
                      <a:pt x="1244918" y="2629903"/>
                      <a:pt x="1244968" y="2629839"/>
                    </a:cubicBezTo>
                    <a:cubicBezTo>
                      <a:pt x="1245017" y="2629785"/>
                      <a:pt x="1245067" y="2629730"/>
                      <a:pt x="1245116" y="2629686"/>
                    </a:cubicBezTo>
                    <a:cubicBezTo>
                      <a:pt x="1246801" y="2627561"/>
                      <a:pt x="1248585" y="2625480"/>
                      <a:pt x="1250270" y="2623341"/>
                    </a:cubicBezTo>
                    <a:cubicBezTo>
                      <a:pt x="1256810" y="2614931"/>
                      <a:pt x="1263351" y="2606654"/>
                      <a:pt x="1269892" y="2597957"/>
                    </a:cubicBezTo>
                    <a:cubicBezTo>
                      <a:pt x="1267810" y="2596442"/>
                      <a:pt x="1265680" y="2594550"/>
                      <a:pt x="1263103" y="2594703"/>
                    </a:cubicBezTo>
                    <a:lnTo>
                      <a:pt x="1165686" y="2600434"/>
                    </a:lnTo>
                    <a:lnTo>
                      <a:pt x="1136897" y="2602133"/>
                    </a:lnTo>
                    <a:lnTo>
                      <a:pt x="755057" y="2624733"/>
                    </a:lnTo>
                    <a:lnTo>
                      <a:pt x="698074" y="2627982"/>
                    </a:lnTo>
                    <a:lnTo>
                      <a:pt x="515033" y="2638819"/>
                    </a:lnTo>
                    <a:lnTo>
                      <a:pt x="586584" y="2440702"/>
                    </a:lnTo>
                    <a:lnTo>
                      <a:pt x="599269" y="2405413"/>
                    </a:lnTo>
                    <a:lnTo>
                      <a:pt x="687668" y="2160551"/>
                    </a:lnTo>
                    <a:cubicBezTo>
                      <a:pt x="690146" y="2162245"/>
                      <a:pt x="692722" y="2163627"/>
                      <a:pt x="695745" y="2163027"/>
                    </a:cubicBezTo>
                    <a:lnTo>
                      <a:pt x="879876" y="2126653"/>
                    </a:lnTo>
                    <a:lnTo>
                      <a:pt x="910846" y="2120621"/>
                    </a:lnTo>
                    <a:lnTo>
                      <a:pt x="1224107" y="2058863"/>
                    </a:lnTo>
                    <a:cubicBezTo>
                      <a:pt x="1224008" y="2058823"/>
                      <a:pt x="1224107" y="2058759"/>
                      <a:pt x="1224107" y="2058709"/>
                    </a:cubicBezTo>
                    <a:lnTo>
                      <a:pt x="1269595" y="2049730"/>
                    </a:lnTo>
                    <a:lnTo>
                      <a:pt x="1602527" y="1984104"/>
                    </a:lnTo>
                    <a:cubicBezTo>
                      <a:pt x="1603072" y="1982771"/>
                      <a:pt x="1603568" y="1981419"/>
                      <a:pt x="1604064" y="1980082"/>
                    </a:cubicBezTo>
                    <a:cubicBezTo>
                      <a:pt x="1607234" y="1972083"/>
                      <a:pt x="1610505" y="1964034"/>
                      <a:pt x="1613527" y="1956090"/>
                    </a:cubicBezTo>
                    <a:cubicBezTo>
                      <a:pt x="1610604" y="1951563"/>
                      <a:pt x="1606789" y="1948170"/>
                      <a:pt x="1601883" y="1949126"/>
                    </a:cubicBezTo>
                    <a:lnTo>
                      <a:pt x="1584887" y="1952529"/>
                    </a:lnTo>
                    <a:lnTo>
                      <a:pt x="1260923" y="2016609"/>
                    </a:lnTo>
                    <a:lnTo>
                      <a:pt x="1217120" y="2025277"/>
                    </a:lnTo>
                    <a:lnTo>
                      <a:pt x="922292" y="2083627"/>
                    </a:lnTo>
                    <a:lnTo>
                      <a:pt x="891322" y="2089665"/>
                    </a:lnTo>
                    <a:lnTo>
                      <a:pt x="699610" y="2127584"/>
                    </a:lnTo>
                    <a:lnTo>
                      <a:pt x="844547" y="1726087"/>
                    </a:lnTo>
                    <a:cubicBezTo>
                      <a:pt x="846677" y="1726661"/>
                      <a:pt x="848808" y="1727721"/>
                      <a:pt x="851038" y="1726864"/>
                    </a:cubicBezTo>
                    <a:lnTo>
                      <a:pt x="1132883" y="1617900"/>
                    </a:lnTo>
                    <a:lnTo>
                      <a:pt x="1155479" y="1609233"/>
                    </a:lnTo>
                    <a:lnTo>
                      <a:pt x="1305073" y="1551497"/>
                    </a:lnTo>
                    <a:lnTo>
                      <a:pt x="1333565" y="1540511"/>
                    </a:lnTo>
                    <a:lnTo>
                      <a:pt x="1705048" y="1397030"/>
                    </a:lnTo>
                    <a:cubicBezTo>
                      <a:pt x="1708121" y="1395846"/>
                      <a:pt x="1710301" y="1393048"/>
                      <a:pt x="1711985" y="1389908"/>
                    </a:cubicBezTo>
                    <a:cubicBezTo>
                      <a:pt x="1712729" y="1388615"/>
                      <a:pt x="1712977" y="1387367"/>
                      <a:pt x="1713373" y="1385886"/>
                    </a:cubicBezTo>
                    <a:cubicBezTo>
                      <a:pt x="1713373" y="1385842"/>
                      <a:pt x="1713422" y="1385777"/>
                      <a:pt x="1713373" y="1385733"/>
                    </a:cubicBezTo>
                    <a:cubicBezTo>
                      <a:pt x="1713373" y="1385688"/>
                      <a:pt x="1713422" y="1385624"/>
                      <a:pt x="1713373" y="1385574"/>
                    </a:cubicBezTo>
                    <a:cubicBezTo>
                      <a:pt x="1713373" y="1385534"/>
                      <a:pt x="1713422" y="1385465"/>
                      <a:pt x="1713373" y="1385421"/>
                    </a:cubicBezTo>
                    <a:cubicBezTo>
                      <a:pt x="1713373" y="1385376"/>
                      <a:pt x="1713422" y="1385312"/>
                      <a:pt x="1713373" y="1385267"/>
                    </a:cubicBezTo>
                    <a:cubicBezTo>
                      <a:pt x="1714166" y="1382122"/>
                      <a:pt x="1714958" y="1378888"/>
                      <a:pt x="1714166" y="1375515"/>
                    </a:cubicBezTo>
                    <a:cubicBezTo>
                      <a:pt x="1712778" y="1369755"/>
                      <a:pt x="1709260" y="1365936"/>
                      <a:pt x="1705048" y="1364371"/>
                    </a:cubicBezTo>
                    <a:cubicBezTo>
                      <a:pt x="1704256" y="1364083"/>
                      <a:pt x="1703512" y="1363549"/>
                      <a:pt x="1702719" y="1363445"/>
                    </a:cubicBezTo>
                    <a:cubicBezTo>
                      <a:pt x="1701084" y="1363227"/>
                      <a:pt x="1699300" y="1363459"/>
                      <a:pt x="1697615" y="1364064"/>
                    </a:cubicBezTo>
                    <a:cubicBezTo>
                      <a:pt x="1697517" y="1364098"/>
                      <a:pt x="1697418" y="1364024"/>
                      <a:pt x="1697318" y="1364064"/>
                    </a:cubicBezTo>
                    <a:lnTo>
                      <a:pt x="1313744" y="1512185"/>
                    </a:lnTo>
                    <a:lnTo>
                      <a:pt x="1285401" y="1523176"/>
                    </a:lnTo>
                    <a:lnTo>
                      <a:pt x="1152704" y="1574404"/>
                    </a:lnTo>
                    <a:lnTo>
                      <a:pt x="1120644" y="1586786"/>
                    </a:lnTo>
                    <a:lnTo>
                      <a:pt x="858322" y="1688167"/>
                    </a:lnTo>
                    <a:lnTo>
                      <a:pt x="997362" y="1302771"/>
                    </a:lnTo>
                    <a:lnTo>
                      <a:pt x="1047854" y="1163005"/>
                    </a:lnTo>
                    <a:cubicBezTo>
                      <a:pt x="1051223" y="1165026"/>
                      <a:pt x="1055188" y="1165581"/>
                      <a:pt x="1058855" y="1163624"/>
                    </a:cubicBezTo>
                    <a:lnTo>
                      <a:pt x="1141059" y="1119974"/>
                    </a:lnTo>
                    <a:lnTo>
                      <a:pt x="1466560" y="947400"/>
                    </a:lnTo>
                    <a:lnTo>
                      <a:pt x="1492128" y="933780"/>
                    </a:lnTo>
                    <a:lnTo>
                      <a:pt x="1672196" y="838278"/>
                    </a:lnTo>
                    <a:lnTo>
                      <a:pt x="1720805" y="812433"/>
                    </a:lnTo>
                    <a:cubicBezTo>
                      <a:pt x="1727743" y="808778"/>
                      <a:pt x="1730964" y="798610"/>
                      <a:pt x="1728089" y="789833"/>
                    </a:cubicBezTo>
                    <a:cubicBezTo>
                      <a:pt x="1725959" y="783251"/>
                      <a:pt x="1720855" y="779343"/>
                      <a:pt x="1715553" y="779308"/>
                    </a:cubicBezTo>
                    <a:cubicBezTo>
                      <a:pt x="1713819" y="779299"/>
                      <a:pt x="1712035" y="779635"/>
                      <a:pt x="1710301" y="780547"/>
                    </a:cubicBezTo>
                    <a:lnTo>
                      <a:pt x="1703809" y="783954"/>
                    </a:lnTo>
                    <a:lnTo>
                      <a:pt x="1476024" y="904835"/>
                    </a:lnTo>
                    <a:lnTo>
                      <a:pt x="1450604" y="918455"/>
                    </a:lnTo>
                    <a:lnTo>
                      <a:pt x="1142149" y="1082208"/>
                    </a:lnTo>
                    <a:lnTo>
                      <a:pt x="1061629" y="1124927"/>
                    </a:lnTo>
                    <a:lnTo>
                      <a:pt x="1153150" y="871249"/>
                    </a:lnTo>
                    <a:lnTo>
                      <a:pt x="1256117" y="585838"/>
                    </a:lnTo>
                    <a:lnTo>
                      <a:pt x="1616748" y="350883"/>
                    </a:lnTo>
                    <a:lnTo>
                      <a:pt x="1627749" y="343763"/>
                    </a:lnTo>
                    <a:cubicBezTo>
                      <a:pt x="1634389" y="339434"/>
                      <a:pt x="1637015" y="329014"/>
                      <a:pt x="1633645" y="320546"/>
                    </a:cubicBezTo>
                    <a:cubicBezTo>
                      <a:pt x="1631960" y="316314"/>
                      <a:pt x="1629037" y="313543"/>
                      <a:pt x="1625766" y="312188"/>
                    </a:cubicBezTo>
                    <a:cubicBezTo>
                      <a:pt x="1624131" y="311511"/>
                      <a:pt x="1622397" y="311247"/>
                      <a:pt x="1620663" y="311414"/>
                    </a:cubicBezTo>
                    <a:cubicBezTo>
                      <a:pt x="1618879" y="311581"/>
                      <a:pt x="1617046" y="312188"/>
                      <a:pt x="1615361" y="313271"/>
                    </a:cubicBezTo>
                    <a:lnTo>
                      <a:pt x="1602230" y="321939"/>
                    </a:lnTo>
                    <a:lnTo>
                      <a:pt x="1274401" y="535531"/>
                    </a:lnTo>
                    <a:lnTo>
                      <a:pt x="1455906" y="33122"/>
                    </a:lnTo>
                    <a:lnTo>
                      <a:pt x="1461753" y="16716"/>
                    </a:lnTo>
                    <a:cubicBezTo>
                      <a:pt x="1463884" y="10798"/>
                      <a:pt x="1462348" y="4879"/>
                      <a:pt x="1459474" y="0"/>
                    </a:cubicBezTo>
                    <a:lnTo>
                      <a:pt x="14390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362;p10"/>
            <p:cNvGrpSpPr/>
            <p:nvPr/>
          </p:nvGrpSpPr>
          <p:grpSpPr>
            <a:xfrm>
              <a:off x="8457557" y="6263943"/>
              <a:ext cx="2949532" cy="633629"/>
              <a:chOff x="8457557" y="6263943"/>
              <a:chExt cx="2949532" cy="633629"/>
            </a:xfrm>
          </p:grpSpPr>
          <p:sp>
            <p:nvSpPr>
              <p:cNvPr id="363" name="Google Shape;363;p10"/>
              <p:cNvSpPr/>
              <p:nvPr/>
            </p:nvSpPr>
            <p:spPr>
              <a:xfrm>
                <a:off x="8824838" y="6263943"/>
                <a:ext cx="2582250" cy="633629"/>
              </a:xfrm>
              <a:custGeom>
                <a:rect b="b" l="l" r="r" t="t"/>
                <a:pathLst>
                  <a:path extrusionOk="0" h="495991" w="2021331">
                    <a:moveTo>
                      <a:pt x="975807" y="86"/>
                    </a:moveTo>
                    <a:cubicBezTo>
                      <a:pt x="965847" y="-176"/>
                      <a:pt x="956284" y="245"/>
                      <a:pt x="946423" y="240"/>
                    </a:cubicBezTo>
                    <a:cubicBezTo>
                      <a:pt x="942409" y="240"/>
                      <a:pt x="938495" y="408"/>
                      <a:pt x="934481" y="398"/>
                    </a:cubicBezTo>
                    <a:cubicBezTo>
                      <a:pt x="926404" y="483"/>
                      <a:pt x="918179" y="304"/>
                      <a:pt x="910152" y="552"/>
                    </a:cubicBezTo>
                    <a:cubicBezTo>
                      <a:pt x="907179" y="646"/>
                      <a:pt x="904057" y="453"/>
                      <a:pt x="901034" y="552"/>
                    </a:cubicBezTo>
                    <a:cubicBezTo>
                      <a:pt x="841920" y="2914"/>
                      <a:pt x="785630" y="10388"/>
                      <a:pt x="731620" y="20982"/>
                    </a:cubicBezTo>
                    <a:cubicBezTo>
                      <a:pt x="722056" y="22860"/>
                      <a:pt x="712394" y="24598"/>
                      <a:pt x="702979" y="26708"/>
                    </a:cubicBezTo>
                    <a:cubicBezTo>
                      <a:pt x="559727" y="58699"/>
                      <a:pt x="436593" y="115657"/>
                      <a:pt x="334469" y="178213"/>
                    </a:cubicBezTo>
                    <a:cubicBezTo>
                      <a:pt x="323617" y="184899"/>
                      <a:pt x="313658" y="191635"/>
                      <a:pt x="303301" y="198371"/>
                    </a:cubicBezTo>
                    <a:cubicBezTo>
                      <a:pt x="234079" y="243492"/>
                      <a:pt x="175410" y="289901"/>
                      <a:pt x="129278" y="331456"/>
                    </a:cubicBezTo>
                    <a:cubicBezTo>
                      <a:pt x="55150" y="398369"/>
                      <a:pt x="16302" y="446115"/>
                      <a:pt x="8176" y="456517"/>
                    </a:cubicBezTo>
                    <a:cubicBezTo>
                      <a:pt x="7234" y="457755"/>
                      <a:pt x="1685" y="464243"/>
                      <a:pt x="1685" y="464243"/>
                    </a:cubicBezTo>
                    <a:cubicBezTo>
                      <a:pt x="1685" y="464243"/>
                      <a:pt x="843" y="479746"/>
                      <a:pt x="297" y="489652"/>
                    </a:cubicBezTo>
                    <a:cubicBezTo>
                      <a:pt x="149" y="492128"/>
                      <a:pt x="149" y="492970"/>
                      <a:pt x="0" y="495991"/>
                    </a:cubicBezTo>
                    <a:lnTo>
                      <a:pt x="12041" y="495991"/>
                    </a:lnTo>
                    <a:lnTo>
                      <a:pt x="81264" y="495991"/>
                    </a:lnTo>
                    <a:lnTo>
                      <a:pt x="95534" y="495991"/>
                    </a:lnTo>
                    <a:lnTo>
                      <a:pt x="253007" y="495991"/>
                    </a:lnTo>
                    <a:lnTo>
                      <a:pt x="280855" y="495991"/>
                    </a:lnTo>
                    <a:lnTo>
                      <a:pt x="499672" y="495991"/>
                    </a:lnTo>
                    <a:lnTo>
                      <a:pt x="539015" y="495991"/>
                    </a:lnTo>
                    <a:lnTo>
                      <a:pt x="562552" y="495991"/>
                    </a:lnTo>
                    <a:lnTo>
                      <a:pt x="612400" y="495991"/>
                    </a:lnTo>
                    <a:lnTo>
                      <a:pt x="906436" y="495991"/>
                    </a:lnTo>
                    <a:lnTo>
                      <a:pt x="968077" y="495991"/>
                    </a:lnTo>
                    <a:lnTo>
                      <a:pt x="1033434" y="495991"/>
                    </a:lnTo>
                    <a:lnTo>
                      <a:pt x="1075999" y="495991"/>
                    </a:lnTo>
                    <a:lnTo>
                      <a:pt x="1679133" y="495991"/>
                    </a:lnTo>
                    <a:lnTo>
                      <a:pt x="1752369" y="495991"/>
                    </a:lnTo>
                    <a:lnTo>
                      <a:pt x="1802416" y="495991"/>
                    </a:lnTo>
                    <a:lnTo>
                      <a:pt x="2021332" y="495991"/>
                    </a:lnTo>
                    <a:cubicBezTo>
                      <a:pt x="1977380" y="453198"/>
                      <a:pt x="1930009" y="411247"/>
                      <a:pt x="1878724" y="370484"/>
                    </a:cubicBezTo>
                    <a:cubicBezTo>
                      <a:pt x="1860539" y="355973"/>
                      <a:pt x="1842156" y="341460"/>
                      <a:pt x="1822979" y="327295"/>
                    </a:cubicBezTo>
                    <a:lnTo>
                      <a:pt x="1822831" y="327146"/>
                    </a:lnTo>
                    <a:cubicBezTo>
                      <a:pt x="1786262" y="300104"/>
                      <a:pt x="1747365" y="273903"/>
                      <a:pt x="1707179" y="248197"/>
                    </a:cubicBezTo>
                    <a:cubicBezTo>
                      <a:pt x="1707080" y="248148"/>
                      <a:pt x="1706931" y="248098"/>
                      <a:pt x="1706832" y="248048"/>
                    </a:cubicBezTo>
                    <a:cubicBezTo>
                      <a:pt x="1691174" y="237994"/>
                      <a:pt x="1676061" y="227692"/>
                      <a:pt x="1659758" y="217836"/>
                    </a:cubicBezTo>
                    <a:cubicBezTo>
                      <a:pt x="1492326" y="116846"/>
                      <a:pt x="1335002" y="56965"/>
                      <a:pt x="1188579" y="26089"/>
                    </a:cubicBezTo>
                    <a:cubicBezTo>
                      <a:pt x="1175150" y="23261"/>
                      <a:pt x="1161672" y="20532"/>
                      <a:pt x="1148492" y="18194"/>
                    </a:cubicBezTo>
                    <a:cubicBezTo>
                      <a:pt x="1132090" y="15297"/>
                      <a:pt x="1115986" y="12939"/>
                      <a:pt x="1099833" y="10765"/>
                    </a:cubicBezTo>
                    <a:cubicBezTo>
                      <a:pt x="1090616" y="9526"/>
                      <a:pt x="1081350" y="8219"/>
                      <a:pt x="1072283" y="7208"/>
                    </a:cubicBezTo>
                    <a:cubicBezTo>
                      <a:pt x="1039579" y="3578"/>
                      <a:pt x="1007272" y="923"/>
                      <a:pt x="975807" y="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4" name="Google Shape;364;p10"/>
              <p:cNvGrpSpPr/>
              <p:nvPr/>
            </p:nvGrpSpPr>
            <p:grpSpPr>
              <a:xfrm>
                <a:off x="8457557" y="6264249"/>
                <a:ext cx="2762133" cy="633322"/>
                <a:chOff x="8457557" y="6264249"/>
                <a:chExt cx="2762133" cy="633322"/>
              </a:xfrm>
            </p:grpSpPr>
            <p:sp>
              <p:nvSpPr>
                <p:cNvPr id="365" name="Google Shape;365;p10"/>
                <p:cNvSpPr/>
                <p:nvPr/>
              </p:nvSpPr>
              <p:spPr>
                <a:xfrm>
                  <a:off x="8457557" y="6653847"/>
                  <a:ext cx="471211" cy="243601"/>
                </a:xfrm>
                <a:custGeom>
                  <a:rect b="b" l="l" r="r" t="t"/>
                  <a:pathLst>
                    <a:path extrusionOk="0" h="190686" w="368854">
                      <a:moveTo>
                        <a:pt x="13475" y="0"/>
                      </a:moveTo>
                      <a:cubicBezTo>
                        <a:pt x="11691" y="0"/>
                        <a:pt x="9957" y="446"/>
                        <a:pt x="8371" y="1238"/>
                      </a:cubicBezTo>
                      <a:cubicBezTo>
                        <a:pt x="5150" y="2872"/>
                        <a:pt x="2574" y="5993"/>
                        <a:pt x="1087" y="10351"/>
                      </a:cubicBezTo>
                      <a:cubicBezTo>
                        <a:pt x="-1837" y="19118"/>
                        <a:pt x="1335" y="29222"/>
                        <a:pt x="8222" y="32986"/>
                      </a:cubicBezTo>
                      <a:lnTo>
                        <a:pt x="287888" y="184347"/>
                      </a:lnTo>
                      <a:lnTo>
                        <a:pt x="299632" y="190687"/>
                      </a:lnTo>
                      <a:lnTo>
                        <a:pt x="368854" y="190687"/>
                      </a:lnTo>
                      <a:lnTo>
                        <a:pt x="295767" y="151212"/>
                      </a:lnTo>
                      <a:lnTo>
                        <a:pt x="18926" y="1387"/>
                      </a:lnTo>
                      <a:cubicBezTo>
                        <a:pt x="17191" y="446"/>
                        <a:pt x="15259" y="50"/>
                        <a:pt x="134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10"/>
                <p:cNvSpPr/>
                <p:nvPr/>
              </p:nvSpPr>
              <p:spPr>
                <a:xfrm>
                  <a:off x="9462969" y="6264249"/>
                  <a:ext cx="570724" cy="633322"/>
                </a:xfrm>
                <a:custGeom>
                  <a:rect b="b" l="l" r="r" t="t"/>
                  <a:pathLst>
                    <a:path extrusionOk="0" h="495751" w="446751">
                      <a:moveTo>
                        <a:pt x="446752" y="0"/>
                      </a:moveTo>
                      <a:cubicBezTo>
                        <a:pt x="442738" y="0"/>
                        <a:pt x="438823" y="168"/>
                        <a:pt x="434810" y="158"/>
                      </a:cubicBezTo>
                      <a:cubicBezTo>
                        <a:pt x="426733" y="243"/>
                        <a:pt x="418508" y="59"/>
                        <a:pt x="410480" y="312"/>
                      </a:cubicBezTo>
                      <a:lnTo>
                        <a:pt x="188591" y="268067"/>
                      </a:lnTo>
                      <a:lnTo>
                        <a:pt x="153608" y="310314"/>
                      </a:lnTo>
                      <a:lnTo>
                        <a:pt x="0" y="495752"/>
                      </a:lnTo>
                      <a:lnTo>
                        <a:pt x="39344" y="495752"/>
                      </a:lnTo>
                      <a:lnTo>
                        <a:pt x="143054" y="370542"/>
                      </a:lnTo>
                      <a:lnTo>
                        <a:pt x="178086" y="328293"/>
                      </a:lnTo>
                      <a:lnTo>
                        <a:pt x="444423" y="6969"/>
                      </a:lnTo>
                      <a:cubicBezTo>
                        <a:pt x="445959" y="5106"/>
                        <a:pt x="446008" y="2412"/>
                        <a:pt x="4467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10144637" y="6428917"/>
                  <a:ext cx="474309" cy="468602"/>
                </a:xfrm>
                <a:custGeom>
                  <a:rect b="b" l="l" r="r" t="t"/>
                  <a:pathLst>
                    <a:path extrusionOk="0" h="366812" w="371279">
                      <a:moveTo>
                        <a:pt x="356619" y="0"/>
                      </a:moveTo>
                      <a:cubicBezTo>
                        <a:pt x="353992" y="248"/>
                        <a:pt x="351465" y="1139"/>
                        <a:pt x="349334" y="3418"/>
                      </a:cubicBezTo>
                      <a:lnTo>
                        <a:pt x="328424" y="25210"/>
                      </a:lnTo>
                      <a:lnTo>
                        <a:pt x="0" y="366813"/>
                      </a:lnTo>
                      <a:lnTo>
                        <a:pt x="42565" y="366813"/>
                      </a:lnTo>
                      <a:lnTo>
                        <a:pt x="359840" y="36998"/>
                      </a:lnTo>
                      <a:lnTo>
                        <a:pt x="366380" y="30163"/>
                      </a:lnTo>
                      <a:cubicBezTo>
                        <a:pt x="372128" y="24170"/>
                        <a:pt x="372920" y="13422"/>
                        <a:pt x="368213" y="6043"/>
                      </a:cubicBezTo>
                      <a:cubicBezTo>
                        <a:pt x="367520" y="4904"/>
                        <a:pt x="366578" y="4210"/>
                        <a:pt x="365736" y="3418"/>
                      </a:cubicBezTo>
                      <a:lnTo>
                        <a:pt x="356767" y="0"/>
                      </a:lnTo>
                      <a:cubicBezTo>
                        <a:pt x="356718" y="0"/>
                        <a:pt x="356668" y="0"/>
                        <a:pt x="3566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10"/>
                <p:cNvSpPr/>
                <p:nvPr/>
              </p:nvSpPr>
              <p:spPr>
                <a:xfrm>
                  <a:off x="11062790" y="6786964"/>
                  <a:ext cx="156900" cy="110444"/>
                </a:xfrm>
                <a:custGeom>
                  <a:rect b="b" l="l" r="r" t="t"/>
                  <a:pathLst>
                    <a:path extrusionOk="0" h="86453" w="122818">
                      <a:moveTo>
                        <a:pt x="106832" y="223"/>
                      </a:moveTo>
                      <a:cubicBezTo>
                        <a:pt x="105147" y="619"/>
                        <a:pt x="103462" y="1610"/>
                        <a:pt x="101876" y="2898"/>
                      </a:cubicBezTo>
                      <a:lnTo>
                        <a:pt x="0" y="86454"/>
                      </a:lnTo>
                      <a:lnTo>
                        <a:pt x="50046" y="86454"/>
                      </a:lnTo>
                      <a:lnTo>
                        <a:pt x="116594" y="31823"/>
                      </a:lnTo>
                      <a:cubicBezTo>
                        <a:pt x="122886" y="26672"/>
                        <a:pt x="124719" y="15974"/>
                        <a:pt x="120656" y="7999"/>
                      </a:cubicBezTo>
                      <a:cubicBezTo>
                        <a:pt x="118625" y="3988"/>
                        <a:pt x="115355" y="1313"/>
                        <a:pt x="111985" y="422"/>
                      </a:cubicBezTo>
                      <a:cubicBezTo>
                        <a:pt x="110251" y="-74"/>
                        <a:pt x="108566" y="-123"/>
                        <a:pt x="106832" y="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69" name="Google Shape;369;p10"/>
            <p:cNvGrpSpPr/>
            <p:nvPr/>
          </p:nvGrpSpPr>
          <p:grpSpPr>
            <a:xfrm>
              <a:off x="1199784" y="4543162"/>
              <a:ext cx="2456999" cy="2354949"/>
              <a:chOff x="1199784" y="4543162"/>
              <a:chExt cx="2456999" cy="2354949"/>
            </a:xfrm>
          </p:grpSpPr>
          <p:sp>
            <p:nvSpPr>
              <p:cNvPr id="370" name="Google Shape;370;p10"/>
              <p:cNvSpPr/>
              <p:nvPr/>
            </p:nvSpPr>
            <p:spPr>
              <a:xfrm>
                <a:off x="1199784" y="4543162"/>
                <a:ext cx="2456999" cy="2354949"/>
              </a:xfrm>
              <a:custGeom>
                <a:rect b="b" l="l" r="r" t="t"/>
                <a:pathLst>
                  <a:path extrusionOk="0" h="1843404" w="1923287">
                    <a:moveTo>
                      <a:pt x="1426136" y="1"/>
                    </a:moveTo>
                    <a:cubicBezTo>
                      <a:pt x="1392055" y="-39"/>
                      <a:pt x="1356308" y="2026"/>
                      <a:pt x="1319448" y="6192"/>
                    </a:cubicBezTo>
                    <a:cubicBezTo>
                      <a:pt x="1307020" y="7598"/>
                      <a:pt x="1294553" y="9218"/>
                      <a:pt x="1281819" y="11145"/>
                    </a:cubicBezTo>
                    <a:cubicBezTo>
                      <a:pt x="1162891" y="29376"/>
                      <a:pt x="1030992" y="72412"/>
                      <a:pt x="889747" y="153075"/>
                    </a:cubicBezTo>
                    <a:cubicBezTo>
                      <a:pt x="883815" y="156463"/>
                      <a:pt x="877904" y="159455"/>
                      <a:pt x="871938" y="162981"/>
                    </a:cubicBezTo>
                    <a:cubicBezTo>
                      <a:pt x="871928" y="163031"/>
                      <a:pt x="871953" y="163085"/>
                      <a:pt x="871938" y="163135"/>
                    </a:cubicBezTo>
                    <a:cubicBezTo>
                      <a:pt x="832357" y="186512"/>
                      <a:pt x="791948" y="213040"/>
                      <a:pt x="751004" y="242693"/>
                    </a:cubicBezTo>
                    <a:cubicBezTo>
                      <a:pt x="727373" y="259805"/>
                      <a:pt x="703510" y="277824"/>
                      <a:pt x="679467" y="297175"/>
                    </a:cubicBezTo>
                    <a:cubicBezTo>
                      <a:pt x="449541" y="482260"/>
                      <a:pt x="297425" y="715201"/>
                      <a:pt x="196653" y="944922"/>
                    </a:cubicBezTo>
                    <a:cubicBezTo>
                      <a:pt x="196633" y="944961"/>
                      <a:pt x="196668" y="945035"/>
                      <a:pt x="196653" y="945075"/>
                    </a:cubicBezTo>
                    <a:cubicBezTo>
                      <a:pt x="196633" y="945120"/>
                      <a:pt x="196668" y="945179"/>
                      <a:pt x="196653" y="945229"/>
                    </a:cubicBezTo>
                    <a:cubicBezTo>
                      <a:pt x="196633" y="945273"/>
                      <a:pt x="196668" y="945333"/>
                      <a:pt x="196653" y="945387"/>
                    </a:cubicBezTo>
                    <a:cubicBezTo>
                      <a:pt x="188764" y="963376"/>
                      <a:pt x="181158" y="981325"/>
                      <a:pt x="173889" y="999250"/>
                    </a:cubicBezTo>
                    <a:cubicBezTo>
                      <a:pt x="155828" y="1043787"/>
                      <a:pt x="140398" y="1087689"/>
                      <a:pt x="125889" y="1131275"/>
                    </a:cubicBezTo>
                    <a:cubicBezTo>
                      <a:pt x="125874" y="1131319"/>
                      <a:pt x="125904" y="1131394"/>
                      <a:pt x="125889" y="1131428"/>
                    </a:cubicBezTo>
                    <a:cubicBezTo>
                      <a:pt x="96059" y="1221046"/>
                      <a:pt x="72924" y="1307598"/>
                      <a:pt x="55586" y="1388360"/>
                    </a:cubicBezTo>
                    <a:cubicBezTo>
                      <a:pt x="48649" y="1420673"/>
                      <a:pt x="42777" y="1451480"/>
                      <a:pt x="37470" y="1481693"/>
                    </a:cubicBezTo>
                    <a:cubicBezTo>
                      <a:pt x="31688" y="1514531"/>
                      <a:pt x="26728" y="1545586"/>
                      <a:pt x="22605" y="1575353"/>
                    </a:cubicBezTo>
                    <a:cubicBezTo>
                      <a:pt x="21634" y="1582336"/>
                      <a:pt x="20544" y="1589568"/>
                      <a:pt x="19662" y="1596403"/>
                    </a:cubicBezTo>
                    <a:cubicBezTo>
                      <a:pt x="19087" y="1600811"/>
                      <a:pt x="18190" y="1605665"/>
                      <a:pt x="17650" y="1610023"/>
                    </a:cubicBezTo>
                    <a:cubicBezTo>
                      <a:pt x="16684" y="1617700"/>
                      <a:pt x="15881" y="1625179"/>
                      <a:pt x="15019" y="1632608"/>
                    </a:cubicBezTo>
                    <a:cubicBezTo>
                      <a:pt x="2720" y="1738600"/>
                      <a:pt x="342" y="1808288"/>
                      <a:pt x="0" y="1843404"/>
                    </a:cubicBezTo>
                    <a:lnTo>
                      <a:pt x="22605" y="1843404"/>
                    </a:lnTo>
                    <a:lnTo>
                      <a:pt x="69213" y="1843404"/>
                    </a:lnTo>
                    <a:lnTo>
                      <a:pt x="183953" y="1843404"/>
                    </a:lnTo>
                    <a:lnTo>
                      <a:pt x="210899" y="1843404"/>
                    </a:lnTo>
                    <a:lnTo>
                      <a:pt x="432020" y="1843404"/>
                    </a:lnTo>
                    <a:lnTo>
                      <a:pt x="488538" y="1843404"/>
                    </a:lnTo>
                    <a:lnTo>
                      <a:pt x="512852" y="1843404"/>
                    </a:lnTo>
                    <a:lnTo>
                      <a:pt x="703623" y="1843404"/>
                    </a:lnTo>
                    <a:lnTo>
                      <a:pt x="753947" y="1843404"/>
                    </a:lnTo>
                    <a:lnTo>
                      <a:pt x="874728" y="1843404"/>
                    </a:lnTo>
                    <a:cubicBezTo>
                      <a:pt x="992649" y="1797887"/>
                      <a:pt x="1120991" y="1734341"/>
                      <a:pt x="1258748" y="1646823"/>
                    </a:cubicBezTo>
                    <a:cubicBezTo>
                      <a:pt x="1263019" y="1644149"/>
                      <a:pt x="1267156" y="1641672"/>
                      <a:pt x="1271443" y="1638948"/>
                    </a:cubicBezTo>
                    <a:cubicBezTo>
                      <a:pt x="1397733" y="1557720"/>
                      <a:pt x="1499803" y="1464110"/>
                      <a:pt x="1582533" y="1364369"/>
                    </a:cubicBezTo>
                    <a:cubicBezTo>
                      <a:pt x="1632312" y="1304364"/>
                      <a:pt x="1674931" y="1242170"/>
                      <a:pt x="1711519" y="1178946"/>
                    </a:cubicBezTo>
                    <a:cubicBezTo>
                      <a:pt x="1725825" y="1154226"/>
                      <a:pt x="1739134" y="1129432"/>
                      <a:pt x="1751626" y="1104499"/>
                    </a:cubicBezTo>
                    <a:cubicBezTo>
                      <a:pt x="1789398" y="1029121"/>
                      <a:pt x="1818326" y="953540"/>
                      <a:pt x="1841437" y="879295"/>
                    </a:cubicBezTo>
                    <a:cubicBezTo>
                      <a:pt x="1844727" y="868810"/>
                      <a:pt x="1848305" y="858290"/>
                      <a:pt x="1851342" y="847874"/>
                    </a:cubicBezTo>
                    <a:cubicBezTo>
                      <a:pt x="1851149" y="847780"/>
                      <a:pt x="1851040" y="847572"/>
                      <a:pt x="1850881" y="847409"/>
                    </a:cubicBezTo>
                    <a:cubicBezTo>
                      <a:pt x="1870494" y="779712"/>
                      <a:pt x="1885800" y="713309"/>
                      <a:pt x="1896404" y="650223"/>
                    </a:cubicBezTo>
                    <a:cubicBezTo>
                      <a:pt x="1898530" y="637594"/>
                      <a:pt x="1900948" y="624800"/>
                      <a:pt x="1902756" y="612458"/>
                    </a:cubicBezTo>
                    <a:cubicBezTo>
                      <a:pt x="1906874" y="584404"/>
                      <a:pt x="1910120" y="557634"/>
                      <a:pt x="1912820" y="531200"/>
                    </a:cubicBezTo>
                    <a:cubicBezTo>
                      <a:pt x="1914212" y="517540"/>
                      <a:pt x="1915942" y="503186"/>
                      <a:pt x="1916997" y="490027"/>
                    </a:cubicBezTo>
                    <a:cubicBezTo>
                      <a:pt x="1924782" y="393673"/>
                      <a:pt x="1924197" y="312232"/>
                      <a:pt x="1921338" y="252287"/>
                    </a:cubicBezTo>
                    <a:cubicBezTo>
                      <a:pt x="1918172" y="186156"/>
                      <a:pt x="1912508" y="146265"/>
                      <a:pt x="1912508" y="146265"/>
                    </a:cubicBezTo>
                    <a:cubicBezTo>
                      <a:pt x="1912508" y="146265"/>
                      <a:pt x="1879170" y="120267"/>
                      <a:pt x="1818208" y="90233"/>
                    </a:cubicBezTo>
                    <a:cubicBezTo>
                      <a:pt x="1802579" y="82536"/>
                      <a:pt x="1785038" y="74562"/>
                      <a:pt x="1765867" y="66706"/>
                    </a:cubicBezTo>
                    <a:cubicBezTo>
                      <a:pt x="1748172" y="59445"/>
                      <a:pt x="1728981" y="52308"/>
                      <a:pt x="1708422" y="45503"/>
                    </a:cubicBezTo>
                    <a:lnTo>
                      <a:pt x="1708110" y="45503"/>
                    </a:lnTo>
                    <a:cubicBezTo>
                      <a:pt x="1661171" y="29986"/>
                      <a:pt x="1606689" y="16821"/>
                      <a:pt x="1546143" y="8668"/>
                    </a:cubicBezTo>
                    <a:cubicBezTo>
                      <a:pt x="1539652" y="7791"/>
                      <a:pt x="1532799" y="7400"/>
                      <a:pt x="1526169" y="6652"/>
                    </a:cubicBezTo>
                    <a:cubicBezTo>
                      <a:pt x="1512220" y="5082"/>
                      <a:pt x="1498465" y="3265"/>
                      <a:pt x="1483892" y="2319"/>
                    </a:cubicBezTo>
                    <a:cubicBezTo>
                      <a:pt x="1465008" y="1095"/>
                      <a:pt x="1446040" y="21"/>
                      <a:pt x="1426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0"/>
              <p:cNvSpPr/>
              <p:nvPr/>
            </p:nvSpPr>
            <p:spPr>
              <a:xfrm>
                <a:off x="1228652" y="4551658"/>
                <a:ext cx="2411580" cy="2346449"/>
              </a:xfrm>
              <a:custGeom>
                <a:rect b="b" l="l" r="r" t="t"/>
                <a:pathLst>
                  <a:path extrusionOk="0" h="1836751" w="1887734">
                    <a:moveTo>
                      <a:pt x="1503564" y="0"/>
                    </a:moveTo>
                    <a:cubicBezTo>
                      <a:pt x="1501602" y="2650"/>
                      <a:pt x="1499699" y="5820"/>
                      <a:pt x="1499382" y="9752"/>
                    </a:cubicBezTo>
                    <a:lnTo>
                      <a:pt x="1497524" y="32659"/>
                    </a:lnTo>
                    <a:lnTo>
                      <a:pt x="1484363" y="194402"/>
                    </a:lnTo>
                    <a:lnTo>
                      <a:pt x="1481108" y="235110"/>
                    </a:lnTo>
                    <a:lnTo>
                      <a:pt x="1478323" y="269473"/>
                    </a:lnTo>
                    <a:lnTo>
                      <a:pt x="1458810" y="509223"/>
                    </a:lnTo>
                    <a:lnTo>
                      <a:pt x="1438989" y="527178"/>
                    </a:lnTo>
                    <a:lnTo>
                      <a:pt x="1167391" y="774204"/>
                    </a:lnTo>
                    <a:lnTo>
                      <a:pt x="1220192" y="26780"/>
                    </a:lnTo>
                    <a:cubicBezTo>
                      <a:pt x="1220564" y="21520"/>
                      <a:pt x="1218844" y="16949"/>
                      <a:pt x="1216168" y="13467"/>
                    </a:cubicBezTo>
                    <a:cubicBezTo>
                      <a:pt x="1214048" y="13888"/>
                      <a:pt x="1211947" y="14274"/>
                      <a:pt x="1209816" y="14705"/>
                    </a:cubicBezTo>
                    <a:cubicBezTo>
                      <a:pt x="1205148" y="15671"/>
                      <a:pt x="1200416" y="16617"/>
                      <a:pt x="1195729" y="17647"/>
                    </a:cubicBezTo>
                    <a:cubicBezTo>
                      <a:pt x="1194857" y="19673"/>
                      <a:pt x="1193578" y="21248"/>
                      <a:pt x="1193405" y="23685"/>
                    </a:cubicBezTo>
                    <a:lnTo>
                      <a:pt x="1138279" y="800672"/>
                    </a:lnTo>
                    <a:lnTo>
                      <a:pt x="855066" y="1058531"/>
                    </a:lnTo>
                    <a:lnTo>
                      <a:pt x="875040" y="160970"/>
                    </a:lnTo>
                    <a:cubicBezTo>
                      <a:pt x="875189" y="154105"/>
                      <a:pt x="871661" y="149325"/>
                      <a:pt x="867142" y="146423"/>
                    </a:cubicBezTo>
                    <a:cubicBezTo>
                      <a:pt x="861210" y="149811"/>
                      <a:pt x="855299" y="152807"/>
                      <a:pt x="849333" y="156329"/>
                    </a:cubicBezTo>
                    <a:cubicBezTo>
                      <a:pt x="849011" y="157730"/>
                      <a:pt x="848124" y="158671"/>
                      <a:pt x="848094" y="160197"/>
                    </a:cubicBezTo>
                    <a:lnTo>
                      <a:pt x="828120" y="1058531"/>
                    </a:lnTo>
                    <a:cubicBezTo>
                      <a:pt x="827947" y="1066336"/>
                      <a:pt x="832332" y="1071869"/>
                      <a:pt x="837877" y="1074162"/>
                    </a:cubicBezTo>
                    <a:lnTo>
                      <a:pt x="614432" y="1277543"/>
                    </a:lnTo>
                    <a:lnTo>
                      <a:pt x="570143" y="1317786"/>
                    </a:lnTo>
                    <a:lnTo>
                      <a:pt x="568131" y="1272590"/>
                    </a:lnTo>
                    <a:lnTo>
                      <a:pt x="567978" y="1272590"/>
                    </a:lnTo>
                    <a:lnTo>
                      <a:pt x="542276" y="714769"/>
                    </a:lnTo>
                    <a:lnTo>
                      <a:pt x="542276" y="714616"/>
                    </a:lnTo>
                    <a:lnTo>
                      <a:pt x="530042" y="452418"/>
                    </a:lnTo>
                    <a:cubicBezTo>
                      <a:pt x="529601" y="442929"/>
                      <a:pt x="523094" y="435598"/>
                      <a:pt x="515637" y="436168"/>
                    </a:cubicBezTo>
                    <a:cubicBezTo>
                      <a:pt x="508189" y="436733"/>
                      <a:pt x="502496" y="445113"/>
                      <a:pt x="502942" y="454588"/>
                    </a:cubicBezTo>
                    <a:lnTo>
                      <a:pt x="517034" y="757795"/>
                    </a:lnTo>
                    <a:lnTo>
                      <a:pt x="541037" y="1270733"/>
                    </a:lnTo>
                    <a:lnTo>
                      <a:pt x="544287" y="1341312"/>
                    </a:lnTo>
                    <a:lnTo>
                      <a:pt x="331991" y="1534476"/>
                    </a:lnTo>
                    <a:lnTo>
                      <a:pt x="329980" y="1509860"/>
                    </a:lnTo>
                    <a:lnTo>
                      <a:pt x="326570" y="1466522"/>
                    </a:lnTo>
                    <a:lnTo>
                      <a:pt x="313563" y="1302154"/>
                    </a:lnTo>
                    <a:lnTo>
                      <a:pt x="294674" y="1064875"/>
                    </a:lnTo>
                    <a:lnTo>
                      <a:pt x="275320" y="821410"/>
                    </a:lnTo>
                    <a:cubicBezTo>
                      <a:pt x="274567" y="811950"/>
                      <a:pt x="268031" y="804996"/>
                      <a:pt x="260608" y="805932"/>
                    </a:cubicBezTo>
                    <a:cubicBezTo>
                      <a:pt x="253181" y="806888"/>
                      <a:pt x="247780" y="815358"/>
                      <a:pt x="248528" y="824818"/>
                    </a:cubicBezTo>
                    <a:lnTo>
                      <a:pt x="269587" y="1090571"/>
                    </a:lnTo>
                    <a:lnTo>
                      <a:pt x="287088" y="1309891"/>
                    </a:lnTo>
                    <a:lnTo>
                      <a:pt x="301954" y="1496239"/>
                    </a:lnTo>
                    <a:lnTo>
                      <a:pt x="305358" y="1539577"/>
                    </a:lnTo>
                    <a:lnTo>
                      <a:pt x="306750" y="1557556"/>
                    </a:lnTo>
                    <a:lnTo>
                      <a:pt x="270053" y="1590988"/>
                    </a:lnTo>
                    <a:lnTo>
                      <a:pt x="237998" y="1620062"/>
                    </a:lnTo>
                    <a:lnTo>
                      <a:pt x="237845" y="1620211"/>
                    </a:lnTo>
                    <a:lnTo>
                      <a:pt x="153454" y="1697129"/>
                    </a:lnTo>
                    <a:lnTo>
                      <a:pt x="0" y="1836752"/>
                    </a:lnTo>
                    <a:lnTo>
                      <a:pt x="46608" y="1836752"/>
                    </a:lnTo>
                    <a:lnTo>
                      <a:pt x="155778" y="1737545"/>
                    </a:lnTo>
                    <a:lnTo>
                      <a:pt x="181327" y="1714167"/>
                    </a:lnTo>
                    <a:lnTo>
                      <a:pt x="187521" y="1708620"/>
                    </a:lnTo>
                    <a:lnTo>
                      <a:pt x="206722" y="1691087"/>
                    </a:lnTo>
                    <a:cubicBezTo>
                      <a:pt x="207941" y="1691830"/>
                      <a:pt x="208723" y="1693513"/>
                      <a:pt x="210126" y="1693761"/>
                    </a:cubicBezTo>
                    <a:lnTo>
                      <a:pt x="237691" y="1698516"/>
                    </a:lnTo>
                    <a:lnTo>
                      <a:pt x="249147" y="1700547"/>
                    </a:lnTo>
                    <a:lnTo>
                      <a:pt x="261228" y="1702726"/>
                    </a:lnTo>
                    <a:lnTo>
                      <a:pt x="385259" y="1724222"/>
                    </a:lnTo>
                    <a:lnTo>
                      <a:pt x="413131" y="1729175"/>
                    </a:lnTo>
                    <a:lnTo>
                      <a:pt x="449987" y="1735514"/>
                    </a:lnTo>
                    <a:lnTo>
                      <a:pt x="742645" y="1786628"/>
                    </a:lnTo>
                    <a:lnTo>
                      <a:pt x="784144" y="1793859"/>
                    </a:lnTo>
                    <a:lnTo>
                      <a:pt x="881080" y="1810749"/>
                    </a:lnTo>
                    <a:cubicBezTo>
                      <a:pt x="888473" y="1812037"/>
                      <a:pt x="895247" y="1805598"/>
                      <a:pt x="896253" y="1796187"/>
                    </a:cubicBezTo>
                    <a:cubicBezTo>
                      <a:pt x="897264" y="1786776"/>
                      <a:pt x="892170" y="1778010"/>
                      <a:pt x="884797" y="1776722"/>
                    </a:cubicBezTo>
                    <a:lnTo>
                      <a:pt x="819295" y="1765231"/>
                    </a:lnTo>
                    <a:lnTo>
                      <a:pt x="777796" y="1758149"/>
                    </a:lnTo>
                    <a:lnTo>
                      <a:pt x="478786" y="1705945"/>
                    </a:lnTo>
                    <a:lnTo>
                      <a:pt x="441935" y="1699605"/>
                    </a:lnTo>
                    <a:lnTo>
                      <a:pt x="353204" y="1684152"/>
                    </a:lnTo>
                    <a:lnTo>
                      <a:pt x="236759" y="1663846"/>
                    </a:lnTo>
                    <a:lnTo>
                      <a:pt x="291731" y="1613722"/>
                    </a:lnTo>
                    <a:lnTo>
                      <a:pt x="536696" y="1390692"/>
                    </a:lnTo>
                    <a:cubicBezTo>
                      <a:pt x="537588" y="1391287"/>
                      <a:pt x="538173" y="1392525"/>
                      <a:pt x="539174" y="1392872"/>
                    </a:cubicBezTo>
                    <a:lnTo>
                      <a:pt x="689531" y="1444382"/>
                    </a:lnTo>
                    <a:lnTo>
                      <a:pt x="721739" y="1455378"/>
                    </a:lnTo>
                    <a:lnTo>
                      <a:pt x="1023227" y="1558596"/>
                    </a:lnTo>
                    <a:lnTo>
                      <a:pt x="1058686" y="1570830"/>
                    </a:lnTo>
                    <a:lnTo>
                      <a:pt x="1224840" y="1627640"/>
                    </a:lnTo>
                    <a:lnTo>
                      <a:pt x="1230568" y="1629670"/>
                    </a:lnTo>
                    <a:cubicBezTo>
                      <a:pt x="1237773" y="1632147"/>
                      <a:pt x="1245205" y="1626798"/>
                      <a:pt x="1247138" y="1617586"/>
                    </a:cubicBezTo>
                    <a:cubicBezTo>
                      <a:pt x="1249070" y="1608423"/>
                      <a:pt x="1244730" y="1598913"/>
                      <a:pt x="1237535" y="1596387"/>
                    </a:cubicBezTo>
                    <a:lnTo>
                      <a:pt x="1173738" y="1574544"/>
                    </a:lnTo>
                    <a:lnTo>
                      <a:pt x="1087797" y="1545174"/>
                    </a:lnTo>
                    <a:lnTo>
                      <a:pt x="1054043" y="1533535"/>
                    </a:lnTo>
                    <a:lnTo>
                      <a:pt x="747754" y="1428582"/>
                    </a:lnTo>
                    <a:lnTo>
                      <a:pt x="715392" y="1417636"/>
                    </a:lnTo>
                    <a:lnTo>
                      <a:pt x="564108" y="1365765"/>
                    </a:lnTo>
                    <a:lnTo>
                      <a:pt x="653765" y="1284200"/>
                    </a:lnTo>
                    <a:lnTo>
                      <a:pt x="901208" y="1058996"/>
                    </a:lnTo>
                    <a:lnTo>
                      <a:pt x="1526942" y="1260981"/>
                    </a:lnTo>
                    <a:lnTo>
                      <a:pt x="1599723" y="1284507"/>
                    </a:lnTo>
                    <a:cubicBezTo>
                      <a:pt x="1606957" y="1286845"/>
                      <a:pt x="1614301" y="1281204"/>
                      <a:pt x="1616134" y="1271971"/>
                    </a:cubicBezTo>
                    <a:cubicBezTo>
                      <a:pt x="1617967" y="1262754"/>
                      <a:pt x="1613612" y="1253442"/>
                      <a:pt x="1606382" y="1251075"/>
                    </a:cubicBezTo>
                    <a:lnTo>
                      <a:pt x="1515020" y="1221511"/>
                    </a:lnTo>
                    <a:lnTo>
                      <a:pt x="930165" y="1032682"/>
                    </a:lnTo>
                    <a:lnTo>
                      <a:pt x="1231807" y="758107"/>
                    </a:lnTo>
                    <a:lnTo>
                      <a:pt x="1438370" y="798349"/>
                    </a:lnTo>
                    <a:lnTo>
                      <a:pt x="1741869" y="857631"/>
                    </a:lnTo>
                    <a:lnTo>
                      <a:pt x="1768503" y="862891"/>
                    </a:lnTo>
                    <a:lnTo>
                      <a:pt x="1818832" y="872643"/>
                    </a:lnTo>
                    <a:cubicBezTo>
                      <a:pt x="1822122" y="862158"/>
                      <a:pt x="1825700" y="851638"/>
                      <a:pt x="1828737" y="841222"/>
                    </a:cubicBezTo>
                    <a:cubicBezTo>
                      <a:pt x="1827830" y="840771"/>
                      <a:pt x="1827424" y="839404"/>
                      <a:pt x="1826418" y="839211"/>
                    </a:cubicBezTo>
                    <a:lnTo>
                      <a:pt x="1774231" y="828993"/>
                    </a:lnTo>
                    <a:lnTo>
                      <a:pt x="1747602" y="823887"/>
                    </a:lnTo>
                    <a:lnTo>
                      <a:pt x="1436977" y="763214"/>
                    </a:lnTo>
                    <a:lnTo>
                      <a:pt x="1263396" y="729316"/>
                    </a:lnTo>
                    <a:lnTo>
                      <a:pt x="1436051" y="572219"/>
                    </a:lnTo>
                    <a:lnTo>
                      <a:pt x="1536079" y="481210"/>
                    </a:lnTo>
                    <a:cubicBezTo>
                      <a:pt x="1537120" y="481546"/>
                      <a:pt x="1537898" y="482745"/>
                      <a:pt x="1539023" y="482755"/>
                    </a:cubicBezTo>
                    <a:lnTo>
                      <a:pt x="1721742" y="485232"/>
                    </a:lnTo>
                    <a:lnTo>
                      <a:pt x="1764633" y="485697"/>
                    </a:lnTo>
                    <a:lnTo>
                      <a:pt x="1865905" y="487089"/>
                    </a:lnTo>
                    <a:cubicBezTo>
                      <a:pt x="1873363" y="487183"/>
                      <a:pt x="1879606" y="479565"/>
                      <a:pt x="1879685" y="470066"/>
                    </a:cubicBezTo>
                    <a:cubicBezTo>
                      <a:pt x="1879760" y="460556"/>
                      <a:pt x="1873670" y="452666"/>
                      <a:pt x="1866213" y="452572"/>
                    </a:cubicBezTo>
                    <a:lnTo>
                      <a:pt x="1731033" y="450873"/>
                    </a:lnTo>
                    <a:lnTo>
                      <a:pt x="1687983" y="450254"/>
                    </a:lnTo>
                    <a:lnTo>
                      <a:pt x="1571538" y="448704"/>
                    </a:lnTo>
                    <a:lnTo>
                      <a:pt x="1632857" y="392830"/>
                    </a:lnTo>
                    <a:lnTo>
                      <a:pt x="1655467" y="372246"/>
                    </a:lnTo>
                    <a:lnTo>
                      <a:pt x="1817127" y="225204"/>
                    </a:lnTo>
                    <a:lnTo>
                      <a:pt x="1882004" y="166234"/>
                    </a:lnTo>
                    <a:cubicBezTo>
                      <a:pt x="1888079" y="160707"/>
                      <a:pt x="1889586" y="149969"/>
                      <a:pt x="1885260" y="142243"/>
                    </a:cubicBezTo>
                    <a:cubicBezTo>
                      <a:pt x="1883090" y="138374"/>
                      <a:pt x="1879844" y="136002"/>
                      <a:pt x="1876435" y="135279"/>
                    </a:cubicBezTo>
                    <a:cubicBezTo>
                      <a:pt x="1873021" y="134556"/>
                      <a:pt x="1869245" y="135472"/>
                      <a:pt x="1866213" y="138221"/>
                    </a:cubicBezTo>
                    <a:lnTo>
                      <a:pt x="1783215" y="213753"/>
                    </a:lnTo>
                    <a:lnTo>
                      <a:pt x="1633789" y="349799"/>
                    </a:lnTo>
                    <a:lnTo>
                      <a:pt x="1611179" y="370388"/>
                    </a:lnTo>
                    <a:lnTo>
                      <a:pt x="1488079" y="482448"/>
                    </a:lnTo>
                    <a:lnTo>
                      <a:pt x="1506195" y="261424"/>
                    </a:lnTo>
                    <a:lnTo>
                      <a:pt x="1509446" y="220404"/>
                    </a:lnTo>
                    <a:lnTo>
                      <a:pt x="1510684" y="205704"/>
                    </a:lnTo>
                    <a:lnTo>
                      <a:pt x="1522919" y="55879"/>
                    </a:lnTo>
                    <a:cubicBezTo>
                      <a:pt x="1522894" y="55854"/>
                      <a:pt x="1522943" y="55745"/>
                      <a:pt x="1522919" y="55720"/>
                    </a:cubicBezTo>
                    <a:lnTo>
                      <a:pt x="1526323" y="13160"/>
                    </a:lnTo>
                    <a:cubicBezTo>
                      <a:pt x="1526670" y="8920"/>
                      <a:pt x="1525317" y="5230"/>
                      <a:pt x="1523538" y="2016"/>
                    </a:cubicBezTo>
                    <a:cubicBezTo>
                      <a:pt x="1517047" y="1139"/>
                      <a:pt x="1510194" y="748"/>
                      <a:pt x="15035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10"/>
            <p:cNvGrpSpPr/>
            <p:nvPr/>
          </p:nvGrpSpPr>
          <p:grpSpPr>
            <a:xfrm>
              <a:off x="922320" y="6173847"/>
              <a:ext cx="2058221" cy="723752"/>
              <a:chOff x="922320" y="6173847"/>
              <a:chExt cx="2058221" cy="723752"/>
            </a:xfrm>
          </p:grpSpPr>
          <p:sp>
            <p:nvSpPr>
              <p:cNvPr id="373" name="Google Shape;373;p10"/>
              <p:cNvSpPr/>
              <p:nvPr/>
            </p:nvSpPr>
            <p:spPr>
              <a:xfrm>
                <a:off x="1152739" y="6173847"/>
                <a:ext cx="1827801" cy="723752"/>
              </a:xfrm>
              <a:custGeom>
                <a:rect b="b" l="l" r="r" t="t"/>
                <a:pathLst>
                  <a:path extrusionOk="0" h="566538" w="1430764">
                    <a:moveTo>
                      <a:pt x="551854" y="366"/>
                    </a:moveTo>
                    <a:cubicBezTo>
                      <a:pt x="486928" y="2625"/>
                      <a:pt x="427665" y="14928"/>
                      <a:pt x="373005" y="31941"/>
                    </a:cubicBezTo>
                    <a:cubicBezTo>
                      <a:pt x="364284" y="34650"/>
                      <a:pt x="354973" y="36696"/>
                      <a:pt x="346530" y="39677"/>
                    </a:cubicBezTo>
                    <a:cubicBezTo>
                      <a:pt x="264697" y="68578"/>
                      <a:pt x="196732" y="109444"/>
                      <a:pt x="142593" y="149404"/>
                    </a:cubicBezTo>
                    <a:cubicBezTo>
                      <a:pt x="116648" y="168572"/>
                      <a:pt x="93315" y="187541"/>
                      <a:pt x="74307" y="204827"/>
                    </a:cubicBezTo>
                    <a:cubicBezTo>
                      <a:pt x="37362" y="238408"/>
                      <a:pt x="18225" y="260696"/>
                      <a:pt x="9584" y="271246"/>
                    </a:cubicBezTo>
                    <a:cubicBezTo>
                      <a:pt x="7091" y="274267"/>
                      <a:pt x="1373" y="280953"/>
                      <a:pt x="1373" y="280953"/>
                    </a:cubicBezTo>
                    <a:cubicBezTo>
                      <a:pt x="1373" y="280953"/>
                      <a:pt x="654" y="291008"/>
                      <a:pt x="134" y="303440"/>
                    </a:cubicBezTo>
                    <a:cubicBezTo>
                      <a:pt x="-277" y="313296"/>
                      <a:pt x="367" y="328699"/>
                      <a:pt x="600" y="345341"/>
                    </a:cubicBezTo>
                    <a:cubicBezTo>
                      <a:pt x="773" y="357624"/>
                      <a:pt x="288" y="366391"/>
                      <a:pt x="1219" y="381894"/>
                    </a:cubicBezTo>
                    <a:cubicBezTo>
                      <a:pt x="4128" y="430482"/>
                      <a:pt x="11893" y="494127"/>
                      <a:pt x="29245" y="566538"/>
                    </a:cubicBezTo>
                    <a:lnTo>
                      <a:pt x="36837" y="566538"/>
                    </a:lnTo>
                    <a:lnTo>
                      <a:pt x="59442" y="566538"/>
                    </a:lnTo>
                    <a:lnTo>
                      <a:pt x="106049" y="566538"/>
                    </a:lnTo>
                    <a:lnTo>
                      <a:pt x="220789" y="566538"/>
                    </a:lnTo>
                    <a:lnTo>
                      <a:pt x="247735" y="566538"/>
                    </a:lnTo>
                    <a:lnTo>
                      <a:pt x="468856" y="566538"/>
                    </a:lnTo>
                    <a:lnTo>
                      <a:pt x="525374" y="566538"/>
                    </a:lnTo>
                    <a:lnTo>
                      <a:pt x="549689" y="566538"/>
                    </a:lnTo>
                    <a:lnTo>
                      <a:pt x="740460" y="566538"/>
                    </a:lnTo>
                    <a:lnTo>
                      <a:pt x="790784" y="566538"/>
                    </a:lnTo>
                    <a:lnTo>
                      <a:pt x="911564" y="566538"/>
                    </a:lnTo>
                    <a:lnTo>
                      <a:pt x="1250988" y="566538"/>
                    </a:lnTo>
                    <a:lnTo>
                      <a:pt x="1309518" y="566538"/>
                    </a:lnTo>
                    <a:lnTo>
                      <a:pt x="1430764" y="566538"/>
                    </a:lnTo>
                    <a:cubicBezTo>
                      <a:pt x="1419962" y="546528"/>
                      <a:pt x="1408199" y="526568"/>
                      <a:pt x="1395613" y="506509"/>
                    </a:cubicBezTo>
                    <a:cubicBezTo>
                      <a:pt x="1390365" y="498089"/>
                      <a:pt x="1384924" y="489768"/>
                      <a:pt x="1379355" y="481397"/>
                    </a:cubicBezTo>
                    <a:cubicBezTo>
                      <a:pt x="1354461" y="444003"/>
                      <a:pt x="1327480" y="406658"/>
                      <a:pt x="1295584" y="369957"/>
                    </a:cubicBezTo>
                    <a:cubicBezTo>
                      <a:pt x="1291932" y="365797"/>
                      <a:pt x="1288028" y="361636"/>
                      <a:pt x="1284282" y="357427"/>
                    </a:cubicBezTo>
                    <a:cubicBezTo>
                      <a:pt x="1268217" y="339546"/>
                      <a:pt x="1251102" y="321864"/>
                      <a:pt x="1233180" y="304331"/>
                    </a:cubicBezTo>
                    <a:cubicBezTo>
                      <a:pt x="1172113" y="244698"/>
                      <a:pt x="1100423" y="187591"/>
                      <a:pt x="1015156" y="135635"/>
                    </a:cubicBezTo>
                    <a:cubicBezTo>
                      <a:pt x="907556" y="70044"/>
                      <a:pt x="806630" y="32308"/>
                      <a:pt x="713207" y="13987"/>
                    </a:cubicBezTo>
                    <a:cubicBezTo>
                      <a:pt x="699932" y="11381"/>
                      <a:pt x="686841" y="9118"/>
                      <a:pt x="673873" y="7330"/>
                    </a:cubicBezTo>
                    <a:cubicBezTo>
                      <a:pt x="658200" y="5126"/>
                      <a:pt x="642790" y="3496"/>
                      <a:pt x="627573" y="2377"/>
                    </a:cubicBezTo>
                    <a:lnTo>
                      <a:pt x="627419" y="2377"/>
                    </a:lnTo>
                    <a:cubicBezTo>
                      <a:pt x="618406" y="1703"/>
                      <a:pt x="609333" y="856"/>
                      <a:pt x="600478" y="520"/>
                    </a:cubicBezTo>
                    <a:cubicBezTo>
                      <a:pt x="583998" y="-75"/>
                      <a:pt x="567745" y="-204"/>
                      <a:pt x="551854" y="3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2098380" y="6489097"/>
                <a:ext cx="524637" cy="408404"/>
              </a:xfrm>
              <a:custGeom>
                <a:rect b="b" l="l" r="r" t="t"/>
                <a:pathLst>
                  <a:path extrusionOk="0" h="319690" w="410675">
                    <a:moveTo>
                      <a:pt x="395322" y="228"/>
                    </a:moveTo>
                    <a:cubicBezTo>
                      <a:pt x="393603" y="574"/>
                      <a:pt x="391785" y="1268"/>
                      <a:pt x="390214" y="2555"/>
                    </a:cubicBezTo>
                    <a:lnTo>
                      <a:pt x="373025" y="16473"/>
                    </a:lnTo>
                    <a:lnTo>
                      <a:pt x="342209" y="41535"/>
                    </a:lnTo>
                    <a:lnTo>
                      <a:pt x="96778" y="241088"/>
                    </a:lnTo>
                    <a:lnTo>
                      <a:pt x="61627" y="269567"/>
                    </a:lnTo>
                    <a:lnTo>
                      <a:pt x="0" y="319690"/>
                    </a:lnTo>
                    <a:lnTo>
                      <a:pt x="50324" y="319690"/>
                    </a:lnTo>
                    <a:lnTo>
                      <a:pt x="103125" y="276798"/>
                    </a:lnTo>
                    <a:lnTo>
                      <a:pt x="138277" y="248170"/>
                    </a:lnTo>
                    <a:lnTo>
                      <a:pt x="377667" y="53768"/>
                    </a:lnTo>
                    <a:lnTo>
                      <a:pt x="404767" y="31629"/>
                    </a:lnTo>
                    <a:cubicBezTo>
                      <a:pt x="405812" y="30787"/>
                      <a:pt x="405991" y="29202"/>
                      <a:pt x="406779" y="28113"/>
                    </a:cubicBezTo>
                    <a:cubicBezTo>
                      <a:pt x="410748" y="22516"/>
                      <a:pt x="412140" y="14690"/>
                      <a:pt x="408795" y="7954"/>
                    </a:cubicBezTo>
                    <a:cubicBezTo>
                      <a:pt x="406789" y="3942"/>
                      <a:pt x="403816" y="1317"/>
                      <a:pt x="400431" y="376"/>
                    </a:cubicBezTo>
                    <a:cubicBezTo>
                      <a:pt x="398741" y="-70"/>
                      <a:pt x="397047" y="-119"/>
                      <a:pt x="395322" y="2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0"/>
              <p:cNvSpPr/>
              <p:nvPr/>
            </p:nvSpPr>
            <p:spPr>
              <a:xfrm>
                <a:off x="922320" y="6174685"/>
                <a:ext cx="1335042" cy="722914"/>
              </a:xfrm>
              <a:custGeom>
                <a:rect b="b" l="l" r="r" t="t"/>
                <a:pathLst>
                  <a:path extrusionOk="0" h="565882" w="1045043">
                    <a:moveTo>
                      <a:pt x="765106" y="17"/>
                    </a:moveTo>
                    <a:cubicBezTo>
                      <a:pt x="752713" y="-136"/>
                      <a:pt x="740925" y="761"/>
                      <a:pt x="728874" y="1256"/>
                    </a:cubicBezTo>
                    <a:lnTo>
                      <a:pt x="566437" y="195653"/>
                    </a:lnTo>
                    <a:lnTo>
                      <a:pt x="541820" y="225370"/>
                    </a:lnTo>
                    <a:lnTo>
                      <a:pt x="484836" y="293621"/>
                    </a:lnTo>
                    <a:lnTo>
                      <a:pt x="407101" y="386488"/>
                    </a:lnTo>
                    <a:cubicBezTo>
                      <a:pt x="406605" y="387083"/>
                      <a:pt x="406580" y="387974"/>
                      <a:pt x="406169" y="388667"/>
                    </a:cubicBezTo>
                    <a:lnTo>
                      <a:pt x="239866" y="297831"/>
                    </a:lnTo>
                    <a:lnTo>
                      <a:pt x="190008" y="270590"/>
                    </a:lnTo>
                    <a:lnTo>
                      <a:pt x="18745" y="176930"/>
                    </a:lnTo>
                    <a:cubicBezTo>
                      <a:pt x="17031" y="175989"/>
                      <a:pt x="15381" y="175543"/>
                      <a:pt x="13636" y="175543"/>
                    </a:cubicBezTo>
                    <a:cubicBezTo>
                      <a:pt x="11887" y="175494"/>
                      <a:pt x="10128" y="175791"/>
                      <a:pt x="8528" y="176633"/>
                    </a:cubicBezTo>
                    <a:cubicBezTo>
                      <a:pt x="5312" y="178268"/>
                      <a:pt x="2562" y="181537"/>
                      <a:pt x="1090" y="185895"/>
                    </a:cubicBezTo>
                    <a:cubicBezTo>
                      <a:pt x="-1848" y="194662"/>
                      <a:pt x="1363" y="204766"/>
                      <a:pt x="8215" y="208480"/>
                    </a:cubicBezTo>
                    <a:lnTo>
                      <a:pt x="180405" y="302784"/>
                    </a:lnTo>
                    <a:lnTo>
                      <a:pt x="180559" y="302784"/>
                    </a:lnTo>
                    <a:lnTo>
                      <a:pt x="220046" y="324428"/>
                    </a:lnTo>
                    <a:lnTo>
                      <a:pt x="234911" y="332501"/>
                    </a:lnTo>
                    <a:lnTo>
                      <a:pt x="246679" y="338989"/>
                    </a:lnTo>
                    <a:lnTo>
                      <a:pt x="392855" y="418682"/>
                    </a:lnTo>
                    <a:lnTo>
                      <a:pt x="393320" y="426260"/>
                    </a:lnTo>
                    <a:lnTo>
                      <a:pt x="395644" y="466676"/>
                    </a:lnTo>
                    <a:lnTo>
                      <a:pt x="401214" y="565882"/>
                    </a:lnTo>
                    <a:lnTo>
                      <a:pt x="428160" y="565882"/>
                    </a:lnTo>
                    <a:lnTo>
                      <a:pt x="421193" y="443298"/>
                    </a:lnTo>
                    <a:lnTo>
                      <a:pt x="420727" y="434036"/>
                    </a:lnTo>
                    <a:lnTo>
                      <a:pt x="427387" y="437751"/>
                    </a:lnTo>
                    <a:lnTo>
                      <a:pt x="649434" y="559097"/>
                    </a:lnTo>
                    <a:cubicBezTo>
                      <a:pt x="649370" y="560434"/>
                      <a:pt x="648617" y="561524"/>
                      <a:pt x="648815" y="562960"/>
                    </a:cubicBezTo>
                    <a:lnTo>
                      <a:pt x="649281" y="565882"/>
                    </a:lnTo>
                    <a:lnTo>
                      <a:pt x="705799" y="565882"/>
                    </a:lnTo>
                    <a:lnTo>
                      <a:pt x="730113" y="565882"/>
                    </a:lnTo>
                    <a:lnTo>
                      <a:pt x="691399" y="544833"/>
                    </a:lnTo>
                    <a:lnTo>
                      <a:pt x="691399" y="544684"/>
                    </a:lnTo>
                    <a:lnTo>
                      <a:pt x="639683" y="516502"/>
                    </a:lnTo>
                    <a:lnTo>
                      <a:pt x="658572" y="497186"/>
                    </a:lnTo>
                    <a:lnTo>
                      <a:pt x="658572" y="496987"/>
                    </a:lnTo>
                    <a:lnTo>
                      <a:pt x="689853" y="464645"/>
                    </a:lnTo>
                    <a:lnTo>
                      <a:pt x="718652" y="435076"/>
                    </a:lnTo>
                    <a:lnTo>
                      <a:pt x="961605" y="184508"/>
                    </a:lnTo>
                    <a:lnTo>
                      <a:pt x="987620" y="157713"/>
                    </a:lnTo>
                    <a:lnTo>
                      <a:pt x="1040114" y="103563"/>
                    </a:lnTo>
                    <a:cubicBezTo>
                      <a:pt x="1045916" y="97585"/>
                      <a:pt x="1046674" y="86787"/>
                      <a:pt x="1041972" y="79418"/>
                    </a:cubicBezTo>
                    <a:cubicBezTo>
                      <a:pt x="1039623" y="75723"/>
                      <a:pt x="1036422" y="73380"/>
                      <a:pt x="1032993" y="72919"/>
                    </a:cubicBezTo>
                    <a:cubicBezTo>
                      <a:pt x="1029550" y="72459"/>
                      <a:pt x="1025977" y="73816"/>
                      <a:pt x="1023078" y="76788"/>
                    </a:cubicBezTo>
                    <a:lnTo>
                      <a:pt x="955258" y="146767"/>
                    </a:lnTo>
                    <a:lnTo>
                      <a:pt x="929397" y="173513"/>
                    </a:lnTo>
                    <a:lnTo>
                      <a:pt x="681801" y="428736"/>
                    </a:lnTo>
                    <a:lnTo>
                      <a:pt x="652997" y="458305"/>
                    </a:lnTo>
                    <a:lnTo>
                      <a:pt x="639524" y="472223"/>
                    </a:lnTo>
                    <a:lnTo>
                      <a:pt x="614749" y="497780"/>
                    </a:lnTo>
                    <a:cubicBezTo>
                      <a:pt x="613733" y="498820"/>
                      <a:pt x="613906" y="500504"/>
                      <a:pt x="613203" y="501792"/>
                    </a:cubicBezTo>
                    <a:lnTo>
                      <a:pt x="477557" y="427647"/>
                    </a:lnTo>
                    <a:lnTo>
                      <a:pt x="432808" y="403229"/>
                    </a:lnTo>
                    <a:lnTo>
                      <a:pt x="477711" y="349341"/>
                    </a:lnTo>
                    <a:lnTo>
                      <a:pt x="477864" y="349193"/>
                    </a:lnTo>
                    <a:lnTo>
                      <a:pt x="505895" y="315761"/>
                    </a:lnTo>
                    <a:lnTo>
                      <a:pt x="545224" y="268708"/>
                    </a:lnTo>
                    <a:lnTo>
                      <a:pt x="569846" y="238990"/>
                    </a:lnTo>
                    <a:lnTo>
                      <a:pt x="762163" y="8839"/>
                    </a:lnTo>
                    <a:cubicBezTo>
                      <a:pt x="764150" y="6466"/>
                      <a:pt x="764497" y="3207"/>
                      <a:pt x="765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0"/>
              <p:cNvSpPr/>
              <p:nvPr/>
            </p:nvSpPr>
            <p:spPr>
              <a:xfrm>
                <a:off x="2750377" y="6788639"/>
                <a:ext cx="184757" cy="108766"/>
              </a:xfrm>
              <a:custGeom>
                <a:rect b="b" l="l" r="r" t="t"/>
                <a:pathLst>
                  <a:path extrusionOk="0" h="85140" w="144624">
                    <a:moveTo>
                      <a:pt x="128367" y="0"/>
                    </a:moveTo>
                    <a:lnTo>
                      <a:pt x="0" y="85141"/>
                    </a:lnTo>
                    <a:lnTo>
                      <a:pt x="58530" y="85141"/>
                    </a:lnTo>
                    <a:lnTo>
                      <a:pt x="141220" y="30361"/>
                    </a:lnTo>
                    <a:cubicBezTo>
                      <a:pt x="142910" y="29222"/>
                      <a:pt x="143495" y="26895"/>
                      <a:pt x="144624" y="25112"/>
                    </a:cubicBezTo>
                    <a:cubicBezTo>
                      <a:pt x="139377" y="16691"/>
                      <a:pt x="133936" y="8371"/>
                      <a:pt x="1283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7" name="Google Shape;377;p10"/>
          <p:cNvSpPr/>
          <p:nvPr/>
        </p:nvSpPr>
        <p:spPr>
          <a:xfrm>
            <a:off x="0" y="1278200"/>
            <a:ext cx="12192000" cy="56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0"/>
          <p:cNvSpPr txBox="1"/>
          <p:nvPr>
            <p:ph type="title"/>
          </p:nvPr>
        </p:nvSpPr>
        <p:spPr>
          <a:xfrm>
            <a:off x="5982396" y="1975950"/>
            <a:ext cx="49464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9" name="Google Shape;379;p10"/>
          <p:cNvSpPr txBox="1"/>
          <p:nvPr>
            <p:ph idx="1" type="body"/>
          </p:nvPr>
        </p:nvSpPr>
        <p:spPr>
          <a:xfrm>
            <a:off x="5982375" y="2953900"/>
            <a:ext cx="4946400" cy="2777700"/>
          </a:xfrm>
          <a:prstGeom prst="rect">
            <a:avLst/>
          </a:prstGeom>
          <a:solidFill>
            <a:srgbClr val="F7F2E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1pPr>
            <a:lvl2pPr indent="-368300" lvl="1" marL="9144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2pPr>
            <a:lvl3pPr indent="-368300" lvl="2" marL="13716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3pPr>
            <a:lvl4pPr indent="-368300" lvl="3" marL="18288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4pPr>
            <a:lvl5pPr indent="-368300" lvl="4" marL="22860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5pPr>
            <a:lvl6pPr indent="-368300" lvl="5" marL="27432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6pPr>
            <a:lvl7pPr indent="-368300" lvl="6" marL="32004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  <a:defRPr sz="2200">
                <a:latin typeface="Questrial"/>
                <a:ea typeface="Questrial"/>
                <a:cs typeface="Questrial"/>
                <a:sym typeface="Questrial"/>
              </a:defRPr>
            </a:lvl7pPr>
            <a:lvl8pPr indent="-368300" lvl="7" marL="36576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○"/>
              <a:defRPr sz="2200">
                <a:latin typeface="Questrial"/>
                <a:ea typeface="Questrial"/>
                <a:cs typeface="Questrial"/>
                <a:sym typeface="Questrial"/>
              </a:defRPr>
            </a:lvl8pPr>
            <a:lvl9pPr indent="-368300" lvl="8" marL="4114800" algn="r"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■"/>
              <a:defRPr sz="22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0" name="Google Shape;380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4575" y="384675"/>
            <a:ext cx="108621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swald Medium"/>
              <a:buNone/>
              <a:defRPr sz="4000">
                <a:solidFill>
                  <a:schemeClr val="accen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77750" y="1410425"/>
            <a:ext cx="7491900" cy="4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●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○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■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●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○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■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●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○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Questrial"/>
              <a:buChar char="■"/>
              <a:defRPr sz="25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lidesmania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8"/>
          <p:cNvSpPr txBox="1"/>
          <p:nvPr>
            <p:ph type="title"/>
          </p:nvPr>
        </p:nvSpPr>
        <p:spPr>
          <a:xfrm>
            <a:off x="4212975" y="4506025"/>
            <a:ext cx="7546800" cy="18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YOUR PRESENTATION TITLE GOES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27"/>
          <p:cNvSpPr txBox="1"/>
          <p:nvPr>
            <p:ph idx="2" type="body"/>
          </p:nvPr>
        </p:nvSpPr>
        <p:spPr>
          <a:xfrm>
            <a:off x="8242300" y="2993650"/>
            <a:ext cx="3456900" cy="33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 Aenean commodo ligula eget dolor. Aenean massa. Cum sociis natoque penatibus et magnis dis parturient montes, nascetur ridiculus mus.</a:t>
            </a:r>
            <a:endParaRPr/>
          </a:p>
        </p:txBody>
      </p:sp>
      <p:sp>
        <p:nvSpPr>
          <p:cNvPr id="1621" name="Google Shape;1621;p27"/>
          <p:cNvSpPr txBox="1"/>
          <p:nvPr>
            <p:ph idx="1" type="body"/>
          </p:nvPr>
        </p:nvSpPr>
        <p:spPr>
          <a:xfrm>
            <a:off x="492800" y="2993650"/>
            <a:ext cx="3456900" cy="33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</a:pPr>
            <a:r>
              <a:rPr lang="es-ES"/>
              <a:t>Lorem ipsum dolor sit amet, consectetuer adipiscing elit. Aenean commodo ligula eget dolor. Aenean massa. Cum sociis natoque penatibus et magnis dis parturient montes, nascetur ridiculus mus.</a:t>
            </a:r>
            <a:endParaRPr/>
          </a:p>
        </p:txBody>
      </p:sp>
      <p:sp>
        <p:nvSpPr>
          <p:cNvPr id="1622" name="Google Shape;1622;p27"/>
          <p:cNvSpPr txBox="1"/>
          <p:nvPr>
            <p:ph idx="3" type="body"/>
          </p:nvPr>
        </p:nvSpPr>
        <p:spPr>
          <a:xfrm>
            <a:off x="4367550" y="2993650"/>
            <a:ext cx="3456900" cy="317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Donec quam felis, ultricies nec, pellentesque eu, pretium quis, sem. Nulla consequat massa quis enim. Donec pede justo, fringilla vel, aliquet nec, vulputate eget, arcu.</a:t>
            </a:r>
            <a:endParaRPr/>
          </a:p>
        </p:txBody>
      </p:sp>
      <p:sp>
        <p:nvSpPr>
          <p:cNvPr id="1623" name="Google Shape;1623;p27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28"/>
          <p:cNvSpPr txBox="1"/>
          <p:nvPr>
            <p:ph type="title"/>
          </p:nvPr>
        </p:nvSpPr>
        <p:spPr>
          <a:xfrm>
            <a:off x="305200" y="4723000"/>
            <a:ext cx="10679100" cy="186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F7F2E3"/>
                </a:solidFill>
                <a:highlight>
                  <a:srgbClr val="09632F"/>
                </a:highlight>
              </a:rPr>
              <a:t>ADD IMAGES AS BACKGROUNDS TO INSPIRE YOUR AUDIENCE.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3" name="Google Shape;1633;p29"/>
          <p:cNvGrpSpPr/>
          <p:nvPr/>
        </p:nvGrpSpPr>
        <p:grpSpPr>
          <a:xfrm>
            <a:off x="1020641" y="2259808"/>
            <a:ext cx="4365503" cy="3647530"/>
            <a:chOff x="6679223" y="1947864"/>
            <a:chExt cx="3956410" cy="3325308"/>
          </a:xfrm>
        </p:grpSpPr>
        <p:grpSp>
          <p:nvGrpSpPr>
            <p:cNvPr id="1634" name="Google Shape;1634;p29"/>
            <p:cNvGrpSpPr/>
            <p:nvPr/>
          </p:nvGrpSpPr>
          <p:grpSpPr>
            <a:xfrm>
              <a:off x="7996402" y="4725653"/>
              <a:ext cx="1328920" cy="547519"/>
              <a:chOff x="7059929" y="5060917"/>
              <a:chExt cx="1328920" cy="547519"/>
            </a:xfrm>
          </p:grpSpPr>
          <p:sp>
            <p:nvSpPr>
              <p:cNvPr id="1635" name="Google Shape;1635;p29"/>
              <p:cNvSpPr/>
              <p:nvPr/>
            </p:nvSpPr>
            <p:spPr>
              <a:xfrm rot="10800000">
                <a:off x="7059929" y="5578436"/>
                <a:ext cx="1322100" cy="30000"/>
              </a:xfrm>
              <a:prstGeom prst="trapezoid">
                <a:avLst>
                  <a:gd fmla="val 142327" name="adj"/>
                </a:avLst>
              </a:prstGeom>
              <a:solidFill>
                <a:srgbClr val="707887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7187465" y="5060917"/>
                <a:ext cx="1067100" cy="428400"/>
              </a:xfrm>
              <a:prstGeom prst="trapezoid">
                <a:avLst>
                  <a:gd fmla="val 15083" name="adj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7066749" y="5488243"/>
                <a:ext cx="1322100" cy="93600"/>
              </a:xfrm>
              <a:prstGeom prst="trapezoid">
                <a:avLst>
                  <a:gd fmla="val 14232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8" name="Google Shape;1638;p29"/>
            <p:cNvGrpSpPr/>
            <p:nvPr/>
          </p:nvGrpSpPr>
          <p:grpSpPr>
            <a:xfrm>
              <a:off x="6679223" y="1947864"/>
              <a:ext cx="3956410" cy="2777787"/>
              <a:chOff x="5742750" y="2283128"/>
              <a:chExt cx="3956410" cy="2777787"/>
            </a:xfrm>
          </p:grpSpPr>
          <p:sp>
            <p:nvSpPr>
              <p:cNvPr id="1639" name="Google Shape;1639;p29"/>
              <p:cNvSpPr/>
              <p:nvPr/>
            </p:nvSpPr>
            <p:spPr>
              <a:xfrm>
                <a:off x="5742760" y="2283128"/>
                <a:ext cx="3956400" cy="2777700"/>
              </a:xfrm>
              <a:prstGeom prst="roundRect">
                <a:avLst>
                  <a:gd fmla="val 3377" name="adj"/>
                </a:avLst>
              </a:prstGeom>
              <a:solidFill>
                <a:srgbClr val="393536"/>
              </a:solidFill>
              <a:ln cap="flat" cmpd="sng" w="12700">
                <a:solidFill>
                  <a:srgbClr val="393536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 rot="10800000">
                <a:off x="5742750" y="4752515"/>
                <a:ext cx="3956400" cy="308400"/>
              </a:xfrm>
              <a:prstGeom prst="round2SameRect">
                <a:avLst>
                  <a:gd fmla="val 19571" name="adj1"/>
                  <a:gd fmla="val 0" name="adj2"/>
                </a:avLst>
              </a:prstGeom>
              <a:solidFill>
                <a:schemeClr val="lt1"/>
              </a:solidFill>
              <a:ln cap="flat" cmpd="sng" w="12700">
                <a:solidFill>
                  <a:srgbClr val="C6CFD6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1" name="Google Shape;1641;p29"/>
          <p:cNvSpPr txBox="1"/>
          <p:nvPr>
            <p:ph type="title"/>
          </p:nvPr>
        </p:nvSpPr>
        <p:spPr>
          <a:xfrm>
            <a:off x="5982396" y="1975950"/>
            <a:ext cx="49464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42" name="Google Shape;1642;p29"/>
          <p:cNvSpPr txBox="1"/>
          <p:nvPr>
            <p:ph idx="1" type="body"/>
          </p:nvPr>
        </p:nvSpPr>
        <p:spPr>
          <a:xfrm>
            <a:off x="5982375" y="2953900"/>
            <a:ext cx="49464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</a:pPr>
            <a:r>
              <a:rPr lang="es-ES"/>
              <a:t>Lorem ipsum dolor sit amet, consectetuer adipiscing elit. Aenean commodo ligula eget dolor. Aenean massa.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Cum sociis natoque penatibus et magnis dis parturient montes, nascetur ridiculus mus.</a:t>
            </a:r>
            <a:endParaRPr/>
          </a:p>
        </p:txBody>
      </p:sp>
      <p:pic>
        <p:nvPicPr>
          <p:cNvPr descr="Imagen que contiene aeronave, globo&#10;&#10;Descripción generada automáticamente" id="1643" name="Google Shape;1643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7" l="0" r="0" t="308"/>
          <a:stretch/>
        </p:blipFill>
        <p:spPr>
          <a:xfrm>
            <a:off x="1124389" y="2456772"/>
            <a:ext cx="4158000" cy="23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30"/>
          <p:cNvSpPr txBox="1"/>
          <p:nvPr>
            <p:ph type="title"/>
          </p:nvPr>
        </p:nvSpPr>
        <p:spPr>
          <a:xfrm>
            <a:off x="1962184" y="2128575"/>
            <a:ext cx="49464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49" name="Google Shape;1649;p30"/>
          <p:cNvSpPr txBox="1"/>
          <p:nvPr>
            <p:ph idx="1" type="body"/>
          </p:nvPr>
        </p:nvSpPr>
        <p:spPr>
          <a:xfrm>
            <a:off x="1962163" y="3106525"/>
            <a:ext cx="49464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Lorem ipsum dolor sit amet, consectetuer adipiscing elit. Aenean commodo ligula eget dolor. Aenean massa.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Cum sociis natoque penatibus et magnis dis parturient montes, nascetur ridiculus mus.</a:t>
            </a:r>
            <a:endParaRPr/>
          </a:p>
        </p:txBody>
      </p:sp>
      <p:grpSp>
        <p:nvGrpSpPr>
          <p:cNvPr id="1650" name="Google Shape;1650;p30"/>
          <p:cNvGrpSpPr/>
          <p:nvPr/>
        </p:nvGrpSpPr>
        <p:grpSpPr>
          <a:xfrm>
            <a:off x="7841840" y="1755853"/>
            <a:ext cx="2388000" cy="4396500"/>
            <a:chOff x="7243927" y="1872803"/>
            <a:chExt cx="2388000" cy="4396500"/>
          </a:xfrm>
        </p:grpSpPr>
        <p:sp>
          <p:nvSpPr>
            <p:cNvPr id="1651" name="Google Shape;1651;p30"/>
            <p:cNvSpPr/>
            <p:nvPr/>
          </p:nvSpPr>
          <p:spPr>
            <a:xfrm>
              <a:off x="7243927" y="1872803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 cap="flat" cmpd="sng" w="38100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0"/>
            <p:cNvSpPr/>
            <p:nvPr/>
          </p:nvSpPr>
          <p:spPr>
            <a:xfrm>
              <a:off x="8347911" y="5961879"/>
              <a:ext cx="180000" cy="180000"/>
            </a:xfrm>
            <a:prstGeom prst="ellipse">
              <a:avLst/>
            </a:prstGeom>
            <a:solidFill>
              <a:srgbClr val="262626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0"/>
            <p:cNvSpPr/>
            <p:nvPr/>
          </p:nvSpPr>
          <p:spPr>
            <a:xfrm>
              <a:off x="9328247" y="1956036"/>
              <a:ext cx="82200" cy="828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aeronave, globo&#10;&#10;Descripción generada automáticamente" id="1654" name="Google Shape;1654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169" r="33172" t="0"/>
          <a:stretch/>
        </p:blipFill>
        <p:spPr>
          <a:xfrm>
            <a:off x="7927785" y="2102059"/>
            <a:ext cx="2216100" cy="3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31"/>
          <p:cNvGrpSpPr/>
          <p:nvPr/>
        </p:nvGrpSpPr>
        <p:grpSpPr>
          <a:xfrm>
            <a:off x="1924925" y="1716210"/>
            <a:ext cx="3186600" cy="4559700"/>
            <a:chOff x="279100" y="1632685"/>
            <a:chExt cx="3186600" cy="4559700"/>
          </a:xfrm>
        </p:grpSpPr>
        <p:sp>
          <p:nvSpPr>
            <p:cNvPr id="1660" name="Google Shape;1660;p31"/>
            <p:cNvSpPr/>
            <p:nvPr/>
          </p:nvSpPr>
          <p:spPr>
            <a:xfrm>
              <a:off x="279100" y="1632685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 cap="flat" cmpd="sng" w="381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1750093" y="5872862"/>
              <a:ext cx="216000" cy="216000"/>
            </a:xfrm>
            <a:prstGeom prst="ellipse">
              <a:avLst/>
            </a:prstGeom>
            <a:solidFill>
              <a:srgbClr val="262626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3079925" y="1759686"/>
              <a:ext cx="108000" cy="108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3" name="Google Shape;1663;p31"/>
          <p:cNvSpPr txBox="1"/>
          <p:nvPr>
            <p:ph type="title"/>
          </p:nvPr>
        </p:nvSpPr>
        <p:spPr>
          <a:xfrm>
            <a:off x="5564646" y="2014300"/>
            <a:ext cx="49464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64" name="Google Shape;1664;p31"/>
          <p:cNvSpPr txBox="1"/>
          <p:nvPr>
            <p:ph idx="1" type="body"/>
          </p:nvPr>
        </p:nvSpPr>
        <p:spPr>
          <a:xfrm>
            <a:off x="5564625" y="2992250"/>
            <a:ext cx="4946400" cy="27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Lorem ipsum dolor sit amet, consectetuer adipiscing elit. Aenean commodo ligula eget dolor. Aenean massa.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Cum sociis natoque penatibus et magnis dis parturient montes, nascetur ridiculus mus.</a:t>
            </a:r>
            <a:endParaRPr/>
          </a:p>
        </p:txBody>
      </p:sp>
      <p:pic>
        <p:nvPicPr>
          <p:cNvPr descr="Imagen que contiene aeronave, globo&#10;&#10;Descripción generada automáticamente" id="1665" name="Google Shape;1665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8251" r="28251" t="0"/>
          <a:stretch/>
        </p:blipFill>
        <p:spPr>
          <a:xfrm>
            <a:off x="2056023" y="2001385"/>
            <a:ext cx="29244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0" name="Google Shape;1670;p32"/>
          <p:cNvGrpSpPr/>
          <p:nvPr/>
        </p:nvGrpSpPr>
        <p:grpSpPr>
          <a:xfrm>
            <a:off x="5845350" y="2671813"/>
            <a:ext cx="5622600" cy="2846047"/>
            <a:chOff x="6096000" y="2655113"/>
            <a:chExt cx="5622600" cy="2846047"/>
          </a:xfrm>
        </p:grpSpPr>
        <p:sp>
          <p:nvSpPr>
            <p:cNvPr id="1671" name="Google Shape;1671;p32"/>
            <p:cNvSpPr/>
            <p:nvPr/>
          </p:nvSpPr>
          <p:spPr>
            <a:xfrm>
              <a:off x="6746148" y="2655113"/>
              <a:ext cx="4319700" cy="28134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 cap="flat" cmpd="sng" w="381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2" name="Google Shape;1672;p32"/>
            <p:cNvGrpSpPr/>
            <p:nvPr/>
          </p:nvGrpSpPr>
          <p:grpSpPr>
            <a:xfrm>
              <a:off x="6096000" y="5406960"/>
              <a:ext cx="5622600" cy="94200"/>
              <a:chOff x="1059475" y="5015277"/>
              <a:chExt cx="5622600" cy="188400"/>
            </a:xfrm>
          </p:grpSpPr>
          <p:sp>
            <p:nvSpPr>
              <p:cNvPr id="1673" name="Google Shape;1673;p32"/>
              <p:cNvSpPr/>
              <p:nvPr/>
            </p:nvSpPr>
            <p:spPr>
              <a:xfrm>
                <a:off x="1059475" y="5015277"/>
                <a:ext cx="5622600" cy="188400"/>
              </a:xfrm>
              <a:prstGeom prst="roundRect">
                <a:avLst>
                  <a:gd fmla="val 35520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3354359" y="5020473"/>
                <a:ext cx="1030351" cy="131148"/>
              </a:xfrm>
              <a:custGeom>
                <a:rect b="b" l="l" r="r" t="t"/>
                <a:pathLst>
                  <a:path extrusionOk="0" h="131148" w="1030351">
                    <a:moveTo>
                      <a:pt x="0" y="0"/>
                    </a:moveTo>
                    <a:lnTo>
                      <a:pt x="1030351" y="0"/>
                    </a:lnTo>
                    <a:lnTo>
                      <a:pt x="995408" y="51827"/>
                    </a:lnTo>
                    <a:cubicBezTo>
                      <a:pt x="946399" y="100836"/>
                      <a:pt x="878694" y="131148"/>
                      <a:pt x="803909" y="131148"/>
                    </a:cubicBezTo>
                    <a:lnTo>
                      <a:pt x="226441" y="131148"/>
                    </a:lnTo>
                    <a:cubicBezTo>
                      <a:pt x="151656" y="131148"/>
                      <a:pt x="83951" y="100836"/>
                      <a:pt x="34942" y="51827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5" name="Google Shape;1675;p32"/>
            <p:cNvSpPr/>
            <p:nvPr/>
          </p:nvSpPr>
          <p:spPr>
            <a:xfrm>
              <a:off x="8823172" y="2740600"/>
              <a:ext cx="108000" cy="108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n que contiene aeronave, globo&#10;&#10;Descripción generada automáticamente" id="1676" name="Google Shape;1676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47" l="0" r="0" t="347"/>
          <a:stretch/>
        </p:blipFill>
        <p:spPr>
          <a:xfrm>
            <a:off x="6576463" y="2932557"/>
            <a:ext cx="4158000" cy="23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32"/>
          <p:cNvSpPr txBox="1"/>
          <p:nvPr>
            <p:ph type="title"/>
          </p:nvPr>
        </p:nvSpPr>
        <p:spPr>
          <a:xfrm>
            <a:off x="1149609" y="2128575"/>
            <a:ext cx="4946400" cy="758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78" name="Google Shape;1678;p32"/>
          <p:cNvSpPr txBox="1"/>
          <p:nvPr>
            <p:ph idx="1" type="body"/>
          </p:nvPr>
        </p:nvSpPr>
        <p:spPr>
          <a:xfrm>
            <a:off x="1149588" y="3106525"/>
            <a:ext cx="4946400" cy="2777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Lorem ipsum dolor sit amet, consectetuer adipiscing elit. Aenean commodo ligula eget dolor. Aenean massa.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Cum sociis natoque penatibus et magnis dis parturient montes, nascetur ridiculus mus.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33"/>
          <p:cNvGrpSpPr/>
          <p:nvPr/>
        </p:nvGrpSpPr>
        <p:grpSpPr>
          <a:xfrm>
            <a:off x="1851977" y="3261059"/>
            <a:ext cx="910622" cy="979209"/>
            <a:chOff x="6499100" y="2091350"/>
            <a:chExt cx="261425" cy="266800"/>
          </a:xfrm>
        </p:grpSpPr>
        <p:sp>
          <p:nvSpPr>
            <p:cNvPr id="1684" name="Google Shape;1684;p33"/>
            <p:cNvSpPr/>
            <p:nvPr/>
          </p:nvSpPr>
          <p:spPr>
            <a:xfrm>
              <a:off x="6630675" y="2228750"/>
              <a:ext cx="129850" cy="129400"/>
            </a:xfrm>
            <a:custGeom>
              <a:rect b="b" l="l" r="r" t="t"/>
              <a:pathLst>
                <a:path extrusionOk="0" h="5176" w="5194">
                  <a:moveTo>
                    <a:pt x="5193" y="1"/>
                  </a:moveTo>
                  <a:lnTo>
                    <a:pt x="5193" y="1"/>
                  </a:lnTo>
                  <a:cubicBezTo>
                    <a:pt x="5193" y="1"/>
                    <a:pt x="3542" y="465"/>
                    <a:pt x="2469" y="465"/>
                  </a:cubicBezTo>
                  <a:cubicBezTo>
                    <a:pt x="2449" y="465"/>
                    <a:pt x="2429" y="465"/>
                    <a:pt x="2410" y="465"/>
                  </a:cubicBezTo>
                  <a:cubicBezTo>
                    <a:pt x="1250" y="483"/>
                    <a:pt x="340" y="1428"/>
                    <a:pt x="358" y="2588"/>
                  </a:cubicBezTo>
                  <a:cubicBezTo>
                    <a:pt x="358" y="2945"/>
                    <a:pt x="447" y="3302"/>
                    <a:pt x="625" y="3605"/>
                  </a:cubicBezTo>
                  <a:cubicBezTo>
                    <a:pt x="768" y="3444"/>
                    <a:pt x="947" y="3284"/>
                    <a:pt x="1125" y="3088"/>
                  </a:cubicBezTo>
                  <a:cubicBezTo>
                    <a:pt x="1589" y="2642"/>
                    <a:pt x="2071" y="2231"/>
                    <a:pt x="2570" y="1856"/>
                  </a:cubicBezTo>
                  <a:cubicBezTo>
                    <a:pt x="2606" y="1821"/>
                    <a:pt x="2642" y="1821"/>
                    <a:pt x="2677" y="1821"/>
                  </a:cubicBezTo>
                  <a:lnTo>
                    <a:pt x="2695" y="1821"/>
                  </a:lnTo>
                  <a:cubicBezTo>
                    <a:pt x="2767" y="1821"/>
                    <a:pt x="2820" y="1892"/>
                    <a:pt x="2820" y="1981"/>
                  </a:cubicBezTo>
                  <a:lnTo>
                    <a:pt x="661" y="4015"/>
                  </a:lnTo>
                  <a:cubicBezTo>
                    <a:pt x="661" y="4015"/>
                    <a:pt x="590" y="4105"/>
                    <a:pt x="554" y="4158"/>
                  </a:cubicBezTo>
                  <a:cubicBezTo>
                    <a:pt x="215" y="4551"/>
                    <a:pt x="1" y="4925"/>
                    <a:pt x="1" y="5175"/>
                  </a:cubicBezTo>
                  <a:lnTo>
                    <a:pt x="429" y="5175"/>
                  </a:lnTo>
                  <a:cubicBezTo>
                    <a:pt x="429" y="5015"/>
                    <a:pt x="697" y="4640"/>
                    <a:pt x="1089" y="4212"/>
                  </a:cubicBezTo>
                  <a:cubicBezTo>
                    <a:pt x="1446" y="4551"/>
                    <a:pt x="1928" y="4729"/>
                    <a:pt x="2410" y="4729"/>
                  </a:cubicBezTo>
                  <a:cubicBezTo>
                    <a:pt x="2767" y="4729"/>
                    <a:pt x="3123" y="4622"/>
                    <a:pt x="3427" y="4444"/>
                  </a:cubicBezTo>
                  <a:cubicBezTo>
                    <a:pt x="4997" y="3534"/>
                    <a:pt x="5193" y="1874"/>
                    <a:pt x="5193" y="1"/>
                  </a:cubicBezTo>
                  <a:close/>
                </a:path>
              </a:pathLst>
            </a:custGeom>
            <a:solidFill>
              <a:srgbClr val="F2E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499100" y="2185925"/>
              <a:ext cx="103500" cy="150350"/>
            </a:xfrm>
            <a:custGeom>
              <a:rect b="b" l="l" r="r" t="t"/>
              <a:pathLst>
                <a:path extrusionOk="0" h="6014" w="4140">
                  <a:moveTo>
                    <a:pt x="3052" y="1"/>
                  </a:moveTo>
                  <a:lnTo>
                    <a:pt x="821" y="608"/>
                  </a:lnTo>
                  <a:lnTo>
                    <a:pt x="1731" y="1143"/>
                  </a:lnTo>
                  <a:lnTo>
                    <a:pt x="357" y="3534"/>
                  </a:lnTo>
                  <a:cubicBezTo>
                    <a:pt x="36" y="4016"/>
                    <a:pt x="0" y="4640"/>
                    <a:pt x="286" y="5157"/>
                  </a:cubicBezTo>
                  <a:cubicBezTo>
                    <a:pt x="589" y="5675"/>
                    <a:pt x="1142" y="6014"/>
                    <a:pt x="1749" y="6014"/>
                  </a:cubicBezTo>
                  <a:lnTo>
                    <a:pt x="4140" y="6014"/>
                  </a:lnTo>
                  <a:lnTo>
                    <a:pt x="4140" y="4961"/>
                  </a:lnTo>
                  <a:lnTo>
                    <a:pt x="1749" y="4961"/>
                  </a:lnTo>
                  <a:cubicBezTo>
                    <a:pt x="1535" y="4943"/>
                    <a:pt x="1339" y="4818"/>
                    <a:pt x="1232" y="4622"/>
                  </a:cubicBezTo>
                  <a:cubicBezTo>
                    <a:pt x="1160" y="4444"/>
                    <a:pt x="1178" y="4230"/>
                    <a:pt x="1285" y="4087"/>
                  </a:cubicBezTo>
                  <a:lnTo>
                    <a:pt x="2677" y="1678"/>
                  </a:lnTo>
                  <a:lnTo>
                    <a:pt x="3640" y="2231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F2E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577150" y="2091350"/>
              <a:ext cx="155700" cy="124050"/>
            </a:xfrm>
            <a:custGeom>
              <a:rect b="b" l="l" r="r" t="t"/>
              <a:pathLst>
                <a:path extrusionOk="0" h="4962" w="6228">
                  <a:moveTo>
                    <a:pt x="2522" y="1"/>
                  </a:moveTo>
                  <a:cubicBezTo>
                    <a:pt x="1935" y="1"/>
                    <a:pt x="1403" y="319"/>
                    <a:pt x="1125" y="840"/>
                  </a:cubicBezTo>
                  <a:lnTo>
                    <a:pt x="1" y="2927"/>
                  </a:lnTo>
                  <a:lnTo>
                    <a:pt x="947" y="3463"/>
                  </a:lnTo>
                  <a:lnTo>
                    <a:pt x="2053" y="1393"/>
                  </a:lnTo>
                  <a:cubicBezTo>
                    <a:pt x="2160" y="1215"/>
                    <a:pt x="2338" y="1090"/>
                    <a:pt x="2552" y="1090"/>
                  </a:cubicBezTo>
                  <a:cubicBezTo>
                    <a:pt x="2749" y="1090"/>
                    <a:pt x="2909" y="1215"/>
                    <a:pt x="2998" y="1393"/>
                  </a:cubicBezTo>
                  <a:lnTo>
                    <a:pt x="4390" y="3802"/>
                  </a:lnTo>
                  <a:lnTo>
                    <a:pt x="3409" y="4355"/>
                  </a:lnTo>
                  <a:lnTo>
                    <a:pt x="5639" y="4962"/>
                  </a:lnTo>
                  <a:lnTo>
                    <a:pt x="6228" y="2731"/>
                  </a:lnTo>
                  <a:lnTo>
                    <a:pt x="5336" y="3266"/>
                  </a:lnTo>
                  <a:lnTo>
                    <a:pt x="3944" y="876"/>
                  </a:lnTo>
                  <a:cubicBezTo>
                    <a:pt x="3676" y="340"/>
                    <a:pt x="3141" y="1"/>
                    <a:pt x="2570" y="1"/>
                  </a:cubicBezTo>
                  <a:cubicBezTo>
                    <a:pt x="2554" y="1"/>
                    <a:pt x="2538" y="1"/>
                    <a:pt x="2522" y="1"/>
                  </a:cubicBezTo>
                  <a:close/>
                </a:path>
              </a:pathLst>
            </a:custGeom>
            <a:solidFill>
              <a:srgbClr val="F2E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7" name="Google Shape;1687;p33"/>
          <p:cNvSpPr/>
          <p:nvPr/>
        </p:nvSpPr>
        <p:spPr>
          <a:xfrm>
            <a:off x="1968492" y="4700813"/>
            <a:ext cx="677589" cy="977466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2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8" name="Google Shape;1688;p33"/>
          <p:cNvGrpSpPr/>
          <p:nvPr/>
        </p:nvGrpSpPr>
        <p:grpSpPr>
          <a:xfrm>
            <a:off x="1796845" y="1902027"/>
            <a:ext cx="1020868" cy="804324"/>
            <a:chOff x="6871575" y="2111775"/>
            <a:chExt cx="293075" cy="219150"/>
          </a:xfrm>
        </p:grpSpPr>
        <p:sp>
          <p:nvSpPr>
            <p:cNvPr id="1689" name="Google Shape;1689;p33"/>
            <p:cNvSpPr/>
            <p:nvPr/>
          </p:nvSpPr>
          <p:spPr>
            <a:xfrm>
              <a:off x="6871575" y="2207800"/>
              <a:ext cx="293075" cy="123125"/>
            </a:xfrm>
            <a:custGeom>
              <a:rect b="b" l="l" r="r" t="t"/>
              <a:pathLst>
                <a:path extrusionOk="0" h="4925" w="11723">
                  <a:moveTo>
                    <a:pt x="11187" y="0"/>
                  </a:moveTo>
                  <a:cubicBezTo>
                    <a:pt x="11080" y="0"/>
                    <a:pt x="10991" y="36"/>
                    <a:pt x="10902" y="89"/>
                  </a:cubicBezTo>
                  <a:lnTo>
                    <a:pt x="8636" y="1392"/>
                  </a:lnTo>
                  <a:cubicBezTo>
                    <a:pt x="8654" y="1535"/>
                    <a:pt x="8654" y="1695"/>
                    <a:pt x="8636" y="1838"/>
                  </a:cubicBezTo>
                  <a:cubicBezTo>
                    <a:pt x="8529" y="2338"/>
                    <a:pt x="8047" y="2659"/>
                    <a:pt x="7547" y="2659"/>
                  </a:cubicBezTo>
                  <a:lnTo>
                    <a:pt x="5192" y="2659"/>
                  </a:lnTo>
                  <a:lnTo>
                    <a:pt x="5192" y="2141"/>
                  </a:lnTo>
                  <a:lnTo>
                    <a:pt x="7583" y="2141"/>
                  </a:lnTo>
                  <a:cubicBezTo>
                    <a:pt x="7886" y="2141"/>
                    <a:pt x="8118" y="1909"/>
                    <a:pt x="8118" y="1606"/>
                  </a:cubicBezTo>
                  <a:cubicBezTo>
                    <a:pt x="8118" y="1321"/>
                    <a:pt x="7886" y="1071"/>
                    <a:pt x="7583" y="1071"/>
                  </a:cubicBezTo>
                  <a:lnTo>
                    <a:pt x="4389" y="1071"/>
                  </a:lnTo>
                  <a:cubicBezTo>
                    <a:pt x="4175" y="1071"/>
                    <a:pt x="3961" y="1142"/>
                    <a:pt x="3765" y="1249"/>
                  </a:cubicBezTo>
                  <a:lnTo>
                    <a:pt x="0" y="3069"/>
                  </a:lnTo>
                  <a:lnTo>
                    <a:pt x="1874" y="4925"/>
                  </a:lnTo>
                  <a:cubicBezTo>
                    <a:pt x="2730" y="4068"/>
                    <a:pt x="3854" y="3729"/>
                    <a:pt x="5067" y="3729"/>
                  </a:cubicBezTo>
                  <a:lnTo>
                    <a:pt x="7547" y="3729"/>
                  </a:lnTo>
                  <a:cubicBezTo>
                    <a:pt x="7672" y="3729"/>
                    <a:pt x="7779" y="3694"/>
                    <a:pt x="7869" y="3622"/>
                  </a:cubicBezTo>
                  <a:lnTo>
                    <a:pt x="11526" y="964"/>
                  </a:lnTo>
                  <a:cubicBezTo>
                    <a:pt x="11633" y="839"/>
                    <a:pt x="11723" y="714"/>
                    <a:pt x="11723" y="536"/>
                  </a:cubicBezTo>
                  <a:cubicBezTo>
                    <a:pt x="11723" y="250"/>
                    <a:pt x="11491" y="0"/>
                    <a:pt x="11187" y="0"/>
                  </a:cubicBezTo>
                  <a:close/>
                </a:path>
              </a:pathLst>
            </a:custGeom>
            <a:solidFill>
              <a:srgbClr val="F2E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947400" y="2111775"/>
              <a:ext cx="176225" cy="117000"/>
            </a:xfrm>
            <a:custGeom>
              <a:rect b="b" l="l" r="r" t="t"/>
              <a:pathLst>
                <a:path extrusionOk="0" h="4680" w="7049">
                  <a:moveTo>
                    <a:pt x="6398" y="0"/>
                  </a:moveTo>
                  <a:cubicBezTo>
                    <a:pt x="5848" y="0"/>
                    <a:pt x="4903" y="98"/>
                    <a:pt x="4300" y="701"/>
                  </a:cubicBezTo>
                  <a:cubicBezTo>
                    <a:pt x="3658" y="1325"/>
                    <a:pt x="3604" y="2360"/>
                    <a:pt x="3622" y="2878"/>
                  </a:cubicBezTo>
                  <a:cubicBezTo>
                    <a:pt x="3337" y="3092"/>
                    <a:pt x="3087" y="3377"/>
                    <a:pt x="2926" y="3716"/>
                  </a:cubicBezTo>
                  <a:cubicBezTo>
                    <a:pt x="2891" y="3663"/>
                    <a:pt x="2873" y="3609"/>
                    <a:pt x="2819" y="3556"/>
                  </a:cubicBezTo>
                  <a:cubicBezTo>
                    <a:pt x="2837" y="3128"/>
                    <a:pt x="2784" y="2289"/>
                    <a:pt x="2266" y="1771"/>
                  </a:cubicBezTo>
                  <a:cubicBezTo>
                    <a:pt x="1775" y="1280"/>
                    <a:pt x="993" y="1199"/>
                    <a:pt x="533" y="1199"/>
                  </a:cubicBezTo>
                  <a:cubicBezTo>
                    <a:pt x="309" y="1199"/>
                    <a:pt x="161" y="1218"/>
                    <a:pt x="161" y="1218"/>
                  </a:cubicBezTo>
                  <a:cubicBezTo>
                    <a:pt x="161" y="1218"/>
                    <a:pt x="0" y="2574"/>
                    <a:pt x="714" y="3306"/>
                  </a:cubicBezTo>
                  <a:cubicBezTo>
                    <a:pt x="1178" y="3770"/>
                    <a:pt x="1927" y="3859"/>
                    <a:pt x="2373" y="3877"/>
                  </a:cubicBezTo>
                  <a:cubicBezTo>
                    <a:pt x="2516" y="4020"/>
                    <a:pt x="2605" y="4234"/>
                    <a:pt x="2659" y="4430"/>
                  </a:cubicBezTo>
                  <a:cubicBezTo>
                    <a:pt x="2677" y="4466"/>
                    <a:pt x="2695" y="4555"/>
                    <a:pt x="2695" y="4680"/>
                  </a:cubicBezTo>
                  <a:lnTo>
                    <a:pt x="3248" y="4680"/>
                  </a:lnTo>
                  <a:cubicBezTo>
                    <a:pt x="3265" y="4394"/>
                    <a:pt x="3283" y="4234"/>
                    <a:pt x="3390" y="4020"/>
                  </a:cubicBezTo>
                  <a:cubicBezTo>
                    <a:pt x="3533" y="3698"/>
                    <a:pt x="3765" y="3431"/>
                    <a:pt x="4015" y="3270"/>
                  </a:cubicBezTo>
                  <a:cubicBezTo>
                    <a:pt x="4051" y="3271"/>
                    <a:pt x="4089" y="3272"/>
                    <a:pt x="4128" y="3272"/>
                  </a:cubicBezTo>
                  <a:cubicBezTo>
                    <a:pt x="4694" y="3272"/>
                    <a:pt x="5590" y="3142"/>
                    <a:pt x="6174" y="2574"/>
                  </a:cubicBezTo>
                  <a:cubicBezTo>
                    <a:pt x="7048" y="1682"/>
                    <a:pt x="6834" y="23"/>
                    <a:pt x="6834" y="23"/>
                  </a:cubicBezTo>
                  <a:cubicBezTo>
                    <a:pt x="6834" y="23"/>
                    <a:pt x="6661" y="0"/>
                    <a:pt x="6398" y="0"/>
                  </a:cubicBezTo>
                  <a:close/>
                </a:path>
              </a:pathLst>
            </a:custGeom>
            <a:solidFill>
              <a:srgbClr val="F2EB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1" name="Google Shape;1691;p33"/>
          <p:cNvSpPr txBox="1"/>
          <p:nvPr>
            <p:ph type="title"/>
          </p:nvPr>
        </p:nvSpPr>
        <p:spPr>
          <a:xfrm>
            <a:off x="756375" y="6269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92" name="Google Shape;1692;p33"/>
          <p:cNvSpPr txBox="1"/>
          <p:nvPr>
            <p:ph idx="2" type="title"/>
          </p:nvPr>
        </p:nvSpPr>
        <p:spPr>
          <a:xfrm>
            <a:off x="3229650" y="1902025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150.000</a:t>
            </a:r>
            <a:endParaRPr/>
          </a:p>
        </p:txBody>
      </p:sp>
      <p:sp>
        <p:nvSpPr>
          <p:cNvPr id="1693" name="Google Shape;1693;p33"/>
          <p:cNvSpPr txBox="1"/>
          <p:nvPr>
            <p:ph idx="3" type="title"/>
          </p:nvPr>
        </p:nvSpPr>
        <p:spPr>
          <a:xfrm>
            <a:off x="3229650" y="4861103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99%</a:t>
            </a:r>
            <a:endParaRPr/>
          </a:p>
        </p:txBody>
      </p:sp>
      <p:sp>
        <p:nvSpPr>
          <p:cNvPr id="1694" name="Google Shape;1694;p33"/>
          <p:cNvSpPr txBox="1"/>
          <p:nvPr>
            <p:ph idx="4" type="title"/>
          </p:nvPr>
        </p:nvSpPr>
        <p:spPr>
          <a:xfrm>
            <a:off x="3229650" y="3381564"/>
            <a:ext cx="6228600" cy="9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$ 987,654,321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" name="Google Shape;1699;p34"/>
          <p:cNvGraphicFramePr/>
          <p:nvPr/>
        </p:nvGraphicFramePr>
        <p:xfrm>
          <a:off x="786882" y="21150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{189C516A-0F96-44AC-AA18-72362D8BD745}</a:tableStyleId>
              </a:tblPr>
              <a:tblGrid>
                <a:gridCol w="1215725"/>
                <a:gridCol w="2385875"/>
                <a:gridCol w="2443900"/>
                <a:gridCol w="2221475"/>
                <a:gridCol w="2351250"/>
              </a:tblGrid>
              <a:tr h="64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Title 1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4B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Title 2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4B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Title 3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4B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Title 4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4B4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20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Title 5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94B46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Lorem ipsum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Aenean commodo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quam felis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Cum sociis natoque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Aenean commodo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Aenean massa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Aenean massa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Cum sociis natoque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Aenean massa.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pede justo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Cum sociis natoque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quam felis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Cum sociis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quam felis</a:t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6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pede justo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396C3A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Donec pede justo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96C3A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9632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2E3"/>
                    </a:solidFill>
                  </a:tcPr>
                </a:tc>
              </a:tr>
            </a:tbl>
          </a:graphicData>
        </a:graphic>
      </p:graphicFrame>
      <p:sp>
        <p:nvSpPr>
          <p:cNvPr id="1700" name="Google Shape;1700;p34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A TABLE HERE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695" y="809456"/>
            <a:ext cx="9470660" cy="585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35"/>
          <p:cNvSpPr/>
          <p:nvPr/>
        </p:nvSpPr>
        <p:spPr>
          <a:xfrm>
            <a:off x="5368304" y="3165504"/>
            <a:ext cx="360000" cy="360000"/>
          </a:xfrm>
          <a:prstGeom prst="ellipse">
            <a:avLst/>
          </a:prstGeom>
          <a:solidFill>
            <a:srgbClr val="BADB7C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7" name="Google Shape;1707;p35"/>
          <p:cNvSpPr/>
          <p:nvPr/>
        </p:nvSpPr>
        <p:spPr>
          <a:xfrm>
            <a:off x="7974151" y="3795039"/>
            <a:ext cx="468000" cy="468000"/>
          </a:xfrm>
          <a:prstGeom prst="ellipse">
            <a:avLst/>
          </a:prstGeom>
          <a:solidFill>
            <a:srgbClr val="BADB7C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8" name="Google Shape;1708;p35"/>
          <p:cNvSpPr/>
          <p:nvPr/>
        </p:nvSpPr>
        <p:spPr>
          <a:xfrm>
            <a:off x="8686376" y="5300008"/>
            <a:ext cx="504000" cy="504000"/>
          </a:xfrm>
          <a:prstGeom prst="ellipse">
            <a:avLst/>
          </a:prstGeom>
          <a:solidFill>
            <a:srgbClr val="BADB7C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9" name="Google Shape;1709;p35"/>
          <p:cNvSpPr/>
          <p:nvPr/>
        </p:nvSpPr>
        <p:spPr>
          <a:xfrm>
            <a:off x="9320660" y="3315605"/>
            <a:ext cx="239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</a:t>
            </a:r>
            <a:endParaRPr/>
          </a:p>
        </p:txBody>
      </p:sp>
      <p:sp>
        <p:nvSpPr>
          <p:cNvPr id="1710" name="Google Shape;1710;p35"/>
          <p:cNvSpPr/>
          <p:nvPr/>
        </p:nvSpPr>
        <p:spPr>
          <a:xfrm>
            <a:off x="9787190" y="5120007"/>
            <a:ext cx="1927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</a:t>
            </a:r>
            <a:endParaRPr/>
          </a:p>
        </p:txBody>
      </p:sp>
      <p:sp>
        <p:nvSpPr>
          <p:cNvPr id="1711" name="Google Shape;1711;p35"/>
          <p:cNvSpPr/>
          <p:nvPr/>
        </p:nvSpPr>
        <p:spPr>
          <a:xfrm>
            <a:off x="5130754" y="5743132"/>
            <a:ext cx="346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</a:t>
            </a:r>
            <a:endParaRPr/>
          </a:p>
        </p:txBody>
      </p:sp>
      <p:sp>
        <p:nvSpPr>
          <p:cNvPr id="1712" name="Google Shape;1712;p35"/>
          <p:cNvSpPr/>
          <p:nvPr/>
        </p:nvSpPr>
        <p:spPr>
          <a:xfrm>
            <a:off x="477185" y="3315605"/>
            <a:ext cx="2047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</a:t>
            </a:r>
            <a:endParaRPr/>
          </a:p>
        </p:txBody>
      </p:sp>
      <p:sp>
        <p:nvSpPr>
          <p:cNvPr id="1713" name="Google Shape;1713;p35"/>
          <p:cNvSpPr/>
          <p:nvPr/>
        </p:nvSpPr>
        <p:spPr>
          <a:xfrm>
            <a:off x="1277664" y="4960903"/>
            <a:ext cx="2047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</a:t>
            </a:r>
            <a:endParaRPr/>
          </a:p>
        </p:txBody>
      </p:sp>
      <p:cxnSp>
        <p:nvCxnSpPr>
          <p:cNvPr id="1714" name="Google Shape;1714;p35"/>
          <p:cNvCxnSpPr>
            <a:stCxn id="1715" idx="2"/>
            <a:endCxn id="1712" idx="0"/>
          </p:cNvCxnSpPr>
          <p:nvPr/>
        </p:nvCxnSpPr>
        <p:spPr>
          <a:xfrm rot="10800000">
            <a:off x="1501041" y="3315639"/>
            <a:ext cx="1515000" cy="479400"/>
          </a:xfrm>
          <a:prstGeom prst="bentConnector4">
            <a:avLst>
              <a:gd fmla="val 16209" name="adj1"/>
              <a:gd fmla="val 147691" name="adj2"/>
            </a:avLst>
          </a:prstGeom>
          <a:noFill/>
          <a:ln cap="flat" cmpd="sng" w="254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6" name="Google Shape;1716;p35"/>
          <p:cNvCxnSpPr>
            <a:stCxn id="1717" idx="2"/>
            <a:endCxn id="1713" idx="0"/>
          </p:cNvCxnSpPr>
          <p:nvPr/>
        </p:nvCxnSpPr>
        <p:spPr>
          <a:xfrm rot="10800000">
            <a:off x="2301540" y="4961007"/>
            <a:ext cx="1739400" cy="501000"/>
          </a:xfrm>
          <a:prstGeom prst="bentConnector4">
            <a:avLst>
              <a:gd fmla="val 20569" name="adj1"/>
              <a:gd fmla="val 145649" name="adj2"/>
            </a:avLst>
          </a:prstGeom>
          <a:noFill/>
          <a:ln cap="flat" cmpd="sng" w="254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8" name="Google Shape;1718;p35"/>
          <p:cNvCxnSpPr>
            <a:stCxn id="1706" idx="2"/>
            <a:endCxn id="1711" idx="1"/>
          </p:cNvCxnSpPr>
          <p:nvPr/>
        </p:nvCxnSpPr>
        <p:spPr>
          <a:xfrm flipH="1">
            <a:off x="5130704" y="3345504"/>
            <a:ext cx="237600" cy="2720700"/>
          </a:xfrm>
          <a:prstGeom prst="bentConnector3">
            <a:avLst>
              <a:gd fmla="val 196191" name="adj1"/>
            </a:avLst>
          </a:prstGeom>
          <a:noFill/>
          <a:ln cap="flat" cmpd="sng" w="254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9" name="Google Shape;1719;p35"/>
          <p:cNvCxnSpPr>
            <a:stCxn id="1707" idx="6"/>
            <a:endCxn id="1709" idx="0"/>
          </p:cNvCxnSpPr>
          <p:nvPr/>
        </p:nvCxnSpPr>
        <p:spPr>
          <a:xfrm flipH="1" rot="10800000">
            <a:off x="8442151" y="3315639"/>
            <a:ext cx="2075700" cy="713400"/>
          </a:xfrm>
          <a:prstGeom prst="bentConnector4">
            <a:avLst>
              <a:gd fmla="val 21162" name="adj1"/>
              <a:gd fmla="val 132048" name="adj2"/>
            </a:avLst>
          </a:prstGeom>
          <a:noFill/>
          <a:ln cap="flat" cmpd="sng" w="254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0" name="Google Shape;1720;p35"/>
          <p:cNvCxnSpPr>
            <a:stCxn id="1708" idx="6"/>
            <a:endCxn id="1710" idx="0"/>
          </p:cNvCxnSpPr>
          <p:nvPr/>
        </p:nvCxnSpPr>
        <p:spPr>
          <a:xfrm flipH="1" rot="10800000">
            <a:off x="9190376" y="5120008"/>
            <a:ext cx="1560600" cy="432000"/>
          </a:xfrm>
          <a:prstGeom prst="bentConnector4">
            <a:avLst>
              <a:gd fmla="val 19121" name="adj1"/>
              <a:gd fmla="val 152917" name="adj2"/>
            </a:avLst>
          </a:prstGeom>
          <a:noFill/>
          <a:ln cap="flat" cmpd="sng" w="254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5" name="Google Shape;1715;p35"/>
          <p:cNvSpPr/>
          <p:nvPr/>
        </p:nvSpPr>
        <p:spPr>
          <a:xfrm>
            <a:off x="3016041" y="3525039"/>
            <a:ext cx="540000" cy="540000"/>
          </a:xfrm>
          <a:prstGeom prst="ellipse">
            <a:avLst/>
          </a:prstGeom>
          <a:solidFill>
            <a:srgbClr val="BADB7C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7" name="Google Shape;1717;p35"/>
          <p:cNvSpPr/>
          <p:nvPr/>
        </p:nvSpPr>
        <p:spPr>
          <a:xfrm>
            <a:off x="4040940" y="5336007"/>
            <a:ext cx="252000" cy="252000"/>
          </a:xfrm>
          <a:prstGeom prst="ellipse">
            <a:avLst/>
          </a:prstGeom>
          <a:solidFill>
            <a:srgbClr val="BADB7C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1" name="Google Shape;1721;p35"/>
          <p:cNvSpPr txBox="1"/>
          <p:nvPr/>
        </p:nvSpPr>
        <p:spPr>
          <a:xfrm>
            <a:off x="6137325" y="430325"/>
            <a:ext cx="54363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F7F2E4"/>
                </a:solidFill>
                <a:highlight>
                  <a:srgbClr val="184B45"/>
                </a:highlight>
                <a:latin typeface="Oswald Medium"/>
                <a:ea typeface="Oswald Medium"/>
                <a:cs typeface="Oswald Medium"/>
                <a:sym typeface="Oswald Medium"/>
              </a:rPr>
              <a:t>ADD A TITLE HERE</a:t>
            </a:r>
            <a:endParaRPr sz="4000">
              <a:solidFill>
                <a:srgbClr val="F7F2E4"/>
              </a:solidFill>
              <a:highlight>
                <a:srgbClr val="184B45"/>
              </a:highlight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6" name="Google Shape;1726;p36"/>
          <p:cNvCxnSpPr/>
          <p:nvPr/>
        </p:nvCxnSpPr>
        <p:spPr>
          <a:xfrm>
            <a:off x="327290" y="4103002"/>
            <a:ext cx="11537400" cy="27000"/>
          </a:xfrm>
          <a:prstGeom prst="straightConnector1">
            <a:avLst/>
          </a:prstGeom>
          <a:noFill/>
          <a:ln cap="flat" cmpd="sng" w="34925">
            <a:solidFill>
              <a:srgbClr val="194B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7" name="Google Shape;1727;p36"/>
          <p:cNvSpPr/>
          <p:nvPr/>
        </p:nvSpPr>
        <p:spPr>
          <a:xfrm>
            <a:off x="1113568" y="3923002"/>
            <a:ext cx="360000" cy="360000"/>
          </a:xfrm>
          <a:prstGeom prst="ellipse">
            <a:avLst/>
          </a:prstGeom>
          <a:solidFill>
            <a:srgbClr val="194B4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8" name="Google Shape;1728;p36"/>
          <p:cNvSpPr/>
          <p:nvPr/>
        </p:nvSpPr>
        <p:spPr>
          <a:xfrm>
            <a:off x="3424150" y="3950040"/>
            <a:ext cx="360000" cy="360000"/>
          </a:xfrm>
          <a:prstGeom prst="ellipse">
            <a:avLst/>
          </a:prstGeom>
          <a:solidFill>
            <a:srgbClr val="194B4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9" name="Google Shape;1729;p36"/>
          <p:cNvSpPr/>
          <p:nvPr/>
        </p:nvSpPr>
        <p:spPr>
          <a:xfrm>
            <a:off x="5734732" y="3950040"/>
            <a:ext cx="360000" cy="360000"/>
          </a:xfrm>
          <a:prstGeom prst="ellipse">
            <a:avLst/>
          </a:prstGeom>
          <a:solidFill>
            <a:srgbClr val="194B4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0" name="Google Shape;1730;p36"/>
          <p:cNvSpPr/>
          <p:nvPr/>
        </p:nvSpPr>
        <p:spPr>
          <a:xfrm>
            <a:off x="8045314" y="3950040"/>
            <a:ext cx="360000" cy="360000"/>
          </a:xfrm>
          <a:prstGeom prst="ellipse">
            <a:avLst/>
          </a:prstGeom>
          <a:solidFill>
            <a:srgbClr val="194B4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1" name="Google Shape;1731;p36"/>
          <p:cNvSpPr/>
          <p:nvPr/>
        </p:nvSpPr>
        <p:spPr>
          <a:xfrm>
            <a:off x="10355896" y="3950040"/>
            <a:ext cx="360000" cy="360000"/>
          </a:xfrm>
          <a:prstGeom prst="ellipse">
            <a:avLst/>
          </a:prstGeom>
          <a:solidFill>
            <a:srgbClr val="194B46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2" name="Google Shape;1732;p36"/>
          <p:cNvSpPr/>
          <p:nvPr/>
        </p:nvSpPr>
        <p:spPr>
          <a:xfrm>
            <a:off x="482041" y="3066565"/>
            <a:ext cx="1979100" cy="5790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3" name="Google Shape;1733;p36"/>
          <p:cNvSpPr/>
          <p:nvPr/>
        </p:nvSpPr>
        <p:spPr>
          <a:xfrm>
            <a:off x="4924846" y="3082398"/>
            <a:ext cx="1979100" cy="5790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4" name="Google Shape;1734;p36"/>
          <p:cNvSpPr/>
          <p:nvPr/>
        </p:nvSpPr>
        <p:spPr>
          <a:xfrm>
            <a:off x="9474395" y="3108900"/>
            <a:ext cx="1979100" cy="5790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5" name="Google Shape;1735;p36"/>
          <p:cNvSpPr/>
          <p:nvPr/>
        </p:nvSpPr>
        <p:spPr>
          <a:xfrm>
            <a:off x="7256067" y="4537746"/>
            <a:ext cx="1979100" cy="5790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6" name="Google Shape;1736;p36"/>
          <p:cNvSpPr/>
          <p:nvPr/>
        </p:nvSpPr>
        <p:spPr>
          <a:xfrm>
            <a:off x="2649708" y="4532307"/>
            <a:ext cx="1979100" cy="579000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7" name="Google Shape;1737;p36"/>
          <p:cNvSpPr txBox="1"/>
          <p:nvPr>
            <p:ph idx="4294967295" type="body"/>
          </p:nvPr>
        </p:nvSpPr>
        <p:spPr>
          <a:xfrm>
            <a:off x="405947" y="4548002"/>
            <a:ext cx="1907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1800"/>
              <a:buNone/>
            </a:pPr>
            <a:r>
              <a:rPr lang="es-ES" sz="2200"/>
              <a:t>Lorem ipsum dolor sit amet, consectetuer adipiscing elit.</a:t>
            </a:r>
            <a:endParaRPr sz="2200"/>
          </a:p>
        </p:txBody>
      </p:sp>
      <p:sp>
        <p:nvSpPr>
          <p:cNvPr id="1738" name="Google Shape;1738;p36"/>
          <p:cNvSpPr txBox="1"/>
          <p:nvPr>
            <p:ph idx="4294967295" type="body"/>
          </p:nvPr>
        </p:nvSpPr>
        <p:spPr>
          <a:xfrm>
            <a:off x="4988658" y="4548002"/>
            <a:ext cx="1907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1800"/>
              <a:buNone/>
            </a:pPr>
            <a:r>
              <a:rPr lang="es-ES" sz="2200"/>
              <a:t>Lorem ipsum dolor sit amet, consectetuer adipiscing elit.</a:t>
            </a:r>
            <a:endParaRPr sz="2200"/>
          </a:p>
        </p:txBody>
      </p:sp>
      <p:sp>
        <p:nvSpPr>
          <p:cNvPr id="1739" name="Google Shape;1739;p36"/>
          <p:cNvSpPr txBox="1"/>
          <p:nvPr>
            <p:ph idx="4294967295" type="body"/>
          </p:nvPr>
        </p:nvSpPr>
        <p:spPr>
          <a:xfrm>
            <a:off x="9582165" y="4548002"/>
            <a:ext cx="1907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1800"/>
              <a:buNone/>
            </a:pPr>
            <a:r>
              <a:rPr lang="es-ES" sz="2200"/>
              <a:t>Lorem ipsum dolor sit amet, consectetuer adipiscing elit.</a:t>
            </a:r>
            <a:endParaRPr sz="2200"/>
          </a:p>
        </p:txBody>
      </p:sp>
      <p:sp>
        <p:nvSpPr>
          <p:cNvPr id="1740" name="Google Shape;1740;p36"/>
          <p:cNvSpPr txBox="1"/>
          <p:nvPr>
            <p:ph idx="4294967295" type="body"/>
          </p:nvPr>
        </p:nvSpPr>
        <p:spPr>
          <a:xfrm>
            <a:off x="2643608" y="1717934"/>
            <a:ext cx="1907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1800"/>
              <a:buNone/>
            </a:pPr>
            <a:r>
              <a:rPr lang="es-ES" sz="2200"/>
              <a:t>Lorem ipsum dolor sit amet, consectetuer adipiscing elit.</a:t>
            </a:r>
            <a:endParaRPr sz="2200"/>
          </a:p>
        </p:txBody>
      </p:sp>
      <p:sp>
        <p:nvSpPr>
          <p:cNvPr id="1741" name="Google Shape;1741;p36"/>
          <p:cNvSpPr txBox="1"/>
          <p:nvPr>
            <p:ph idx="4294967295" type="body"/>
          </p:nvPr>
        </p:nvSpPr>
        <p:spPr>
          <a:xfrm>
            <a:off x="7264772" y="1620362"/>
            <a:ext cx="1907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1800"/>
              <a:buNone/>
            </a:pPr>
            <a:r>
              <a:rPr lang="es-ES" sz="2200"/>
              <a:t>Lorem ipsum dolor sit amet, consectetuer adipiscing elit.</a:t>
            </a:r>
            <a:endParaRPr sz="2200"/>
          </a:p>
        </p:txBody>
      </p:sp>
      <p:sp>
        <p:nvSpPr>
          <p:cNvPr id="1742" name="Google Shape;1742;p36"/>
          <p:cNvSpPr txBox="1"/>
          <p:nvPr>
            <p:ph idx="4294967295" type="body"/>
          </p:nvPr>
        </p:nvSpPr>
        <p:spPr>
          <a:xfrm>
            <a:off x="469188" y="3125915"/>
            <a:ext cx="197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2800"/>
              <a:buNone/>
            </a:pPr>
            <a:r>
              <a:rPr b="1" lang="es-ES">
                <a:solidFill>
                  <a:srgbClr val="F7F2E3"/>
                </a:solidFill>
              </a:rPr>
              <a:t>2015</a:t>
            </a:r>
            <a:endParaRPr b="1"/>
          </a:p>
        </p:txBody>
      </p:sp>
      <p:sp>
        <p:nvSpPr>
          <p:cNvPr id="1743" name="Google Shape;1743;p36"/>
          <p:cNvSpPr txBox="1"/>
          <p:nvPr>
            <p:ph idx="4294967295" type="body"/>
          </p:nvPr>
        </p:nvSpPr>
        <p:spPr>
          <a:xfrm>
            <a:off x="4911993" y="3141748"/>
            <a:ext cx="197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2800"/>
              <a:buNone/>
            </a:pPr>
            <a:r>
              <a:rPr b="1" lang="es-ES">
                <a:solidFill>
                  <a:srgbClr val="F7F2E3"/>
                </a:solidFill>
              </a:rPr>
              <a:t>2017</a:t>
            </a:r>
            <a:endParaRPr b="1"/>
          </a:p>
        </p:txBody>
      </p:sp>
      <p:sp>
        <p:nvSpPr>
          <p:cNvPr id="1744" name="Google Shape;1744;p36"/>
          <p:cNvSpPr txBox="1"/>
          <p:nvPr>
            <p:ph idx="4294967295" type="body"/>
          </p:nvPr>
        </p:nvSpPr>
        <p:spPr>
          <a:xfrm>
            <a:off x="9461542" y="3168250"/>
            <a:ext cx="197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2800"/>
              <a:buNone/>
            </a:pPr>
            <a:r>
              <a:rPr b="1" lang="es-ES">
                <a:solidFill>
                  <a:srgbClr val="F7F2E3"/>
                </a:solidFill>
              </a:rPr>
              <a:t>2019</a:t>
            </a:r>
            <a:endParaRPr b="1"/>
          </a:p>
        </p:txBody>
      </p:sp>
      <p:sp>
        <p:nvSpPr>
          <p:cNvPr id="1745" name="Google Shape;1745;p36"/>
          <p:cNvSpPr txBox="1"/>
          <p:nvPr>
            <p:ph idx="4294967295" type="body"/>
          </p:nvPr>
        </p:nvSpPr>
        <p:spPr>
          <a:xfrm>
            <a:off x="7243214" y="4597096"/>
            <a:ext cx="197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2800"/>
              <a:buNone/>
            </a:pPr>
            <a:r>
              <a:rPr b="1" lang="es-ES">
                <a:solidFill>
                  <a:srgbClr val="F7F2E3"/>
                </a:solidFill>
              </a:rPr>
              <a:t>2018</a:t>
            </a:r>
            <a:endParaRPr b="1"/>
          </a:p>
        </p:txBody>
      </p:sp>
      <p:sp>
        <p:nvSpPr>
          <p:cNvPr id="1746" name="Google Shape;1746;p36"/>
          <p:cNvSpPr txBox="1"/>
          <p:nvPr>
            <p:ph idx="4294967295" type="body"/>
          </p:nvPr>
        </p:nvSpPr>
        <p:spPr>
          <a:xfrm>
            <a:off x="2636855" y="4591657"/>
            <a:ext cx="1979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2800"/>
              <a:buNone/>
            </a:pPr>
            <a:r>
              <a:rPr b="1" lang="es-ES">
                <a:solidFill>
                  <a:srgbClr val="F7F2E3"/>
                </a:solidFill>
              </a:rPr>
              <a:t>2016</a:t>
            </a:r>
            <a:endParaRPr b="1"/>
          </a:p>
        </p:txBody>
      </p:sp>
      <p:sp>
        <p:nvSpPr>
          <p:cNvPr id="1747" name="Google Shape;1747;p36"/>
          <p:cNvSpPr txBox="1"/>
          <p:nvPr>
            <p:ph type="title"/>
          </p:nvPr>
        </p:nvSpPr>
        <p:spPr>
          <a:xfrm>
            <a:off x="756450" y="221425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THIS IS A TIMELINE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5" name="Google Shape;985;p19"/>
          <p:cNvGraphicFramePr/>
          <p:nvPr/>
        </p:nvGraphicFramePr>
        <p:xfrm>
          <a:off x="3070166" y="21078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{BAE90EF4-81B5-4F14-AEEE-0F54ABA97759}</a:tableStyleId>
              </a:tblPr>
              <a:tblGrid>
                <a:gridCol w="2270800"/>
                <a:gridCol w="5845625"/>
              </a:tblGrid>
              <a:tr h="92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 u="none" cap="none" strike="noStrike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1 pm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 will talk about this first.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2 pm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 will talk about this second.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3 pm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 will talk about this third.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200">
                          <a:solidFill>
                            <a:srgbClr val="F7F2E3"/>
                          </a:solidFill>
                          <a:latin typeface="Oswald Medium"/>
                          <a:ea typeface="Oswald Medium"/>
                          <a:cs typeface="Oswald Medium"/>
                          <a:sym typeface="Oswald Medium"/>
                        </a:rPr>
                        <a:t>4 pm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We will talk about this last.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6" name="Google Shape;986;p19"/>
          <p:cNvSpPr txBox="1"/>
          <p:nvPr>
            <p:ph type="title"/>
          </p:nvPr>
        </p:nvSpPr>
        <p:spPr>
          <a:xfrm>
            <a:off x="787625" y="706025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SCHEDULE HERE.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7"/>
          <p:cNvSpPr/>
          <p:nvPr/>
        </p:nvSpPr>
        <p:spPr>
          <a:xfrm>
            <a:off x="1684133" y="1899967"/>
            <a:ext cx="875071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THANK YOU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Presentation Template: </a:t>
            </a:r>
            <a:r>
              <a:rPr lang="es-ES" sz="3600" u="sng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br>
              <a:rPr lang="es-ES" sz="7200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800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Fonts used: Questrial and </a:t>
            </a:r>
            <a:r>
              <a:rPr lang="es-ES" sz="2800">
                <a:solidFill>
                  <a:srgbClr val="F7F2E3"/>
                </a:solidFill>
                <a:latin typeface="Oswald"/>
                <a:ea typeface="Oswald"/>
                <a:cs typeface="Oswald"/>
                <a:sym typeface="Oswald"/>
              </a:rPr>
              <a:t>Oswald Medium</a:t>
            </a:r>
            <a:endParaRPr>
              <a:solidFill>
                <a:srgbClr val="F7F2E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Images: Unsplash</a:t>
            </a:r>
            <a:endParaRPr sz="2800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0"/>
          <p:cNvSpPr txBox="1"/>
          <p:nvPr>
            <p:ph idx="1" type="body"/>
          </p:nvPr>
        </p:nvSpPr>
        <p:spPr>
          <a:xfrm>
            <a:off x="756525" y="3177450"/>
            <a:ext cx="106791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Lorem ipsum dolor sit amet, consectetuer adipiscing elit. Aenean commodo ligula eget dolor. Aenean massa. Cum sociis natoque penatibus et magnis dis parturient montes, nascetur ridiculus mus.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</a:pPr>
            <a:r>
              <a:rPr lang="es-ES"/>
              <a:t>Donec quam felis, ultricies nec, pellentesque eu, pretium quis, sem. Nulla consequat massa quis enim. Donec pede justo, fringilla vel, aliquet nec, vulputate eget, arcu.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20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21"/>
          <p:cNvGrpSpPr/>
          <p:nvPr/>
        </p:nvGrpSpPr>
        <p:grpSpPr>
          <a:xfrm>
            <a:off x="1043063" y="1758349"/>
            <a:ext cx="1872435" cy="1854031"/>
            <a:chOff x="2033093" y="89602"/>
            <a:chExt cx="6745082" cy="6678786"/>
          </a:xfrm>
        </p:grpSpPr>
        <p:sp>
          <p:nvSpPr>
            <p:cNvPr id="998" name="Google Shape;998;p21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9" name="Google Shape;999;p21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000" name="Google Shape;1000;p21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2" name="Google Shape;1002;p21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003" name="Google Shape;1003;p21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5" name="Google Shape;1005;p21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006" name="Google Shape;1006;p21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8" name="Google Shape;1008;p21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009" name="Google Shape;1009;p21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1" name="Google Shape;1011;p21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012" name="Google Shape;1012;p21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4" name="Google Shape;1014;p21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015" name="Google Shape;1015;p21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7" name="Google Shape;1017;p21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0" name="Google Shape;1020;p21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021" name="Google Shape;1021;p21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1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3" name="Google Shape;1023;p21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21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027" name="Google Shape;1027;p21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1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21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030" name="Google Shape;1030;p21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2" name="Google Shape;1032;p21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4" name="Google Shape;1034;p21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035" name="Google Shape;1035;p21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1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7" name="Google Shape;1037;p21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038" name="Google Shape;1038;p21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1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21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041" name="Google Shape;1041;p21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1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21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044" name="Google Shape;1044;p21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21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047" name="Google Shape;1047;p21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21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050" name="Google Shape;1050;p21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21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21"/>
          <p:cNvGrpSpPr/>
          <p:nvPr/>
        </p:nvGrpSpPr>
        <p:grpSpPr>
          <a:xfrm>
            <a:off x="3787542" y="1758349"/>
            <a:ext cx="1872435" cy="1854031"/>
            <a:chOff x="2033093" y="89602"/>
            <a:chExt cx="6745082" cy="6678786"/>
          </a:xfrm>
        </p:grpSpPr>
        <p:sp>
          <p:nvSpPr>
            <p:cNvPr id="1054" name="Google Shape;1054;p21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5" name="Google Shape;1055;p21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056" name="Google Shape;1056;p21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8" name="Google Shape;1058;p21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059" name="Google Shape;1059;p21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1" name="Google Shape;1061;p21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062" name="Google Shape;1062;p21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4" name="Google Shape;1064;p21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065" name="Google Shape;1065;p21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" name="Google Shape;1067;p21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0" name="Google Shape;1070;p21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071" name="Google Shape;1071;p21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3" name="Google Shape;1073;p21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074" name="Google Shape;1074;p21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6" name="Google Shape;1076;p21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077" name="Google Shape;1077;p21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9" name="Google Shape;1079;p21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080" name="Google Shape;1080;p21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21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083" name="Google Shape;1083;p21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" name="Google Shape;1085;p21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086" name="Google Shape;1086;p21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8" name="Google Shape;1088;p21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0" name="Google Shape;1090;p21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091" name="Google Shape;1091;p21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21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094" name="Google Shape;1094;p21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21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097" name="Google Shape;1097;p21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9" name="Google Shape;1099;p21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100" name="Google Shape;1100;p21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21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103" name="Google Shape;1103;p21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5" name="Google Shape;1105;p21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106" name="Google Shape;1106;p21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8" name="Google Shape;1108;p21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9" name="Google Shape;1109;p21"/>
          <p:cNvGrpSpPr/>
          <p:nvPr/>
        </p:nvGrpSpPr>
        <p:grpSpPr>
          <a:xfrm>
            <a:off x="6532021" y="1758349"/>
            <a:ext cx="1872435" cy="1854031"/>
            <a:chOff x="2033093" y="89602"/>
            <a:chExt cx="6745082" cy="6678786"/>
          </a:xfrm>
        </p:grpSpPr>
        <p:sp>
          <p:nvSpPr>
            <p:cNvPr id="1110" name="Google Shape;1110;p21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1" name="Google Shape;1111;p21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112" name="Google Shape;1112;p21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4" name="Google Shape;1114;p21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115" name="Google Shape;1115;p21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7" name="Google Shape;1117;p21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118" name="Google Shape;1118;p21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21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121" name="Google Shape;1121;p21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3" name="Google Shape;1123;p21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124" name="Google Shape;1124;p21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21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127" name="Google Shape;1127;p21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9" name="Google Shape;1129;p21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130" name="Google Shape;1130;p21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21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133" name="Google Shape;1133;p21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21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136" name="Google Shape;1136;p21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21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139" name="Google Shape;1139;p21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21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142" name="Google Shape;1142;p21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1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1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6" name="Google Shape;1146;p21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147" name="Google Shape;1147;p21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9" name="Google Shape;1149;p21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150" name="Google Shape;1150;p21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1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2" name="Google Shape;1152;p21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153" name="Google Shape;1153;p21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1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5" name="Google Shape;1155;p21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156" name="Google Shape;1156;p21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1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8" name="Google Shape;1158;p21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159" name="Google Shape;1159;p21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1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1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162" name="Google Shape;1162;p21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1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4" name="Google Shape;1164;p21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21"/>
          <p:cNvGrpSpPr/>
          <p:nvPr/>
        </p:nvGrpSpPr>
        <p:grpSpPr>
          <a:xfrm>
            <a:off x="9276500" y="1758349"/>
            <a:ext cx="1872435" cy="1854031"/>
            <a:chOff x="2033093" y="89602"/>
            <a:chExt cx="6745082" cy="6678786"/>
          </a:xfrm>
        </p:grpSpPr>
        <p:sp>
          <p:nvSpPr>
            <p:cNvPr id="1166" name="Google Shape;1166;p21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7" name="Google Shape;1167;p21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168" name="Google Shape;1168;p21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1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0" name="Google Shape;1170;p21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171" name="Google Shape;1171;p21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1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3" name="Google Shape;1173;p21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174" name="Google Shape;1174;p21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1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6" name="Google Shape;1176;p21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177" name="Google Shape;1177;p21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1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9" name="Google Shape;1179;p21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180" name="Google Shape;1180;p21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1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2" name="Google Shape;1182;p21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183" name="Google Shape;1183;p21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1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5" name="Google Shape;1185;p21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186" name="Google Shape;1186;p21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1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8" name="Google Shape;1188;p21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189" name="Google Shape;1189;p21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1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21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192" name="Google Shape;1192;p21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1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21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195" name="Google Shape;1195;p21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1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21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198" name="Google Shape;1198;p21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1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1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2" name="Google Shape;1202;p21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203" name="Google Shape;1203;p21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1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5" name="Google Shape;1205;p21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206" name="Google Shape;1206;p21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1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8" name="Google Shape;1208;p21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209" name="Google Shape;1209;p21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1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1" name="Google Shape;1211;p21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212" name="Google Shape;1212;p21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1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4" name="Google Shape;1214;p21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215" name="Google Shape;1215;p21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1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7" name="Google Shape;1217;p21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218" name="Google Shape;1218;p21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1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0" name="Google Shape;1220;p21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1" name="Google Shape;1221;p21"/>
          <p:cNvSpPr txBox="1"/>
          <p:nvPr>
            <p:ph idx="2" type="body"/>
          </p:nvPr>
        </p:nvSpPr>
        <p:spPr>
          <a:xfrm>
            <a:off x="3595309" y="3795350"/>
            <a:ext cx="2256900" cy="24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22" name="Google Shape;1222;p21"/>
          <p:cNvSpPr txBox="1"/>
          <p:nvPr>
            <p:ph idx="1" type="body"/>
          </p:nvPr>
        </p:nvSpPr>
        <p:spPr>
          <a:xfrm>
            <a:off x="850825" y="3795350"/>
            <a:ext cx="2256900" cy="24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23" name="Google Shape;1223;p21"/>
          <p:cNvSpPr txBox="1"/>
          <p:nvPr>
            <p:ph idx="3" type="body"/>
          </p:nvPr>
        </p:nvSpPr>
        <p:spPr>
          <a:xfrm>
            <a:off x="6339792" y="3795350"/>
            <a:ext cx="2256900" cy="24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24" name="Google Shape;1224;p21"/>
          <p:cNvSpPr txBox="1"/>
          <p:nvPr>
            <p:ph idx="4" type="body"/>
          </p:nvPr>
        </p:nvSpPr>
        <p:spPr>
          <a:xfrm>
            <a:off x="9084276" y="3795350"/>
            <a:ext cx="2256900" cy="24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225" name="Google Shape;1225;p21"/>
          <p:cNvGrpSpPr/>
          <p:nvPr/>
        </p:nvGrpSpPr>
        <p:grpSpPr>
          <a:xfrm>
            <a:off x="4333673" y="2348227"/>
            <a:ext cx="786210" cy="820437"/>
            <a:chOff x="6499100" y="2091350"/>
            <a:chExt cx="261425" cy="266800"/>
          </a:xfrm>
        </p:grpSpPr>
        <p:sp>
          <p:nvSpPr>
            <p:cNvPr id="1226" name="Google Shape;1226;p21"/>
            <p:cNvSpPr/>
            <p:nvPr/>
          </p:nvSpPr>
          <p:spPr>
            <a:xfrm>
              <a:off x="6630675" y="2228750"/>
              <a:ext cx="129850" cy="129400"/>
            </a:xfrm>
            <a:custGeom>
              <a:rect b="b" l="l" r="r" t="t"/>
              <a:pathLst>
                <a:path extrusionOk="0" h="5176" w="5194">
                  <a:moveTo>
                    <a:pt x="5193" y="1"/>
                  </a:moveTo>
                  <a:lnTo>
                    <a:pt x="5193" y="1"/>
                  </a:lnTo>
                  <a:cubicBezTo>
                    <a:pt x="5193" y="1"/>
                    <a:pt x="3542" y="465"/>
                    <a:pt x="2469" y="465"/>
                  </a:cubicBezTo>
                  <a:cubicBezTo>
                    <a:pt x="2449" y="465"/>
                    <a:pt x="2429" y="465"/>
                    <a:pt x="2410" y="465"/>
                  </a:cubicBezTo>
                  <a:cubicBezTo>
                    <a:pt x="1250" y="483"/>
                    <a:pt x="340" y="1428"/>
                    <a:pt x="358" y="2588"/>
                  </a:cubicBezTo>
                  <a:cubicBezTo>
                    <a:pt x="358" y="2945"/>
                    <a:pt x="447" y="3302"/>
                    <a:pt x="625" y="3605"/>
                  </a:cubicBezTo>
                  <a:cubicBezTo>
                    <a:pt x="768" y="3444"/>
                    <a:pt x="947" y="3284"/>
                    <a:pt x="1125" y="3088"/>
                  </a:cubicBezTo>
                  <a:cubicBezTo>
                    <a:pt x="1589" y="2642"/>
                    <a:pt x="2071" y="2231"/>
                    <a:pt x="2570" y="1856"/>
                  </a:cubicBezTo>
                  <a:cubicBezTo>
                    <a:pt x="2606" y="1821"/>
                    <a:pt x="2642" y="1821"/>
                    <a:pt x="2677" y="1821"/>
                  </a:cubicBezTo>
                  <a:lnTo>
                    <a:pt x="2695" y="1821"/>
                  </a:lnTo>
                  <a:cubicBezTo>
                    <a:pt x="2767" y="1821"/>
                    <a:pt x="2820" y="1892"/>
                    <a:pt x="2820" y="1981"/>
                  </a:cubicBezTo>
                  <a:lnTo>
                    <a:pt x="661" y="4015"/>
                  </a:lnTo>
                  <a:cubicBezTo>
                    <a:pt x="661" y="4015"/>
                    <a:pt x="590" y="4105"/>
                    <a:pt x="554" y="4158"/>
                  </a:cubicBezTo>
                  <a:cubicBezTo>
                    <a:pt x="215" y="4551"/>
                    <a:pt x="1" y="4925"/>
                    <a:pt x="1" y="5175"/>
                  </a:cubicBezTo>
                  <a:lnTo>
                    <a:pt x="429" y="5175"/>
                  </a:lnTo>
                  <a:cubicBezTo>
                    <a:pt x="429" y="5015"/>
                    <a:pt x="697" y="4640"/>
                    <a:pt x="1089" y="4212"/>
                  </a:cubicBezTo>
                  <a:cubicBezTo>
                    <a:pt x="1446" y="4551"/>
                    <a:pt x="1928" y="4729"/>
                    <a:pt x="2410" y="4729"/>
                  </a:cubicBezTo>
                  <a:cubicBezTo>
                    <a:pt x="2767" y="4729"/>
                    <a:pt x="3123" y="4622"/>
                    <a:pt x="3427" y="4444"/>
                  </a:cubicBezTo>
                  <a:cubicBezTo>
                    <a:pt x="4997" y="3534"/>
                    <a:pt x="5193" y="1874"/>
                    <a:pt x="519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6499100" y="2185925"/>
              <a:ext cx="103500" cy="150350"/>
            </a:xfrm>
            <a:custGeom>
              <a:rect b="b" l="l" r="r" t="t"/>
              <a:pathLst>
                <a:path extrusionOk="0" h="6014" w="4140">
                  <a:moveTo>
                    <a:pt x="3052" y="1"/>
                  </a:moveTo>
                  <a:lnTo>
                    <a:pt x="821" y="608"/>
                  </a:lnTo>
                  <a:lnTo>
                    <a:pt x="1731" y="1143"/>
                  </a:lnTo>
                  <a:lnTo>
                    <a:pt x="357" y="3534"/>
                  </a:lnTo>
                  <a:cubicBezTo>
                    <a:pt x="36" y="4016"/>
                    <a:pt x="0" y="4640"/>
                    <a:pt x="286" y="5157"/>
                  </a:cubicBezTo>
                  <a:cubicBezTo>
                    <a:pt x="589" y="5675"/>
                    <a:pt x="1142" y="6014"/>
                    <a:pt x="1749" y="6014"/>
                  </a:cubicBezTo>
                  <a:lnTo>
                    <a:pt x="4140" y="6014"/>
                  </a:lnTo>
                  <a:lnTo>
                    <a:pt x="4140" y="4961"/>
                  </a:lnTo>
                  <a:lnTo>
                    <a:pt x="1749" y="4961"/>
                  </a:lnTo>
                  <a:cubicBezTo>
                    <a:pt x="1535" y="4943"/>
                    <a:pt x="1339" y="4818"/>
                    <a:pt x="1232" y="4622"/>
                  </a:cubicBezTo>
                  <a:cubicBezTo>
                    <a:pt x="1160" y="4444"/>
                    <a:pt x="1178" y="4230"/>
                    <a:pt x="1285" y="4087"/>
                  </a:cubicBezTo>
                  <a:lnTo>
                    <a:pt x="2677" y="1678"/>
                  </a:lnTo>
                  <a:lnTo>
                    <a:pt x="3640" y="2231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6577150" y="2091350"/>
              <a:ext cx="155700" cy="124050"/>
            </a:xfrm>
            <a:custGeom>
              <a:rect b="b" l="l" r="r" t="t"/>
              <a:pathLst>
                <a:path extrusionOk="0" h="4962" w="6228">
                  <a:moveTo>
                    <a:pt x="2522" y="1"/>
                  </a:moveTo>
                  <a:cubicBezTo>
                    <a:pt x="1935" y="1"/>
                    <a:pt x="1403" y="319"/>
                    <a:pt x="1125" y="840"/>
                  </a:cubicBezTo>
                  <a:lnTo>
                    <a:pt x="1" y="2927"/>
                  </a:lnTo>
                  <a:lnTo>
                    <a:pt x="947" y="3463"/>
                  </a:lnTo>
                  <a:lnTo>
                    <a:pt x="2053" y="1393"/>
                  </a:lnTo>
                  <a:cubicBezTo>
                    <a:pt x="2160" y="1215"/>
                    <a:pt x="2338" y="1090"/>
                    <a:pt x="2552" y="1090"/>
                  </a:cubicBezTo>
                  <a:cubicBezTo>
                    <a:pt x="2749" y="1090"/>
                    <a:pt x="2909" y="1215"/>
                    <a:pt x="2998" y="1393"/>
                  </a:cubicBezTo>
                  <a:lnTo>
                    <a:pt x="4390" y="3802"/>
                  </a:lnTo>
                  <a:lnTo>
                    <a:pt x="3409" y="4355"/>
                  </a:lnTo>
                  <a:lnTo>
                    <a:pt x="5639" y="4962"/>
                  </a:lnTo>
                  <a:lnTo>
                    <a:pt x="6228" y="2731"/>
                  </a:lnTo>
                  <a:lnTo>
                    <a:pt x="5336" y="3266"/>
                  </a:lnTo>
                  <a:lnTo>
                    <a:pt x="3944" y="876"/>
                  </a:lnTo>
                  <a:cubicBezTo>
                    <a:pt x="3676" y="340"/>
                    <a:pt x="3141" y="1"/>
                    <a:pt x="2570" y="1"/>
                  </a:cubicBezTo>
                  <a:cubicBezTo>
                    <a:pt x="2554" y="1"/>
                    <a:pt x="2538" y="1"/>
                    <a:pt x="252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9" name="Google Shape;1229;p21"/>
          <p:cNvSpPr/>
          <p:nvPr/>
        </p:nvSpPr>
        <p:spPr>
          <a:xfrm>
            <a:off x="7066395" y="2348963"/>
            <a:ext cx="585014" cy="818976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21"/>
          <p:cNvSpPr/>
          <p:nvPr/>
        </p:nvSpPr>
        <p:spPr>
          <a:xfrm>
            <a:off x="9762936" y="2410006"/>
            <a:ext cx="711025" cy="69689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1" name="Google Shape;1231;p21"/>
          <p:cNvGrpSpPr/>
          <p:nvPr/>
        </p:nvGrpSpPr>
        <p:grpSpPr>
          <a:xfrm>
            <a:off x="1502490" y="2421503"/>
            <a:ext cx="881394" cy="673908"/>
            <a:chOff x="6871575" y="2111775"/>
            <a:chExt cx="293075" cy="219150"/>
          </a:xfrm>
        </p:grpSpPr>
        <p:sp>
          <p:nvSpPr>
            <p:cNvPr id="1232" name="Google Shape;1232;p21"/>
            <p:cNvSpPr/>
            <p:nvPr/>
          </p:nvSpPr>
          <p:spPr>
            <a:xfrm>
              <a:off x="6871575" y="2207800"/>
              <a:ext cx="293075" cy="123125"/>
            </a:xfrm>
            <a:custGeom>
              <a:rect b="b" l="l" r="r" t="t"/>
              <a:pathLst>
                <a:path extrusionOk="0" h="4925" w="11723">
                  <a:moveTo>
                    <a:pt x="11187" y="0"/>
                  </a:moveTo>
                  <a:cubicBezTo>
                    <a:pt x="11080" y="0"/>
                    <a:pt x="10991" y="36"/>
                    <a:pt x="10902" y="89"/>
                  </a:cubicBezTo>
                  <a:lnTo>
                    <a:pt x="8636" y="1392"/>
                  </a:lnTo>
                  <a:cubicBezTo>
                    <a:pt x="8654" y="1535"/>
                    <a:pt x="8654" y="1695"/>
                    <a:pt x="8636" y="1838"/>
                  </a:cubicBezTo>
                  <a:cubicBezTo>
                    <a:pt x="8529" y="2338"/>
                    <a:pt x="8047" y="2659"/>
                    <a:pt x="7547" y="2659"/>
                  </a:cubicBezTo>
                  <a:lnTo>
                    <a:pt x="5192" y="2659"/>
                  </a:lnTo>
                  <a:lnTo>
                    <a:pt x="5192" y="2141"/>
                  </a:lnTo>
                  <a:lnTo>
                    <a:pt x="7583" y="2141"/>
                  </a:lnTo>
                  <a:cubicBezTo>
                    <a:pt x="7886" y="2141"/>
                    <a:pt x="8118" y="1909"/>
                    <a:pt x="8118" y="1606"/>
                  </a:cubicBezTo>
                  <a:cubicBezTo>
                    <a:pt x="8118" y="1321"/>
                    <a:pt x="7886" y="1071"/>
                    <a:pt x="7583" y="1071"/>
                  </a:cubicBezTo>
                  <a:lnTo>
                    <a:pt x="4389" y="1071"/>
                  </a:lnTo>
                  <a:cubicBezTo>
                    <a:pt x="4175" y="1071"/>
                    <a:pt x="3961" y="1142"/>
                    <a:pt x="3765" y="1249"/>
                  </a:cubicBezTo>
                  <a:lnTo>
                    <a:pt x="0" y="3069"/>
                  </a:lnTo>
                  <a:lnTo>
                    <a:pt x="1874" y="4925"/>
                  </a:lnTo>
                  <a:cubicBezTo>
                    <a:pt x="2730" y="4068"/>
                    <a:pt x="3854" y="3729"/>
                    <a:pt x="5067" y="3729"/>
                  </a:cubicBezTo>
                  <a:lnTo>
                    <a:pt x="7547" y="3729"/>
                  </a:lnTo>
                  <a:cubicBezTo>
                    <a:pt x="7672" y="3729"/>
                    <a:pt x="7779" y="3694"/>
                    <a:pt x="7869" y="3622"/>
                  </a:cubicBezTo>
                  <a:lnTo>
                    <a:pt x="11526" y="964"/>
                  </a:lnTo>
                  <a:cubicBezTo>
                    <a:pt x="11633" y="839"/>
                    <a:pt x="11723" y="714"/>
                    <a:pt x="11723" y="536"/>
                  </a:cubicBezTo>
                  <a:cubicBezTo>
                    <a:pt x="11723" y="250"/>
                    <a:pt x="11491" y="0"/>
                    <a:pt x="1118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6947400" y="2111775"/>
              <a:ext cx="176225" cy="117000"/>
            </a:xfrm>
            <a:custGeom>
              <a:rect b="b" l="l" r="r" t="t"/>
              <a:pathLst>
                <a:path extrusionOk="0" h="4680" w="7049">
                  <a:moveTo>
                    <a:pt x="6398" y="0"/>
                  </a:moveTo>
                  <a:cubicBezTo>
                    <a:pt x="5848" y="0"/>
                    <a:pt x="4903" y="98"/>
                    <a:pt x="4300" y="701"/>
                  </a:cubicBezTo>
                  <a:cubicBezTo>
                    <a:pt x="3658" y="1325"/>
                    <a:pt x="3604" y="2360"/>
                    <a:pt x="3622" y="2878"/>
                  </a:cubicBezTo>
                  <a:cubicBezTo>
                    <a:pt x="3337" y="3092"/>
                    <a:pt x="3087" y="3377"/>
                    <a:pt x="2926" y="3716"/>
                  </a:cubicBezTo>
                  <a:cubicBezTo>
                    <a:pt x="2891" y="3663"/>
                    <a:pt x="2873" y="3609"/>
                    <a:pt x="2819" y="3556"/>
                  </a:cubicBezTo>
                  <a:cubicBezTo>
                    <a:pt x="2837" y="3128"/>
                    <a:pt x="2784" y="2289"/>
                    <a:pt x="2266" y="1771"/>
                  </a:cubicBezTo>
                  <a:cubicBezTo>
                    <a:pt x="1775" y="1280"/>
                    <a:pt x="993" y="1199"/>
                    <a:pt x="533" y="1199"/>
                  </a:cubicBezTo>
                  <a:cubicBezTo>
                    <a:pt x="309" y="1199"/>
                    <a:pt x="161" y="1218"/>
                    <a:pt x="161" y="1218"/>
                  </a:cubicBezTo>
                  <a:cubicBezTo>
                    <a:pt x="161" y="1218"/>
                    <a:pt x="0" y="2574"/>
                    <a:pt x="714" y="3306"/>
                  </a:cubicBezTo>
                  <a:cubicBezTo>
                    <a:pt x="1178" y="3770"/>
                    <a:pt x="1927" y="3859"/>
                    <a:pt x="2373" y="3877"/>
                  </a:cubicBezTo>
                  <a:cubicBezTo>
                    <a:pt x="2516" y="4020"/>
                    <a:pt x="2605" y="4234"/>
                    <a:pt x="2659" y="4430"/>
                  </a:cubicBezTo>
                  <a:cubicBezTo>
                    <a:pt x="2677" y="4466"/>
                    <a:pt x="2695" y="4555"/>
                    <a:pt x="2695" y="4680"/>
                  </a:cubicBezTo>
                  <a:lnTo>
                    <a:pt x="3248" y="4680"/>
                  </a:lnTo>
                  <a:cubicBezTo>
                    <a:pt x="3265" y="4394"/>
                    <a:pt x="3283" y="4234"/>
                    <a:pt x="3390" y="4020"/>
                  </a:cubicBezTo>
                  <a:cubicBezTo>
                    <a:pt x="3533" y="3698"/>
                    <a:pt x="3765" y="3431"/>
                    <a:pt x="4015" y="3270"/>
                  </a:cubicBezTo>
                  <a:cubicBezTo>
                    <a:pt x="4051" y="3271"/>
                    <a:pt x="4089" y="3272"/>
                    <a:pt x="4128" y="3272"/>
                  </a:cubicBezTo>
                  <a:cubicBezTo>
                    <a:pt x="4694" y="3272"/>
                    <a:pt x="5590" y="3142"/>
                    <a:pt x="6174" y="2574"/>
                  </a:cubicBezTo>
                  <a:cubicBezTo>
                    <a:pt x="7048" y="1682"/>
                    <a:pt x="6834" y="23"/>
                    <a:pt x="6834" y="23"/>
                  </a:cubicBezTo>
                  <a:cubicBezTo>
                    <a:pt x="6834" y="23"/>
                    <a:pt x="6661" y="0"/>
                    <a:pt x="639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4" name="Google Shape;1234;p21"/>
          <p:cNvSpPr txBox="1"/>
          <p:nvPr>
            <p:ph type="title"/>
          </p:nvPr>
        </p:nvSpPr>
        <p:spPr>
          <a:xfrm>
            <a:off x="719950" y="632775"/>
            <a:ext cx="10679100" cy="6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2"/>
          <p:cNvSpPr txBox="1"/>
          <p:nvPr>
            <p:ph idx="2" type="body"/>
          </p:nvPr>
        </p:nvSpPr>
        <p:spPr>
          <a:xfrm>
            <a:off x="4025537" y="2669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 </a:t>
            </a:r>
            <a:endParaRPr/>
          </a:p>
        </p:txBody>
      </p:sp>
      <p:sp>
        <p:nvSpPr>
          <p:cNvPr id="1240" name="Google Shape;1240;p22"/>
          <p:cNvSpPr txBox="1"/>
          <p:nvPr>
            <p:ph idx="1" type="body"/>
          </p:nvPr>
        </p:nvSpPr>
        <p:spPr>
          <a:xfrm>
            <a:off x="756400" y="2669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</a:t>
            </a:r>
            <a:endParaRPr/>
          </a:p>
        </p:txBody>
      </p:sp>
      <p:sp>
        <p:nvSpPr>
          <p:cNvPr id="1241" name="Google Shape;1241;p22"/>
          <p:cNvSpPr txBox="1"/>
          <p:nvPr>
            <p:ph idx="3" type="body"/>
          </p:nvPr>
        </p:nvSpPr>
        <p:spPr>
          <a:xfrm>
            <a:off x="7294674" y="2669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42" name="Google Shape;1242;p22"/>
          <p:cNvSpPr txBox="1"/>
          <p:nvPr>
            <p:ph idx="4" type="body"/>
          </p:nvPr>
        </p:nvSpPr>
        <p:spPr>
          <a:xfrm>
            <a:off x="756475" y="4988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</a:t>
            </a:r>
            <a:endParaRPr/>
          </a:p>
        </p:txBody>
      </p:sp>
      <p:sp>
        <p:nvSpPr>
          <p:cNvPr id="1243" name="Google Shape;1243;p22"/>
          <p:cNvSpPr txBox="1"/>
          <p:nvPr>
            <p:ph idx="5" type="body"/>
          </p:nvPr>
        </p:nvSpPr>
        <p:spPr>
          <a:xfrm>
            <a:off x="4025601" y="4988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</a:t>
            </a:r>
            <a:endParaRPr/>
          </a:p>
        </p:txBody>
      </p:sp>
      <p:sp>
        <p:nvSpPr>
          <p:cNvPr id="1244" name="Google Shape;1244;p22"/>
          <p:cNvSpPr txBox="1"/>
          <p:nvPr>
            <p:ph idx="6" type="body"/>
          </p:nvPr>
        </p:nvSpPr>
        <p:spPr>
          <a:xfrm>
            <a:off x="7294727" y="4988850"/>
            <a:ext cx="2688300" cy="1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</a:t>
            </a:r>
            <a:endParaRPr/>
          </a:p>
        </p:txBody>
      </p:sp>
      <p:grpSp>
        <p:nvGrpSpPr>
          <p:cNvPr id="1245" name="Google Shape;1245;p22"/>
          <p:cNvGrpSpPr/>
          <p:nvPr/>
        </p:nvGrpSpPr>
        <p:grpSpPr>
          <a:xfrm>
            <a:off x="756594" y="1835256"/>
            <a:ext cx="766241" cy="758710"/>
            <a:chOff x="2033093" y="89602"/>
            <a:chExt cx="6745082" cy="6678786"/>
          </a:xfrm>
        </p:grpSpPr>
        <p:sp>
          <p:nvSpPr>
            <p:cNvPr id="1246" name="Google Shape;1246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248" name="Google Shape;1248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0" name="Google Shape;1250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251" name="Google Shape;1251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3" name="Google Shape;1253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254" name="Google Shape;1254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6" name="Google Shape;1256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257" name="Google Shape;1257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260" name="Google Shape;1260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263" name="Google Shape;1263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5" name="Google Shape;1265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266" name="Google Shape;1266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269" name="Google Shape;1269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272" name="Google Shape;1272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4" name="Google Shape;1274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275" name="Google Shape;1275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7" name="Google Shape;1277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278" name="Google Shape;1278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0" name="Google Shape;1280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283" name="Google Shape;1283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286" name="Google Shape;1286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289" name="Google Shape;1289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292" name="Google Shape;1292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295" name="Google Shape;1295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7" name="Google Shape;1297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298" name="Google Shape;1298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0" name="Google Shape;1300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22"/>
          <p:cNvGrpSpPr/>
          <p:nvPr/>
        </p:nvGrpSpPr>
        <p:grpSpPr>
          <a:xfrm>
            <a:off x="4025640" y="1835256"/>
            <a:ext cx="766241" cy="758710"/>
            <a:chOff x="2033093" y="89602"/>
            <a:chExt cx="6745082" cy="6678786"/>
          </a:xfrm>
        </p:grpSpPr>
        <p:sp>
          <p:nvSpPr>
            <p:cNvPr id="1302" name="Google Shape;1302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3" name="Google Shape;1303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304" name="Google Shape;1304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6" name="Google Shape;1306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307" name="Google Shape;1307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9" name="Google Shape;1309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310" name="Google Shape;1310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2" name="Google Shape;1312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313" name="Google Shape;1313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5" name="Google Shape;1315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316" name="Google Shape;1316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8" name="Google Shape;1318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319" name="Google Shape;1319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322" name="Google Shape;1322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4" name="Google Shape;1324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325" name="Google Shape;1325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7" name="Google Shape;1327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328" name="Google Shape;1328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0" name="Google Shape;1330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331" name="Google Shape;1331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3" name="Google Shape;1333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334" name="Google Shape;1334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6" name="Google Shape;1336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339" name="Google Shape;1339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342" name="Google Shape;1342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345" name="Google Shape;1345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348" name="Google Shape;1348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351" name="Google Shape;1351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3" name="Google Shape;1353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354" name="Google Shape;1354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6" name="Google Shape;1356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2"/>
          <p:cNvSpPr txBox="1"/>
          <p:nvPr>
            <p:ph type="title"/>
          </p:nvPr>
        </p:nvSpPr>
        <p:spPr>
          <a:xfrm>
            <a:off x="756500" y="705975"/>
            <a:ext cx="9226500" cy="7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grpSp>
        <p:nvGrpSpPr>
          <p:cNvPr id="1358" name="Google Shape;1358;p22"/>
          <p:cNvGrpSpPr/>
          <p:nvPr/>
        </p:nvGrpSpPr>
        <p:grpSpPr>
          <a:xfrm>
            <a:off x="7294686" y="1835256"/>
            <a:ext cx="766241" cy="758710"/>
            <a:chOff x="2033093" y="89602"/>
            <a:chExt cx="6745082" cy="6678786"/>
          </a:xfrm>
        </p:grpSpPr>
        <p:sp>
          <p:nvSpPr>
            <p:cNvPr id="1359" name="Google Shape;1359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0" name="Google Shape;1360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361" name="Google Shape;1361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3" name="Google Shape;1363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364" name="Google Shape;1364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6" name="Google Shape;1366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367" name="Google Shape;1367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9" name="Google Shape;1369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370" name="Google Shape;1370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2" name="Google Shape;1372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373" name="Google Shape;1373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5" name="Google Shape;1375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8" name="Google Shape;1378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379" name="Google Shape;1379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382" name="Google Shape;1382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385" name="Google Shape;1385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388" name="Google Shape;1388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391" name="Google Shape;1391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5" name="Google Shape;1395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396" name="Google Shape;1396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8" name="Google Shape;1398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399" name="Google Shape;1399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1" name="Google Shape;1401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402" name="Google Shape;1402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405" name="Google Shape;1405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7" name="Google Shape;1407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408" name="Google Shape;1408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0" name="Google Shape;1410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411" name="Google Shape;1411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3" name="Google Shape;1413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22"/>
          <p:cNvGrpSpPr/>
          <p:nvPr/>
        </p:nvGrpSpPr>
        <p:grpSpPr>
          <a:xfrm>
            <a:off x="756594" y="4153931"/>
            <a:ext cx="766241" cy="758710"/>
            <a:chOff x="2033093" y="89602"/>
            <a:chExt cx="6745082" cy="6678786"/>
          </a:xfrm>
        </p:grpSpPr>
        <p:sp>
          <p:nvSpPr>
            <p:cNvPr id="1415" name="Google Shape;1415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6" name="Google Shape;1416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417" name="Google Shape;1417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9" name="Google Shape;1419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420" name="Google Shape;1420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2" name="Google Shape;1422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423" name="Google Shape;1423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5" name="Google Shape;1425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426" name="Google Shape;1426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429" name="Google Shape;1429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1" name="Google Shape;1431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432" name="Google Shape;1432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4" name="Google Shape;1434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435" name="Google Shape;1435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7" name="Google Shape;1437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438" name="Google Shape;1438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0" name="Google Shape;1440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441" name="Google Shape;1441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3" name="Google Shape;1443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444" name="Google Shape;1444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6" name="Google Shape;1446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447" name="Google Shape;1447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1" name="Google Shape;1451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452" name="Google Shape;1452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455" name="Google Shape;1455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7" name="Google Shape;1457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458" name="Google Shape;1458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0" name="Google Shape;1460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461" name="Google Shape;1461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3" name="Google Shape;1463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464" name="Google Shape;1464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6" name="Google Shape;1466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467" name="Google Shape;1467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9" name="Google Shape;1469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22"/>
          <p:cNvGrpSpPr/>
          <p:nvPr/>
        </p:nvGrpSpPr>
        <p:grpSpPr>
          <a:xfrm>
            <a:off x="4025640" y="4153931"/>
            <a:ext cx="766241" cy="758710"/>
            <a:chOff x="2033093" y="89602"/>
            <a:chExt cx="6745082" cy="6678786"/>
          </a:xfrm>
        </p:grpSpPr>
        <p:sp>
          <p:nvSpPr>
            <p:cNvPr id="1471" name="Google Shape;1471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473" name="Google Shape;1473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476" name="Google Shape;1476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479" name="Google Shape;1479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482" name="Google Shape;1482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485" name="Google Shape;1485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488" name="Google Shape;1488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491" name="Google Shape;1491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494" name="Google Shape;1494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6" name="Google Shape;1496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497" name="Google Shape;1497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9" name="Google Shape;1499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500" name="Google Shape;1500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503" name="Google Shape;1503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5" name="Google Shape;1505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7" name="Google Shape;1507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508" name="Google Shape;1508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511" name="Google Shape;1511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3" name="Google Shape;1513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514" name="Google Shape;1514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6" name="Google Shape;1516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517" name="Google Shape;1517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520" name="Google Shape;1520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2" name="Google Shape;1522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523" name="Google Shape;1523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5" name="Google Shape;1525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6" name="Google Shape;1526;p22"/>
          <p:cNvGrpSpPr/>
          <p:nvPr/>
        </p:nvGrpSpPr>
        <p:grpSpPr>
          <a:xfrm>
            <a:off x="7294686" y="4153931"/>
            <a:ext cx="766241" cy="758710"/>
            <a:chOff x="2033093" y="89602"/>
            <a:chExt cx="6745082" cy="6678786"/>
          </a:xfrm>
        </p:grpSpPr>
        <p:sp>
          <p:nvSpPr>
            <p:cNvPr id="1527" name="Google Shape;1527;p22"/>
            <p:cNvSpPr/>
            <p:nvPr/>
          </p:nvSpPr>
          <p:spPr>
            <a:xfrm>
              <a:off x="2099389" y="89602"/>
              <a:ext cx="6678786" cy="6678786"/>
            </a:xfrm>
            <a:custGeom>
              <a:rect b="b" l="l" r="r" t="t"/>
              <a:pathLst>
                <a:path extrusionOk="0" h="3407544" w="3407544">
                  <a:moveTo>
                    <a:pt x="1703772" y="0"/>
                  </a:moveTo>
                  <a:cubicBezTo>
                    <a:pt x="2644739" y="0"/>
                    <a:pt x="3407544" y="762805"/>
                    <a:pt x="3407544" y="1703772"/>
                  </a:cubicBezTo>
                  <a:cubicBezTo>
                    <a:pt x="3407544" y="2644739"/>
                    <a:pt x="2644739" y="3407544"/>
                    <a:pt x="1703772" y="3407544"/>
                  </a:cubicBezTo>
                  <a:cubicBezTo>
                    <a:pt x="762805" y="3407544"/>
                    <a:pt x="0" y="2644739"/>
                    <a:pt x="0" y="1703772"/>
                  </a:cubicBezTo>
                  <a:cubicBezTo>
                    <a:pt x="0" y="762805"/>
                    <a:pt x="762805" y="0"/>
                    <a:pt x="1703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8" name="Google Shape;1528;p22"/>
            <p:cNvGrpSpPr/>
            <p:nvPr/>
          </p:nvGrpSpPr>
          <p:grpSpPr>
            <a:xfrm>
              <a:off x="5350548" y="149787"/>
              <a:ext cx="2237599" cy="3078574"/>
              <a:chOff x="5350548" y="149787"/>
              <a:chExt cx="2237599" cy="3078574"/>
            </a:xfrm>
          </p:grpSpPr>
          <p:sp>
            <p:nvSpPr>
              <p:cNvPr id="1529" name="Google Shape;1529;p22"/>
              <p:cNvSpPr/>
              <p:nvPr/>
            </p:nvSpPr>
            <p:spPr>
              <a:xfrm>
                <a:off x="5350548" y="149787"/>
                <a:ext cx="2237599" cy="2728347"/>
              </a:xfrm>
              <a:custGeom>
                <a:rect b="b" l="l" r="r" t="t"/>
                <a:pathLst>
                  <a:path extrusionOk="0" h="1392014" w="1141632">
                    <a:moveTo>
                      <a:pt x="362678" y="0"/>
                    </a:moveTo>
                    <a:lnTo>
                      <a:pt x="388268" y="3906"/>
                    </a:lnTo>
                    <a:cubicBezTo>
                      <a:pt x="665546" y="60645"/>
                      <a:pt x="918289" y="184741"/>
                      <a:pt x="1128655" y="358350"/>
                    </a:cubicBezTo>
                    <a:lnTo>
                      <a:pt x="1141632" y="370144"/>
                    </a:lnTo>
                    <a:lnTo>
                      <a:pt x="1140994" y="413157"/>
                    </a:lnTo>
                    <a:cubicBezTo>
                      <a:pt x="1132586" y="541575"/>
                      <a:pt x="1096465" y="685713"/>
                      <a:pt x="1015092" y="841779"/>
                    </a:cubicBezTo>
                    <a:cubicBezTo>
                      <a:pt x="689634" y="1466039"/>
                      <a:pt x="209691" y="1388995"/>
                      <a:pt x="209691" y="1388995"/>
                    </a:cubicBezTo>
                    <a:cubicBezTo>
                      <a:pt x="209691" y="1388995"/>
                      <a:pt x="-195136" y="963261"/>
                      <a:pt x="120189" y="333108"/>
                    </a:cubicBezTo>
                    <a:cubicBezTo>
                      <a:pt x="179310" y="214954"/>
                      <a:pt x="245154" y="121807"/>
                      <a:pt x="313120" y="48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>
                <a:off x="5350706" y="182401"/>
                <a:ext cx="2158474" cy="3045960"/>
              </a:xfrm>
              <a:custGeom>
                <a:rect b="b" l="l" r="r" t="t"/>
                <a:pathLst>
                  <a:path extrusionOk="0" h="1554061" w="1101262">
                    <a:moveTo>
                      <a:pt x="437717" y="0"/>
                    </a:moveTo>
                    <a:lnTo>
                      <a:pt x="459737" y="5662"/>
                    </a:lnTo>
                    <a:lnTo>
                      <a:pt x="645127" y="393268"/>
                    </a:lnTo>
                    <a:lnTo>
                      <a:pt x="768133" y="120260"/>
                    </a:lnTo>
                    <a:cubicBezTo>
                      <a:pt x="767126" y="119460"/>
                      <a:pt x="765911" y="118950"/>
                      <a:pt x="765321" y="117714"/>
                    </a:cubicBezTo>
                    <a:lnTo>
                      <a:pt x="763086" y="113076"/>
                    </a:lnTo>
                    <a:lnTo>
                      <a:pt x="785544" y="123895"/>
                    </a:lnTo>
                    <a:lnTo>
                      <a:pt x="766963" y="164959"/>
                    </a:lnTo>
                    <a:cubicBezTo>
                      <a:pt x="730191" y="246280"/>
                      <a:pt x="681336" y="354628"/>
                      <a:pt x="682334" y="354205"/>
                    </a:cubicBezTo>
                    <a:lnTo>
                      <a:pt x="975687" y="230429"/>
                    </a:lnTo>
                    <a:lnTo>
                      <a:pt x="994340" y="241761"/>
                    </a:lnTo>
                    <a:lnTo>
                      <a:pt x="670290" y="378442"/>
                    </a:lnTo>
                    <a:lnTo>
                      <a:pt x="551207" y="643922"/>
                    </a:lnTo>
                    <a:lnTo>
                      <a:pt x="1090050" y="477264"/>
                    </a:lnTo>
                    <a:cubicBezTo>
                      <a:pt x="1094632" y="475846"/>
                      <a:pt x="1099491" y="478559"/>
                      <a:pt x="1100879" y="483237"/>
                    </a:cubicBezTo>
                    <a:cubicBezTo>
                      <a:pt x="1102302" y="487919"/>
                      <a:pt x="1099630" y="492887"/>
                      <a:pt x="1095048" y="494304"/>
                    </a:cubicBezTo>
                    <a:lnTo>
                      <a:pt x="546556" y="663840"/>
                    </a:lnTo>
                    <a:cubicBezTo>
                      <a:pt x="545098" y="664283"/>
                      <a:pt x="543779" y="663678"/>
                      <a:pt x="542426" y="663398"/>
                    </a:cubicBezTo>
                    <a:lnTo>
                      <a:pt x="449373" y="869899"/>
                    </a:lnTo>
                    <a:lnTo>
                      <a:pt x="1028755" y="778268"/>
                    </a:lnTo>
                    <a:cubicBezTo>
                      <a:pt x="1031914" y="777773"/>
                      <a:pt x="1034378" y="779480"/>
                      <a:pt x="1036252" y="781810"/>
                    </a:cubicBezTo>
                    <a:cubicBezTo>
                      <a:pt x="1033997" y="786548"/>
                      <a:pt x="1031532" y="791322"/>
                      <a:pt x="1029207" y="796085"/>
                    </a:cubicBezTo>
                    <a:lnTo>
                      <a:pt x="446874" y="888157"/>
                    </a:lnTo>
                    <a:cubicBezTo>
                      <a:pt x="444930" y="888462"/>
                      <a:pt x="443264" y="887701"/>
                      <a:pt x="441668" y="886829"/>
                    </a:cubicBezTo>
                    <a:lnTo>
                      <a:pt x="330706" y="1132945"/>
                    </a:lnTo>
                    <a:lnTo>
                      <a:pt x="811205" y="1110147"/>
                    </a:lnTo>
                    <a:cubicBezTo>
                      <a:pt x="812871" y="1110065"/>
                      <a:pt x="814259" y="1111017"/>
                      <a:pt x="815647" y="1111807"/>
                    </a:cubicBezTo>
                    <a:cubicBezTo>
                      <a:pt x="810268" y="1117537"/>
                      <a:pt x="804888" y="1122923"/>
                      <a:pt x="799474" y="1128409"/>
                    </a:cubicBezTo>
                    <a:cubicBezTo>
                      <a:pt x="799474" y="1128427"/>
                      <a:pt x="799404" y="1128391"/>
                      <a:pt x="799370" y="1128409"/>
                    </a:cubicBezTo>
                    <a:lnTo>
                      <a:pt x="322549" y="1150985"/>
                    </a:lnTo>
                    <a:lnTo>
                      <a:pt x="222243" y="1373526"/>
                    </a:lnTo>
                    <a:lnTo>
                      <a:pt x="143171" y="1548931"/>
                    </a:lnTo>
                    <a:cubicBezTo>
                      <a:pt x="141190" y="1553368"/>
                      <a:pt x="136025" y="1555288"/>
                      <a:pt x="131673" y="1553244"/>
                    </a:cubicBezTo>
                    <a:cubicBezTo>
                      <a:pt x="127320" y="1551201"/>
                      <a:pt x="125439" y="1545956"/>
                      <a:pt x="127441" y="1541516"/>
                    </a:cubicBezTo>
                    <a:lnTo>
                      <a:pt x="205757" y="1367885"/>
                    </a:lnTo>
                    <a:lnTo>
                      <a:pt x="308667" y="1139362"/>
                    </a:lnTo>
                    <a:cubicBezTo>
                      <a:pt x="307035" y="1138941"/>
                      <a:pt x="305335" y="1138438"/>
                      <a:pt x="304120" y="1137039"/>
                    </a:cubicBezTo>
                    <a:lnTo>
                      <a:pt x="0" y="789335"/>
                    </a:lnTo>
                    <a:cubicBezTo>
                      <a:pt x="14" y="785440"/>
                      <a:pt x="195" y="781453"/>
                      <a:pt x="323" y="777493"/>
                    </a:cubicBezTo>
                    <a:cubicBezTo>
                      <a:pt x="393" y="773566"/>
                      <a:pt x="531" y="769611"/>
                      <a:pt x="649" y="765651"/>
                    </a:cubicBezTo>
                    <a:cubicBezTo>
                      <a:pt x="1871" y="766158"/>
                      <a:pt x="3190" y="766356"/>
                      <a:pt x="4120" y="767422"/>
                    </a:cubicBezTo>
                    <a:lnTo>
                      <a:pt x="315747" y="1123760"/>
                    </a:lnTo>
                    <a:lnTo>
                      <a:pt x="404356" y="927221"/>
                    </a:lnTo>
                    <a:cubicBezTo>
                      <a:pt x="402205" y="926887"/>
                      <a:pt x="400122" y="925797"/>
                      <a:pt x="398700" y="923903"/>
                    </a:cubicBezTo>
                    <a:lnTo>
                      <a:pt x="73103" y="491205"/>
                    </a:lnTo>
                    <a:cubicBezTo>
                      <a:pt x="70177" y="487328"/>
                      <a:pt x="70930" y="481789"/>
                      <a:pt x="74730" y="478811"/>
                    </a:cubicBezTo>
                    <a:cubicBezTo>
                      <a:pt x="76629" y="477327"/>
                      <a:pt x="78926" y="476747"/>
                      <a:pt x="81127" y="477041"/>
                    </a:cubicBezTo>
                    <a:cubicBezTo>
                      <a:pt x="83337" y="477338"/>
                      <a:pt x="85417" y="478531"/>
                      <a:pt x="86878" y="480471"/>
                    </a:cubicBezTo>
                    <a:lnTo>
                      <a:pt x="411402" y="911727"/>
                    </a:lnTo>
                    <a:lnTo>
                      <a:pt x="510737" y="691285"/>
                    </a:lnTo>
                    <a:lnTo>
                      <a:pt x="218426" y="196067"/>
                    </a:lnTo>
                    <a:cubicBezTo>
                      <a:pt x="215961" y="191878"/>
                      <a:pt x="217280" y="186414"/>
                      <a:pt x="221375" y="183893"/>
                    </a:cubicBezTo>
                    <a:cubicBezTo>
                      <a:pt x="223423" y="182632"/>
                      <a:pt x="225818" y="182352"/>
                      <a:pt x="227970" y="182897"/>
                    </a:cubicBezTo>
                    <a:cubicBezTo>
                      <a:pt x="230122" y="183443"/>
                      <a:pt x="232066" y="184899"/>
                      <a:pt x="233315" y="186991"/>
                    </a:cubicBezTo>
                    <a:lnTo>
                      <a:pt x="519553" y="671918"/>
                    </a:lnTo>
                    <a:lnTo>
                      <a:pt x="635791" y="4139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1" name="Google Shape;1531;p22"/>
            <p:cNvGrpSpPr/>
            <p:nvPr/>
          </p:nvGrpSpPr>
          <p:grpSpPr>
            <a:xfrm>
              <a:off x="7077365" y="678463"/>
              <a:ext cx="1700451" cy="3187624"/>
              <a:chOff x="7077365" y="678463"/>
              <a:chExt cx="1700451" cy="3187624"/>
            </a:xfrm>
          </p:grpSpPr>
          <p:sp>
            <p:nvSpPr>
              <p:cNvPr id="1532" name="Google Shape;1532;p22"/>
              <p:cNvSpPr/>
              <p:nvPr/>
            </p:nvSpPr>
            <p:spPr>
              <a:xfrm>
                <a:off x="7077365" y="678463"/>
                <a:ext cx="1700451" cy="3187624"/>
              </a:xfrm>
              <a:custGeom>
                <a:rect b="b" l="l" r="r" t="t"/>
                <a:pathLst>
                  <a:path extrusionOk="0" h="1626339" w="867577">
                    <a:moveTo>
                      <a:pt x="126887" y="49"/>
                    </a:moveTo>
                    <a:lnTo>
                      <a:pt x="129237" y="117"/>
                    </a:lnTo>
                    <a:lnTo>
                      <a:pt x="247562" y="88599"/>
                    </a:lnTo>
                    <a:cubicBezTo>
                      <a:pt x="626221" y="401096"/>
                      <a:pt x="867577" y="874018"/>
                      <a:pt x="867577" y="1403312"/>
                    </a:cubicBezTo>
                    <a:cubicBezTo>
                      <a:pt x="867577" y="1462123"/>
                      <a:pt x="864598" y="1520237"/>
                      <a:pt x="858781" y="1577513"/>
                    </a:cubicBezTo>
                    <a:lnTo>
                      <a:pt x="851329" y="1626339"/>
                    </a:lnTo>
                    <a:lnTo>
                      <a:pt x="767148" y="1584093"/>
                    </a:lnTo>
                    <a:cubicBezTo>
                      <a:pt x="614130" y="1499125"/>
                      <a:pt x="448558" y="1364456"/>
                      <a:pt x="290636" y="1152461"/>
                    </a:cubicBezTo>
                    <a:cubicBezTo>
                      <a:pt x="-214749" y="474076"/>
                      <a:pt x="92523" y="459"/>
                      <a:pt x="92523" y="459"/>
                    </a:cubicBezTo>
                    <a:cubicBezTo>
                      <a:pt x="92523" y="459"/>
                      <a:pt x="104747" y="-178"/>
                      <a:pt x="126887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>
                <a:off x="7195554" y="854342"/>
                <a:ext cx="1575438" cy="2908170"/>
              </a:xfrm>
              <a:custGeom>
                <a:rect b="b" l="l" r="r" t="t"/>
                <a:pathLst>
                  <a:path extrusionOk="0" h="1483760" w="803795">
                    <a:moveTo>
                      <a:pt x="675116" y="1449118"/>
                    </a:moveTo>
                    <a:lnTo>
                      <a:pt x="799578" y="1465965"/>
                    </a:lnTo>
                    <a:lnTo>
                      <a:pt x="798679" y="1483760"/>
                    </a:lnTo>
                    <a:lnTo>
                      <a:pt x="672826" y="1466715"/>
                    </a:lnTo>
                    <a:cubicBezTo>
                      <a:pt x="668106" y="1466077"/>
                      <a:pt x="664704" y="1461601"/>
                      <a:pt x="665329" y="1456753"/>
                    </a:cubicBezTo>
                    <a:cubicBezTo>
                      <a:pt x="665989" y="1451908"/>
                      <a:pt x="670361" y="1448474"/>
                      <a:pt x="675116" y="1449118"/>
                    </a:cubicBezTo>
                    <a:close/>
                    <a:moveTo>
                      <a:pt x="391134" y="1167590"/>
                    </a:moveTo>
                    <a:lnTo>
                      <a:pt x="802887" y="1226713"/>
                    </a:lnTo>
                    <a:lnTo>
                      <a:pt x="803795" y="1244684"/>
                    </a:lnTo>
                    <a:lnTo>
                      <a:pt x="388775" y="1185186"/>
                    </a:lnTo>
                    <a:cubicBezTo>
                      <a:pt x="384020" y="1184510"/>
                      <a:pt x="380722" y="1179959"/>
                      <a:pt x="381382" y="1175115"/>
                    </a:cubicBezTo>
                    <a:cubicBezTo>
                      <a:pt x="382041" y="1170277"/>
                      <a:pt x="386414" y="1166909"/>
                      <a:pt x="391134" y="1167590"/>
                    </a:cubicBezTo>
                    <a:close/>
                    <a:moveTo>
                      <a:pt x="172578" y="825197"/>
                    </a:moveTo>
                    <a:lnTo>
                      <a:pt x="774578" y="982777"/>
                    </a:lnTo>
                    <a:lnTo>
                      <a:pt x="777486" y="1001833"/>
                    </a:lnTo>
                    <a:lnTo>
                      <a:pt x="168378" y="842348"/>
                    </a:lnTo>
                    <a:cubicBezTo>
                      <a:pt x="163727" y="841133"/>
                      <a:pt x="160881" y="836352"/>
                      <a:pt x="162061" y="831614"/>
                    </a:cubicBezTo>
                    <a:cubicBezTo>
                      <a:pt x="163276" y="826876"/>
                      <a:pt x="167962" y="823983"/>
                      <a:pt x="172578" y="825197"/>
                    </a:cubicBezTo>
                    <a:close/>
                    <a:moveTo>
                      <a:pt x="109027" y="88"/>
                    </a:moveTo>
                    <a:cubicBezTo>
                      <a:pt x="111248" y="396"/>
                      <a:pt x="113331" y="1571"/>
                      <a:pt x="114789" y="3519"/>
                    </a:cubicBezTo>
                    <a:lnTo>
                      <a:pt x="339316" y="305410"/>
                    </a:lnTo>
                    <a:lnTo>
                      <a:pt x="335562" y="138872"/>
                    </a:lnTo>
                    <a:lnTo>
                      <a:pt x="353372" y="158469"/>
                    </a:lnTo>
                    <a:lnTo>
                      <a:pt x="357086" y="322784"/>
                    </a:lnTo>
                    <a:cubicBezTo>
                      <a:pt x="357121" y="324455"/>
                      <a:pt x="356218" y="325744"/>
                      <a:pt x="355455" y="327097"/>
                    </a:cubicBezTo>
                    <a:lnTo>
                      <a:pt x="572173" y="618364"/>
                    </a:lnTo>
                    <a:lnTo>
                      <a:pt x="586202" y="476044"/>
                    </a:lnTo>
                    <a:lnTo>
                      <a:pt x="601180" y="500700"/>
                    </a:lnTo>
                    <a:lnTo>
                      <a:pt x="587687" y="637512"/>
                    </a:lnTo>
                    <a:cubicBezTo>
                      <a:pt x="587652" y="637918"/>
                      <a:pt x="587235" y="638120"/>
                      <a:pt x="587131" y="638506"/>
                    </a:cubicBezTo>
                    <a:lnTo>
                      <a:pt x="740283" y="844287"/>
                    </a:lnTo>
                    <a:lnTo>
                      <a:pt x="751770" y="888964"/>
                    </a:lnTo>
                    <a:lnTo>
                      <a:pt x="618369" y="709664"/>
                    </a:lnTo>
                    <a:cubicBezTo>
                      <a:pt x="616668" y="710288"/>
                      <a:pt x="614898" y="710784"/>
                      <a:pt x="613059" y="710217"/>
                    </a:cubicBezTo>
                    <a:lnTo>
                      <a:pt x="30170" y="530831"/>
                    </a:lnTo>
                    <a:cubicBezTo>
                      <a:pt x="25589" y="529419"/>
                      <a:pt x="22951" y="524446"/>
                      <a:pt x="24340" y="519765"/>
                    </a:cubicBezTo>
                    <a:cubicBezTo>
                      <a:pt x="25728" y="515084"/>
                      <a:pt x="30587" y="512488"/>
                      <a:pt x="35169" y="513897"/>
                    </a:cubicBezTo>
                    <a:lnTo>
                      <a:pt x="602646" y="688526"/>
                    </a:lnTo>
                    <a:lnTo>
                      <a:pt x="391482" y="404675"/>
                    </a:lnTo>
                    <a:cubicBezTo>
                      <a:pt x="390024" y="404961"/>
                      <a:pt x="388636" y="405518"/>
                      <a:pt x="387143" y="405004"/>
                    </a:cubicBezTo>
                    <a:lnTo>
                      <a:pt x="5874" y="274424"/>
                    </a:lnTo>
                    <a:cubicBezTo>
                      <a:pt x="1328" y="272866"/>
                      <a:pt x="-1068" y="267880"/>
                      <a:pt x="461" y="263245"/>
                    </a:cubicBezTo>
                    <a:cubicBezTo>
                      <a:pt x="1988" y="258609"/>
                      <a:pt x="6882" y="256155"/>
                      <a:pt x="11428" y="257713"/>
                    </a:cubicBezTo>
                    <a:lnTo>
                      <a:pt x="374649" y="382100"/>
                    </a:lnTo>
                    <a:lnTo>
                      <a:pt x="100905" y="14139"/>
                    </a:lnTo>
                    <a:cubicBezTo>
                      <a:pt x="97990" y="10247"/>
                      <a:pt x="98823" y="4702"/>
                      <a:pt x="102641" y="1749"/>
                    </a:cubicBezTo>
                    <a:cubicBezTo>
                      <a:pt x="104550" y="272"/>
                      <a:pt x="106841" y="-220"/>
                      <a:pt x="109027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22"/>
            <p:cNvGrpSpPr/>
            <p:nvPr/>
          </p:nvGrpSpPr>
          <p:grpSpPr>
            <a:xfrm>
              <a:off x="5935648" y="1738267"/>
              <a:ext cx="2044019" cy="3568975"/>
              <a:chOff x="5935648" y="1738267"/>
              <a:chExt cx="2044019" cy="3568975"/>
            </a:xfrm>
          </p:grpSpPr>
          <p:sp>
            <p:nvSpPr>
              <p:cNvPr id="1535" name="Google Shape;1535;p22"/>
              <p:cNvSpPr/>
              <p:nvPr/>
            </p:nvSpPr>
            <p:spPr>
              <a:xfrm>
                <a:off x="5935648" y="1738267"/>
                <a:ext cx="2044019" cy="3568975"/>
              </a:xfrm>
              <a:custGeom>
                <a:rect b="b" l="l" r="r" t="t"/>
                <a:pathLst>
                  <a:path extrusionOk="0" h="2081035" w="1216678">
                    <a:moveTo>
                      <a:pt x="523260" y="0"/>
                    </a:moveTo>
                    <a:cubicBezTo>
                      <a:pt x="523260" y="0"/>
                      <a:pt x="0" y="184117"/>
                      <a:pt x="0" y="973291"/>
                    </a:cubicBezTo>
                    <a:cubicBezTo>
                      <a:pt x="0" y="1762461"/>
                      <a:pt x="740685" y="2081036"/>
                      <a:pt x="740685" y="2081036"/>
                    </a:cubicBezTo>
                    <a:cubicBezTo>
                      <a:pt x="740685" y="2081036"/>
                      <a:pt x="1311390" y="1754672"/>
                      <a:pt x="1202981" y="908581"/>
                    </a:cubicBezTo>
                    <a:cubicBezTo>
                      <a:pt x="1094532" y="62491"/>
                      <a:pt x="523260" y="0"/>
                      <a:pt x="523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6011863" y="1739310"/>
                <a:ext cx="1956100" cy="3563876"/>
              </a:xfrm>
              <a:custGeom>
                <a:rect b="b" l="l" r="r" t="t"/>
                <a:pathLst>
                  <a:path extrusionOk="0" h="2078062" w="1164345">
                    <a:moveTo>
                      <a:pt x="479078" y="56"/>
                    </a:moveTo>
                    <a:cubicBezTo>
                      <a:pt x="473533" y="635"/>
                      <a:pt x="469525" y="5630"/>
                      <a:pt x="470092" y="11188"/>
                    </a:cubicBezTo>
                    <a:lnTo>
                      <a:pt x="512840" y="421567"/>
                    </a:lnTo>
                    <a:lnTo>
                      <a:pt x="197734" y="220172"/>
                    </a:lnTo>
                    <a:cubicBezTo>
                      <a:pt x="196034" y="219092"/>
                      <a:pt x="194131" y="219173"/>
                      <a:pt x="192309" y="219160"/>
                    </a:cubicBezTo>
                    <a:cubicBezTo>
                      <a:pt x="188990" y="223116"/>
                      <a:pt x="185711" y="226965"/>
                      <a:pt x="182432" y="231050"/>
                    </a:cubicBezTo>
                    <a:cubicBezTo>
                      <a:pt x="183039" y="233556"/>
                      <a:pt x="184537" y="235766"/>
                      <a:pt x="186845" y="237248"/>
                    </a:cubicBezTo>
                    <a:lnTo>
                      <a:pt x="515512" y="447248"/>
                    </a:lnTo>
                    <a:lnTo>
                      <a:pt x="552188" y="800066"/>
                    </a:lnTo>
                    <a:lnTo>
                      <a:pt x="80338" y="475961"/>
                    </a:lnTo>
                    <a:cubicBezTo>
                      <a:pt x="78031" y="474379"/>
                      <a:pt x="75278" y="473844"/>
                      <a:pt x="72728" y="474318"/>
                    </a:cubicBezTo>
                    <a:cubicBezTo>
                      <a:pt x="70177" y="474792"/>
                      <a:pt x="67748" y="476192"/>
                      <a:pt x="66170" y="478491"/>
                    </a:cubicBezTo>
                    <a:cubicBezTo>
                      <a:pt x="63012" y="483098"/>
                      <a:pt x="64227" y="489494"/>
                      <a:pt x="68842" y="492660"/>
                    </a:cubicBezTo>
                    <a:lnTo>
                      <a:pt x="554981" y="826505"/>
                    </a:lnTo>
                    <a:lnTo>
                      <a:pt x="588499" y="1148331"/>
                    </a:lnTo>
                    <a:lnTo>
                      <a:pt x="14920" y="832957"/>
                    </a:lnTo>
                    <a:cubicBezTo>
                      <a:pt x="12491" y="831609"/>
                      <a:pt x="9820" y="831476"/>
                      <a:pt x="7350" y="832196"/>
                    </a:cubicBezTo>
                    <a:cubicBezTo>
                      <a:pt x="4840" y="832921"/>
                      <a:pt x="2614" y="834560"/>
                      <a:pt x="1278" y="837006"/>
                    </a:cubicBezTo>
                    <a:cubicBezTo>
                      <a:pt x="-1434" y="841904"/>
                      <a:pt x="307" y="847976"/>
                      <a:pt x="5205" y="850668"/>
                    </a:cubicBezTo>
                    <a:lnTo>
                      <a:pt x="591050" y="1172745"/>
                    </a:lnTo>
                    <a:lnTo>
                      <a:pt x="591050" y="1172874"/>
                    </a:lnTo>
                    <a:lnTo>
                      <a:pt x="620115" y="1451560"/>
                    </a:lnTo>
                    <a:lnTo>
                      <a:pt x="13908" y="1207029"/>
                    </a:lnTo>
                    <a:cubicBezTo>
                      <a:pt x="8727" y="1204940"/>
                      <a:pt x="2857" y="1207538"/>
                      <a:pt x="752" y="1212720"/>
                    </a:cubicBezTo>
                    <a:cubicBezTo>
                      <a:pt x="-1312" y="1217906"/>
                      <a:pt x="1157" y="1223788"/>
                      <a:pt x="6338" y="1225877"/>
                    </a:cubicBezTo>
                    <a:lnTo>
                      <a:pt x="620641" y="1473573"/>
                    </a:lnTo>
                    <a:cubicBezTo>
                      <a:pt x="621208" y="1473812"/>
                      <a:pt x="621815" y="1473448"/>
                      <a:pt x="622423" y="1473573"/>
                    </a:cubicBezTo>
                    <a:lnTo>
                      <a:pt x="654646" y="1782749"/>
                    </a:lnTo>
                    <a:lnTo>
                      <a:pt x="117662" y="1548464"/>
                    </a:lnTo>
                    <a:cubicBezTo>
                      <a:pt x="115111" y="1547346"/>
                      <a:pt x="112359" y="1547391"/>
                      <a:pt x="109930" y="1548338"/>
                    </a:cubicBezTo>
                    <a:cubicBezTo>
                      <a:pt x="109444" y="1548532"/>
                      <a:pt x="109282" y="1549200"/>
                      <a:pt x="108797" y="1549476"/>
                    </a:cubicBezTo>
                    <a:cubicBezTo>
                      <a:pt x="113330" y="1557268"/>
                      <a:pt x="117905" y="1565142"/>
                      <a:pt x="122601" y="1572752"/>
                    </a:cubicBezTo>
                    <a:lnTo>
                      <a:pt x="657074" y="1805771"/>
                    </a:lnTo>
                    <a:lnTo>
                      <a:pt x="684521" y="2068899"/>
                    </a:lnTo>
                    <a:cubicBezTo>
                      <a:pt x="685088" y="2074461"/>
                      <a:pt x="690107" y="2078594"/>
                      <a:pt x="695653" y="2078007"/>
                    </a:cubicBezTo>
                    <a:cubicBezTo>
                      <a:pt x="701199" y="2077428"/>
                      <a:pt x="705207" y="2072445"/>
                      <a:pt x="704640" y="2066875"/>
                    </a:cubicBezTo>
                    <a:lnTo>
                      <a:pt x="672498" y="1758460"/>
                    </a:lnTo>
                    <a:lnTo>
                      <a:pt x="1086297" y="1426765"/>
                    </a:lnTo>
                    <a:cubicBezTo>
                      <a:pt x="1090670" y="1423267"/>
                      <a:pt x="1091317" y="1416831"/>
                      <a:pt x="1087795" y="1412471"/>
                    </a:cubicBezTo>
                    <a:cubicBezTo>
                      <a:pt x="1086055" y="1410289"/>
                      <a:pt x="1083545" y="1409087"/>
                      <a:pt x="1080994" y="1408803"/>
                    </a:cubicBezTo>
                    <a:cubicBezTo>
                      <a:pt x="1078404" y="1408520"/>
                      <a:pt x="1075691" y="1409204"/>
                      <a:pt x="1073505" y="1410953"/>
                    </a:cubicBezTo>
                    <a:lnTo>
                      <a:pt x="669988" y="1734552"/>
                    </a:lnTo>
                    <a:lnTo>
                      <a:pt x="634931" y="1398302"/>
                    </a:lnTo>
                    <a:lnTo>
                      <a:pt x="1164345" y="971100"/>
                    </a:lnTo>
                    <a:cubicBezTo>
                      <a:pt x="1163697" y="964141"/>
                      <a:pt x="1162807" y="957008"/>
                      <a:pt x="1162078" y="949973"/>
                    </a:cubicBezTo>
                    <a:cubicBezTo>
                      <a:pt x="1160054" y="950090"/>
                      <a:pt x="1157949" y="950252"/>
                      <a:pt x="1156249" y="951616"/>
                    </a:cubicBezTo>
                    <a:lnTo>
                      <a:pt x="632543" y="1374394"/>
                    </a:lnTo>
                    <a:lnTo>
                      <a:pt x="604935" y="1110380"/>
                    </a:lnTo>
                    <a:lnTo>
                      <a:pt x="1071360" y="629916"/>
                    </a:lnTo>
                    <a:cubicBezTo>
                      <a:pt x="1075246" y="625908"/>
                      <a:pt x="1075246" y="619524"/>
                      <a:pt x="1071238" y="615622"/>
                    </a:cubicBezTo>
                    <a:cubicBezTo>
                      <a:pt x="1069255" y="613675"/>
                      <a:pt x="1066623" y="612804"/>
                      <a:pt x="1064033" y="612841"/>
                    </a:cubicBezTo>
                    <a:cubicBezTo>
                      <a:pt x="1061442" y="612877"/>
                      <a:pt x="1058891" y="613873"/>
                      <a:pt x="1056948" y="615877"/>
                    </a:cubicBezTo>
                    <a:lnTo>
                      <a:pt x="602182" y="1084067"/>
                    </a:lnTo>
                    <a:lnTo>
                      <a:pt x="567004" y="746680"/>
                    </a:lnTo>
                    <a:cubicBezTo>
                      <a:pt x="567854" y="746105"/>
                      <a:pt x="568987" y="746016"/>
                      <a:pt x="569635" y="745162"/>
                    </a:cubicBezTo>
                    <a:lnTo>
                      <a:pt x="895023" y="334658"/>
                    </a:lnTo>
                    <a:cubicBezTo>
                      <a:pt x="898505" y="330277"/>
                      <a:pt x="897736" y="323962"/>
                      <a:pt x="893363" y="320489"/>
                    </a:cubicBezTo>
                    <a:cubicBezTo>
                      <a:pt x="891178" y="318753"/>
                      <a:pt x="888465" y="318040"/>
                      <a:pt x="885915" y="318340"/>
                    </a:cubicBezTo>
                    <a:cubicBezTo>
                      <a:pt x="883324" y="318635"/>
                      <a:pt x="880936" y="319939"/>
                      <a:pt x="879195" y="322133"/>
                    </a:cubicBezTo>
                    <a:lnTo>
                      <a:pt x="564211" y="719355"/>
                    </a:lnTo>
                    <a:lnTo>
                      <a:pt x="530692" y="398035"/>
                    </a:lnTo>
                    <a:lnTo>
                      <a:pt x="695532" y="141234"/>
                    </a:lnTo>
                    <a:cubicBezTo>
                      <a:pt x="698527" y="136530"/>
                      <a:pt x="697191" y="130207"/>
                      <a:pt x="692495" y="127191"/>
                    </a:cubicBezTo>
                    <a:cubicBezTo>
                      <a:pt x="690148" y="125681"/>
                      <a:pt x="687314" y="125244"/>
                      <a:pt x="684764" y="125799"/>
                    </a:cubicBezTo>
                    <a:cubicBezTo>
                      <a:pt x="682254" y="126353"/>
                      <a:pt x="679946" y="127875"/>
                      <a:pt x="678449" y="130227"/>
                    </a:cubicBezTo>
                    <a:lnTo>
                      <a:pt x="527413" y="365905"/>
                    </a:lnTo>
                    <a:lnTo>
                      <a:pt x="490211" y="9038"/>
                    </a:lnTo>
                    <a:cubicBezTo>
                      <a:pt x="489644" y="3476"/>
                      <a:pt x="484624" y="-523"/>
                      <a:pt x="479078" y="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7" name="Google Shape;1537;p22"/>
            <p:cNvGrpSpPr/>
            <p:nvPr/>
          </p:nvGrpSpPr>
          <p:grpSpPr>
            <a:xfrm>
              <a:off x="4696014" y="89602"/>
              <a:ext cx="1924915" cy="2157440"/>
              <a:chOff x="4696014" y="89602"/>
              <a:chExt cx="1924915" cy="2157440"/>
            </a:xfrm>
          </p:grpSpPr>
          <p:sp>
            <p:nvSpPr>
              <p:cNvPr id="1538" name="Google Shape;1538;p22"/>
              <p:cNvSpPr/>
              <p:nvPr/>
            </p:nvSpPr>
            <p:spPr>
              <a:xfrm>
                <a:off x="4696014" y="89602"/>
                <a:ext cx="1894597" cy="1968328"/>
              </a:xfrm>
              <a:custGeom>
                <a:rect b="b" l="l" r="r" t="t"/>
                <a:pathLst>
                  <a:path extrusionOk="0" h="1004249" w="966631">
                    <a:moveTo>
                      <a:pt x="378868" y="0"/>
                    </a:moveTo>
                    <a:lnTo>
                      <a:pt x="509068" y="6575"/>
                    </a:lnTo>
                    <a:lnTo>
                      <a:pt x="570200" y="50108"/>
                    </a:lnTo>
                    <a:cubicBezTo>
                      <a:pt x="654001" y="116035"/>
                      <a:pt x="737094" y="207876"/>
                      <a:pt x="809697" y="335580"/>
                    </a:cubicBezTo>
                    <a:cubicBezTo>
                      <a:pt x="1100100" y="846397"/>
                      <a:pt x="898515" y="1000104"/>
                      <a:pt x="898515" y="1000104"/>
                    </a:cubicBezTo>
                    <a:cubicBezTo>
                      <a:pt x="898515" y="1000104"/>
                      <a:pt x="577604" y="1066368"/>
                      <a:pt x="213634" y="669033"/>
                    </a:cubicBezTo>
                    <a:cubicBezTo>
                      <a:pt x="31652" y="470367"/>
                      <a:pt x="-6500" y="275050"/>
                      <a:pt x="843" y="129399"/>
                    </a:cubicBezTo>
                    <a:lnTo>
                      <a:pt x="12028" y="40650"/>
                    </a:lnTo>
                    <a:lnTo>
                      <a:pt x="35499" y="34615"/>
                    </a:lnTo>
                    <a:cubicBezTo>
                      <a:pt x="146410" y="11919"/>
                      <a:pt x="261247" y="0"/>
                      <a:pt x="378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>
                <a:off x="4762506" y="100648"/>
                <a:ext cx="1858423" cy="2146394"/>
              </a:xfrm>
              <a:custGeom>
                <a:rect b="b" l="l" r="r" t="t"/>
                <a:pathLst>
                  <a:path extrusionOk="0" h="1095099" w="948175">
                    <a:moveTo>
                      <a:pt x="233343" y="0"/>
                    </a:moveTo>
                    <a:lnTo>
                      <a:pt x="239599" y="6073"/>
                    </a:lnTo>
                    <a:lnTo>
                      <a:pt x="243612" y="157573"/>
                    </a:lnTo>
                    <a:lnTo>
                      <a:pt x="375937" y="331427"/>
                    </a:lnTo>
                    <a:lnTo>
                      <a:pt x="397628" y="92832"/>
                    </a:lnTo>
                    <a:cubicBezTo>
                      <a:pt x="398070" y="87966"/>
                      <a:pt x="402294" y="84415"/>
                      <a:pt x="407066" y="84868"/>
                    </a:cubicBezTo>
                    <a:cubicBezTo>
                      <a:pt x="411841" y="85317"/>
                      <a:pt x="415316" y="89624"/>
                      <a:pt x="414875" y="94493"/>
                    </a:cubicBezTo>
                    <a:lnTo>
                      <a:pt x="391663" y="350460"/>
                    </a:lnTo>
                    <a:cubicBezTo>
                      <a:pt x="391624" y="350868"/>
                      <a:pt x="391211" y="351067"/>
                      <a:pt x="391121" y="351456"/>
                    </a:cubicBezTo>
                    <a:lnTo>
                      <a:pt x="436027" y="410329"/>
                    </a:lnTo>
                    <a:cubicBezTo>
                      <a:pt x="436057" y="410372"/>
                      <a:pt x="436106" y="410396"/>
                      <a:pt x="436134" y="410438"/>
                    </a:cubicBezTo>
                    <a:cubicBezTo>
                      <a:pt x="436144" y="410460"/>
                      <a:pt x="436123" y="410531"/>
                      <a:pt x="436134" y="410548"/>
                    </a:cubicBezTo>
                    <a:lnTo>
                      <a:pt x="436352" y="410881"/>
                    </a:lnTo>
                    <a:lnTo>
                      <a:pt x="533542" y="538475"/>
                    </a:lnTo>
                    <a:lnTo>
                      <a:pt x="598828" y="230168"/>
                    </a:lnTo>
                    <a:cubicBezTo>
                      <a:pt x="599835" y="225388"/>
                      <a:pt x="604451" y="222385"/>
                      <a:pt x="609137" y="223419"/>
                    </a:cubicBezTo>
                    <a:cubicBezTo>
                      <a:pt x="613822" y="224449"/>
                      <a:pt x="616772" y="229152"/>
                      <a:pt x="615766" y="233929"/>
                    </a:cubicBezTo>
                    <a:lnTo>
                      <a:pt x="547842" y="554854"/>
                    </a:lnTo>
                    <a:cubicBezTo>
                      <a:pt x="547738" y="555417"/>
                      <a:pt x="547183" y="555672"/>
                      <a:pt x="546974" y="556182"/>
                    </a:cubicBezTo>
                    <a:lnTo>
                      <a:pt x="648183" y="689202"/>
                    </a:lnTo>
                    <a:lnTo>
                      <a:pt x="763241" y="407450"/>
                    </a:lnTo>
                    <a:cubicBezTo>
                      <a:pt x="764178" y="405194"/>
                      <a:pt x="765983" y="403554"/>
                      <a:pt x="768030" y="402694"/>
                    </a:cubicBezTo>
                    <a:cubicBezTo>
                      <a:pt x="770078" y="401834"/>
                      <a:pt x="772438" y="401751"/>
                      <a:pt x="774660" y="402690"/>
                    </a:cubicBezTo>
                    <a:cubicBezTo>
                      <a:pt x="779067" y="404571"/>
                      <a:pt x="781150" y="409688"/>
                      <a:pt x="779311" y="414203"/>
                    </a:cubicBezTo>
                    <a:lnTo>
                      <a:pt x="660540" y="705356"/>
                    </a:lnTo>
                    <a:lnTo>
                      <a:pt x="768135" y="846677"/>
                    </a:lnTo>
                    <a:lnTo>
                      <a:pt x="831164" y="614169"/>
                    </a:lnTo>
                    <a:cubicBezTo>
                      <a:pt x="832449" y="609456"/>
                      <a:pt x="837273" y="606669"/>
                      <a:pt x="841889" y="607972"/>
                    </a:cubicBezTo>
                    <a:cubicBezTo>
                      <a:pt x="846505" y="609276"/>
                      <a:pt x="849247" y="614106"/>
                      <a:pt x="847964" y="618819"/>
                    </a:cubicBezTo>
                    <a:lnTo>
                      <a:pt x="781497" y="864159"/>
                    </a:lnTo>
                    <a:lnTo>
                      <a:pt x="946361" y="1080841"/>
                    </a:lnTo>
                    <a:cubicBezTo>
                      <a:pt x="949276" y="1084698"/>
                      <a:pt x="948617" y="1090236"/>
                      <a:pt x="944833" y="1093232"/>
                    </a:cubicBezTo>
                    <a:cubicBezTo>
                      <a:pt x="941016" y="1096235"/>
                      <a:pt x="935602" y="1095544"/>
                      <a:pt x="932686" y="1091685"/>
                    </a:cubicBezTo>
                    <a:lnTo>
                      <a:pt x="773896" y="883085"/>
                    </a:lnTo>
                    <a:lnTo>
                      <a:pt x="449909" y="867039"/>
                    </a:lnTo>
                    <a:cubicBezTo>
                      <a:pt x="445123" y="866798"/>
                      <a:pt x="441434" y="862627"/>
                      <a:pt x="441666" y="857739"/>
                    </a:cubicBezTo>
                    <a:cubicBezTo>
                      <a:pt x="441889" y="852856"/>
                      <a:pt x="445880" y="849096"/>
                      <a:pt x="450666" y="849333"/>
                    </a:cubicBezTo>
                    <a:lnTo>
                      <a:pt x="759770" y="864602"/>
                    </a:lnTo>
                    <a:lnTo>
                      <a:pt x="650023" y="720407"/>
                    </a:lnTo>
                    <a:cubicBezTo>
                      <a:pt x="649502" y="720417"/>
                      <a:pt x="649120" y="720817"/>
                      <a:pt x="648600" y="720739"/>
                    </a:cubicBezTo>
                    <a:lnTo>
                      <a:pt x="294049" y="665407"/>
                    </a:lnTo>
                    <a:cubicBezTo>
                      <a:pt x="289304" y="664667"/>
                      <a:pt x="286056" y="660170"/>
                      <a:pt x="286781" y="655337"/>
                    </a:cubicBezTo>
                    <a:cubicBezTo>
                      <a:pt x="287511" y="650506"/>
                      <a:pt x="291915" y="647185"/>
                      <a:pt x="296652" y="647925"/>
                    </a:cubicBezTo>
                    <a:lnTo>
                      <a:pt x="634959" y="700601"/>
                    </a:lnTo>
                    <a:lnTo>
                      <a:pt x="549821" y="588829"/>
                    </a:lnTo>
                    <a:cubicBezTo>
                      <a:pt x="549335" y="588815"/>
                      <a:pt x="548953" y="589144"/>
                      <a:pt x="548501" y="589052"/>
                    </a:cubicBezTo>
                    <a:lnTo>
                      <a:pt x="125604" y="502954"/>
                    </a:lnTo>
                    <a:cubicBezTo>
                      <a:pt x="120901" y="501998"/>
                      <a:pt x="117833" y="497348"/>
                      <a:pt x="118773" y="492552"/>
                    </a:cubicBezTo>
                    <a:cubicBezTo>
                      <a:pt x="119704" y="487754"/>
                      <a:pt x="124267" y="484624"/>
                      <a:pt x="128967" y="485580"/>
                    </a:cubicBezTo>
                    <a:lnTo>
                      <a:pt x="534063" y="568024"/>
                    </a:lnTo>
                    <a:lnTo>
                      <a:pt x="423444" y="422613"/>
                    </a:lnTo>
                    <a:lnTo>
                      <a:pt x="6294" y="302654"/>
                    </a:lnTo>
                    <a:cubicBezTo>
                      <a:pt x="1675" y="301326"/>
                      <a:pt x="-971" y="296404"/>
                      <a:pt x="332" y="291697"/>
                    </a:cubicBezTo>
                    <a:cubicBezTo>
                      <a:pt x="1626" y="286991"/>
                      <a:pt x="6347" y="284282"/>
                      <a:pt x="10959" y="285610"/>
                    </a:cubicBezTo>
                    <a:lnTo>
                      <a:pt x="405438" y="399040"/>
                    </a:lnTo>
                    <a:lnTo>
                      <a:pt x="270402" y="221757"/>
                    </a:lnTo>
                    <a:cubicBezTo>
                      <a:pt x="270292" y="221733"/>
                      <a:pt x="270187" y="221786"/>
                      <a:pt x="270077" y="221757"/>
                    </a:cubicBezTo>
                    <a:lnTo>
                      <a:pt x="10310" y="155249"/>
                    </a:lnTo>
                    <a:cubicBezTo>
                      <a:pt x="5662" y="154056"/>
                      <a:pt x="2744" y="149254"/>
                      <a:pt x="3910" y="144513"/>
                    </a:cubicBezTo>
                    <a:cubicBezTo>
                      <a:pt x="5073" y="139771"/>
                      <a:pt x="9783" y="136906"/>
                      <a:pt x="14430" y="138096"/>
                    </a:cubicBezTo>
                    <a:lnTo>
                      <a:pt x="253375" y="199182"/>
                    </a:lnTo>
                    <a:lnTo>
                      <a:pt x="111029" y="12275"/>
                    </a:lnTo>
                    <a:lnTo>
                      <a:pt x="130747" y="9265"/>
                    </a:lnTo>
                    <a:lnTo>
                      <a:pt x="225608" y="133889"/>
                    </a:lnTo>
                    <a:lnTo>
                      <a:pt x="222245" y="6516"/>
                    </a:lnTo>
                    <a:lnTo>
                      <a:pt x="228073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0" name="Google Shape;1540;p22"/>
            <p:cNvGrpSpPr/>
            <p:nvPr/>
          </p:nvGrpSpPr>
          <p:grpSpPr>
            <a:xfrm>
              <a:off x="3901828" y="1099903"/>
              <a:ext cx="2337814" cy="4632124"/>
              <a:chOff x="3901828" y="1099903"/>
              <a:chExt cx="2337814" cy="4632124"/>
            </a:xfrm>
          </p:grpSpPr>
          <p:sp>
            <p:nvSpPr>
              <p:cNvPr id="1541" name="Google Shape;1541;p22"/>
              <p:cNvSpPr/>
              <p:nvPr/>
            </p:nvSpPr>
            <p:spPr>
              <a:xfrm>
                <a:off x="3901828" y="1099903"/>
                <a:ext cx="2337814" cy="4460029"/>
              </a:xfrm>
              <a:custGeom>
                <a:rect b="b" l="l" r="r" t="t"/>
                <a:pathLst>
                  <a:path extrusionOk="0" h="2600600" w="1391556">
                    <a:moveTo>
                      <a:pt x="1092387" y="0"/>
                    </a:moveTo>
                    <a:cubicBezTo>
                      <a:pt x="1092387" y="0"/>
                      <a:pt x="443148" y="2801"/>
                      <a:pt x="125780" y="923705"/>
                    </a:cubicBezTo>
                    <a:cubicBezTo>
                      <a:pt x="-191589" y="1844609"/>
                      <a:pt x="191703" y="2600601"/>
                      <a:pt x="191703" y="2600601"/>
                    </a:cubicBezTo>
                    <a:cubicBezTo>
                      <a:pt x="191703" y="2600601"/>
                      <a:pt x="839189" y="2272763"/>
                      <a:pt x="1243989" y="1464446"/>
                    </a:cubicBezTo>
                    <a:cubicBezTo>
                      <a:pt x="1648802" y="656128"/>
                      <a:pt x="1092387" y="0"/>
                      <a:pt x="1092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3948083" y="1315101"/>
                <a:ext cx="1944948" cy="4416926"/>
              </a:xfrm>
              <a:custGeom>
                <a:rect b="b" l="l" r="r" t="t"/>
                <a:pathLst>
                  <a:path extrusionOk="0" h="2575467" w="1157707">
                    <a:moveTo>
                      <a:pt x="1023965" y="551"/>
                    </a:moveTo>
                    <a:cubicBezTo>
                      <a:pt x="1018679" y="-1275"/>
                      <a:pt x="1012890" y="1591"/>
                      <a:pt x="1011060" y="6874"/>
                    </a:cubicBezTo>
                    <a:lnTo>
                      <a:pt x="838634" y="505931"/>
                    </a:lnTo>
                    <a:lnTo>
                      <a:pt x="721619" y="74680"/>
                    </a:lnTo>
                    <a:cubicBezTo>
                      <a:pt x="720154" y="69288"/>
                      <a:pt x="714616" y="66131"/>
                      <a:pt x="709224" y="67596"/>
                    </a:cubicBezTo>
                    <a:cubicBezTo>
                      <a:pt x="703828" y="69061"/>
                      <a:pt x="700545" y="74599"/>
                      <a:pt x="702010" y="79995"/>
                    </a:cubicBezTo>
                    <a:lnTo>
                      <a:pt x="824972" y="532624"/>
                    </a:lnTo>
                    <a:cubicBezTo>
                      <a:pt x="825462" y="534434"/>
                      <a:pt x="826891" y="535458"/>
                      <a:pt x="828133" y="536672"/>
                    </a:cubicBezTo>
                    <a:lnTo>
                      <a:pt x="695181" y="921625"/>
                    </a:lnTo>
                    <a:lnTo>
                      <a:pt x="493532" y="260388"/>
                    </a:lnTo>
                    <a:cubicBezTo>
                      <a:pt x="491900" y="255044"/>
                      <a:pt x="486225" y="252053"/>
                      <a:pt x="480881" y="253684"/>
                    </a:cubicBezTo>
                    <a:cubicBezTo>
                      <a:pt x="475538" y="255316"/>
                      <a:pt x="472417" y="260987"/>
                      <a:pt x="474052" y="266335"/>
                    </a:cubicBezTo>
                    <a:lnTo>
                      <a:pt x="681263" y="945533"/>
                    </a:lnTo>
                    <a:cubicBezTo>
                      <a:pt x="681919" y="947679"/>
                      <a:pt x="683510" y="949099"/>
                      <a:pt x="685186" y="950342"/>
                    </a:cubicBezTo>
                    <a:lnTo>
                      <a:pt x="550080" y="1341367"/>
                    </a:lnTo>
                    <a:lnTo>
                      <a:pt x="286571" y="591448"/>
                    </a:lnTo>
                    <a:cubicBezTo>
                      <a:pt x="284721" y="586177"/>
                      <a:pt x="278936" y="583396"/>
                      <a:pt x="273670" y="585250"/>
                    </a:cubicBezTo>
                    <a:cubicBezTo>
                      <a:pt x="268395" y="587104"/>
                      <a:pt x="265622" y="592881"/>
                      <a:pt x="267468" y="598155"/>
                    </a:cubicBezTo>
                    <a:lnTo>
                      <a:pt x="538822" y="1370335"/>
                    </a:lnTo>
                    <a:cubicBezTo>
                      <a:pt x="539000" y="1370849"/>
                      <a:pt x="539579" y="1371007"/>
                      <a:pt x="539834" y="1371473"/>
                    </a:cubicBezTo>
                    <a:lnTo>
                      <a:pt x="428005" y="1695068"/>
                    </a:lnTo>
                    <a:lnTo>
                      <a:pt x="102762" y="1020804"/>
                    </a:lnTo>
                    <a:cubicBezTo>
                      <a:pt x="101548" y="1018286"/>
                      <a:pt x="99382" y="1016468"/>
                      <a:pt x="96945" y="1015618"/>
                    </a:cubicBezTo>
                    <a:cubicBezTo>
                      <a:pt x="94496" y="1014764"/>
                      <a:pt x="91743" y="1014784"/>
                      <a:pt x="89225" y="1015995"/>
                    </a:cubicBezTo>
                    <a:cubicBezTo>
                      <a:pt x="84193" y="1018424"/>
                      <a:pt x="82112" y="1024496"/>
                      <a:pt x="84545" y="1029532"/>
                    </a:cubicBezTo>
                    <a:lnTo>
                      <a:pt x="414719" y="1714296"/>
                    </a:lnTo>
                    <a:cubicBezTo>
                      <a:pt x="415779" y="1716499"/>
                      <a:pt x="417731" y="1717915"/>
                      <a:pt x="419783" y="1718854"/>
                    </a:cubicBezTo>
                    <a:lnTo>
                      <a:pt x="303901" y="2054213"/>
                    </a:lnTo>
                    <a:lnTo>
                      <a:pt x="19144" y="1474955"/>
                    </a:lnTo>
                    <a:cubicBezTo>
                      <a:pt x="17909" y="1472445"/>
                      <a:pt x="15760" y="1470603"/>
                      <a:pt x="13323" y="1469765"/>
                    </a:cubicBezTo>
                    <a:cubicBezTo>
                      <a:pt x="10874" y="1468931"/>
                      <a:pt x="8109" y="1469037"/>
                      <a:pt x="5607" y="1470271"/>
                    </a:cubicBezTo>
                    <a:cubicBezTo>
                      <a:pt x="591" y="1472737"/>
                      <a:pt x="-1413" y="1478789"/>
                      <a:pt x="1053" y="1483808"/>
                    </a:cubicBezTo>
                    <a:lnTo>
                      <a:pt x="294542" y="2080781"/>
                    </a:lnTo>
                    <a:cubicBezTo>
                      <a:pt x="294570" y="2080838"/>
                      <a:pt x="294651" y="2080858"/>
                      <a:pt x="294667" y="2080907"/>
                    </a:cubicBezTo>
                    <a:lnTo>
                      <a:pt x="128569" y="2562002"/>
                    </a:lnTo>
                    <a:cubicBezTo>
                      <a:pt x="126743" y="2567285"/>
                      <a:pt x="129617" y="2573074"/>
                      <a:pt x="134892" y="2574904"/>
                    </a:cubicBezTo>
                    <a:cubicBezTo>
                      <a:pt x="140179" y="2576729"/>
                      <a:pt x="145838" y="2573980"/>
                      <a:pt x="147672" y="2568706"/>
                    </a:cubicBezTo>
                    <a:lnTo>
                      <a:pt x="347293" y="1990710"/>
                    </a:lnTo>
                    <a:cubicBezTo>
                      <a:pt x="347864" y="1990638"/>
                      <a:pt x="348378" y="1991002"/>
                      <a:pt x="348941" y="1990836"/>
                    </a:cubicBezTo>
                    <a:lnTo>
                      <a:pt x="815989" y="1846872"/>
                    </a:lnTo>
                    <a:cubicBezTo>
                      <a:pt x="821333" y="1845229"/>
                      <a:pt x="824352" y="1839566"/>
                      <a:pt x="822697" y="1834222"/>
                    </a:cubicBezTo>
                    <a:cubicBezTo>
                      <a:pt x="821049" y="1828882"/>
                      <a:pt x="815386" y="1825867"/>
                      <a:pt x="810046" y="1827518"/>
                    </a:cubicBezTo>
                    <a:lnTo>
                      <a:pt x="355138" y="1967685"/>
                    </a:lnTo>
                    <a:lnTo>
                      <a:pt x="465069" y="1649401"/>
                    </a:lnTo>
                    <a:lnTo>
                      <a:pt x="465195" y="1649401"/>
                    </a:lnTo>
                    <a:lnTo>
                      <a:pt x="1029657" y="1526820"/>
                    </a:lnTo>
                    <a:cubicBezTo>
                      <a:pt x="1035118" y="1525633"/>
                      <a:pt x="1038551" y="1520136"/>
                      <a:pt x="1037373" y="1514675"/>
                    </a:cubicBezTo>
                    <a:cubicBezTo>
                      <a:pt x="1036187" y="1509214"/>
                      <a:pt x="1030819" y="1505773"/>
                      <a:pt x="1025354" y="1506959"/>
                    </a:cubicBezTo>
                    <a:lnTo>
                      <a:pt x="472910" y="1626885"/>
                    </a:lnTo>
                    <a:lnTo>
                      <a:pt x="579935" y="1316949"/>
                    </a:lnTo>
                    <a:lnTo>
                      <a:pt x="1146429" y="1088991"/>
                    </a:lnTo>
                    <a:cubicBezTo>
                      <a:pt x="1151611" y="1086902"/>
                      <a:pt x="1154080" y="1081016"/>
                      <a:pt x="1151976" y="1075834"/>
                    </a:cubicBezTo>
                    <a:cubicBezTo>
                      <a:pt x="1149911" y="1070648"/>
                      <a:pt x="1144001" y="1068058"/>
                      <a:pt x="1138819" y="1070138"/>
                    </a:cubicBezTo>
                    <a:lnTo>
                      <a:pt x="588792" y="1291522"/>
                    </a:lnTo>
                    <a:lnTo>
                      <a:pt x="732626" y="874816"/>
                    </a:lnTo>
                    <a:cubicBezTo>
                      <a:pt x="733083" y="874654"/>
                      <a:pt x="733569" y="874926"/>
                      <a:pt x="734015" y="874691"/>
                    </a:cubicBezTo>
                    <a:lnTo>
                      <a:pt x="1152218" y="652299"/>
                    </a:lnTo>
                    <a:cubicBezTo>
                      <a:pt x="1157157" y="649672"/>
                      <a:pt x="1159181" y="643446"/>
                      <a:pt x="1156549" y="638507"/>
                    </a:cubicBezTo>
                    <a:cubicBezTo>
                      <a:pt x="1155214" y="636042"/>
                      <a:pt x="1152947" y="634459"/>
                      <a:pt x="1150478" y="633702"/>
                    </a:cubicBezTo>
                    <a:cubicBezTo>
                      <a:pt x="1148008" y="632945"/>
                      <a:pt x="1145215" y="633022"/>
                      <a:pt x="1142746" y="634333"/>
                    </a:cubicBezTo>
                    <a:lnTo>
                      <a:pt x="742111" y="847492"/>
                    </a:lnTo>
                    <a:lnTo>
                      <a:pt x="878609" y="452293"/>
                    </a:lnTo>
                    <a:cubicBezTo>
                      <a:pt x="880330" y="452144"/>
                      <a:pt x="882148" y="452225"/>
                      <a:pt x="883670" y="451156"/>
                    </a:cubicBezTo>
                    <a:lnTo>
                      <a:pt x="1103519" y="296821"/>
                    </a:lnTo>
                    <a:cubicBezTo>
                      <a:pt x="1108094" y="293611"/>
                      <a:pt x="1109268" y="287356"/>
                      <a:pt x="1106069" y="282778"/>
                    </a:cubicBezTo>
                    <a:cubicBezTo>
                      <a:pt x="1104450" y="280491"/>
                      <a:pt x="1102021" y="279054"/>
                      <a:pt x="1099471" y="278604"/>
                    </a:cubicBezTo>
                    <a:cubicBezTo>
                      <a:pt x="1096921" y="278159"/>
                      <a:pt x="1094168" y="278645"/>
                      <a:pt x="1091901" y="280248"/>
                    </a:cubicBezTo>
                    <a:lnTo>
                      <a:pt x="888730" y="422819"/>
                    </a:lnTo>
                    <a:lnTo>
                      <a:pt x="1030163" y="13452"/>
                    </a:lnTo>
                    <a:cubicBezTo>
                      <a:pt x="1031985" y="8170"/>
                      <a:pt x="1029240" y="2373"/>
                      <a:pt x="1023965" y="5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3" name="Google Shape;1543;p22"/>
            <p:cNvGrpSpPr/>
            <p:nvPr/>
          </p:nvGrpSpPr>
          <p:grpSpPr>
            <a:xfrm>
              <a:off x="2378509" y="123984"/>
              <a:ext cx="2650031" cy="2603701"/>
              <a:chOff x="2378509" y="123984"/>
              <a:chExt cx="2650031" cy="2603701"/>
            </a:xfrm>
          </p:grpSpPr>
          <p:sp>
            <p:nvSpPr>
              <p:cNvPr id="1544" name="Google Shape;1544;p22"/>
              <p:cNvSpPr/>
              <p:nvPr/>
            </p:nvSpPr>
            <p:spPr>
              <a:xfrm>
                <a:off x="2493572" y="123984"/>
                <a:ext cx="2534968" cy="2394244"/>
              </a:xfrm>
              <a:custGeom>
                <a:rect b="b" l="l" r="r" t="t"/>
                <a:pathLst>
                  <a:path extrusionOk="0" h="1221553" w="1293351">
                    <a:moveTo>
                      <a:pt x="1271144" y="0"/>
                    </a:moveTo>
                    <a:lnTo>
                      <a:pt x="1280854" y="49290"/>
                    </a:lnTo>
                    <a:cubicBezTo>
                      <a:pt x="1313903" y="249340"/>
                      <a:pt x="1300780" y="574907"/>
                      <a:pt x="995769" y="888690"/>
                    </a:cubicBezTo>
                    <a:cubicBezTo>
                      <a:pt x="507749" y="1390743"/>
                      <a:pt x="69933" y="1175832"/>
                      <a:pt x="69933" y="1175832"/>
                    </a:cubicBezTo>
                    <a:cubicBezTo>
                      <a:pt x="69933" y="1175832"/>
                      <a:pt x="32335" y="1101763"/>
                      <a:pt x="10647" y="982246"/>
                    </a:cubicBezTo>
                    <a:lnTo>
                      <a:pt x="0" y="883473"/>
                    </a:lnTo>
                    <a:lnTo>
                      <a:pt x="4509" y="874111"/>
                    </a:lnTo>
                    <a:cubicBezTo>
                      <a:pt x="240568" y="439568"/>
                      <a:pt x="660174" y="119204"/>
                      <a:pt x="1159276" y="17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>
                <a:off x="2378509" y="202942"/>
                <a:ext cx="2620875" cy="2524743"/>
              </a:xfrm>
              <a:custGeom>
                <a:rect b="b" l="l" r="r" t="t"/>
                <a:pathLst>
                  <a:path extrusionOk="0" h="1288134" w="1337181">
                    <a:moveTo>
                      <a:pt x="1127693" y="0"/>
                    </a:moveTo>
                    <a:lnTo>
                      <a:pt x="1084962" y="49358"/>
                    </a:lnTo>
                    <a:lnTo>
                      <a:pt x="1326941" y="4317"/>
                    </a:lnTo>
                    <a:cubicBezTo>
                      <a:pt x="1331664" y="3440"/>
                      <a:pt x="1336169" y="6700"/>
                      <a:pt x="1337029" y="11511"/>
                    </a:cubicBezTo>
                    <a:cubicBezTo>
                      <a:pt x="1337890" y="16320"/>
                      <a:pt x="1334802" y="20925"/>
                      <a:pt x="1330088" y="21803"/>
                    </a:cubicBezTo>
                    <a:lnTo>
                      <a:pt x="1066414" y="70826"/>
                    </a:lnTo>
                    <a:lnTo>
                      <a:pt x="866734" y="300787"/>
                    </a:lnTo>
                    <a:cubicBezTo>
                      <a:pt x="867974" y="299838"/>
                      <a:pt x="867918" y="300957"/>
                      <a:pt x="869552" y="300787"/>
                    </a:cubicBezTo>
                    <a:lnTo>
                      <a:pt x="1327593" y="252867"/>
                    </a:lnTo>
                    <a:cubicBezTo>
                      <a:pt x="1332362" y="252371"/>
                      <a:pt x="1336648" y="255863"/>
                      <a:pt x="1337137" y="260725"/>
                    </a:cubicBezTo>
                    <a:cubicBezTo>
                      <a:pt x="1337619" y="265590"/>
                      <a:pt x="1334094" y="269965"/>
                      <a:pt x="1329328" y="270463"/>
                    </a:cubicBezTo>
                    <a:lnTo>
                      <a:pt x="871289" y="318384"/>
                    </a:lnTo>
                    <a:cubicBezTo>
                      <a:pt x="866523" y="318879"/>
                      <a:pt x="851477" y="320239"/>
                      <a:pt x="852306" y="318713"/>
                    </a:cubicBezTo>
                    <a:lnTo>
                      <a:pt x="661630" y="538493"/>
                    </a:lnTo>
                    <a:lnTo>
                      <a:pt x="1224551" y="537385"/>
                    </a:lnTo>
                    <a:cubicBezTo>
                      <a:pt x="1229344" y="537378"/>
                      <a:pt x="1233221" y="541351"/>
                      <a:pt x="1233228" y="546237"/>
                    </a:cubicBezTo>
                    <a:cubicBezTo>
                      <a:pt x="1233238" y="551128"/>
                      <a:pt x="1229344" y="555083"/>
                      <a:pt x="1224551" y="555090"/>
                    </a:cubicBezTo>
                    <a:lnTo>
                      <a:pt x="651436" y="556199"/>
                    </a:lnTo>
                    <a:cubicBezTo>
                      <a:pt x="649947" y="556199"/>
                      <a:pt x="648851" y="555306"/>
                      <a:pt x="647639" y="554648"/>
                    </a:cubicBezTo>
                    <a:lnTo>
                      <a:pt x="500238" y="724960"/>
                    </a:lnTo>
                    <a:lnTo>
                      <a:pt x="1080839" y="807517"/>
                    </a:lnTo>
                    <a:cubicBezTo>
                      <a:pt x="1083983" y="807960"/>
                      <a:pt x="1085990" y="810279"/>
                      <a:pt x="1087131" y="813049"/>
                    </a:cubicBezTo>
                    <a:cubicBezTo>
                      <a:pt x="1083604" y="816962"/>
                      <a:pt x="1079898" y="820868"/>
                      <a:pt x="1076285" y="824781"/>
                    </a:cubicBezTo>
                    <a:lnTo>
                      <a:pt x="492647" y="741671"/>
                    </a:lnTo>
                    <a:cubicBezTo>
                      <a:pt x="490755" y="741399"/>
                      <a:pt x="489381" y="740152"/>
                      <a:pt x="488090" y="738902"/>
                    </a:cubicBezTo>
                    <a:lnTo>
                      <a:pt x="312380" y="941862"/>
                    </a:lnTo>
                    <a:lnTo>
                      <a:pt x="778771" y="1061378"/>
                    </a:lnTo>
                    <a:cubicBezTo>
                      <a:pt x="780430" y="1061807"/>
                      <a:pt x="781470" y="1063071"/>
                      <a:pt x="782567" y="1064254"/>
                    </a:cubicBezTo>
                    <a:cubicBezTo>
                      <a:pt x="775758" y="1068177"/>
                      <a:pt x="769035" y="1071751"/>
                      <a:pt x="762284" y="1075434"/>
                    </a:cubicBezTo>
                    <a:lnTo>
                      <a:pt x="299364" y="956802"/>
                    </a:lnTo>
                    <a:lnTo>
                      <a:pt x="140360" y="1140504"/>
                    </a:lnTo>
                    <a:lnTo>
                      <a:pt x="15191" y="1285142"/>
                    </a:lnTo>
                    <a:cubicBezTo>
                      <a:pt x="12019" y="1288811"/>
                      <a:pt x="6528" y="1289151"/>
                      <a:pt x="2936" y="1285914"/>
                    </a:cubicBezTo>
                    <a:cubicBezTo>
                      <a:pt x="-664" y="1282677"/>
                      <a:pt x="-996" y="1277075"/>
                      <a:pt x="2176" y="1273410"/>
                    </a:cubicBezTo>
                    <a:lnTo>
                      <a:pt x="126257" y="1130100"/>
                    </a:lnTo>
                    <a:lnTo>
                      <a:pt x="289494" y="941528"/>
                    </a:lnTo>
                    <a:cubicBezTo>
                      <a:pt x="288015" y="940647"/>
                      <a:pt x="286477" y="939694"/>
                      <a:pt x="285696" y="937987"/>
                    </a:cubicBezTo>
                    <a:lnTo>
                      <a:pt x="164257" y="672355"/>
                    </a:lnTo>
                    <a:lnTo>
                      <a:pt x="176149" y="656452"/>
                    </a:lnTo>
                    <a:lnTo>
                      <a:pt x="300558" y="928692"/>
                    </a:lnTo>
                    <a:lnTo>
                      <a:pt x="440907" y="766570"/>
                    </a:lnTo>
                    <a:cubicBezTo>
                      <a:pt x="438950" y="765639"/>
                      <a:pt x="437291" y="764045"/>
                      <a:pt x="436461" y="761811"/>
                    </a:cubicBezTo>
                    <a:lnTo>
                      <a:pt x="328713" y="471882"/>
                    </a:lnTo>
                    <a:lnTo>
                      <a:pt x="341895" y="457379"/>
                    </a:lnTo>
                    <a:lnTo>
                      <a:pt x="451972" y="753733"/>
                    </a:lnTo>
                    <a:lnTo>
                      <a:pt x="609350" y="571912"/>
                    </a:lnTo>
                    <a:lnTo>
                      <a:pt x="537960" y="286089"/>
                    </a:lnTo>
                    <a:lnTo>
                      <a:pt x="553035" y="274816"/>
                    </a:lnTo>
                    <a:lnTo>
                      <a:pt x="623233" y="555866"/>
                    </a:lnTo>
                    <a:lnTo>
                      <a:pt x="807405" y="343172"/>
                    </a:lnTo>
                    <a:lnTo>
                      <a:pt x="774234" y="135763"/>
                    </a:lnTo>
                    <a:lnTo>
                      <a:pt x="790576" y="127891"/>
                    </a:lnTo>
                    <a:lnTo>
                      <a:pt x="822263" y="326018"/>
                    </a:lnTo>
                    <a:lnTo>
                      <a:pt x="1017170" y="100926"/>
                    </a:lnTo>
                    <a:cubicBezTo>
                      <a:pt x="1016400" y="99861"/>
                      <a:pt x="1015341" y="99010"/>
                      <a:pt x="1015112" y="97608"/>
                    </a:cubicBezTo>
                    <a:lnTo>
                      <a:pt x="1005232" y="36875"/>
                    </a:lnTo>
                    <a:lnTo>
                      <a:pt x="1021873" y="30784"/>
                    </a:lnTo>
                    <a:lnTo>
                      <a:pt x="1030730" y="85214"/>
                    </a:lnTo>
                    <a:lnTo>
                      <a:pt x="1049601" y="63413"/>
                    </a:lnTo>
                    <a:lnTo>
                      <a:pt x="1057410" y="54449"/>
                    </a:lnTo>
                    <a:lnTo>
                      <a:pt x="1097914" y="76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p22"/>
            <p:cNvGrpSpPr/>
            <p:nvPr/>
          </p:nvGrpSpPr>
          <p:grpSpPr>
            <a:xfrm>
              <a:off x="2099389" y="1263611"/>
              <a:ext cx="1791258" cy="3056250"/>
              <a:chOff x="2099389" y="1263611"/>
              <a:chExt cx="1791258" cy="3056250"/>
            </a:xfrm>
          </p:grpSpPr>
          <p:sp>
            <p:nvSpPr>
              <p:cNvPr id="1547" name="Google Shape;1547;p22"/>
              <p:cNvSpPr/>
              <p:nvPr/>
            </p:nvSpPr>
            <p:spPr>
              <a:xfrm>
                <a:off x="2099389" y="1263611"/>
                <a:ext cx="1705866" cy="2642670"/>
              </a:xfrm>
              <a:custGeom>
                <a:rect b="b" l="l" r="r" t="t"/>
                <a:pathLst>
                  <a:path extrusionOk="0" h="1348301" w="870340">
                    <a:moveTo>
                      <a:pt x="408134" y="0"/>
                    </a:moveTo>
                    <a:lnTo>
                      <a:pt x="444612" y="25147"/>
                    </a:lnTo>
                    <a:cubicBezTo>
                      <a:pt x="529137" y="91243"/>
                      <a:pt x="611286" y="180410"/>
                      <a:pt x="685461" y="299773"/>
                    </a:cubicBezTo>
                    <a:cubicBezTo>
                      <a:pt x="1081065" y="936379"/>
                      <a:pt x="718715" y="1324768"/>
                      <a:pt x="718715" y="1324768"/>
                    </a:cubicBezTo>
                    <a:cubicBezTo>
                      <a:pt x="718715" y="1324768"/>
                      <a:pt x="367459" y="1422184"/>
                      <a:pt x="23047" y="1220618"/>
                    </a:cubicBezTo>
                    <a:lnTo>
                      <a:pt x="5256" y="1208823"/>
                    </a:lnTo>
                    <a:lnTo>
                      <a:pt x="0" y="1104744"/>
                    </a:lnTo>
                    <a:cubicBezTo>
                      <a:pt x="0" y="693071"/>
                      <a:pt x="146006" y="315499"/>
                      <a:pt x="389059" y="209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2101026" y="1582280"/>
                <a:ext cx="1789621" cy="2737581"/>
              </a:xfrm>
              <a:custGeom>
                <a:rect b="b" l="l" r="r" t="t"/>
                <a:pathLst>
                  <a:path extrusionOk="0" h="1396725" w="913072">
                    <a:moveTo>
                      <a:pt x="441922" y="272"/>
                    </a:moveTo>
                    <a:cubicBezTo>
                      <a:pt x="446570" y="1473"/>
                      <a:pt x="449388" y="6267"/>
                      <a:pt x="448215" y="11009"/>
                    </a:cubicBezTo>
                    <a:lnTo>
                      <a:pt x="304502" y="590884"/>
                    </a:lnTo>
                    <a:lnTo>
                      <a:pt x="454830" y="786980"/>
                    </a:lnTo>
                    <a:lnTo>
                      <a:pt x="670673" y="232447"/>
                    </a:lnTo>
                    <a:cubicBezTo>
                      <a:pt x="671558" y="230173"/>
                      <a:pt x="673297" y="228472"/>
                      <a:pt x="675335" y="227577"/>
                    </a:cubicBezTo>
                    <a:cubicBezTo>
                      <a:pt x="677375" y="226684"/>
                      <a:pt x="679725" y="226674"/>
                      <a:pt x="681954" y="227577"/>
                    </a:cubicBezTo>
                    <a:cubicBezTo>
                      <a:pt x="686406" y="229380"/>
                      <a:pt x="688600" y="234429"/>
                      <a:pt x="686833" y="238972"/>
                    </a:cubicBezTo>
                    <a:lnTo>
                      <a:pt x="467194" y="803138"/>
                    </a:lnTo>
                    <a:lnTo>
                      <a:pt x="664815" y="1060986"/>
                    </a:lnTo>
                    <a:lnTo>
                      <a:pt x="779026" y="529025"/>
                    </a:lnTo>
                    <a:cubicBezTo>
                      <a:pt x="780053" y="524244"/>
                      <a:pt x="784647" y="521227"/>
                      <a:pt x="789330" y="522272"/>
                    </a:cubicBezTo>
                    <a:cubicBezTo>
                      <a:pt x="793995" y="523320"/>
                      <a:pt x="797080" y="528012"/>
                      <a:pt x="796053" y="532786"/>
                    </a:cubicBezTo>
                    <a:lnTo>
                      <a:pt x="679999" y="1072825"/>
                    </a:lnTo>
                    <a:cubicBezTo>
                      <a:pt x="679607" y="1074645"/>
                      <a:pt x="678309" y="1075849"/>
                      <a:pt x="677070" y="1077031"/>
                    </a:cubicBezTo>
                    <a:lnTo>
                      <a:pt x="911243" y="1382464"/>
                    </a:lnTo>
                    <a:cubicBezTo>
                      <a:pt x="914193" y="1386324"/>
                      <a:pt x="913498" y="1391845"/>
                      <a:pt x="909722" y="1394858"/>
                    </a:cubicBezTo>
                    <a:cubicBezTo>
                      <a:pt x="905932" y="1397868"/>
                      <a:pt x="900528" y="1397160"/>
                      <a:pt x="897574" y="1393307"/>
                    </a:cubicBezTo>
                    <a:lnTo>
                      <a:pt x="687809" y="1119636"/>
                    </a:lnTo>
                    <a:lnTo>
                      <a:pt x="311007" y="1147523"/>
                    </a:lnTo>
                    <a:cubicBezTo>
                      <a:pt x="306234" y="1147874"/>
                      <a:pt x="302135" y="1144212"/>
                      <a:pt x="301788" y="1139333"/>
                    </a:cubicBezTo>
                    <a:cubicBezTo>
                      <a:pt x="301445" y="1134464"/>
                      <a:pt x="305037" y="1130281"/>
                      <a:pt x="309817" y="1129927"/>
                    </a:cubicBezTo>
                    <a:lnTo>
                      <a:pt x="674901" y="1102816"/>
                    </a:lnTo>
                    <a:lnTo>
                      <a:pt x="519041" y="899414"/>
                    </a:lnTo>
                    <a:cubicBezTo>
                      <a:pt x="518319" y="899655"/>
                      <a:pt x="517881" y="900374"/>
                      <a:pt x="517090" y="900412"/>
                    </a:cubicBezTo>
                    <a:lnTo>
                      <a:pt x="0" y="925616"/>
                    </a:lnTo>
                    <a:lnTo>
                      <a:pt x="898" y="907829"/>
                    </a:lnTo>
                    <a:lnTo>
                      <a:pt x="506677" y="883259"/>
                    </a:lnTo>
                    <a:lnTo>
                      <a:pt x="351247" y="680413"/>
                    </a:lnTo>
                    <a:cubicBezTo>
                      <a:pt x="353337" y="680204"/>
                      <a:pt x="355152" y="679549"/>
                      <a:pt x="356565" y="678090"/>
                    </a:cubicBezTo>
                    <a:cubicBezTo>
                      <a:pt x="356582" y="678069"/>
                      <a:pt x="356544" y="677997"/>
                      <a:pt x="356565" y="677976"/>
                    </a:cubicBezTo>
                    <a:cubicBezTo>
                      <a:pt x="355118" y="679276"/>
                      <a:pt x="353288" y="680211"/>
                      <a:pt x="351247" y="680413"/>
                    </a:cubicBezTo>
                    <a:cubicBezTo>
                      <a:pt x="350768" y="680463"/>
                      <a:pt x="350442" y="680891"/>
                      <a:pt x="349946" y="680855"/>
                    </a:cubicBezTo>
                    <a:lnTo>
                      <a:pt x="24841" y="657346"/>
                    </a:lnTo>
                    <a:lnTo>
                      <a:pt x="27518" y="639804"/>
                    </a:lnTo>
                    <a:lnTo>
                      <a:pt x="337256" y="662264"/>
                    </a:lnTo>
                    <a:lnTo>
                      <a:pt x="128359" y="389808"/>
                    </a:lnTo>
                    <a:cubicBezTo>
                      <a:pt x="127039" y="390308"/>
                      <a:pt x="125825" y="391034"/>
                      <a:pt x="124343" y="390807"/>
                    </a:cubicBezTo>
                    <a:lnTo>
                      <a:pt x="93830" y="386136"/>
                    </a:lnTo>
                    <a:lnTo>
                      <a:pt x="100083" y="369051"/>
                    </a:lnTo>
                    <a:lnTo>
                      <a:pt x="114257" y="371216"/>
                    </a:lnTo>
                    <a:lnTo>
                      <a:pt x="104127" y="358003"/>
                    </a:lnTo>
                    <a:lnTo>
                      <a:pt x="111205" y="338663"/>
                    </a:lnTo>
                    <a:lnTo>
                      <a:pt x="290942" y="573181"/>
                    </a:lnTo>
                    <a:lnTo>
                      <a:pt x="431402" y="6693"/>
                    </a:lnTo>
                    <a:cubicBezTo>
                      <a:pt x="432576" y="1950"/>
                      <a:pt x="437278" y="-925"/>
                      <a:pt x="441922" y="2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22"/>
            <p:cNvGrpSpPr/>
            <p:nvPr/>
          </p:nvGrpSpPr>
          <p:grpSpPr>
            <a:xfrm>
              <a:off x="4763158" y="4430061"/>
              <a:ext cx="2205120" cy="2098497"/>
              <a:chOff x="4763158" y="4430061"/>
              <a:chExt cx="2205120" cy="2098497"/>
            </a:xfrm>
          </p:grpSpPr>
          <p:sp>
            <p:nvSpPr>
              <p:cNvPr id="1550" name="Google Shape;1550;p22"/>
              <p:cNvSpPr/>
              <p:nvPr/>
            </p:nvSpPr>
            <p:spPr>
              <a:xfrm>
                <a:off x="4926148" y="4430061"/>
                <a:ext cx="2042131" cy="2027763"/>
              </a:xfrm>
              <a:custGeom>
                <a:rect b="b" l="l" r="r" t="t"/>
                <a:pathLst>
                  <a:path extrusionOk="0" h="1182369" w="1215554">
                    <a:moveTo>
                      <a:pt x="1206405" y="49604"/>
                    </a:moveTo>
                    <a:cubicBezTo>
                      <a:pt x="1206405" y="49604"/>
                      <a:pt x="750384" y="-163497"/>
                      <a:pt x="329071" y="293686"/>
                    </a:cubicBezTo>
                    <a:cubicBezTo>
                      <a:pt x="-92225" y="750869"/>
                      <a:pt x="11221" y="1118471"/>
                      <a:pt x="11221" y="1118471"/>
                    </a:cubicBezTo>
                    <a:cubicBezTo>
                      <a:pt x="11221" y="1118471"/>
                      <a:pt x="203968" y="1339835"/>
                      <a:pt x="761031" y="958530"/>
                    </a:cubicBezTo>
                    <a:cubicBezTo>
                      <a:pt x="1318093" y="577233"/>
                      <a:pt x="1206405" y="49604"/>
                      <a:pt x="1206405" y="49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4763158" y="4507032"/>
                <a:ext cx="2066608" cy="2021525"/>
              </a:xfrm>
              <a:custGeom>
                <a:rect b="b" l="l" r="r" t="t"/>
                <a:pathLst>
                  <a:path extrusionOk="0" h="1178732" w="1230124">
                    <a:moveTo>
                      <a:pt x="1002303" y="150"/>
                    </a:moveTo>
                    <a:cubicBezTo>
                      <a:pt x="996798" y="-801"/>
                      <a:pt x="991616" y="2862"/>
                      <a:pt x="990645" y="8372"/>
                    </a:cubicBezTo>
                    <a:lnTo>
                      <a:pt x="937412" y="316285"/>
                    </a:lnTo>
                    <a:cubicBezTo>
                      <a:pt x="937371" y="316426"/>
                      <a:pt x="937533" y="316523"/>
                      <a:pt x="937533" y="316665"/>
                    </a:cubicBezTo>
                    <a:lnTo>
                      <a:pt x="746988" y="488961"/>
                    </a:lnTo>
                    <a:lnTo>
                      <a:pt x="841997" y="20391"/>
                    </a:lnTo>
                    <a:cubicBezTo>
                      <a:pt x="843131" y="14914"/>
                      <a:pt x="839649" y="9489"/>
                      <a:pt x="834144" y="8372"/>
                    </a:cubicBezTo>
                    <a:cubicBezTo>
                      <a:pt x="828679" y="7263"/>
                      <a:pt x="823255" y="10870"/>
                      <a:pt x="822162" y="16343"/>
                    </a:cubicBezTo>
                    <a:lnTo>
                      <a:pt x="721808" y="511732"/>
                    </a:lnTo>
                    <a:lnTo>
                      <a:pt x="565721" y="652785"/>
                    </a:lnTo>
                    <a:lnTo>
                      <a:pt x="563065" y="673912"/>
                    </a:lnTo>
                    <a:lnTo>
                      <a:pt x="565595" y="652785"/>
                    </a:lnTo>
                    <a:lnTo>
                      <a:pt x="565721" y="652785"/>
                    </a:lnTo>
                    <a:lnTo>
                      <a:pt x="624411" y="174600"/>
                    </a:lnTo>
                    <a:cubicBezTo>
                      <a:pt x="625099" y="169054"/>
                      <a:pt x="621091" y="164026"/>
                      <a:pt x="615586" y="163342"/>
                    </a:cubicBezTo>
                    <a:cubicBezTo>
                      <a:pt x="609999" y="162658"/>
                      <a:pt x="604980" y="166654"/>
                      <a:pt x="604291" y="172196"/>
                    </a:cubicBezTo>
                    <a:lnTo>
                      <a:pt x="542954" y="671382"/>
                    </a:lnTo>
                    <a:cubicBezTo>
                      <a:pt x="542881" y="671941"/>
                      <a:pt x="543310" y="672350"/>
                      <a:pt x="543331" y="672900"/>
                    </a:cubicBezTo>
                    <a:lnTo>
                      <a:pt x="423279" y="781438"/>
                    </a:lnTo>
                    <a:lnTo>
                      <a:pt x="453895" y="383459"/>
                    </a:lnTo>
                    <a:cubicBezTo>
                      <a:pt x="454325" y="377885"/>
                      <a:pt x="450236" y="373007"/>
                      <a:pt x="444658" y="372578"/>
                    </a:cubicBezTo>
                    <a:cubicBezTo>
                      <a:pt x="439087" y="372149"/>
                      <a:pt x="434205" y="376363"/>
                      <a:pt x="433780" y="381941"/>
                    </a:cubicBezTo>
                    <a:lnTo>
                      <a:pt x="401521" y="799149"/>
                    </a:lnTo>
                    <a:cubicBezTo>
                      <a:pt x="401476" y="799728"/>
                      <a:pt x="401970" y="800112"/>
                      <a:pt x="402027" y="800667"/>
                    </a:cubicBezTo>
                    <a:lnTo>
                      <a:pt x="247186" y="940708"/>
                    </a:lnTo>
                    <a:lnTo>
                      <a:pt x="237697" y="579793"/>
                    </a:lnTo>
                    <a:cubicBezTo>
                      <a:pt x="237551" y="574207"/>
                      <a:pt x="232912" y="569770"/>
                      <a:pt x="227326" y="569924"/>
                    </a:cubicBezTo>
                    <a:cubicBezTo>
                      <a:pt x="221739" y="570074"/>
                      <a:pt x="217307" y="574838"/>
                      <a:pt x="217457" y="580425"/>
                    </a:cubicBezTo>
                    <a:lnTo>
                      <a:pt x="227326" y="958544"/>
                    </a:lnTo>
                    <a:lnTo>
                      <a:pt x="3286" y="1161068"/>
                    </a:lnTo>
                    <a:cubicBezTo>
                      <a:pt x="-859" y="1164832"/>
                      <a:pt x="-1098" y="1171228"/>
                      <a:pt x="2655" y="1175358"/>
                    </a:cubicBezTo>
                    <a:cubicBezTo>
                      <a:pt x="6404" y="1179527"/>
                      <a:pt x="12808" y="1179891"/>
                      <a:pt x="16949" y="1176127"/>
                    </a:cubicBezTo>
                    <a:lnTo>
                      <a:pt x="249591" y="965754"/>
                    </a:lnTo>
                    <a:lnTo>
                      <a:pt x="534983" y="1022176"/>
                    </a:lnTo>
                    <a:cubicBezTo>
                      <a:pt x="540465" y="1023261"/>
                      <a:pt x="545788" y="1019687"/>
                      <a:pt x="546873" y="1014206"/>
                    </a:cubicBezTo>
                    <a:cubicBezTo>
                      <a:pt x="547958" y="1008724"/>
                      <a:pt x="544383" y="1003401"/>
                      <a:pt x="538906" y="1002316"/>
                    </a:cubicBezTo>
                    <a:lnTo>
                      <a:pt x="268313" y="948930"/>
                    </a:lnTo>
                    <a:lnTo>
                      <a:pt x="420243" y="811548"/>
                    </a:lnTo>
                    <a:lnTo>
                      <a:pt x="762168" y="924896"/>
                    </a:lnTo>
                    <a:cubicBezTo>
                      <a:pt x="767471" y="926653"/>
                      <a:pt x="773219" y="923876"/>
                      <a:pt x="774960" y="918569"/>
                    </a:cubicBezTo>
                    <a:cubicBezTo>
                      <a:pt x="776701" y="913266"/>
                      <a:pt x="773948" y="907550"/>
                      <a:pt x="768645" y="905793"/>
                    </a:cubicBezTo>
                    <a:lnTo>
                      <a:pt x="437573" y="795987"/>
                    </a:lnTo>
                    <a:lnTo>
                      <a:pt x="580407" y="666828"/>
                    </a:lnTo>
                    <a:cubicBezTo>
                      <a:pt x="580934" y="667002"/>
                      <a:pt x="581217" y="667629"/>
                      <a:pt x="581784" y="667710"/>
                    </a:cubicBezTo>
                    <a:lnTo>
                      <a:pt x="953604" y="719328"/>
                    </a:lnTo>
                    <a:cubicBezTo>
                      <a:pt x="959109" y="720097"/>
                      <a:pt x="964210" y="716268"/>
                      <a:pt x="964979" y="710722"/>
                    </a:cubicBezTo>
                    <a:cubicBezTo>
                      <a:pt x="965748" y="705188"/>
                      <a:pt x="961903" y="700104"/>
                      <a:pt x="956357" y="699338"/>
                    </a:cubicBezTo>
                    <a:lnTo>
                      <a:pt x="599353" y="649623"/>
                    </a:lnTo>
                    <a:lnTo>
                      <a:pt x="736382" y="525775"/>
                    </a:lnTo>
                    <a:lnTo>
                      <a:pt x="736503" y="525775"/>
                    </a:lnTo>
                    <a:cubicBezTo>
                      <a:pt x="736544" y="525743"/>
                      <a:pt x="736584" y="525682"/>
                      <a:pt x="736625" y="525649"/>
                    </a:cubicBezTo>
                    <a:lnTo>
                      <a:pt x="800261" y="468089"/>
                    </a:lnTo>
                    <a:cubicBezTo>
                      <a:pt x="800666" y="468142"/>
                      <a:pt x="800868" y="468587"/>
                      <a:pt x="801273" y="468595"/>
                    </a:cubicBezTo>
                    <a:lnTo>
                      <a:pt x="1095126" y="473781"/>
                    </a:lnTo>
                    <a:cubicBezTo>
                      <a:pt x="1100713" y="473882"/>
                      <a:pt x="1105287" y="469506"/>
                      <a:pt x="1105409" y="463916"/>
                    </a:cubicBezTo>
                    <a:cubicBezTo>
                      <a:pt x="1105490" y="458325"/>
                      <a:pt x="1100996" y="453637"/>
                      <a:pt x="1095410" y="453540"/>
                    </a:cubicBezTo>
                    <a:lnTo>
                      <a:pt x="821635" y="448735"/>
                    </a:lnTo>
                    <a:lnTo>
                      <a:pt x="1008496" y="279851"/>
                    </a:lnTo>
                    <a:lnTo>
                      <a:pt x="1180542" y="262392"/>
                    </a:lnTo>
                    <a:cubicBezTo>
                      <a:pt x="1186088" y="261829"/>
                      <a:pt x="1190217" y="256943"/>
                      <a:pt x="1189650" y="251389"/>
                    </a:cubicBezTo>
                    <a:cubicBezTo>
                      <a:pt x="1189084" y="245827"/>
                      <a:pt x="1184064" y="241722"/>
                      <a:pt x="1178518" y="242281"/>
                    </a:cubicBezTo>
                    <a:lnTo>
                      <a:pt x="1033797" y="256955"/>
                    </a:lnTo>
                    <a:lnTo>
                      <a:pt x="1226853" y="82505"/>
                    </a:lnTo>
                    <a:cubicBezTo>
                      <a:pt x="1230982" y="78757"/>
                      <a:pt x="1231224" y="72340"/>
                      <a:pt x="1227460" y="68211"/>
                    </a:cubicBezTo>
                    <a:cubicBezTo>
                      <a:pt x="1225597" y="66139"/>
                      <a:pt x="1223088" y="65038"/>
                      <a:pt x="1220497" y="64920"/>
                    </a:cubicBezTo>
                    <a:cubicBezTo>
                      <a:pt x="1217906" y="64791"/>
                      <a:pt x="1215234" y="65572"/>
                      <a:pt x="1213170" y="67450"/>
                    </a:cubicBezTo>
                    <a:lnTo>
                      <a:pt x="961538" y="294906"/>
                    </a:lnTo>
                    <a:lnTo>
                      <a:pt x="1010642" y="11789"/>
                    </a:lnTo>
                    <a:cubicBezTo>
                      <a:pt x="1011573" y="6283"/>
                      <a:pt x="1007809" y="1106"/>
                      <a:pt x="1002303" y="1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22"/>
            <p:cNvGrpSpPr/>
            <p:nvPr/>
          </p:nvGrpSpPr>
          <p:grpSpPr>
            <a:xfrm>
              <a:off x="2099391" y="2538322"/>
              <a:ext cx="1286742" cy="2037637"/>
              <a:chOff x="2099391" y="2538322"/>
              <a:chExt cx="1286742" cy="2037637"/>
            </a:xfrm>
          </p:grpSpPr>
          <p:sp>
            <p:nvSpPr>
              <p:cNvPr id="1553" name="Google Shape;1553;p22"/>
              <p:cNvSpPr/>
              <p:nvPr/>
            </p:nvSpPr>
            <p:spPr>
              <a:xfrm>
                <a:off x="2099391" y="2538322"/>
                <a:ext cx="1286742" cy="1844423"/>
              </a:xfrm>
              <a:custGeom>
                <a:rect b="b" l="l" r="r" t="t"/>
                <a:pathLst>
                  <a:path extrusionOk="0" h="941032" w="656501">
                    <a:moveTo>
                      <a:pt x="63147" y="0"/>
                    </a:moveTo>
                    <a:lnTo>
                      <a:pt x="93020" y="837"/>
                    </a:lnTo>
                    <a:cubicBezTo>
                      <a:pt x="217955" y="11885"/>
                      <a:pt x="410698" y="71544"/>
                      <a:pt x="550231" y="311164"/>
                    </a:cubicBezTo>
                    <a:cubicBezTo>
                      <a:pt x="773484" y="694556"/>
                      <a:pt x="575647" y="933296"/>
                      <a:pt x="575647" y="933296"/>
                    </a:cubicBezTo>
                    <a:cubicBezTo>
                      <a:pt x="575647" y="933296"/>
                      <a:pt x="261471" y="1006472"/>
                      <a:pt x="32939" y="702727"/>
                    </a:cubicBezTo>
                    <a:lnTo>
                      <a:pt x="16370" y="678157"/>
                    </a:lnTo>
                    <a:lnTo>
                      <a:pt x="8797" y="628535"/>
                    </a:lnTo>
                    <a:cubicBezTo>
                      <a:pt x="2980" y="571259"/>
                      <a:pt x="0" y="513145"/>
                      <a:pt x="0" y="454334"/>
                    </a:cubicBezTo>
                    <a:cubicBezTo>
                      <a:pt x="0" y="336713"/>
                      <a:pt x="11919" y="221876"/>
                      <a:pt x="34615" y="1109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2106788" y="2539708"/>
                <a:ext cx="1269186" cy="2036252"/>
              </a:xfrm>
              <a:custGeom>
                <a:rect b="b" l="l" r="r" t="t"/>
                <a:pathLst>
                  <a:path extrusionOk="0" h="1038904" w="647544">
                    <a:moveTo>
                      <a:pt x="87347" y="0"/>
                    </a:moveTo>
                    <a:cubicBezTo>
                      <a:pt x="88580" y="106"/>
                      <a:pt x="89867" y="216"/>
                      <a:pt x="91141" y="333"/>
                    </a:cubicBezTo>
                    <a:cubicBezTo>
                      <a:pt x="91544" y="368"/>
                      <a:pt x="91936" y="403"/>
                      <a:pt x="92335" y="443"/>
                    </a:cubicBezTo>
                    <a:cubicBezTo>
                      <a:pt x="92956" y="507"/>
                      <a:pt x="93567" y="605"/>
                      <a:pt x="94178" y="666"/>
                    </a:cubicBezTo>
                    <a:cubicBezTo>
                      <a:pt x="94219" y="669"/>
                      <a:pt x="94251" y="772"/>
                      <a:pt x="94289" y="776"/>
                    </a:cubicBezTo>
                    <a:cubicBezTo>
                      <a:pt x="96895" y="2447"/>
                      <a:pt x="98867" y="4937"/>
                      <a:pt x="98627" y="8301"/>
                    </a:cubicBezTo>
                    <a:lnTo>
                      <a:pt x="86368" y="179275"/>
                    </a:lnTo>
                    <a:lnTo>
                      <a:pt x="187349" y="331992"/>
                    </a:lnTo>
                    <a:lnTo>
                      <a:pt x="230085" y="45703"/>
                    </a:lnTo>
                    <a:cubicBezTo>
                      <a:pt x="230803" y="40877"/>
                      <a:pt x="235218" y="37555"/>
                      <a:pt x="239956" y="38291"/>
                    </a:cubicBezTo>
                    <a:cubicBezTo>
                      <a:pt x="244690" y="39017"/>
                      <a:pt x="247942" y="43529"/>
                      <a:pt x="247220" y="48359"/>
                    </a:cubicBezTo>
                    <a:lnTo>
                      <a:pt x="203509" y="341287"/>
                    </a:lnTo>
                    <a:cubicBezTo>
                      <a:pt x="203019" y="344560"/>
                      <a:pt x="200590" y="346500"/>
                      <a:pt x="197761" y="347594"/>
                    </a:cubicBezTo>
                    <a:lnTo>
                      <a:pt x="297547" y="498430"/>
                    </a:lnTo>
                    <a:lnTo>
                      <a:pt x="384102" y="154486"/>
                    </a:lnTo>
                    <a:cubicBezTo>
                      <a:pt x="385299" y="149749"/>
                      <a:pt x="390089" y="146961"/>
                      <a:pt x="394730" y="148180"/>
                    </a:cubicBezTo>
                    <a:cubicBezTo>
                      <a:pt x="399377" y="149405"/>
                      <a:pt x="402105" y="154178"/>
                      <a:pt x="400911" y="158914"/>
                    </a:cubicBezTo>
                    <a:lnTo>
                      <a:pt x="310996" y="516136"/>
                    </a:lnTo>
                    <a:cubicBezTo>
                      <a:pt x="310864" y="516668"/>
                      <a:pt x="310344" y="516876"/>
                      <a:pt x="310129" y="517354"/>
                    </a:cubicBezTo>
                    <a:lnTo>
                      <a:pt x="384209" y="629346"/>
                    </a:lnTo>
                    <a:lnTo>
                      <a:pt x="523257" y="286289"/>
                    </a:lnTo>
                    <a:cubicBezTo>
                      <a:pt x="524181" y="284029"/>
                      <a:pt x="525871" y="282397"/>
                      <a:pt x="527922" y="281529"/>
                    </a:cubicBezTo>
                    <a:cubicBezTo>
                      <a:pt x="528127" y="281441"/>
                      <a:pt x="528366" y="281600"/>
                      <a:pt x="528575" y="281529"/>
                    </a:cubicBezTo>
                    <a:cubicBezTo>
                      <a:pt x="531681" y="286387"/>
                      <a:pt x="534732" y="291445"/>
                      <a:pt x="537793" y="296469"/>
                    </a:cubicBezTo>
                    <a:lnTo>
                      <a:pt x="396684" y="644839"/>
                    </a:lnTo>
                    <a:cubicBezTo>
                      <a:pt x="396427" y="645466"/>
                      <a:pt x="395750" y="645636"/>
                      <a:pt x="395382" y="646167"/>
                    </a:cubicBezTo>
                    <a:lnTo>
                      <a:pt x="484755" y="781287"/>
                    </a:lnTo>
                    <a:lnTo>
                      <a:pt x="627492" y="514256"/>
                    </a:lnTo>
                    <a:cubicBezTo>
                      <a:pt x="628451" y="512456"/>
                      <a:pt x="630117" y="511462"/>
                      <a:pt x="631832" y="510715"/>
                    </a:cubicBezTo>
                    <a:cubicBezTo>
                      <a:pt x="633942" y="518639"/>
                      <a:pt x="635059" y="526002"/>
                      <a:pt x="636819" y="533732"/>
                    </a:cubicBezTo>
                    <a:lnTo>
                      <a:pt x="636819" y="533842"/>
                    </a:lnTo>
                    <a:lnTo>
                      <a:pt x="495709" y="797775"/>
                    </a:lnTo>
                    <a:lnTo>
                      <a:pt x="578683" y="923269"/>
                    </a:lnTo>
                    <a:lnTo>
                      <a:pt x="646041" y="1025080"/>
                    </a:lnTo>
                    <a:cubicBezTo>
                      <a:pt x="648720" y="1029121"/>
                      <a:pt x="647734" y="1034626"/>
                      <a:pt x="643761" y="1037365"/>
                    </a:cubicBezTo>
                    <a:cubicBezTo>
                      <a:pt x="639790" y="1040112"/>
                      <a:pt x="634403" y="1039092"/>
                      <a:pt x="631720" y="1035038"/>
                    </a:cubicBezTo>
                    <a:lnTo>
                      <a:pt x="564799" y="933893"/>
                    </a:lnTo>
                    <a:lnTo>
                      <a:pt x="480198" y="806075"/>
                    </a:lnTo>
                    <a:cubicBezTo>
                      <a:pt x="479778" y="806221"/>
                      <a:pt x="479566" y="806656"/>
                      <a:pt x="479115" y="806740"/>
                    </a:cubicBezTo>
                    <a:lnTo>
                      <a:pt x="200364" y="859304"/>
                    </a:lnTo>
                    <a:cubicBezTo>
                      <a:pt x="193724" y="855249"/>
                      <a:pt x="187053" y="851477"/>
                      <a:pt x="180407" y="847023"/>
                    </a:cubicBezTo>
                    <a:cubicBezTo>
                      <a:pt x="181580" y="845893"/>
                      <a:pt x="182711" y="844689"/>
                      <a:pt x="184419" y="844367"/>
                    </a:cubicBezTo>
                    <a:lnTo>
                      <a:pt x="469897" y="790472"/>
                    </a:lnTo>
                    <a:lnTo>
                      <a:pt x="399287" y="683902"/>
                    </a:lnTo>
                    <a:cubicBezTo>
                      <a:pt x="398541" y="684207"/>
                      <a:pt x="398058" y="684915"/>
                      <a:pt x="397225" y="685011"/>
                    </a:cubicBezTo>
                    <a:lnTo>
                      <a:pt x="61965" y="722414"/>
                    </a:lnTo>
                    <a:cubicBezTo>
                      <a:pt x="57197" y="722941"/>
                      <a:pt x="52941" y="719418"/>
                      <a:pt x="52421" y="714556"/>
                    </a:cubicBezTo>
                    <a:cubicBezTo>
                      <a:pt x="51900" y="709697"/>
                      <a:pt x="55357" y="705352"/>
                      <a:pt x="60122" y="704817"/>
                    </a:cubicBezTo>
                    <a:lnTo>
                      <a:pt x="388982" y="668190"/>
                    </a:lnTo>
                    <a:lnTo>
                      <a:pt x="388982" y="668080"/>
                    </a:lnTo>
                    <a:lnTo>
                      <a:pt x="309046" y="547345"/>
                    </a:lnTo>
                    <a:lnTo>
                      <a:pt x="895" y="546097"/>
                    </a:lnTo>
                    <a:lnTo>
                      <a:pt x="0" y="528377"/>
                    </a:lnTo>
                    <a:lnTo>
                      <a:pt x="297224" y="529525"/>
                    </a:lnTo>
                    <a:lnTo>
                      <a:pt x="203294" y="387547"/>
                    </a:lnTo>
                    <a:lnTo>
                      <a:pt x="522" y="368536"/>
                    </a:lnTo>
                    <a:lnTo>
                      <a:pt x="1416" y="350823"/>
                    </a:lnTo>
                    <a:lnTo>
                      <a:pt x="190712" y="368623"/>
                    </a:lnTo>
                    <a:lnTo>
                      <a:pt x="91794" y="219115"/>
                    </a:lnTo>
                    <a:cubicBezTo>
                      <a:pt x="91370" y="219136"/>
                      <a:pt x="91040" y="219486"/>
                      <a:pt x="90600" y="219447"/>
                    </a:cubicBezTo>
                    <a:lnTo>
                      <a:pt x="15220" y="212600"/>
                    </a:lnTo>
                    <a:lnTo>
                      <a:pt x="17888" y="195124"/>
                    </a:lnTo>
                    <a:lnTo>
                      <a:pt x="79646" y="200746"/>
                    </a:lnTo>
                    <a:lnTo>
                      <a:pt x="73572" y="191560"/>
                    </a:lnTo>
                    <a:lnTo>
                      <a:pt x="68800" y="184254"/>
                    </a:lnTo>
                    <a:lnTo>
                      <a:pt x="28777" y="123776"/>
                    </a:lnTo>
                    <a:lnTo>
                      <a:pt x="30840" y="110258"/>
                    </a:lnTo>
                    <a:lnTo>
                      <a:pt x="33610" y="99482"/>
                    </a:lnTo>
                    <a:lnTo>
                      <a:pt x="70642" y="155372"/>
                    </a:lnTo>
                    <a:lnTo>
                      <a:pt x="81274" y="6973"/>
                    </a:lnTo>
                    <a:cubicBezTo>
                      <a:pt x="81527" y="3358"/>
                      <a:pt x="84189" y="1112"/>
                      <a:pt x="87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22"/>
            <p:cNvGrpSpPr/>
            <p:nvPr/>
          </p:nvGrpSpPr>
          <p:grpSpPr>
            <a:xfrm>
              <a:off x="2179812" y="4150640"/>
              <a:ext cx="3064222" cy="2584892"/>
              <a:chOff x="2179812" y="4150640"/>
              <a:chExt cx="3064222" cy="2584892"/>
            </a:xfrm>
          </p:grpSpPr>
          <p:sp>
            <p:nvSpPr>
              <p:cNvPr id="1556" name="Google Shape;1556;p22"/>
              <p:cNvSpPr/>
              <p:nvPr/>
            </p:nvSpPr>
            <p:spPr>
              <a:xfrm>
                <a:off x="2327858" y="4163685"/>
                <a:ext cx="2916176" cy="2571847"/>
              </a:xfrm>
              <a:custGeom>
                <a:rect b="b" l="l" r="r" t="t"/>
                <a:pathLst>
                  <a:path extrusionOk="0" h="1312167" w="1487845">
                    <a:moveTo>
                      <a:pt x="447897" y="154"/>
                    </a:moveTo>
                    <a:cubicBezTo>
                      <a:pt x="638628" y="3649"/>
                      <a:pt x="875479" y="67587"/>
                      <a:pt x="1114811" y="283876"/>
                    </a:cubicBezTo>
                    <a:cubicBezTo>
                      <a:pt x="1661860" y="778251"/>
                      <a:pt x="1445742" y="1277425"/>
                      <a:pt x="1445742" y="1277425"/>
                    </a:cubicBezTo>
                    <a:cubicBezTo>
                      <a:pt x="1445742" y="1277425"/>
                      <a:pt x="1426755" y="1287728"/>
                      <a:pt x="1392350" y="1301154"/>
                    </a:cubicBezTo>
                    <a:lnTo>
                      <a:pt x="1361786" y="1312167"/>
                    </a:lnTo>
                    <a:lnTo>
                      <a:pt x="1243829" y="1294165"/>
                    </a:lnTo>
                    <a:cubicBezTo>
                      <a:pt x="689272" y="1180686"/>
                      <a:pt x="232856" y="797783"/>
                      <a:pt x="17317" y="288192"/>
                    </a:cubicBezTo>
                    <a:lnTo>
                      <a:pt x="0" y="240879"/>
                    </a:lnTo>
                    <a:lnTo>
                      <a:pt x="2588" y="216133"/>
                    </a:lnTo>
                    <a:cubicBezTo>
                      <a:pt x="13673" y="137270"/>
                      <a:pt x="33684" y="91084"/>
                      <a:pt x="33684" y="91084"/>
                    </a:cubicBezTo>
                    <a:cubicBezTo>
                      <a:pt x="33684" y="91084"/>
                      <a:pt x="202671" y="-4339"/>
                      <a:pt x="447897" y="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2179812" y="4150640"/>
                <a:ext cx="3055683" cy="2548864"/>
              </a:xfrm>
              <a:custGeom>
                <a:rect b="b" l="l" r="r" t="t"/>
                <a:pathLst>
                  <a:path extrusionOk="0" h="1300441" w="1559022">
                    <a:moveTo>
                      <a:pt x="0" y="0"/>
                    </a:moveTo>
                    <a:lnTo>
                      <a:pt x="114404" y="95218"/>
                    </a:lnTo>
                    <a:lnTo>
                      <a:pt x="316253" y="263207"/>
                    </a:lnTo>
                    <a:cubicBezTo>
                      <a:pt x="317051" y="261447"/>
                      <a:pt x="318124" y="259819"/>
                      <a:pt x="319942" y="258891"/>
                    </a:cubicBezTo>
                    <a:lnTo>
                      <a:pt x="749348" y="39666"/>
                    </a:lnTo>
                    <a:cubicBezTo>
                      <a:pt x="756810" y="41717"/>
                      <a:pt x="764372" y="44033"/>
                      <a:pt x="771908" y="46307"/>
                    </a:cubicBezTo>
                    <a:cubicBezTo>
                      <a:pt x="771127" y="47337"/>
                      <a:pt x="770630" y="48559"/>
                      <a:pt x="769412" y="49182"/>
                    </a:cubicBezTo>
                    <a:lnTo>
                      <a:pt x="329161" y="273941"/>
                    </a:lnTo>
                    <a:lnTo>
                      <a:pt x="503462" y="419023"/>
                    </a:lnTo>
                    <a:cubicBezTo>
                      <a:pt x="504215" y="416653"/>
                      <a:pt x="505693" y="414621"/>
                      <a:pt x="508126" y="413601"/>
                    </a:cubicBezTo>
                    <a:lnTo>
                      <a:pt x="1028095" y="195371"/>
                    </a:lnTo>
                    <a:cubicBezTo>
                      <a:pt x="1032549" y="193519"/>
                      <a:pt x="1037661" y="195719"/>
                      <a:pt x="1039483" y="200240"/>
                    </a:cubicBezTo>
                    <a:cubicBezTo>
                      <a:pt x="1041295" y="204770"/>
                      <a:pt x="1039143" y="209887"/>
                      <a:pt x="1034711" y="211750"/>
                    </a:cubicBezTo>
                    <a:lnTo>
                      <a:pt x="515936" y="429423"/>
                    </a:lnTo>
                    <a:lnTo>
                      <a:pt x="710842" y="591658"/>
                    </a:lnTo>
                    <a:lnTo>
                      <a:pt x="1284935" y="424554"/>
                    </a:lnTo>
                    <a:cubicBezTo>
                      <a:pt x="1289534" y="423212"/>
                      <a:pt x="1294359" y="425939"/>
                      <a:pt x="1295674" y="430641"/>
                    </a:cubicBezTo>
                    <a:cubicBezTo>
                      <a:pt x="1296990" y="435333"/>
                      <a:pt x="1294317" y="440146"/>
                      <a:pt x="1289708" y="441484"/>
                    </a:cubicBezTo>
                    <a:lnTo>
                      <a:pt x="727221" y="605267"/>
                    </a:lnTo>
                    <a:lnTo>
                      <a:pt x="955316" y="795056"/>
                    </a:lnTo>
                    <a:lnTo>
                      <a:pt x="1487436" y="690260"/>
                    </a:lnTo>
                    <a:cubicBezTo>
                      <a:pt x="1488186" y="690108"/>
                      <a:pt x="1488769" y="690653"/>
                      <a:pt x="1489498" y="690703"/>
                    </a:cubicBezTo>
                    <a:cubicBezTo>
                      <a:pt x="1489509" y="690731"/>
                      <a:pt x="1489485" y="690781"/>
                      <a:pt x="1489498" y="690812"/>
                    </a:cubicBezTo>
                    <a:cubicBezTo>
                      <a:pt x="1491483" y="695363"/>
                      <a:pt x="1493465" y="699900"/>
                      <a:pt x="1495353" y="704425"/>
                    </a:cubicBezTo>
                    <a:cubicBezTo>
                      <a:pt x="1494111" y="705881"/>
                      <a:pt x="1492681" y="707240"/>
                      <a:pt x="1490688" y="707634"/>
                    </a:cubicBezTo>
                    <a:lnTo>
                      <a:pt x="972781" y="809664"/>
                    </a:lnTo>
                    <a:lnTo>
                      <a:pt x="1214218" y="1010630"/>
                    </a:lnTo>
                    <a:cubicBezTo>
                      <a:pt x="1215308" y="1009652"/>
                      <a:pt x="1216275" y="1008501"/>
                      <a:pt x="1217796" y="1008197"/>
                    </a:cubicBezTo>
                    <a:lnTo>
                      <a:pt x="1552730" y="941132"/>
                    </a:lnTo>
                    <a:cubicBezTo>
                      <a:pt x="1554326" y="940814"/>
                      <a:pt x="1555742" y="941490"/>
                      <a:pt x="1557179" y="942018"/>
                    </a:cubicBezTo>
                    <a:cubicBezTo>
                      <a:pt x="1557724" y="946826"/>
                      <a:pt x="1558567" y="951778"/>
                      <a:pt x="1559022" y="956515"/>
                    </a:cubicBezTo>
                    <a:cubicBezTo>
                      <a:pt x="1558050" y="957224"/>
                      <a:pt x="1557338" y="958258"/>
                      <a:pt x="1556092" y="958509"/>
                    </a:cubicBezTo>
                    <a:lnTo>
                      <a:pt x="1230055" y="1023800"/>
                    </a:lnTo>
                    <a:lnTo>
                      <a:pt x="1254025" y="1043718"/>
                    </a:lnTo>
                    <a:lnTo>
                      <a:pt x="1263350" y="1051464"/>
                    </a:lnTo>
                    <a:lnTo>
                      <a:pt x="1516504" y="1262160"/>
                    </a:lnTo>
                    <a:cubicBezTo>
                      <a:pt x="1520208" y="1265276"/>
                      <a:pt x="1520836" y="1270871"/>
                      <a:pt x="1517806" y="1274661"/>
                    </a:cubicBezTo>
                    <a:cubicBezTo>
                      <a:pt x="1514776" y="1278450"/>
                      <a:pt x="1509261" y="1278982"/>
                      <a:pt x="1505550" y="1275901"/>
                    </a:cubicBezTo>
                    <a:lnTo>
                      <a:pt x="1269424" y="1079355"/>
                    </a:lnTo>
                    <a:lnTo>
                      <a:pt x="1317891" y="1300441"/>
                    </a:lnTo>
                    <a:lnTo>
                      <a:pt x="1299062" y="1295599"/>
                    </a:lnTo>
                    <a:lnTo>
                      <a:pt x="1247732" y="1061315"/>
                    </a:lnTo>
                    <a:lnTo>
                      <a:pt x="999354" y="854595"/>
                    </a:lnTo>
                    <a:lnTo>
                      <a:pt x="1050229" y="1220092"/>
                    </a:lnTo>
                    <a:lnTo>
                      <a:pt x="1031809" y="1213350"/>
                    </a:lnTo>
                    <a:lnTo>
                      <a:pt x="980587" y="845519"/>
                    </a:lnTo>
                    <a:cubicBezTo>
                      <a:pt x="980312" y="843519"/>
                      <a:pt x="980983" y="841726"/>
                      <a:pt x="981892" y="840097"/>
                    </a:cubicBezTo>
                    <a:lnTo>
                      <a:pt x="747178" y="644667"/>
                    </a:lnTo>
                    <a:lnTo>
                      <a:pt x="764059" y="1077213"/>
                    </a:lnTo>
                    <a:lnTo>
                      <a:pt x="746276" y="1066410"/>
                    </a:lnTo>
                    <a:lnTo>
                      <a:pt x="729498" y="635480"/>
                    </a:lnTo>
                    <a:cubicBezTo>
                      <a:pt x="729432" y="633859"/>
                      <a:pt x="730327" y="632612"/>
                      <a:pt x="731015" y="631274"/>
                    </a:cubicBezTo>
                    <a:lnTo>
                      <a:pt x="548148" y="479001"/>
                    </a:lnTo>
                    <a:lnTo>
                      <a:pt x="507623" y="881523"/>
                    </a:lnTo>
                    <a:lnTo>
                      <a:pt x="491652" y="867007"/>
                    </a:lnTo>
                    <a:lnTo>
                      <a:pt x="531335" y="472470"/>
                    </a:lnTo>
                    <a:cubicBezTo>
                      <a:pt x="531554" y="470371"/>
                      <a:pt x="532675" y="468653"/>
                      <a:pt x="534046" y="467271"/>
                    </a:cubicBezTo>
                    <a:lnTo>
                      <a:pt x="316364" y="286116"/>
                    </a:lnTo>
                    <a:lnTo>
                      <a:pt x="252927" y="588249"/>
                    </a:lnTo>
                    <a:lnTo>
                      <a:pt x="249943" y="584258"/>
                    </a:lnTo>
                    <a:lnTo>
                      <a:pt x="239596" y="567227"/>
                    </a:lnTo>
                    <a:lnTo>
                      <a:pt x="301286" y="273498"/>
                    </a:lnTo>
                    <a:lnTo>
                      <a:pt x="104752" y="109939"/>
                    </a:lnTo>
                    <a:lnTo>
                      <a:pt x="7438" y="289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22"/>
            <p:cNvGrpSpPr/>
            <p:nvPr/>
          </p:nvGrpSpPr>
          <p:grpSpPr>
            <a:xfrm>
              <a:off x="2633231" y="984402"/>
              <a:ext cx="1186918" cy="1508214"/>
              <a:chOff x="2633231" y="984402"/>
              <a:chExt cx="1186918" cy="1508214"/>
            </a:xfrm>
          </p:grpSpPr>
          <p:sp>
            <p:nvSpPr>
              <p:cNvPr id="1559" name="Google Shape;1559;p22"/>
              <p:cNvSpPr/>
              <p:nvPr/>
            </p:nvSpPr>
            <p:spPr>
              <a:xfrm>
                <a:off x="2633231" y="984402"/>
                <a:ext cx="1186918" cy="1508214"/>
              </a:xfrm>
              <a:custGeom>
                <a:rect b="b" l="l" r="r" t="t"/>
                <a:pathLst>
                  <a:path extrusionOk="0" h="879425" w="706499">
                    <a:moveTo>
                      <a:pt x="118728" y="289793"/>
                    </a:moveTo>
                    <a:cubicBezTo>
                      <a:pt x="264623" y="61568"/>
                      <a:pt x="487889" y="-56325"/>
                      <a:pt x="617413" y="26475"/>
                    </a:cubicBezTo>
                    <a:cubicBezTo>
                      <a:pt x="746936" y="109271"/>
                      <a:pt x="733663" y="361405"/>
                      <a:pt x="587772" y="589630"/>
                    </a:cubicBezTo>
                    <a:cubicBezTo>
                      <a:pt x="441878" y="817855"/>
                      <a:pt x="218612" y="935749"/>
                      <a:pt x="89088" y="852952"/>
                    </a:cubicBezTo>
                    <a:cubicBezTo>
                      <a:pt x="-40436" y="770152"/>
                      <a:pt x="-27166" y="518018"/>
                      <a:pt x="118728" y="2897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2762960" y="1055279"/>
                <a:ext cx="987015" cy="1360139"/>
              </a:xfrm>
              <a:custGeom>
                <a:rect b="b" l="l" r="r" t="t"/>
                <a:pathLst>
                  <a:path extrusionOk="0" h="793084" w="587509">
                    <a:moveTo>
                      <a:pt x="536311" y="169"/>
                    </a:moveTo>
                    <a:cubicBezTo>
                      <a:pt x="533765" y="647"/>
                      <a:pt x="531304" y="2165"/>
                      <a:pt x="529733" y="4468"/>
                    </a:cubicBezTo>
                    <a:lnTo>
                      <a:pt x="395890" y="200422"/>
                    </a:lnTo>
                    <a:lnTo>
                      <a:pt x="394752" y="202065"/>
                    </a:lnTo>
                    <a:lnTo>
                      <a:pt x="318725" y="313389"/>
                    </a:lnTo>
                    <a:lnTo>
                      <a:pt x="277737" y="137550"/>
                    </a:lnTo>
                    <a:cubicBezTo>
                      <a:pt x="276470" y="132106"/>
                      <a:pt x="271034" y="128693"/>
                      <a:pt x="265593" y="129960"/>
                    </a:cubicBezTo>
                    <a:cubicBezTo>
                      <a:pt x="260148" y="131227"/>
                      <a:pt x="256740" y="136660"/>
                      <a:pt x="258003" y="142105"/>
                    </a:cubicBezTo>
                    <a:lnTo>
                      <a:pt x="303164" y="336034"/>
                    </a:lnTo>
                    <a:lnTo>
                      <a:pt x="174385" y="524527"/>
                    </a:lnTo>
                    <a:lnTo>
                      <a:pt x="119735" y="312126"/>
                    </a:lnTo>
                    <a:cubicBezTo>
                      <a:pt x="118342" y="306713"/>
                      <a:pt x="112748" y="303398"/>
                      <a:pt x="107336" y="304791"/>
                    </a:cubicBezTo>
                    <a:cubicBezTo>
                      <a:pt x="101923" y="306183"/>
                      <a:pt x="98733" y="311774"/>
                      <a:pt x="100126" y="317186"/>
                    </a:cubicBezTo>
                    <a:lnTo>
                      <a:pt x="159204" y="546792"/>
                    </a:lnTo>
                    <a:lnTo>
                      <a:pt x="65717" y="683667"/>
                    </a:lnTo>
                    <a:lnTo>
                      <a:pt x="19924" y="504663"/>
                    </a:lnTo>
                    <a:cubicBezTo>
                      <a:pt x="18540" y="499250"/>
                      <a:pt x="13067" y="495943"/>
                      <a:pt x="7650" y="497328"/>
                    </a:cubicBezTo>
                    <a:cubicBezTo>
                      <a:pt x="2238" y="498712"/>
                      <a:pt x="-1069" y="504185"/>
                      <a:pt x="315" y="509597"/>
                    </a:cubicBezTo>
                    <a:lnTo>
                      <a:pt x="50536" y="705932"/>
                    </a:lnTo>
                    <a:lnTo>
                      <a:pt x="1833" y="777280"/>
                    </a:lnTo>
                    <a:cubicBezTo>
                      <a:pt x="-1320" y="781895"/>
                      <a:pt x="-126" y="788165"/>
                      <a:pt x="4489" y="791323"/>
                    </a:cubicBezTo>
                    <a:cubicBezTo>
                      <a:pt x="9104" y="794476"/>
                      <a:pt x="15378" y="793278"/>
                      <a:pt x="18532" y="788667"/>
                    </a:cubicBezTo>
                    <a:lnTo>
                      <a:pt x="110121" y="654573"/>
                    </a:lnTo>
                    <a:cubicBezTo>
                      <a:pt x="110748" y="654569"/>
                      <a:pt x="111250" y="655079"/>
                      <a:pt x="111890" y="654953"/>
                    </a:cubicBezTo>
                    <a:lnTo>
                      <a:pt x="399181" y="598025"/>
                    </a:lnTo>
                    <a:cubicBezTo>
                      <a:pt x="404662" y="596936"/>
                      <a:pt x="408237" y="591616"/>
                      <a:pt x="407152" y="586135"/>
                    </a:cubicBezTo>
                    <a:cubicBezTo>
                      <a:pt x="406063" y="580650"/>
                      <a:pt x="400744" y="577076"/>
                      <a:pt x="395258" y="578165"/>
                    </a:cubicBezTo>
                    <a:lnTo>
                      <a:pt x="125807" y="631547"/>
                    </a:lnTo>
                    <a:lnTo>
                      <a:pt x="256610" y="440022"/>
                    </a:lnTo>
                    <a:cubicBezTo>
                      <a:pt x="257586" y="440087"/>
                      <a:pt x="258395" y="440759"/>
                      <a:pt x="259395" y="440528"/>
                    </a:cubicBezTo>
                    <a:lnTo>
                      <a:pt x="541246" y="375378"/>
                    </a:lnTo>
                    <a:cubicBezTo>
                      <a:pt x="546691" y="374119"/>
                      <a:pt x="549962" y="368678"/>
                      <a:pt x="548707" y="363233"/>
                    </a:cubicBezTo>
                    <a:cubicBezTo>
                      <a:pt x="547452" y="357789"/>
                      <a:pt x="542019" y="354384"/>
                      <a:pt x="536562" y="355643"/>
                    </a:cubicBezTo>
                    <a:lnTo>
                      <a:pt x="272677" y="416616"/>
                    </a:lnTo>
                    <a:lnTo>
                      <a:pt x="410439" y="214971"/>
                    </a:lnTo>
                    <a:lnTo>
                      <a:pt x="580080" y="170061"/>
                    </a:lnTo>
                    <a:cubicBezTo>
                      <a:pt x="585484" y="168632"/>
                      <a:pt x="588589" y="163066"/>
                      <a:pt x="587164" y="157666"/>
                    </a:cubicBezTo>
                    <a:cubicBezTo>
                      <a:pt x="585735" y="152261"/>
                      <a:pt x="580302" y="149152"/>
                      <a:pt x="574894" y="150581"/>
                    </a:cubicBezTo>
                    <a:lnTo>
                      <a:pt x="428024" y="189419"/>
                    </a:lnTo>
                    <a:lnTo>
                      <a:pt x="546557" y="15852"/>
                    </a:lnTo>
                    <a:cubicBezTo>
                      <a:pt x="549711" y="11237"/>
                      <a:pt x="548525" y="4966"/>
                      <a:pt x="543902" y="1813"/>
                    </a:cubicBezTo>
                    <a:cubicBezTo>
                      <a:pt x="541594" y="234"/>
                      <a:pt x="538862" y="-313"/>
                      <a:pt x="536311" y="1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22"/>
            <p:cNvSpPr/>
            <p:nvPr/>
          </p:nvSpPr>
          <p:spPr>
            <a:xfrm>
              <a:off x="2979166" y="5662727"/>
              <a:ext cx="1218608" cy="864387"/>
            </a:xfrm>
            <a:custGeom>
              <a:rect b="b" l="l" r="r" t="t"/>
              <a:pathLst>
                <a:path extrusionOk="0" h="441014" w="621739">
                  <a:moveTo>
                    <a:pt x="97243" y="1071"/>
                  </a:moveTo>
                  <a:cubicBezTo>
                    <a:pt x="184502" y="7669"/>
                    <a:pt x="286712" y="44718"/>
                    <a:pt x="383191" y="110652"/>
                  </a:cubicBezTo>
                  <a:cubicBezTo>
                    <a:pt x="503788" y="193070"/>
                    <a:pt x="586888" y="301114"/>
                    <a:pt x="614346" y="397833"/>
                  </a:cubicBezTo>
                  <a:lnTo>
                    <a:pt x="621739" y="441014"/>
                  </a:lnTo>
                  <a:lnTo>
                    <a:pt x="591689" y="430015"/>
                  </a:lnTo>
                  <a:cubicBezTo>
                    <a:pt x="387853" y="343800"/>
                    <a:pt x="204287" y="219044"/>
                    <a:pt x="50126" y="64883"/>
                  </a:cubicBezTo>
                  <a:lnTo>
                    <a:pt x="0" y="9731"/>
                  </a:lnTo>
                  <a:lnTo>
                    <a:pt x="34925" y="1856"/>
                  </a:lnTo>
                  <a:cubicBezTo>
                    <a:pt x="54548" y="-326"/>
                    <a:pt x="75428" y="-579"/>
                    <a:pt x="97243" y="10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2"/>
            <p:cNvSpPr/>
            <p:nvPr/>
          </p:nvSpPr>
          <p:spPr>
            <a:xfrm>
              <a:off x="3130377" y="5798913"/>
              <a:ext cx="791219" cy="519312"/>
            </a:xfrm>
            <a:custGeom>
              <a:rect b="b" l="l" r="r" t="t"/>
              <a:pathLst>
                <a:path extrusionOk="0" h="264955" w="403683">
                  <a:moveTo>
                    <a:pt x="393228" y="232483"/>
                  </a:moveTo>
                  <a:cubicBezTo>
                    <a:pt x="397917" y="231478"/>
                    <a:pt x="402512" y="234563"/>
                    <a:pt x="403497" y="239347"/>
                  </a:cubicBezTo>
                  <a:cubicBezTo>
                    <a:pt x="404483" y="244131"/>
                    <a:pt x="401460" y="248819"/>
                    <a:pt x="396768" y="249829"/>
                  </a:cubicBezTo>
                  <a:lnTo>
                    <a:pt x="326381" y="264955"/>
                  </a:lnTo>
                  <a:lnTo>
                    <a:pt x="304341" y="251566"/>
                  </a:lnTo>
                  <a:close/>
                  <a:moveTo>
                    <a:pt x="246044" y="91127"/>
                  </a:moveTo>
                  <a:cubicBezTo>
                    <a:pt x="250713" y="90012"/>
                    <a:pt x="255446" y="92906"/>
                    <a:pt x="256540" y="97665"/>
                  </a:cubicBezTo>
                  <a:cubicBezTo>
                    <a:pt x="257634" y="102428"/>
                    <a:pt x="254690" y="107255"/>
                    <a:pt x="250022" y="108370"/>
                  </a:cubicBezTo>
                  <a:lnTo>
                    <a:pt x="134856" y="135938"/>
                  </a:lnTo>
                  <a:lnTo>
                    <a:pt x="116423" y="122155"/>
                  </a:lnTo>
                  <a:close/>
                  <a:moveTo>
                    <a:pt x="82944" y="231"/>
                  </a:moveTo>
                  <a:cubicBezTo>
                    <a:pt x="87608" y="-877"/>
                    <a:pt x="92238" y="2119"/>
                    <a:pt x="93326" y="6879"/>
                  </a:cubicBezTo>
                  <a:cubicBezTo>
                    <a:pt x="94412" y="11641"/>
                    <a:pt x="91479" y="16365"/>
                    <a:pt x="86810" y="17473"/>
                  </a:cubicBezTo>
                  <a:lnTo>
                    <a:pt x="15840" y="34357"/>
                  </a:lnTo>
                  <a:lnTo>
                    <a:pt x="0" y="19960"/>
                  </a:lnTo>
                  <a:close/>
                </a:path>
              </a:pathLst>
            </a:custGeom>
            <a:solidFill>
              <a:srgbClr val="5B8A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3" name="Google Shape;1563;p22"/>
            <p:cNvGrpSpPr/>
            <p:nvPr/>
          </p:nvGrpSpPr>
          <p:grpSpPr>
            <a:xfrm>
              <a:off x="5088058" y="6073654"/>
              <a:ext cx="2321363" cy="694299"/>
              <a:chOff x="5088058" y="6073654"/>
              <a:chExt cx="2321363" cy="694299"/>
            </a:xfrm>
          </p:grpSpPr>
          <p:sp>
            <p:nvSpPr>
              <p:cNvPr id="1564" name="Google Shape;1564;p22"/>
              <p:cNvSpPr/>
              <p:nvPr/>
            </p:nvSpPr>
            <p:spPr>
              <a:xfrm>
                <a:off x="5088058" y="6073654"/>
                <a:ext cx="2321363" cy="694299"/>
              </a:xfrm>
              <a:custGeom>
                <a:rect b="b" l="l" r="r" t="t"/>
                <a:pathLst>
                  <a:path extrusionOk="0" h="354234" w="1184369">
                    <a:moveTo>
                      <a:pt x="929787" y="662"/>
                    </a:moveTo>
                    <a:cubicBezTo>
                      <a:pt x="993538" y="-1422"/>
                      <a:pt x="1052684" y="1503"/>
                      <a:pt x="1107380" y="8215"/>
                    </a:cubicBezTo>
                    <a:lnTo>
                      <a:pt x="1184369" y="23667"/>
                    </a:lnTo>
                    <a:lnTo>
                      <a:pt x="1131426" y="63257"/>
                    </a:lnTo>
                    <a:cubicBezTo>
                      <a:pt x="859502" y="246965"/>
                      <a:pt x="531694" y="354234"/>
                      <a:pt x="178831" y="354234"/>
                    </a:cubicBezTo>
                    <a:cubicBezTo>
                      <a:pt x="120021" y="354234"/>
                      <a:pt x="61906" y="351255"/>
                      <a:pt x="4630" y="345438"/>
                    </a:cubicBezTo>
                    <a:lnTo>
                      <a:pt x="0" y="344731"/>
                    </a:lnTo>
                    <a:lnTo>
                      <a:pt x="5894" y="339329"/>
                    </a:lnTo>
                    <a:cubicBezTo>
                      <a:pt x="133733" y="236031"/>
                      <a:pt x="303557" y="139560"/>
                      <a:pt x="528650" y="71080"/>
                    </a:cubicBezTo>
                    <a:cubicBezTo>
                      <a:pt x="678707" y="25424"/>
                      <a:pt x="812094" y="4509"/>
                      <a:pt x="929787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2"/>
              <p:cNvSpPr/>
              <p:nvPr/>
            </p:nvSpPr>
            <p:spPr>
              <a:xfrm>
                <a:off x="5615762" y="6198846"/>
                <a:ext cx="1633423" cy="560148"/>
              </a:xfrm>
              <a:custGeom>
                <a:rect b="b" l="l" r="r" t="t"/>
                <a:pathLst>
                  <a:path extrusionOk="0" h="285790" w="833379">
                    <a:moveTo>
                      <a:pt x="96441" y="111074"/>
                    </a:moveTo>
                    <a:cubicBezTo>
                      <a:pt x="98558" y="110436"/>
                      <a:pt x="100954" y="110567"/>
                      <a:pt x="103036" y="111739"/>
                    </a:cubicBezTo>
                    <a:cubicBezTo>
                      <a:pt x="107235" y="114080"/>
                      <a:pt x="108832" y="119509"/>
                      <a:pt x="106507" y="123800"/>
                    </a:cubicBezTo>
                    <a:lnTo>
                      <a:pt x="20356" y="284762"/>
                    </a:lnTo>
                    <a:lnTo>
                      <a:pt x="0" y="285790"/>
                    </a:lnTo>
                    <a:lnTo>
                      <a:pt x="91235" y="115277"/>
                    </a:lnTo>
                    <a:cubicBezTo>
                      <a:pt x="92380" y="113134"/>
                      <a:pt x="94289" y="111710"/>
                      <a:pt x="96441" y="111074"/>
                    </a:cubicBezTo>
                    <a:close/>
                    <a:moveTo>
                      <a:pt x="488956" y="21990"/>
                    </a:moveTo>
                    <a:cubicBezTo>
                      <a:pt x="491142" y="21601"/>
                      <a:pt x="493398" y="22135"/>
                      <a:pt x="495376" y="23537"/>
                    </a:cubicBezTo>
                    <a:cubicBezTo>
                      <a:pt x="499263" y="26345"/>
                      <a:pt x="500271" y="31817"/>
                      <a:pt x="497528" y="35822"/>
                    </a:cubicBezTo>
                    <a:lnTo>
                      <a:pt x="366534" y="226535"/>
                    </a:lnTo>
                    <a:lnTo>
                      <a:pt x="340793" y="233153"/>
                    </a:lnTo>
                    <a:lnTo>
                      <a:pt x="483333" y="25641"/>
                    </a:lnTo>
                    <a:cubicBezTo>
                      <a:pt x="484686" y="23640"/>
                      <a:pt x="486769" y="22383"/>
                      <a:pt x="488956" y="21990"/>
                    </a:cubicBezTo>
                    <a:close/>
                    <a:moveTo>
                      <a:pt x="823576" y="77"/>
                    </a:moveTo>
                    <a:cubicBezTo>
                      <a:pt x="825762" y="-225"/>
                      <a:pt x="828053" y="364"/>
                      <a:pt x="829963" y="1847"/>
                    </a:cubicBezTo>
                    <a:cubicBezTo>
                      <a:pt x="833780" y="4822"/>
                      <a:pt x="834509" y="10360"/>
                      <a:pt x="831593" y="14242"/>
                    </a:cubicBezTo>
                    <a:lnTo>
                      <a:pt x="826481" y="21060"/>
                    </a:lnTo>
                    <a:lnTo>
                      <a:pt x="786385" y="45419"/>
                    </a:lnTo>
                    <a:lnTo>
                      <a:pt x="817815" y="3508"/>
                    </a:lnTo>
                    <a:cubicBezTo>
                      <a:pt x="819272" y="1564"/>
                      <a:pt x="821355" y="378"/>
                      <a:pt x="823576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22"/>
            <p:cNvGrpSpPr/>
            <p:nvPr/>
          </p:nvGrpSpPr>
          <p:grpSpPr>
            <a:xfrm>
              <a:off x="6201892" y="5328146"/>
              <a:ext cx="1187235" cy="1336620"/>
              <a:chOff x="6201892" y="5328146"/>
              <a:chExt cx="1187235" cy="1336620"/>
            </a:xfrm>
          </p:grpSpPr>
          <p:sp>
            <p:nvSpPr>
              <p:cNvPr id="1567" name="Google Shape;1567;p22"/>
              <p:cNvSpPr/>
              <p:nvPr/>
            </p:nvSpPr>
            <p:spPr>
              <a:xfrm>
                <a:off x="6201892" y="5328146"/>
                <a:ext cx="1187235" cy="1336620"/>
              </a:xfrm>
              <a:custGeom>
                <a:rect b="b" l="l" r="r" t="t"/>
                <a:pathLst>
                  <a:path extrusionOk="0" h="681949" w="605732">
                    <a:moveTo>
                      <a:pt x="433294" y="519"/>
                    </a:moveTo>
                    <a:cubicBezTo>
                      <a:pt x="468812" y="-2084"/>
                      <a:pt x="501601" y="5051"/>
                      <a:pt x="529367" y="23158"/>
                    </a:cubicBezTo>
                    <a:cubicBezTo>
                      <a:pt x="626519" y="86537"/>
                      <a:pt x="629948" y="263328"/>
                      <a:pt x="545511" y="440284"/>
                    </a:cubicBezTo>
                    <a:lnTo>
                      <a:pt x="533901" y="461386"/>
                    </a:lnTo>
                    <a:lnTo>
                      <a:pt x="422626" y="528987"/>
                    </a:lnTo>
                    <a:cubicBezTo>
                      <a:pt x="326061" y="581444"/>
                      <a:pt x="223857" y="624838"/>
                      <a:pt x="117157" y="658025"/>
                    </a:cubicBezTo>
                    <a:lnTo>
                      <a:pt x="24113" y="681949"/>
                    </a:lnTo>
                    <a:lnTo>
                      <a:pt x="15915" y="666692"/>
                    </a:lnTo>
                    <a:cubicBezTo>
                      <a:pt x="-21876" y="564738"/>
                      <a:pt x="7982" y="403245"/>
                      <a:pt x="101798" y="253509"/>
                    </a:cubicBezTo>
                    <a:cubicBezTo>
                      <a:pt x="195613" y="103773"/>
                      <a:pt x="326739" y="8328"/>
                      <a:pt x="433294" y="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2"/>
              <p:cNvSpPr/>
              <p:nvPr/>
            </p:nvSpPr>
            <p:spPr>
              <a:xfrm>
                <a:off x="6331625" y="5399024"/>
                <a:ext cx="987301" cy="1225265"/>
              </a:xfrm>
              <a:custGeom>
                <a:rect b="b" l="l" r="r" t="t"/>
                <a:pathLst>
                  <a:path extrusionOk="0" h="625135" w="503725">
                    <a:moveTo>
                      <a:pt x="459805" y="146"/>
                    </a:moveTo>
                    <a:cubicBezTo>
                      <a:pt x="461991" y="-272"/>
                      <a:pt x="464351" y="207"/>
                      <a:pt x="466329" y="1584"/>
                    </a:cubicBezTo>
                    <a:cubicBezTo>
                      <a:pt x="470286" y="4343"/>
                      <a:pt x="471293" y="9832"/>
                      <a:pt x="468620" y="13868"/>
                    </a:cubicBezTo>
                    <a:lnTo>
                      <a:pt x="366960" y="165700"/>
                    </a:lnTo>
                    <a:lnTo>
                      <a:pt x="492916" y="131725"/>
                    </a:lnTo>
                    <a:cubicBezTo>
                      <a:pt x="497532" y="130475"/>
                      <a:pt x="502183" y="133198"/>
                      <a:pt x="503432" y="137922"/>
                    </a:cubicBezTo>
                    <a:cubicBezTo>
                      <a:pt x="504648" y="142650"/>
                      <a:pt x="501974" y="147519"/>
                      <a:pt x="497358" y="148769"/>
                    </a:cubicBezTo>
                    <a:lnTo>
                      <a:pt x="351897" y="188056"/>
                    </a:lnTo>
                    <a:lnTo>
                      <a:pt x="233786" y="364452"/>
                    </a:lnTo>
                    <a:lnTo>
                      <a:pt x="460047" y="311113"/>
                    </a:lnTo>
                    <a:cubicBezTo>
                      <a:pt x="464699" y="310012"/>
                      <a:pt x="469384" y="312987"/>
                      <a:pt x="470459" y="317753"/>
                    </a:cubicBezTo>
                    <a:cubicBezTo>
                      <a:pt x="471535" y="322516"/>
                      <a:pt x="468724" y="327276"/>
                      <a:pt x="464038" y="328377"/>
                    </a:cubicBezTo>
                    <a:lnTo>
                      <a:pt x="222401" y="385366"/>
                    </a:lnTo>
                    <a:cubicBezTo>
                      <a:pt x="221533" y="385568"/>
                      <a:pt x="220839" y="384984"/>
                      <a:pt x="220006" y="384924"/>
                    </a:cubicBezTo>
                    <a:lnTo>
                      <a:pt x="107865" y="552470"/>
                    </a:lnTo>
                    <a:lnTo>
                      <a:pt x="322814" y="509016"/>
                    </a:lnTo>
                    <a:lnTo>
                      <a:pt x="258213" y="540136"/>
                    </a:lnTo>
                    <a:lnTo>
                      <a:pt x="95925" y="572949"/>
                    </a:lnTo>
                    <a:cubicBezTo>
                      <a:pt x="95370" y="573056"/>
                      <a:pt x="94953" y="572596"/>
                      <a:pt x="94398" y="572596"/>
                    </a:cubicBezTo>
                    <a:lnTo>
                      <a:pt x="64826" y="616786"/>
                    </a:lnTo>
                    <a:lnTo>
                      <a:pt x="50962" y="621860"/>
                    </a:lnTo>
                    <a:lnTo>
                      <a:pt x="38224" y="625135"/>
                    </a:lnTo>
                    <a:lnTo>
                      <a:pt x="43308" y="617533"/>
                    </a:lnTo>
                    <a:lnTo>
                      <a:pt x="269" y="445790"/>
                    </a:lnTo>
                    <a:cubicBezTo>
                      <a:pt x="-911" y="441052"/>
                      <a:pt x="1900" y="436265"/>
                      <a:pt x="6552" y="435057"/>
                    </a:cubicBezTo>
                    <a:cubicBezTo>
                      <a:pt x="11202" y="433846"/>
                      <a:pt x="15888" y="436735"/>
                      <a:pt x="17068" y="441474"/>
                    </a:cubicBezTo>
                    <a:lnTo>
                      <a:pt x="56323" y="598057"/>
                    </a:lnTo>
                    <a:lnTo>
                      <a:pt x="136499" y="478324"/>
                    </a:lnTo>
                    <a:lnTo>
                      <a:pt x="85825" y="277472"/>
                    </a:lnTo>
                    <a:cubicBezTo>
                      <a:pt x="84645" y="272734"/>
                      <a:pt x="87387" y="267843"/>
                      <a:pt x="92037" y="266624"/>
                    </a:cubicBezTo>
                    <a:cubicBezTo>
                      <a:pt x="96653" y="265407"/>
                      <a:pt x="101444" y="268310"/>
                      <a:pt x="102658" y="273045"/>
                    </a:cubicBezTo>
                    <a:lnTo>
                      <a:pt x="149514" y="458847"/>
                    </a:lnTo>
                    <a:lnTo>
                      <a:pt x="259920" y="293960"/>
                    </a:lnTo>
                    <a:lnTo>
                      <a:pt x="221186" y="124313"/>
                    </a:lnTo>
                    <a:cubicBezTo>
                      <a:pt x="220110" y="119550"/>
                      <a:pt x="223026" y="114798"/>
                      <a:pt x="227712" y="113689"/>
                    </a:cubicBezTo>
                    <a:cubicBezTo>
                      <a:pt x="232362" y="112581"/>
                      <a:pt x="237048" y="115566"/>
                      <a:pt x="238124" y="120329"/>
                    </a:cubicBezTo>
                    <a:lnTo>
                      <a:pt x="273248" y="274150"/>
                    </a:lnTo>
                    <a:lnTo>
                      <a:pt x="338465" y="176766"/>
                    </a:lnTo>
                    <a:lnTo>
                      <a:pt x="339436" y="175328"/>
                    </a:lnTo>
                    <a:lnTo>
                      <a:pt x="454182" y="3911"/>
                    </a:lnTo>
                    <a:cubicBezTo>
                      <a:pt x="455536" y="1892"/>
                      <a:pt x="457653" y="568"/>
                      <a:pt x="459805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22"/>
            <p:cNvGrpSpPr/>
            <p:nvPr/>
          </p:nvGrpSpPr>
          <p:grpSpPr>
            <a:xfrm>
              <a:off x="7595126" y="4121162"/>
              <a:ext cx="1065752" cy="1557534"/>
              <a:chOff x="7595126" y="4121162"/>
              <a:chExt cx="1065752" cy="1557534"/>
            </a:xfrm>
          </p:grpSpPr>
          <p:sp>
            <p:nvSpPr>
              <p:cNvPr id="1570" name="Google Shape;1570;p22"/>
              <p:cNvSpPr/>
              <p:nvPr/>
            </p:nvSpPr>
            <p:spPr>
              <a:xfrm>
                <a:off x="7595126" y="4121162"/>
                <a:ext cx="1065752" cy="1557534"/>
              </a:xfrm>
              <a:custGeom>
                <a:rect b="b" l="l" r="r" t="t"/>
                <a:pathLst>
                  <a:path extrusionOk="0" h="794660" w="543751">
                    <a:moveTo>
                      <a:pt x="430315" y="1267"/>
                    </a:moveTo>
                    <a:cubicBezTo>
                      <a:pt x="446697" y="3382"/>
                      <a:pt x="462360" y="8169"/>
                      <a:pt x="477033" y="15811"/>
                    </a:cubicBezTo>
                    <a:cubicBezTo>
                      <a:pt x="491711" y="23452"/>
                      <a:pt x="504703" y="33585"/>
                      <a:pt x="515996" y="45881"/>
                    </a:cubicBezTo>
                    <a:lnTo>
                      <a:pt x="543751" y="87412"/>
                    </a:lnTo>
                    <a:lnTo>
                      <a:pt x="526796" y="153354"/>
                    </a:lnTo>
                    <a:cubicBezTo>
                      <a:pt x="460421" y="366754"/>
                      <a:pt x="353223" y="562169"/>
                      <a:pt x="214335" y="730461"/>
                    </a:cubicBezTo>
                    <a:lnTo>
                      <a:pt x="156384" y="794224"/>
                    </a:lnTo>
                    <a:lnTo>
                      <a:pt x="141453" y="794660"/>
                    </a:lnTo>
                    <a:cubicBezTo>
                      <a:pt x="125068" y="792545"/>
                      <a:pt x="109401" y="787758"/>
                      <a:pt x="94724" y="780117"/>
                    </a:cubicBezTo>
                    <a:cubicBezTo>
                      <a:pt x="-22659" y="718984"/>
                      <a:pt x="-32273" y="498333"/>
                      <a:pt x="73309" y="287275"/>
                    </a:cubicBezTo>
                    <a:cubicBezTo>
                      <a:pt x="165694" y="102603"/>
                      <a:pt x="315636" y="-13538"/>
                      <a:pt x="430315" y="1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7711328" y="4177784"/>
                <a:ext cx="912286" cy="1441149"/>
              </a:xfrm>
              <a:custGeom>
                <a:rect b="b" l="l" r="r" t="t"/>
                <a:pathLst>
                  <a:path extrusionOk="0" h="735280" w="465452">
                    <a:moveTo>
                      <a:pt x="415661" y="338"/>
                    </a:moveTo>
                    <a:cubicBezTo>
                      <a:pt x="417813" y="-292"/>
                      <a:pt x="420173" y="-48"/>
                      <a:pt x="422290" y="1128"/>
                    </a:cubicBezTo>
                    <a:cubicBezTo>
                      <a:pt x="426489" y="3483"/>
                      <a:pt x="428017" y="8844"/>
                      <a:pt x="425726" y="13129"/>
                    </a:cubicBezTo>
                    <a:lnTo>
                      <a:pt x="338956" y="174277"/>
                    </a:lnTo>
                    <a:lnTo>
                      <a:pt x="461059" y="128035"/>
                    </a:lnTo>
                    <a:lnTo>
                      <a:pt x="465452" y="130071"/>
                    </a:lnTo>
                    <a:lnTo>
                      <a:pt x="459031" y="147617"/>
                    </a:lnTo>
                    <a:lnTo>
                      <a:pt x="326079" y="198014"/>
                    </a:lnTo>
                    <a:lnTo>
                      <a:pt x="225217" y="385243"/>
                    </a:lnTo>
                    <a:lnTo>
                      <a:pt x="386633" y="329947"/>
                    </a:lnTo>
                    <a:lnTo>
                      <a:pt x="375831" y="352368"/>
                    </a:lnTo>
                    <a:lnTo>
                      <a:pt x="215881" y="407184"/>
                    </a:lnTo>
                    <a:cubicBezTo>
                      <a:pt x="215048" y="407471"/>
                      <a:pt x="214284" y="406958"/>
                      <a:pt x="213451" y="406979"/>
                    </a:cubicBezTo>
                    <a:lnTo>
                      <a:pt x="117726" y="584809"/>
                    </a:lnTo>
                    <a:lnTo>
                      <a:pt x="273442" y="536966"/>
                    </a:lnTo>
                    <a:lnTo>
                      <a:pt x="259625" y="559711"/>
                    </a:lnTo>
                    <a:lnTo>
                      <a:pt x="107800" y="606361"/>
                    </a:lnTo>
                    <a:cubicBezTo>
                      <a:pt x="107245" y="606528"/>
                      <a:pt x="106793" y="606124"/>
                      <a:pt x="106238" y="606181"/>
                    </a:cubicBezTo>
                    <a:lnTo>
                      <a:pt x="39217" y="730684"/>
                    </a:lnTo>
                    <a:cubicBezTo>
                      <a:pt x="36891" y="734969"/>
                      <a:pt x="31650" y="736542"/>
                      <a:pt x="27450" y="734186"/>
                    </a:cubicBezTo>
                    <a:cubicBezTo>
                      <a:pt x="23251" y="731831"/>
                      <a:pt x="21689" y="726469"/>
                      <a:pt x="24015" y="722185"/>
                    </a:cubicBezTo>
                    <a:lnTo>
                      <a:pt x="59660" y="655942"/>
                    </a:lnTo>
                    <a:lnTo>
                      <a:pt x="517" y="489249"/>
                    </a:lnTo>
                    <a:cubicBezTo>
                      <a:pt x="-1115" y="484649"/>
                      <a:pt x="1246" y="479607"/>
                      <a:pt x="5758" y="477942"/>
                    </a:cubicBezTo>
                    <a:cubicBezTo>
                      <a:pt x="10270" y="476282"/>
                      <a:pt x="15198" y="478696"/>
                      <a:pt x="16830" y="483293"/>
                    </a:cubicBezTo>
                    <a:lnTo>
                      <a:pt x="70766" y="635272"/>
                    </a:lnTo>
                    <a:lnTo>
                      <a:pt x="139176" y="508184"/>
                    </a:lnTo>
                    <a:lnTo>
                      <a:pt x="69726" y="313270"/>
                    </a:lnTo>
                    <a:cubicBezTo>
                      <a:pt x="68094" y="308674"/>
                      <a:pt x="70350" y="303539"/>
                      <a:pt x="74862" y="301868"/>
                    </a:cubicBezTo>
                    <a:cubicBezTo>
                      <a:pt x="79374" y="300197"/>
                      <a:pt x="84407" y="302611"/>
                      <a:pt x="86038" y="307205"/>
                    </a:cubicBezTo>
                    <a:lnTo>
                      <a:pt x="150283" y="487514"/>
                    </a:lnTo>
                    <a:lnTo>
                      <a:pt x="244550" y="312502"/>
                    </a:lnTo>
                    <a:lnTo>
                      <a:pt x="189954" y="147470"/>
                    </a:lnTo>
                    <a:cubicBezTo>
                      <a:pt x="188392" y="142838"/>
                      <a:pt x="190856" y="137820"/>
                      <a:pt x="195403" y="136255"/>
                    </a:cubicBezTo>
                    <a:cubicBezTo>
                      <a:pt x="199950" y="134693"/>
                      <a:pt x="204879" y="137203"/>
                      <a:pt x="206405" y="141836"/>
                    </a:cubicBezTo>
                    <a:lnTo>
                      <a:pt x="255969" y="291471"/>
                    </a:lnTo>
                    <a:lnTo>
                      <a:pt x="311606" y="188109"/>
                    </a:lnTo>
                    <a:lnTo>
                      <a:pt x="312439" y="186580"/>
                    </a:lnTo>
                    <a:lnTo>
                      <a:pt x="410419" y="4641"/>
                    </a:lnTo>
                    <a:cubicBezTo>
                      <a:pt x="411566" y="2502"/>
                      <a:pt x="413544" y="972"/>
                      <a:pt x="415661" y="3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2" name="Google Shape;1572;p22"/>
            <p:cNvGrpSpPr/>
            <p:nvPr/>
          </p:nvGrpSpPr>
          <p:grpSpPr>
            <a:xfrm>
              <a:off x="8238975" y="1837375"/>
              <a:ext cx="538757" cy="2199300"/>
              <a:chOff x="8238975" y="1837375"/>
              <a:chExt cx="538757" cy="2199300"/>
            </a:xfrm>
          </p:grpSpPr>
          <p:sp>
            <p:nvSpPr>
              <p:cNvPr id="1573" name="Google Shape;1573;p22"/>
              <p:cNvSpPr/>
              <p:nvPr/>
            </p:nvSpPr>
            <p:spPr>
              <a:xfrm>
                <a:off x="8238975" y="1837375"/>
                <a:ext cx="538757" cy="1847406"/>
              </a:xfrm>
              <a:custGeom>
                <a:rect b="b" l="l" r="r" t="t"/>
                <a:pathLst>
                  <a:path extrusionOk="0" h="942554" w="274876">
                    <a:moveTo>
                      <a:pt x="69304" y="0"/>
                    </a:moveTo>
                    <a:lnTo>
                      <a:pt x="140985" y="148801"/>
                    </a:lnTo>
                    <a:cubicBezTo>
                      <a:pt x="227201" y="352638"/>
                      <a:pt x="274876" y="576744"/>
                      <a:pt x="274876" y="811986"/>
                    </a:cubicBezTo>
                    <a:lnTo>
                      <a:pt x="268283" y="942554"/>
                    </a:lnTo>
                    <a:lnTo>
                      <a:pt x="230929" y="942432"/>
                    </a:lnTo>
                    <a:cubicBezTo>
                      <a:pt x="217169" y="941545"/>
                      <a:pt x="209670" y="940341"/>
                      <a:pt x="209670" y="940341"/>
                    </a:cubicBezTo>
                    <a:cubicBezTo>
                      <a:pt x="209670" y="940341"/>
                      <a:pt x="-146112" y="566161"/>
                      <a:pt x="69234" y="1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8239110" y="1925561"/>
                <a:ext cx="538622" cy="2111114"/>
              </a:xfrm>
              <a:custGeom>
                <a:rect b="b" l="l" r="r" t="t"/>
                <a:pathLst>
                  <a:path extrusionOk="0" h="1077099" w="274807">
                    <a:moveTo>
                      <a:pt x="273477" y="740654"/>
                    </a:moveTo>
                    <a:lnTo>
                      <a:pt x="274807" y="766991"/>
                    </a:lnTo>
                    <a:lnTo>
                      <a:pt x="274069" y="781605"/>
                    </a:lnTo>
                    <a:lnTo>
                      <a:pt x="222236" y="896565"/>
                    </a:lnTo>
                    <a:lnTo>
                      <a:pt x="143171" y="1071966"/>
                    </a:lnTo>
                    <a:cubicBezTo>
                      <a:pt x="141192" y="1076404"/>
                      <a:pt x="136021" y="1078327"/>
                      <a:pt x="131683" y="1076283"/>
                    </a:cubicBezTo>
                    <a:cubicBezTo>
                      <a:pt x="127309" y="1074240"/>
                      <a:pt x="125435" y="1068995"/>
                      <a:pt x="127448" y="1064551"/>
                    </a:cubicBezTo>
                    <a:lnTo>
                      <a:pt x="205749" y="890920"/>
                    </a:lnTo>
                    <a:close/>
                    <a:moveTo>
                      <a:pt x="660" y="288686"/>
                    </a:moveTo>
                    <a:cubicBezTo>
                      <a:pt x="1874" y="289160"/>
                      <a:pt x="3193" y="289288"/>
                      <a:pt x="4130" y="290347"/>
                    </a:cubicBezTo>
                    <a:lnTo>
                      <a:pt x="265443" y="589068"/>
                    </a:lnTo>
                    <a:lnTo>
                      <a:pt x="266011" y="592790"/>
                    </a:lnTo>
                    <a:lnTo>
                      <a:pt x="267280" y="617930"/>
                    </a:lnTo>
                    <a:lnTo>
                      <a:pt x="0" y="312369"/>
                    </a:lnTo>
                    <a:cubicBezTo>
                      <a:pt x="35" y="304564"/>
                      <a:pt x="417" y="296622"/>
                      <a:pt x="660" y="288686"/>
                    </a:cubicBezTo>
                    <a:close/>
                    <a:moveTo>
                      <a:pt x="81148" y="74"/>
                    </a:moveTo>
                    <a:cubicBezTo>
                      <a:pt x="83334" y="365"/>
                      <a:pt x="85417" y="1456"/>
                      <a:pt x="86874" y="3397"/>
                    </a:cubicBezTo>
                    <a:lnTo>
                      <a:pt x="102638" y="24345"/>
                    </a:lnTo>
                    <a:lnTo>
                      <a:pt x="140916" y="103806"/>
                    </a:lnTo>
                    <a:lnTo>
                      <a:pt x="141311" y="104884"/>
                    </a:lnTo>
                    <a:lnTo>
                      <a:pt x="73095" y="14240"/>
                    </a:lnTo>
                    <a:cubicBezTo>
                      <a:pt x="70180" y="10372"/>
                      <a:pt x="70943" y="4824"/>
                      <a:pt x="74727" y="1846"/>
                    </a:cubicBezTo>
                    <a:cubicBezTo>
                      <a:pt x="76635" y="361"/>
                      <a:pt x="78926" y="-220"/>
                      <a:pt x="81148" y="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5" name="Google Shape;1575;p22"/>
            <p:cNvGrpSpPr/>
            <p:nvPr/>
          </p:nvGrpSpPr>
          <p:grpSpPr>
            <a:xfrm>
              <a:off x="2172535" y="4117085"/>
              <a:ext cx="734663" cy="1160195"/>
              <a:chOff x="2172535" y="4117085"/>
              <a:chExt cx="734663" cy="1160195"/>
            </a:xfrm>
          </p:grpSpPr>
          <p:sp>
            <p:nvSpPr>
              <p:cNvPr id="1576" name="Google Shape;1576;p22"/>
              <p:cNvSpPr/>
              <p:nvPr/>
            </p:nvSpPr>
            <p:spPr>
              <a:xfrm>
                <a:off x="2172535" y="4117085"/>
                <a:ext cx="734663" cy="1160195"/>
              </a:xfrm>
              <a:custGeom>
                <a:rect b="b" l="l" r="r" t="t"/>
                <a:pathLst>
                  <a:path extrusionOk="0" h="591936" w="374828">
                    <a:moveTo>
                      <a:pt x="24491" y="618"/>
                    </a:moveTo>
                    <a:cubicBezTo>
                      <a:pt x="234470" y="-7942"/>
                      <a:pt x="367780" y="75191"/>
                      <a:pt x="367780" y="75191"/>
                    </a:cubicBezTo>
                    <a:cubicBezTo>
                      <a:pt x="367780" y="75191"/>
                      <a:pt x="412632" y="314736"/>
                      <a:pt x="276052" y="549224"/>
                    </a:cubicBezTo>
                    <a:lnTo>
                      <a:pt x="247919" y="591936"/>
                    </a:lnTo>
                    <a:lnTo>
                      <a:pt x="168314" y="460903"/>
                    </a:lnTo>
                    <a:cubicBezTo>
                      <a:pt x="115857" y="364338"/>
                      <a:pt x="72464" y="262134"/>
                      <a:pt x="39276" y="155434"/>
                    </a:cubicBezTo>
                    <a:lnTo>
                      <a:pt x="0" y="26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>
                <a:off x="2333014" y="4123839"/>
                <a:ext cx="557575" cy="879534"/>
              </a:xfrm>
              <a:custGeom>
                <a:rect b="b" l="l" r="r" t="t"/>
                <a:pathLst>
                  <a:path extrusionOk="0" h="448742" w="284477">
                    <a:moveTo>
                      <a:pt x="60025" y="402641"/>
                    </a:moveTo>
                    <a:lnTo>
                      <a:pt x="245136" y="431589"/>
                    </a:lnTo>
                    <a:cubicBezTo>
                      <a:pt x="245778" y="431692"/>
                      <a:pt x="246070" y="432354"/>
                      <a:pt x="246653" y="432588"/>
                    </a:cubicBezTo>
                    <a:cubicBezTo>
                      <a:pt x="244699" y="437942"/>
                      <a:pt x="242367" y="443349"/>
                      <a:pt x="240252" y="448742"/>
                    </a:cubicBezTo>
                    <a:lnTo>
                      <a:pt x="69380" y="422059"/>
                    </a:lnTo>
                    <a:close/>
                    <a:moveTo>
                      <a:pt x="37755" y="0"/>
                    </a:moveTo>
                    <a:cubicBezTo>
                      <a:pt x="42014" y="382"/>
                      <a:pt x="46495" y="545"/>
                      <a:pt x="50660" y="996"/>
                    </a:cubicBezTo>
                    <a:cubicBezTo>
                      <a:pt x="51805" y="2649"/>
                      <a:pt x="52617" y="4572"/>
                      <a:pt x="52395" y="6753"/>
                    </a:cubicBezTo>
                    <a:lnTo>
                      <a:pt x="27884" y="248110"/>
                    </a:lnTo>
                    <a:lnTo>
                      <a:pt x="270730" y="71048"/>
                    </a:lnTo>
                    <a:cubicBezTo>
                      <a:pt x="272680" y="69631"/>
                      <a:pt x="275048" y="69125"/>
                      <a:pt x="277241" y="69497"/>
                    </a:cubicBezTo>
                    <a:cubicBezTo>
                      <a:pt x="279431" y="69868"/>
                      <a:pt x="281486" y="71161"/>
                      <a:pt x="282877" y="73151"/>
                    </a:cubicBezTo>
                    <a:cubicBezTo>
                      <a:pt x="285658" y="77121"/>
                      <a:pt x="284717" y="82592"/>
                      <a:pt x="280820" y="85433"/>
                    </a:cubicBezTo>
                    <a:lnTo>
                      <a:pt x="81463" y="230737"/>
                    </a:lnTo>
                    <a:lnTo>
                      <a:pt x="270730" y="232727"/>
                    </a:lnTo>
                    <a:cubicBezTo>
                      <a:pt x="275523" y="232776"/>
                      <a:pt x="279347" y="236803"/>
                      <a:pt x="279299" y="241690"/>
                    </a:cubicBezTo>
                    <a:cubicBezTo>
                      <a:pt x="279251" y="246577"/>
                      <a:pt x="275307" y="250483"/>
                      <a:pt x="270515" y="250433"/>
                    </a:cubicBezTo>
                    <a:lnTo>
                      <a:pt x="60530" y="248220"/>
                    </a:lnTo>
                    <a:cubicBezTo>
                      <a:pt x="59808" y="248213"/>
                      <a:pt x="59354" y="247618"/>
                      <a:pt x="58688" y="247445"/>
                    </a:cubicBezTo>
                    <a:lnTo>
                      <a:pt x="6298" y="285606"/>
                    </a:lnTo>
                    <a:lnTo>
                      <a:pt x="0" y="268398"/>
                    </a:lnTo>
                    <a:lnTo>
                      <a:pt x="9010" y="261832"/>
                    </a:lnTo>
                    <a:lnTo>
                      <a:pt x="35152" y="4983"/>
                    </a:lnTo>
                    <a:cubicBezTo>
                      <a:pt x="35357" y="2957"/>
                      <a:pt x="36495" y="1364"/>
                      <a:pt x="37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8" name="Google Shape;1578;p22"/>
            <p:cNvGrpSpPr/>
            <p:nvPr/>
          </p:nvGrpSpPr>
          <p:grpSpPr>
            <a:xfrm>
              <a:off x="3073539" y="5617064"/>
              <a:ext cx="1634899" cy="1065605"/>
              <a:chOff x="3073539" y="5617064"/>
              <a:chExt cx="1634899" cy="1065605"/>
            </a:xfrm>
          </p:grpSpPr>
          <p:sp>
            <p:nvSpPr>
              <p:cNvPr id="1579" name="Google Shape;1579;p22"/>
              <p:cNvSpPr/>
              <p:nvPr/>
            </p:nvSpPr>
            <p:spPr>
              <a:xfrm>
                <a:off x="3073539" y="5617064"/>
                <a:ext cx="1634899" cy="1065605"/>
              </a:xfrm>
              <a:custGeom>
                <a:rect b="b" l="l" r="r" t="t"/>
                <a:pathLst>
                  <a:path extrusionOk="0" h="543676" w="834132">
                    <a:moveTo>
                      <a:pt x="344196" y="98"/>
                    </a:moveTo>
                    <a:cubicBezTo>
                      <a:pt x="608689" y="-4186"/>
                      <a:pt x="780243" y="134346"/>
                      <a:pt x="780243" y="134346"/>
                    </a:cubicBezTo>
                    <a:cubicBezTo>
                      <a:pt x="780243" y="134346"/>
                      <a:pt x="836256" y="270693"/>
                      <a:pt x="834070" y="461000"/>
                    </a:cubicBezTo>
                    <a:lnTo>
                      <a:pt x="828681" y="543676"/>
                    </a:lnTo>
                    <a:lnTo>
                      <a:pt x="700072" y="510607"/>
                    </a:lnTo>
                    <a:cubicBezTo>
                      <a:pt x="433321" y="427639"/>
                      <a:pt x="194674" y="280883"/>
                      <a:pt x="1973" y="88182"/>
                    </a:cubicBezTo>
                    <a:lnTo>
                      <a:pt x="0" y="86012"/>
                    </a:lnTo>
                    <a:lnTo>
                      <a:pt x="11579" y="80002"/>
                    </a:lnTo>
                    <a:cubicBezTo>
                      <a:pt x="132757" y="23393"/>
                      <a:pt x="245011" y="1704"/>
                      <a:pt x="344196" y="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3443225" y="5808103"/>
                <a:ext cx="1013055" cy="607610"/>
              </a:xfrm>
              <a:custGeom>
                <a:rect b="b" l="l" r="r" t="t"/>
                <a:pathLst>
                  <a:path extrusionOk="0" h="310005" w="516865">
                    <a:moveTo>
                      <a:pt x="498206" y="71636"/>
                    </a:moveTo>
                    <a:cubicBezTo>
                      <a:pt x="500424" y="71774"/>
                      <a:pt x="502586" y="72791"/>
                      <a:pt x="504172" y="74622"/>
                    </a:cubicBezTo>
                    <a:cubicBezTo>
                      <a:pt x="507348" y="78283"/>
                      <a:pt x="507004" y="83889"/>
                      <a:pt x="503412" y="87125"/>
                    </a:cubicBezTo>
                    <a:lnTo>
                      <a:pt x="275967" y="292188"/>
                    </a:lnTo>
                    <a:lnTo>
                      <a:pt x="508187" y="291193"/>
                    </a:lnTo>
                    <a:cubicBezTo>
                      <a:pt x="512981" y="291169"/>
                      <a:pt x="516843" y="295156"/>
                      <a:pt x="516865" y="300046"/>
                    </a:cubicBezTo>
                    <a:cubicBezTo>
                      <a:pt x="516882" y="304937"/>
                      <a:pt x="512978" y="308877"/>
                      <a:pt x="508187" y="308899"/>
                    </a:cubicBezTo>
                    <a:lnTo>
                      <a:pt x="262627" y="310005"/>
                    </a:lnTo>
                    <a:cubicBezTo>
                      <a:pt x="260920" y="310011"/>
                      <a:pt x="259626" y="309101"/>
                      <a:pt x="258289" y="308234"/>
                    </a:cubicBezTo>
                    <a:lnTo>
                      <a:pt x="257522" y="308926"/>
                    </a:lnTo>
                    <a:lnTo>
                      <a:pt x="240356" y="300657"/>
                    </a:lnTo>
                    <a:lnTo>
                      <a:pt x="491917" y="73845"/>
                    </a:lnTo>
                    <a:cubicBezTo>
                      <a:pt x="493718" y="72223"/>
                      <a:pt x="495991" y="71494"/>
                      <a:pt x="498206" y="71636"/>
                    </a:cubicBezTo>
                    <a:close/>
                    <a:moveTo>
                      <a:pt x="20972" y="9218"/>
                    </a:moveTo>
                    <a:cubicBezTo>
                      <a:pt x="25741" y="9653"/>
                      <a:pt x="29205" y="13978"/>
                      <a:pt x="28778" y="18847"/>
                    </a:cubicBezTo>
                    <a:lnTo>
                      <a:pt x="16335" y="161989"/>
                    </a:lnTo>
                    <a:lnTo>
                      <a:pt x="0" y="149774"/>
                    </a:lnTo>
                    <a:lnTo>
                      <a:pt x="11535" y="17185"/>
                    </a:lnTo>
                    <a:cubicBezTo>
                      <a:pt x="11958" y="12320"/>
                      <a:pt x="16197" y="8786"/>
                      <a:pt x="20972" y="9218"/>
                    </a:cubicBezTo>
                    <a:close/>
                    <a:moveTo>
                      <a:pt x="222928" y="35"/>
                    </a:moveTo>
                    <a:cubicBezTo>
                      <a:pt x="227701" y="461"/>
                      <a:pt x="231265" y="4681"/>
                      <a:pt x="230845" y="9551"/>
                    </a:cubicBezTo>
                    <a:lnTo>
                      <a:pt x="207153" y="284662"/>
                    </a:lnTo>
                    <a:lnTo>
                      <a:pt x="205974" y="284094"/>
                    </a:lnTo>
                    <a:lnTo>
                      <a:pt x="190632" y="274773"/>
                    </a:lnTo>
                    <a:lnTo>
                      <a:pt x="213491" y="8004"/>
                    </a:lnTo>
                    <a:cubicBezTo>
                      <a:pt x="213911" y="3130"/>
                      <a:pt x="218156" y="-393"/>
                      <a:pt x="222928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1" name="Google Shape;1581;p22"/>
            <p:cNvSpPr/>
            <p:nvPr/>
          </p:nvSpPr>
          <p:spPr>
            <a:xfrm>
              <a:off x="2033093" y="6368851"/>
              <a:ext cx="14873" cy="7560"/>
            </a:xfrm>
            <a:custGeom>
              <a:rect b="b" l="l" r="r" t="t"/>
              <a:pathLst>
                <a:path extrusionOk="0" h="4408" w="8853">
                  <a:moveTo>
                    <a:pt x="3668" y="106"/>
                  </a:moveTo>
                  <a:cubicBezTo>
                    <a:pt x="2490" y="-243"/>
                    <a:pt x="1247" y="373"/>
                    <a:pt x="0" y="486"/>
                  </a:cubicBezTo>
                  <a:lnTo>
                    <a:pt x="8853" y="4409"/>
                  </a:lnTo>
                  <a:cubicBezTo>
                    <a:pt x="7497" y="2470"/>
                    <a:pt x="5805" y="737"/>
                    <a:pt x="3668" y="106"/>
                  </a:cubicBezTo>
                  <a:close/>
                </a:path>
              </a:pathLst>
            </a:custGeom>
            <a:solidFill>
              <a:srgbClr val="386D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2" name="Google Shape;1582;p22"/>
          <p:cNvSpPr/>
          <p:nvPr/>
        </p:nvSpPr>
        <p:spPr>
          <a:xfrm>
            <a:off x="1060992" y="1965588"/>
            <a:ext cx="157450" cy="48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1</a:t>
            </a:r>
          </a:p>
        </p:txBody>
      </p:sp>
      <p:sp>
        <p:nvSpPr>
          <p:cNvPr id="1583" name="Google Shape;1583;p22"/>
          <p:cNvSpPr/>
          <p:nvPr/>
        </p:nvSpPr>
        <p:spPr>
          <a:xfrm>
            <a:off x="4258043" y="1965588"/>
            <a:ext cx="253836" cy="4902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2</a:t>
            </a:r>
          </a:p>
        </p:txBody>
      </p:sp>
      <p:sp>
        <p:nvSpPr>
          <p:cNvPr id="1584" name="Google Shape;1584;p22"/>
          <p:cNvSpPr/>
          <p:nvPr/>
        </p:nvSpPr>
        <p:spPr>
          <a:xfrm>
            <a:off x="7551480" y="1965588"/>
            <a:ext cx="252639" cy="4980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3</a:t>
            </a:r>
          </a:p>
        </p:txBody>
      </p:sp>
      <p:sp>
        <p:nvSpPr>
          <p:cNvPr id="1585" name="Google Shape;1585;p22"/>
          <p:cNvSpPr/>
          <p:nvPr/>
        </p:nvSpPr>
        <p:spPr>
          <a:xfrm>
            <a:off x="1013392" y="4284413"/>
            <a:ext cx="272395" cy="48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4</a:t>
            </a:r>
          </a:p>
        </p:txBody>
      </p:sp>
      <p:sp>
        <p:nvSpPr>
          <p:cNvPr id="1586" name="Google Shape;1586;p22"/>
          <p:cNvSpPr/>
          <p:nvPr/>
        </p:nvSpPr>
        <p:spPr>
          <a:xfrm>
            <a:off x="4286643" y="4284413"/>
            <a:ext cx="249047" cy="4920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5</a:t>
            </a:r>
          </a:p>
        </p:txBody>
      </p:sp>
      <p:sp>
        <p:nvSpPr>
          <p:cNvPr id="1587" name="Google Shape;1587;p22"/>
          <p:cNvSpPr/>
          <p:nvPr/>
        </p:nvSpPr>
        <p:spPr>
          <a:xfrm>
            <a:off x="7580080" y="4284413"/>
            <a:ext cx="253237" cy="4968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Oswald;500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Google Shape;15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2" y="1033534"/>
            <a:ext cx="6055268" cy="481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93" name="Google Shape;1593;p23"/>
          <p:cNvSpPr/>
          <p:nvPr/>
        </p:nvSpPr>
        <p:spPr>
          <a:xfrm>
            <a:off x="6453575" y="3429004"/>
            <a:ext cx="45312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strike="noStrik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 Aenean commodo ligula eget dolor.</a:t>
            </a:r>
            <a:endParaRPr sz="2400"/>
          </a:p>
        </p:txBody>
      </p:sp>
      <p:sp>
        <p:nvSpPr>
          <p:cNvPr id="1594" name="Google Shape;1594;p23"/>
          <p:cNvSpPr txBox="1"/>
          <p:nvPr>
            <p:ph type="title"/>
          </p:nvPr>
        </p:nvSpPr>
        <p:spPr>
          <a:xfrm>
            <a:off x="6617375" y="1625100"/>
            <a:ext cx="4367400" cy="17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THIS IS YOUR CHART TITLE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4"/>
          <p:cNvSpPr/>
          <p:nvPr/>
        </p:nvSpPr>
        <p:spPr>
          <a:xfrm>
            <a:off x="741125" y="3429000"/>
            <a:ext cx="31821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strike="noStrik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 Aenean commodo ligula eget dolor.</a:t>
            </a:r>
            <a:endParaRPr sz="2400"/>
          </a:p>
        </p:txBody>
      </p:sp>
      <p:pic>
        <p:nvPicPr>
          <p:cNvPr id="1600" name="Google Shape;16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396" y="1080189"/>
            <a:ext cx="70716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24"/>
          <p:cNvSpPr txBox="1"/>
          <p:nvPr>
            <p:ph type="title"/>
          </p:nvPr>
        </p:nvSpPr>
        <p:spPr>
          <a:xfrm>
            <a:off x="741125" y="1476900"/>
            <a:ext cx="3182100" cy="16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THIS IS YOUR CHART TITLE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5"/>
          <p:cNvSpPr txBox="1"/>
          <p:nvPr>
            <p:ph idx="1" type="body"/>
          </p:nvPr>
        </p:nvSpPr>
        <p:spPr>
          <a:xfrm>
            <a:off x="6396788" y="3227600"/>
            <a:ext cx="4975200" cy="26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/>
              <a:t>Lorem ipsum dolor sit amet, consectetuer adipiscing elit. Aenean commodo ligula eget dolor. Aenean massa. Cum sociis natoque penatibus et magnis dis parturient montes, nascetur ridiculus mus.</a:t>
            </a:r>
            <a:endParaRPr/>
          </a:p>
        </p:txBody>
      </p:sp>
      <p:sp>
        <p:nvSpPr>
          <p:cNvPr id="1607" name="Google Shape;1607;p25"/>
          <p:cNvSpPr txBox="1"/>
          <p:nvPr>
            <p:ph type="title"/>
          </p:nvPr>
        </p:nvSpPr>
        <p:spPr>
          <a:xfrm>
            <a:off x="756375" y="779300"/>
            <a:ext cx="106791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HERE</a:t>
            </a:r>
            <a:endParaRPr/>
          </a:p>
        </p:txBody>
      </p:sp>
      <p:sp>
        <p:nvSpPr>
          <p:cNvPr id="1608" name="Google Shape;1608;p25"/>
          <p:cNvSpPr txBox="1"/>
          <p:nvPr>
            <p:ph idx="2" type="body"/>
          </p:nvPr>
        </p:nvSpPr>
        <p:spPr>
          <a:xfrm>
            <a:off x="902300" y="3210875"/>
            <a:ext cx="49752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</a:pPr>
            <a:r>
              <a:rPr lang="es-ES"/>
              <a:t>Donec quam felis, ultricies nec, pellentesque eu, pretium quis, sem. Nulla consequat massa quis enim. Donec pede justo, fringilla vel, aliquet nec, vulputate eget, arcu.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6C3A"/>
        </a:solidFill>
      </p:bgPr>
    </p:bg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verde, hierba, alubia&#10;&#10;Descripción generada automáticamente" id="1613" name="Google Shape;1613;p26"/>
          <p:cNvPicPr preferRelativeResize="0"/>
          <p:nvPr/>
        </p:nvPicPr>
        <p:blipFill rotWithShape="1">
          <a:blip r:embed="rId3">
            <a:alphaModFix/>
          </a:blip>
          <a:srcRect b="0" l="0" r="0" t="7428"/>
          <a:stretch/>
        </p:blipFill>
        <p:spPr>
          <a:xfrm>
            <a:off x="285135" y="254725"/>
            <a:ext cx="7846142" cy="634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26"/>
          <p:cNvSpPr txBox="1"/>
          <p:nvPr>
            <p:ph type="title"/>
          </p:nvPr>
        </p:nvSpPr>
        <p:spPr>
          <a:xfrm>
            <a:off x="539150" y="495225"/>
            <a:ext cx="4206600" cy="15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F7F2E3"/>
                </a:solidFill>
              </a:rPr>
              <a:t>ADD YOUR IMAGES HERE</a:t>
            </a:r>
            <a:endParaRPr/>
          </a:p>
        </p:txBody>
      </p:sp>
      <p:sp>
        <p:nvSpPr>
          <p:cNvPr id="1615" name="Google Shape;1615;p26"/>
          <p:cNvSpPr txBox="1"/>
          <p:nvPr>
            <p:ph idx="1" type="body"/>
          </p:nvPr>
        </p:nvSpPr>
        <p:spPr>
          <a:xfrm>
            <a:off x="8422100" y="254600"/>
            <a:ext cx="3024000" cy="63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2400">
                <a:solidFill>
                  <a:srgbClr val="F7F2E3"/>
                </a:solidFill>
              </a:rPr>
              <a:t>Lorem ipsum dolor sit amet, consectetuer adipiscing elit. Aenean commodo ligula eget dolor. Aenean massa. Cum sociis natoque penatibus et magnis dis parturient montes, nascetur ridiculus mus.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78_Burton_Template_SlidesMania">
  <a:themeElements>
    <a:clrScheme name="Verde">
      <a:dk1>
        <a:srgbClr val="000000"/>
      </a:dk1>
      <a:lt1>
        <a:srgbClr val="FFFFFF"/>
      </a:lt1>
      <a:dk2>
        <a:srgbClr val="568B55"/>
      </a:dk2>
      <a:lt2>
        <a:srgbClr val="F7F2E4"/>
      </a:lt2>
      <a:accent1>
        <a:srgbClr val="326649"/>
      </a:accent1>
      <a:accent2>
        <a:srgbClr val="184B45"/>
      </a:accent2>
      <a:accent3>
        <a:srgbClr val="5B8A4D"/>
      </a:accent3>
      <a:accent4>
        <a:srgbClr val="8EB454"/>
      </a:accent4>
      <a:accent5>
        <a:srgbClr val="386D39"/>
      </a:accent5>
      <a:accent6>
        <a:srgbClr val="5B8A4D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