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38"/>
  </p:notesMasterIdLst>
  <p:sldIdLst>
    <p:sldId id="256" r:id="rId2"/>
    <p:sldId id="258" r:id="rId3"/>
    <p:sldId id="259" r:id="rId4"/>
    <p:sldId id="292" r:id="rId5"/>
    <p:sldId id="294" r:id="rId6"/>
    <p:sldId id="309" r:id="rId7"/>
    <p:sldId id="260" r:id="rId8"/>
    <p:sldId id="299" r:id="rId9"/>
    <p:sldId id="1269" r:id="rId10"/>
    <p:sldId id="1255" r:id="rId11"/>
    <p:sldId id="263" r:id="rId12"/>
    <p:sldId id="264" r:id="rId13"/>
    <p:sldId id="1256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1251" r:id="rId22"/>
    <p:sldId id="278" r:id="rId23"/>
    <p:sldId id="1257" r:id="rId24"/>
    <p:sldId id="281" r:id="rId25"/>
    <p:sldId id="282" r:id="rId26"/>
    <p:sldId id="1268" r:id="rId27"/>
    <p:sldId id="284" r:id="rId28"/>
    <p:sldId id="285" r:id="rId29"/>
    <p:sldId id="290" r:id="rId30"/>
    <p:sldId id="317" r:id="rId31"/>
    <p:sldId id="318" r:id="rId32"/>
    <p:sldId id="325" r:id="rId33"/>
    <p:sldId id="324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Bebas Kai" panose="020B0604020202020204" charset="0"/>
      <p:regular r:id="rId39"/>
    </p:embeddedFont>
    <p:embeddedFont>
      <p:font typeface="Poppins" panose="00000500000000000000" pitchFamily="2" charset="0"/>
      <p:regular r:id="rId40"/>
      <p:bold r:id="rId41"/>
      <p:italic r:id="rId42"/>
      <p:boldItalic r:id="rId43"/>
    </p:embeddedFont>
    <p:embeddedFont>
      <p:font typeface="Fira Sans Extra Condensed Medium" panose="020B0604020202020204" charset="0"/>
      <p:regular r:id="rId44"/>
      <p:bold r:id="rId45"/>
      <p:italic r:id="rId46"/>
      <p:boldItalic r:id="rId47"/>
    </p:embeddedFont>
    <p:embeddedFont>
      <p:font typeface="DM Sans" panose="020B0604020202020204" charset="0"/>
      <p:regular r:id="rId48"/>
      <p:bold r:id="rId49"/>
      <p:italic r:id="rId50"/>
      <p:boldItalic r:id="rId51"/>
    </p:embeddedFont>
    <p:embeddedFont>
      <p:font typeface="Oswald" panose="020B0604020202020204" charset="0"/>
      <p:regular r:id="rId52"/>
      <p:bold r:id="rId53"/>
    </p:embeddedFont>
    <p:embeddedFont>
      <p:font typeface="Bebas Neue" panose="020B0604020202020204" charset="0"/>
      <p:regular r:id="rId54"/>
    </p:embeddedFont>
    <p:embeddedFont>
      <p:font typeface="Poppins Medium" panose="020B0604020202020204" charset="0"/>
      <p:regular r:id="rId55"/>
      <p:bold r:id="rId56"/>
      <p:italic r:id="rId57"/>
      <p:boldItalic r:id="rId58"/>
    </p:embeddedFont>
    <p:embeddedFont>
      <p:font typeface="맑은 고딕" panose="020B0503020000020004" pitchFamily="34" charset="-127"/>
      <p:regular r:id="rId59"/>
      <p:bold r:id="rId60"/>
    </p:embeddedFont>
    <p:embeddedFont>
      <p:font typeface="Mukta" panose="020B0604020202020204" charset="0"/>
      <p:regular r:id="rId61"/>
      <p:bold r:id="rId62"/>
    </p:embeddedFont>
    <p:embeddedFont>
      <p:font typeface="Impact" panose="020B0806030902050204" pitchFamily="34" charset="0"/>
      <p:regular r:id="rId63"/>
    </p:embeddedFont>
    <p:embeddedFont>
      <p:font typeface="Tahoma" panose="020B0604030504040204" pitchFamily="34" charset="0"/>
      <p:regular r:id="rId64"/>
      <p:bold r:id="rId65"/>
    </p:embeddedFont>
    <p:embeddedFont>
      <p:font typeface="Roboto" pitchFamily="2" charset="0"/>
      <p:regular r:id="rId66"/>
      <p:bold r:id="rId67"/>
      <p:italic r:id="rId68"/>
      <p:boldItalic r:id="rId69"/>
    </p:embeddedFont>
    <p:embeddedFont>
      <p:font typeface="Montserrat" panose="02000505000000020004" pitchFamily="2" charset="0"/>
      <p:bold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0CD64-AA61-41F5-A7A6-23DDE266E92B}">
  <a:tblStyle styleId="{6E20CD64-AA61-41F5-A7A6-23DDE266E9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font" Target="fonts/font30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font" Target="fonts/font28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font" Target="fonts/font27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69" Type="http://schemas.openxmlformats.org/officeDocument/2006/relationships/font" Target="fonts/font31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font" Target="fonts/font29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70" Type="http://schemas.openxmlformats.org/officeDocument/2006/relationships/font" Target="fonts/font3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12be0a58f72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g12be0a58f72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12be0a58f72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12be0a58f72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12be0a58f72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4" name="Google Shape;1314;g12be0a58f72_0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1299b9bbc62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" name="Google Shape;1373;g1299b9bbc62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g12be0a58f72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8" name="Google Shape;1378;g12be0a58f72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12be0a58f72_0_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9" name="Google Shape;1409;g12be0a58f72_0_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g12be0a58f72_0_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1" name="Google Shape;1471;g12be0a58f72_0_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12bebb4efa1_0_8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7" name="Google Shape;1827;g12bebb4efa1_0_8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33834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g11c624da920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g11c624da920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1299b9bbc62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1299b9bbc62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12bebb4efa1_0_1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12bebb4efa1_0_1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g11c624da92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3" name="Google Shape;2083;g11c624da92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g11c624da920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9" name="Google Shape;2139;g11c624da920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" name="Google Shape;2467;g12bebb4efa1_0_10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8" name="Google Shape;2468;g12bebb4efa1_0_10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360068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18133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88545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24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12be0a58f7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12be0a58f7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76764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12be0a58f72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12be0a58f72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ad721faeb5_0_1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ad721faeb5_0_1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32308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12be0a58f72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12be0a58f72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1299b9bbc62_0_1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1299b9bbc62_0_1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1875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08675" y="1393881"/>
            <a:ext cx="5926800" cy="24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265450" y="3869750"/>
            <a:ext cx="4613100" cy="47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latin typeface="Mukta"/>
                <a:ea typeface="Mukta"/>
                <a:cs typeface="Mukta"/>
                <a:sym typeface="Mukt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5260871" y="555423"/>
            <a:ext cx="325052" cy="325055"/>
          </a:xfrm>
          <a:custGeom>
            <a:avLst/>
            <a:gdLst/>
            <a:ahLst/>
            <a:cxnLst/>
            <a:rect l="l" t="t" r="r" b="b"/>
            <a:pathLst>
              <a:path w="124900" h="124901" extrusionOk="0">
                <a:moveTo>
                  <a:pt x="62457" y="1"/>
                </a:moveTo>
                <a:cubicBezTo>
                  <a:pt x="55729" y="31289"/>
                  <a:pt x="31288" y="55745"/>
                  <a:pt x="1" y="62458"/>
                </a:cubicBezTo>
                <a:cubicBezTo>
                  <a:pt x="31288" y="69171"/>
                  <a:pt x="55729" y="93612"/>
                  <a:pt x="62457" y="124900"/>
                </a:cubicBezTo>
                <a:cubicBezTo>
                  <a:pt x="69170" y="93612"/>
                  <a:pt x="93611" y="69171"/>
                  <a:pt x="124899" y="62458"/>
                </a:cubicBezTo>
                <a:cubicBezTo>
                  <a:pt x="93611" y="55745"/>
                  <a:pt x="69170" y="31289"/>
                  <a:pt x="624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7"/>
          <p:cNvSpPr txBox="1">
            <a:spLocks noGrp="1"/>
          </p:cNvSpPr>
          <p:nvPr>
            <p:ph type="title" hasCustomPrompt="1"/>
          </p:nvPr>
        </p:nvSpPr>
        <p:spPr>
          <a:xfrm>
            <a:off x="1077250" y="1444400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5" name="Google Shape;255;p17"/>
          <p:cNvSpPr txBox="1">
            <a:spLocks noGrp="1"/>
          </p:cNvSpPr>
          <p:nvPr>
            <p:ph type="subTitle" idx="1"/>
          </p:nvPr>
        </p:nvSpPr>
        <p:spPr>
          <a:xfrm>
            <a:off x="1872550" y="2084375"/>
            <a:ext cx="2111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7"/>
          <p:cNvSpPr txBox="1">
            <a:spLocks noGrp="1"/>
          </p:cNvSpPr>
          <p:nvPr>
            <p:ph type="title" idx="2" hasCustomPrompt="1"/>
          </p:nvPr>
        </p:nvSpPr>
        <p:spPr>
          <a:xfrm>
            <a:off x="4892375" y="1444400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7" name="Google Shape;257;p17"/>
          <p:cNvSpPr txBox="1">
            <a:spLocks noGrp="1"/>
          </p:cNvSpPr>
          <p:nvPr>
            <p:ph type="subTitle" idx="3"/>
          </p:nvPr>
        </p:nvSpPr>
        <p:spPr>
          <a:xfrm>
            <a:off x="5687750" y="2084375"/>
            <a:ext cx="2111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7"/>
          <p:cNvSpPr txBox="1">
            <a:spLocks noGrp="1"/>
          </p:cNvSpPr>
          <p:nvPr>
            <p:ph type="title" idx="4" hasCustomPrompt="1"/>
          </p:nvPr>
        </p:nvSpPr>
        <p:spPr>
          <a:xfrm>
            <a:off x="1077250" y="3178175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9" name="Google Shape;259;p17"/>
          <p:cNvSpPr txBox="1">
            <a:spLocks noGrp="1"/>
          </p:cNvSpPr>
          <p:nvPr>
            <p:ph type="subTitle" idx="5"/>
          </p:nvPr>
        </p:nvSpPr>
        <p:spPr>
          <a:xfrm>
            <a:off x="1872550" y="3822575"/>
            <a:ext cx="2111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7"/>
          <p:cNvSpPr txBox="1">
            <a:spLocks noGrp="1"/>
          </p:cNvSpPr>
          <p:nvPr>
            <p:ph type="title" idx="6" hasCustomPrompt="1"/>
          </p:nvPr>
        </p:nvSpPr>
        <p:spPr>
          <a:xfrm>
            <a:off x="4892375" y="3178175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1" name="Google Shape;261;p17"/>
          <p:cNvSpPr txBox="1">
            <a:spLocks noGrp="1"/>
          </p:cNvSpPr>
          <p:nvPr>
            <p:ph type="subTitle" idx="7"/>
          </p:nvPr>
        </p:nvSpPr>
        <p:spPr>
          <a:xfrm>
            <a:off x="5687750" y="3822575"/>
            <a:ext cx="2111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7"/>
          <p:cNvSpPr txBox="1">
            <a:spLocks noGrp="1"/>
          </p:cNvSpPr>
          <p:nvPr>
            <p:ph type="subTitle" idx="8"/>
          </p:nvPr>
        </p:nvSpPr>
        <p:spPr>
          <a:xfrm>
            <a:off x="1872550" y="1216700"/>
            <a:ext cx="2379000" cy="8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63" name="Google Shape;263;p17"/>
          <p:cNvSpPr txBox="1">
            <a:spLocks noGrp="1"/>
          </p:cNvSpPr>
          <p:nvPr>
            <p:ph type="subTitle" idx="9"/>
          </p:nvPr>
        </p:nvSpPr>
        <p:spPr>
          <a:xfrm>
            <a:off x="5687750" y="1216700"/>
            <a:ext cx="2379000" cy="8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64" name="Google Shape;264;p17"/>
          <p:cNvSpPr txBox="1">
            <a:spLocks noGrp="1"/>
          </p:cNvSpPr>
          <p:nvPr>
            <p:ph type="subTitle" idx="13"/>
          </p:nvPr>
        </p:nvSpPr>
        <p:spPr>
          <a:xfrm>
            <a:off x="1872550" y="2950475"/>
            <a:ext cx="2379000" cy="8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65" name="Google Shape;265;p17"/>
          <p:cNvSpPr txBox="1">
            <a:spLocks noGrp="1"/>
          </p:cNvSpPr>
          <p:nvPr>
            <p:ph type="subTitle" idx="14"/>
          </p:nvPr>
        </p:nvSpPr>
        <p:spPr>
          <a:xfrm>
            <a:off x="5687750" y="2950475"/>
            <a:ext cx="2379000" cy="8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66" name="Google Shape;266;p17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2713350" y="3162600"/>
            <a:ext cx="3717300" cy="5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1" name="Google Shape;291;p18"/>
          <p:cNvSpPr txBox="1">
            <a:spLocks noGrp="1"/>
          </p:cNvSpPr>
          <p:nvPr>
            <p:ph type="subTitle" idx="1"/>
          </p:nvPr>
        </p:nvSpPr>
        <p:spPr>
          <a:xfrm>
            <a:off x="1419000" y="1506000"/>
            <a:ext cx="6306000" cy="142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9"/>
          <p:cNvSpPr txBox="1">
            <a:spLocks noGrp="1"/>
          </p:cNvSpPr>
          <p:nvPr>
            <p:ph type="subTitle" idx="1"/>
          </p:nvPr>
        </p:nvSpPr>
        <p:spPr>
          <a:xfrm>
            <a:off x="829401" y="1243275"/>
            <a:ext cx="2596500" cy="16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3"/>
          <p:cNvSpPr txBox="1">
            <a:spLocks noGrp="1"/>
          </p:cNvSpPr>
          <p:nvPr>
            <p:ph type="subTitle" idx="1"/>
          </p:nvPr>
        </p:nvSpPr>
        <p:spPr>
          <a:xfrm>
            <a:off x="5458432" y="2813900"/>
            <a:ext cx="2596500" cy="16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5117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23"/>
          <p:cNvSpPr/>
          <p:nvPr/>
        </p:nvSpPr>
        <p:spPr>
          <a:xfrm flipH="1">
            <a:off x="3654510" y="114559"/>
            <a:ext cx="175500" cy="175500"/>
          </a:xfrm>
          <a:prstGeom prst="flowChartConnector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7"/>
          <p:cNvSpPr txBox="1">
            <a:spLocks noGrp="1"/>
          </p:cNvSpPr>
          <p:nvPr>
            <p:ph type="subTitle" idx="1"/>
          </p:nvPr>
        </p:nvSpPr>
        <p:spPr>
          <a:xfrm>
            <a:off x="872250" y="3151175"/>
            <a:ext cx="2178600" cy="83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27"/>
          <p:cNvSpPr txBox="1">
            <a:spLocks noGrp="1"/>
          </p:cNvSpPr>
          <p:nvPr>
            <p:ph type="subTitle" idx="2"/>
          </p:nvPr>
        </p:nvSpPr>
        <p:spPr>
          <a:xfrm>
            <a:off x="6093004" y="3151175"/>
            <a:ext cx="2178600" cy="83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27"/>
          <p:cNvSpPr txBox="1">
            <a:spLocks noGrp="1"/>
          </p:cNvSpPr>
          <p:nvPr>
            <p:ph type="subTitle" idx="3"/>
          </p:nvPr>
        </p:nvSpPr>
        <p:spPr>
          <a:xfrm>
            <a:off x="872238" y="2322575"/>
            <a:ext cx="2178600" cy="83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1" name="Google Shape;481;p27"/>
          <p:cNvSpPr txBox="1">
            <a:spLocks noGrp="1"/>
          </p:cNvSpPr>
          <p:nvPr>
            <p:ph type="subTitle" idx="4"/>
          </p:nvPr>
        </p:nvSpPr>
        <p:spPr>
          <a:xfrm>
            <a:off x="6093000" y="2322575"/>
            <a:ext cx="2178600" cy="83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2" name="Google Shape;482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27"/>
          <p:cNvSpPr txBox="1">
            <a:spLocks noGrp="1"/>
          </p:cNvSpPr>
          <p:nvPr>
            <p:ph type="subTitle" idx="5"/>
          </p:nvPr>
        </p:nvSpPr>
        <p:spPr>
          <a:xfrm>
            <a:off x="3482783" y="3151175"/>
            <a:ext cx="2178600" cy="83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27"/>
          <p:cNvSpPr txBox="1">
            <a:spLocks noGrp="1"/>
          </p:cNvSpPr>
          <p:nvPr>
            <p:ph type="subTitle" idx="6"/>
          </p:nvPr>
        </p:nvSpPr>
        <p:spPr>
          <a:xfrm>
            <a:off x="3482625" y="2322575"/>
            <a:ext cx="2178600" cy="83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8"/>
          <p:cNvSpPr txBox="1">
            <a:spLocks noGrp="1"/>
          </p:cNvSpPr>
          <p:nvPr>
            <p:ph type="subTitle" idx="1"/>
          </p:nvPr>
        </p:nvSpPr>
        <p:spPr>
          <a:xfrm>
            <a:off x="2388007" y="1814825"/>
            <a:ext cx="43680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28"/>
          <p:cNvSpPr txBox="1">
            <a:spLocks noGrp="1"/>
          </p:cNvSpPr>
          <p:nvPr>
            <p:ph type="subTitle" idx="2"/>
          </p:nvPr>
        </p:nvSpPr>
        <p:spPr>
          <a:xfrm>
            <a:off x="2387984" y="4018700"/>
            <a:ext cx="43680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28"/>
          <p:cNvSpPr txBox="1">
            <a:spLocks noGrp="1"/>
          </p:cNvSpPr>
          <p:nvPr>
            <p:ph type="subTitle" idx="3"/>
          </p:nvPr>
        </p:nvSpPr>
        <p:spPr>
          <a:xfrm>
            <a:off x="2387984" y="1303575"/>
            <a:ext cx="4368000" cy="51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11" name="Google Shape;511;p28"/>
          <p:cNvSpPr txBox="1">
            <a:spLocks noGrp="1"/>
          </p:cNvSpPr>
          <p:nvPr>
            <p:ph type="subTitle" idx="4"/>
          </p:nvPr>
        </p:nvSpPr>
        <p:spPr>
          <a:xfrm>
            <a:off x="2387984" y="3507500"/>
            <a:ext cx="4368000" cy="51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12" name="Google Shape;512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28"/>
          <p:cNvSpPr txBox="1">
            <a:spLocks noGrp="1"/>
          </p:cNvSpPr>
          <p:nvPr>
            <p:ph type="subTitle" idx="5"/>
          </p:nvPr>
        </p:nvSpPr>
        <p:spPr>
          <a:xfrm>
            <a:off x="2388316" y="2917696"/>
            <a:ext cx="43677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28"/>
          <p:cNvSpPr txBox="1">
            <a:spLocks noGrp="1"/>
          </p:cNvSpPr>
          <p:nvPr>
            <p:ph type="subTitle" idx="6"/>
          </p:nvPr>
        </p:nvSpPr>
        <p:spPr>
          <a:xfrm>
            <a:off x="2388007" y="2406488"/>
            <a:ext cx="4367700" cy="51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0"/>
          <p:cNvSpPr txBox="1">
            <a:spLocks noGrp="1"/>
          </p:cNvSpPr>
          <p:nvPr>
            <p:ph type="subTitle" idx="1"/>
          </p:nvPr>
        </p:nvSpPr>
        <p:spPr>
          <a:xfrm>
            <a:off x="1613325" y="2084375"/>
            <a:ext cx="2178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30"/>
          <p:cNvSpPr txBox="1">
            <a:spLocks noGrp="1"/>
          </p:cNvSpPr>
          <p:nvPr>
            <p:ph type="subTitle" idx="2"/>
          </p:nvPr>
        </p:nvSpPr>
        <p:spPr>
          <a:xfrm>
            <a:off x="5352150" y="2084375"/>
            <a:ext cx="2178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30"/>
          <p:cNvSpPr txBox="1">
            <a:spLocks noGrp="1"/>
          </p:cNvSpPr>
          <p:nvPr>
            <p:ph type="subTitle" idx="3"/>
          </p:nvPr>
        </p:nvSpPr>
        <p:spPr>
          <a:xfrm>
            <a:off x="1613325" y="3974975"/>
            <a:ext cx="2178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30"/>
          <p:cNvSpPr txBox="1">
            <a:spLocks noGrp="1"/>
          </p:cNvSpPr>
          <p:nvPr>
            <p:ph type="subTitle" idx="4"/>
          </p:nvPr>
        </p:nvSpPr>
        <p:spPr>
          <a:xfrm>
            <a:off x="5352150" y="3974975"/>
            <a:ext cx="2178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30"/>
          <p:cNvSpPr txBox="1">
            <a:spLocks noGrp="1"/>
          </p:cNvSpPr>
          <p:nvPr>
            <p:ph type="subTitle" idx="5"/>
          </p:nvPr>
        </p:nvSpPr>
        <p:spPr>
          <a:xfrm>
            <a:off x="1534350" y="1514000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4" name="Google Shape;574;p30"/>
          <p:cNvSpPr txBox="1">
            <a:spLocks noGrp="1"/>
          </p:cNvSpPr>
          <p:nvPr>
            <p:ph type="subTitle" idx="6"/>
          </p:nvPr>
        </p:nvSpPr>
        <p:spPr>
          <a:xfrm>
            <a:off x="5273350" y="1514000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5" name="Google Shape;575;p30"/>
          <p:cNvSpPr txBox="1">
            <a:spLocks noGrp="1"/>
          </p:cNvSpPr>
          <p:nvPr>
            <p:ph type="subTitle" idx="7"/>
          </p:nvPr>
        </p:nvSpPr>
        <p:spPr>
          <a:xfrm>
            <a:off x="1534350" y="340017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6" name="Google Shape;576;p30"/>
          <p:cNvSpPr txBox="1">
            <a:spLocks noGrp="1"/>
          </p:cNvSpPr>
          <p:nvPr>
            <p:ph type="subTitle" idx="8"/>
          </p:nvPr>
        </p:nvSpPr>
        <p:spPr>
          <a:xfrm>
            <a:off x="5273350" y="340017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7" name="Google Shape;577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1"/>
          <p:cNvSpPr txBox="1">
            <a:spLocks noGrp="1"/>
          </p:cNvSpPr>
          <p:nvPr>
            <p:ph type="subTitle" idx="1"/>
          </p:nvPr>
        </p:nvSpPr>
        <p:spPr>
          <a:xfrm>
            <a:off x="937625" y="2242550"/>
            <a:ext cx="204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2" name="Google Shape;602;p31"/>
          <p:cNvSpPr txBox="1">
            <a:spLocks noGrp="1"/>
          </p:cNvSpPr>
          <p:nvPr>
            <p:ph type="subTitle" idx="2"/>
          </p:nvPr>
        </p:nvSpPr>
        <p:spPr>
          <a:xfrm>
            <a:off x="6158200" y="2242658"/>
            <a:ext cx="204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31"/>
          <p:cNvSpPr txBox="1">
            <a:spLocks noGrp="1"/>
          </p:cNvSpPr>
          <p:nvPr>
            <p:ph type="subTitle" idx="3"/>
          </p:nvPr>
        </p:nvSpPr>
        <p:spPr>
          <a:xfrm>
            <a:off x="872400" y="1749275"/>
            <a:ext cx="2178600" cy="49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4" name="Google Shape;604;p31"/>
          <p:cNvSpPr txBox="1">
            <a:spLocks noGrp="1"/>
          </p:cNvSpPr>
          <p:nvPr>
            <p:ph type="subTitle" idx="4"/>
          </p:nvPr>
        </p:nvSpPr>
        <p:spPr>
          <a:xfrm>
            <a:off x="6092990" y="1749400"/>
            <a:ext cx="2178600" cy="49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5" name="Google Shape;605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31"/>
          <p:cNvSpPr txBox="1">
            <a:spLocks noGrp="1"/>
          </p:cNvSpPr>
          <p:nvPr>
            <p:ph type="subTitle" idx="5"/>
          </p:nvPr>
        </p:nvSpPr>
        <p:spPr>
          <a:xfrm>
            <a:off x="3547950" y="2242550"/>
            <a:ext cx="204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31"/>
          <p:cNvSpPr txBox="1">
            <a:spLocks noGrp="1"/>
          </p:cNvSpPr>
          <p:nvPr>
            <p:ph type="subTitle" idx="6"/>
          </p:nvPr>
        </p:nvSpPr>
        <p:spPr>
          <a:xfrm>
            <a:off x="3482700" y="1749400"/>
            <a:ext cx="2178600" cy="49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8" name="Google Shape;608;p31"/>
          <p:cNvSpPr txBox="1">
            <a:spLocks noGrp="1"/>
          </p:cNvSpPr>
          <p:nvPr>
            <p:ph type="subTitle" idx="7"/>
          </p:nvPr>
        </p:nvSpPr>
        <p:spPr>
          <a:xfrm>
            <a:off x="937625" y="4035700"/>
            <a:ext cx="204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31"/>
          <p:cNvSpPr txBox="1">
            <a:spLocks noGrp="1"/>
          </p:cNvSpPr>
          <p:nvPr>
            <p:ph type="subTitle" idx="8"/>
          </p:nvPr>
        </p:nvSpPr>
        <p:spPr>
          <a:xfrm>
            <a:off x="6158200" y="4035808"/>
            <a:ext cx="204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31"/>
          <p:cNvSpPr txBox="1">
            <a:spLocks noGrp="1"/>
          </p:cNvSpPr>
          <p:nvPr>
            <p:ph type="subTitle" idx="9"/>
          </p:nvPr>
        </p:nvSpPr>
        <p:spPr>
          <a:xfrm>
            <a:off x="872400" y="3542450"/>
            <a:ext cx="2178600" cy="49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1" name="Google Shape;611;p31"/>
          <p:cNvSpPr txBox="1">
            <a:spLocks noGrp="1"/>
          </p:cNvSpPr>
          <p:nvPr>
            <p:ph type="subTitle" idx="13"/>
          </p:nvPr>
        </p:nvSpPr>
        <p:spPr>
          <a:xfrm>
            <a:off x="6092990" y="3542575"/>
            <a:ext cx="2178600" cy="49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2" name="Google Shape;612;p31"/>
          <p:cNvSpPr txBox="1">
            <a:spLocks noGrp="1"/>
          </p:cNvSpPr>
          <p:nvPr>
            <p:ph type="subTitle" idx="14"/>
          </p:nvPr>
        </p:nvSpPr>
        <p:spPr>
          <a:xfrm>
            <a:off x="3547950" y="4035700"/>
            <a:ext cx="204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ukta"/>
                <a:ea typeface="Mukta"/>
                <a:cs typeface="Mukta"/>
                <a:sym typeface="Muk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31"/>
          <p:cNvSpPr txBox="1">
            <a:spLocks noGrp="1"/>
          </p:cNvSpPr>
          <p:nvPr>
            <p:ph type="subTitle" idx="15"/>
          </p:nvPr>
        </p:nvSpPr>
        <p:spPr>
          <a:xfrm>
            <a:off x="3482700" y="3542575"/>
            <a:ext cx="2178600" cy="49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3"/>
          <p:cNvSpPr txBox="1">
            <a:spLocks noGrp="1"/>
          </p:cNvSpPr>
          <p:nvPr>
            <p:ph type="title" hasCustomPrompt="1"/>
          </p:nvPr>
        </p:nvSpPr>
        <p:spPr>
          <a:xfrm>
            <a:off x="715100" y="1627512"/>
            <a:ext cx="2399400" cy="9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75" name="Google Shape;675;p33"/>
          <p:cNvSpPr txBox="1">
            <a:spLocks noGrp="1"/>
          </p:cNvSpPr>
          <p:nvPr>
            <p:ph type="subTitle" idx="1"/>
          </p:nvPr>
        </p:nvSpPr>
        <p:spPr>
          <a:xfrm>
            <a:off x="715250" y="2683488"/>
            <a:ext cx="2399400" cy="8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33"/>
          <p:cNvSpPr txBox="1">
            <a:spLocks noGrp="1"/>
          </p:cNvSpPr>
          <p:nvPr>
            <p:ph type="title" idx="2" hasCustomPrompt="1"/>
          </p:nvPr>
        </p:nvSpPr>
        <p:spPr>
          <a:xfrm>
            <a:off x="3372251" y="1627512"/>
            <a:ext cx="2399400" cy="9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77" name="Google Shape;677;p33"/>
          <p:cNvSpPr txBox="1">
            <a:spLocks noGrp="1"/>
          </p:cNvSpPr>
          <p:nvPr>
            <p:ph type="subTitle" idx="3"/>
          </p:nvPr>
        </p:nvSpPr>
        <p:spPr>
          <a:xfrm>
            <a:off x="3372349" y="2683488"/>
            <a:ext cx="2399400" cy="8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33"/>
          <p:cNvSpPr txBox="1">
            <a:spLocks noGrp="1"/>
          </p:cNvSpPr>
          <p:nvPr>
            <p:ph type="title" idx="4" hasCustomPrompt="1"/>
          </p:nvPr>
        </p:nvSpPr>
        <p:spPr>
          <a:xfrm>
            <a:off x="6029421" y="1627512"/>
            <a:ext cx="2399400" cy="9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79" name="Google Shape;679;p33"/>
          <p:cNvSpPr txBox="1">
            <a:spLocks noGrp="1"/>
          </p:cNvSpPr>
          <p:nvPr>
            <p:ph type="subTitle" idx="5"/>
          </p:nvPr>
        </p:nvSpPr>
        <p:spPr>
          <a:xfrm>
            <a:off x="6029503" y="2683488"/>
            <a:ext cx="2399400" cy="8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35"/>
          <p:cNvSpPr txBox="1">
            <a:spLocks noGrp="1"/>
          </p:cNvSpPr>
          <p:nvPr>
            <p:ph type="ctrTitle"/>
          </p:nvPr>
        </p:nvSpPr>
        <p:spPr>
          <a:xfrm>
            <a:off x="2538000" y="756300"/>
            <a:ext cx="40680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22" name="Google Shape;722;p35"/>
          <p:cNvSpPr txBox="1">
            <a:spLocks noGrp="1"/>
          </p:cNvSpPr>
          <p:nvPr>
            <p:ph type="subTitle" idx="1"/>
          </p:nvPr>
        </p:nvSpPr>
        <p:spPr>
          <a:xfrm>
            <a:off x="3072000" y="1812738"/>
            <a:ext cx="3000000" cy="17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459225" y="1774800"/>
            <a:ext cx="4225500" cy="15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4027450" y="842189"/>
            <a:ext cx="108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 b="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3037675" y="3459511"/>
            <a:ext cx="30687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2053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8" y="98858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64088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10" y="848696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6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tx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32"/>
            <a:ext cx="1674186" cy="1419105"/>
            <a:chOff x="1476865" y="1865995"/>
            <a:chExt cx="2232248" cy="1337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457200" y="4352884"/>
            <a:ext cx="23047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35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plantillaspowerpoint.org</a:t>
            </a:r>
            <a:endParaRPr lang="ko-KR" altLang="en-US" sz="135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293434"/>
            <a:ext cx="203797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32" y="3912560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tx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49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52A53EFD-C219-974C-8055-D757334281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263" y="180689"/>
            <a:ext cx="2281833" cy="273844"/>
          </a:xfrm>
        </p:spPr>
        <p:txBody>
          <a:bodyPr anchor="ctr">
            <a:normAutofit/>
          </a:bodyPr>
          <a:lstStyle>
            <a:lvl1pPr marL="0" indent="0">
              <a:buNone/>
              <a:defRPr sz="1050" b="0" i="0" spc="45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342900" indent="0">
              <a:buNone/>
              <a:defRPr>
                <a:latin typeface="Bebas Kai" pitchFamily="82" charset="77"/>
              </a:defRPr>
            </a:lvl2pPr>
            <a:lvl3pPr marL="685800" indent="0">
              <a:buNone/>
              <a:defRPr>
                <a:latin typeface="Bebas Kai" pitchFamily="82" charset="77"/>
              </a:defRPr>
            </a:lvl3pPr>
            <a:lvl4pPr marL="1028700" indent="0">
              <a:buNone/>
              <a:defRPr>
                <a:latin typeface="Bebas Kai" pitchFamily="82" charset="77"/>
              </a:defRPr>
            </a:lvl4pPr>
            <a:lvl5pPr marL="13716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294329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áfico 16">
            <a:extLst>
              <a:ext uri="{FF2B5EF4-FFF2-40B4-BE49-F238E27FC236}">
                <a16:creationId xmlns:a16="http://schemas.microsoft.com/office/drawing/2014/main" id="{983BFF8A-5CB0-8944-B133-8711959CEB60}"/>
              </a:ext>
            </a:extLst>
          </p:cNvPr>
          <p:cNvSpPr/>
          <p:nvPr userDrawn="1"/>
        </p:nvSpPr>
        <p:spPr>
          <a:xfrm rot="10800000">
            <a:off x="-8907" y="-3563"/>
            <a:ext cx="4134632" cy="5165207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050"/>
          </a:p>
        </p:txBody>
      </p:sp>
      <p:sp>
        <p:nvSpPr>
          <p:cNvPr id="8" name="Marcador de posición de imagen 9">
            <a:extLst>
              <a:ext uri="{FF2B5EF4-FFF2-40B4-BE49-F238E27FC236}">
                <a16:creationId xmlns:a16="http://schemas.microsoft.com/office/drawing/2014/main" id="{8CDAC202-F6DE-ED45-AAE5-1BDD4ADD184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79850" y="1275766"/>
            <a:ext cx="2324099" cy="303530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DAE3C658-EAB4-2443-BCAC-A3E3FB28EC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263" y="180689"/>
            <a:ext cx="2281833" cy="273844"/>
          </a:xfrm>
        </p:spPr>
        <p:txBody>
          <a:bodyPr anchor="ctr">
            <a:normAutofit/>
          </a:bodyPr>
          <a:lstStyle>
            <a:lvl1pPr marL="0" indent="0">
              <a:buNone/>
              <a:defRPr sz="1050" b="0" i="0" spc="45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342900" indent="0">
              <a:buNone/>
              <a:defRPr>
                <a:latin typeface="Bebas Kai" pitchFamily="82" charset="77"/>
              </a:defRPr>
            </a:lvl2pPr>
            <a:lvl3pPr marL="685800" indent="0">
              <a:buNone/>
              <a:defRPr>
                <a:latin typeface="Bebas Kai" pitchFamily="82" charset="77"/>
              </a:defRPr>
            </a:lvl3pPr>
            <a:lvl4pPr marL="1028700" indent="0">
              <a:buNone/>
              <a:defRPr>
                <a:latin typeface="Bebas Kai" pitchFamily="82" charset="77"/>
              </a:defRPr>
            </a:lvl4pPr>
            <a:lvl5pPr marL="13716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138300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1D3E8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0518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"/>
          <p:cNvSpPr txBox="1">
            <a:spLocks noGrp="1"/>
          </p:cNvSpPr>
          <p:nvPr>
            <p:ph type="title"/>
          </p:nvPr>
        </p:nvSpPr>
        <p:spPr>
          <a:xfrm>
            <a:off x="1643725" y="1586452"/>
            <a:ext cx="5856600" cy="19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>
            <a:spLocks noGrp="1"/>
          </p:cNvSpPr>
          <p:nvPr>
            <p:ph type="title"/>
          </p:nvPr>
        </p:nvSpPr>
        <p:spPr>
          <a:xfrm>
            <a:off x="1849800" y="1213636"/>
            <a:ext cx="5444400" cy="15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5" name="Google Shape;145;p9"/>
          <p:cNvSpPr txBox="1">
            <a:spLocks noGrp="1"/>
          </p:cNvSpPr>
          <p:nvPr>
            <p:ph type="subTitle" idx="1"/>
          </p:nvPr>
        </p:nvSpPr>
        <p:spPr>
          <a:xfrm>
            <a:off x="2215375" y="2815964"/>
            <a:ext cx="4713300" cy="11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 txBox="1">
            <a:spLocks noGrp="1"/>
          </p:cNvSpPr>
          <p:nvPr>
            <p:ph type="title"/>
          </p:nvPr>
        </p:nvSpPr>
        <p:spPr>
          <a:xfrm>
            <a:off x="3087925" y="535000"/>
            <a:ext cx="5341200" cy="13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>
            <a:spLocks noGrp="1"/>
          </p:cNvSpPr>
          <p:nvPr>
            <p:ph type="title" hasCustomPrompt="1"/>
          </p:nvPr>
        </p:nvSpPr>
        <p:spPr>
          <a:xfrm>
            <a:off x="1149550" y="1492075"/>
            <a:ext cx="6844800" cy="118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74" name="Google Shape;174;p11"/>
          <p:cNvSpPr txBox="1">
            <a:spLocks noGrp="1"/>
          </p:cNvSpPr>
          <p:nvPr>
            <p:ph type="subTitle" idx="1"/>
          </p:nvPr>
        </p:nvSpPr>
        <p:spPr>
          <a:xfrm>
            <a:off x="1284000" y="2764825"/>
            <a:ext cx="6576000" cy="4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>
            <a:spLocks noGrp="1"/>
          </p:cNvSpPr>
          <p:nvPr>
            <p:ph type="title"/>
          </p:nvPr>
        </p:nvSpPr>
        <p:spPr>
          <a:xfrm>
            <a:off x="2459225" y="1774800"/>
            <a:ext cx="4225500" cy="15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title" idx="2" hasCustomPrompt="1"/>
          </p:nvPr>
        </p:nvSpPr>
        <p:spPr>
          <a:xfrm>
            <a:off x="4027450" y="842189"/>
            <a:ext cx="108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7" name="Google Shape;187;p13"/>
          <p:cNvSpPr txBox="1">
            <a:spLocks noGrp="1"/>
          </p:cNvSpPr>
          <p:nvPr>
            <p:ph type="subTitle" idx="1"/>
          </p:nvPr>
        </p:nvSpPr>
        <p:spPr>
          <a:xfrm>
            <a:off x="3037675" y="3459511"/>
            <a:ext cx="30687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3"/>
          <p:cNvSpPr/>
          <p:nvPr/>
        </p:nvSpPr>
        <p:spPr>
          <a:xfrm>
            <a:off x="313846" y="1588023"/>
            <a:ext cx="325052" cy="325055"/>
          </a:xfrm>
          <a:custGeom>
            <a:avLst/>
            <a:gdLst/>
            <a:ahLst/>
            <a:cxnLst/>
            <a:rect l="l" t="t" r="r" b="b"/>
            <a:pathLst>
              <a:path w="124900" h="124901" extrusionOk="0">
                <a:moveTo>
                  <a:pt x="62457" y="1"/>
                </a:moveTo>
                <a:cubicBezTo>
                  <a:pt x="55729" y="31289"/>
                  <a:pt x="31288" y="55745"/>
                  <a:pt x="1" y="62458"/>
                </a:cubicBezTo>
                <a:cubicBezTo>
                  <a:pt x="31288" y="69171"/>
                  <a:pt x="55729" y="93612"/>
                  <a:pt x="62457" y="124900"/>
                </a:cubicBezTo>
                <a:cubicBezTo>
                  <a:pt x="69170" y="93612"/>
                  <a:pt x="93611" y="69171"/>
                  <a:pt x="124899" y="62458"/>
                </a:cubicBezTo>
                <a:cubicBezTo>
                  <a:pt x="93611" y="55745"/>
                  <a:pt x="69170" y="31289"/>
                  <a:pt x="624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"/>
          <p:cNvSpPr txBox="1">
            <a:spLocks noGrp="1"/>
          </p:cNvSpPr>
          <p:nvPr>
            <p:ph type="title"/>
          </p:nvPr>
        </p:nvSpPr>
        <p:spPr>
          <a:xfrm>
            <a:off x="715100" y="1774800"/>
            <a:ext cx="4011600" cy="15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5" name="Google Shape;195;p14"/>
          <p:cNvSpPr txBox="1">
            <a:spLocks noGrp="1"/>
          </p:cNvSpPr>
          <p:nvPr>
            <p:ph type="title" idx="2" hasCustomPrompt="1"/>
          </p:nvPr>
        </p:nvSpPr>
        <p:spPr>
          <a:xfrm>
            <a:off x="2176325" y="842189"/>
            <a:ext cx="108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6" name="Google Shape;196;p14"/>
          <p:cNvSpPr txBox="1">
            <a:spLocks noGrp="1"/>
          </p:cNvSpPr>
          <p:nvPr>
            <p:ph type="subTitle" idx="1"/>
          </p:nvPr>
        </p:nvSpPr>
        <p:spPr>
          <a:xfrm>
            <a:off x="1186550" y="3459511"/>
            <a:ext cx="30687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6"/>
          <p:cNvSpPr txBox="1">
            <a:spLocks noGrp="1"/>
          </p:cNvSpPr>
          <p:nvPr>
            <p:ph type="title"/>
          </p:nvPr>
        </p:nvSpPr>
        <p:spPr>
          <a:xfrm>
            <a:off x="720000" y="313052"/>
            <a:ext cx="3531000" cy="117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Ref idx="1001">
        <a:schemeClr val="bg2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"/>
              <a:buNone/>
              <a:defRPr sz="3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●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○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■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●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○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■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●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○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kta"/>
              <a:buChar char="■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6218" y="1331786"/>
            <a:ext cx="444602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900" dirty="0">
                <a:solidFill>
                  <a:schemeClr val="accent4">
                    <a:lumMod val="65000"/>
                  </a:schemeClr>
                </a:solidFill>
              </a:rPr>
              <a:t>Find</a:t>
            </a:r>
            <a:r>
              <a:rPr lang="bs-Latn-BA" sz="900" baseline="0" dirty="0">
                <a:solidFill>
                  <a:schemeClr val="accent4">
                    <a:lumMod val="65000"/>
                  </a:schemeClr>
                </a:solidFill>
              </a:rPr>
              <a:t> m</a:t>
            </a:r>
            <a:r>
              <a:rPr lang="bs-Latn-BA" sz="900" dirty="0">
                <a:solidFill>
                  <a:schemeClr val="accent4">
                    <a:lumMod val="65000"/>
                  </a:schemeClr>
                </a:solidFill>
              </a:rPr>
              <a:t>ore PowerPoint templates</a:t>
            </a:r>
            <a:r>
              <a:rPr lang="bs-Latn-BA" sz="900" baseline="0" dirty="0">
                <a:solidFill>
                  <a:schemeClr val="accent4">
                    <a:lumMod val="65000"/>
                  </a:schemeClr>
                </a:solidFill>
              </a:rPr>
              <a:t> on </a:t>
            </a:r>
            <a:r>
              <a:rPr lang="es-PE" sz="900" b="1" baseline="0" dirty="0" smtClean="0">
                <a:solidFill>
                  <a:schemeClr val="bg1">
                    <a:lumMod val="65000"/>
                  </a:schemeClr>
                </a:solidFill>
                <a:hlinkClick r:id="rId29"/>
              </a:rPr>
              <a:t>plantillaspowerpoint.org</a:t>
            </a: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07543" y="4071339"/>
            <a:ext cx="1108670" cy="30641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6" r:id="rId5"/>
    <p:sldLayoutId id="2147483657" r:id="rId6"/>
    <p:sldLayoutId id="2147483659" r:id="rId7"/>
    <p:sldLayoutId id="2147483660" r:id="rId8"/>
    <p:sldLayoutId id="2147483662" r:id="rId9"/>
    <p:sldLayoutId id="2147483663" r:id="rId10"/>
    <p:sldLayoutId id="2147483664" r:id="rId11"/>
    <p:sldLayoutId id="2147483665" r:id="rId12"/>
    <p:sldLayoutId id="2147483669" r:id="rId13"/>
    <p:sldLayoutId id="2147483673" r:id="rId14"/>
    <p:sldLayoutId id="2147483674" r:id="rId15"/>
    <p:sldLayoutId id="2147483676" r:id="rId16"/>
    <p:sldLayoutId id="2147483677" r:id="rId17"/>
    <p:sldLayoutId id="2147483679" r:id="rId18"/>
    <p:sldLayoutId id="2147483681" r:id="rId19"/>
    <p:sldLayoutId id="2147483682" r:id="rId20"/>
    <p:sldLayoutId id="2147483683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emf"/><Relationship Id="rId5" Type="http://schemas.openxmlformats.org/officeDocument/2006/relationships/image" Target="../media/image25.emf"/><Relationship Id="rId4" Type="http://schemas.openxmlformats.org/officeDocument/2006/relationships/image" Target="../media/image21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5.emf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" name="Google Shape;798;p41"/>
          <p:cNvPicPr preferRelativeResize="0"/>
          <p:nvPr/>
        </p:nvPicPr>
        <p:blipFill rotWithShape="1">
          <a:blip r:embed="rId3">
            <a:alphaModFix/>
          </a:blip>
          <a:srcRect t="39771"/>
          <a:stretch/>
        </p:blipFill>
        <p:spPr>
          <a:xfrm>
            <a:off x="-2725" y="0"/>
            <a:ext cx="9146725" cy="457567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41"/>
          <p:cNvSpPr txBox="1">
            <a:spLocks noGrp="1"/>
          </p:cNvSpPr>
          <p:nvPr>
            <p:ph type="ctrTitle"/>
          </p:nvPr>
        </p:nvSpPr>
        <p:spPr>
          <a:xfrm>
            <a:off x="1608675" y="1656927"/>
            <a:ext cx="5926800" cy="24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 dirty="0"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DÍA DE LA INDEPENDENCIA EN ARGENTINA</a:t>
            </a:r>
            <a:endParaRPr sz="5000" dirty="0">
              <a:effectLst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  <a:latin typeface="Impact" panose="020B080603090205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00" name="Google Shape;800;p41"/>
          <p:cNvSpPr txBox="1">
            <a:spLocks noGrp="1"/>
          </p:cNvSpPr>
          <p:nvPr>
            <p:ph type="subTitle" idx="1"/>
          </p:nvPr>
        </p:nvSpPr>
        <p:spPr>
          <a:xfrm>
            <a:off x="2264087" y="4512218"/>
            <a:ext cx="4613100" cy="47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Aquí es donde comienza la presentación</a:t>
            </a:r>
            <a:endParaRPr dirty="0"/>
          </a:p>
        </p:txBody>
      </p:sp>
      <p:sp>
        <p:nvSpPr>
          <p:cNvPr id="64" name="Google Shape;912;p43">
            <a:extLst>
              <a:ext uri="{FF2B5EF4-FFF2-40B4-BE49-F238E27FC236}">
                <a16:creationId xmlns:a16="http://schemas.microsoft.com/office/drawing/2014/main" id="{A5728D9E-9CC9-452C-A806-33EB5C41C31F}"/>
              </a:ext>
            </a:extLst>
          </p:cNvPr>
          <p:cNvSpPr txBox="1">
            <a:spLocks/>
          </p:cNvSpPr>
          <p:nvPr/>
        </p:nvSpPr>
        <p:spPr>
          <a:xfrm>
            <a:off x="2355475" y="3656427"/>
            <a:ext cx="4430323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400" b="1" dirty="0">
                <a:solidFill>
                  <a:srgbClr val="00B0F0"/>
                </a:solidFill>
                <a:latin typeface="Poppin"/>
              </a:rPr>
              <a:t>Free Template</a:t>
            </a:r>
          </a:p>
        </p:txBody>
      </p:sp>
      <p:sp>
        <p:nvSpPr>
          <p:cNvPr id="65" name="Diagrama de flujo: conector fuera de página 64">
            <a:extLst>
              <a:ext uri="{FF2B5EF4-FFF2-40B4-BE49-F238E27FC236}">
                <a16:creationId xmlns:a16="http://schemas.microsoft.com/office/drawing/2014/main" id="{CB8B8858-93AF-498C-8AFE-C2C86B9D225D}"/>
              </a:ext>
            </a:extLst>
          </p:cNvPr>
          <p:cNvSpPr/>
          <p:nvPr/>
        </p:nvSpPr>
        <p:spPr>
          <a:xfrm>
            <a:off x="3977618" y="355079"/>
            <a:ext cx="1147608" cy="1398648"/>
          </a:xfrm>
          <a:prstGeom prst="flowChartOffpage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2D8F14CB-3528-4C76-8B50-E574DD52B91F}"/>
              </a:ext>
            </a:extLst>
          </p:cNvPr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id="{6572A38C-7430-4158-95EE-A1BA9AE9E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9743" y="-39758"/>
            <a:ext cx="1181237" cy="1173147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AE849653-A33F-49D3-AF9D-FC9D1EFCF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37" y="-39757"/>
            <a:ext cx="1181237" cy="1173147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93564835-7E87-4933-8BF2-3EE008387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19705" y="3855929"/>
            <a:ext cx="1473038" cy="1241113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8EEBC8E3-CF4D-451A-92F5-6F9CD2F2E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5533" y="3855929"/>
            <a:ext cx="1515447" cy="127684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1410FC-ECFA-45CB-A1F3-C9A7C1433B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7618" y="355079"/>
            <a:ext cx="1268430" cy="12526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FDDBEA9-1505-5940-9E3E-E9F6618242CD}"/>
              </a:ext>
            </a:extLst>
          </p:cNvPr>
          <p:cNvSpPr txBox="1"/>
          <p:nvPr/>
        </p:nvSpPr>
        <p:spPr>
          <a:xfrm>
            <a:off x="634264" y="2571639"/>
            <a:ext cx="2082565" cy="14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/>
              <a:t>In the following presentation I will be exploring the importance of the good design and content in presentations.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445388A-AE22-1846-BACD-1C8A111FDEE9}"/>
              </a:ext>
            </a:extLst>
          </p:cNvPr>
          <p:cNvSpPr/>
          <p:nvPr/>
        </p:nvSpPr>
        <p:spPr>
          <a:xfrm>
            <a:off x="4572000" y="0"/>
            <a:ext cx="4572000" cy="51500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EB80AF9-6515-F846-A34A-4A2505E956AC}"/>
              </a:ext>
            </a:extLst>
          </p:cNvPr>
          <p:cNvSpPr txBox="1"/>
          <p:nvPr/>
        </p:nvSpPr>
        <p:spPr>
          <a:xfrm>
            <a:off x="634263" y="1323768"/>
            <a:ext cx="2811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What is the </a:t>
            </a:r>
            <a:r>
              <a:rPr lang="es-ES" sz="2700" b="1" dirty="0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problem</a:t>
            </a:r>
            <a:r>
              <a:rPr lang="es-ES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84C73BA-45D7-CC45-ADEC-D4ABE4F80F03}"/>
              </a:ext>
            </a:extLst>
          </p:cNvPr>
          <p:cNvSpPr txBox="1"/>
          <p:nvPr/>
        </p:nvSpPr>
        <p:spPr>
          <a:xfrm>
            <a:off x="6162805" y="2613299"/>
            <a:ext cx="2418602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200" noProof="1">
                <a:solidFill>
                  <a:schemeClr val="accent6"/>
                </a:solidFill>
              </a:rPr>
              <a:t>Etiam tempor purus ac eros volutpat congue. Maecenas rhoncus leo vestibulum, sagittis elit, cursus metus.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D9D06D6-D51F-034C-B506-C14A843EE962}"/>
              </a:ext>
            </a:extLst>
          </p:cNvPr>
          <p:cNvSpPr txBox="1"/>
          <p:nvPr/>
        </p:nvSpPr>
        <p:spPr>
          <a:xfrm>
            <a:off x="5561857" y="1323767"/>
            <a:ext cx="2811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700" b="1" noProof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Lorem ipsum </a:t>
            </a:r>
            <a:r>
              <a:rPr lang="es-ES" sz="2700" b="1" noProof="1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Conclusion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88FBA-54EF-854A-A15D-E977AEB20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/>
              <a:t>01_PRESENTATION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E267F4CB-52E7-4B35-A9EB-82514A50DB21}"/>
              </a:ext>
            </a:extLst>
          </p:cNvPr>
          <p:cNvGrpSpPr/>
          <p:nvPr/>
        </p:nvGrpSpPr>
        <p:grpSpPr>
          <a:xfrm>
            <a:off x="259492" y="459488"/>
            <a:ext cx="8854501" cy="701574"/>
            <a:chOff x="259492" y="459488"/>
            <a:chExt cx="8854501" cy="701574"/>
          </a:xfrm>
        </p:grpSpPr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4613063A-CC01-4FBA-A3B2-58718C4C0621}"/>
                </a:ext>
              </a:extLst>
            </p:cNvPr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3E7DF877-562C-4B37-B066-4E130E75B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45D449F6-411F-46DE-9F0C-C5BA1C734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2" y="474881"/>
            <a:ext cx="701574" cy="701574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0C29E64C-3D37-478C-9E94-7564FDFB6BDF}"/>
              </a:ext>
            </a:extLst>
          </p:cNvPr>
          <p:cNvSpPr>
            <a:spLocks noEditPoints="1"/>
          </p:cNvSpPr>
          <p:nvPr/>
        </p:nvSpPr>
        <p:spPr bwMode="auto">
          <a:xfrm>
            <a:off x="3143250" y="1781176"/>
            <a:ext cx="2852738" cy="2854325"/>
          </a:xfrm>
          <a:custGeom>
            <a:avLst/>
            <a:gdLst>
              <a:gd name="T0" fmla="*/ 342 w 683"/>
              <a:gd name="T1" fmla="*/ 0 h 683"/>
              <a:gd name="T2" fmla="*/ 341 w 683"/>
              <a:gd name="T3" fmla="*/ 683 h 683"/>
              <a:gd name="T4" fmla="*/ 419 w 683"/>
              <a:gd name="T5" fmla="*/ 600 h 683"/>
              <a:gd name="T6" fmla="*/ 418 w 683"/>
              <a:gd name="T7" fmla="*/ 464 h 683"/>
              <a:gd name="T8" fmla="*/ 295 w 683"/>
              <a:gd name="T9" fmla="*/ 427 h 683"/>
              <a:gd name="T10" fmla="*/ 240 w 683"/>
              <a:gd name="T11" fmla="*/ 523 h 683"/>
              <a:gd name="T12" fmla="*/ 254 w 683"/>
              <a:gd name="T13" fmla="*/ 609 h 683"/>
              <a:gd name="T14" fmla="*/ 467 w 683"/>
              <a:gd name="T15" fmla="*/ 636 h 683"/>
              <a:gd name="T16" fmla="*/ 101 w 683"/>
              <a:gd name="T17" fmla="*/ 551 h 683"/>
              <a:gd name="T18" fmla="*/ 202 w 683"/>
              <a:gd name="T19" fmla="*/ 494 h 683"/>
              <a:gd name="T20" fmla="*/ 274 w 683"/>
              <a:gd name="T21" fmla="*/ 415 h 683"/>
              <a:gd name="T22" fmla="*/ 162 w 683"/>
              <a:gd name="T23" fmla="*/ 296 h 683"/>
              <a:gd name="T24" fmla="*/ 88 w 683"/>
              <a:gd name="T25" fmla="*/ 338 h 683"/>
              <a:gd name="T26" fmla="*/ 23 w 683"/>
              <a:gd name="T27" fmla="*/ 314 h 683"/>
              <a:gd name="T28" fmla="*/ 661 w 683"/>
              <a:gd name="T29" fmla="*/ 314 h 683"/>
              <a:gd name="T30" fmla="*/ 600 w 683"/>
              <a:gd name="T31" fmla="*/ 340 h 683"/>
              <a:gd name="T32" fmla="*/ 524 w 683"/>
              <a:gd name="T33" fmla="*/ 295 h 683"/>
              <a:gd name="T34" fmla="*/ 426 w 683"/>
              <a:gd name="T35" fmla="*/ 333 h 683"/>
              <a:gd name="T36" fmla="*/ 409 w 683"/>
              <a:gd name="T37" fmla="*/ 413 h 683"/>
              <a:gd name="T38" fmla="*/ 488 w 683"/>
              <a:gd name="T39" fmla="*/ 495 h 683"/>
              <a:gd name="T40" fmla="*/ 583 w 683"/>
              <a:gd name="T41" fmla="*/ 551 h 683"/>
              <a:gd name="T42" fmla="*/ 68 w 683"/>
              <a:gd name="T43" fmla="*/ 178 h 683"/>
              <a:gd name="T44" fmla="*/ 139 w 683"/>
              <a:gd name="T45" fmla="*/ 217 h 683"/>
              <a:gd name="T46" fmla="*/ 306 w 683"/>
              <a:gd name="T47" fmla="*/ 273 h 683"/>
              <a:gd name="T48" fmla="*/ 330 w 683"/>
              <a:gd name="T49" fmla="*/ 158 h 683"/>
              <a:gd name="T50" fmla="*/ 264 w 683"/>
              <a:gd name="T51" fmla="*/ 96 h 683"/>
              <a:gd name="T52" fmla="*/ 270 w 683"/>
              <a:gd name="T53" fmla="*/ 31 h 683"/>
              <a:gd name="T54" fmla="*/ 616 w 683"/>
              <a:gd name="T55" fmla="*/ 178 h 683"/>
              <a:gd name="T56" fmla="*/ 427 w 683"/>
              <a:gd name="T57" fmla="*/ 73 h 683"/>
              <a:gd name="T58" fmla="*/ 365 w 683"/>
              <a:gd name="T59" fmla="*/ 136 h 683"/>
              <a:gd name="T60" fmla="*/ 357 w 683"/>
              <a:gd name="T61" fmla="*/ 250 h 683"/>
              <a:gd name="T62" fmla="*/ 412 w 683"/>
              <a:gd name="T63" fmla="*/ 297 h 683"/>
              <a:gd name="T64" fmla="*/ 513 w 683"/>
              <a:gd name="T65" fmla="*/ 273 h 683"/>
              <a:gd name="T66" fmla="*/ 552 w 683"/>
              <a:gd name="T67" fmla="*/ 190 h 683"/>
              <a:gd name="T68" fmla="*/ 616 w 683"/>
              <a:gd name="T69" fmla="*/ 178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3" h="683">
                <a:moveTo>
                  <a:pt x="0" y="342"/>
                </a:moveTo>
                <a:cubicBezTo>
                  <a:pt x="1" y="153"/>
                  <a:pt x="153" y="0"/>
                  <a:pt x="342" y="0"/>
                </a:cubicBezTo>
                <a:cubicBezTo>
                  <a:pt x="531" y="0"/>
                  <a:pt x="683" y="153"/>
                  <a:pt x="683" y="342"/>
                </a:cubicBezTo>
                <a:cubicBezTo>
                  <a:pt x="682" y="532"/>
                  <a:pt x="531" y="683"/>
                  <a:pt x="341" y="683"/>
                </a:cubicBezTo>
                <a:cubicBezTo>
                  <a:pt x="153" y="683"/>
                  <a:pt x="0" y="530"/>
                  <a:pt x="0" y="342"/>
                </a:cubicBezTo>
                <a:close/>
                <a:moveTo>
                  <a:pt x="419" y="600"/>
                </a:moveTo>
                <a:cubicBezTo>
                  <a:pt x="423" y="588"/>
                  <a:pt x="427" y="575"/>
                  <a:pt x="431" y="562"/>
                </a:cubicBezTo>
                <a:cubicBezTo>
                  <a:pt x="450" y="510"/>
                  <a:pt x="446" y="512"/>
                  <a:pt x="418" y="464"/>
                </a:cubicBezTo>
                <a:cubicBezTo>
                  <a:pt x="393" y="422"/>
                  <a:pt x="361" y="408"/>
                  <a:pt x="316" y="416"/>
                </a:cubicBezTo>
                <a:cubicBezTo>
                  <a:pt x="308" y="418"/>
                  <a:pt x="299" y="421"/>
                  <a:pt x="295" y="427"/>
                </a:cubicBezTo>
                <a:cubicBezTo>
                  <a:pt x="277" y="450"/>
                  <a:pt x="260" y="474"/>
                  <a:pt x="244" y="498"/>
                </a:cubicBezTo>
                <a:cubicBezTo>
                  <a:pt x="239" y="505"/>
                  <a:pt x="238" y="515"/>
                  <a:pt x="240" y="523"/>
                </a:cubicBezTo>
                <a:cubicBezTo>
                  <a:pt x="246" y="545"/>
                  <a:pt x="254" y="566"/>
                  <a:pt x="261" y="587"/>
                </a:cubicBezTo>
                <a:cubicBezTo>
                  <a:pt x="264" y="597"/>
                  <a:pt x="263" y="603"/>
                  <a:pt x="254" y="609"/>
                </a:cubicBezTo>
                <a:cubicBezTo>
                  <a:pt x="242" y="616"/>
                  <a:pt x="231" y="625"/>
                  <a:pt x="217" y="636"/>
                </a:cubicBezTo>
                <a:cubicBezTo>
                  <a:pt x="302" y="669"/>
                  <a:pt x="382" y="670"/>
                  <a:pt x="467" y="636"/>
                </a:cubicBezTo>
                <a:cubicBezTo>
                  <a:pt x="450" y="623"/>
                  <a:pt x="436" y="613"/>
                  <a:pt x="419" y="600"/>
                </a:cubicBezTo>
                <a:close/>
                <a:moveTo>
                  <a:pt x="101" y="551"/>
                </a:moveTo>
                <a:cubicBezTo>
                  <a:pt x="108" y="531"/>
                  <a:pt x="114" y="513"/>
                  <a:pt x="120" y="495"/>
                </a:cubicBezTo>
                <a:cubicBezTo>
                  <a:pt x="147" y="495"/>
                  <a:pt x="175" y="496"/>
                  <a:pt x="202" y="494"/>
                </a:cubicBezTo>
                <a:cubicBezTo>
                  <a:pt x="210" y="494"/>
                  <a:pt x="219" y="489"/>
                  <a:pt x="224" y="483"/>
                </a:cubicBezTo>
                <a:cubicBezTo>
                  <a:pt x="242" y="461"/>
                  <a:pt x="258" y="438"/>
                  <a:pt x="274" y="415"/>
                </a:cubicBezTo>
                <a:cubicBezTo>
                  <a:pt x="286" y="398"/>
                  <a:pt x="264" y="329"/>
                  <a:pt x="244" y="322"/>
                </a:cubicBezTo>
                <a:cubicBezTo>
                  <a:pt x="217" y="313"/>
                  <a:pt x="190" y="304"/>
                  <a:pt x="162" y="296"/>
                </a:cubicBezTo>
                <a:cubicBezTo>
                  <a:pt x="156" y="294"/>
                  <a:pt x="146" y="296"/>
                  <a:pt x="139" y="300"/>
                </a:cubicBezTo>
                <a:cubicBezTo>
                  <a:pt x="122" y="312"/>
                  <a:pt x="104" y="324"/>
                  <a:pt x="88" y="338"/>
                </a:cubicBezTo>
                <a:cubicBezTo>
                  <a:pt x="77" y="347"/>
                  <a:pt x="68" y="348"/>
                  <a:pt x="57" y="338"/>
                </a:cubicBezTo>
                <a:cubicBezTo>
                  <a:pt x="47" y="329"/>
                  <a:pt x="36" y="323"/>
                  <a:pt x="23" y="314"/>
                </a:cubicBezTo>
                <a:cubicBezTo>
                  <a:pt x="18" y="405"/>
                  <a:pt x="43" y="481"/>
                  <a:pt x="101" y="551"/>
                </a:cubicBezTo>
                <a:close/>
                <a:moveTo>
                  <a:pt x="661" y="314"/>
                </a:moveTo>
                <a:cubicBezTo>
                  <a:pt x="645" y="324"/>
                  <a:pt x="634" y="332"/>
                  <a:pt x="623" y="341"/>
                </a:cubicBezTo>
                <a:cubicBezTo>
                  <a:pt x="615" y="347"/>
                  <a:pt x="609" y="347"/>
                  <a:pt x="600" y="340"/>
                </a:cubicBezTo>
                <a:cubicBezTo>
                  <a:pt x="582" y="326"/>
                  <a:pt x="563" y="312"/>
                  <a:pt x="544" y="300"/>
                </a:cubicBezTo>
                <a:cubicBezTo>
                  <a:pt x="538" y="296"/>
                  <a:pt x="530" y="294"/>
                  <a:pt x="524" y="295"/>
                </a:cubicBezTo>
                <a:cubicBezTo>
                  <a:pt x="495" y="304"/>
                  <a:pt x="466" y="314"/>
                  <a:pt x="437" y="323"/>
                </a:cubicBezTo>
                <a:cubicBezTo>
                  <a:pt x="432" y="325"/>
                  <a:pt x="427" y="329"/>
                  <a:pt x="426" y="333"/>
                </a:cubicBezTo>
                <a:cubicBezTo>
                  <a:pt x="417" y="355"/>
                  <a:pt x="410" y="377"/>
                  <a:pt x="403" y="399"/>
                </a:cubicBezTo>
                <a:cubicBezTo>
                  <a:pt x="402" y="403"/>
                  <a:pt x="406" y="409"/>
                  <a:pt x="409" y="413"/>
                </a:cubicBezTo>
                <a:cubicBezTo>
                  <a:pt x="424" y="435"/>
                  <a:pt x="441" y="457"/>
                  <a:pt x="456" y="480"/>
                </a:cubicBezTo>
                <a:cubicBezTo>
                  <a:pt x="464" y="492"/>
                  <a:pt x="474" y="496"/>
                  <a:pt x="488" y="495"/>
                </a:cubicBezTo>
                <a:cubicBezTo>
                  <a:pt x="513" y="494"/>
                  <a:pt x="538" y="495"/>
                  <a:pt x="564" y="495"/>
                </a:cubicBezTo>
                <a:cubicBezTo>
                  <a:pt x="570" y="513"/>
                  <a:pt x="576" y="531"/>
                  <a:pt x="583" y="551"/>
                </a:cubicBezTo>
                <a:cubicBezTo>
                  <a:pt x="641" y="482"/>
                  <a:pt x="665" y="405"/>
                  <a:pt x="661" y="314"/>
                </a:cubicBezTo>
                <a:close/>
                <a:moveTo>
                  <a:pt x="68" y="178"/>
                </a:moveTo>
                <a:cubicBezTo>
                  <a:pt x="78" y="178"/>
                  <a:pt x="83" y="178"/>
                  <a:pt x="89" y="178"/>
                </a:cubicBezTo>
                <a:cubicBezTo>
                  <a:pt x="128" y="179"/>
                  <a:pt x="130" y="178"/>
                  <a:pt x="139" y="217"/>
                </a:cubicBezTo>
                <a:cubicBezTo>
                  <a:pt x="149" y="257"/>
                  <a:pt x="170" y="277"/>
                  <a:pt x="211" y="289"/>
                </a:cubicBezTo>
                <a:cubicBezTo>
                  <a:pt x="248" y="300"/>
                  <a:pt x="276" y="300"/>
                  <a:pt x="306" y="273"/>
                </a:cubicBezTo>
                <a:cubicBezTo>
                  <a:pt x="323" y="258"/>
                  <a:pt x="333" y="246"/>
                  <a:pt x="331" y="222"/>
                </a:cubicBezTo>
                <a:cubicBezTo>
                  <a:pt x="328" y="201"/>
                  <a:pt x="331" y="180"/>
                  <a:pt x="330" y="158"/>
                </a:cubicBezTo>
                <a:cubicBezTo>
                  <a:pt x="329" y="151"/>
                  <a:pt x="324" y="141"/>
                  <a:pt x="318" y="136"/>
                </a:cubicBezTo>
                <a:cubicBezTo>
                  <a:pt x="301" y="122"/>
                  <a:pt x="283" y="108"/>
                  <a:pt x="264" y="96"/>
                </a:cubicBezTo>
                <a:cubicBezTo>
                  <a:pt x="254" y="90"/>
                  <a:pt x="253" y="83"/>
                  <a:pt x="257" y="73"/>
                </a:cubicBezTo>
                <a:cubicBezTo>
                  <a:pt x="262" y="60"/>
                  <a:pt x="265" y="46"/>
                  <a:pt x="270" y="31"/>
                </a:cubicBezTo>
                <a:cubicBezTo>
                  <a:pt x="181" y="53"/>
                  <a:pt x="117" y="101"/>
                  <a:pt x="68" y="178"/>
                </a:cubicBezTo>
                <a:close/>
                <a:moveTo>
                  <a:pt x="616" y="178"/>
                </a:moveTo>
                <a:cubicBezTo>
                  <a:pt x="567" y="101"/>
                  <a:pt x="502" y="53"/>
                  <a:pt x="414" y="31"/>
                </a:cubicBezTo>
                <a:cubicBezTo>
                  <a:pt x="419" y="47"/>
                  <a:pt x="422" y="61"/>
                  <a:pt x="427" y="73"/>
                </a:cubicBezTo>
                <a:cubicBezTo>
                  <a:pt x="432" y="84"/>
                  <a:pt x="430" y="90"/>
                  <a:pt x="420" y="96"/>
                </a:cubicBezTo>
                <a:cubicBezTo>
                  <a:pt x="401" y="109"/>
                  <a:pt x="383" y="122"/>
                  <a:pt x="365" y="136"/>
                </a:cubicBezTo>
                <a:cubicBezTo>
                  <a:pt x="361" y="139"/>
                  <a:pt x="355" y="145"/>
                  <a:pt x="355" y="149"/>
                </a:cubicBezTo>
                <a:cubicBezTo>
                  <a:pt x="354" y="183"/>
                  <a:pt x="348" y="219"/>
                  <a:pt x="357" y="250"/>
                </a:cubicBezTo>
                <a:cubicBezTo>
                  <a:pt x="362" y="269"/>
                  <a:pt x="392" y="281"/>
                  <a:pt x="410" y="295"/>
                </a:cubicBezTo>
                <a:cubicBezTo>
                  <a:pt x="411" y="296"/>
                  <a:pt x="411" y="296"/>
                  <a:pt x="412" y="297"/>
                </a:cubicBezTo>
                <a:cubicBezTo>
                  <a:pt x="419" y="298"/>
                  <a:pt x="427" y="301"/>
                  <a:pt x="434" y="299"/>
                </a:cubicBezTo>
                <a:cubicBezTo>
                  <a:pt x="461" y="291"/>
                  <a:pt x="487" y="283"/>
                  <a:pt x="513" y="273"/>
                </a:cubicBezTo>
                <a:cubicBezTo>
                  <a:pt x="520" y="271"/>
                  <a:pt x="527" y="263"/>
                  <a:pt x="530" y="257"/>
                </a:cubicBezTo>
                <a:cubicBezTo>
                  <a:pt x="538" y="235"/>
                  <a:pt x="544" y="212"/>
                  <a:pt x="552" y="190"/>
                </a:cubicBezTo>
                <a:cubicBezTo>
                  <a:pt x="555" y="185"/>
                  <a:pt x="563" y="179"/>
                  <a:pt x="569" y="179"/>
                </a:cubicBezTo>
                <a:cubicBezTo>
                  <a:pt x="583" y="177"/>
                  <a:pt x="598" y="178"/>
                  <a:pt x="616" y="1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845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48"/>
          <p:cNvSpPr txBox="1">
            <a:spLocks noGrp="1"/>
          </p:cNvSpPr>
          <p:nvPr>
            <p:ph type="subTitle" idx="1"/>
          </p:nvPr>
        </p:nvSpPr>
        <p:spPr>
          <a:xfrm>
            <a:off x="872250" y="3677267"/>
            <a:ext cx="2178600" cy="8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Aunque sea rojo, Marte es en realidad uno de los planetas más fríos</a:t>
            </a:r>
            <a:endParaRPr/>
          </a:p>
        </p:txBody>
      </p:sp>
      <p:sp>
        <p:nvSpPr>
          <p:cNvPr id="1107" name="Google Shape;1107;p48"/>
          <p:cNvSpPr txBox="1">
            <a:spLocks noGrp="1"/>
          </p:cNvSpPr>
          <p:nvPr>
            <p:ph type="subTitle" idx="2"/>
          </p:nvPr>
        </p:nvSpPr>
        <p:spPr>
          <a:xfrm>
            <a:off x="6093004" y="3677267"/>
            <a:ext cx="2178600" cy="8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Venus tiene un nombre precioso y es el segundo planeta más cercano al Sol</a:t>
            </a:r>
            <a:endParaRPr/>
          </a:p>
        </p:txBody>
      </p:sp>
      <p:sp>
        <p:nvSpPr>
          <p:cNvPr id="1108" name="Google Shape;1108;p48"/>
          <p:cNvSpPr txBox="1">
            <a:spLocks noGrp="1"/>
          </p:cNvSpPr>
          <p:nvPr>
            <p:ph type="subTitle" idx="3"/>
          </p:nvPr>
        </p:nvSpPr>
        <p:spPr>
          <a:xfrm>
            <a:off x="872238" y="2848667"/>
            <a:ext cx="21786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CATARATAS DE IGUAZÚ</a:t>
            </a:r>
            <a:endParaRPr/>
          </a:p>
        </p:txBody>
      </p:sp>
      <p:sp>
        <p:nvSpPr>
          <p:cNvPr id="1109" name="Google Shape;1109;p48"/>
          <p:cNvSpPr txBox="1">
            <a:spLocks noGrp="1"/>
          </p:cNvSpPr>
          <p:nvPr>
            <p:ph type="subTitle" idx="4"/>
          </p:nvPr>
        </p:nvSpPr>
        <p:spPr>
          <a:xfrm>
            <a:off x="6093000" y="2848667"/>
            <a:ext cx="21786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SERRANÍA DE HORNOCAL</a:t>
            </a:r>
            <a:endParaRPr/>
          </a:p>
        </p:txBody>
      </p:sp>
      <p:sp>
        <p:nvSpPr>
          <p:cNvPr id="1110" name="Google Shape;1110;p4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PARAJES NATURALES</a:t>
            </a:r>
            <a:endParaRPr/>
          </a:p>
        </p:txBody>
      </p:sp>
      <p:sp>
        <p:nvSpPr>
          <p:cNvPr id="1111" name="Google Shape;1111;p48"/>
          <p:cNvSpPr txBox="1">
            <a:spLocks noGrp="1"/>
          </p:cNvSpPr>
          <p:nvPr>
            <p:ph type="subTitle" idx="5"/>
          </p:nvPr>
        </p:nvSpPr>
        <p:spPr>
          <a:xfrm>
            <a:off x="3482783" y="3677267"/>
            <a:ext cx="2178600" cy="8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Mercurio es el planeta más cercano al Sol y el más pequeño del sistema solar</a:t>
            </a:r>
            <a:endParaRPr/>
          </a:p>
        </p:txBody>
      </p:sp>
      <p:sp>
        <p:nvSpPr>
          <p:cNvPr id="1112" name="Google Shape;1112;p48"/>
          <p:cNvSpPr txBox="1">
            <a:spLocks noGrp="1"/>
          </p:cNvSpPr>
          <p:nvPr>
            <p:ph type="subTitle" idx="6"/>
          </p:nvPr>
        </p:nvSpPr>
        <p:spPr>
          <a:xfrm>
            <a:off x="3482625" y="2848667"/>
            <a:ext cx="21786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PARQUE TALAMPAYA</a:t>
            </a:r>
            <a:endParaRPr/>
          </a:p>
        </p:txBody>
      </p:sp>
      <p:grpSp>
        <p:nvGrpSpPr>
          <p:cNvPr id="1113" name="Google Shape;1113;p48"/>
          <p:cNvGrpSpPr/>
          <p:nvPr/>
        </p:nvGrpSpPr>
        <p:grpSpPr>
          <a:xfrm>
            <a:off x="1202068" y="1435187"/>
            <a:ext cx="1420159" cy="1294472"/>
            <a:chOff x="3369050" y="4083500"/>
            <a:chExt cx="267225" cy="243575"/>
          </a:xfrm>
        </p:grpSpPr>
        <p:sp>
          <p:nvSpPr>
            <p:cNvPr id="1114" name="Google Shape;1114;p48"/>
            <p:cNvSpPr/>
            <p:nvPr/>
          </p:nvSpPr>
          <p:spPr>
            <a:xfrm>
              <a:off x="3561300" y="4197700"/>
              <a:ext cx="74975" cy="50425"/>
            </a:xfrm>
            <a:custGeom>
              <a:avLst/>
              <a:gdLst/>
              <a:ahLst/>
              <a:cxnLst/>
              <a:rect l="l" t="t" r="r" b="b"/>
              <a:pathLst>
                <a:path w="2999" h="2017" extrusionOk="0">
                  <a:moveTo>
                    <a:pt x="1036" y="0"/>
                  </a:moveTo>
                  <a:lnTo>
                    <a:pt x="1" y="1035"/>
                  </a:lnTo>
                  <a:lnTo>
                    <a:pt x="1" y="2016"/>
                  </a:lnTo>
                  <a:lnTo>
                    <a:pt x="322" y="2016"/>
                  </a:lnTo>
                  <a:lnTo>
                    <a:pt x="322" y="1160"/>
                  </a:lnTo>
                  <a:lnTo>
                    <a:pt x="1161" y="303"/>
                  </a:lnTo>
                  <a:lnTo>
                    <a:pt x="2998" y="303"/>
                  </a:lnTo>
                  <a:lnTo>
                    <a:pt x="29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3561300" y="425612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" y="1"/>
                  </a:moveTo>
                  <a:lnTo>
                    <a:pt x="1" y="322"/>
                  </a:lnTo>
                  <a:lnTo>
                    <a:pt x="322" y="32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6" name="Google Shape;1116;p48"/>
            <p:cNvSpPr/>
            <p:nvPr/>
          </p:nvSpPr>
          <p:spPr>
            <a:xfrm>
              <a:off x="3369050" y="4083500"/>
              <a:ext cx="267225" cy="149000"/>
            </a:xfrm>
            <a:custGeom>
              <a:avLst/>
              <a:gdLst/>
              <a:ahLst/>
              <a:cxnLst/>
              <a:rect l="l" t="t" r="r" b="b"/>
              <a:pathLst>
                <a:path w="10689" h="5960" extrusionOk="0">
                  <a:moveTo>
                    <a:pt x="8422" y="643"/>
                  </a:moveTo>
                  <a:lnTo>
                    <a:pt x="8012" y="1053"/>
                  </a:lnTo>
                  <a:lnTo>
                    <a:pt x="8012" y="3926"/>
                  </a:lnTo>
                  <a:lnTo>
                    <a:pt x="7709" y="3926"/>
                  </a:lnTo>
                  <a:lnTo>
                    <a:pt x="7709" y="2195"/>
                  </a:lnTo>
                  <a:lnTo>
                    <a:pt x="7387" y="2195"/>
                  </a:lnTo>
                  <a:lnTo>
                    <a:pt x="7387" y="3926"/>
                  </a:lnTo>
                  <a:lnTo>
                    <a:pt x="6442" y="3926"/>
                  </a:lnTo>
                  <a:lnTo>
                    <a:pt x="6442" y="643"/>
                  </a:lnTo>
                  <a:lnTo>
                    <a:pt x="6763" y="643"/>
                  </a:lnTo>
                  <a:lnTo>
                    <a:pt x="6763" y="2837"/>
                  </a:lnTo>
                  <a:lnTo>
                    <a:pt x="7066" y="2837"/>
                  </a:lnTo>
                  <a:lnTo>
                    <a:pt x="7066" y="643"/>
                  </a:lnTo>
                  <a:close/>
                  <a:moveTo>
                    <a:pt x="1" y="0"/>
                  </a:moveTo>
                  <a:lnTo>
                    <a:pt x="1" y="322"/>
                  </a:lnTo>
                  <a:lnTo>
                    <a:pt x="1517" y="322"/>
                  </a:lnTo>
                  <a:lnTo>
                    <a:pt x="2356" y="1178"/>
                  </a:lnTo>
                  <a:lnTo>
                    <a:pt x="2356" y="2516"/>
                  </a:lnTo>
                  <a:lnTo>
                    <a:pt x="2677" y="2516"/>
                  </a:lnTo>
                  <a:lnTo>
                    <a:pt x="2677" y="1053"/>
                  </a:lnTo>
                  <a:lnTo>
                    <a:pt x="2267" y="643"/>
                  </a:lnTo>
                  <a:lnTo>
                    <a:pt x="3605" y="643"/>
                  </a:lnTo>
                  <a:lnTo>
                    <a:pt x="3605" y="2837"/>
                  </a:lnTo>
                  <a:lnTo>
                    <a:pt x="3926" y="2837"/>
                  </a:lnTo>
                  <a:lnTo>
                    <a:pt x="3926" y="643"/>
                  </a:lnTo>
                  <a:lnTo>
                    <a:pt x="4247" y="643"/>
                  </a:lnTo>
                  <a:lnTo>
                    <a:pt x="4247" y="3926"/>
                  </a:lnTo>
                  <a:lnTo>
                    <a:pt x="3301" y="3926"/>
                  </a:lnTo>
                  <a:lnTo>
                    <a:pt x="3301" y="2195"/>
                  </a:lnTo>
                  <a:lnTo>
                    <a:pt x="2980" y="2195"/>
                  </a:lnTo>
                  <a:lnTo>
                    <a:pt x="2980" y="3926"/>
                  </a:lnTo>
                  <a:lnTo>
                    <a:pt x="2677" y="3926"/>
                  </a:lnTo>
                  <a:lnTo>
                    <a:pt x="2677" y="2837"/>
                  </a:lnTo>
                  <a:lnTo>
                    <a:pt x="2356" y="2837"/>
                  </a:lnTo>
                  <a:lnTo>
                    <a:pt x="2356" y="3926"/>
                  </a:lnTo>
                  <a:lnTo>
                    <a:pt x="1" y="3926"/>
                  </a:lnTo>
                  <a:lnTo>
                    <a:pt x="1" y="4247"/>
                  </a:lnTo>
                  <a:lnTo>
                    <a:pt x="3623" y="4247"/>
                  </a:lnTo>
                  <a:lnTo>
                    <a:pt x="3623" y="5960"/>
                  </a:lnTo>
                  <a:lnTo>
                    <a:pt x="3926" y="5960"/>
                  </a:lnTo>
                  <a:lnTo>
                    <a:pt x="3926" y="4247"/>
                  </a:lnTo>
                  <a:lnTo>
                    <a:pt x="5193" y="4247"/>
                  </a:lnTo>
                  <a:lnTo>
                    <a:pt x="5193" y="3926"/>
                  </a:lnTo>
                  <a:lnTo>
                    <a:pt x="4568" y="3926"/>
                  </a:lnTo>
                  <a:lnTo>
                    <a:pt x="4568" y="322"/>
                  </a:lnTo>
                  <a:lnTo>
                    <a:pt x="6121" y="322"/>
                  </a:lnTo>
                  <a:lnTo>
                    <a:pt x="6121" y="3926"/>
                  </a:lnTo>
                  <a:lnTo>
                    <a:pt x="5514" y="3926"/>
                  </a:lnTo>
                  <a:lnTo>
                    <a:pt x="5514" y="4247"/>
                  </a:lnTo>
                  <a:lnTo>
                    <a:pt x="6763" y="4247"/>
                  </a:lnTo>
                  <a:lnTo>
                    <a:pt x="6763" y="5960"/>
                  </a:lnTo>
                  <a:lnTo>
                    <a:pt x="7066" y="5960"/>
                  </a:lnTo>
                  <a:lnTo>
                    <a:pt x="7066" y="4247"/>
                  </a:lnTo>
                  <a:lnTo>
                    <a:pt x="10688" y="4247"/>
                  </a:lnTo>
                  <a:lnTo>
                    <a:pt x="10688" y="3926"/>
                  </a:lnTo>
                  <a:lnTo>
                    <a:pt x="8333" y="3926"/>
                  </a:lnTo>
                  <a:lnTo>
                    <a:pt x="8333" y="1178"/>
                  </a:lnTo>
                  <a:lnTo>
                    <a:pt x="9172" y="322"/>
                  </a:lnTo>
                  <a:lnTo>
                    <a:pt x="10688" y="322"/>
                  </a:lnTo>
                  <a:lnTo>
                    <a:pt x="10688" y="0"/>
                  </a:lnTo>
                  <a:lnTo>
                    <a:pt x="9047" y="0"/>
                  </a:lnTo>
                  <a:lnTo>
                    <a:pt x="8726" y="322"/>
                  </a:lnTo>
                  <a:lnTo>
                    <a:pt x="6442" y="322"/>
                  </a:lnTo>
                  <a:lnTo>
                    <a:pt x="6442" y="0"/>
                  </a:lnTo>
                  <a:lnTo>
                    <a:pt x="4247" y="0"/>
                  </a:lnTo>
                  <a:lnTo>
                    <a:pt x="4247" y="322"/>
                  </a:lnTo>
                  <a:lnTo>
                    <a:pt x="1963" y="322"/>
                  </a:lnTo>
                  <a:lnTo>
                    <a:pt x="164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7" name="Google Shape;1117;p48"/>
            <p:cNvSpPr/>
            <p:nvPr/>
          </p:nvSpPr>
          <p:spPr>
            <a:xfrm>
              <a:off x="3444000" y="4122750"/>
              <a:ext cx="7600" cy="8050"/>
            </a:xfrm>
            <a:custGeom>
              <a:avLst/>
              <a:gdLst/>
              <a:ahLst/>
              <a:cxnLst/>
              <a:rect l="l" t="t" r="r" b="b"/>
              <a:pathLst>
                <a:path w="304" h="322" extrusionOk="0">
                  <a:moveTo>
                    <a:pt x="0" y="1"/>
                  </a:moveTo>
                  <a:lnTo>
                    <a:pt x="0" y="322"/>
                  </a:lnTo>
                  <a:lnTo>
                    <a:pt x="303" y="322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8" name="Google Shape;1118;p48"/>
            <p:cNvSpPr/>
            <p:nvPr/>
          </p:nvSpPr>
          <p:spPr>
            <a:xfrm>
              <a:off x="3553725" y="4122750"/>
              <a:ext cx="7600" cy="8050"/>
            </a:xfrm>
            <a:custGeom>
              <a:avLst/>
              <a:gdLst/>
              <a:ahLst/>
              <a:cxnLst/>
              <a:rect l="l" t="t" r="r" b="b"/>
              <a:pathLst>
                <a:path w="304" h="322" extrusionOk="0">
                  <a:moveTo>
                    <a:pt x="0" y="1"/>
                  </a:moveTo>
                  <a:lnTo>
                    <a:pt x="0" y="322"/>
                  </a:lnTo>
                  <a:lnTo>
                    <a:pt x="304" y="322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3459600" y="4240525"/>
              <a:ext cx="7600" cy="7600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1" y="0"/>
                  </a:moveTo>
                  <a:lnTo>
                    <a:pt x="1" y="303"/>
                  </a:lnTo>
                  <a:lnTo>
                    <a:pt x="304" y="30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0" name="Google Shape;1120;p48"/>
            <p:cNvSpPr/>
            <p:nvPr/>
          </p:nvSpPr>
          <p:spPr>
            <a:xfrm>
              <a:off x="3538100" y="4240525"/>
              <a:ext cx="7625" cy="7600"/>
            </a:xfrm>
            <a:custGeom>
              <a:avLst/>
              <a:gdLst/>
              <a:ahLst/>
              <a:cxnLst/>
              <a:rect l="l" t="t" r="r" b="b"/>
              <a:pathLst>
                <a:path w="305" h="304" extrusionOk="0">
                  <a:moveTo>
                    <a:pt x="1" y="0"/>
                  </a:moveTo>
                  <a:lnTo>
                    <a:pt x="1" y="303"/>
                  </a:lnTo>
                  <a:lnTo>
                    <a:pt x="304" y="30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1" name="Google Shape;1121;p48"/>
            <p:cNvSpPr/>
            <p:nvPr/>
          </p:nvSpPr>
          <p:spPr>
            <a:xfrm>
              <a:off x="3498850" y="4256125"/>
              <a:ext cx="7625" cy="8050"/>
            </a:xfrm>
            <a:custGeom>
              <a:avLst/>
              <a:gdLst/>
              <a:ahLst/>
              <a:cxnLst/>
              <a:rect l="l" t="t" r="r" b="b"/>
              <a:pathLst>
                <a:path w="305" h="322" extrusionOk="0">
                  <a:moveTo>
                    <a:pt x="1" y="1"/>
                  </a:moveTo>
                  <a:lnTo>
                    <a:pt x="1" y="322"/>
                  </a:lnTo>
                  <a:lnTo>
                    <a:pt x="304" y="322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2" name="Google Shape;1122;p48"/>
            <p:cNvSpPr/>
            <p:nvPr/>
          </p:nvSpPr>
          <p:spPr>
            <a:xfrm>
              <a:off x="3369050" y="4197700"/>
              <a:ext cx="267225" cy="97700"/>
            </a:xfrm>
            <a:custGeom>
              <a:avLst/>
              <a:gdLst/>
              <a:ahLst/>
              <a:cxnLst/>
              <a:rect l="l" t="t" r="r" b="b"/>
              <a:pathLst>
                <a:path w="10689" h="3908" extrusionOk="0">
                  <a:moveTo>
                    <a:pt x="1" y="0"/>
                  </a:moveTo>
                  <a:lnTo>
                    <a:pt x="1" y="303"/>
                  </a:lnTo>
                  <a:lnTo>
                    <a:pt x="1838" y="303"/>
                  </a:lnTo>
                  <a:lnTo>
                    <a:pt x="2677" y="1160"/>
                  </a:lnTo>
                  <a:lnTo>
                    <a:pt x="2677" y="3587"/>
                  </a:lnTo>
                  <a:lnTo>
                    <a:pt x="2052" y="3587"/>
                  </a:lnTo>
                  <a:cubicBezTo>
                    <a:pt x="2052" y="3033"/>
                    <a:pt x="1642" y="2570"/>
                    <a:pt x="1107" y="2498"/>
                  </a:cubicBezTo>
                  <a:cubicBezTo>
                    <a:pt x="1037" y="1974"/>
                    <a:pt x="573" y="1552"/>
                    <a:pt x="34" y="1552"/>
                  </a:cubicBezTo>
                  <a:cubicBezTo>
                    <a:pt x="23" y="1552"/>
                    <a:pt x="12" y="1552"/>
                    <a:pt x="1" y="1552"/>
                  </a:cubicBezTo>
                  <a:lnTo>
                    <a:pt x="1" y="1874"/>
                  </a:lnTo>
                  <a:cubicBezTo>
                    <a:pt x="518" y="1874"/>
                    <a:pt x="857" y="2302"/>
                    <a:pt x="803" y="2801"/>
                  </a:cubicBezTo>
                  <a:cubicBezTo>
                    <a:pt x="837" y="2798"/>
                    <a:pt x="870" y="2796"/>
                    <a:pt x="903" y="2796"/>
                  </a:cubicBezTo>
                  <a:cubicBezTo>
                    <a:pt x="1345" y="2796"/>
                    <a:pt x="1731" y="3122"/>
                    <a:pt x="1731" y="3587"/>
                  </a:cubicBezTo>
                  <a:lnTo>
                    <a:pt x="1" y="3587"/>
                  </a:lnTo>
                  <a:lnTo>
                    <a:pt x="1" y="3908"/>
                  </a:lnTo>
                  <a:lnTo>
                    <a:pt x="10688" y="3908"/>
                  </a:lnTo>
                  <a:lnTo>
                    <a:pt x="10688" y="3587"/>
                  </a:lnTo>
                  <a:lnTo>
                    <a:pt x="8958" y="3587"/>
                  </a:lnTo>
                  <a:cubicBezTo>
                    <a:pt x="8958" y="3087"/>
                    <a:pt x="9368" y="2801"/>
                    <a:pt x="9885" y="2801"/>
                  </a:cubicBezTo>
                  <a:cubicBezTo>
                    <a:pt x="9885" y="2329"/>
                    <a:pt x="10160" y="1873"/>
                    <a:pt x="10660" y="1873"/>
                  </a:cubicBezTo>
                  <a:cubicBezTo>
                    <a:pt x="10669" y="1873"/>
                    <a:pt x="10679" y="1873"/>
                    <a:pt x="10688" y="1874"/>
                  </a:cubicBezTo>
                  <a:lnTo>
                    <a:pt x="10688" y="1552"/>
                  </a:lnTo>
                  <a:cubicBezTo>
                    <a:pt x="10677" y="1552"/>
                    <a:pt x="10666" y="1552"/>
                    <a:pt x="10655" y="1552"/>
                  </a:cubicBezTo>
                  <a:cubicBezTo>
                    <a:pt x="10116" y="1552"/>
                    <a:pt x="9652" y="1974"/>
                    <a:pt x="9582" y="2498"/>
                  </a:cubicBezTo>
                  <a:cubicBezTo>
                    <a:pt x="9047" y="2570"/>
                    <a:pt x="8636" y="3033"/>
                    <a:pt x="8636" y="3587"/>
                  </a:cubicBezTo>
                  <a:lnTo>
                    <a:pt x="8012" y="3587"/>
                  </a:lnTo>
                  <a:lnTo>
                    <a:pt x="8012" y="2980"/>
                  </a:lnTo>
                  <a:lnTo>
                    <a:pt x="7691" y="2980"/>
                  </a:lnTo>
                  <a:lnTo>
                    <a:pt x="7691" y="3587"/>
                  </a:lnTo>
                  <a:lnTo>
                    <a:pt x="6442" y="3587"/>
                  </a:lnTo>
                  <a:lnTo>
                    <a:pt x="6442" y="1089"/>
                  </a:lnTo>
                  <a:lnTo>
                    <a:pt x="6138" y="1089"/>
                  </a:lnTo>
                  <a:lnTo>
                    <a:pt x="6138" y="3587"/>
                  </a:lnTo>
                  <a:lnTo>
                    <a:pt x="5496" y="3587"/>
                  </a:lnTo>
                  <a:lnTo>
                    <a:pt x="5496" y="2962"/>
                  </a:lnTo>
                  <a:lnTo>
                    <a:pt x="5193" y="2962"/>
                  </a:lnTo>
                  <a:lnTo>
                    <a:pt x="5193" y="3587"/>
                  </a:lnTo>
                  <a:lnTo>
                    <a:pt x="4568" y="3587"/>
                  </a:lnTo>
                  <a:lnTo>
                    <a:pt x="4568" y="1089"/>
                  </a:lnTo>
                  <a:lnTo>
                    <a:pt x="4247" y="1089"/>
                  </a:lnTo>
                  <a:lnTo>
                    <a:pt x="4247" y="3587"/>
                  </a:lnTo>
                  <a:lnTo>
                    <a:pt x="2998" y="3587"/>
                  </a:lnTo>
                  <a:lnTo>
                    <a:pt x="2998" y="1035"/>
                  </a:lnTo>
                  <a:lnTo>
                    <a:pt x="19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3" name="Google Shape;1123;p48"/>
            <p:cNvSpPr/>
            <p:nvPr/>
          </p:nvSpPr>
          <p:spPr>
            <a:xfrm>
              <a:off x="3369050" y="4303400"/>
              <a:ext cx="86575" cy="7625"/>
            </a:xfrm>
            <a:custGeom>
              <a:avLst/>
              <a:gdLst/>
              <a:ahLst/>
              <a:cxnLst/>
              <a:rect l="l" t="t" r="r" b="b"/>
              <a:pathLst>
                <a:path w="3463" h="305" extrusionOk="0">
                  <a:moveTo>
                    <a:pt x="1" y="1"/>
                  </a:moveTo>
                  <a:lnTo>
                    <a:pt x="1" y="304"/>
                  </a:lnTo>
                  <a:lnTo>
                    <a:pt x="3462" y="304"/>
                  </a:lnTo>
                  <a:lnTo>
                    <a:pt x="34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4" name="Google Shape;1124;p48"/>
            <p:cNvSpPr/>
            <p:nvPr/>
          </p:nvSpPr>
          <p:spPr>
            <a:xfrm>
              <a:off x="3541675" y="4319475"/>
              <a:ext cx="94600" cy="7600"/>
            </a:xfrm>
            <a:custGeom>
              <a:avLst/>
              <a:gdLst/>
              <a:ahLst/>
              <a:cxnLst/>
              <a:rect l="l" t="t" r="r" b="b"/>
              <a:pathLst>
                <a:path w="3784" h="304" extrusionOk="0">
                  <a:moveTo>
                    <a:pt x="1" y="0"/>
                  </a:moveTo>
                  <a:lnTo>
                    <a:pt x="1" y="304"/>
                  </a:lnTo>
                  <a:lnTo>
                    <a:pt x="3783" y="304"/>
                  </a:lnTo>
                  <a:lnTo>
                    <a:pt x="37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125" name="Google Shape;1125;p48"/>
          <p:cNvGrpSpPr/>
          <p:nvPr/>
        </p:nvGrpSpPr>
        <p:grpSpPr>
          <a:xfrm>
            <a:off x="3917139" y="1547624"/>
            <a:ext cx="1241101" cy="1129476"/>
            <a:chOff x="4525250" y="3228825"/>
            <a:chExt cx="267675" cy="243600"/>
          </a:xfrm>
        </p:grpSpPr>
        <p:sp>
          <p:nvSpPr>
            <p:cNvPr id="1126" name="Google Shape;1126;p48"/>
            <p:cNvSpPr/>
            <p:nvPr/>
          </p:nvSpPr>
          <p:spPr>
            <a:xfrm>
              <a:off x="4525250" y="3448300"/>
              <a:ext cx="87000" cy="8050"/>
            </a:xfrm>
            <a:custGeom>
              <a:avLst/>
              <a:gdLst/>
              <a:ahLst/>
              <a:cxnLst/>
              <a:rect l="l" t="t" r="r" b="b"/>
              <a:pathLst>
                <a:path w="3480" h="322" extrusionOk="0">
                  <a:moveTo>
                    <a:pt x="1" y="1"/>
                  </a:moveTo>
                  <a:lnTo>
                    <a:pt x="1" y="322"/>
                  </a:lnTo>
                  <a:lnTo>
                    <a:pt x="3480" y="322"/>
                  </a:lnTo>
                  <a:lnTo>
                    <a:pt x="34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7" name="Google Shape;1127;p48"/>
            <p:cNvSpPr/>
            <p:nvPr/>
          </p:nvSpPr>
          <p:spPr>
            <a:xfrm>
              <a:off x="4698325" y="3464350"/>
              <a:ext cx="94600" cy="8075"/>
            </a:xfrm>
            <a:custGeom>
              <a:avLst/>
              <a:gdLst/>
              <a:ahLst/>
              <a:cxnLst/>
              <a:rect l="l" t="t" r="r" b="b"/>
              <a:pathLst>
                <a:path w="3784" h="323" extrusionOk="0">
                  <a:moveTo>
                    <a:pt x="1" y="1"/>
                  </a:moveTo>
                  <a:lnTo>
                    <a:pt x="1" y="322"/>
                  </a:lnTo>
                  <a:lnTo>
                    <a:pt x="3783" y="322"/>
                  </a:lnTo>
                  <a:lnTo>
                    <a:pt x="37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8" name="Google Shape;1128;p48"/>
            <p:cNvSpPr/>
            <p:nvPr/>
          </p:nvSpPr>
          <p:spPr>
            <a:xfrm>
              <a:off x="4745175" y="340102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0" y="0"/>
                  </a:moveTo>
                  <a:lnTo>
                    <a:pt x="0" y="321"/>
                  </a:lnTo>
                  <a:lnTo>
                    <a:pt x="321" y="321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9" name="Google Shape;1129;p48"/>
            <p:cNvSpPr/>
            <p:nvPr/>
          </p:nvSpPr>
          <p:spPr>
            <a:xfrm>
              <a:off x="4525250" y="3228825"/>
              <a:ext cx="267675" cy="211475"/>
            </a:xfrm>
            <a:custGeom>
              <a:avLst/>
              <a:gdLst/>
              <a:ahLst/>
              <a:cxnLst/>
              <a:rect l="l" t="t" r="r" b="b"/>
              <a:pathLst>
                <a:path w="10707" h="8459" extrusionOk="0">
                  <a:moveTo>
                    <a:pt x="3409" y="1268"/>
                  </a:moveTo>
                  <a:lnTo>
                    <a:pt x="4265" y="2124"/>
                  </a:lnTo>
                  <a:lnTo>
                    <a:pt x="4265" y="8155"/>
                  </a:lnTo>
                  <a:lnTo>
                    <a:pt x="3480" y="8155"/>
                  </a:lnTo>
                  <a:lnTo>
                    <a:pt x="3480" y="2660"/>
                  </a:lnTo>
                  <a:lnTo>
                    <a:pt x="3087" y="2660"/>
                  </a:lnTo>
                  <a:lnTo>
                    <a:pt x="2677" y="3070"/>
                  </a:lnTo>
                  <a:lnTo>
                    <a:pt x="2677" y="1268"/>
                  </a:lnTo>
                  <a:close/>
                  <a:moveTo>
                    <a:pt x="6139" y="3284"/>
                  </a:moveTo>
                  <a:lnTo>
                    <a:pt x="7709" y="4783"/>
                  </a:lnTo>
                  <a:lnTo>
                    <a:pt x="7709" y="8155"/>
                  </a:lnTo>
                  <a:lnTo>
                    <a:pt x="6139" y="8155"/>
                  </a:lnTo>
                  <a:lnTo>
                    <a:pt x="6139" y="3284"/>
                  </a:lnTo>
                  <a:close/>
                  <a:moveTo>
                    <a:pt x="1" y="1"/>
                  </a:moveTo>
                  <a:lnTo>
                    <a:pt x="1" y="304"/>
                  </a:lnTo>
                  <a:lnTo>
                    <a:pt x="1517" y="304"/>
                  </a:lnTo>
                  <a:lnTo>
                    <a:pt x="2374" y="1179"/>
                  </a:lnTo>
                  <a:lnTo>
                    <a:pt x="2374" y="3391"/>
                  </a:lnTo>
                  <a:lnTo>
                    <a:pt x="1749" y="4016"/>
                  </a:lnTo>
                  <a:lnTo>
                    <a:pt x="1749" y="4694"/>
                  </a:lnTo>
                  <a:lnTo>
                    <a:pt x="2070" y="4694"/>
                  </a:lnTo>
                  <a:lnTo>
                    <a:pt x="2070" y="4140"/>
                  </a:lnTo>
                  <a:lnTo>
                    <a:pt x="3177" y="3034"/>
                  </a:lnTo>
                  <a:lnTo>
                    <a:pt x="3177" y="8155"/>
                  </a:lnTo>
                  <a:lnTo>
                    <a:pt x="2070" y="8155"/>
                  </a:lnTo>
                  <a:lnTo>
                    <a:pt x="2070" y="5015"/>
                  </a:lnTo>
                  <a:lnTo>
                    <a:pt x="1749" y="5015"/>
                  </a:lnTo>
                  <a:lnTo>
                    <a:pt x="1749" y="8155"/>
                  </a:lnTo>
                  <a:lnTo>
                    <a:pt x="1" y="8155"/>
                  </a:lnTo>
                  <a:lnTo>
                    <a:pt x="1" y="8458"/>
                  </a:lnTo>
                  <a:lnTo>
                    <a:pt x="10706" y="8458"/>
                  </a:lnTo>
                  <a:lnTo>
                    <a:pt x="10706" y="8155"/>
                  </a:lnTo>
                  <a:lnTo>
                    <a:pt x="9118" y="8155"/>
                  </a:lnTo>
                  <a:lnTo>
                    <a:pt x="9118" y="7531"/>
                  </a:lnTo>
                  <a:lnTo>
                    <a:pt x="8797" y="7531"/>
                  </a:lnTo>
                  <a:lnTo>
                    <a:pt x="8797" y="8155"/>
                  </a:lnTo>
                  <a:lnTo>
                    <a:pt x="8030" y="8155"/>
                  </a:lnTo>
                  <a:lnTo>
                    <a:pt x="8030" y="4640"/>
                  </a:lnTo>
                  <a:lnTo>
                    <a:pt x="7709" y="4319"/>
                  </a:lnTo>
                  <a:lnTo>
                    <a:pt x="7709" y="1482"/>
                  </a:lnTo>
                  <a:lnTo>
                    <a:pt x="8797" y="2570"/>
                  </a:lnTo>
                  <a:lnTo>
                    <a:pt x="8797" y="6585"/>
                  </a:lnTo>
                  <a:lnTo>
                    <a:pt x="9118" y="6585"/>
                  </a:lnTo>
                  <a:lnTo>
                    <a:pt x="9118" y="2570"/>
                  </a:lnTo>
                  <a:lnTo>
                    <a:pt x="9939" y="1750"/>
                  </a:lnTo>
                  <a:lnTo>
                    <a:pt x="9939" y="304"/>
                  </a:lnTo>
                  <a:lnTo>
                    <a:pt x="10706" y="304"/>
                  </a:lnTo>
                  <a:lnTo>
                    <a:pt x="10706" y="1"/>
                  </a:lnTo>
                  <a:lnTo>
                    <a:pt x="9618" y="1"/>
                  </a:lnTo>
                  <a:lnTo>
                    <a:pt x="9618" y="1625"/>
                  </a:lnTo>
                  <a:lnTo>
                    <a:pt x="8958" y="2285"/>
                  </a:lnTo>
                  <a:lnTo>
                    <a:pt x="7709" y="1036"/>
                  </a:lnTo>
                  <a:lnTo>
                    <a:pt x="7709" y="1"/>
                  </a:lnTo>
                  <a:lnTo>
                    <a:pt x="6852" y="1"/>
                  </a:lnTo>
                  <a:lnTo>
                    <a:pt x="6495" y="358"/>
                  </a:lnTo>
                  <a:lnTo>
                    <a:pt x="6727" y="572"/>
                  </a:lnTo>
                  <a:lnTo>
                    <a:pt x="6977" y="304"/>
                  </a:lnTo>
                  <a:lnTo>
                    <a:pt x="7388" y="304"/>
                  </a:lnTo>
                  <a:lnTo>
                    <a:pt x="7388" y="4016"/>
                  </a:lnTo>
                  <a:lnTo>
                    <a:pt x="6317" y="2981"/>
                  </a:lnTo>
                  <a:lnTo>
                    <a:pt x="5835" y="2981"/>
                  </a:lnTo>
                  <a:lnTo>
                    <a:pt x="5835" y="8155"/>
                  </a:lnTo>
                  <a:lnTo>
                    <a:pt x="4586" y="8155"/>
                  </a:lnTo>
                  <a:lnTo>
                    <a:pt x="4586" y="2124"/>
                  </a:lnTo>
                  <a:lnTo>
                    <a:pt x="5478" y="1268"/>
                  </a:lnTo>
                  <a:lnTo>
                    <a:pt x="6049" y="1268"/>
                  </a:lnTo>
                  <a:lnTo>
                    <a:pt x="6478" y="822"/>
                  </a:lnTo>
                  <a:lnTo>
                    <a:pt x="6246" y="608"/>
                  </a:lnTo>
                  <a:lnTo>
                    <a:pt x="5924" y="947"/>
                  </a:lnTo>
                  <a:lnTo>
                    <a:pt x="5353" y="947"/>
                  </a:lnTo>
                  <a:lnTo>
                    <a:pt x="4426" y="1839"/>
                  </a:lnTo>
                  <a:lnTo>
                    <a:pt x="3534" y="947"/>
                  </a:lnTo>
                  <a:lnTo>
                    <a:pt x="2588" y="947"/>
                  </a:lnTo>
                  <a:lnTo>
                    <a:pt x="16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4533725" y="3244450"/>
              <a:ext cx="7625" cy="8050"/>
            </a:xfrm>
            <a:custGeom>
              <a:avLst/>
              <a:gdLst/>
              <a:ahLst/>
              <a:cxnLst/>
              <a:rect l="l" t="t" r="r" b="b"/>
              <a:pathLst>
                <a:path w="305" h="322" extrusionOk="0">
                  <a:moveTo>
                    <a:pt x="1" y="0"/>
                  </a:moveTo>
                  <a:lnTo>
                    <a:pt x="1" y="322"/>
                  </a:lnTo>
                  <a:lnTo>
                    <a:pt x="304" y="322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4533725" y="3260050"/>
              <a:ext cx="7625" cy="8075"/>
            </a:xfrm>
            <a:custGeom>
              <a:avLst/>
              <a:gdLst/>
              <a:ahLst/>
              <a:cxnLst/>
              <a:rect l="l" t="t" r="r" b="b"/>
              <a:pathLst>
                <a:path w="305" h="323" extrusionOk="0">
                  <a:moveTo>
                    <a:pt x="1" y="1"/>
                  </a:moveTo>
                  <a:lnTo>
                    <a:pt x="1" y="322"/>
                  </a:lnTo>
                  <a:lnTo>
                    <a:pt x="304" y="322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2" name="Google Shape;1132;p48"/>
            <p:cNvSpPr/>
            <p:nvPr/>
          </p:nvSpPr>
          <p:spPr>
            <a:xfrm>
              <a:off x="4647475" y="3283700"/>
              <a:ext cx="7600" cy="7600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1" y="1"/>
                  </a:moveTo>
                  <a:lnTo>
                    <a:pt x="1" y="304"/>
                  </a:lnTo>
                  <a:lnTo>
                    <a:pt x="304" y="30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3" name="Google Shape;1133;p48"/>
            <p:cNvSpPr/>
            <p:nvPr/>
          </p:nvSpPr>
          <p:spPr>
            <a:xfrm>
              <a:off x="4761225" y="3295300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0" y="1"/>
                  </a:moveTo>
                  <a:lnTo>
                    <a:pt x="0" y="322"/>
                  </a:lnTo>
                  <a:lnTo>
                    <a:pt x="322" y="32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4" name="Google Shape;1134;p48"/>
            <p:cNvSpPr/>
            <p:nvPr/>
          </p:nvSpPr>
          <p:spPr>
            <a:xfrm>
              <a:off x="4761225" y="3311350"/>
              <a:ext cx="8050" cy="7625"/>
            </a:xfrm>
            <a:custGeom>
              <a:avLst/>
              <a:gdLst/>
              <a:ahLst/>
              <a:cxnLst/>
              <a:rect l="l" t="t" r="r" b="b"/>
              <a:pathLst>
                <a:path w="322" h="305" extrusionOk="0">
                  <a:moveTo>
                    <a:pt x="0" y="1"/>
                  </a:moveTo>
                  <a:lnTo>
                    <a:pt x="0" y="304"/>
                  </a:lnTo>
                  <a:lnTo>
                    <a:pt x="322" y="304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135" name="Google Shape;1135;p48"/>
          <p:cNvGrpSpPr/>
          <p:nvPr/>
        </p:nvGrpSpPr>
        <p:grpSpPr>
          <a:xfrm>
            <a:off x="6453152" y="1782874"/>
            <a:ext cx="1422750" cy="888338"/>
            <a:chOff x="3369050" y="3267200"/>
            <a:chExt cx="267225" cy="166850"/>
          </a:xfrm>
        </p:grpSpPr>
        <p:sp>
          <p:nvSpPr>
            <p:cNvPr id="1136" name="Google Shape;1136;p48"/>
            <p:cNvSpPr/>
            <p:nvPr/>
          </p:nvSpPr>
          <p:spPr>
            <a:xfrm>
              <a:off x="3369050" y="3357300"/>
              <a:ext cx="267225" cy="76750"/>
            </a:xfrm>
            <a:custGeom>
              <a:avLst/>
              <a:gdLst/>
              <a:ahLst/>
              <a:cxnLst/>
              <a:rect l="l" t="t" r="r" b="b"/>
              <a:pathLst>
                <a:path w="10689" h="3070" extrusionOk="0">
                  <a:moveTo>
                    <a:pt x="2677" y="1946"/>
                  </a:moveTo>
                  <a:lnTo>
                    <a:pt x="3480" y="2748"/>
                  </a:lnTo>
                  <a:lnTo>
                    <a:pt x="1874" y="2748"/>
                  </a:lnTo>
                  <a:lnTo>
                    <a:pt x="2677" y="1946"/>
                  </a:lnTo>
                  <a:close/>
                  <a:moveTo>
                    <a:pt x="2677" y="447"/>
                  </a:moveTo>
                  <a:lnTo>
                    <a:pt x="4961" y="2748"/>
                  </a:lnTo>
                  <a:lnTo>
                    <a:pt x="3908" y="2748"/>
                  </a:lnTo>
                  <a:lnTo>
                    <a:pt x="2677" y="1499"/>
                  </a:lnTo>
                  <a:lnTo>
                    <a:pt x="1428" y="2748"/>
                  </a:lnTo>
                  <a:lnTo>
                    <a:pt x="375" y="2748"/>
                  </a:lnTo>
                  <a:lnTo>
                    <a:pt x="2677" y="447"/>
                  </a:lnTo>
                  <a:close/>
                  <a:moveTo>
                    <a:pt x="8012" y="1946"/>
                  </a:moveTo>
                  <a:lnTo>
                    <a:pt x="8815" y="2748"/>
                  </a:lnTo>
                  <a:lnTo>
                    <a:pt x="7209" y="2748"/>
                  </a:lnTo>
                  <a:lnTo>
                    <a:pt x="8012" y="1946"/>
                  </a:lnTo>
                  <a:close/>
                  <a:moveTo>
                    <a:pt x="2677" y="1"/>
                  </a:moveTo>
                  <a:lnTo>
                    <a:pt x="1" y="2677"/>
                  </a:lnTo>
                  <a:lnTo>
                    <a:pt x="1" y="3070"/>
                  </a:lnTo>
                  <a:lnTo>
                    <a:pt x="10688" y="3070"/>
                  </a:lnTo>
                  <a:lnTo>
                    <a:pt x="10688" y="2695"/>
                  </a:lnTo>
                  <a:lnTo>
                    <a:pt x="10010" y="1999"/>
                  </a:lnTo>
                  <a:lnTo>
                    <a:pt x="9796" y="2213"/>
                  </a:lnTo>
                  <a:lnTo>
                    <a:pt x="10314" y="2748"/>
                  </a:lnTo>
                  <a:lnTo>
                    <a:pt x="9261" y="2748"/>
                  </a:lnTo>
                  <a:lnTo>
                    <a:pt x="8012" y="1499"/>
                  </a:lnTo>
                  <a:lnTo>
                    <a:pt x="6781" y="2748"/>
                  </a:lnTo>
                  <a:lnTo>
                    <a:pt x="5728" y="2748"/>
                  </a:lnTo>
                  <a:lnTo>
                    <a:pt x="8012" y="447"/>
                  </a:lnTo>
                  <a:lnTo>
                    <a:pt x="9118" y="1553"/>
                  </a:lnTo>
                  <a:lnTo>
                    <a:pt x="9350" y="1339"/>
                  </a:lnTo>
                  <a:lnTo>
                    <a:pt x="8012" y="1"/>
                  </a:lnTo>
                  <a:lnTo>
                    <a:pt x="5353" y="2677"/>
                  </a:lnTo>
                  <a:lnTo>
                    <a:pt x="26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3602800" y="3396100"/>
              <a:ext cx="10725" cy="11200"/>
            </a:xfrm>
            <a:custGeom>
              <a:avLst/>
              <a:gdLst/>
              <a:ahLst/>
              <a:cxnLst/>
              <a:rect l="l" t="t" r="r" b="b"/>
              <a:pathLst>
                <a:path w="429" h="448" extrusionOk="0">
                  <a:moveTo>
                    <a:pt x="214" y="1"/>
                  </a:moveTo>
                  <a:lnTo>
                    <a:pt x="0" y="233"/>
                  </a:lnTo>
                  <a:lnTo>
                    <a:pt x="214" y="447"/>
                  </a:lnTo>
                  <a:lnTo>
                    <a:pt x="428" y="215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8" name="Google Shape;1138;p48"/>
            <p:cNvSpPr/>
            <p:nvPr/>
          </p:nvSpPr>
          <p:spPr>
            <a:xfrm>
              <a:off x="3369050" y="3311800"/>
              <a:ext cx="99950" cy="78100"/>
            </a:xfrm>
            <a:custGeom>
              <a:avLst/>
              <a:gdLst/>
              <a:ahLst/>
              <a:cxnLst/>
              <a:rect l="l" t="t" r="r" b="b"/>
              <a:pathLst>
                <a:path w="3998" h="3124" extrusionOk="0">
                  <a:moveTo>
                    <a:pt x="2677" y="1"/>
                  </a:moveTo>
                  <a:lnTo>
                    <a:pt x="1" y="2677"/>
                  </a:lnTo>
                  <a:lnTo>
                    <a:pt x="1" y="3123"/>
                  </a:lnTo>
                  <a:lnTo>
                    <a:pt x="2677" y="447"/>
                  </a:lnTo>
                  <a:lnTo>
                    <a:pt x="3765" y="1553"/>
                  </a:lnTo>
                  <a:lnTo>
                    <a:pt x="3997" y="1321"/>
                  </a:lnTo>
                  <a:lnTo>
                    <a:pt x="26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9" name="Google Shape;1139;p48"/>
            <p:cNvSpPr/>
            <p:nvPr/>
          </p:nvSpPr>
          <p:spPr>
            <a:xfrm>
              <a:off x="3468975" y="3311800"/>
              <a:ext cx="167300" cy="78100"/>
            </a:xfrm>
            <a:custGeom>
              <a:avLst/>
              <a:gdLst/>
              <a:ahLst/>
              <a:cxnLst/>
              <a:rect l="l" t="t" r="r" b="b"/>
              <a:pathLst>
                <a:path w="6692" h="3124" extrusionOk="0">
                  <a:moveTo>
                    <a:pt x="4015" y="1"/>
                  </a:moveTo>
                  <a:lnTo>
                    <a:pt x="1356" y="2677"/>
                  </a:lnTo>
                  <a:lnTo>
                    <a:pt x="232" y="1553"/>
                  </a:lnTo>
                  <a:lnTo>
                    <a:pt x="0" y="1785"/>
                  </a:lnTo>
                  <a:lnTo>
                    <a:pt x="1356" y="3123"/>
                  </a:lnTo>
                  <a:lnTo>
                    <a:pt x="4015" y="447"/>
                  </a:lnTo>
                  <a:lnTo>
                    <a:pt x="6691" y="3123"/>
                  </a:lnTo>
                  <a:lnTo>
                    <a:pt x="6691" y="2677"/>
                  </a:lnTo>
                  <a:lnTo>
                    <a:pt x="40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40" name="Google Shape;1140;p48"/>
            <p:cNvSpPr/>
            <p:nvPr/>
          </p:nvSpPr>
          <p:spPr>
            <a:xfrm>
              <a:off x="3369050" y="3267200"/>
              <a:ext cx="166400" cy="78075"/>
            </a:xfrm>
            <a:custGeom>
              <a:avLst/>
              <a:gdLst/>
              <a:ahLst/>
              <a:cxnLst/>
              <a:rect l="l" t="t" r="r" b="b"/>
              <a:pathLst>
                <a:path w="6656" h="3123" extrusionOk="0">
                  <a:moveTo>
                    <a:pt x="2677" y="0"/>
                  </a:moveTo>
                  <a:lnTo>
                    <a:pt x="1" y="2677"/>
                  </a:lnTo>
                  <a:lnTo>
                    <a:pt x="1" y="3123"/>
                  </a:lnTo>
                  <a:lnTo>
                    <a:pt x="2677" y="447"/>
                  </a:lnTo>
                  <a:lnTo>
                    <a:pt x="5353" y="3123"/>
                  </a:lnTo>
                  <a:lnTo>
                    <a:pt x="6656" y="1803"/>
                  </a:lnTo>
                  <a:lnTo>
                    <a:pt x="6442" y="1571"/>
                  </a:lnTo>
                  <a:lnTo>
                    <a:pt x="5353" y="2677"/>
                  </a:lnTo>
                  <a:lnTo>
                    <a:pt x="26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41" name="Google Shape;1141;p48"/>
            <p:cNvSpPr/>
            <p:nvPr/>
          </p:nvSpPr>
          <p:spPr>
            <a:xfrm>
              <a:off x="3535425" y="3267200"/>
              <a:ext cx="100850" cy="78075"/>
            </a:xfrm>
            <a:custGeom>
              <a:avLst/>
              <a:gdLst/>
              <a:ahLst/>
              <a:cxnLst/>
              <a:rect l="l" t="t" r="r" b="b"/>
              <a:pathLst>
                <a:path w="4034" h="3123" extrusionOk="0">
                  <a:moveTo>
                    <a:pt x="1357" y="0"/>
                  </a:moveTo>
                  <a:lnTo>
                    <a:pt x="1" y="1356"/>
                  </a:lnTo>
                  <a:lnTo>
                    <a:pt x="233" y="1571"/>
                  </a:lnTo>
                  <a:lnTo>
                    <a:pt x="1357" y="447"/>
                  </a:lnTo>
                  <a:lnTo>
                    <a:pt x="4033" y="3123"/>
                  </a:lnTo>
                  <a:lnTo>
                    <a:pt x="4033" y="2677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3419000" y="3298875"/>
              <a:ext cx="11175" cy="11175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33" y="0"/>
                  </a:moveTo>
                  <a:lnTo>
                    <a:pt x="1" y="232"/>
                  </a:lnTo>
                  <a:lnTo>
                    <a:pt x="233" y="446"/>
                  </a:lnTo>
                  <a:lnTo>
                    <a:pt x="447" y="232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3407850" y="3310025"/>
              <a:ext cx="11175" cy="11175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33" y="0"/>
                  </a:moveTo>
                  <a:lnTo>
                    <a:pt x="1" y="232"/>
                  </a:lnTo>
                  <a:lnTo>
                    <a:pt x="233" y="446"/>
                  </a:lnTo>
                  <a:lnTo>
                    <a:pt x="447" y="232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44" name="Google Shape;1144;p48"/>
            <p:cNvSpPr/>
            <p:nvPr/>
          </p:nvSpPr>
          <p:spPr>
            <a:xfrm>
              <a:off x="3552825" y="3346600"/>
              <a:ext cx="11175" cy="11175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15" y="0"/>
                  </a:moveTo>
                  <a:lnTo>
                    <a:pt x="1" y="232"/>
                  </a:lnTo>
                  <a:lnTo>
                    <a:pt x="215" y="447"/>
                  </a:lnTo>
                  <a:lnTo>
                    <a:pt x="447" y="232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45" name="Google Shape;1145;p48"/>
            <p:cNvSpPr/>
            <p:nvPr/>
          </p:nvSpPr>
          <p:spPr>
            <a:xfrm>
              <a:off x="3541675" y="3357750"/>
              <a:ext cx="11175" cy="11175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15" y="1"/>
                  </a:moveTo>
                  <a:lnTo>
                    <a:pt x="1" y="215"/>
                  </a:lnTo>
                  <a:lnTo>
                    <a:pt x="215" y="447"/>
                  </a:lnTo>
                  <a:lnTo>
                    <a:pt x="447" y="215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8B742D2C-CB3A-41EA-AD33-D0FADA179D99}"/>
              </a:ext>
            </a:extLst>
          </p:cNvPr>
          <p:cNvGrpSpPr/>
          <p:nvPr/>
        </p:nvGrpSpPr>
        <p:grpSpPr>
          <a:xfrm>
            <a:off x="259492" y="558878"/>
            <a:ext cx="8854501" cy="701574"/>
            <a:chOff x="259492" y="459488"/>
            <a:chExt cx="8854501" cy="701574"/>
          </a:xfrm>
        </p:grpSpPr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21CE2677-81A0-4C2F-87E0-7DBD4A09D236}"/>
                </a:ext>
              </a:extLst>
            </p:cNvPr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78CB9FB1-B9A0-46B5-BFC8-6AF8DF74B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45" name="Imagen 44">
            <a:extLst>
              <a:ext uri="{FF2B5EF4-FFF2-40B4-BE49-F238E27FC236}">
                <a16:creationId xmlns:a16="http://schemas.microsoft.com/office/drawing/2014/main" id="{41B3D0F1-C3A4-4952-A530-FFB84B0F9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2" y="574271"/>
            <a:ext cx="701574" cy="7015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BF0048EF-D00A-4AEE-BE51-D717B1228187}"/>
              </a:ext>
            </a:extLst>
          </p:cNvPr>
          <p:cNvSpPr/>
          <p:nvPr/>
        </p:nvSpPr>
        <p:spPr>
          <a:xfrm>
            <a:off x="3833172" y="4712261"/>
            <a:ext cx="1402400" cy="43123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150" name="Google Shape;1150;p49"/>
          <p:cNvGrpSpPr/>
          <p:nvPr/>
        </p:nvGrpSpPr>
        <p:grpSpPr>
          <a:xfrm>
            <a:off x="6165841" y="3367826"/>
            <a:ext cx="551411" cy="389649"/>
            <a:chOff x="5681900" y="3683375"/>
            <a:chExt cx="267675" cy="189150"/>
          </a:xfrm>
        </p:grpSpPr>
        <p:sp>
          <p:nvSpPr>
            <p:cNvPr id="1151" name="Google Shape;1151;p49"/>
            <p:cNvSpPr/>
            <p:nvPr/>
          </p:nvSpPr>
          <p:spPr>
            <a:xfrm>
              <a:off x="5807700" y="386447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0" y="1"/>
                  </a:moveTo>
                  <a:lnTo>
                    <a:pt x="0" y="322"/>
                  </a:lnTo>
                  <a:lnTo>
                    <a:pt x="321" y="322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52" name="Google Shape;1152;p49"/>
            <p:cNvSpPr/>
            <p:nvPr/>
          </p:nvSpPr>
          <p:spPr>
            <a:xfrm>
              <a:off x="5713125" y="3817200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" y="0"/>
                  </a:moveTo>
                  <a:lnTo>
                    <a:pt x="1" y="322"/>
                  </a:lnTo>
                  <a:lnTo>
                    <a:pt x="322" y="322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53" name="Google Shape;1153;p49"/>
            <p:cNvSpPr/>
            <p:nvPr/>
          </p:nvSpPr>
          <p:spPr>
            <a:xfrm>
              <a:off x="5729175" y="3817200"/>
              <a:ext cx="7625" cy="8050"/>
            </a:xfrm>
            <a:custGeom>
              <a:avLst/>
              <a:gdLst/>
              <a:ahLst/>
              <a:cxnLst/>
              <a:rect l="l" t="t" r="r" b="b"/>
              <a:pathLst>
                <a:path w="305" h="322" extrusionOk="0">
                  <a:moveTo>
                    <a:pt x="1" y="0"/>
                  </a:moveTo>
                  <a:lnTo>
                    <a:pt x="1" y="322"/>
                  </a:lnTo>
                  <a:lnTo>
                    <a:pt x="304" y="322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54" name="Google Shape;1154;p49"/>
            <p:cNvSpPr/>
            <p:nvPr/>
          </p:nvSpPr>
          <p:spPr>
            <a:xfrm>
              <a:off x="5681900" y="3683375"/>
              <a:ext cx="267675" cy="189150"/>
            </a:xfrm>
            <a:custGeom>
              <a:avLst/>
              <a:gdLst/>
              <a:ahLst/>
              <a:cxnLst/>
              <a:rect l="l" t="t" r="r" b="b"/>
              <a:pathLst>
                <a:path w="10707" h="7566" extrusionOk="0">
                  <a:moveTo>
                    <a:pt x="6299" y="5032"/>
                  </a:moveTo>
                  <a:lnTo>
                    <a:pt x="6299" y="5996"/>
                  </a:lnTo>
                  <a:lnTo>
                    <a:pt x="946" y="5996"/>
                  </a:lnTo>
                  <a:lnTo>
                    <a:pt x="946" y="5032"/>
                  </a:lnTo>
                  <a:close/>
                  <a:moveTo>
                    <a:pt x="7227" y="1"/>
                  </a:moveTo>
                  <a:cubicBezTo>
                    <a:pt x="6371" y="1"/>
                    <a:pt x="5532" y="322"/>
                    <a:pt x="4890" y="911"/>
                  </a:cubicBezTo>
                  <a:cubicBezTo>
                    <a:pt x="4265" y="1499"/>
                    <a:pt x="3873" y="2284"/>
                    <a:pt x="3783" y="3141"/>
                  </a:cubicBezTo>
                  <a:lnTo>
                    <a:pt x="4104" y="3141"/>
                  </a:lnTo>
                  <a:cubicBezTo>
                    <a:pt x="4265" y="1517"/>
                    <a:pt x="5603" y="322"/>
                    <a:pt x="7227" y="322"/>
                  </a:cubicBezTo>
                  <a:cubicBezTo>
                    <a:pt x="8976" y="322"/>
                    <a:pt x="10385" y="1731"/>
                    <a:pt x="10385" y="3462"/>
                  </a:cubicBezTo>
                  <a:cubicBezTo>
                    <a:pt x="10385" y="5211"/>
                    <a:pt x="8958" y="6620"/>
                    <a:pt x="7227" y="6620"/>
                  </a:cubicBezTo>
                  <a:cubicBezTo>
                    <a:pt x="7156" y="6317"/>
                    <a:pt x="6906" y="6067"/>
                    <a:pt x="6602" y="6014"/>
                  </a:cubicBezTo>
                  <a:lnTo>
                    <a:pt x="6602" y="5032"/>
                  </a:lnTo>
                  <a:cubicBezTo>
                    <a:pt x="6959" y="4943"/>
                    <a:pt x="7227" y="4640"/>
                    <a:pt x="7227" y="4247"/>
                  </a:cubicBezTo>
                  <a:cubicBezTo>
                    <a:pt x="7227" y="3819"/>
                    <a:pt x="6888" y="3462"/>
                    <a:pt x="6442" y="3462"/>
                  </a:cubicBezTo>
                  <a:lnTo>
                    <a:pt x="1892" y="3462"/>
                  </a:lnTo>
                  <a:lnTo>
                    <a:pt x="1892" y="3783"/>
                  </a:lnTo>
                  <a:lnTo>
                    <a:pt x="6442" y="3783"/>
                  </a:lnTo>
                  <a:cubicBezTo>
                    <a:pt x="6710" y="3783"/>
                    <a:pt x="6924" y="3997"/>
                    <a:pt x="6924" y="4247"/>
                  </a:cubicBezTo>
                  <a:cubicBezTo>
                    <a:pt x="6924" y="4515"/>
                    <a:pt x="6710" y="4729"/>
                    <a:pt x="6442" y="4729"/>
                  </a:cubicBezTo>
                  <a:lnTo>
                    <a:pt x="786" y="4729"/>
                  </a:lnTo>
                  <a:cubicBezTo>
                    <a:pt x="518" y="4729"/>
                    <a:pt x="304" y="4515"/>
                    <a:pt x="304" y="4247"/>
                  </a:cubicBezTo>
                  <a:cubicBezTo>
                    <a:pt x="304" y="3997"/>
                    <a:pt x="518" y="3783"/>
                    <a:pt x="786" y="3783"/>
                  </a:cubicBezTo>
                  <a:lnTo>
                    <a:pt x="1571" y="3783"/>
                  </a:lnTo>
                  <a:lnTo>
                    <a:pt x="1571" y="3462"/>
                  </a:lnTo>
                  <a:lnTo>
                    <a:pt x="786" y="3462"/>
                  </a:lnTo>
                  <a:cubicBezTo>
                    <a:pt x="358" y="3462"/>
                    <a:pt x="1" y="3819"/>
                    <a:pt x="1" y="4247"/>
                  </a:cubicBezTo>
                  <a:cubicBezTo>
                    <a:pt x="1" y="4640"/>
                    <a:pt x="268" y="4943"/>
                    <a:pt x="625" y="5032"/>
                  </a:cubicBezTo>
                  <a:lnTo>
                    <a:pt x="625" y="6014"/>
                  </a:lnTo>
                  <a:cubicBezTo>
                    <a:pt x="268" y="6085"/>
                    <a:pt x="1" y="6406"/>
                    <a:pt x="1" y="6781"/>
                  </a:cubicBezTo>
                  <a:cubicBezTo>
                    <a:pt x="1" y="7209"/>
                    <a:pt x="358" y="7566"/>
                    <a:pt x="786" y="7566"/>
                  </a:cubicBezTo>
                  <a:lnTo>
                    <a:pt x="4711" y="7566"/>
                  </a:lnTo>
                  <a:lnTo>
                    <a:pt x="4711" y="7245"/>
                  </a:lnTo>
                  <a:lnTo>
                    <a:pt x="786" y="7245"/>
                  </a:lnTo>
                  <a:cubicBezTo>
                    <a:pt x="518" y="7245"/>
                    <a:pt x="304" y="7031"/>
                    <a:pt x="304" y="6781"/>
                  </a:cubicBezTo>
                  <a:cubicBezTo>
                    <a:pt x="304" y="6513"/>
                    <a:pt x="518" y="6299"/>
                    <a:pt x="786" y="6299"/>
                  </a:cubicBezTo>
                  <a:lnTo>
                    <a:pt x="6442" y="6299"/>
                  </a:lnTo>
                  <a:cubicBezTo>
                    <a:pt x="6710" y="6299"/>
                    <a:pt x="6924" y="6513"/>
                    <a:pt x="6924" y="6781"/>
                  </a:cubicBezTo>
                  <a:cubicBezTo>
                    <a:pt x="6924" y="7031"/>
                    <a:pt x="6710" y="7245"/>
                    <a:pt x="6442" y="7245"/>
                  </a:cubicBezTo>
                  <a:lnTo>
                    <a:pt x="5657" y="7245"/>
                  </a:lnTo>
                  <a:lnTo>
                    <a:pt x="5657" y="7566"/>
                  </a:lnTo>
                  <a:lnTo>
                    <a:pt x="6442" y="7566"/>
                  </a:lnTo>
                  <a:cubicBezTo>
                    <a:pt x="6834" y="7566"/>
                    <a:pt x="7156" y="7298"/>
                    <a:pt x="7227" y="6924"/>
                  </a:cubicBezTo>
                  <a:cubicBezTo>
                    <a:pt x="7238" y="6924"/>
                    <a:pt x="7249" y="6924"/>
                    <a:pt x="7260" y="6924"/>
                  </a:cubicBezTo>
                  <a:cubicBezTo>
                    <a:pt x="9154" y="6924"/>
                    <a:pt x="10706" y="5378"/>
                    <a:pt x="10706" y="3462"/>
                  </a:cubicBezTo>
                  <a:cubicBezTo>
                    <a:pt x="10706" y="1553"/>
                    <a:pt x="9154" y="1"/>
                    <a:pt x="7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55" name="Google Shape;1155;p49"/>
            <p:cNvSpPr/>
            <p:nvPr/>
          </p:nvSpPr>
          <p:spPr>
            <a:xfrm>
              <a:off x="5816175" y="3711925"/>
              <a:ext cx="11175" cy="11175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68" y="1"/>
                  </a:moveTo>
                  <a:cubicBezTo>
                    <a:pt x="161" y="72"/>
                    <a:pt x="72" y="143"/>
                    <a:pt x="0" y="197"/>
                  </a:cubicBezTo>
                  <a:lnTo>
                    <a:pt x="214" y="447"/>
                  </a:lnTo>
                  <a:cubicBezTo>
                    <a:pt x="268" y="375"/>
                    <a:pt x="357" y="322"/>
                    <a:pt x="446" y="250"/>
                  </a:cubicBezTo>
                  <a:lnTo>
                    <a:pt x="2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56" name="Google Shape;1156;p49"/>
            <p:cNvSpPr/>
            <p:nvPr/>
          </p:nvSpPr>
          <p:spPr>
            <a:xfrm>
              <a:off x="5830000" y="3704350"/>
              <a:ext cx="10275" cy="10275"/>
            </a:xfrm>
            <a:custGeom>
              <a:avLst/>
              <a:gdLst/>
              <a:ahLst/>
              <a:cxnLst/>
              <a:rect l="l" t="t" r="r" b="b"/>
              <a:pathLst>
                <a:path w="411" h="411" extrusionOk="0">
                  <a:moveTo>
                    <a:pt x="304" y="0"/>
                  </a:moveTo>
                  <a:cubicBezTo>
                    <a:pt x="197" y="36"/>
                    <a:pt x="90" y="72"/>
                    <a:pt x="0" y="125"/>
                  </a:cubicBezTo>
                  <a:lnTo>
                    <a:pt x="143" y="411"/>
                  </a:lnTo>
                  <a:cubicBezTo>
                    <a:pt x="232" y="357"/>
                    <a:pt x="322" y="321"/>
                    <a:pt x="411" y="286"/>
                  </a:cubicBez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157" name="Google Shape;1157;p49"/>
          <p:cNvGrpSpPr/>
          <p:nvPr/>
        </p:nvGrpSpPr>
        <p:grpSpPr>
          <a:xfrm>
            <a:off x="2487998" y="3206065"/>
            <a:ext cx="429149" cy="551410"/>
            <a:chOff x="3976600" y="3644125"/>
            <a:chExt cx="208325" cy="267675"/>
          </a:xfrm>
        </p:grpSpPr>
        <p:sp>
          <p:nvSpPr>
            <p:cNvPr id="1158" name="Google Shape;1158;p49"/>
            <p:cNvSpPr/>
            <p:nvPr/>
          </p:nvSpPr>
          <p:spPr>
            <a:xfrm>
              <a:off x="4107725" y="3849325"/>
              <a:ext cx="10300" cy="10725"/>
            </a:xfrm>
            <a:custGeom>
              <a:avLst/>
              <a:gdLst/>
              <a:ahLst/>
              <a:cxnLst/>
              <a:rect l="l" t="t" r="r" b="b"/>
              <a:pathLst>
                <a:path w="412" h="429" extrusionOk="0">
                  <a:moveTo>
                    <a:pt x="126" y="0"/>
                  </a:moveTo>
                  <a:cubicBezTo>
                    <a:pt x="90" y="89"/>
                    <a:pt x="55" y="179"/>
                    <a:pt x="1" y="268"/>
                  </a:cubicBezTo>
                  <a:lnTo>
                    <a:pt x="269" y="428"/>
                  </a:lnTo>
                  <a:cubicBezTo>
                    <a:pt x="322" y="321"/>
                    <a:pt x="376" y="232"/>
                    <a:pt x="411" y="125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59" name="Google Shape;1159;p49"/>
            <p:cNvSpPr/>
            <p:nvPr/>
          </p:nvSpPr>
          <p:spPr>
            <a:xfrm>
              <a:off x="3976600" y="3644125"/>
              <a:ext cx="208325" cy="267675"/>
            </a:xfrm>
            <a:custGeom>
              <a:avLst/>
              <a:gdLst/>
              <a:ahLst/>
              <a:cxnLst/>
              <a:rect l="l" t="t" r="r" b="b"/>
              <a:pathLst>
                <a:path w="8333" h="10707" extrusionOk="0">
                  <a:moveTo>
                    <a:pt x="7673" y="447"/>
                  </a:moveTo>
                  <a:lnTo>
                    <a:pt x="7887" y="661"/>
                  </a:lnTo>
                  <a:lnTo>
                    <a:pt x="7173" y="1392"/>
                  </a:lnTo>
                  <a:cubicBezTo>
                    <a:pt x="7119" y="1303"/>
                    <a:pt x="7030" y="1214"/>
                    <a:pt x="6959" y="1160"/>
                  </a:cubicBezTo>
                  <a:lnTo>
                    <a:pt x="7673" y="447"/>
                  </a:lnTo>
                  <a:close/>
                  <a:moveTo>
                    <a:pt x="6518" y="1340"/>
                  </a:moveTo>
                  <a:cubicBezTo>
                    <a:pt x="6878" y="1340"/>
                    <a:pt x="7181" y="1799"/>
                    <a:pt x="6852" y="2142"/>
                  </a:cubicBezTo>
                  <a:cubicBezTo>
                    <a:pt x="6748" y="2241"/>
                    <a:pt x="6634" y="2283"/>
                    <a:pt x="6526" y="2283"/>
                  </a:cubicBezTo>
                  <a:cubicBezTo>
                    <a:pt x="6165" y="2283"/>
                    <a:pt x="5863" y="1824"/>
                    <a:pt x="6192" y="1481"/>
                  </a:cubicBezTo>
                  <a:cubicBezTo>
                    <a:pt x="6295" y="1382"/>
                    <a:pt x="6409" y="1340"/>
                    <a:pt x="6518" y="1340"/>
                  </a:cubicBezTo>
                  <a:close/>
                  <a:moveTo>
                    <a:pt x="4746" y="4586"/>
                  </a:moveTo>
                  <a:lnTo>
                    <a:pt x="4943" y="5211"/>
                  </a:lnTo>
                  <a:lnTo>
                    <a:pt x="999" y="5211"/>
                  </a:lnTo>
                  <a:lnTo>
                    <a:pt x="1196" y="4586"/>
                  </a:lnTo>
                  <a:close/>
                  <a:moveTo>
                    <a:pt x="4193" y="5532"/>
                  </a:moveTo>
                  <a:cubicBezTo>
                    <a:pt x="4514" y="6013"/>
                    <a:pt x="4693" y="6567"/>
                    <a:pt x="4693" y="7155"/>
                  </a:cubicBezTo>
                  <a:cubicBezTo>
                    <a:pt x="4693" y="8297"/>
                    <a:pt x="4015" y="9332"/>
                    <a:pt x="2980" y="9743"/>
                  </a:cubicBezTo>
                  <a:cubicBezTo>
                    <a:pt x="1945" y="9332"/>
                    <a:pt x="1267" y="8297"/>
                    <a:pt x="1267" y="7155"/>
                  </a:cubicBezTo>
                  <a:cubicBezTo>
                    <a:pt x="1267" y="6977"/>
                    <a:pt x="1285" y="6799"/>
                    <a:pt x="1303" y="6638"/>
                  </a:cubicBezTo>
                  <a:lnTo>
                    <a:pt x="999" y="6584"/>
                  </a:lnTo>
                  <a:cubicBezTo>
                    <a:pt x="964" y="6763"/>
                    <a:pt x="946" y="6959"/>
                    <a:pt x="946" y="7155"/>
                  </a:cubicBezTo>
                  <a:cubicBezTo>
                    <a:pt x="946" y="8137"/>
                    <a:pt x="1392" y="9029"/>
                    <a:pt x="2124" y="9600"/>
                  </a:cubicBezTo>
                  <a:cubicBezTo>
                    <a:pt x="1071" y="9261"/>
                    <a:pt x="321" y="8262"/>
                    <a:pt x="321" y="7102"/>
                  </a:cubicBezTo>
                  <a:cubicBezTo>
                    <a:pt x="321" y="6531"/>
                    <a:pt x="500" y="5996"/>
                    <a:pt x="839" y="5532"/>
                  </a:cubicBezTo>
                  <a:lnTo>
                    <a:pt x="1392" y="5532"/>
                  </a:lnTo>
                  <a:cubicBezTo>
                    <a:pt x="1267" y="5764"/>
                    <a:pt x="1160" y="5996"/>
                    <a:pt x="1089" y="6245"/>
                  </a:cubicBezTo>
                  <a:lnTo>
                    <a:pt x="1374" y="6335"/>
                  </a:lnTo>
                  <a:cubicBezTo>
                    <a:pt x="1463" y="6049"/>
                    <a:pt x="1606" y="5781"/>
                    <a:pt x="1767" y="5532"/>
                  </a:cubicBezTo>
                  <a:close/>
                  <a:moveTo>
                    <a:pt x="946" y="10064"/>
                  </a:moveTo>
                  <a:cubicBezTo>
                    <a:pt x="1035" y="10064"/>
                    <a:pt x="1106" y="10135"/>
                    <a:pt x="1106" y="10224"/>
                  </a:cubicBezTo>
                  <a:cubicBezTo>
                    <a:pt x="1106" y="10314"/>
                    <a:pt x="1035" y="10385"/>
                    <a:pt x="946" y="10385"/>
                  </a:cubicBezTo>
                  <a:cubicBezTo>
                    <a:pt x="839" y="10385"/>
                    <a:pt x="767" y="10314"/>
                    <a:pt x="767" y="10224"/>
                  </a:cubicBezTo>
                  <a:cubicBezTo>
                    <a:pt x="767" y="10135"/>
                    <a:pt x="839" y="10064"/>
                    <a:pt x="946" y="10064"/>
                  </a:cubicBezTo>
                  <a:close/>
                  <a:moveTo>
                    <a:pt x="5014" y="10064"/>
                  </a:moveTo>
                  <a:cubicBezTo>
                    <a:pt x="5121" y="10064"/>
                    <a:pt x="5192" y="10135"/>
                    <a:pt x="5192" y="10224"/>
                  </a:cubicBezTo>
                  <a:cubicBezTo>
                    <a:pt x="5192" y="10314"/>
                    <a:pt x="5121" y="10385"/>
                    <a:pt x="5014" y="10385"/>
                  </a:cubicBezTo>
                  <a:cubicBezTo>
                    <a:pt x="4925" y="10385"/>
                    <a:pt x="4853" y="10314"/>
                    <a:pt x="4853" y="10224"/>
                  </a:cubicBezTo>
                  <a:cubicBezTo>
                    <a:pt x="4853" y="10135"/>
                    <a:pt x="4925" y="10064"/>
                    <a:pt x="5014" y="10064"/>
                  </a:cubicBezTo>
                  <a:close/>
                  <a:moveTo>
                    <a:pt x="7673" y="0"/>
                  </a:moveTo>
                  <a:lnTo>
                    <a:pt x="6638" y="1035"/>
                  </a:lnTo>
                  <a:cubicBezTo>
                    <a:pt x="6601" y="1030"/>
                    <a:pt x="6565" y="1028"/>
                    <a:pt x="6529" y="1028"/>
                  </a:cubicBezTo>
                  <a:cubicBezTo>
                    <a:pt x="6317" y="1028"/>
                    <a:pt x="6112" y="1115"/>
                    <a:pt x="5960" y="1267"/>
                  </a:cubicBezTo>
                  <a:cubicBezTo>
                    <a:pt x="5781" y="1428"/>
                    <a:pt x="5710" y="1678"/>
                    <a:pt x="5746" y="1927"/>
                  </a:cubicBezTo>
                  <a:lnTo>
                    <a:pt x="4996" y="2677"/>
                  </a:lnTo>
                  <a:lnTo>
                    <a:pt x="5210" y="2891"/>
                  </a:lnTo>
                  <a:lnTo>
                    <a:pt x="5870" y="2249"/>
                  </a:lnTo>
                  <a:cubicBezTo>
                    <a:pt x="5924" y="2338"/>
                    <a:pt x="5995" y="2409"/>
                    <a:pt x="6085" y="2463"/>
                  </a:cubicBezTo>
                  <a:lnTo>
                    <a:pt x="4282" y="4283"/>
                  </a:lnTo>
                  <a:lnTo>
                    <a:pt x="3836" y="4283"/>
                  </a:lnTo>
                  <a:lnTo>
                    <a:pt x="4978" y="3123"/>
                  </a:lnTo>
                  <a:lnTo>
                    <a:pt x="4764" y="2909"/>
                  </a:lnTo>
                  <a:lnTo>
                    <a:pt x="3390" y="4283"/>
                  </a:lnTo>
                  <a:lnTo>
                    <a:pt x="982" y="4283"/>
                  </a:lnTo>
                  <a:lnTo>
                    <a:pt x="643" y="5246"/>
                  </a:lnTo>
                  <a:cubicBezTo>
                    <a:pt x="232" y="5781"/>
                    <a:pt x="0" y="6424"/>
                    <a:pt x="0" y="7102"/>
                  </a:cubicBezTo>
                  <a:cubicBezTo>
                    <a:pt x="0" y="8244"/>
                    <a:pt x="678" y="9261"/>
                    <a:pt x="1642" y="9743"/>
                  </a:cubicBezTo>
                  <a:lnTo>
                    <a:pt x="946" y="9743"/>
                  </a:lnTo>
                  <a:cubicBezTo>
                    <a:pt x="678" y="9743"/>
                    <a:pt x="464" y="9957"/>
                    <a:pt x="464" y="10224"/>
                  </a:cubicBezTo>
                  <a:cubicBezTo>
                    <a:pt x="464" y="10492"/>
                    <a:pt x="678" y="10706"/>
                    <a:pt x="946" y="10706"/>
                  </a:cubicBezTo>
                  <a:cubicBezTo>
                    <a:pt x="1267" y="10706"/>
                    <a:pt x="1517" y="10367"/>
                    <a:pt x="1392" y="10064"/>
                  </a:cubicBezTo>
                  <a:lnTo>
                    <a:pt x="4568" y="10064"/>
                  </a:lnTo>
                  <a:cubicBezTo>
                    <a:pt x="4461" y="10367"/>
                    <a:pt x="4693" y="10706"/>
                    <a:pt x="5014" y="10706"/>
                  </a:cubicBezTo>
                  <a:cubicBezTo>
                    <a:pt x="5282" y="10706"/>
                    <a:pt x="5496" y="10492"/>
                    <a:pt x="5496" y="10224"/>
                  </a:cubicBezTo>
                  <a:cubicBezTo>
                    <a:pt x="5496" y="9957"/>
                    <a:pt x="5282" y="9743"/>
                    <a:pt x="5014" y="9743"/>
                  </a:cubicBezTo>
                  <a:lnTo>
                    <a:pt x="4318" y="9743"/>
                  </a:lnTo>
                  <a:cubicBezTo>
                    <a:pt x="4693" y="9546"/>
                    <a:pt x="5032" y="9261"/>
                    <a:pt x="5317" y="8904"/>
                  </a:cubicBezTo>
                  <a:lnTo>
                    <a:pt x="5068" y="8726"/>
                  </a:lnTo>
                  <a:cubicBezTo>
                    <a:pt x="4746" y="9136"/>
                    <a:pt x="4318" y="9439"/>
                    <a:pt x="3836" y="9600"/>
                  </a:cubicBezTo>
                  <a:cubicBezTo>
                    <a:pt x="4568" y="9029"/>
                    <a:pt x="5014" y="8137"/>
                    <a:pt x="5014" y="7155"/>
                  </a:cubicBezTo>
                  <a:cubicBezTo>
                    <a:pt x="5014" y="6584"/>
                    <a:pt x="4853" y="6013"/>
                    <a:pt x="4568" y="5532"/>
                  </a:cubicBezTo>
                  <a:lnTo>
                    <a:pt x="5121" y="5532"/>
                  </a:lnTo>
                  <a:cubicBezTo>
                    <a:pt x="5442" y="5996"/>
                    <a:pt x="5621" y="6531"/>
                    <a:pt x="5621" y="7102"/>
                  </a:cubicBezTo>
                  <a:cubicBezTo>
                    <a:pt x="5621" y="7387"/>
                    <a:pt x="5585" y="7655"/>
                    <a:pt x="5496" y="7923"/>
                  </a:cubicBezTo>
                  <a:lnTo>
                    <a:pt x="5781" y="8030"/>
                  </a:lnTo>
                  <a:cubicBezTo>
                    <a:pt x="5888" y="7726"/>
                    <a:pt x="5942" y="7405"/>
                    <a:pt x="5942" y="7102"/>
                  </a:cubicBezTo>
                  <a:cubicBezTo>
                    <a:pt x="5942" y="6424"/>
                    <a:pt x="5710" y="5781"/>
                    <a:pt x="5300" y="5246"/>
                  </a:cubicBezTo>
                  <a:lnTo>
                    <a:pt x="4960" y="4283"/>
                  </a:lnTo>
                  <a:lnTo>
                    <a:pt x="4729" y="4283"/>
                  </a:lnTo>
                  <a:lnTo>
                    <a:pt x="6406" y="2588"/>
                  </a:lnTo>
                  <a:cubicBezTo>
                    <a:pt x="6447" y="2594"/>
                    <a:pt x="6489" y="2597"/>
                    <a:pt x="6529" y="2597"/>
                  </a:cubicBezTo>
                  <a:cubicBezTo>
                    <a:pt x="6731" y="2597"/>
                    <a:pt x="6917" y="2522"/>
                    <a:pt x="7066" y="2374"/>
                  </a:cubicBezTo>
                  <a:cubicBezTo>
                    <a:pt x="7244" y="2195"/>
                    <a:pt x="7334" y="1945"/>
                    <a:pt x="7298" y="1713"/>
                  </a:cubicBezTo>
                  <a:lnTo>
                    <a:pt x="8333" y="661"/>
                  </a:lnTo>
                  <a:lnTo>
                    <a:pt x="76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60" name="Google Shape;1160;p49"/>
            <p:cNvSpPr/>
            <p:nvPr/>
          </p:nvSpPr>
          <p:spPr>
            <a:xfrm>
              <a:off x="4023425" y="3789550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" y="0"/>
                  </a:moveTo>
                  <a:lnTo>
                    <a:pt x="1" y="321"/>
                  </a:lnTo>
                  <a:lnTo>
                    <a:pt x="322" y="321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61" name="Google Shape;1161;p49"/>
            <p:cNvSpPr/>
            <p:nvPr/>
          </p:nvSpPr>
          <p:spPr>
            <a:xfrm>
              <a:off x="4039050" y="3789550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0" y="0"/>
                  </a:moveTo>
                  <a:lnTo>
                    <a:pt x="0" y="321"/>
                  </a:lnTo>
                  <a:lnTo>
                    <a:pt x="321" y="321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162" name="Google Shape;1162;p49"/>
          <p:cNvGrpSpPr/>
          <p:nvPr/>
        </p:nvGrpSpPr>
        <p:grpSpPr>
          <a:xfrm>
            <a:off x="2423196" y="1555538"/>
            <a:ext cx="558724" cy="312863"/>
            <a:chOff x="2787825" y="3274600"/>
            <a:chExt cx="271225" cy="151875"/>
          </a:xfrm>
        </p:grpSpPr>
        <p:sp>
          <p:nvSpPr>
            <p:cNvPr id="1163" name="Google Shape;1163;p49"/>
            <p:cNvSpPr/>
            <p:nvPr/>
          </p:nvSpPr>
          <p:spPr>
            <a:xfrm>
              <a:off x="2924325" y="3418425"/>
              <a:ext cx="7600" cy="8050"/>
            </a:xfrm>
            <a:custGeom>
              <a:avLst/>
              <a:gdLst/>
              <a:ahLst/>
              <a:cxnLst/>
              <a:rect l="l" t="t" r="r" b="b"/>
              <a:pathLst>
                <a:path w="304" h="322" extrusionOk="0">
                  <a:moveTo>
                    <a:pt x="0" y="0"/>
                  </a:moveTo>
                  <a:lnTo>
                    <a:pt x="0" y="321"/>
                  </a:lnTo>
                  <a:lnTo>
                    <a:pt x="304" y="32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64" name="Google Shape;1164;p49"/>
            <p:cNvSpPr/>
            <p:nvPr/>
          </p:nvSpPr>
          <p:spPr>
            <a:xfrm>
              <a:off x="2840475" y="3367575"/>
              <a:ext cx="11175" cy="10725"/>
            </a:xfrm>
            <a:custGeom>
              <a:avLst/>
              <a:gdLst/>
              <a:ahLst/>
              <a:cxnLst/>
              <a:rect l="l" t="t" r="r" b="b"/>
              <a:pathLst>
                <a:path w="447" h="429" extrusionOk="0">
                  <a:moveTo>
                    <a:pt x="268" y="0"/>
                  </a:moveTo>
                  <a:cubicBezTo>
                    <a:pt x="178" y="54"/>
                    <a:pt x="89" y="125"/>
                    <a:pt x="0" y="196"/>
                  </a:cubicBezTo>
                  <a:lnTo>
                    <a:pt x="214" y="428"/>
                  </a:lnTo>
                  <a:cubicBezTo>
                    <a:pt x="285" y="357"/>
                    <a:pt x="375" y="303"/>
                    <a:pt x="446" y="250"/>
                  </a:cubicBezTo>
                  <a:lnTo>
                    <a:pt x="2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65" name="Google Shape;1165;p49"/>
            <p:cNvSpPr/>
            <p:nvPr/>
          </p:nvSpPr>
          <p:spPr>
            <a:xfrm>
              <a:off x="2854300" y="3359525"/>
              <a:ext cx="10275" cy="10300"/>
            </a:xfrm>
            <a:custGeom>
              <a:avLst/>
              <a:gdLst/>
              <a:ahLst/>
              <a:cxnLst/>
              <a:rect l="l" t="t" r="r" b="b"/>
              <a:pathLst>
                <a:path w="411" h="412" extrusionOk="0">
                  <a:moveTo>
                    <a:pt x="303" y="1"/>
                  </a:moveTo>
                  <a:cubicBezTo>
                    <a:pt x="196" y="54"/>
                    <a:pt x="89" y="90"/>
                    <a:pt x="0" y="144"/>
                  </a:cubicBezTo>
                  <a:lnTo>
                    <a:pt x="143" y="411"/>
                  </a:lnTo>
                  <a:cubicBezTo>
                    <a:pt x="214" y="376"/>
                    <a:pt x="303" y="340"/>
                    <a:pt x="411" y="304"/>
                  </a:cubicBezTo>
                  <a:lnTo>
                    <a:pt x="3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66" name="Google Shape;1166;p49"/>
            <p:cNvSpPr/>
            <p:nvPr/>
          </p:nvSpPr>
          <p:spPr>
            <a:xfrm>
              <a:off x="2787825" y="3274600"/>
              <a:ext cx="271225" cy="151875"/>
            </a:xfrm>
            <a:custGeom>
              <a:avLst/>
              <a:gdLst/>
              <a:ahLst/>
              <a:cxnLst/>
              <a:rect l="l" t="t" r="r" b="b"/>
              <a:pathLst>
                <a:path w="10849" h="6075" extrusionOk="0">
                  <a:moveTo>
                    <a:pt x="6585" y="305"/>
                  </a:moveTo>
                  <a:cubicBezTo>
                    <a:pt x="6760" y="305"/>
                    <a:pt x="6885" y="419"/>
                    <a:pt x="6995" y="561"/>
                  </a:cubicBezTo>
                  <a:cubicBezTo>
                    <a:pt x="6692" y="561"/>
                    <a:pt x="6406" y="614"/>
                    <a:pt x="6121" y="686"/>
                  </a:cubicBezTo>
                  <a:cubicBezTo>
                    <a:pt x="6192" y="507"/>
                    <a:pt x="6299" y="347"/>
                    <a:pt x="6513" y="311"/>
                  </a:cubicBezTo>
                  <a:cubicBezTo>
                    <a:pt x="6538" y="307"/>
                    <a:pt x="6562" y="305"/>
                    <a:pt x="6585" y="305"/>
                  </a:cubicBezTo>
                  <a:close/>
                  <a:moveTo>
                    <a:pt x="7458" y="305"/>
                  </a:moveTo>
                  <a:cubicBezTo>
                    <a:pt x="7481" y="305"/>
                    <a:pt x="7505" y="307"/>
                    <a:pt x="7530" y="311"/>
                  </a:cubicBezTo>
                  <a:cubicBezTo>
                    <a:pt x="7762" y="347"/>
                    <a:pt x="7851" y="507"/>
                    <a:pt x="7941" y="686"/>
                  </a:cubicBezTo>
                  <a:cubicBezTo>
                    <a:pt x="7655" y="614"/>
                    <a:pt x="7352" y="561"/>
                    <a:pt x="7048" y="561"/>
                  </a:cubicBezTo>
                  <a:cubicBezTo>
                    <a:pt x="7159" y="419"/>
                    <a:pt x="7283" y="305"/>
                    <a:pt x="7458" y="305"/>
                  </a:cubicBezTo>
                  <a:close/>
                  <a:moveTo>
                    <a:pt x="5696" y="560"/>
                  </a:moveTo>
                  <a:cubicBezTo>
                    <a:pt x="5829" y="560"/>
                    <a:pt x="5953" y="627"/>
                    <a:pt x="6067" y="704"/>
                  </a:cubicBezTo>
                  <a:cubicBezTo>
                    <a:pt x="5782" y="793"/>
                    <a:pt x="5514" y="918"/>
                    <a:pt x="5246" y="1078"/>
                  </a:cubicBezTo>
                  <a:cubicBezTo>
                    <a:pt x="5264" y="882"/>
                    <a:pt x="5318" y="686"/>
                    <a:pt x="5532" y="597"/>
                  </a:cubicBezTo>
                  <a:cubicBezTo>
                    <a:pt x="5588" y="571"/>
                    <a:pt x="5643" y="560"/>
                    <a:pt x="5696" y="560"/>
                  </a:cubicBezTo>
                  <a:close/>
                  <a:moveTo>
                    <a:pt x="8329" y="561"/>
                  </a:moveTo>
                  <a:cubicBezTo>
                    <a:pt x="8540" y="561"/>
                    <a:pt x="8753" y="716"/>
                    <a:pt x="8779" y="936"/>
                  </a:cubicBezTo>
                  <a:lnTo>
                    <a:pt x="8797" y="1078"/>
                  </a:lnTo>
                  <a:cubicBezTo>
                    <a:pt x="8547" y="918"/>
                    <a:pt x="8280" y="793"/>
                    <a:pt x="7976" y="704"/>
                  </a:cubicBezTo>
                  <a:lnTo>
                    <a:pt x="8101" y="632"/>
                  </a:lnTo>
                  <a:cubicBezTo>
                    <a:pt x="8170" y="583"/>
                    <a:pt x="8249" y="561"/>
                    <a:pt x="8329" y="561"/>
                  </a:cubicBezTo>
                  <a:close/>
                  <a:moveTo>
                    <a:pt x="4927" y="1052"/>
                  </a:moveTo>
                  <a:cubicBezTo>
                    <a:pt x="5019" y="1052"/>
                    <a:pt x="5112" y="1078"/>
                    <a:pt x="5211" y="1114"/>
                  </a:cubicBezTo>
                  <a:cubicBezTo>
                    <a:pt x="4961" y="1275"/>
                    <a:pt x="4729" y="1471"/>
                    <a:pt x="4533" y="1703"/>
                  </a:cubicBezTo>
                  <a:cubicBezTo>
                    <a:pt x="4497" y="1489"/>
                    <a:pt x="4497" y="1310"/>
                    <a:pt x="4658" y="1150"/>
                  </a:cubicBezTo>
                  <a:cubicBezTo>
                    <a:pt x="4747" y="1078"/>
                    <a:pt x="4836" y="1052"/>
                    <a:pt x="4927" y="1052"/>
                  </a:cubicBezTo>
                  <a:close/>
                  <a:moveTo>
                    <a:pt x="9123" y="1052"/>
                  </a:moveTo>
                  <a:cubicBezTo>
                    <a:pt x="9216" y="1052"/>
                    <a:pt x="9306" y="1078"/>
                    <a:pt x="9386" y="1150"/>
                  </a:cubicBezTo>
                  <a:cubicBezTo>
                    <a:pt x="9564" y="1310"/>
                    <a:pt x="9546" y="1489"/>
                    <a:pt x="9511" y="1703"/>
                  </a:cubicBezTo>
                  <a:cubicBezTo>
                    <a:pt x="9314" y="1471"/>
                    <a:pt x="9082" y="1275"/>
                    <a:pt x="8833" y="1114"/>
                  </a:cubicBezTo>
                  <a:cubicBezTo>
                    <a:pt x="8931" y="1078"/>
                    <a:pt x="9029" y="1052"/>
                    <a:pt x="9123" y="1052"/>
                  </a:cubicBezTo>
                  <a:close/>
                  <a:moveTo>
                    <a:pt x="4403" y="1733"/>
                  </a:moveTo>
                  <a:cubicBezTo>
                    <a:pt x="4439" y="1733"/>
                    <a:pt x="4477" y="1735"/>
                    <a:pt x="4515" y="1739"/>
                  </a:cubicBezTo>
                  <a:cubicBezTo>
                    <a:pt x="4426" y="1828"/>
                    <a:pt x="4336" y="1935"/>
                    <a:pt x="4265" y="2060"/>
                  </a:cubicBezTo>
                  <a:cubicBezTo>
                    <a:pt x="4140" y="2060"/>
                    <a:pt x="4015" y="2113"/>
                    <a:pt x="3926" y="2185"/>
                  </a:cubicBezTo>
                  <a:cubicBezTo>
                    <a:pt x="3926" y="2078"/>
                    <a:pt x="3944" y="1970"/>
                    <a:pt x="4015" y="1899"/>
                  </a:cubicBezTo>
                  <a:cubicBezTo>
                    <a:pt x="4116" y="1770"/>
                    <a:pt x="4251" y="1733"/>
                    <a:pt x="4403" y="1733"/>
                  </a:cubicBezTo>
                  <a:close/>
                  <a:moveTo>
                    <a:pt x="9654" y="1733"/>
                  </a:moveTo>
                  <a:cubicBezTo>
                    <a:pt x="9812" y="1733"/>
                    <a:pt x="9962" y="1774"/>
                    <a:pt x="10064" y="1935"/>
                  </a:cubicBezTo>
                  <a:cubicBezTo>
                    <a:pt x="10189" y="2131"/>
                    <a:pt x="10117" y="2309"/>
                    <a:pt x="10028" y="2488"/>
                  </a:cubicBezTo>
                  <a:cubicBezTo>
                    <a:pt x="9903" y="2220"/>
                    <a:pt x="9725" y="1953"/>
                    <a:pt x="9546" y="1739"/>
                  </a:cubicBezTo>
                  <a:cubicBezTo>
                    <a:pt x="9582" y="1735"/>
                    <a:pt x="9618" y="1733"/>
                    <a:pt x="9654" y="1733"/>
                  </a:cubicBezTo>
                  <a:close/>
                  <a:moveTo>
                    <a:pt x="3463" y="2357"/>
                  </a:moveTo>
                  <a:cubicBezTo>
                    <a:pt x="3638" y="2357"/>
                    <a:pt x="3762" y="2471"/>
                    <a:pt x="3872" y="2613"/>
                  </a:cubicBezTo>
                  <a:cubicBezTo>
                    <a:pt x="3569" y="2613"/>
                    <a:pt x="3266" y="2666"/>
                    <a:pt x="2998" y="2738"/>
                  </a:cubicBezTo>
                  <a:cubicBezTo>
                    <a:pt x="3070" y="2559"/>
                    <a:pt x="3177" y="2399"/>
                    <a:pt x="3391" y="2363"/>
                  </a:cubicBezTo>
                  <a:cubicBezTo>
                    <a:pt x="3416" y="2359"/>
                    <a:pt x="3440" y="2357"/>
                    <a:pt x="3463" y="2357"/>
                  </a:cubicBezTo>
                  <a:close/>
                  <a:moveTo>
                    <a:pt x="4347" y="2361"/>
                  </a:moveTo>
                  <a:cubicBezTo>
                    <a:pt x="4516" y="2361"/>
                    <a:pt x="4685" y="2448"/>
                    <a:pt x="4747" y="2613"/>
                  </a:cubicBezTo>
                  <a:lnTo>
                    <a:pt x="4800" y="2738"/>
                  </a:lnTo>
                  <a:cubicBezTo>
                    <a:pt x="4533" y="2666"/>
                    <a:pt x="4229" y="2613"/>
                    <a:pt x="3926" y="2613"/>
                  </a:cubicBezTo>
                  <a:lnTo>
                    <a:pt x="4015" y="2506"/>
                  </a:lnTo>
                  <a:cubicBezTo>
                    <a:pt x="4098" y="2408"/>
                    <a:pt x="4223" y="2361"/>
                    <a:pt x="4347" y="2361"/>
                  </a:cubicBezTo>
                  <a:close/>
                  <a:moveTo>
                    <a:pt x="2574" y="2612"/>
                  </a:moveTo>
                  <a:cubicBezTo>
                    <a:pt x="2707" y="2612"/>
                    <a:pt x="2830" y="2679"/>
                    <a:pt x="2945" y="2756"/>
                  </a:cubicBezTo>
                  <a:cubicBezTo>
                    <a:pt x="2659" y="2845"/>
                    <a:pt x="2374" y="2970"/>
                    <a:pt x="2124" y="3130"/>
                  </a:cubicBezTo>
                  <a:cubicBezTo>
                    <a:pt x="2142" y="2934"/>
                    <a:pt x="2195" y="2756"/>
                    <a:pt x="2409" y="2648"/>
                  </a:cubicBezTo>
                  <a:cubicBezTo>
                    <a:pt x="2466" y="2623"/>
                    <a:pt x="2521" y="2612"/>
                    <a:pt x="2574" y="2612"/>
                  </a:cubicBezTo>
                  <a:close/>
                  <a:moveTo>
                    <a:pt x="5206" y="2613"/>
                  </a:moveTo>
                  <a:cubicBezTo>
                    <a:pt x="5417" y="2613"/>
                    <a:pt x="5631" y="2767"/>
                    <a:pt x="5657" y="2988"/>
                  </a:cubicBezTo>
                  <a:lnTo>
                    <a:pt x="5675" y="3130"/>
                  </a:lnTo>
                  <a:cubicBezTo>
                    <a:pt x="5425" y="2970"/>
                    <a:pt x="5139" y="2845"/>
                    <a:pt x="4854" y="2756"/>
                  </a:cubicBezTo>
                  <a:lnTo>
                    <a:pt x="4979" y="2684"/>
                  </a:lnTo>
                  <a:cubicBezTo>
                    <a:pt x="5047" y="2635"/>
                    <a:pt x="5127" y="2613"/>
                    <a:pt x="5206" y="2613"/>
                  </a:cubicBezTo>
                  <a:close/>
                  <a:moveTo>
                    <a:pt x="10046" y="2524"/>
                  </a:moveTo>
                  <a:lnTo>
                    <a:pt x="10189" y="2577"/>
                  </a:lnTo>
                  <a:cubicBezTo>
                    <a:pt x="10492" y="2648"/>
                    <a:pt x="10599" y="2988"/>
                    <a:pt x="10385" y="3273"/>
                  </a:cubicBezTo>
                  <a:lnTo>
                    <a:pt x="10296" y="3416"/>
                  </a:lnTo>
                  <a:cubicBezTo>
                    <a:pt x="10242" y="3112"/>
                    <a:pt x="10171" y="2809"/>
                    <a:pt x="10046" y="2524"/>
                  </a:cubicBezTo>
                  <a:close/>
                  <a:moveTo>
                    <a:pt x="1805" y="3103"/>
                  </a:moveTo>
                  <a:cubicBezTo>
                    <a:pt x="1896" y="3103"/>
                    <a:pt x="1990" y="3130"/>
                    <a:pt x="2088" y="3166"/>
                  </a:cubicBezTo>
                  <a:cubicBezTo>
                    <a:pt x="1838" y="3327"/>
                    <a:pt x="1606" y="3523"/>
                    <a:pt x="1410" y="3755"/>
                  </a:cubicBezTo>
                  <a:cubicBezTo>
                    <a:pt x="1374" y="3541"/>
                    <a:pt x="1374" y="3362"/>
                    <a:pt x="1535" y="3202"/>
                  </a:cubicBezTo>
                  <a:cubicBezTo>
                    <a:pt x="1624" y="3130"/>
                    <a:pt x="1713" y="3103"/>
                    <a:pt x="1805" y="3103"/>
                  </a:cubicBezTo>
                  <a:close/>
                  <a:moveTo>
                    <a:pt x="5967" y="3095"/>
                  </a:moveTo>
                  <a:cubicBezTo>
                    <a:pt x="6217" y="3095"/>
                    <a:pt x="6453" y="3333"/>
                    <a:pt x="6406" y="3612"/>
                  </a:cubicBezTo>
                  <a:lnTo>
                    <a:pt x="6388" y="3755"/>
                  </a:lnTo>
                  <a:cubicBezTo>
                    <a:pt x="6192" y="3523"/>
                    <a:pt x="5960" y="3327"/>
                    <a:pt x="5710" y="3166"/>
                  </a:cubicBezTo>
                  <a:lnTo>
                    <a:pt x="5853" y="3112"/>
                  </a:lnTo>
                  <a:cubicBezTo>
                    <a:pt x="5891" y="3101"/>
                    <a:pt x="5929" y="3095"/>
                    <a:pt x="5967" y="3095"/>
                  </a:cubicBezTo>
                  <a:close/>
                  <a:moveTo>
                    <a:pt x="1277" y="3785"/>
                  </a:moveTo>
                  <a:cubicBezTo>
                    <a:pt x="1315" y="3785"/>
                    <a:pt x="1353" y="3787"/>
                    <a:pt x="1392" y="3790"/>
                  </a:cubicBezTo>
                  <a:cubicBezTo>
                    <a:pt x="1196" y="4005"/>
                    <a:pt x="1035" y="4272"/>
                    <a:pt x="893" y="4540"/>
                  </a:cubicBezTo>
                  <a:cubicBezTo>
                    <a:pt x="803" y="4361"/>
                    <a:pt x="750" y="4183"/>
                    <a:pt x="875" y="3987"/>
                  </a:cubicBezTo>
                  <a:cubicBezTo>
                    <a:pt x="962" y="3826"/>
                    <a:pt x="1109" y="3785"/>
                    <a:pt x="1277" y="3785"/>
                  </a:cubicBezTo>
                  <a:close/>
                  <a:moveTo>
                    <a:pt x="6589" y="3790"/>
                  </a:moveTo>
                  <a:cubicBezTo>
                    <a:pt x="6881" y="3790"/>
                    <a:pt x="7099" y="4136"/>
                    <a:pt x="6959" y="4397"/>
                  </a:cubicBezTo>
                  <a:lnTo>
                    <a:pt x="6906" y="4540"/>
                  </a:lnTo>
                  <a:cubicBezTo>
                    <a:pt x="6781" y="4272"/>
                    <a:pt x="6602" y="4005"/>
                    <a:pt x="6406" y="3790"/>
                  </a:cubicBezTo>
                  <a:lnTo>
                    <a:pt x="6567" y="3790"/>
                  </a:lnTo>
                  <a:cubicBezTo>
                    <a:pt x="6574" y="3790"/>
                    <a:pt x="6581" y="3790"/>
                    <a:pt x="6589" y="3790"/>
                  </a:cubicBezTo>
                  <a:close/>
                  <a:moveTo>
                    <a:pt x="893" y="4575"/>
                  </a:moveTo>
                  <a:lnTo>
                    <a:pt x="893" y="4575"/>
                  </a:lnTo>
                  <a:cubicBezTo>
                    <a:pt x="768" y="4861"/>
                    <a:pt x="679" y="5164"/>
                    <a:pt x="625" y="5468"/>
                  </a:cubicBezTo>
                  <a:lnTo>
                    <a:pt x="536" y="5325"/>
                  </a:lnTo>
                  <a:cubicBezTo>
                    <a:pt x="340" y="5075"/>
                    <a:pt x="429" y="4718"/>
                    <a:pt x="732" y="4629"/>
                  </a:cubicBezTo>
                  <a:lnTo>
                    <a:pt x="893" y="4575"/>
                  </a:lnTo>
                  <a:close/>
                  <a:moveTo>
                    <a:pt x="6906" y="4575"/>
                  </a:moveTo>
                  <a:lnTo>
                    <a:pt x="6906" y="4575"/>
                  </a:lnTo>
                  <a:cubicBezTo>
                    <a:pt x="7102" y="4629"/>
                    <a:pt x="7316" y="4700"/>
                    <a:pt x="7352" y="4915"/>
                  </a:cubicBezTo>
                  <a:cubicBezTo>
                    <a:pt x="7405" y="5182"/>
                    <a:pt x="7173" y="5468"/>
                    <a:pt x="7173" y="5468"/>
                  </a:cubicBezTo>
                  <a:cubicBezTo>
                    <a:pt x="7120" y="5164"/>
                    <a:pt x="7031" y="4861"/>
                    <a:pt x="6906" y="4575"/>
                  </a:cubicBezTo>
                  <a:close/>
                  <a:moveTo>
                    <a:pt x="6579" y="0"/>
                  </a:moveTo>
                  <a:cubicBezTo>
                    <a:pt x="6347" y="0"/>
                    <a:pt x="6115" y="103"/>
                    <a:pt x="5978" y="293"/>
                  </a:cubicBezTo>
                  <a:cubicBezTo>
                    <a:pt x="5898" y="263"/>
                    <a:pt x="5815" y="249"/>
                    <a:pt x="5731" y="249"/>
                  </a:cubicBezTo>
                  <a:cubicBezTo>
                    <a:pt x="5421" y="249"/>
                    <a:pt x="5109" y="444"/>
                    <a:pt x="4997" y="739"/>
                  </a:cubicBezTo>
                  <a:cubicBezTo>
                    <a:pt x="4977" y="738"/>
                    <a:pt x="4958" y="737"/>
                    <a:pt x="4939" y="737"/>
                  </a:cubicBezTo>
                  <a:cubicBezTo>
                    <a:pt x="4567" y="737"/>
                    <a:pt x="4211" y="1062"/>
                    <a:pt x="4194" y="1435"/>
                  </a:cubicBezTo>
                  <a:cubicBezTo>
                    <a:pt x="3908" y="1489"/>
                    <a:pt x="3658" y="1756"/>
                    <a:pt x="3605" y="2060"/>
                  </a:cubicBezTo>
                  <a:cubicBezTo>
                    <a:pt x="3559" y="2051"/>
                    <a:pt x="3512" y="2046"/>
                    <a:pt x="3465" y="2046"/>
                  </a:cubicBezTo>
                  <a:cubicBezTo>
                    <a:pt x="3232" y="2046"/>
                    <a:pt x="2986" y="2153"/>
                    <a:pt x="2838" y="2345"/>
                  </a:cubicBezTo>
                  <a:cubicBezTo>
                    <a:pt x="2762" y="2315"/>
                    <a:pt x="2681" y="2301"/>
                    <a:pt x="2600" y="2301"/>
                  </a:cubicBezTo>
                  <a:cubicBezTo>
                    <a:pt x="2298" y="2301"/>
                    <a:pt x="1986" y="2496"/>
                    <a:pt x="1874" y="2791"/>
                  </a:cubicBezTo>
                  <a:cubicBezTo>
                    <a:pt x="1855" y="2789"/>
                    <a:pt x="1836" y="2789"/>
                    <a:pt x="1817" y="2789"/>
                  </a:cubicBezTo>
                  <a:cubicBezTo>
                    <a:pt x="1444" y="2789"/>
                    <a:pt x="1088" y="3114"/>
                    <a:pt x="1071" y="3487"/>
                  </a:cubicBezTo>
                  <a:cubicBezTo>
                    <a:pt x="679" y="3558"/>
                    <a:pt x="411" y="3987"/>
                    <a:pt x="500" y="4379"/>
                  </a:cubicBezTo>
                  <a:cubicBezTo>
                    <a:pt x="322" y="4468"/>
                    <a:pt x="197" y="4629"/>
                    <a:pt x="143" y="4825"/>
                  </a:cubicBezTo>
                  <a:cubicBezTo>
                    <a:pt x="1" y="5218"/>
                    <a:pt x="429" y="5735"/>
                    <a:pt x="607" y="6074"/>
                  </a:cubicBezTo>
                  <a:lnTo>
                    <a:pt x="5139" y="6074"/>
                  </a:lnTo>
                  <a:lnTo>
                    <a:pt x="5139" y="5753"/>
                  </a:lnTo>
                  <a:lnTo>
                    <a:pt x="911" y="5753"/>
                  </a:lnTo>
                  <a:cubicBezTo>
                    <a:pt x="1053" y="3889"/>
                    <a:pt x="2481" y="2956"/>
                    <a:pt x="3906" y="2956"/>
                  </a:cubicBezTo>
                  <a:cubicBezTo>
                    <a:pt x="5331" y="2956"/>
                    <a:pt x="6754" y="3889"/>
                    <a:pt x="6888" y="5753"/>
                  </a:cubicBezTo>
                  <a:lnTo>
                    <a:pt x="6085" y="5753"/>
                  </a:lnTo>
                  <a:lnTo>
                    <a:pt x="6085" y="6074"/>
                  </a:lnTo>
                  <a:lnTo>
                    <a:pt x="7191" y="6074"/>
                  </a:lnTo>
                  <a:lnTo>
                    <a:pt x="7512" y="5521"/>
                  </a:lnTo>
                  <a:cubicBezTo>
                    <a:pt x="7673" y="5254"/>
                    <a:pt x="7726" y="5075"/>
                    <a:pt x="7655" y="4825"/>
                  </a:cubicBezTo>
                  <a:cubicBezTo>
                    <a:pt x="7602" y="4629"/>
                    <a:pt x="7477" y="4468"/>
                    <a:pt x="7298" y="4379"/>
                  </a:cubicBezTo>
                  <a:cubicBezTo>
                    <a:pt x="7387" y="3987"/>
                    <a:pt x="7120" y="3558"/>
                    <a:pt x="6727" y="3487"/>
                  </a:cubicBezTo>
                  <a:cubicBezTo>
                    <a:pt x="6710" y="3114"/>
                    <a:pt x="6354" y="2789"/>
                    <a:pt x="5982" y="2789"/>
                  </a:cubicBezTo>
                  <a:cubicBezTo>
                    <a:pt x="5963" y="2789"/>
                    <a:pt x="5943" y="2789"/>
                    <a:pt x="5924" y="2791"/>
                  </a:cubicBezTo>
                  <a:cubicBezTo>
                    <a:pt x="5826" y="2496"/>
                    <a:pt x="5506" y="2301"/>
                    <a:pt x="5201" y="2301"/>
                  </a:cubicBezTo>
                  <a:cubicBezTo>
                    <a:pt x="5118" y="2301"/>
                    <a:pt x="5037" y="2315"/>
                    <a:pt x="4961" y="2345"/>
                  </a:cubicBezTo>
                  <a:cubicBezTo>
                    <a:pt x="4872" y="2238"/>
                    <a:pt x="4747" y="2149"/>
                    <a:pt x="4622" y="2095"/>
                  </a:cubicBezTo>
                  <a:cubicBezTo>
                    <a:pt x="5216" y="1263"/>
                    <a:pt x="6091" y="891"/>
                    <a:pt x="6965" y="891"/>
                  </a:cubicBezTo>
                  <a:cubicBezTo>
                    <a:pt x="8451" y="891"/>
                    <a:pt x="9932" y="1970"/>
                    <a:pt x="10010" y="3701"/>
                  </a:cubicBezTo>
                  <a:lnTo>
                    <a:pt x="7530" y="3701"/>
                  </a:lnTo>
                  <a:lnTo>
                    <a:pt x="7655" y="4022"/>
                  </a:lnTo>
                  <a:lnTo>
                    <a:pt x="10331" y="4022"/>
                  </a:lnTo>
                  <a:lnTo>
                    <a:pt x="10635" y="3469"/>
                  </a:lnTo>
                  <a:cubicBezTo>
                    <a:pt x="10795" y="3219"/>
                    <a:pt x="10849" y="3023"/>
                    <a:pt x="10778" y="2773"/>
                  </a:cubicBezTo>
                  <a:cubicBezTo>
                    <a:pt x="10724" y="2577"/>
                    <a:pt x="10599" y="2417"/>
                    <a:pt x="10421" y="2327"/>
                  </a:cubicBezTo>
                  <a:cubicBezTo>
                    <a:pt x="10528" y="1935"/>
                    <a:pt x="10242" y="1507"/>
                    <a:pt x="9850" y="1435"/>
                  </a:cubicBezTo>
                  <a:cubicBezTo>
                    <a:pt x="9833" y="1062"/>
                    <a:pt x="9477" y="737"/>
                    <a:pt x="9104" y="737"/>
                  </a:cubicBezTo>
                  <a:cubicBezTo>
                    <a:pt x="9085" y="737"/>
                    <a:pt x="9066" y="738"/>
                    <a:pt x="9047" y="739"/>
                  </a:cubicBezTo>
                  <a:cubicBezTo>
                    <a:pt x="8948" y="444"/>
                    <a:pt x="8629" y="249"/>
                    <a:pt x="8323" y="249"/>
                  </a:cubicBezTo>
                  <a:cubicBezTo>
                    <a:pt x="8241" y="249"/>
                    <a:pt x="8159" y="263"/>
                    <a:pt x="8083" y="293"/>
                  </a:cubicBezTo>
                  <a:cubicBezTo>
                    <a:pt x="7946" y="103"/>
                    <a:pt x="7708" y="0"/>
                    <a:pt x="7474" y="0"/>
                  </a:cubicBezTo>
                  <a:cubicBezTo>
                    <a:pt x="7313" y="0"/>
                    <a:pt x="7154" y="49"/>
                    <a:pt x="7031" y="151"/>
                  </a:cubicBezTo>
                  <a:cubicBezTo>
                    <a:pt x="6900" y="49"/>
                    <a:pt x="6739" y="0"/>
                    <a:pt x="65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67" name="Google Shape;1167;p49"/>
            <p:cNvSpPr/>
            <p:nvPr/>
          </p:nvSpPr>
          <p:spPr>
            <a:xfrm>
              <a:off x="2918525" y="3315825"/>
              <a:ext cx="11175" cy="11175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68" y="0"/>
                  </a:moveTo>
                  <a:cubicBezTo>
                    <a:pt x="179" y="72"/>
                    <a:pt x="90" y="143"/>
                    <a:pt x="0" y="214"/>
                  </a:cubicBezTo>
                  <a:lnTo>
                    <a:pt x="215" y="446"/>
                  </a:lnTo>
                  <a:cubicBezTo>
                    <a:pt x="286" y="375"/>
                    <a:pt x="375" y="321"/>
                    <a:pt x="447" y="268"/>
                  </a:cubicBezTo>
                  <a:lnTo>
                    <a:pt x="2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68" name="Google Shape;1168;p49"/>
            <p:cNvSpPr/>
            <p:nvPr/>
          </p:nvSpPr>
          <p:spPr>
            <a:xfrm>
              <a:off x="2932350" y="3308225"/>
              <a:ext cx="10275" cy="10300"/>
            </a:xfrm>
            <a:custGeom>
              <a:avLst/>
              <a:gdLst/>
              <a:ahLst/>
              <a:cxnLst/>
              <a:rect l="l" t="t" r="r" b="b"/>
              <a:pathLst>
                <a:path w="411" h="412" extrusionOk="0">
                  <a:moveTo>
                    <a:pt x="304" y="1"/>
                  </a:moveTo>
                  <a:cubicBezTo>
                    <a:pt x="197" y="55"/>
                    <a:pt x="90" y="90"/>
                    <a:pt x="1" y="144"/>
                  </a:cubicBezTo>
                  <a:lnTo>
                    <a:pt x="143" y="411"/>
                  </a:lnTo>
                  <a:cubicBezTo>
                    <a:pt x="233" y="376"/>
                    <a:pt x="322" y="340"/>
                    <a:pt x="411" y="304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169" name="Google Shape;1169;p49"/>
          <p:cNvGrpSpPr/>
          <p:nvPr/>
        </p:nvGrpSpPr>
        <p:grpSpPr>
          <a:xfrm>
            <a:off x="6165846" y="1586283"/>
            <a:ext cx="551410" cy="282117"/>
            <a:chOff x="2212400" y="3281925"/>
            <a:chExt cx="267675" cy="136950"/>
          </a:xfrm>
        </p:grpSpPr>
        <p:sp>
          <p:nvSpPr>
            <p:cNvPr id="1170" name="Google Shape;1170;p49"/>
            <p:cNvSpPr/>
            <p:nvPr/>
          </p:nvSpPr>
          <p:spPr>
            <a:xfrm>
              <a:off x="2408675" y="3348825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0" y="1"/>
                  </a:moveTo>
                  <a:lnTo>
                    <a:pt x="0" y="304"/>
                  </a:lnTo>
                  <a:lnTo>
                    <a:pt x="321" y="304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71" name="Google Shape;1171;p49"/>
            <p:cNvSpPr/>
            <p:nvPr/>
          </p:nvSpPr>
          <p:spPr>
            <a:xfrm>
              <a:off x="2267725" y="3364000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0" y="0"/>
                  </a:moveTo>
                  <a:lnTo>
                    <a:pt x="0" y="321"/>
                  </a:lnTo>
                  <a:lnTo>
                    <a:pt x="321" y="321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72" name="Google Shape;1172;p49"/>
            <p:cNvSpPr/>
            <p:nvPr/>
          </p:nvSpPr>
          <p:spPr>
            <a:xfrm>
              <a:off x="2283325" y="3364000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" y="0"/>
                  </a:moveTo>
                  <a:lnTo>
                    <a:pt x="1" y="321"/>
                  </a:lnTo>
                  <a:lnTo>
                    <a:pt x="322" y="321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73" name="Google Shape;1173;p49"/>
            <p:cNvSpPr/>
            <p:nvPr/>
          </p:nvSpPr>
          <p:spPr>
            <a:xfrm>
              <a:off x="2212400" y="3281925"/>
              <a:ext cx="267675" cy="136950"/>
            </a:xfrm>
            <a:custGeom>
              <a:avLst/>
              <a:gdLst/>
              <a:ahLst/>
              <a:cxnLst/>
              <a:rect l="l" t="t" r="r" b="b"/>
              <a:pathLst>
                <a:path w="10707" h="5478" extrusionOk="0">
                  <a:moveTo>
                    <a:pt x="7796" y="995"/>
                  </a:moveTo>
                  <a:cubicBezTo>
                    <a:pt x="7905" y="995"/>
                    <a:pt x="8012" y="1026"/>
                    <a:pt x="8101" y="1089"/>
                  </a:cubicBezTo>
                  <a:lnTo>
                    <a:pt x="8619" y="1410"/>
                  </a:lnTo>
                  <a:lnTo>
                    <a:pt x="8797" y="1285"/>
                  </a:lnTo>
                  <a:cubicBezTo>
                    <a:pt x="8847" y="1252"/>
                    <a:pt x="8904" y="1238"/>
                    <a:pt x="8959" y="1238"/>
                  </a:cubicBezTo>
                  <a:cubicBezTo>
                    <a:pt x="9021" y="1238"/>
                    <a:pt x="9080" y="1256"/>
                    <a:pt x="9118" y="1285"/>
                  </a:cubicBezTo>
                  <a:cubicBezTo>
                    <a:pt x="9172" y="1303"/>
                    <a:pt x="9261" y="1374"/>
                    <a:pt x="9261" y="1499"/>
                  </a:cubicBezTo>
                  <a:lnTo>
                    <a:pt x="9261" y="1713"/>
                  </a:lnTo>
                  <a:lnTo>
                    <a:pt x="1428" y="1713"/>
                  </a:lnTo>
                  <a:lnTo>
                    <a:pt x="1428" y="1499"/>
                  </a:lnTo>
                  <a:cubicBezTo>
                    <a:pt x="1428" y="1374"/>
                    <a:pt x="1535" y="1303"/>
                    <a:pt x="1571" y="1285"/>
                  </a:cubicBezTo>
                  <a:cubicBezTo>
                    <a:pt x="1618" y="1256"/>
                    <a:pt x="1676" y="1238"/>
                    <a:pt x="1739" y="1238"/>
                  </a:cubicBezTo>
                  <a:cubicBezTo>
                    <a:pt x="1794" y="1238"/>
                    <a:pt x="1852" y="1252"/>
                    <a:pt x="1910" y="1285"/>
                  </a:cubicBezTo>
                  <a:lnTo>
                    <a:pt x="2088" y="1410"/>
                  </a:lnTo>
                  <a:lnTo>
                    <a:pt x="2588" y="1089"/>
                  </a:lnTo>
                  <a:cubicBezTo>
                    <a:pt x="2686" y="1026"/>
                    <a:pt x="2797" y="995"/>
                    <a:pt x="2907" y="995"/>
                  </a:cubicBezTo>
                  <a:cubicBezTo>
                    <a:pt x="3016" y="995"/>
                    <a:pt x="3123" y="1026"/>
                    <a:pt x="3212" y="1089"/>
                  </a:cubicBezTo>
                  <a:lnTo>
                    <a:pt x="3712" y="1410"/>
                  </a:lnTo>
                  <a:lnTo>
                    <a:pt x="4229" y="1089"/>
                  </a:lnTo>
                  <a:cubicBezTo>
                    <a:pt x="4318" y="1026"/>
                    <a:pt x="4426" y="995"/>
                    <a:pt x="4533" y="995"/>
                  </a:cubicBezTo>
                  <a:cubicBezTo>
                    <a:pt x="4640" y="995"/>
                    <a:pt x="4747" y="1026"/>
                    <a:pt x="4836" y="1089"/>
                  </a:cubicBezTo>
                  <a:lnTo>
                    <a:pt x="5353" y="1410"/>
                  </a:lnTo>
                  <a:lnTo>
                    <a:pt x="5853" y="1089"/>
                  </a:lnTo>
                  <a:cubicBezTo>
                    <a:pt x="5942" y="1026"/>
                    <a:pt x="6049" y="995"/>
                    <a:pt x="6159" y="995"/>
                  </a:cubicBezTo>
                  <a:cubicBezTo>
                    <a:pt x="6268" y="995"/>
                    <a:pt x="6379" y="1026"/>
                    <a:pt x="6477" y="1089"/>
                  </a:cubicBezTo>
                  <a:lnTo>
                    <a:pt x="6977" y="1410"/>
                  </a:lnTo>
                  <a:lnTo>
                    <a:pt x="7477" y="1089"/>
                  </a:lnTo>
                  <a:cubicBezTo>
                    <a:pt x="7575" y="1026"/>
                    <a:pt x="7686" y="995"/>
                    <a:pt x="7796" y="995"/>
                  </a:cubicBezTo>
                  <a:close/>
                  <a:moveTo>
                    <a:pt x="9600" y="2034"/>
                  </a:moveTo>
                  <a:cubicBezTo>
                    <a:pt x="10028" y="2034"/>
                    <a:pt x="10385" y="2373"/>
                    <a:pt x="10385" y="2819"/>
                  </a:cubicBezTo>
                  <a:cubicBezTo>
                    <a:pt x="10385" y="3248"/>
                    <a:pt x="10010" y="3604"/>
                    <a:pt x="9582" y="3604"/>
                  </a:cubicBezTo>
                  <a:lnTo>
                    <a:pt x="9582" y="2677"/>
                  </a:lnTo>
                  <a:lnTo>
                    <a:pt x="8494" y="2677"/>
                  </a:lnTo>
                  <a:lnTo>
                    <a:pt x="8494" y="2980"/>
                  </a:lnTo>
                  <a:lnTo>
                    <a:pt x="9261" y="2980"/>
                  </a:lnTo>
                  <a:lnTo>
                    <a:pt x="9261" y="4068"/>
                  </a:lnTo>
                  <a:cubicBezTo>
                    <a:pt x="9261" y="4675"/>
                    <a:pt x="8779" y="5175"/>
                    <a:pt x="8172" y="5175"/>
                  </a:cubicBezTo>
                  <a:lnTo>
                    <a:pt x="7298" y="5175"/>
                  </a:lnTo>
                  <a:lnTo>
                    <a:pt x="8280" y="4175"/>
                  </a:lnTo>
                  <a:lnTo>
                    <a:pt x="8065" y="3961"/>
                  </a:lnTo>
                  <a:lnTo>
                    <a:pt x="6852" y="5175"/>
                  </a:lnTo>
                  <a:lnTo>
                    <a:pt x="5104" y="5175"/>
                  </a:lnTo>
                  <a:lnTo>
                    <a:pt x="6085" y="4175"/>
                  </a:lnTo>
                  <a:lnTo>
                    <a:pt x="5871" y="3961"/>
                  </a:lnTo>
                  <a:lnTo>
                    <a:pt x="4657" y="5175"/>
                  </a:lnTo>
                  <a:lnTo>
                    <a:pt x="2891" y="5175"/>
                  </a:lnTo>
                  <a:lnTo>
                    <a:pt x="3890" y="4175"/>
                  </a:lnTo>
                  <a:lnTo>
                    <a:pt x="3676" y="3961"/>
                  </a:lnTo>
                  <a:lnTo>
                    <a:pt x="2463" y="5157"/>
                  </a:lnTo>
                  <a:cubicBezTo>
                    <a:pt x="1892" y="5139"/>
                    <a:pt x="1428" y="4657"/>
                    <a:pt x="1428" y="4068"/>
                  </a:cubicBezTo>
                  <a:lnTo>
                    <a:pt x="1428" y="2980"/>
                  </a:lnTo>
                  <a:lnTo>
                    <a:pt x="7548" y="2980"/>
                  </a:lnTo>
                  <a:lnTo>
                    <a:pt x="7548" y="2677"/>
                  </a:lnTo>
                  <a:lnTo>
                    <a:pt x="1125" y="2677"/>
                  </a:lnTo>
                  <a:lnTo>
                    <a:pt x="1125" y="3604"/>
                  </a:lnTo>
                  <a:cubicBezTo>
                    <a:pt x="679" y="3604"/>
                    <a:pt x="322" y="3248"/>
                    <a:pt x="322" y="2819"/>
                  </a:cubicBezTo>
                  <a:cubicBezTo>
                    <a:pt x="322" y="2373"/>
                    <a:pt x="661" y="2034"/>
                    <a:pt x="1089" y="2034"/>
                  </a:cubicBezTo>
                  <a:close/>
                  <a:moveTo>
                    <a:pt x="2374" y="0"/>
                  </a:moveTo>
                  <a:cubicBezTo>
                    <a:pt x="1678" y="0"/>
                    <a:pt x="1125" y="571"/>
                    <a:pt x="1125" y="1249"/>
                  </a:cubicBezTo>
                  <a:lnTo>
                    <a:pt x="1125" y="1713"/>
                  </a:lnTo>
                  <a:cubicBezTo>
                    <a:pt x="500" y="1713"/>
                    <a:pt x="1" y="2195"/>
                    <a:pt x="1" y="2819"/>
                  </a:cubicBezTo>
                  <a:cubicBezTo>
                    <a:pt x="1" y="3426"/>
                    <a:pt x="500" y="3908"/>
                    <a:pt x="1125" y="3908"/>
                  </a:cubicBezTo>
                  <a:lnTo>
                    <a:pt x="1125" y="4068"/>
                  </a:lnTo>
                  <a:cubicBezTo>
                    <a:pt x="1125" y="4853"/>
                    <a:pt x="1749" y="5478"/>
                    <a:pt x="2516" y="5478"/>
                  </a:cubicBezTo>
                  <a:lnTo>
                    <a:pt x="8172" y="5478"/>
                  </a:lnTo>
                  <a:cubicBezTo>
                    <a:pt x="8958" y="5478"/>
                    <a:pt x="9582" y="4853"/>
                    <a:pt x="9582" y="4068"/>
                  </a:cubicBezTo>
                  <a:lnTo>
                    <a:pt x="9582" y="3908"/>
                  </a:lnTo>
                  <a:cubicBezTo>
                    <a:pt x="10189" y="3908"/>
                    <a:pt x="10706" y="3426"/>
                    <a:pt x="10706" y="2819"/>
                  </a:cubicBezTo>
                  <a:cubicBezTo>
                    <a:pt x="10706" y="2213"/>
                    <a:pt x="10189" y="1713"/>
                    <a:pt x="9582" y="1713"/>
                  </a:cubicBezTo>
                  <a:lnTo>
                    <a:pt x="9582" y="1249"/>
                  </a:lnTo>
                  <a:cubicBezTo>
                    <a:pt x="9582" y="571"/>
                    <a:pt x="9029" y="0"/>
                    <a:pt x="8333" y="0"/>
                  </a:cubicBezTo>
                  <a:lnTo>
                    <a:pt x="3159" y="0"/>
                  </a:lnTo>
                  <a:lnTo>
                    <a:pt x="3159" y="321"/>
                  </a:lnTo>
                  <a:lnTo>
                    <a:pt x="8333" y="321"/>
                  </a:lnTo>
                  <a:cubicBezTo>
                    <a:pt x="8761" y="321"/>
                    <a:pt x="9118" y="589"/>
                    <a:pt x="9225" y="982"/>
                  </a:cubicBezTo>
                  <a:cubicBezTo>
                    <a:pt x="9143" y="944"/>
                    <a:pt x="9055" y="926"/>
                    <a:pt x="8968" y="926"/>
                  </a:cubicBezTo>
                  <a:cubicBezTo>
                    <a:pt x="8845" y="926"/>
                    <a:pt x="8723" y="962"/>
                    <a:pt x="8619" y="1035"/>
                  </a:cubicBezTo>
                  <a:lnTo>
                    <a:pt x="8280" y="821"/>
                  </a:lnTo>
                  <a:cubicBezTo>
                    <a:pt x="8137" y="723"/>
                    <a:pt x="7967" y="674"/>
                    <a:pt x="7798" y="674"/>
                  </a:cubicBezTo>
                  <a:cubicBezTo>
                    <a:pt x="7628" y="674"/>
                    <a:pt x="7459" y="723"/>
                    <a:pt x="7316" y="821"/>
                  </a:cubicBezTo>
                  <a:lnTo>
                    <a:pt x="6977" y="1035"/>
                  </a:lnTo>
                  <a:lnTo>
                    <a:pt x="6656" y="821"/>
                  </a:lnTo>
                  <a:cubicBezTo>
                    <a:pt x="6504" y="723"/>
                    <a:pt x="6335" y="674"/>
                    <a:pt x="6165" y="674"/>
                  </a:cubicBezTo>
                  <a:cubicBezTo>
                    <a:pt x="5996" y="674"/>
                    <a:pt x="5826" y="723"/>
                    <a:pt x="5675" y="821"/>
                  </a:cubicBezTo>
                  <a:lnTo>
                    <a:pt x="5353" y="1035"/>
                  </a:lnTo>
                  <a:lnTo>
                    <a:pt x="5014" y="821"/>
                  </a:lnTo>
                  <a:cubicBezTo>
                    <a:pt x="4872" y="723"/>
                    <a:pt x="4702" y="674"/>
                    <a:pt x="4533" y="674"/>
                  </a:cubicBezTo>
                  <a:cubicBezTo>
                    <a:pt x="4363" y="674"/>
                    <a:pt x="4194" y="723"/>
                    <a:pt x="4051" y="821"/>
                  </a:cubicBezTo>
                  <a:lnTo>
                    <a:pt x="3712" y="1035"/>
                  </a:lnTo>
                  <a:lnTo>
                    <a:pt x="3391" y="821"/>
                  </a:lnTo>
                  <a:cubicBezTo>
                    <a:pt x="3248" y="723"/>
                    <a:pt x="3078" y="674"/>
                    <a:pt x="2909" y="674"/>
                  </a:cubicBezTo>
                  <a:cubicBezTo>
                    <a:pt x="2739" y="674"/>
                    <a:pt x="2570" y="723"/>
                    <a:pt x="2427" y="821"/>
                  </a:cubicBezTo>
                  <a:lnTo>
                    <a:pt x="2088" y="1035"/>
                  </a:lnTo>
                  <a:cubicBezTo>
                    <a:pt x="1984" y="962"/>
                    <a:pt x="1862" y="926"/>
                    <a:pt x="1735" y="926"/>
                  </a:cubicBezTo>
                  <a:cubicBezTo>
                    <a:pt x="1645" y="926"/>
                    <a:pt x="1553" y="944"/>
                    <a:pt x="1464" y="982"/>
                  </a:cubicBezTo>
                  <a:cubicBezTo>
                    <a:pt x="1589" y="589"/>
                    <a:pt x="1945" y="321"/>
                    <a:pt x="2374" y="321"/>
                  </a:cubicBezTo>
                  <a:lnTo>
                    <a:pt x="2838" y="321"/>
                  </a:lnTo>
                  <a:lnTo>
                    <a:pt x="28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1174" name="Google Shape;1174;p49"/>
          <p:cNvSpPr txBox="1">
            <a:spLocks noGrp="1"/>
          </p:cNvSpPr>
          <p:nvPr>
            <p:ph type="subTitle" idx="1"/>
          </p:nvPr>
        </p:nvSpPr>
        <p:spPr>
          <a:xfrm>
            <a:off x="1613325" y="2535311"/>
            <a:ext cx="217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Venus es el segundo planeta más cercano al Sol</a:t>
            </a:r>
            <a:endParaRPr/>
          </a:p>
        </p:txBody>
      </p:sp>
      <p:sp>
        <p:nvSpPr>
          <p:cNvPr id="1175" name="Google Shape;1175;p49"/>
          <p:cNvSpPr txBox="1">
            <a:spLocks noGrp="1"/>
          </p:cNvSpPr>
          <p:nvPr>
            <p:ph type="subTitle" idx="2"/>
          </p:nvPr>
        </p:nvSpPr>
        <p:spPr>
          <a:xfrm>
            <a:off x="5352150" y="2535311"/>
            <a:ext cx="217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Saturno está compuesto por hidrógeno y helio</a:t>
            </a:r>
            <a:endParaRPr/>
          </a:p>
        </p:txBody>
      </p:sp>
      <p:sp>
        <p:nvSpPr>
          <p:cNvPr id="1176" name="Google Shape;1176;p49"/>
          <p:cNvSpPr txBox="1">
            <a:spLocks noGrp="1"/>
          </p:cNvSpPr>
          <p:nvPr>
            <p:ph type="subTitle" idx="3"/>
          </p:nvPr>
        </p:nvSpPr>
        <p:spPr>
          <a:xfrm>
            <a:off x="1613325" y="4425911"/>
            <a:ext cx="217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Júpiter es el planeta más grande del sistema solar</a:t>
            </a:r>
            <a:endParaRPr/>
          </a:p>
        </p:txBody>
      </p:sp>
      <p:sp>
        <p:nvSpPr>
          <p:cNvPr id="1177" name="Google Shape;1177;p49"/>
          <p:cNvSpPr txBox="1">
            <a:spLocks noGrp="1"/>
          </p:cNvSpPr>
          <p:nvPr>
            <p:ph type="subTitle" idx="4"/>
          </p:nvPr>
        </p:nvSpPr>
        <p:spPr>
          <a:xfrm>
            <a:off x="5352150" y="4425911"/>
            <a:ext cx="217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Plutón ahora se considera un planeta enano</a:t>
            </a:r>
            <a:endParaRPr/>
          </a:p>
        </p:txBody>
      </p:sp>
      <p:sp>
        <p:nvSpPr>
          <p:cNvPr id="1178" name="Google Shape;1178;p49"/>
          <p:cNvSpPr txBox="1">
            <a:spLocks noGrp="1"/>
          </p:cNvSpPr>
          <p:nvPr>
            <p:ph type="subTitle" idx="5"/>
          </p:nvPr>
        </p:nvSpPr>
        <p:spPr>
          <a:xfrm>
            <a:off x="1534350" y="1964936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EMPANADAS</a:t>
            </a:r>
            <a:endParaRPr/>
          </a:p>
        </p:txBody>
      </p:sp>
      <p:sp>
        <p:nvSpPr>
          <p:cNvPr id="1179" name="Google Shape;1179;p49"/>
          <p:cNvSpPr txBox="1">
            <a:spLocks noGrp="1"/>
          </p:cNvSpPr>
          <p:nvPr>
            <p:ph type="subTitle" idx="6"/>
          </p:nvPr>
        </p:nvSpPr>
        <p:spPr>
          <a:xfrm>
            <a:off x="5273350" y="1964936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CHORIPÁN</a:t>
            </a:r>
            <a:endParaRPr/>
          </a:p>
        </p:txBody>
      </p:sp>
      <p:sp>
        <p:nvSpPr>
          <p:cNvPr id="1180" name="Google Shape;1180;p49"/>
          <p:cNvSpPr txBox="1">
            <a:spLocks noGrp="1"/>
          </p:cNvSpPr>
          <p:nvPr>
            <p:ph type="subTitle" idx="7"/>
          </p:nvPr>
        </p:nvSpPr>
        <p:spPr>
          <a:xfrm>
            <a:off x="1534350" y="3851111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YERBA MATE</a:t>
            </a:r>
            <a:endParaRPr/>
          </a:p>
        </p:txBody>
      </p:sp>
      <p:sp>
        <p:nvSpPr>
          <p:cNvPr id="1181" name="Google Shape;1181;p49"/>
          <p:cNvSpPr txBox="1">
            <a:spLocks noGrp="1"/>
          </p:cNvSpPr>
          <p:nvPr>
            <p:ph type="subTitle" idx="8"/>
          </p:nvPr>
        </p:nvSpPr>
        <p:spPr>
          <a:xfrm>
            <a:off x="5273350" y="3851111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ALFAJORES</a:t>
            </a:r>
            <a:endParaRPr/>
          </a:p>
        </p:txBody>
      </p:sp>
      <p:sp>
        <p:nvSpPr>
          <p:cNvPr id="1182" name="Google Shape;1182;p4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PLATOS TÍPICOS ARGENTINOS</a:t>
            </a:r>
            <a:endParaRPr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BAD57AD-3742-4791-B530-5201DDB25031}"/>
              </a:ext>
            </a:extLst>
          </p:cNvPr>
          <p:cNvSpPr/>
          <p:nvPr/>
        </p:nvSpPr>
        <p:spPr>
          <a:xfrm>
            <a:off x="0" y="0"/>
            <a:ext cx="1145628" cy="514350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929AE467-F1E4-4079-A728-28072CB44B39}"/>
              </a:ext>
            </a:extLst>
          </p:cNvPr>
          <p:cNvSpPr/>
          <p:nvPr/>
        </p:nvSpPr>
        <p:spPr>
          <a:xfrm>
            <a:off x="8009530" y="0"/>
            <a:ext cx="1145628" cy="514350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2E31A2-28D9-408C-B52E-F12C0ACCC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705" y="1137510"/>
            <a:ext cx="697379" cy="39410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0C251C3-121E-42E5-9A63-7CB9BD16AD96}"/>
              </a:ext>
            </a:extLst>
          </p:cNvPr>
          <p:cNvSpPr/>
          <p:nvPr/>
        </p:nvSpPr>
        <p:spPr>
          <a:xfrm>
            <a:off x="5297044" y="3112566"/>
            <a:ext cx="94478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90BE1FA-704C-4712-94F7-C45A4DA45F22}"/>
              </a:ext>
            </a:extLst>
          </p:cNvPr>
          <p:cNvSpPr/>
          <p:nvPr/>
        </p:nvSpPr>
        <p:spPr>
          <a:xfrm>
            <a:off x="5297044" y="0"/>
            <a:ext cx="105365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DDBEA9-1505-5940-9E3E-E9F6618242CD}"/>
              </a:ext>
            </a:extLst>
          </p:cNvPr>
          <p:cNvSpPr txBox="1"/>
          <p:nvPr/>
        </p:nvSpPr>
        <p:spPr>
          <a:xfrm>
            <a:off x="634264" y="2905427"/>
            <a:ext cx="3453817" cy="172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noProof="1"/>
              <a:t>Morbi non scelerisque elit. Vivamus a aliquet nulla. Vestibulum gravida tellus sapien, convallis tempus eros tincidunt sed. Quisque a laoreet libero. Nullam </a:t>
            </a:r>
            <a:r>
              <a:rPr lang="es-ES" sz="1200" b="1" noProof="1"/>
              <a:t>porttitor nisi </a:t>
            </a:r>
            <a:r>
              <a:rPr lang="es-ES" sz="1200" noProof="1"/>
              <a:t>nec pulvinar vestibulum. Proin leo lectus, pulvinar vitae lorem pellentesque, tristique suscipit ex. Vivamus a.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EB80AF9-6515-F846-A34A-4A2505E956AC}"/>
              </a:ext>
            </a:extLst>
          </p:cNvPr>
          <p:cNvSpPr txBox="1"/>
          <p:nvPr/>
        </p:nvSpPr>
        <p:spPr>
          <a:xfrm>
            <a:off x="634264" y="517922"/>
            <a:ext cx="52279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You can </a:t>
            </a:r>
            <a:r>
              <a:rPr lang="es-ES" sz="3600" b="1" dirty="0">
                <a:solidFill>
                  <a:srgbClr val="FFC000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highlight words </a:t>
            </a:r>
            <a:r>
              <a:rPr lang="es-ES" sz="3600" b="1" dirty="0">
                <a:solidFill>
                  <a:srgbClr val="FFC000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to impact Your audiencia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623CD5E-8485-420E-B02D-4D37B43D4B4E}"/>
              </a:ext>
            </a:extLst>
          </p:cNvPr>
          <p:cNvSpPr/>
          <p:nvPr/>
        </p:nvSpPr>
        <p:spPr>
          <a:xfrm>
            <a:off x="0" y="4552193"/>
            <a:ext cx="1499461" cy="593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962FA9A-D89F-4881-BAB2-F9EE7C74D271}"/>
              </a:ext>
            </a:extLst>
          </p:cNvPr>
          <p:cNvSpPr/>
          <p:nvPr/>
        </p:nvSpPr>
        <p:spPr>
          <a:xfrm>
            <a:off x="7686675" y="-11976"/>
            <a:ext cx="1457325" cy="5298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14" name="Google Shape;1247;p50">
            <a:extLst>
              <a:ext uri="{FF2B5EF4-FFF2-40B4-BE49-F238E27FC236}">
                <a16:creationId xmlns:a16="http://schemas.microsoft.com/office/drawing/2014/main" id="{9AC7060D-EB98-434E-BB16-BEA9BA76A85A}"/>
              </a:ext>
            </a:extLst>
          </p:cNvPr>
          <p:cNvSpPr txBox="1">
            <a:spLocks/>
          </p:cNvSpPr>
          <p:nvPr/>
        </p:nvSpPr>
        <p:spPr>
          <a:xfrm>
            <a:off x="653068" y="2324100"/>
            <a:ext cx="3017057" cy="4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2800" b="1" dirty="0">
                <a:solidFill>
                  <a:srgbClr val="FFC000"/>
                </a:solidFill>
                <a:latin typeface="Poppin"/>
              </a:rPr>
              <a:t>CHE! CHE! CHE!</a:t>
            </a:r>
          </a:p>
        </p:txBody>
      </p:sp>
      <p:pic>
        <p:nvPicPr>
          <p:cNvPr id="3074" name="Picture 2" descr="dos hombres sentados afuera del bar cerca de la mesa charlando">
            <a:extLst>
              <a:ext uri="{FF2B5EF4-FFF2-40B4-BE49-F238E27FC236}">
                <a16:creationId xmlns:a16="http://schemas.microsoft.com/office/drawing/2014/main" id="{551D9A1A-73FD-4AAB-8670-82DC00A94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222C0498-372D-4EB6-9D2E-04A774FB527E}"/>
              </a:ext>
            </a:extLst>
          </p:cNvPr>
          <p:cNvSpPr/>
          <p:nvPr/>
        </p:nvSpPr>
        <p:spPr>
          <a:xfrm>
            <a:off x="0" y="1698707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12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50"/>
          <p:cNvGrpSpPr/>
          <p:nvPr/>
        </p:nvGrpSpPr>
        <p:grpSpPr>
          <a:xfrm>
            <a:off x="4290321" y="1177752"/>
            <a:ext cx="563358" cy="495327"/>
            <a:chOff x="5103350" y="4085275"/>
            <a:chExt cx="273475" cy="240450"/>
          </a:xfrm>
        </p:grpSpPr>
        <p:sp>
          <p:nvSpPr>
            <p:cNvPr id="1188" name="Google Shape;1188;p50"/>
            <p:cNvSpPr/>
            <p:nvPr/>
          </p:nvSpPr>
          <p:spPr>
            <a:xfrm>
              <a:off x="5154650" y="4136125"/>
              <a:ext cx="8050" cy="8075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" y="1"/>
                  </a:moveTo>
                  <a:lnTo>
                    <a:pt x="1" y="322"/>
                  </a:lnTo>
                  <a:lnTo>
                    <a:pt x="322" y="32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89" name="Google Shape;1189;p50"/>
            <p:cNvSpPr/>
            <p:nvPr/>
          </p:nvSpPr>
          <p:spPr>
            <a:xfrm>
              <a:off x="5123425" y="4136125"/>
              <a:ext cx="7600" cy="8075"/>
            </a:xfrm>
            <a:custGeom>
              <a:avLst/>
              <a:gdLst/>
              <a:ahLst/>
              <a:cxnLst/>
              <a:rect l="l" t="t" r="r" b="b"/>
              <a:pathLst>
                <a:path w="304" h="323" extrusionOk="0">
                  <a:moveTo>
                    <a:pt x="1" y="1"/>
                  </a:moveTo>
                  <a:lnTo>
                    <a:pt x="1" y="322"/>
                  </a:lnTo>
                  <a:lnTo>
                    <a:pt x="304" y="322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0" name="Google Shape;1190;p50"/>
            <p:cNvSpPr/>
            <p:nvPr/>
          </p:nvSpPr>
          <p:spPr>
            <a:xfrm>
              <a:off x="5103350" y="4085275"/>
              <a:ext cx="273475" cy="240450"/>
            </a:xfrm>
            <a:custGeom>
              <a:avLst/>
              <a:gdLst/>
              <a:ahLst/>
              <a:cxnLst/>
              <a:rect l="l" t="t" r="r" b="b"/>
              <a:pathLst>
                <a:path w="10939" h="9618" extrusionOk="0">
                  <a:moveTo>
                    <a:pt x="4122" y="6781"/>
                  </a:moveTo>
                  <a:lnTo>
                    <a:pt x="3659" y="9297"/>
                  </a:lnTo>
                  <a:lnTo>
                    <a:pt x="3355" y="9297"/>
                  </a:lnTo>
                  <a:lnTo>
                    <a:pt x="3801" y="6781"/>
                  </a:lnTo>
                  <a:close/>
                  <a:moveTo>
                    <a:pt x="7281" y="6674"/>
                  </a:moveTo>
                  <a:cubicBezTo>
                    <a:pt x="7405" y="6852"/>
                    <a:pt x="7566" y="7013"/>
                    <a:pt x="7744" y="7156"/>
                  </a:cubicBezTo>
                  <a:lnTo>
                    <a:pt x="7744" y="7994"/>
                  </a:lnTo>
                  <a:lnTo>
                    <a:pt x="7174" y="9297"/>
                  </a:lnTo>
                  <a:lnTo>
                    <a:pt x="6478" y="9297"/>
                  </a:lnTo>
                  <a:cubicBezTo>
                    <a:pt x="6478" y="9118"/>
                    <a:pt x="6620" y="8994"/>
                    <a:pt x="6799" y="8994"/>
                  </a:cubicBezTo>
                  <a:lnTo>
                    <a:pt x="6906" y="8994"/>
                  </a:lnTo>
                  <a:lnTo>
                    <a:pt x="7281" y="7959"/>
                  </a:lnTo>
                  <a:lnTo>
                    <a:pt x="7281" y="6674"/>
                  </a:lnTo>
                  <a:close/>
                  <a:moveTo>
                    <a:pt x="340" y="1"/>
                  </a:moveTo>
                  <a:cubicBezTo>
                    <a:pt x="179" y="590"/>
                    <a:pt x="1" y="1250"/>
                    <a:pt x="1" y="1856"/>
                  </a:cubicBezTo>
                  <a:lnTo>
                    <a:pt x="1" y="2320"/>
                  </a:lnTo>
                  <a:cubicBezTo>
                    <a:pt x="1" y="2766"/>
                    <a:pt x="179" y="3195"/>
                    <a:pt x="483" y="3534"/>
                  </a:cubicBezTo>
                  <a:lnTo>
                    <a:pt x="483" y="4033"/>
                  </a:lnTo>
                  <a:cubicBezTo>
                    <a:pt x="693" y="4166"/>
                    <a:pt x="917" y="4265"/>
                    <a:pt x="1130" y="4265"/>
                  </a:cubicBezTo>
                  <a:cubicBezTo>
                    <a:pt x="1259" y="4265"/>
                    <a:pt x="1385" y="4228"/>
                    <a:pt x="1500" y="4140"/>
                  </a:cubicBezTo>
                  <a:cubicBezTo>
                    <a:pt x="1571" y="4925"/>
                    <a:pt x="1785" y="5942"/>
                    <a:pt x="2374" y="6388"/>
                  </a:cubicBezTo>
                  <a:lnTo>
                    <a:pt x="2374" y="8690"/>
                  </a:lnTo>
                  <a:cubicBezTo>
                    <a:pt x="2106" y="8762"/>
                    <a:pt x="1910" y="9011"/>
                    <a:pt x="1910" y="9297"/>
                  </a:cubicBezTo>
                  <a:lnTo>
                    <a:pt x="1910" y="9618"/>
                  </a:lnTo>
                  <a:lnTo>
                    <a:pt x="3926" y="9618"/>
                  </a:lnTo>
                  <a:lnTo>
                    <a:pt x="4444" y="6781"/>
                  </a:lnTo>
                  <a:lnTo>
                    <a:pt x="4872" y="6781"/>
                  </a:lnTo>
                  <a:cubicBezTo>
                    <a:pt x="5247" y="6781"/>
                    <a:pt x="5586" y="6603"/>
                    <a:pt x="5817" y="6317"/>
                  </a:cubicBezTo>
                  <a:cubicBezTo>
                    <a:pt x="5996" y="6103"/>
                    <a:pt x="6246" y="5978"/>
                    <a:pt x="6513" y="5978"/>
                  </a:cubicBezTo>
                  <a:lnTo>
                    <a:pt x="6852" y="5978"/>
                  </a:lnTo>
                  <a:cubicBezTo>
                    <a:pt x="6888" y="6049"/>
                    <a:pt x="6924" y="6121"/>
                    <a:pt x="6959" y="6192"/>
                  </a:cubicBezTo>
                  <a:lnTo>
                    <a:pt x="6959" y="7905"/>
                  </a:lnTo>
                  <a:lnTo>
                    <a:pt x="6674" y="8672"/>
                  </a:lnTo>
                  <a:cubicBezTo>
                    <a:pt x="6388" y="8744"/>
                    <a:pt x="6174" y="8994"/>
                    <a:pt x="6174" y="9297"/>
                  </a:cubicBezTo>
                  <a:lnTo>
                    <a:pt x="6174" y="9618"/>
                  </a:lnTo>
                  <a:lnTo>
                    <a:pt x="7370" y="9618"/>
                  </a:lnTo>
                  <a:lnTo>
                    <a:pt x="8066" y="8066"/>
                  </a:lnTo>
                  <a:lnTo>
                    <a:pt x="8066" y="7388"/>
                  </a:lnTo>
                  <a:cubicBezTo>
                    <a:pt x="8440" y="7620"/>
                    <a:pt x="8851" y="7780"/>
                    <a:pt x="9279" y="7852"/>
                  </a:cubicBezTo>
                  <a:lnTo>
                    <a:pt x="9047" y="8690"/>
                  </a:lnTo>
                  <a:cubicBezTo>
                    <a:pt x="8762" y="8744"/>
                    <a:pt x="8547" y="8994"/>
                    <a:pt x="8547" y="9297"/>
                  </a:cubicBezTo>
                  <a:lnTo>
                    <a:pt x="8547" y="9618"/>
                  </a:lnTo>
                  <a:lnTo>
                    <a:pt x="9761" y="9618"/>
                  </a:lnTo>
                  <a:lnTo>
                    <a:pt x="9975" y="9047"/>
                  </a:lnTo>
                  <a:lnTo>
                    <a:pt x="9689" y="8922"/>
                  </a:lnTo>
                  <a:lnTo>
                    <a:pt x="9547" y="9297"/>
                  </a:lnTo>
                  <a:lnTo>
                    <a:pt x="8851" y="9297"/>
                  </a:lnTo>
                  <a:cubicBezTo>
                    <a:pt x="8851" y="9136"/>
                    <a:pt x="8993" y="8994"/>
                    <a:pt x="9172" y="8994"/>
                  </a:cubicBezTo>
                  <a:lnTo>
                    <a:pt x="9279" y="8994"/>
                  </a:lnTo>
                  <a:lnTo>
                    <a:pt x="9689" y="7602"/>
                  </a:lnTo>
                  <a:cubicBezTo>
                    <a:pt x="8565" y="7495"/>
                    <a:pt x="7513" y="6835"/>
                    <a:pt x="7102" y="5764"/>
                  </a:cubicBezTo>
                  <a:cubicBezTo>
                    <a:pt x="6977" y="5461"/>
                    <a:pt x="6852" y="5140"/>
                    <a:pt x="6799" y="4247"/>
                  </a:cubicBezTo>
                  <a:lnTo>
                    <a:pt x="6478" y="4247"/>
                  </a:lnTo>
                  <a:cubicBezTo>
                    <a:pt x="6513" y="4943"/>
                    <a:pt x="6638" y="5407"/>
                    <a:pt x="6727" y="5675"/>
                  </a:cubicBezTo>
                  <a:cubicBezTo>
                    <a:pt x="6679" y="5671"/>
                    <a:pt x="6631" y="5669"/>
                    <a:pt x="6583" y="5669"/>
                  </a:cubicBezTo>
                  <a:cubicBezTo>
                    <a:pt x="6190" y="5669"/>
                    <a:pt x="5822" y="5803"/>
                    <a:pt x="5568" y="6121"/>
                  </a:cubicBezTo>
                  <a:cubicBezTo>
                    <a:pt x="5407" y="6335"/>
                    <a:pt x="5139" y="6460"/>
                    <a:pt x="4872" y="6460"/>
                  </a:cubicBezTo>
                  <a:lnTo>
                    <a:pt x="3855" y="6460"/>
                  </a:lnTo>
                  <a:lnTo>
                    <a:pt x="3890" y="6281"/>
                  </a:lnTo>
                  <a:cubicBezTo>
                    <a:pt x="3998" y="6139"/>
                    <a:pt x="4390" y="5657"/>
                    <a:pt x="4461" y="5229"/>
                  </a:cubicBezTo>
                  <a:lnTo>
                    <a:pt x="4140" y="5157"/>
                  </a:lnTo>
                  <a:cubicBezTo>
                    <a:pt x="4069" y="5603"/>
                    <a:pt x="3605" y="6103"/>
                    <a:pt x="3587" y="6139"/>
                  </a:cubicBezTo>
                  <a:lnTo>
                    <a:pt x="3034" y="9297"/>
                  </a:lnTo>
                  <a:lnTo>
                    <a:pt x="2231" y="9297"/>
                  </a:lnTo>
                  <a:cubicBezTo>
                    <a:pt x="2231" y="9136"/>
                    <a:pt x="2356" y="8994"/>
                    <a:pt x="2534" y="8994"/>
                  </a:cubicBezTo>
                  <a:lnTo>
                    <a:pt x="2695" y="8994"/>
                  </a:lnTo>
                  <a:lnTo>
                    <a:pt x="2695" y="6228"/>
                  </a:lnTo>
                  <a:cubicBezTo>
                    <a:pt x="2106" y="5853"/>
                    <a:pt x="1892" y="4961"/>
                    <a:pt x="1821" y="4212"/>
                  </a:cubicBezTo>
                  <a:lnTo>
                    <a:pt x="1821" y="4212"/>
                  </a:lnTo>
                  <a:cubicBezTo>
                    <a:pt x="1896" y="4245"/>
                    <a:pt x="1975" y="4260"/>
                    <a:pt x="2054" y="4260"/>
                  </a:cubicBezTo>
                  <a:cubicBezTo>
                    <a:pt x="2273" y="4260"/>
                    <a:pt x="2498" y="4141"/>
                    <a:pt x="2695" y="3944"/>
                  </a:cubicBezTo>
                  <a:lnTo>
                    <a:pt x="2695" y="3534"/>
                  </a:lnTo>
                  <a:cubicBezTo>
                    <a:pt x="2820" y="3391"/>
                    <a:pt x="2927" y="3230"/>
                    <a:pt x="3016" y="3052"/>
                  </a:cubicBezTo>
                  <a:lnTo>
                    <a:pt x="2713" y="2909"/>
                  </a:lnTo>
                  <a:cubicBezTo>
                    <a:pt x="2641" y="3105"/>
                    <a:pt x="2517" y="3266"/>
                    <a:pt x="2374" y="3409"/>
                  </a:cubicBezTo>
                  <a:lnTo>
                    <a:pt x="2374" y="3801"/>
                  </a:lnTo>
                  <a:cubicBezTo>
                    <a:pt x="2278" y="3881"/>
                    <a:pt x="2168" y="3947"/>
                    <a:pt x="2056" y="3947"/>
                  </a:cubicBezTo>
                  <a:cubicBezTo>
                    <a:pt x="2043" y="3947"/>
                    <a:pt x="2030" y="3946"/>
                    <a:pt x="2017" y="3944"/>
                  </a:cubicBezTo>
                  <a:cubicBezTo>
                    <a:pt x="1821" y="3891"/>
                    <a:pt x="1767" y="3730"/>
                    <a:pt x="1749" y="3676"/>
                  </a:cubicBezTo>
                  <a:lnTo>
                    <a:pt x="1749" y="3462"/>
                  </a:lnTo>
                  <a:lnTo>
                    <a:pt x="1910" y="3462"/>
                  </a:lnTo>
                  <a:lnTo>
                    <a:pt x="1910" y="3141"/>
                  </a:lnTo>
                  <a:lnTo>
                    <a:pt x="1268" y="3141"/>
                  </a:lnTo>
                  <a:lnTo>
                    <a:pt x="1268" y="3462"/>
                  </a:lnTo>
                  <a:lnTo>
                    <a:pt x="1428" y="3462"/>
                  </a:lnTo>
                  <a:lnTo>
                    <a:pt x="1428" y="3694"/>
                  </a:lnTo>
                  <a:cubicBezTo>
                    <a:pt x="1410" y="3748"/>
                    <a:pt x="1392" y="3855"/>
                    <a:pt x="1232" y="3926"/>
                  </a:cubicBezTo>
                  <a:cubicBezTo>
                    <a:pt x="1198" y="3938"/>
                    <a:pt x="1159" y="3943"/>
                    <a:pt x="1116" y="3943"/>
                  </a:cubicBezTo>
                  <a:cubicBezTo>
                    <a:pt x="1023" y="3943"/>
                    <a:pt x="913" y="3916"/>
                    <a:pt x="804" y="3855"/>
                  </a:cubicBezTo>
                  <a:lnTo>
                    <a:pt x="804" y="3409"/>
                  </a:lnTo>
                  <a:cubicBezTo>
                    <a:pt x="500" y="3123"/>
                    <a:pt x="322" y="2731"/>
                    <a:pt x="322" y="2320"/>
                  </a:cubicBezTo>
                  <a:lnTo>
                    <a:pt x="322" y="1856"/>
                  </a:lnTo>
                  <a:cubicBezTo>
                    <a:pt x="322" y="1375"/>
                    <a:pt x="411" y="893"/>
                    <a:pt x="554" y="411"/>
                  </a:cubicBezTo>
                  <a:lnTo>
                    <a:pt x="1036" y="1089"/>
                  </a:lnTo>
                  <a:lnTo>
                    <a:pt x="2142" y="1089"/>
                  </a:lnTo>
                  <a:lnTo>
                    <a:pt x="2624" y="411"/>
                  </a:lnTo>
                  <a:cubicBezTo>
                    <a:pt x="2766" y="893"/>
                    <a:pt x="2856" y="1375"/>
                    <a:pt x="2856" y="1856"/>
                  </a:cubicBezTo>
                  <a:lnTo>
                    <a:pt x="2856" y="2320"/>
                  </a:lnTo>
                  <a:cubicBezTo>
                    <a:pt x="2856" y="2427"/>
                    <a:pt x="2838" y="2534"/>
                    <a:pt x="2820" y="2624"/>
                  </a:cubicBezTo>
                  <a:lnTo>
                    <a:pt x="3123" y="2695"/>
                  </a:lnTo>
                  <a:cubicBezTo>
                    <a:pt x="3177" y="2481"/>
                    <a:pt x="3159" y="2195"/>
                    <a:pt x="3159" y="1964"/>
                  </a:cubicBezTo>
                  <a:lnTo>
                    <a:pt x="3159" y="1964"/>
                  </a:lnTo>
                  <a:lnTo>
                    <a:pt x="3873" y="3141"/>
                  </a:lnTo>
                  <a:lnTo>
                    <a:pt x="8137" y="3141"/>
                  </a:lnTo>
                  <a:cubicBezTo>
                    <a:pt x="8153" y="3141"/>
                    <a:pt x="8169" y="3140"/>
                    <a:pt x="8185" y="3140"/>
                  </a:cubicBezTo>
                  <a:cubicBezTo>
                    <a:pt x="9197" y="3140"/>
                    <a:pt x="9987" y="4245"/>
                    <a:pt x="9636" y="5211"/>
                  </a:cubicBezTo>
                  <a:lnTo>
                    <a:pt x="9315" y="6174"/>
                  </a:lnTo>
                  <a:lnTo>
                    <a:pt x="10260" y="7423"/>
                  </a:lnTo>
                  <a:lnTo>
                    <a:pt x="10028" y="8012"/>
                  </a:lnTo>
                  <a:lnTo>
                    <a:pt x="10332" y="8119"/>
                  </a:lnTo>
                  <a:lnTo>
                    <a:pt x="10617" y="7388"/>
                  </a:lnTo>
                  <a:lnTo>
                    <a:pt x="9654" y="6121"/>
                  </a:lnTo>
                  <a:lnTo>
                    <a:pt x="9921" y="5318"/>
                  </a:lnTo>
                  <a:cubicBezTo>
                    <a:pt x="10135" y="4676"/>
                    <a:pt x="10010" y="3998"/>
                    <a:pt x="9582" y="3498"/>
                  </a:cubicBezTo>
                  <a:cubicBezTo>
                    <a:pt x="10617" y="2998"/>
                    <a:pt x="10938" y="1839"/>
                    <a:pt x="10564" y="768"/>
                  </a:cubicBezTo>
                  <a:lnTo>
                    <a:pt x="10118" y="768"/>
                  </a:lnTo>
                  <a:cubicBezTo>
                    <a:pt x="10135" y="1196"/>
                    <a:pt x="10046" y="1607"/>
                    <a:pt x="9814" y="1946"/>
                  </a:cubicBezTo>
                  <a:lnTo>
                    <a:pt x="10082" y="2124"/>
                  </a:lnTo>
                  <a:cubicBezTo>
                    <a:pt x="10225" y="1892"/>
                    <a:pt x="10332" y="1660"/>
                    <a:pt x="10385" y="1393"/>
                  </a:cubicBezTo>
                  <a:lnTo>
                    <a:pt x="10385" y="1393"/>
                  </a:lnTo>
                  <a:cubicBezTo>
                    <a:pt x="10510" y="2178"/>
                    <a:pt x="10082" y="2963"/>
                    <a:pt x="9350" y="3266"/>
                  </a:cubicBezTo>
                  <a:cubicBezTo>
                    <a:pt x="9225" y="3159"/>
                    <a:pt x="9101" y="3088"/>
                    <a:pt x="8958" y="3016"/>
                  </a:cubicBezTo>
                  <a:cubicBezTo>
                    <a:pt x="9297" y="2891"/>
                    <a:pt x="9618" y="2677"/>
                    <a:pt x="9868" y="2410"/>
                  </a:cubicBezTo>
                  <a:lnTo>
                    <a:pt x="9618" y="2195"/>
                  </a:lnTo>
                  <a:cubicBezTo>
                    <a:pt x="9261" y="2588"/>
                    <a:pt x="8762" y="2820"/>
                    <a:pt x="8226" y="2820"/>
                  </a:cubicBezTo>
                  <a:lnTo>
                    <a:pt x="4051" y="2820"/>
                  </a:lnTo>
                  <a:lnTo>
                    <a:pt x="3141" y="1321"/>
                  </a:lnTo>
                  <a:cubicBezTo>
                    <a:pt x="3105" y="929"/>
                    <a:pt x="2945" y="393"/>
                    <a:pt x="2838" y="1"/>
                  </a:cubicBezTo>
                  <a:lnTo>
                    <a:pt x="2534" y="1"/>
                  </a:lnTo>
                  <a:lnTo>
                    <a:pt x="1981" y="786"/>
                  </a:lnTo>
                  <a:lnTo>
                    <a:pt x="1196" y="786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1" name="Google Shape;1191;p50"/>
            <p:cNvSpPr/>
            <p:nvPr/>
          </p:nvSpPr>
          <p:spPr>
            <a:xfrm>
              <a:off x="5348250" y="4293150"/>
              <a:ext cx="10275" cy="10275"/>
            </a:xfrm>
            <a:custGeom>
              <a:avLst/>
              <a:gdLst/>
              <a:ahLst/>
              <a:cxnLst/>
              <a:rect l="l" t="t" r="r" b="b"/>
              <a:pathLst>
                <a:path w="411" h="411" extrusionOk="0">
                  <a:moveTo>
                    <a:pt x="125" y="0"/>
                  </a:moveTo>
                  <a:lnTo>
                    <a:pt x="0" y="286"/>
                  </a:lnTo>
                  <a:lnTo>
                    <a:pt x="304" y="411"/>
                  </a:lnTo>
                  <a:lnTo>
                    <a:pt x="411" y="108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2" name="Google Shape;1192;p50"/>
            <p:cNvSpPr/>
            <p:nvPr/>
          </p:nvSpPr>
          <p:spPr>
            <a:xfrm>
              <a:off x="5159550" y="4204375"/>
              <a:ext cx="9850" cy="9850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304" y="1"/>
                  </a:moveTo>
                  <a:lnTo>
                    <a:pt x="1" y="90"/>
                  </a:lnTo>
                  <a:cubicBezTo>
                    <a:pt x="19" y="197"/>
                    <a:pt x="54" y="304"/>
                    <a:pt x="90" y="393"/>
                  </a:cubicBezTo>
                  <a:lnTo>
                    <a:pt x="393" y="304"/>
                  </a:lnTo>
                  <a:cubicBezTo>
                    <a:pt x="358" y="197"/>
                    <a:pt x="322" y="108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3" name="Google Shape;1193;p50"/>
            <p:cNvSpPr/>
            <p:nvPr/>
          </p:nvSpPr>
          <p:spPr>
            <a:xfrm>
              <a:off x="5164925" y="4218650"/>
              <a:ext cx="10725" cy="10725"/>
            </a:xfrm>
            <a:custGeom>
              <a:avLst/>
              <a:gdLst/>
              <a:ahLst/>
              <a:cxnLst/>
              <a:rect l="l" t="t" r="r" b="b"/>
              <a:pathLst>
                <a:path w="429" h="429" extrusionOk="0">
                  <a:moveTo>
                    <a:pt x="286" y="1"/>
                  </a:moveTo>
                  <a:lnTo>
                    <a:pt x="0" y="144"/>
                  </a:lnTo>
                  <a:cubicBezTo>
                    <a:pt x="54" y="251"/>
                    <a:pt x="107" y="340"/>
                    <a:pt x="178" y="429"/>
                  </a:cubicBezTo>
                  <a:lnTo>
                    <a:pt x="428" y="251"/>
                  </a:lnTo>
                  <a:cubicBezTo>
                    <a:pt x="375" y="179"/>
                    <a:pt x="321" y="90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194" name="Google Shape;1194;p50"/>
          <p:cNvGrpSpPr/>
          <p:nvPr/>
        </p:nvGrpSpPr>
        <p:grpSpPr>
          <a:xfrm>
            <a:off x="6905220" y="1252890"/>
            <a:ext cx="554140" cy="420188"/>
            <a:chOff x="4523925" y="4103475"/>
            <a:chExt cx="269000" cy="203975"/>
          </a:xfrm>
        </p:grpSpPr>
        <p:sp>
          <p:nvSpPr>
            <p:cNvPr id="1195" name="Google Shape;1195;p50"/>
            <p:cNvSpPr/>
            <p:nvPr/>
          </p:nvSpPr>
          <p:spPr>
            <a:xfrm>
              <a:off x="4523925" y="4103475"/>
              <a:ext cx="142750" cy="203975"/>
            </a:xfrm>
            <a:custGeom>
              <a:avLst/>
              <a:gdLst/>
              <a:ahLst/>
              <a:cxnLst/>
              <a:rect l="l" t="t" r="r" b="b"/>
              <a:pathLst>
                <a:path w="5710" h="8159" extrusionOk="0">
                  <a:moveTo>
                    <a:pt x="602" y="317"/>
                  </a:moveTo>
                  <a:cubicBezTo>
                    <a:pt x="666" y="317"/>
                    <a:pt x="726" y="345"/>
                    <a:pt x="767" y="397"/>
                  </a:cubicBezTo>
                  <a:lnTo>
                    <a:pt x="803" y="433"/>
                  </a:lnTo>
                  <a:cubicBezTo>
                    <a:pt x="660" y="522"/>
                    <a:pt x="553" y="647"/>
                    <a:pt x="482" y="789"/>
                  </a:cubicBezTo>
                  <a:lnTo>
                    <a:pt x="393" y="647"/>
                  </a:lnTo>
                  <a:cubicBezTo>
                    <a:pt x="339" y="540"/>
                    <a:pt x="375" y="415"/>
                    <a:pt x="464" y="361"/>
                  </a:cubicBezTo>
                  <a:cubicBezTo>
                    <a:pt x="509" y="331"/>
                    <a:pt x="557" y="317"/>
                    <a:pt x="602" y="317"/>
                  </a:cubicBezTo>
                  <a:close/>
                  <a:moveTo>
                    <a:pt x="2342" y="317"/>
                  </a:moveTo>
                  <a:cubicBezTo>
                    <a:pt x="2388" y="317"/>
                    <a:pt x="2436" y="331"/>
                    <a:pt x="2480" y="361"/>
                  </a:cubicBezTo>
                  <a:cubicBezTo>
                    <a:pt x="2570" y="415"/>
                    <a:pt x="2605" y="540"/>
                    <a:pt x="2552" y="647"/>
                  </a:cubicBezTo>
                  <a:lnTo>
                    <a:pt x="2480" y="789"/>
                  </a:lnTo>
                  <a:cubicBezTo>
                    <a:pt x="2391" y="629"/>
                    <a:pt x="2284" y="522"/>
                    <a:pt x="2141" y="433"/>
                  </a:cubicBezTo>
                  <a:lnTo>
                    <a:pt x="2177" y="397"/>
                  </a:lnTo>
                  <a:cubicBezTo>
                    <a:pt x="2219" y="345"/>
                    <a:pt x="2278" y="317"/>
                    <a:pt x="2342" y="317"/>
                  </a:cubicBezTo>
                  <a:close/>
                  <a:moveTo>
                    <a:pt x="1695" y="629"/>
                  </a:moveTo>
                  <a:cubicBezTo>
                    <a:pt x="1963" y="629"/>
                    <a:pt x="2195" y="825"/>
                    <a:pt x="2248" y="1093"/>
                  </a:cubicBezTo>
                  <a:lnTo>
                    <a:pt x="2106" y="1093"/>
                  </a:lnTo>
                  <a:cubicBezTo>
                    <a:pt x="1838" y="1093"/>
                    <a:pt x="1642" y="1307"/>
                    <a:pt x="1642" y="1557"/>
                  </a:cubicBezTo>
                  <a:cubicBezTo>
                    <a:pt x="1642" y="1699"/>
                    <a:pt x="1660" y="1860"/>
                    <a:pt x="1481" y="1878"/>
                  </a:cubicBezTo>
                  <a:cubicBezTo>
                    <a:pt x="1285" y="1860"/>
                    <a:pt x="1321" y="1699"/>
                    <a:pt x="1321" y="1557"/>
                  </a:cubicBezTo>
                  <a:cubicBezTo>
                    <a:pt x="1321" y="1307"/>
                    <a:pt x="1106" y="1093"/>
                    <a:pt x="857" y="1093"/>
                  </a:cubicBezTo>
                  <a:lnTo>
                    <a:pt x="696" y="1093"/>
                  </a:lnTo>
                  <a:cubicBezTo>
                    <a:pt x="750" y="825"/>
                    <a:pt x="982" y="629"/>
                    <a:pt x="1267" y="629"/>
                  </a:cubicBezTo>
                  <a:close/>
                  <a:moveTo>
                    <a:pt x="2320" y="1414"/>
                  </a:moveTo>
                  <a:lnTo>
                    <a:pt x="2409" y="1824"/>
                  </a:lnTo>
                  <a:lnTo>
                    <a:pt x="1891" y="2413"/>
                  </a:lnTo>
                  <a:lnTo>
                    <a:pt x="1856" y="2574"/>
                  </a:lnTo>
                  <a:cubicBezTo>
                    <a:pt x="1838" y="2627"/>
                    <a:pt x="1784" y="2663"/>
                    <a:pt x="1749" y="2663"/>
                  </a:cubicBezTo>
                  <a:lnTo>
                    <a:pt x="1213" y="2663"/>
                  </a:lnTo>
                  <a:cubicBezTo>
                    <a:pt x="1160" y="2663"/>
                    <a:pt x="1124" y="2627"/>
                    <a:pt x="1106" y="2574"/>
                  </a:cubicBezTo>
                  <a:lnTo>
                    <a:pt x="1071" y="2413"/>
                  </a:lnTo>
                  <a:lnTo>
                    <a:pt x="535" y="1824"/>
                  </a:lnTo>
                  <a:lnTo>
                    <a:pt x="643" y="1414"/>
                  </a:lnTo>
                  <a:lnTo>
                    <a:pt x="857" y="1414"/>
                  </a:lnTo>
                  <a:cubicBezTo>
                    <a:pt x="946" y="1414"/>
                    <a:pt x="999" y="1467"/>
                    <a:pt x="999" y="1557"/>
                  </a:cubicBezTo>
                  <a:lnTo>
                    <a:pt x="999" y="1717"/>
                  </a:lnTo>
                  <a:cubicBezTo>
                    <a:pt x="999" y="1985"/>
                    <a:pt x="1213" y="2199"/>
                    <a:pt x="1481" y="2199"/>
                  </a:cubicBezTo>
                  <a:cubicBezTo>
                    <a:pt x="1731" y="2199"/>
                    <a:pt x="1945" y="1985"/>
                    <a:pt x="1945" y="1717"/>
                  </a:cubicBezTo>
                  <a:lnTo>
                    <a:pt x="1945" y="1557"/>
                  </a:lnTo>
                  <a:cubicBezTo>
                    <a:pt x="1945" y="1485"/>
                    <a:pt x="2016" y="1414"/>
                    <a:pt x="2106" y="1414"/>
                  </a:cubicBezTo>
                  <a:close/>
                  <a:moveTo>
                    <a:pt x="1481" y="4768"/>
                  </a:moveTo>
                  <a:cubicBezTo>
                    <a:pt x="1535" y="4822"/>
                    <a:pt x="1606" y="4875"/>
                    <a:pt x="1660" y="4929"/>
                  </a:cubicBezTo>
                  <a:lnTo>
                    <a:pt x="1802" y="7231"/>
                  </a:lnTo>
                  <a:cubicBezTo>
                    <a:pt x="1499" y="7302"/>
                    <a:pt x="1267" y="7534"/>
                    <a:pt x="1213" y="7837"/>
                  </a:cubicBezTo>
                  <a:lnTo>
                    <a:pt x="446" y="7837"/>
                  </a:lnTo>
                  <a:cubicBezTo>
                    <a:pt x="500" y="7659"/>
                    <a:pt x="678" y="7534"/>
                    <a:pt x="892" y="7534"/>
                  </a:cubicBezTo>
                  <a:lnTo>
                    <a:pt x="1017" y="7534"/>
                  </a:lnTo>
                  <a:lnTo>
                    <a:pt x="1481" y="4768"/>
                  </a:lnTo>
                  <a:close/>
                  <a:moveTo>
                    <a:pt x="588" y="0"/>
                  </a:moveTo>
                  <a:cubicBezTo>
                    <a:pt x="483" y="0"/>
                    <a:pt x="377" y="30"/>
                    <a:pt x="286" y="94"/>
                  </a:cubicBezTo>
                  <a:cubicBezTo>
                    <a:pt x="72" y="254"/>
                    <a:pt x="0" y="540"/>
                    <a:pt x="125" y="789"/>
                  </a:cubicBezTo>
                  <a:lnTo>
                    <a:pt x="357" y="1236"/>
                  </a:lnTo>
                  <a:lnTo>
                    <a:pt x="196" y="1931"/>
                  </a:lnTo>
                  <a:lnTo>
                    <a:pt x="785" y="2556"/>
                  </a:lnTo>
                  <a:cubicBezTo>
                    <a:pt x="803" y="2645"/>
                    <a:pt x="821" y="2734"/>
                    <a:pt x="874" y="2806"/>
                  </a:cubicBezTo>
                  <a:lnTo>
                    <a:pt x="874" y="3234"/>
                  </a:lnTo>
                  <a:cubicBezTo>
                    <a:pt x="874" y="3662"/>
                    <a:pt x="999" y="4072"/>
                    <a:pt x="1213" y="4429"/>
                  </a:cubicBezTo>
                  <a:lnTo>
                    <a:pt x="750" y="7231"/>
                  </a:lnTo>
                  <a:cubicBezTo>
                    <a:pt x="375" y="7284"/>
                    <a:pt x="107" y="7605"/>
                    <a:pt x="107" y="7998"/>
                  </a:cubicBezTo>
                  <a:lnTo>
                    <a:pt x="107" y="8158"/>
                  </a:lnTo>
                  <a:lnTo>
                    <a:pt x="2891" y="8158"/>
                  </a:lnTo>
                  <a:lnTo>
                    <a:pt x="2891" y="7213"/>
                  </a:lnTo>
                  <a:lnTo>
                    <a:pt x="2570" y="7213"/>
                  </a:lnTo>
                  <a:lnTo>
                    <a:pt x="2570" y="7837"/>
                  </a:lnTo>
                  <a:lnTo>
                    <a:pt x="1535" y="7837"/>
                  </a:lnTo>
                  <a:cubicBezTo>
                    <a:pt x="1588" y="7659"/>
                    <a:pt x="1767" y="7534"/>
                    <a:pt x="1981" y="7534"/>
                  </a:cubicBezTo>
                  <a:lnTo>
                    <a:pt x="2141" y="7534"/>
                  </a:lnTo>
                  <a:lnTo>
                    <a:pt x="1963" y="4786"/>
                  </a:lnTo>
                  <a:cubicBezTo>
                    <a:pt x="1481" y="4412"/>
                    <a:pt x="1196" y="3841"/>
                    <a:pt x="1196" y="3234"/>
                  </a:cubicBezTo>
                  <a:lnTo>
                    <a:pt x="1196" y="2966"/>
                  </a:lnTo>
                  <a:lnTo>
                    <a:pt x="1749" y="2984"/>
                  </a:lnTo>
                  <a:cubicBezTo>
                    <a:pt x="1981" y="2984"/>
                    <a:pt x="2141" y="2788"/>
                    <a:pt x="2177" y="2556"/>
                  </a:cubicBezTo>
                  <a:lnTo>
                    <a:pt x="2694" y="2003"/>
                  </a:lnTo>
                  <a:lnTo>
                    <a:pt x="3319" y="2502"/>
                  </a:lnTo>
                  <a:lnTo>
                    <a:pt x="5710" y="2502"/>
                  </a:lnTo>
                  <a:lnTo>
                    <a:pt x="5710" y="2199"/>
                  </a:lnTo>
                  <a:lnTo>
                    <a:pt x="3444" y="2199"/>
                  </a:lnTo>
                  <a:lnTo>
                    <a:pt x="2677" y="1592"/>
                  </a:lnTo>
                  <a:lnTo>
                    <a:pt x="2605" y="1218"/>
                  </a:lnTo>
                  <a:lnTo>
                    <a:pt x="2837" y="789"/>
                  </a:lnTo>
                  <a:cubicBezTo>
                    <a:pt x="2962" y="540"/>
                    <a:pt x="2873" y="254"/>
                    <a:pt x="2659" y="94"/>
                  </a:cubicBezTo>
                  <a:cubicBezTo>
                    <a:pt x="2567" y="30"/>
                    <a:pt x="2462" y="0"/>
                    <a:pt x="2357" y="0"/>
                  </a:cubicBezTo>
                  <a:cubicBezTo>
                    <a:pt x="2196" y="0"/>
                    <a:pt x="2035" y="71"/>
                    <a:pt x="1927" y="201"/>
                  </a:cubicBezTo>
                  <a:lnTo>
                    <a:pt x="1820" y="326"/>
                  </a:lnTo>
                  <a:cubicBezTo>
                    <a:pt x="1731" y="317"/>
                    <a:pt x="1602" y="312"/>
                    <a:pt x="1472" y="312"/>
                  </a:cubicBezTo>
                  <a:cubicBezTo>
                    <a:pt x="1343" y="312"/>
                    <a:pt x="1213" y="317"/>
                    <a:pt x="1124" y="326"/>
                  </a:cubicBezTo>
                  <a:lnTo>
                    <a:pt x="1017" y="201"/>
                  </a:lnTo>
                  <a:cubicBezTo>
                    <a:pt x="909" y="71"/>
                    <a:pt x="749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6" name="Google Shape;1196;p50"/>
            <p:cNvSpPr/>
            <p:nvPr/>
          </p:nvSpPr>
          <p:spPr>
            <a:xfrm>
              <a:off x="4588150" y="4268175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1" y="0"/>
                  </a:moveTo>
                  <a:lnTo>
                    <a:pt x="1" y="304"/>
                  </a:lnTo>
                  <a:lnTo>
                    <a:pt x="322" y="304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7" name="Google Shape;1197;p50"/>
            <p:cNvSpPr/>
            <p:nvPr/>
          </p:nvSpPr>
          <p:spPr>
            <a:xfrm>
              <a:off x="4588150" y="4205275"/>
              <a:ext cx="163725" cy="102175"/>
            </a:xfrm>
            <a:custGeom>
              <a:avLst/>
              <a:gdLst/>
              <a:ahLst/>
              <a:cxnLst/>
              <a:rect l="l" t="t" r="r" b="b"/>
              <a:pathLst>
                <a:path w="6549" h="4087" extrusionOk="0">
                  <a:moveTo>
                    <a:pt x="3783" y="1089"/>
                  </a:moveTo>
                  <a:cubicBezTo>
                    <a:pt x="3944" y="1357"/>
                    <a:pt x="4158" y="1571"/>
                    <a:pt x="4425" y="1749"/>
                  </a:cubicBezTo>
                  <a:lnTo>
                    <a:pt x="4425" y="2641"/>
                  </a:lnTo>
                  <a:lnTo>
                    <a:pt x="3855" y="3765"/>
                  </a:lnTo>
                  <a:lnTo>
                    <a:pt x="3016" y="3765"/>
                  </a:lnTo>
                  <a:cubicBezTo>
                    <a:pt x="3087" y="3587"/>
                    <a:pt x="3248" y="3462"/>
                    <a:pt x="3462" y="3462"/>
                  </a:cubicBezTo>
                  <a:lnTo>
                    <a:pt x="3605" y="3462"/>
                  </a:lnTo>
                  <a:lnTo>
                    <a:pt x="3783" y="2374"/>
                  </a:lnTo>
                  <a:lnTo>
                    <a:pt x="3783" y="1089"/>
                  </a:lnTo>
                  <a:close/>
                  <a:moveTo>
                    <a:pt x="1" y="0"/>
                  </a:moveTo>
                  <a:lnTo>
                    <a:pt x="1" y="2195"/>
                  </a:lnTo>
                  <a:lnTo>
                    <a:pt x="322" y="2195"/>
                  </a:lnTo>
                  <a:lnTo>
                    <a:pt x="322" y="1249"/>
                  </a:lnTo>
                  <a:cubicBezTo>
                    <a:pt x="379" y="1251"/>
                    <a:pt x="437" y="1251"/>
                    <a:pt x="495" y="1251"/>
                  </a:cubicBezTo>
                  <a:cubicBezTo>
                    <a:pt x="1240" y="1251"/>
                    <a:pt x="1983" y="1145"/>
                    <a:pt x="2695" y="946"/>
                  </a:cubicBezTo>
                  <a:lnTo>
                    <a:pt x="3462" y="946"/>
                  </a:lnTo>
                  <a:lnTo>
                    <a:pt x="3462" y="2338"/>
                  </a:lnTo>
                  <a:lnTo>
                    <a:pt x="3337" y="3159"/>
                  </a:lnTo>
                  <a:cubicBezTo>
                    <a:pt x="2962" y="3212"/>
                    <a:pt x="2677" y="3533"/>
                    <a:pt x="2677" y="3926"/>
                  </a:cubicBezTo>
                  <a:lnTo>
                    <a:pt x="2677" y="4086"/>
                  </a:lnTo>
                  <a:lnTo>
                    <a:pt x="4051" y="4086"/>
                  </a:lnTo>
                  <a:lnTo>
                    <a:pt x="4729" y="2713"/>
                  </a:lnTo>
                  <a:lnTo>
                    <a:pt x="4729" y="1910"/>
                  </a:lnTo>
                  <a:cubicBezTo>
                    <a:pt x="4979" y="1999"/>
                    <a:pt x="5246" y="2052"/>
                    <a:pt x="5532" y="2052"/>
                  </a:cubicBezTo>
                  <a:lnTo>
                    <a:pt x="5532" y="3159"/>
                  </a:lnTo>
                  <a:cubicBezTo>
                    <a:pt x="5175" y="3230"/>
                    <a:pt x="4889" y="3551"/>
                    <a:pt x="4889" y="3926"/>
                  </a:cubicBezTo>
                  <a:lnTo>
                    <a:pt x="4889" y="4086"/>
                  </a:lnTo>
                  <a:lnTo>
                    <a:pt x="6388" y="4086"/>
                  </a:lnTo>
                  <a:lnTo>
                    <a:pt x="6549" y="2855"/>
                  </a:lnTo>
                  <a:lnTo>
                    <a:pt x="6228" y="2802"/>
                  </a:lnTo>
                  <a:lnTo>
                    <a:pt x="6103" y="3765"/>
                  </a:lnTo>
                  <a:lnTo>
                    <a:pt x="5246" y="3765"/>
                  </a:lnTo>
                  <a:cubicBezTo>
                    <a:pt x="5300" y="3587"/>
                    <a:pt x="5478" y="3462"/>
                    <a:pt x="5674" y="3462"/>
                  </a:cubicBezTo>
                  <a:lnTo>
                    <a:pt x="5835" y="3462"/>
                  </a:lnTo>
                  <a:lnTo>
                    <a:pt x="5835" y="1731"/>
                  </a:lnTo>
                  <a:cubicBezTo>
                    <a:pt x="5758" y="1738"/>
                    <a:pt x="5683" y="1741"/>
                    <a:pt x="5608" y="1741"/>
                  </a:cubicBezTo>
                  <a:cubicBezTo>
                    <a:pt x="4848" y="1741"/>
                    <a:pt x="4200" y="1405"/>
                    <a:pt x="3908" y="625"/>
                  </a:cubicBezTo>
                  <a:lnTo>
                    <a:pt x="2659" y="625"/>
                  </a:lnTo>
                  <a:cubicBezTo>
                    <a:pt x="1892" y="857"/>
                    <a:pt x="1107" y="946"/>
                    <a:pt x="322" y="946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8" name="Google Shape;1198;p50"/>
            <p:cNvSpPr/>
            <p:nvPr/>
          </p:nvSpPr>
          <p:spPr>
            <a:xfrm>
              <a:off x="4674675" y="4158450"/>
              <a:ext cx="118250" cy="110200"/>
            </a:xfrm>
            <a:custGeom>
              <a:avLst/>
              <a:gdLst/>
              <a:ahLst/>
              <a:cxnLst/>
              <a:rect l="l" t="t" r="r" b="b"/>
              <a:pathLst>
                <a:path w="4730" h="4408" extrusionOk="0">
                  <a:moveTo>
                    <a:pt x="2213" y="303"/>
                  </a:moveTo>
                  <a:cubicBezTo>
                    <a:pt x="2838" y="303"/>
                    <a:pt x="3355" y="696"/>
                    <a:pt x="3552" y="1249"/>
                  </a:cubicBezTo>
                  <a:lnTo>
                    <a:pt x="3213" y="1249"/>
                  </a:lnTo>
                  <a:cubicBezTo>
                    <a:pt x="3052" y="892"/>
                    <a:pt x="2713" y="660"/>
                    <a:pt x="2303" y="625"/>
                  </a:cubicBezTo>
                  <a:cubicBezTo>
                    <a:pt x="2196" y="500"/>
                    <a:pt x="2089" y="393"/>
                    <a:pt x="1964" y="303"/>
                  </a:cubicBezTo>
                  <a:close/>
                  <a:moveTo>
                    <a:pt x="3623" y="1570"/>
                  </a:moveTo>
                  <a:cubicBezTo>
                    <a:pt x="3623" y="1606"/>
                    <a:pt x="3641" y="1659"/>
                    <a:pt x="3641" y="1713"/>
                  </a:cubicBezTo>
                  <a:lnTo>
                    <a:pt x="3641" y="1873"/>
                  </a:lnTo>
                  <a:lnTo>
                    <a:pt x="3320" y="1873"/>
                  </a:lnTo>
                  <a:cubicBezTo>
                    <a:pt x="3320" y="1784"/>
                    <a:pt x="3320" y="1659"/>
                    <a:pt x="3302" y="1570"/>
                  </a:cubicBezTo>
                  <a:close/>
                  <a:moveTo>
                    <a:pt x="3641" y="2195"/>
                  </a:moveTo>
                  <a:lnTo>
                    <a:pt x="3641" y="2498"/>
                  </a:lnTo>
                  <a:lnTo>
                    <a:pt x="3320" y="2498"/>
                  </a:lnTo>
                  <a:lnTo>
                    <a:pt x="3320" y="2195"/>
                  </a:lnTo>
                  <a:close/>
                  <a:moveTo>
                    <a:pt x="2535" y="999"/>
                  </a:moveTo>
                  <a:cubicBezTo>
                    <a:pt x="2820" y="1124"/>
                    <a:pt x="2999" y="1392"/>
                    <a:pt x="2999" y="1713"/>
                  </a:cubicBezTo>
                  <a:lnTo>
                    <a:pt x="2999" y="2641"/>
                  </a:lnTo>
                  <a:cubicBezTo>
                    <a:pt x="2999" y="2766"/>
                    <a:pt x="3034" y="2891"/>
                    <a:pt x="3070" y="2998"/>
                  </a:cubicBezTo>
                  <a:lnTo>
                    <a:pt x="2695" y="2605"/>
                  </a:lnTo>
                  <a:lnTo>
                    <a:pt x="2695" y="1713"/>
                  </a:lnTo>
                  <a:cubicBezTo>
                    <a:pt x="2695" y="1463"/>
                    <a:pt x="2642" y="1213"/>
                    <a:pt x="2535" y="999"/>
                  </a:cubicBezTo>
                  <a:close/>
                  <a:moveTo>
                    <a:pt x="3677" y="2819"/>
                  </a:moveTo>
                  <a:cubicBezTo>
                    <a:pt x="3712" y="2873"/>
                    <a:pt x="3730" y="2926"/>
                    <a:pt x="3784" y="2980"/>
                  </a:cubicBezTo>
                  <a:lnTo>
                    <a:pt x="3784" y="3408"/>
                  </a:lnTo>
                  <a:cubicBezTo>
                    <a:pt x="3552" y="3283"/>
                    <a:pt x="3391" y="3069"/>
                    <a:pt x="3338" y="2819"/>
                  </a:cubicBezTo>
                  <a:close/>
                  <a:moveTo>
                    <a:pt x="4087" y="3194"/>
                  </a:moveTo>
                  <a:cubicBezTo>
                    <a:pt x="4230" y="3230"/>
                    <a:pt x="4408" y="3176"/>
                    <a:pt x="4408" y="3372"/>
                  </a:cubicBezTo>
                  <a:cubicBezTo>
                    <a:pt x="4408" y="3444"/>
                    <a:pt x="4337" y="3515"/>
                    <a:pt x="4265" y="3515"/>
                  </a:cubicBezTo>
                  <a:lnTo>
                    <a:pt x="4087" y="3515"/>
                  </a:lnTo>
                  <a:lnTo>
                    <a:pt x="4087" y="3194"/>
                  </a:lnTo>
                  <a:close/>
                  <a:moveTo>
                    <a:pt x="1" y="0"/>
                  </a:moveTo>
                  <a:lnTo>
                    <a:pt x="1" y="303"/>
                  </a:lnTo>
                  <a:lnTo>
                    <a:pt x="982" y="303"/>
                  </a:lnTo>
                  <a:cubicBezTo>
                    <a:pt x="1750" y="303"/>
                    <a:pt x="2374" y="946"/>
                    <a:pt x="2374" y="1713"/>
                  </a:cubicBezTo>
                  <a:lnTo>
                    <a:pt x="2374" y="2730"/>
                  </a:lnTo>
                  <a:lnTo>
                    <a:pt x="2945" y="3337"/>
                  </a:lnTo>
                  <a:lnTo>
                    <a:pt x="2820" y="4371"/>
                  </a:lnTo>
                  <a:lnTo>
                    <a:pt x="3123" y="4407"/>
                  </a:lnTo>
                  <a:lnTo>
                    <a:pt x="3266" y="3372"/>
                  </a:lnTo>
                  <a:cubicBezTo>
                    <a:pt x="3488" y="3662"/>
                    <a:pt x="3823" y="3837"/>
                    <a:pt x="4209" y="3837"/>
                  </a:cubicBezTo>
                  <a:cubicBezTo>
                    <a:pt x="4228" y="3837"/>
                    <a:pt x="4247" y="3837"/>
                    <a:pt x="4265" y="3836"/>
                  </a:cubicBezTo>
                  <a:cubicBezTo>
                    <a:pt x="4515" y="3836"/>
                    <a:pt x="4729" y="3622"/>
                    <a:pt x="4729" y="3372"/>
                  </a:cubicBezTo>
                  <a:cubicBezTo>
                    <a:pt x="4729" y="3105"/>
                    <a:pt x="4515" y="2891"/>
                    <a:pt x="4265" y="2891"/>
                  </a:cubicBezTo>
                  <a:cubicBezTo>
                    <a:pt x="4087" y="2891"/>
                    <a:pt x="3944" y="2748"/>
                    <a:pt x="3944" y="2587"/>
                  </a:cubicBezTo>
                  <a:lnTo>
                    <a:pt x="3944" y="1713"/>
                  </a:lnTo>
                  <a:cubicBezTo>
                    <a:pt x="3944" y="767"/>
                    <a:pt x="3177" y="0"/>
                    <a:pt x="22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99" name="Google Shape;1199;p50"/>
            <p:cNvSpPr/>
            <p:nvPr/>
          </p:nvSpPr>
          <p:spPr>
            <a:xfrm>
              <a:off x="4588150" y="4174050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1" y="1"/>
                  </a:moveTo>
                  <a:lnTo>
                    <a:pt x="1" y="304"/>
                  </a:lnTo>
                  <a:lnTo>
                    <a:pt x="322" y="304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0" name="Google Shape;1200;p50"/>
            <p:cNvSpPr/>
            <p:nvPr/>
          </p:nvSpPr>
          <p:spPr>
            <a:xfrm>
              <a:off x="4604200" y="4189675"/>
              <a:ext cx="7625" cy="8050"/>
            </a:xfrm>
            <a:custGeom>
              <a:avLst/>
              <a:gdLst/>
              <a:ahLst/>
              <a:cxnLst/>
              <a:rect l="l" t="t" r="r" b="b"/>
              <a:pathLst>
                <a:path w="305" h="322" extrusionOk="0">
                  <a:moveTo>
                    <a:pt x="1" y="0"/>
                  </a:moveTo>
                  <a:lnTo>
                    <a:pt x="1" y="321"/>
                  </a:lnTo>
                  <a:lnTo>
                    <a:pt x="304" y="32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1" name="Google Shape;1201;p50"/>
            <p:cNvSpPr/>
            <p:nvPr/>
          </p:nvSpPr>
          <p:spPr>
            <a:xfrm>
              <a:off x="4572550" y="418967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0" y="0"/>
                  </a:moveTo>
                  <a:lnTo>
                    <a:pt x="0" y="321"/>
                  </a:lnTo>
                  <a:lnTo>
                    <a:pt x="321" y="321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2" name="Google Shape;1202;p50"/>
            <p:cNvSpPr/>
            <p:nvPr/>
          </p:nvSpPr>
          <p:spPr>
            <a:xfrm>
              <a:off x="4635425" y="418967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" y="0"/>
                  </a:moveTo>
                  <a:lnTo>
                    <a:pt x="1" y="321"/>
                  </a:lnTo>
                  <a:lnTo>
                    <a:pt x="322" y="321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3" name="Google Shape;1203;p50"/>
            <p:cNvSpPr/>
            <p:nvPr/>
          </p:nvSpPr>
          <p:spPr>
            <a:xfrm>
              <a:off x="4667100" y="4189675"/>
              <a:ext cx="7600" cy="8050"/>
            </a:xfrm>
            <a:custGeom>
              <a:avLst/>
              <a:gdLst/>
              <a:ahLst/>
              <a:cxnLst/>
              <a:rect l="l" t="t" r="r" b="b"/>
              <a:pathLst>
                <a:path w="304" h="322" extrusionOk="0">
                  <a:moveTo>
                    <a:pt x="1" y="0"/>
                  </a:moveTo>
                  <a:lnTo>
                    <a:pt x="1" y="321"/>
                  </a:lnTo>
                  <a:lnTo>
                    <a:pt x="304" y="32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4" name="Google Shape;1204;p50"/>
            <p:cNvSpPr/>
            <p:nvPr/>
          </p:nvSpPr>
          <p:spPr>
            <a:xfrm>
              <a:off x="4698325" y="418967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" y="0"/>
                  </a:moveTo>
                  <a:lnTo>
                    <a:pt x="1" y="321"/>
                  </a:lnTo>
                  <a:lnTo>
                    <a:pt x="322" y="321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5" name="Google Shape;1205;p50"/>
            <p:cNvSpPr/>
            <p:nvPr/>
          </p:nvSpPr>
          <p:spPr>
            <a:xfrm>
              <a:off x="4698325" y="4220875"/>
              <a:ext cx="8050" cy="8075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" y="1"/>
                  </a:moveTo>
                  <a:lnTo>
                    <a:pt x="1" y="322"/>
                  </a:lnTo>
                  <a:lnTo>
                    <a:pt x="322" y="32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6" name="Google Shape;1206;p50"/>
            <p:cNvSpPr/>
            <p:nvPr/>
          </p:nvSpPr>
          <p:spPr>
            <a:xfrm>
              <a:off x="4619825" y="4174050"/>
              <a:ext cx="7600" cy="7600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0" y="1"/>
                  </a:moveTo>
                  <a:lnTo>
                    <a:pt x="0" y="304"/>
                  </a:lnTo>
                  <a:lnTo>
                    <a:pt x="304" y="30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7" name="Google Shape;1207;p50"/>
            <p:cNvSpPr/>
            <p:nvPr/>
          </p:nvSpPr>
          <p:spPr>
            <a:xfrm>
              <a:off x="4651050" y="4174050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0" y="1"/>
                  </a:moveTo>
                  <a:lnTo>
                    <a:pt x="0" y="304"/>
                  </a:lnTo>
                  <a:lnTo>
                    <a:pt x="321" y="304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8" name="Google Shape;1208;p50"/>
            <p:cNvSpPr/>
            <p:nvPr/>
          </p:nvSpPr>
          <p:spPr>
            <a:xfrm>
              <a:off x="4682275" y="4174050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0" y="1"/>
                  </a:moveTo>
                  <a:lnTo>
                    <a:pt x="0" y="304"/>
                  </a:lnTo>
                  <a:lnTo>
                    <a:pt x="321" y="304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09" name="Google Shape;1209;p50"/>
            <p:cNvSpPr/>
            <p:nvPr/>
          </p:nvSpPr>
          <p:spPr>
            <a:xfrm>
              <a:off x="4682275" y="420527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0" y="0"/>
                  </a:moveTo>
                  <a:lnTo>
                    <a:pt x="0" y="322"/>
                  </a:lnTo>
                  <a:lnTo>
                    <a:pt x="321" y="322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10" name="Google Shape;1210;p50"/>
            <p:cNvSpPr/>
            <p:nvPr/>
          </p:nvSpPr>
          <p:spPr>
            <a:xfrm>
              <a:off x="4714375" y="4205275"/>
              <a:ext cx="7625" cy="8050"/>
            </a:xfrm>
            <a:custGeom>
              <a:avLst/>
              <a:gdLst/>
              <a:ahLst/>
              <a:cxnLst/>
              <a:rect l="l" t="t" r="r" b="b"/>
              <a:pathLst>
                <a:path w="305" h="322" extrusionOk="0">
                  <a:moveTo>
                    <a:pt x="1" y="0"/>
                  </a:moveTo>
                  <a:lnTo>
                    <a:pt x="1" y="322"/>
                  </a:lnTo>
                  <a:lnTo>
                    <a:pt x="304" y="322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211" name="Google Shape;1211;p50"/>
          <p:cNvGrpSpPr/>
          <p:nvPr/>
        </p:nvGrpSpPr>
        <p:grpSpPr>
          <a:xfrm>
            <a:off x="4345477" y="2915419"/>
            <a:ext cx="453046" cy="550947"/>
            <a:chOff x="3970800" y="4071675"/>
            <a:chExt cx="219925" cy="267450"/>
          </a:xfrm>
        </p:grpSpPr>
        <p:sp>
          <p:nvSpPr>
            <p:cNvPr id="1212" name="Google Shape;1212;p50"/>
            <p:cNvSpPr/>
            <p:nvPr/>
          </p:nvSpPr>
          <p:spPr>
            <a:xfrm>
              <a:off x="3970800" y="4071675"/>
              <a:ext cx="219925" cy="267450"/>
            </a:xfrm>
            <a:custGeom>
              <a:avLst/>
              <a:gdLst/>
              <a:ahLst/>
              <a:cxnLst/>
              <a:rect l="l" t="t" r="r" b="b"/>
              <a:pathLst>
                <a:path w="8797" h="10698" extrusionOk="0">
                  <a:moveTo>
                    <a:pt x="1999" y="1151"/>
                  </a:moveTo>
                  <a:cubicBezTo>
                    <a:pt x="2203" y="1233"/>
                    <a:pt x="2418" y="1274"/>
                    <a:pt x="2632" y="1274"/>
                  </a:cubicBezTo>
                  <a:cubicBezTo>
                    <a:pt x="2792" y="1274"/>
                    <a:pt x="2952" y="1251"/>
                    <a:pt x="3105" y="1205"/>
                  </a:cubicBezTo>
                  <a:lnTo>
                    <a:pt x="3105" y="1205"/>
                  </a:lnTo>
                  <a:cubicBezTo>
                    <a:pt x="2998" y="1508"/>
                    <a:pt x="2712" y="1740"/>
                    <a:pt x="2356" y="1740"/>
                  </a:cubicBezTo>
                  <a:lnTo>
                    <a:pt x="1856" y="1740"/>
                  </a:lnTo>
                  <a:lnTo>
                    <a:pt x="1767" y="1437"/>
                  </a:lnTo>
                  <a:lnTo>
                    <a:pt x="1999" y="1151"/>
                  </a:lnTo>
                  <a:close/>
                  <a:moveTo>
                    <a:pt x="2849" y="316"/>
                  </a:moveTo>
                  <a:cubicBezTo>
                    <a:pt x="2999" y="316"/>
                    <a:pt x="3148" y="344"/>
                    <a:pt x="3283" y="402"/>
                  </a:cubicBezTo>
                  <a:cubicBezTo>
                    <a:pt x="3640" y="545"/>
                    <a:pt x="3854" y="848"/>
                    <a:pt x="3908" y="1241"/>
                  </a:cubicBezTo>
                  <a:cubicBezTo>
                    <a:pt x="3979" y="1705"/>
                    <a:pt x="3390" y="2276"/>
                    <a:pt x="2837" y="2400"/>
                  </a:cubicBezTo>
                  <a:lnTo>
                    <a:pt x="2837" y="3007"/>
                  </a:lnTo>
                  <a:cubicBezTo>
                    <a:pt x="2837" y="3310"/>
                    <a:pt x="2944" y="3614"/>
                    <a:pt x="3158" y="3846"/>
                  </a:cubicBezTo>
                  <a:cubicBezTo>
                    <a:pt x="3158" y="4185"/>
                    <a:pt x="3283" y="4524"/>
                    <a:pt x="3497" y="4809"/>
                  </a:cubicBezTo>
                  <a:cubicBezTo>
                    <a:pt x="3034" y="4649"/>
                    <a:pt x="2677" y="4256"/>
                    <a:pt x="2570" y="3757"/>
                  </a:cubicBezTo>
                  <a:cubicBezTo>
                    <a:pt x="2498" y="3221"/>
                    <a:pt x="2231" y="2704"/>
                    <a:pt x="1731" y="2436"/>
                  </a:cubicBezTo>
                  <a:cubicBezTo>
                    <a:pt x="1767" y="2311"/>
                    <a:pt x="1802" y="2186"/>
                    <a:pt x="1838" y="2044"/>
                  </a:cubicBezTo>
                  <a:lnTo>
                    <a:pt x="2356" y="2044"/>
                  </a:lnTo>
                  <a:cubicBezTo>
                    <a:pt x="2962" y="2044"/>
                    <a:pt x="3462" y="1562"/>
                    <a:pt x="3462" y="955"/>
                  </a:cubicBezTo>
                  <a:lnTo>
                    <a:pt x="3462" y="705"/>
                  </a:lnTo>
                  <a:lnTo>
                    <a:pt x="3230" y="812"/>
                  </a:lnTo>
                  <a:cubicBezTo>
                    <a:pt x="3105" y="884"/>
                    <a:pt x="2962" y="920"/>
                    <a:pt x="2837" y="937"/>
                  </a:cubicBezTo>
                  <a:lnTo>
                    <a:pt x="2837" y="634"/>
                  </a:lnTo>
                  <a:lnTo>
                    <a:pt x="2516" y="634"/>
                  </a:lnTo>
                  <a:lnTo>
                    <a:pt x="2516" y="955"/>
                  </a:lnTo>
                  <a:cubicBezTo>
                    <a:pt x="2373" y="937"/>
                    <a:pt x="2248" y="902"/>
                    <a:pt x="2124" y="848"/>
                  </a:cubicBezTo>
                  <a:lnTo>
                    <a:pt x="2124" y="563"/>
                  </a:lnTo>
                  <a:cubicBezTo>
                    <a:pt x="2317" y="403"/>
                    <a:pt x="2584" y="316"/>
                    <a:pt x="2849" y="316"/>
                  </a:cubicBezTo>
                  <a:close/>
                  <a:moveTo>
                    <a:pt x="1660" y="2757"/>
                  </a:moveTo>
                  <a:cubicBezTo>
                    <a:pt x="2463" y="3293"/>
                    <a:pt x="2034" y="4167"/>
                    <a:pt x="2855" y="4809"/>
                  </a:cubicBezTo>
                  <a:cubicBezTo>
                    <a:pt x="3123" y="5023"/>
                    <a:pt x="3444" y="5148"/>
                    <a:pt x="3765" y="5184"/>
                  </a:cubicBezTo>
                  <a:lnTo>
                    <a:pt x="3765" y="6308"/>
                  </a:lnTo>
                  <a:lnTo>
                    <a:pt x="3515" y="6112"/>
                  </a:lnTo>
                  <a:cubicBezTo>
                    <a:pt x="2766" y="5559"/>
                    <a:pt x="2213" y="4756"/>
                    <a:pt x="1945" y="3864"/>
                  </a:cubicBezTo>
                  <a:cubicBezTo>
                    <a:pt x="1874" y="3614"/>
                    <a:pt x="1767" y="3346"/>
                    <a:pt x="1606" y="3132"/>
                  </a:cubicBezTo>
                  <a:cubicBezTo>
                    <a:pt x="1624" y="3007"/>
                    <a:pt x="1642" y="2882"/>
                    <a:pt x="1660" y="2757"/>
                  </a:cubicBezTo>
                  <a:close/>
                  <a:moveTo>
                    <a:pt x="5139" y="9877"/>
                  </a:moveTo>
                  <a:cubicBezTo>
                    <a:pt x="5300" y="9984"/>
                    <a:pt x="5460" y="10091"/>
                    <a:pt x="5639" y="10180"/>
                  </a:cubicBezTo>
                  <a:cubicBezTo>
                    <a:pt x="5407" y="10305"/>
                    <a:pt x="5157" y="10394"/>
                    <a:pt x="4889" y="10394"/>
                  </a:cubicBezTo>
                  <a:lnTo>
                    <a:pt x="4657" y="10394"/>
                  </a:lnTo>
                  <a:cubicBezTo>
                    <a:pt x="4853" y="10251"/>
                    <a:pt x="5014" y="10073"/>
                    <a:pt x="5139" y="9877"/>
                  </a:cubicBezTo>
                  <a:close/>
                  <a:moveTo>
                    <a:pt x="2826" y="1"/>
                  </a:moveTo>
                  <a:cubicBezTo>
                    <a:pt x="2485" y="1"/>
                    <a:pt x="2152" y="115"/>
                    <a:pt x="1892" y="331"/>
                  </a:cubicBezTo>
                  <a:lnTo>
                    <a:pt x="768" y="545"/>
                  </a:lnTo>
                  <a:cubicBezTo>
                    <a:pt x="321" y="616"/>
                    <a:pt x="0" y="991"/>
                    <a:pt x="0" y="1437"/>
                  </a:cubicBezTo>
                  <a:lnTo>
                    <a:pt x="0" y="1598"/>
                  </a:lnTo>
                  <a:lnTo>
                    <a:pt x="785" y="1598"/>
                  </a:lnTo>
                  <a:lnTo>
                    <a:pt x="785" y="1276"/>
                  </a:lnTo>
                  <a:lnTo>
                    <a:pt x="339" y="1276"/>
                  </a:lnTo>
                  <a:cubicBezTo>
                    <a:pt x="393" y="1062"/>
                    <a:pt x="589" y="884"/>
                    <a:pt x="821" y="848"/>
                  </a:cubicBezTo>
                  <a:lnTo>
                    <a:pt x="1802" y="670"/>
                  </a:lnTo>
                  <a:lnTo>
                    <a:pt x="1802" y="902"/>
                  </a:lnTo>
                  <a:lnTo>
                    <a:pt x="1481" y="1276"/>
                  </a:lnTo>
                  <a:lnTo>
                    <a:pt x="1107" y="1276"/>
                  </a:lnTo>
                  <a:lnTo>
                    <a:pt x="1107" y="1598"/>
                  </a:lnTo>
                  <a:lnTo>
                    <a:pt x="1481" y="1598"/>
                  </a:lnTo>
                  <a:lnTo>
                    <a:pt x="1570" y="1883"/>
                  </a:lnTo>
                  <a:cubicBezTo>
                    <a:pt x="1214" y="2936"/>
                    <a:pt x="1160" y="4078"/>
                    <a:pt x="1428" y="5184"/>
                  </a:cubicBezTo>
                  <a:cubicBezTo>
                    <a:pt x="1713" y="6326"/>
                    <a:pt x="2302" y="7325"/>
                    <a:pt x="3158" y="8074"/>
                  </a:cubicBezTo>
                  <a:cubicBezTo>
                    <a:pt x="3194" y="8610"/>
                    <a:pt x="3408" y="9091"/>
                    <a:pt x="3765" y="9484"/>
                  </a:cubicBezTo>
                  <a:cubicBezTo>
                    <a:pt x="3729" y="9627"/>
                    <a:pt x="3604" y="9734"/>
                    <a:pt x="3462" y="9734"/>
                  </a:cubicBezTo>
                  <a:lnTo>
                    <a:pt x="2231" y="9734"/>
                  </a:lnTo>
                  <a:cubicBezTo>
                    <a:pt x="1785" y="9734"/>
                    <a:pt x="1428" y="10091"/>
                    <a:pt x="1428" y="10537"/>
                  </a:cubicBezTo>
                  <a:lnTo>
                    <a:pt x="1428" y="10697"/>
                  </a:lnTo>
                  <a:lnTo>
                    <a:pt x="2356" y="10697"/>
                  </a:lnTo>
                  <a:lnTo>
                    <a:pt x="2356" y="10394"/>
                  </a:lnTo>
                  <a:lnTo>
                    <a:pt x="1767" y="10394"/>
                  </a:lnTo>
                  <a:cubicBezTo>
                    <a:pt x="1820" y="10198"/>
                    <a:pt x="2017" y="10055"/>
                    <a:pt x="2231" y="10055"/>
                  </a:cubicBezTo>
                  <a:lnTo>
                    <a:pt x="3462" y="10055"/>
                  </a:lnTo>
                  <a:cubicBezTo>
                    <a:pt x="3836" y="10055"/>
                    <a:pt x="4086" y="9769"/>
                    <a:pt x="4086" y="9359"/>
                  </a:cubicBezTo>
                  <a:cubicBezTo>
                    <a:pt x="3676" y="8984"/>
                    <a:pt x="3462" y="8467"/>
                    <a:pt x="3462" y="7914"/>
                  </a:cubicBezTo>
                  <a:lnTo>
                    <a:pt x="3462" y="7218"/>
                  </a:lnTo>
                  <a:lnTo>
                    <a:pt x="3141" y="7218"/>
                  </a:lnTo>
                  <a:lnTo>
                    <a:pt x="3141" y="7646"/>
                  </a:lnTo>
                  <a:cubicBezTo>
                    <a:pt x="2106" y="6629"/>
                    <a:pt x="1553" y="5184"/>
                    <a:pt x="1570" y="3721"/>
                  </a:cubicBezTo>
                  <a:lnTo>
                    <a:pt x="1570" y="3721"/>
                  </a:lnTo>
                  <a:cubicBezTo>
                    <a:pt x="1856" y="4774"/>
                    <a:pt x="2445" y="5719"/>
                    <a:pt x="3319" y="6362"/>
                  </a:cubicBezTo>
                  <a:lnTo>
                    <a:pt x="3765" y="6701"/>
                  </a:lnTo>
                  <a:lnTo>
                    <a:pt x="3765" y="7789"/>
                  </a:lnTo>
                  <a:cubicBezTo>
                    <a:pt x="3765" y="8396"/>
                    <a:pt x="4158" y="8824"/>
                    <a:pt x="4711" y="9056"/>
                  </a:cubicBezTo>
                  <a:lnTo>
                    <a:pt x="4711" y="7486"/>
                  </a:lnTo>
                  <a:cubicBezTo>
                    <a:pt x="4711" y="7093"/>
                    <a:pt x="4818" y="6736"/>
                    <a:pt x="5032" y="6415"/>
                  </a:cubicBezTo>
                  <a:lnTo>
                    <a:pt x="5032" y="9252"/>
                  </a:lnTo>
                  <a:cubicBezTo>
                    <a:pt x="5032" y="9359"/>
                    <a:pt x="5014" y="9448"/>
                    <a:pt x="4961" y="9538"/>
                  </a:cubicBezTo>
                  <a:cubicBezTo>
                    <a:pt x="4746" y="10055"/>
                    <a:pt x="4229" y="10394"/>
                    <a:pt x="3658" y="10394"/>
                  </a:cubicBezTo>
                  <a:lnTo>
                    <a:pt x="3301" y="10394"/>
                  </a:lnTo>
                  <a:lnTo>
                    <a:pt x="3301" y="10697"/>
                  </a:lnTo>
                  <a:lnTo>
                    <a:pt x="4889" y="10697"/>
                  </a:lnTo>
                  <a:cubicBezTo>
                    <a:pt x="5282" y="10697"/>
                    <a:pt x="5656" y="10572"/>
                    <a:pt x="5978" y="10323"/>
                  </a:cubicBezTo>
                  <a:cubicBezTo>
                    <a:pt x="6317" y="10430"/>
                    <a:pt x="6691" y="10501"/>
                    <a:pt x="7066" y="10519"/>
                  </a:cubicBezTo>
                  <a:cubicBezTo>
                    <a:pt x="7082" y="10519"/>
                    <a:pt x="7098" y="10520"/>
                    <a:pt x="7114" y="10520"/>
                  </a:cubicBezTo>
                  <a:cubicBezTo>
                    <a:pt x="7672" y="10520"/>
                    <a:pt x="8276" y="10217"/>
                    <a:pt x="8797" y="9662"/>
                  </a:cubicBezTo>
                  <a:lnTo>
                    <a:pt x="8547" y="9591"/>
                  </a:lnTo>
                  <a:cubicBezTo>
                    <a:pt x="6691" y="9020"/>
                    <a:pt x="6638" y="8396"/>
                    <a:pt x="6566" y="7361"/>
                  </a:cubicBezTo>
                  <a:cubicBezTo>
                    <a:pt x="6495" y="6486"/>
                    <a:pt x="6406" y="5380"/>
                    <a:pt x="5210" y="3935"/>
                  </a:cubicBezTo>
                  <a:lnTo>
                    <a:pt x="4978" y="4131"/>
                  </a:lnTo>
                  <a:cubicBezTo>
                    <a:pt x="6102" y="5505"/>
                    <a:pt x="6174" y="6558"/>
                    <a:pt x="6245" y="7396"/>
                  </a:cubicBezTo>
                  <a:cubicBezTo>
                    <a:pt x="6299" y="7932"/>
                    <a:pt x="6334" y="8396"/>
                    <a:pt x="6620" y="8806"/>
                  </a:cubicBezTo>
                  <a:cubicBezTo>
                    <a:pt x="6905" y="9216"/>
                    <a:pt x="7387" y="9520"/>
                    <a:pt x="8190" y="9805"/>
                  </a:cubicBezTo>
                  <a:cubicBezTo>
                    <a:pt x="7809" y="10091"/>
                    <a:pt x="7445" y="10194"/>
                    <a:pt x="7064" y="10194"/>
                  </a:cubicBezTo>
                  <a:cubicBezTo>
                    <a:pt x="6874" y="10194"/>
                    <a:pt x="6679" y="10168"/>
                    <a:pt x="6477" y="10126"/>
                  </a:cubicBezTo>
                  <a:cubicBezTo>
                    <a:pt x="6049" y="10037"/>
                    <a:pt x="5639" y="9859"/>
                    <a:pt x="5282" y="9591"/>
                  </a:cubicBezTo>
                  <a:cubicBezTo>
                    <a:pt x="5317" y="9484"/>
                    <a:pt x="5335" y="9377"/>
                    <a:pt x="5335" y="9252"/>
                  </a:cubicBezTo>
                  <a:lnTo>
                    <a:pt x="5335" y="5862"/>
                  </a:lnTo>
                  <a:lnTo>
                    <a:pt x="5068" y="5862"/>
                  </a:lnTo>
                  <a:cubicBezTo>
                    <a:pt x="4639" y="6290"/>
                    <a:pt x="4390" y="6879"/>
                    <a:pt x="4390" y="7486"/>
                  </a:cubicBezTo>
                  <a:lnTo>
                    <a:pt x="4390" y="8503"/>
                  </a:lnTo>
                  <a:cubicBezTo>
                    <a:pt x="4193" y="8306"/>
                    <a:pt x="4086" y="8057"/>
                    <a:pt x="4086" y="7789"/>
                  </a:cubicBezTo>
                  <a:lnTo>
                    <a:pt x="4086" y="4970"/>
                  </a:lnTo>
                  <a:cubicBezTo>
                    <a:pt x="3712" y="4613"/>
                    <a:pt x="3444" y="4238"/>
                    <a:pt x="3462" y="3703"/>
                  </a:cubicBezTo>
                  <a:cubicBezTo>
                    <a:pt x="3265" y="3542"/>
                    <a:pt x="3141" y="3275"/>
                    <a:pt x="3141" y="3007"/>
                  </a:cubicBezTo>
                  <a:lnTo>
                    <a:pt x="3141" y="2632"/>
                  </a:lnTo>
                  <a:cubicBezTo>
                    <a:pt x="3462" y="2525"/>
                    <a:pt x="3729" y="2311"/>
                    <a:pt x="3926" y="2044"/>
                  </a:cubicBezTo>
                  <a:lnTo>
                    <a:pt x="3926" y="2900"/>
                  </a:lnTo>
                  <a:lnTo>
                    <a:pt x="4764" y="3881"/>
                  </a:lnTo>
                  <a:lnTo>
                    <a:pt x="4996" y="3667"/>
                  </a:lnTo>
                  <a:lnTo>
                    <a:pt x="4247" y="2775"/>
                  </a:lnTo>
                  <a:lnTo>
                    <a:pt x="4247" y="1383"/>
                  </a:lnTo>
                  <a:cubicBezTo>
                    <a:pt x="4229" y="795"/>
                    <a:pt x="3926" y="331"/>
                    <a:pt x="3408" y="117"/>
                  </a:cubicBezTo>
                  <a:cubicBezTo>
                    <a:pt x="3220" y="39"/>
                    <a:pt x="3021" y="1"/>
                    <a:pt x="28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13" name="Google Shape;1213;p50"/>
            <p:cNvSpPr/>
            <p:nvPr/>
          </p:nvSpPr>
          <p:spPr>
            <a:xfrm>
              <a:off x="4120225" y="4305650"/>
              <a:ext cx="10275" cy="10275"/>
            </a:xfrm>
            <a:custGeom>
              <a:avLst/>
              <a:gdLst/>
              <a:ahLst/>
              <a:cxnLst/>
              <a:rect l="l" t="t" r="r" b="b"/>
              <a:pathLst>
                <a:path w="411" h="411" extrusionOk="0">
                  <a:moveTo>
                    <a:pt x="143" y="0"/>
                  </a:moveTo>
                  <a:lnTo>
                    <a:pt x="1" y="286"/>
                  </a:lnTo>
                  <a:cubicBezTo>
                    <a:pt x="108" y="339"/>
                    <a:pt x="197" y="375"/>
                    <a:pt x="304" y="410"/>
                  </a:cubicBezTo>
                  <a:lnTo>
                    <a:pt x="411" y="125"/>
                  </a:lnTo>
                  <a:cubicBezTo>
                    <a:pt x="322" y="89"/>
                    <a:pt x="233" y="54"/>
                    <a:pt x="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4135400" y="4311000"/>
              <a:ext cx="9375" cy="9375"/>
            </a:xfrm>
            <a:custGeom>
              <a:avLst/>
              <a:gdLst/>
              <a:ahLst/>
              <a:cxnLst/>
              <a:rect l="l" t="t" r="r" b="b"/>
              <a:pathLst>
                <a:path w="375" h="375" extrusionOk="0">
                  <a:moveTo>
                    <a:pt x="89" y="0"/>
                  </a:moveTo>
                  <a:lnTo>
                    <a:pt x="0" y="304"/>
                  </a:lnTo>
                  <a:cubicBezTo>
                    <a:pt x="125" y="339"/>
                    <a:pt x="232" y="357"/>
                    <a:pt x="321" y="375"/>
                  </a:cubicBezTo>
                  <a:lnTo>
                    <a:pt x="375" y="54"/>
                  </a:lnTo>
                  <a:cubicBezTo>
                    <a:pt x="304" y="54"/>
                    <a:pt x="196" y="36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4037700" y="4331500"/>
              <a:ext cx="7600" cy="7625"/>
            </a:xfrm>
            <a:custGeom>
              <a:avLst/>
              <a:gdLst/>
              <a:ahLst/>
              <a:cxnLst/>
              <a:rect l="l" t="t" r="r" b="b"/>
              <a:pathLst>
                <a:path w="304" h="305" extrusionOk="0">
                  <a:moveTo>
                    <a:pt x="1" y="1"/>
                  </a:moveTo>
                  <a:lnTo>
                    <a:pt x="1" y="304"/>
                  </a:lnTo>
                  <a:lnTo>
                    <a:pt x="304" y="30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4064925" y="4166025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0" y="0"/>
                  </a:moveTo>
                  <a:lnTo>
                    <a:pt x="0" y="304"/>
                  </a:lnTo>
                  <a:lnTo>
                    <a:pt x="321" y="304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217" name="Google Shape;1217;p50"/>
          <p:cNvGrpSpPr/>
          <p:nvPr/>
        </p:nvGrpSpPr>
        <p:grpSpPr>
          <a:xfrm>
            <a:off x="1759975" y="1121543"/>
            <a:ext cx="403451" cy="551410"/>
            <a:chOff x="1669975" y="3644125"/>
            <a:chExt cx="195850" cy="267675"/>
          </a:xfrm>
        </p:grpSpPr>
        <p:sp>
          <p:nvSpPr>
            <p:cNvPr id="1218" name="Google Shape;1218;p50"/>
            <p:cNvSpPr/>
            <p:nvPr/>
          </p:nvSpPr>
          <p:spPr>
            <a:xfrm>
              <a:off x="1716825" y="3659725"/>
              <a:ext cx="8050" cy="8075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0" y="1"/>
                  </a:moveTo>
                  <a:lnTo>
                    <a:pt x="0" y="322"/>
                  </a:lnTo>
                  <a:lnTo>
                    <a:pt x="322" y="32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1716825" y="3707025"/>
              <a:ext cx="149000" cy="204775"/>
            </a:xfrm>
            <a:custGeom>
              <a:avLst/>
              <a:gdLst/>
              <a:ahLst/>
              <a:cxnLst/>
              <a:rect l="l" t="t" r="r" b="b"/>
              <a:pathLst>
                <a:path w="5960" h="8191" extrusionOk="0">
                  <a:moveTo>
                    <a:pt x="0" y="0"/>
                  </a:moveTo>
                  <a:lnTo>
                    <a:pt x="0" y="1374"/>
                  </a:lnTo>
                  <a:cubicBezTo>
                    <a:pt x="0" y="1999"/>
                    <a:pt x="518" y="2498"/>
                    <a:pt x="1142" y="2516"/>
                  </a:cubicBezTo>
                  <a:lnTo>
                    <a:pt x="1749" y="2516"/>
                  </a:lnTo>
                  <a:cubicBezTo>
                    <a:pt x="2052" y="3087"/>
                    <a:pt x="2641" y="3462"/>
                    <a:pt x="3301" y="3462"/>
                  </a:cubicBezTo>
                  <a:lnTo>
                    <a:pt x="3301" y="5032"/>
                  </a:lnTo>
                  <a:lnTo>
                    <a:pt x="3622" y="5032"/>
                  </a:lnTo>
                  <a:lnTo>
                    <a:pt x="3622" y="3462"/>
                  </a:lnTo>
                  <a:lnTo>
                    <a:pt x="3926" y="3462"/>
                  </a:lnTo>
                  <a:lnTo>
                    <a:pt x="5157" y="5353"/>
                  </a:lnTo>
                  <a:lnTo>
                    <a:pt x="2213" y="5353"/>
                  </a:lnTo>
                  <a:lnTo>
                    <a:pt x="2213" y="6352"/>
                  </a:lnTo>
                  <a:lnTo>
                    <a:pt x="2730" y="6870"/>
                  </a:lnTo>
                  <a:lnTo>
                    <a:pt x="2944" y="6638"/>
                  </a:lnTo>
                  <a:lnTo>
                    <a:pt x="2516" y="6227"/>
                  </a:lnTo>
                  <a:lnTo>
                    <a:pt x="2516" y="5656"/>
                  </a:lnTo>
                  <a:lnTo>
                    <a:pt x="3301" y="5656"/>
                  </a:lnTo>
                  <a:lnTo>
                    <a:pt x="3301" y="7316"/>
                  </a:lnTo>
                  <a:lnTo>
                    <a:pt x="3069" y="7548"/>
                  </a:lnTo>
                  <a:lnTo>
                    <a:pt x="1981" y="7548"/>
                  </a:lnTo>
                  <a:lnTo>
                    <a:pt x="1339" y="8190"/>
                  </a:lnTo>
                  <a:lnTo>
                    <a:pt x="1785" y="8190"/>
                  </a:lnTo>
                  <a:lnTo>
                    <a:pt x="2124" y="7851"/>
                  </a:lnTo>
                  <a:lnTo>
                    <a:pt x="2766" y="7851"/>
                  </a:lnTo>
                  <a:lnTo>
                    <a:pt x="2427" y="8190"/>
                  </a:lnTo>
                  <a:lnTo>
                    <a:pt x="2873" y="8190"/>
                  </a:lnTo>
                  <a:lnTo>
                    <a:pt x="3622" y="7441"/>
                  </a:lnTo>
                  <a:lnTo>
                    <a:pt x="3622" y="5656"/>
                  </a:lnTo>
                  <a:lnTo>
                    <a:pt x="5496" y="5656"/>
                  </a:lnTo>
                  <a:lnTo>
                    <a:pt x="5496" y="5300"/>
                  </a:lnTo>
                  <a:lnTo>
                    <a:pt x="4300" y="3462"/>
                  </a:lnTo>
                  <a:lnTo>
                    <a:pt x="4871" y="3462"/>
                  </a:lnTo>
                  <a:cubicBezTo>
                    <a:pt x="5300" y="3462"/>
                    <a:pt x="5656" y="3819"/>
                    <a:pt x="5656" y="4247"/>
                  </a:cubicBezTo>
                  <a:lnTo>
                    <a:pt x="5960" y="4247"/>
                  </a:lnTo>
                  <a:lnTo>
                    <a:pt x="5960" y="2837"/>
                  </a:lnTo>
                  <a:lnTo>
                    <a:pt x="5656" y="2837"/>
                  </a:lnTo>
                  <a:lnTo>
                    <a:pt x="5656" y="3480"/>
                  </a:lnTo>
                  <a:cubicBezTo>
                    <a:pt x="5460" y="3283"/>
                    <a:pt x="5175" y="3158"/>
                    <a:pt x="4871" y="3158"/>
                  </a:cubicBezTo>
                  <a:lnTo>
                    <a:pt x="3301" y="3158"/>
                  </a:lnTo>
                  <a:cubicBezTo>
                    <a:pt x="2695" y="3158"/>
                    <a:pt x="2159" y="2766"/>
                    <a:pt x="1963" y="2195"/>
                  </a:cubicBezTo>
                  <a:lnTo>
                    <a:pt x="1142" y="2195"/>
                  </a:lnTo>
                  <a:cubicBezTo>
                    <a:pt x="696" y="2195"/>
                    <a:pt x="322" y="1820"/>
                    <a:pt x="322" y="1374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0" name="Google Shape;1220;p50"/>
            <p:cNvSpPr/>
            <p:nvPr/>
          </p:nvSpPr>
          <p:spPr>
            <a:xfrm>
              <a:off x="1669975" y="3644125"/>
              <a:ext cx="195850" cy="133850"/>
            </a:xfrm>
            <a:custGeom>
              <a:avLst/>
              <a:gdLst/>
              <a:ahLst/>
              <a:cxnLst/>
              <a:rect l="l" t="t" r="r" b="b"/>
              <a:pathLst>
                <a:path w="7834" h="5354" extrusionOk="0">
                  <a:moveTo>
                    <a:pt x="1286" y="946"/>
                  </a:moveTo>
                  <a:cubicBezTo>
                    <a:pt x="1321" y="1071"/>
                    <a:pt x="1375" y="1178"/>
                    <a:pt x="1446" y="1267"/>
                  </a:cubicBezTo>
                  <a:lnTo>
                    <a:pt x="340" y="1267"/>
                  </a:lnTo>
                  <a:cubicBezTo>
                    <a:pt x="411" y="1071"/>
                    <a:pt x="572" y="946"/>
                    <a:pt x="786" y="946"/>
                  </a:cubicBezTo>
                  <a:close/>
                  <a:moveTo>
                    <a:pt x="2053" y="0"/>
                  </a:moveTo>
                  <a:cubicBezTo>
                    <a:pt x="1678" y="0"/>
                    <a:pt x="1339" y="268"/>
                    <a:pt x="1286" y="625"/>
                  </a:cubicBezTo>
                  <a:lnTo>
                    <a:pt x="786" y="625"/>
                  </a:lnTo>
                  <a:cubicBezTo>
                    <a:pt x="358" y="625"/>
                    <a:pt x="1" y="982"/>
                    <a:pt x="1" y="1410"/>
                  </a:cubicBezTo>
                  <a:lnTo>
                    <a:pt x="1" y="1571"/>
                  </a:lnTo>
                  <a:lnTo>
                    <a:pt x="1874" y="1571"/>
                  </a:lnTo>
                  <a:lnTo>
                    <a:pt x="1874" y="2213"/>
                  </a:lnTo>
                  <a:lnTo>
                    <a:pt x="2196" y="2213"/>
                  </a:lnTo>
                  <a:lnTo>
                    <a:pt x="2196" y="1232"/>
                  </a:lnTo>
                  <a:lnTo>
                    <a:pt x="2035" y="1232"/>
                  </a:lnTo>
                  <a:cubicBezTo>
                    <a:pt x="1785" y="1232"/>
                    <a:pt x="1589" y="1035"/>
                    <a:pt x="1589" y="768"/>
                  </a:cubicBezTo>
                  <a:cubicBezTo>
                    <a:pt x="1571" y="518"/>
                    <a:pt x="1803" y="322"/>
                    <a:pt x="2053" y="322"/>
                  </a:cubicBezTo>
                  <a:cubicBezTo>
                    <a:pt x="2303" y="322"/>
                    <a:pt x="2499" y="536"/>
                    <a:pt x="2499" y="786"/>
                  </a:cubicBezTo>
                  <a:lnTo>
                    <a:pt x="2499" y="3765"/>
                  </a:lnTo>
                  <a:cubicBezTo>
                    <a:pt x="2499" y="4122"/>
                    <a:pt x="2784" y="4408"/>
                    <a:pt x="3123" y="4408"/>
                  </a:cubicBezTo>
                  <a:lnTo>
                    <a:pt x="3766" y="4408"/>
                  </a:lnTo>
                  <a:cubicBezTo>
                    <a:pt x="3748" y="4069"/>
                    <a:pt x="3819" y="3730"/>
                    <a:pt x="3998" y="3462"/>
                  </a:cubicBezTo>
                  <a:lnTo>
                    <a:pt x="5354" y="3462"/>
                  </a:lnTo>
                  <a:cubicBezTo>
                    <a:pt x="5871" y="3462"/>
                    <a:pt x="6264" y="3890"/>
                    <a:pt x="6264" y="4408"/>
                  </a:cubicBezTo>
                  <a:lnTo>
                    <a:pt x="4711" y="4408"/>
                  </a:lnTo>
                  <a:lnTo>
                    <a:pt x="4711" y="4711"/>
                  </a:lnTo>
                  <a:lnTo>
                    <a:pt x="6264" y="4711"/>
                  </a:lnTo>
                  <a:lnTo>
                    <a:pt x="6264" y="5032"/>
                  </a:lnTo>
                  <a:lnTo>
                    <a:pt x="5033" y="5032"/>
                  </a:lnTo>
                  <a:lnTo>
                    <a:pt x="5033" y="5353"/>
                  </a:lnTo>
                  <a:lnTo>
                    <a:pt x="6585" y="5353"/>
                  </a:lnTo>
                  <a:lnTo>
                    <a:pt x="6585" y="4372"/>
                  </a:lnTo>
                  <a:cubicBezTo>
                    <a:pt x="6585" y="3694"/>
                    <a:pt x="6032" y="3141"/>
                    <a:pt x="5354" y="3141"/>
                  </a:cubicBezTo>
                  <a:lnTo>
                    <a:pt x="4301" y="3141"/>
                  </a:lnTo>
                  <a:cubicBezTo>
                    <a:pt x="4533" y="2962"/>
                    <a:pt x="4836" y="2837"/>
                    <a:pt x="5175" y="2837"/>
                  </a:cubicBezTo>
                  <a:lnTo>
                    <a:pt x="6121" y="2837"/>
                  </a:lnTo>
                  <a:cubicBezTo>
                    <a:pt x="6888" y="2837"/>
                    <a:pt x="7530" y="3480"/>
                    <a:pt x="7530" y="4247"/>
                  </a:cubicBezTo>
                  <a:lnTo>
                    <a:pt x="7530" y="4408"/>
                  </a:lnTo>
                  <a:lnTo>
                    <a:pt x="7834" y="4408"/>
                  </a:lnTo>
                  <a:lnTo>
                    <a:pt x="7834" y="4247"/>
                  </a:lnTo>
                  <a:cubicBezTo>
                    <a:pt x="7834" y="3301"/>
                    <a:pt x="7067" y="2534"/>
                    <a:pt x="6121" y="2534"/>
                  </a:cubicBezTo>
                  <a:lnTo>
                    <a:pt x="5175" y="2534"/>
                  </a:lnTo>
                  <a:cubicBezTo>
                    <a:pt x="4283" y="2534"/>
                    <a:pt x="3534" y="3212"/>
                    <a:pt x="3462" y="4086"/>
                  </a:cubicBezTo>
                  <a:lnTo>
                    <a:pt x="3123" y="4086"/>
                  </a:lnTo>
                  <a:cubicBezTo>
                    <a:pt x="2945" y="4086"/>
                    <a:pt x="2802" y="3944"/>
                    <a:pt x="2802" y="3765"/>
                  </a:cubicBezTo>
                  <a:lnTo>
                    <a:pt x="2802" y="786"/>
                  </a:lnTo>
                  <a:cubicBezTo>
                    <a:pt x="2802" y="357"/>
                    <a:pt x="2481" y="0"/>
                    <a:pt x="20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1" name="Google Shape;1221;p50"/>
            <p:cNvSpPr/>
            <p:nvPr/>
          </p:nvSpPr>
          <p:spPr>
            <a:xfrm>
              <a:off x="1858225" y="3762325"/>
              <a:ext cx="7600" cy="7625"/>
            </a:xfrm>
            <a:custGeom>
              <a:avLst/>
              <a:gdLst/>
              <a:ahLst/>
              <a:cxnLst/>
              <a:rect l="l" t="t" r="r" b="b"/>
              <a:pathLst>
                <a:path w="304" h="305" extrusionOk="0">
                  <a:moveTo>
                    <a:pt x="0" y="1"/>
                  </a:moveTo>
                  <a:lnTo>
                    <a:pt x="0" y="304"/>
                  </a:lnTo>
                  <a:lnTo>
                    <a:pt x="304" y="30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2" name="Google Shape;1222;p50"/>
            <p:cNvSpPr/>
            <p:nvPr/>
          </p:nvSpPr>
          <p:spPr>
            <a:xfrm>
              <a:off x="1787750" y="3738700"/>
              <a:ext cx="7600" cy="7600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0" y="0"/>
                  </a:moveTo>
                  <a:lnTo>
                    <a:pt x="0" y="303"/>
                  </a:lnTo>
                  <a:lnTo>
                    <a:pt x="304" y="30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3" name="Google Shape;1223;p50"/>
            <p:cNvSpPr/>
            <p:nvPr/>
          </p:nvSpPr>
          <p:spPr>
            <a:xfrm>
              <a:off x="1803350" y="3738700"/>
              <a:ext cx="7625" cy="7600"/>
            </a:xfrm>
            <a:custGeom>
              <a:avLst/>
              <a:gdLst/>
              <a:ahLst/>
              <a:cxnLst/>
              <a:rect l="l" t="t" r="r" b="b"/>
              <a:pathLst>
                <a:path w="305" h="304" extrusionOk="0">
                  <a:moveTo>
                    <a:pt x="1" y="0"/>
                  </a:moveTo>
                  <a:lnTo>
                    <a:pt x="1" y="303"/>
                  </a:lnTo>
                  <a:lnTo>
                    <a:pt x="304" y="30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224" name="Google Shape;1224;p50"/>
          <p:cNvGrpSpPr/>
          <p:nvPr/>
        </p:nvGrpSpPr>
        <p:grpSpPr>
          <a:xfrm>
            <a:off x="1685995" y="3167541"/>
            <a:ext cx="551410" cy="298700"/>
            <a:chOff x="5103350" y="2850575"/>
            <a:chExt cx="267675" cy="145000"/>
          </a:xfrm>
        </p:grpSpPr>
        <p:sp>
          <p:nvSpPr>
            <p:cNvPr id="1225" name="Google Shape;1225;p50"/>
            <p:cNvSpPr/>
            <p:nvPr/>
          </p:nvSpPr>
          <p:spPr>
            <a:xfrm>
              <a:off x="5147075" y="2917025"/>
              <a:ext cx="8050" cy="8075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0" y="1"/>
                  </a:moveTo>
                  <a:lnTo>
                    <a:pt x="0" y="322"/>
                  </a:lnTo>
                  <a:lnTo>
                    <a:pt x="322" y="32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6" name="Google Shape;1226;p50"/>
            <p:cNvSpPr/>
            <p:nvPr/>
          </p:nvSpPr>
          <p:spPr>
            <a:xfrm>
              <a:off x="5249225" y="2905450"/>
              <a:ext cx="7600" cy="7600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0" y="0"/>
                  </a:moveTo>
                  <a:lnTo>
                    <a:pt x="0" y="303"/>
                  </a:lnTo>
                  <a:lnTo>
                    <a:pt x="304" y="30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7" name="Google Shape;1227;p50"/>
            <p:cNvSpPr/>
            <p:nvPr/>
          </p:nvSpPr>
          <p:spPr>
            <a:xfrm>
              <a:off x="5103350" y="2850575"/>
              <a:ext cx="267675" cy="145000"/>
            </a:xfrm>
            <a:custGeom>
              <a:avLst/>
              <a:gdLst/>
              <a:ahLst/>
              <a:cxnLst/>
              <a:rect l="l" t="t" r="r" b="b"/>
              <a:pathLst>
                <a:path w="10707" h="5800" extrusionOk="0">
                  <a:moveTo>
                    <a:pt x="2374" y="1178"/>
                  </a:moveTo>
                  <a:cubicBezTo>
                    <a:pt x="2570" y="1285"/>
                    <a:pt x="2695" y="1499"/>
                    <a:pt x="2695" y="1731"/>
                  </a:cubicBezTo>
                  <a:lnTo>
                    <a:pt x="2695" y="2035"/>
                  </a:lnTo>
                  <a:lnTo>
                    <a:pt x="2374" y="2035"/>
                  </a:lnTo>
                  <a:lnTo>
                    <a:pt x="2374" y="1178"/>
                  </a:lnTo>
                  <a:close/>
                  <a:moveTo>
                    <a:pt x="1749" y="1178"/>
                  </a:moveTo>
                  <a:cubicBezTo>
                    <a:pt x="1946" y="1285"/>
                    <a:pt x="2071" y="1499"/>
                    <a:pt x="2071" y="1731"/>
                  </a:cubicBezTo>
                  <a:lnTo>
                    <a:pt x="2071" y="2035"/>
                  </a:lnTo>
                  <a:cubicBezTo>
                    <a:pt x="1963" y="2052"/>
                    <a:pt x="1856" y="2070"/>
                    <a:pt x="1749" y="2088"/>
                  </a:cubicBezTo>
                  <a:lnTo>
                    <a:pt x="1749" y="1178"/>
                  </a:lnTo>
                  <a:close/>
                  <a:moveTo>
                    <a:pt x="4568" y="625"/>
                  </a:moveTo>
                  <a:lnTo>
                    <a:pt x="4568" y="3444"/>
                  </a:lnTo>
                  <a:lnTo>
                    <a:pt x="2695" y="3444"/>
                  </a:lnTo>
                  <a:cubicBezTo>
                    <a:pt x="2713" y="3052"/>
                    <a:pt x="2802" y="2695"/>
                    <a:pt x="2945" y="2356"/>
                  </a:cubicBezTo>
                  <a:cubicBezTo>
                    <a:pt x="2945" y="2356"/>
                    <a:pt x="3409" y="1303"/>
                    <a:pt x="4568" y="625"/>
                  </a:cubicBezTo>
                  <a:close/>
                  <a:moveTo>
                    <a:pt x="5211" y="393"/>
                  </a:moveTo>
                  <a:lnTo>
                    <a:pt x="5211" y="3444"/>
                  </a:lnTo>
                  <a:lnTo>
                    <a:pt x="4890" y="3444"/>
                  </a:lnTo>
                  <a:lnTo>
                    <a:pt x="4890" y="500"/>
                  </a:lnTo>
                  <a:cubicBezTo>
                    <a:pt x="4997" y="464"/>
                    <a:pt x="5104" y="429"/>
                    <a:pt x="5211" y="393"/>
                  </a:cubicBezTo>
                  <a:close/>
                  <a:moveTo>
                    <a:pt x="6139" y="304"/>
                  </a:moveTo>
                  <a:cubicBezTo>
                    <a:pt x="6246" y="322"/>
                    <a:pt x="6353" y="322"/>
                    <a:pt x="6460" y="339"/>
                  </a:cubicBezTo>
                  <a:lnTo>
                    <a:pt x="6460" y="3444"/>
                  </a:lnTo>
                  <a:lnTo>
                    <a:pt x="6139" y="3444"/>
                  </a:lnTo>
                  <a:lnTo>
                    <a:pt x="6139" y="2820"/>
                  </a:lnTo>
                  <a:lnTo>
                    <a:pt x="5835" y="2820"/>
                  </a:lnTo>
                  <a:lnTo>
                    <a:pt x="5835" y="3444"/>
                  </a:lnTo>
                  <a:lnTo>
                    <a:pt x="5514" y="3444"/>
                  </a:lnTo>
                  <a:lnTo>
                    <a:pt x="5514" y="339"/>
                  </a:lnTo>
                  <a:cubicBezTo>
                    <a:pt x="5621" y="322"/>
                    <a:pt x="5728" y="322"/>
                    <a:pt x="5835" y="304"/>
                  </a:cubicBezTo>
                  <a:lnTo>
                    <a:pt x="5835" y="1874"/>
                  </a:lnTo>
                  <a:lnTo>
                    <a:pt x="6139" y="1874"/>
                  </a:lnTo>
                  <a:lnTo>
                    <a:pt x="6139" y="304"/>
                  </a:lnTo>
                  <a:close/>
                  <a:moveTo>
                    <a:pt x="6763" y="393"/>
                  </a:moveTo>
                  <a:cubicBezTo>
                    <a:pt x="6870" y="429"/>
                    <a:pt x="6977" y="464"/>
                    <a:pt x="7084" y="500"/>
                  </a:cubicBezTo>
                  <a:lnTo>
                    <a:pt x="7084" y="3444"/>
                  </a:lnTo>
                  <a:lnTo>
                    <a:pt x="6763" y="3444"/>
                  </a:lnTo>
                  <a:lnTo>
                    <a:pt x="6763" y="393"/>
                  </a:lnTo>
                  <a:close/>
                  <a:moveTo>
                    <a:pt x="7405" y="625"/>
                  </a:moveTo>
                  <a:cubicBezTo>
                    <a:pt x="8458" y="1142"/>
                    <a:pt x="9225" y="2195"/>
                    <a:pt x="9279" y="3444"/>
                  </a:cubicBezTo>
                  <a:lnTo>
                    <a:pt x="7405" y="3444"/>
                  </a:lnTo>
                  <a:lnTo>
                    <a:pt x="7405" y="625"/>
                  </a:lnTo>
                  <a:close/>
                  <a:moveTo>
                    <a:pt x="4568" y="3765"/>
                  </a:moveTo>
                  <a:lnTo>
                    <a:pt x="4568" y="4247"/>
                  </a:lnTo>
                  <a:cubicBezTo>
                    <a:pt x="4568" y="4497"/>
                    <a:pt x="4372" y="4693"/>
                    <a:pt x="4122" y="4693"/>
                  </a:cubicBezTo>
                  <a:lnTo>
                    <a:pt x="3427" y="4693"/>
                  </a:lnTo>
                  <a:lnTo>
                    <a:pt x="4265" y="4336"/>
                  </a:lnTo>
                  <a:lnTo>
                    <a:pt x="4265" y="3765"/>
                  </a:lnTo>
                  <a:close/>
                  <a:moveTo>
                    <a:pt x="7709" y="3765"/>
                  </a:moveTo>
                  <a:lnTo>
                    <a:pt x="7709" y="4247"/>
                  </a:lnTo>
                  <a:cubicBezTo>
                    <a:pt x="7709" y="4497"/>
                    <a:pt x="7513" y="4693"/>
                    <a:pt x="7263" y="4693"/>
                  </a:cubicBezTo>
                  <a:lnTo>
                    <a:pt x="6567" y="4693"/>
                  </a:lnTo>
                  <a:lnTo>
                    <a:pt x="7405" y="4336"/>
                  </a:lnTo>
                  <a:lnTo>
                    <a:pt x="7405" y="3765"/>
                  </a:lnTo>
                  <a:close/>
                  <a:moveTo>
                    <a:pt x="5996" y="0"/>
                  </a:moveTo>
                  <a:cubicBezTo>
                    <a:pt x="4747" y="0"/>
                    <a:pt x="3641" y="625"/>
                    <a:pt x="2998" y="1588"/>
                  </a:cubicBezTo>
                  <a:cubicBezTo>
                    <a:pt x="2927" y="1107"/>
                    <a:pt x="2534" y="803"/>
                    <a:pt x="2071" y="732"/>
                  </a:cubicBezTo>
                  <a:lnTo>
                    <a:pt x="2071" y="1017"/>
                  </a:lnTo>
                  <a:cubicBezTo>
                    <a:pt x="1910" y="857"/>
                    <a:pt x="1660" y="786"/>
                    <a:pt x="1446" y="732"/>
                  </a:cubicBezTo>
                  <a:lnTo>
                    <a:pt x="1446" y="2177"/>
                  </a:lnTo>
                  <a:cubicBezTo>
                    <a:pt x="1089" y="2302"/>
                    <a:pt x="786" y="2516"/>
                    <a:pt x="536" y="2802"/>
                  </a:cubicBezTo>
                  <a:lnTo>
                    <a:pt x="1" y="3391"/>
                  </a:lnTo>
                  <a:lnTo>
                    <a:pt x="1" y="3765"/>
                  </a:lnTo>
                  <a:lnTo>
                    <a:pt x="1446" y="3765"/>
                  </a:lnTo>
                  <a:lnTo>
                    <a:pt x="1446" y="3444"/>
                  </a:lnTo>
                  <a:lnTo>
                    <a:pt x="375" y="3444"/>
                  </a:lnTo>
                  <a:lnTo>
                    <a:pt x="768" y="3016"/>
                  </a:lnTo>
                  <a:cubicBezTo>
                    <a:pt x="1143" y="2588"/>
                    <a:pt x="1678" y="2356"/>
                    <a:pt x="2231" y="2356"/>
                  </a:cubicBezTo>
                  <a:lnTo>
                    <a:pt x="2606" y="2356"/>
                  </a:lnTo>
                  <a:cubicBezTo>
                    <a:pt x="2481" y="2695"/>
                    <a:pt x="2392" y="3069"/>
                    <a:pt x="2392" y="3444"/>
                  </a:cubicBezTo>
                  <a:lnTo>
                    <a:pt x="1749" y="3444"/>
                  </a:lnTo>
                  <a:lnTo>
                    <a:pt x="1749" y="3765"/>
                  </a:lnTo>
                  <a:lnTo>
                    <a:pt x="3944" y="3765"/>
                  </a:lnTo>
                  <a:lnTo>
                    <a:pt x="3944" y="4122"/>
                  </a:lnTo>
                  <a:lnTo>
                    <a:pt x="2998" y="4550"/>
                  </a:lnTo>
                  <a:lnTo>
                    <a:pt x="2998" y="5014"/>
                  </a:lnTo>
                  <a:lnTo>
                    <a:pt x="4122" y="5014"/>
                  </a:lnTo>
                  <a:cubicBezTo>
                    <a:pt x="4551" y="5014"/>
                    <a:pt x="4890" y="4675"/>
                    <a:pt x="4890" y="4247"/>
                  </a:cubicBezTo>
                  <a:lnTo>
                    <a:pt x="4890" y="3765"/>
                  </a:lnTo>
                  <a:lnTo>
                    <a:pt x="7084" y="3765"/>
                  </a:lnTo>
                  <a:lnTo>
                    <a:pt x="7084" y="4122"/>
                  </a:lnTo>
                  <a:lnTo>
                    <a:pt x="6139" y="4550"/>
                  </a:lnTo>
                  <a:lnTo>
                    <a:pt x="6139" y="5014"/>
                  </a:lnTo>
                  <a:lnTo>
                    <a:pt x="7263" y="5014"/>
                  </a:lnTo>
                  <a:cubicBezTo>
                    <a:pt x="7691" y="5014"/>
                    <a:pt x="8030" y="4675"/>
                    <a:pt x="8030" y="4247"/>
                  </a:cubicBezTo>
                  <a:lnTo>
                    <a:pt x="8030" y="3765"/>
                  </a:lnTo>
                  <a:lnTo>
                    <a:pt x="9118" y="3765"/>
                  </a:lnTo>
                  <a:cubicBezTo>
                    <a:pt x="9144" y="3760"/>
                    <a:pt x="9171" y="3758"/>
                    <a:pt x="9197" y="3758"/>
                  </a:cubicBezTo>
                  <a:cubicBezTo>
                    <a:pt x="9260" y="3758"/>
                    <a:pt x="9323" y="3770"/>
                    <a:pt x="9386" y="3783"/>
                  </a:cubicBezTo>
                  <a:cubicBezTo>
                    <a:pt x="9975" y="3997"/>
                    <a:pt x="9814" y="4854"/>
                    <a:pt x="9208" y="4871"/>
                  </a:cubicBezTo>
                  <a:lnTo>
                    <a:pt x="8494" y="4871"/>
                  </a:lnTo>
                  <a:cubicBezTo>
                    <a:pt x="8066" y="4871"/>
                    <a:pt x="7727" y="5210"/>
                    <a:pt x="7727" y="5639"/>
                  </a:cubicBezTo>
                  <a:lnTo>
                    <a:pt x="7727" y="5799"/>
                  </a:lnTo>
                  <a:lnTo>
                    <a:pt x="9225" y="5799"/>
                  </a:lnTo>
                  <a:cubicBezTo>
                    <a:pt x="10046" y="5799"/>
                    <a:pt x="10706" y="5139"/>
                    <a:pt x="10706" y="4301"/>
                  </a:cubicBezTo>
                  <a:cubicBezTo>
                    <a:pt x="10706" y="4069"/>
                    <a:pt x="10653" y="3854"/>
                    <a:pt x="10546" y="3640"/>
                  </a:cubicBezTo>
                  <a:lnTo>
                    <a:pt x="10278" y="3783"/>
                  </a:lnTo>
                  <a:cubicBezTo>
                    <a:pt x="10349" y="3944"/>
                    <a:pt x="10403" y="4122"/>
                    <a:pt x="10403" y="4301"/>
                  </a:cubicBezTo>
                  <a:cubicBezTo>
                    <a:pt x="10403" y="4961"/>
                    <a:pt x="9868" y="5478"/>
                    <a:pt x="9225" y="5478"/>
                  </a:cubicBezTo>
                  <a:lnTo>
                    <a:pt x="8066" y="5478"/>
                  </a:lnTo>
                  <a:cubicBezTo>
                    <a:pt x="8119" y="5300"/>
                    <a:pt x="8298" y="5175"/>
                    <a:pt x="8494" y="5175"/>
                  </a:cubicBezTo>
                  <a:lnTo>
                    <a:pt x="9208" y="5175"/>
                  </a:lnTo>
                  <a:cubicBezTo>
                    <a:pt x="9689" y="5175"/>
                    <a:pt x="10064" y="4782"/>
                    <a:pt x="10064" y="4318"/>
                  </a:cubicBezTo>
                  <a:cubicBezTo>
                    <a:pt x="10064" y="3979"/>
                    <a:pt x="9886" y="3676"/>
                    <a:pt x="9600" y="3533"/>
                  </a:cubicBezTo>
                  <a:cubicBezTo>
                    <a:pt x="9600" y="3426"/>
                    <a:pt x="9582" y="3301"/>
                    <a:pt x="9564" y="3176"/>
                  </a:cubicBezTo>
                  <a:lnTo>
                    <a:pt x="9564" y="3176"/>
                  </a:lnTo>
                  <a:cubicBezTo>
                    <a:pt x="9779" y="3248"/>
                    <a:pt x="9957" y="3373"/>
                    <a:pt x="10100" y="3533"/>
                  </a:cubicBezTo>
                  <a:lnTo>
                    <a:pt x="10332" y="3319"/>
                  </a:lnTo>
                  <a:cubicBezTo>
                    <a:pt x="10118" y="3069"/>
                    <a:pt x="9832" y="2909"/>
                    <a:pt x="9511" y="2855"/>
                  </a:cubicBezTo>
                  <a:cubicBezTo>
                    <a:pt x="9172" y="1214"/>
                    <a:pt x="7727" y="0"/>
                    <a:pt x="5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8" name="Google Shape;1228;p50"/>
            <p:cNvSpPr/>
            <p:nvPr/>
          </p:nvSpPr>
          <p:spPr>
            <a:xfrm>
              <a:off x="5305425" y="2894300"/>
              <a:ext cx="10725" cy="10725"/>
            </a:xfrm>
            <a:custGeom>
              <a:avLst/>
              <a:gdLst/>
              <a:ahLst/>
              <a:cxnLst/>
              <a:rect l="l" t="t" r="r" b="b"/>
              <a:pathLst>
                <a:path w="429" h="429" extrusionOk="0">
                  <a:moveTo>
                    <a:pt x="232" y="0"/>
                  </a:moveTo>
                  <a:lnTo>
                    <a:pt x="0" y="196"/>
                  </a:lnTo>
                  <a:cubicBezTo>
                    <a:pt x="54" y="268"/>
                    <a:pt x="108" y="339"/>
                    <a:pt x="161" y="428"/>
                  </a:cubicBezTo>
                  <a:lnTo>
                    <a:pt x="429" y="268"/>
                  </a:lnTo>
                  <a:cubicBezTo>
                    <a:pt x="375" y="196"/>
                    <a:pt x="322" y="89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29" name="Google Shape;1229;p50"/>
            <p:cNvSpPr/>
            <p:nvPr/>
          </p:nvSpPr>
          <p:spPr>
            <a:xfrm>
              <a:off x="5294725" y="2882250"/>
              <a:ext cx="10725" cy="11175"/>
            </a:xfrm>
            <a:custGeom>
              <a:avLst/>
              <a:gdLst/>
              <a:ahLst/>
              <a:cxnLst/>
              <a:rect l="l" t="t" r="r" b="b"/>
              <a:pathLst>
                <a:path w="429" h="447" extrusionOk="0">
                  <a:moveTo>
                    <a:pt x="179" y="0"/>
                  </a:moveTo>
                  <a:lnTo>
                    <a:pt x="0" y="250"/>
                  </a:lnTo>
                  <a:cubicBezTo>
                    <a:pt x="72" y="304"/>
                    <a:pt x="143" y="375"/>
                    <a:pt x="214" y="446"/>
                  </a:cubicBezTo>
                  <a:lnTo>
                    <a:pt x="428" y="214"/>
                  </a:lnTo>
                  <a:cubicBezTo>
                    <a:pt x="357" y="143"/>
                    <a:pt x="268" y="72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230" name="Google Shape;1230;p50"/>
          <p:cNvGrpSpPr/>
          <p:nvPr/>
        </p:nvGrpSpPr>
        <p:grpSpPr>
          <a:xfrm>
            <a:off x="6907048" y="3064769"/>
            <a:ext cx="550483" cy="401597"/>
            <a:chOff x="3369050" y="2825600"/>
            <a:chExt cx="267225" cy="194950"/>
          </a:xfrm>
        </p:grpSpPr>
        <p:sp>
          <p:nvSpPr>
            <p:cNvPr id="1231" name="Google Shape;1231;p50"/>
            <p:cNvSpPr/>
            <p:nvPr/>
          </p:nvSpPr>
          <p:spPr>
            <a:xfrm>
              <a:off x="3369050" y="2825600"/>
              <a:ext cx="267225" cy="194950"/>
            </a:xfrm>
            <a:custGeom>
              <a:avLst/>
              <a:gdLst/>
              <a:ahLst/>
              <a:cxnLst/>
              <a:rect l="l" t="t" r="r" b="b"/>
              <a:pathLst>
                <a:path w="10689" h="7798" extrusionOk="0">
                  <a:moveTo>
                    <a:pt x="2499" y="5335"/>
                  </a:moveTo>
                  <a:cubicBezTo>
                    <a:pt x="2677" y="5335"/>
                    <a:pt x="2820" y="5478"/>
                    <a:pt x="2820" y="5639"/>
                  </a:cubicBezTo>
                  <a:lnTo>
                    <a:pt x="2820" y="6584"/>
                  </a:lnTo>
                  <a:cubicBezTo>
                    <a:pt x="1874" y="6584"/>
                    <a:pt x="1018" y="6102"/>
                    <a:pt x="500" y="5335"/>
                  </a:cubicBezTo>
                  <a:close/>
                  <a:moveTo>
                    <a:pt x="2231" y="6834"/>
                  </a:moveTo>
                  <a:lnTo>
                    <a:pt x="2231" y="6834"/>
                  </a:lnTo>
                  <a:cubicBezTo>
                    <a:pt x="2427" y="6870"/>
                    <a:pt x="2623" y="6905"/>
                    <a:pt x="2820" y="6905"/>
                  </a:cubicBezTo>
                  <a:lnTo>
                    <a:pt x="2820" y="7316"/>
                  </a:lnTo>
                  <a:lnTo>
                    <a:pt x="2641" y="7244"/>
                  </a:lnTo>
                  <a:cubicBezTo>
                    <a:pt x="2445" y="7191"/>
                    <a:pt x="2284" y="7030"/>
                    <a:pt x="2231" y="6834"/>
                  </a:cubicBezTo>
                  <a:close/>
                  <a:moveTo>
                    <a:pt x="6531" y="0"/>
                  </a:moveTo>
                  <a:lnTo>
                    <a:pt x="6531" y="464"/>
                  </a:lnTo>
                  <a:cubicBezTo>
                    <a:pt x="6531" y="1071"/>
                    <a:pt x="7031" y="1570"/>
                    <a:pt x="7637" y="1570"/>
                  </a:cubicBezTo>
                  <a:lnTo>
                    <a:pt x="8155" y="1570"/>
                  </a:lnTo>
                  <a:cubicBezTo>
                    <a:pt x="8065" y="2445"/>
                    <a:pt x="7334" y="3141"/>
                    <a:pt x="6424" y="3141"/>
                  </a:cubicBezTo>
                  <a:lnTo>
                    <a:pt x="4711" y="3141"/>
                  </a:lnTo>
                  <a:lnTo>
                    <a:pt x="4711" y="2730"/>
                  </a:lnTo>
                  <a:cubicBezTo>
                    <a:pt x="4711" y="2177"/>
                    <a:pt x="4818" y="1642"/>
                    <a:pt x="5014" y="1124"/>
                  </a:cubicBezTo>
                  <a:lnTo>
                    <a:pt x="5157" y="714"/>
                  </a:lnTo>
                  <a:lnTo>
                    <a:pt x="5157" y="714"/>
                  </a:lnTo>
                  <a:lnTo>
                    <a:pt x="4586" y="1035"/>
                  </a:lnTo>
                  <a:cubicBezTo>
                    <a:pt x="4265" y="1231"/>
                    <a:pt x="3979" y="1481"/>
                    <a:pt x="3748" y="1785"/>
                  </a:cubicBezTo>
                  <a:lnTo>
                    <a:pt x="3997" y="1963"/>
                  </a:lnTo>
                  <a:cubicBezTo>
                    <a:pt x="4158" y="1749"/>
                    <a:pt x="4354" y="1570"/>
                    <a:pt x="4586" y="1428"/>
                  </a:cubicBezTo>
                  <a:lnTo>
                    <a:pt x="4586" y="1428"/>
                  </a:lnTo>
                  <a:cubicBezTo>
                    <a:pt x="4461" y="1838"/>
                    <a:pt x="4408" y="2284"/>
                    <a:pt x="4408" y="2730"/>
                  </a:cubicBezTo>
                  <a:lnTo>
                    <a:pt x="4408" y="3141"/>
                  </a:lnTo>
                  <a:lnTo>
                    <a:pt x="3480" y="3141"/>
                  </a:lnTo>
                  <a:cubicBezTo>
                    <a:pt x="3533" y="2819"/>
                    <a:pt x="3640" y="2498"/>
                    <a:pt x="3819" y="2213"/>
                  </a:cubicBezTo>
                  <a:lnTo>
                    <a:pt x="3551" y="2052"/>
                  </a:lnTo>
                  <a:cubicBezTo>
                    <a:pt x="3355" y="2391"/>
                    <a:pt x="3212" y="2748"/>
                    <a:pt x="3159" y="3141"/>
                  </a:cubicBezTo>
                  <a:lnTo>
                    <a:pt x="1874" y="3141"/>
                  </a:lnTo>
                  <a:cubicBezTo>
                    <a:pt x="821" y="3141"/>
                    <a:pt x="1" y="3979"/>
                    <a:pt x="1" y="5050"/>
                  </a:cubicBezTo>
                  <a:cubicBezTo>
                    <a:pt x="1" y="5050"/>
                    <a:pt x="375" y="6156"/>
                    <a:pt x="1892" y="6745"/>
                  </a:cubicBezTo>
                  <a:cubicBezTo>
                    <a:pt x="1928" y="7119"/>
                    <a:pt x="2177" y="7423"/>
                    <a:pt x="2534" y="7548"/>
                  </a:cubicBezTo>
                  <a:lnTo>
                    <a:pt x="3141" y="7744"/>
                  </a:lnTo>
                  <a:lnTo>
                    <a:pt x="3141" y="7227"/>
                  </a:lnTo>
                  <a:cubicBezTo>
                    <a:pt x="3284" y="7405"/>
                    <a:pt x="3872" y="7673"/>
                    <a:pt x="4069" y="7797"/>
                  </a:cubicBezTo>
                  <a:lnTo>
                    <a:pt x="4069" y="6905"/>
                  </a:lnTo>
                  <a:cubicBezTo>
                    <a:pt x="4408" y="6905"/>
                    <a:pt x="4729" y="6870"/>
                    <a:pt x="5050" y="6816"/>
                  </a:cubicBezTo>
                  <a:lnTo>
                    <a:pt x="4996" y="6495"/>
                  </a:lnTo>
                  <a:cubicBezTo>
                    <a:pt x="4693" y="6566"/>
                    <a:pt x="4390" y="6584"/>
                    <a:pt x="4069" y="6584"/>
                  </a:cubicBezTo>
                  <a:lnTo>
                    <a:pt x="4069" y="5960"/>
                  </a:lnTo>
                  <a:cubicBezTo>
                    <a:pt x="4069" y="5603"/>
                    <a:pt x="4354" y="5335"/>
                    <a:pt x="4711" y="5335"/>
                  </a:cubicBezTo>
                  <a:lnTo>
                    <a:pt x="7298" y="5335"/>
                  </a:lnTo>
                  <a:cubicBezTo>
                    <a:pt x="6906" y="5710"/>
                    <a:pt x="6424" y="6013"/>
                    <a:pt x="5889" y="6227"/>
                  </a:cubicBezTo>
                  <a:lnTo>
                    <a:pt x="6014" y="6531"/>
                  </a:lnTo>
                  <a:cubicBezTo>
                    <a:pt x="6906" y="6156"/>
                    <a:pt x="7691" y="5531"/>
                    <a:pt x="8244" y="4711"/>
                  </a:cubicBezTo>
                  <a:cubicBezTo>
                    <a:pt x="8815" y="3890"/>
                    <a:pt x="9100" y="2909"/>
                    <a:pt x="9100" y="1909"/>
                  </a:cubicBezTo>
                  <a:lnTo>
                    <a:pt x="9100" y="1570"/>
                  </a:lnTo>
                  <a:lnTo>
                    <a:pt x="9582" y="1570"/>
                  </a:lnTo>
                  <a:cubicBezTo>
                    <a:pt x="10224" y="1553"/>
                    <a:pt x="10688" y="999"/>
                    <a:pt x="10688" y="464"/>
                  </a:cubicBezTo>
                  <a:lnTo>
                    <a:pt x="10688" y="0"/>
                  </a:lnTo>
                  <a:lnTo>
                    <a:pt x="9404" y="0"/>
                  </a:lnTo>
                  <a:cubicBezTo>
                    <a:pt x="9065" y="0"/>
                    <a:pt x="8779" y="161"/>
                    <a:pt x="8619" y="428"/>
                  </a:cubicBezTo>
                  <a:cubicBezTo>
                    <a:pt x="8440" y="161"/>
                    <a:pt x="8155" y="0"/>
                    <a:pt x="7833" y="0"/>
                  </a:cubicBezTo>
                  <a:lnTo>
                    <a:pt x="7494" y="0"/>
                  </a:lnTo>
                  <a:lnTo>
                    <a:pt x="7494" y="321"/>
                  </a:lnTo>
                  <a:lnTo>
                    <a:pt x="7833" y="321"/>
                  </a:lnTo>
                  <a:cubicBezTo>
                    <a:pt x="8172" y="321"/>
                    <a:pt x="8458" y="589"/>
                    <a:pt x="8458" y="946"/>
                  </a:cubicBezTo>
                  <a:lnTo>
                    <a:pt x="8761" y="946"/>
                  </a:lnTo>
                  <a:cubicBezTo>
                    <a:pt x="8761" y="589"/>
                    <a:pt x="9047" y="321"/>
                    <a:pt x="9404" y="321"/>
                  </a:cubicBezTo>
                  <a:lnTo>
                    <a:pt x="10385" y="321"/>
                  </a:lnTo>
                  <a:lnTo>
                    <a:pt x="10385" y="464"/>
                  </a:lnTo>
                  <a:cubicBezTo>
                    <a:pt x="10385" y="910"/>
                    <a:pt x="9992" y="1249"/>
                    <a:pt x="9582" y="1249"/>
                  </a:cubicBezTo>
                  <a:lnTo>
                    <a:pt x="8797" y="1249"/>
                  </a:lnTo>
                  <a:lnTo>
                    <a:pt x="8797" y="1909"/>
                  </a:lnTo>
                  <a:cubicBezTo>
                    <a:pt x="8797" y="3087"/>
                    <a:pt x="8351" y="4175"/>
                    <a:pt x="7619" y="5014"/>
                  </a:cubicBezTo>
                  <a:lnTo>
                    <a:pt x="4711" y="5014"/>
                  </a:lnTo>
                  <a:cubicBezTo>
                    <a:pt x="4194" y="5014"/>
                    <a:pt x="3765" y="5442"/>
                    <a:pt x="3765" y="5960"/>
                  </a:cubicBezTo>
                  <a:lnTo>
                    <a:pt x="3765" y="7262"/>
                  </a:lnTo>
                  <a:lnTo>
                    <a:pt x="3533" y="7155"/>
                  </a:lnTo>
                  <a:cubicBezTo>
                    <a:pt x="3284" y="7012"/>
                    <a:pt x="3141" y="6745"/>
                    <a:pt x="3141" y="6459"/>
                  </a:cubicBezTo>
                  <a:lnTo>
                    <a:pt x="3141" y="5639"/>
                  </a:lnTo>
                  <a:cubicBezTo>
                    <a:pt x="3141" y="5300"/>
                    <a:pt x="2855" y="5014"/>
                    <a:pt x="2499" y="5014"/>
                  </a:cubicBezTo>
                  <a:lnTo>
                    <a:pt x="322" y="5014"/>
                  </a:lnTo>
                  <a:cubicBezTo>
                    <a:pt x="393" y="4158"/>
                    <a:pt x="1018" y="3444"/>
                    <a:pt x="1874" y="3444"/>
                  </a:cubicBezTo>
                  <a:lnTo>
                    <a:pt x="6442" y="3444"/>
                  </a:lnTo>
                  <a:cubicBezTo>
                    <a:pt x="7566" y="3444"/>
                    <a:pt x="8476" y="2534"/>
                    <a:pt x="8476" y="1410"/>
                  </a:cubicBezTo>
                  <a:lnTo>
                    <a:pt x="8476" y="1249"/>
                  </a:lnTo>
                  <a:lnTo>
                    <a:pt x="7637" y="1249"/>
                  </a:lnTo>
                  <a:cubicBezTo>
                    <a:pt x="7191" y="1249"/>
                    <a:pt x="6834" y="892"/>
                    <a:pt x="6834" y="464"/>
                  </a:cubicBezTo>
                  <a:lnTo>
                    <a:pt x="6834" y="321"/>
                  </a:lnTo>
                  <a:lnTo>
                    <a:pt x="7173" y="321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32" name="Google Shape;1232;p50"/>
            <p:cNvSpPr/>
            <p:nvPr/>
          </p:nvSpPr>
          <p:spPr>
            <a:xfrm>
              <a:off x="3501525" y="2984400"/>
              <a:ext cx="9850" cy="9825"/>
            </a:xfrm>
            <a:custGeom>
              <a:avLst/>
              <a:gdLst/>
              <a:ahLst/>
              <a:cxnLst/>
              <a:rect l="l" t="t" r="r" b="b"/>
              <a:pathLst>
                <a:path w="394" h="393" extrusionOk="0">
                  <a:moveTo>
                    <a:pt x="304" y="0"/>
                  </a:moveTo>
                  <a:cubicBezTo>
                    <a:pt x="197" y="18"/>
                    <a:pt x="90" y="54"/>
                    <a:pt x="1" y="89"/>
                  </a:cubicBezTo>
                  <a:lnTo>
                    <a:pt x="72" y="393"/>
                  </a:lnTo>
                  <a:cubicBezTo>
                    <a:pt x="179" y="357"/>
                    <a:pt x="286" y="321"/>
                    <a:pt x="393" y="286"/>
                  </a:cubicBezTo>
                  <a:lnTo>
                    <a:pt x="3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33" name="Google Shape;1233;p50"/>
            <p:cNvSpPr/>
            <p:nvPr/>
          </p:nvSpPr>
          <p:spPr>
            <a:xfrm>
              <a:off x="3415900" y="2919725"/>
              <a:ext cx="31675" cy="23650"/>
            </a:xfrm>
            <a:custGeom>
              <a:avLst/>
              <a:gdLst/>
              <a:ahLst/>
              <a:cxnLst/>
              <a:rect l="l" t="t" r="r" b="b"/>
              <a:pathLst>
                <a:path w="1267" h="946" extrusionOk="0">
                  <a:moveTo>
                    <a:pt x="625" y="303"/>
                  </a:moveTo>
                  <a:cubicBezTo>
                    <a:pt x="803" y="303"/>
                    <a:pt x="946" y="446"/>
                    <a:pt x="946" y="625"/>
                  </a:cubicBezTo>
                  <a:lnTo>
                    <a:pt x="321" y="625"/>
                  </a:lnTo>
                  <a:cubicBezTo>
                    <a:pt x="321" y="446"/>
                    <a:pt x="464" y="303"/>
                    <a:pt x="625" y="303"/>
                  </a:cubicBezTo>
                  <a:close/>
                  <a:moveTo>
                    <a:pt x="625" y="0"/>
                  </a:moveTo>
                  <a:cubicBezTo>
                    <a:pt x="286" y="0"/>
                    <a:pt x="0" y="268"/>
                    <a:pt x="0" y="625"/>
                  </a:cubicBezTo>
                  <a:cubicBezTo>
                    <a:pt x="0" y="803"/>
                    <a:pt x="143" y="946"/>
                    <a:pt x="321" y="946"/>
                  </a:cubicBezTo>
                  <a:lnTo>
                    <a:pt x="946" y="946"/>
                  </a:lnTo>
                  <a:cubicBezTo>
                    <a:pt x="1124" y="946"/>
                    <a:pt x="1267" y="803"/>
                    <a:pt x="1267" y="625"/>
                  </a:cubicBezTo>
                  <a:cubicBezTo>
                    <a:pt x="1267" y="268"/>
                    <a:pt x="981" y="0"/>
                    <a:pt x="6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34" name="Google Shape;1234;p50"/>
            <p:cNvSpPr/>
            <p:nvPr/>
          </p:nvSpPr>
          <p:spPr>
            <a:xfrm>
              <a:off x="3400725" y="2935325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0" y="1"/>
                  </a:moveTo>
                  <a:lnTo>
                    <a:pt x="0" y="304"/>
                  </a:lnTo>
                  <a:lnTo>
                    <a:pt x="322" y="304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35" name="Google Shape;1235;p50"/>
            <p:cNvSpPr/>
            <p:nvPr/>
          </p:nvSpPr>
          <p:spPr>
            <a:xfrm>
              <a:off x="3518025" y="2919725"/>
              <a:ext cx="8075" cy="7600"/>
            </a:xfrm>
            <a:custGeom>
              <a:avLst/>
              <a:gdLst/>
              <a:ahLst/>
              <a:cxnLst/>
              <a:rect l="l" t="t" r="r" b="b"/>
              <a:pathLst>
                <a:path w="323" h="304" extrusionOk="0">
                  <a:moveTo>
                    <a:pt x="1" y="0"/>
                  </a:moveTo>
                  <a:lnTo>
                    <a:pt x="1" y="303"/>
                  </a:lnTo>
                  <a:lnTo>
                    <a:pt x="322" y="3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36" name="Google Shape;1236;p50"/>
            <p:cNvSpPr/>
            <p:nvPr/>
          </p:nvSpPr>
          <p:spPr>
            <a:xfrm>
              <a:off x="3502425" y="2919725"/>
              <a:ext cx="8050" cy="7600"/>
            </a:xfrm>
            <a:custGeom>
              <a:avLst/>
              <a:gdLst/>
              <a:ahLst/>
              <a:cxnLst/>
              <a:rect l="l" t="t" r="r" b="b"/>
              <a:pathLst>
                <a:path w="322" h="304" extrusionOk="0">
                  <a:moveTo>
                    <a:pt x="1" y="0"/>
                  </a:moveTo>
                  <a:lnTo>
                    <a:pt x="1" y="303"/>
                  </a:lnTo>
                  <a:lnTo>
                    <a:pt x="322" y="3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37" name="Google Shape;1237;p50"/>
            <p:cNvSpPr/>
            <p:nvPr/>
          </p:nvSpPr>
          <p:spPr>
            <a:xfrm>
              <a:off x="3604575" y="2841200"/>
              <a:ext cx="8050" cy="7625"/>
            </a:xfrm>
            <a:custGeom>
              <a:avLst/>
              <a:gdLst/>
              <a:ahLst/>
              <a:cxnLst/>
              <a:rect l="l" t="t" r="r" b="b"/>
              <a:pathLst>
                <a:path w="322" h="305" extrusionOk="0">
                  <a:moveTo>
                    <a:pt x="0" y="1"/>
                  </a:moveTo>
                  <a:lnTo>
                    <a:pt x="0" y="304"/>
                  </a:lnTo>
                  <a:lnTo>
                    <a:pt x="322" y="304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1238" name="Google Shape;1238;p50"/>
          <p:cNvSpPr txBox="1">
            <a:spLocks noGrp="1"/>
          </p:cNvSpPr>
          <p:nvPr>
            <p:ph type="subTitle" idx="1"/>
          </p:nvPr>
        </p:nvSpPr>
        <p:spPr>
          <a:xfrm>
            <a:off x="937625" y="2242550"/>
            <a:ext cx="20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pesar de ser rojo, Marte es muy frío</a:t>
            </a:r>
            <a:endParaRPr/>
          </a:p>
        </p:txBody>
      </p:sp>
      <p:sp>
        <p:nvSpPr>
          <p:cNvPr id="1239" name="Google Shape;1239;p50"/>
          <p:cNvSpPr txBox="1">
            <a:spLocks noGrp="1"/>
          </p:cNvSpPr>
          <p:nvPr>
            <p:ph type="subTitle" idx="2"/>
          </p:nvPr>
        </p:nvSpPr>
        <p:spPr>
          <a:xfrm>
            <a:off x="6158200" y="2242658"/>
            <a:ext cx="20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Está compuesto por hidrógeno y helio</a:t>
            </a:r>
            <a:endParaRPr/>
          </a:p>
        </p:txBody>
      </p:sp>
      <p:sp>
        <p:nvSpPr>
          <p:cNvPr id="1240" name="Google Shape;1240;p50"/>
          <p:cNvSpPr txBox="1">
            <a:spLocks noGrp="1"/>
          </p:cNvSpPr>
          <p:nvPr>
            <p:ph type="subTitle" idx="3"/>
          </p:nvPr>
        </p:nvSpPr>
        <p:spPr>
          <a:xfrm>
            <a:off x="872400" y="1749275"/>
            <a:ext cx="2178600" cy="4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FLAMENCO</a:t>
            </a:r>
            <a:endParaRPr/>
          </a:p>
        </p:txBody>
      </p:sp>
      <p:sp>
        <p:nvSpPr>
          <p:cNvPr id="1241" name="Google Shape;1241;p50"/>
          <p:cNvSpPr txBox="1">
            <a:spLocks noGrp="1"/>
          </p:cNvSpPr>
          <p:nvPr>
            <p:ph type="subTitle" idx="4"/>
          </p:nvPr>
        </p:nvSpPr>
        <p:spPr>
          <a:xfrm>
            <a:off x="6092990" y="1749400"/>
            <a:ext cx="2178600" cy="4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JAGUAR</a:t>
            </a:r>
            <a:endParaRPr/>
          </a:p>
        </p:txBody>
      </p:sp>
      <p:sp>
        <p:nvSpPr>
          <p:cNvPr id="1242" name="Google Shape;1242;p5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ANIMALES AUTÓCTONOS</a:t>
            </a:r>
            <a:endParaRPr/>
          </a:p>
        </p:txBody>
      </p:sp>
      <p:sp>
        <p:nvSpPr>
          <p:cNvPr id="1243" name="Google Shape;1243;p50"/>
          <p:cNvSpPr txBox="1">
            <a:spLocks noGrp="1"/>
          </p:cNvSpPr>
          <p:nvPr>
            <p:ph type="subTitle" idx="5"/>
          </p:nvPr>
        </p:nvSpPr>
        <p:spPr>
          <a:xfrm>
            <a:off x="3547950" y="2242550"/>
            <a:ext cx="20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Mercurio es el planeta más cercano al Sol </a:t>
            </a:r>
            <a:endParaRPr/>
          </a:p>
        </p:txBody>
      </p:sp>
      <p:sp>
        <p:nvSpPr>
          <p:cNvPr id="1244" name="Google Shape;1244;p50"/>
          <p:cNvSpPr txBox="1">
            <a:spLocks noGrp="1"/>
          </p:cNvSpPr>
          <p:nvPr>
            <p:ph type="subTitle" idx="6"/>
          </p:nvPr>
        </p:nvSpPr>
        <p:spPr>
          <a:xfrm>
            <a:off x="3482700" y="1749400"/>
            <a:ext cx="2178600" cy="4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DOGO</a:t>
            </a:r>
            <a:endParaRPr/>
          </a:p>
        </p:txBody>
      </p:sp>
      <p:sp>
        <p:nvSpPr>
          <p:cNvPr id="1245" name="Google Shape;1245;p50"/>
          <p:cNvSpPr txBox="1">
            <a:spLocks noGrp="1"/>
          </p:cNvSpPr>
          <p:nvPr>
            <p:ph type="subTitle" idx="7"/>
          </p:nvPr>
        </p:nvSpPr>
        <p:spPr>
          <a:xfrm>
            <a:off x="937625" y="4035700"/>
            <a:ext cx="20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Venus es un planeta con temperaturas altas</a:t>
            </a:r>
            <a:endParaRPr/>
          </a:p>
        </p:txBody>
      </p:sp>
      <p:sp>
        <p:nvSpPr>
          <p:cNvPr id="1246" name="Google Shape;1246;p50"/>
          <p:cNvSpPr txBox="1">
            <a:spLocks noGrp="1"/>
          </p:cNvSpPr>
          <p:nvPr>
            <p:ph type="subTitle" idx="8"/>
          </p:nvPr>
        </p:nvSpPr>
        <p:spPr>
          <a:xfrm>
            <a:off x="6158200" y="4035808"/>
            <a:ext cx="20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Neptuno es un planeta muy alejado del Sol</a:t>
            </a:r>
            <a:endParaRPr/>
          </a:p>
        </p:txBody>
      </p:sp>
      <p:sp>
        <p:nvSpPr>
          <p:cNvPr id="1247" name="Google Shape;1247;p50"/>
          <p:cNvSpPr txBox="1">
            <a:spLocks noGrp="1"/>
          </p:cNvSpPr>
          <p:nvPr>
            <p:ph type="subTitle" idx="9"/>
          </p:nvPr>
        </p:nvSpPr>
        <p:spPr>
          <a:xfrm>
            <a:off x="872400" y="3542450"/>
            <a:ext cx="2178600" cy="4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ARMADILLO</a:t>
            </a:r>
            <a:endParaRPr dirty="0"/>
          </a:p>
        </p:txBody>
      </p:sp>
      <p:sp>
        <p:nvSpPr>
          <p:cNvPr id="1248" name="Google Shape;1248;p50"/>
          <p:cNvSpPr txBox="1">
            <a:spLocks noGrp="1"/>
          </p:cNvSpPr>
          <p:nvPr>
            <p:ph type="subTitle" idx="13"/>
          </p:nvPr>
        </p:nvSpPr>
        <p:spPr>
          <a:xfrm>
            <a:off x="6092990" y="3542575"/>
            <a:ext cx="2178600" cy="4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ORCA</a:t>
            </a:r>
            <a:endParaRPr/>
          </a:p>
        </p:txBody>
      </p:sp>
      <p:sp>
        <p:nvSpPr>
          <p:cNvPr id="1249" name="Google Shape;1249;p50"/>
          <p:cNvSpPr txBox="1">
            <a:spLocks noGrp="1"/>
          </p:cNvSpPr>
          <p:nvPr>
            <p:ph type="subTitle" idx="14"/>
          </p:nvPr>
        </p:nvSpPr>
        <p:spPr>
          <a:xfrm>
            <a:off x="3547950" y="4035700"/>
            <a:ext cx="20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Júpiter es el planeta más grande de todos</a:t>
            </a:r>
            <a:endParaRPr/>
          </a:p>
        </p:txBody>
      </p:sp>
      <p:sp>
        <p:nvSpPr>
          <p:cNvPr id="1250" name="Google Shape;1250;p50"/>
          <p:cNvSpPr txBox="1">
            <a:spLocks noGrp="1"/>
          </p:cNvSpPr>
          <p:nvPr>
            <p:ph type="subTitle" idx="15"/>
          </p:nvPr>
        </p:nvSpPr>
        <p:spPr>
          <a:xfrm>
            <a:off x="3482700" y="3542575"/>
            <a:ext cx="2178600" cy="4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PINGÜINO</a:t>
            </a:r>
            <a:endParaRPr/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D2A97DDC-AD14-43C1-8FA2-842EF948096E}"/>
              </a:ext>
            </a:extLst>
          </p:cNvPr>
          <p:cNvSpPr/>
          <p:nvPr/>
        </p:nvSpPr>
        <p:spPr>
          <a:xfrm>
            <a:off x="0" y="1698707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310D4F1B-B36A-42B6-9DAE-3EA011D8CAE3}"/>
              </a:ext>
            </a:extLst>
          </p:cNvPr>
          <p:cNvSpPr/>
          <p:nvPr/>
        </p:nvSpPr>
        <p:spPr>
          <a:xfrm>
            <a:off x="8645958" y="1698707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ángulo 59">
            <a:extLst>
              <a:ext uri="{FF2B5EF4-FFF2-40B4-BE49-F238E27FC236}">
                <a16:creationId xmlns:a16="http://schemas.microsoft.com/office/drawing/2014/main" id="{6077E1BD-0F90-46BB-AB2E-156828BC080F}"/>
              </a:ext>
            </a:extLst>
          </p:cNvPr>
          <p:cNvSpPr/>
          <p:nvPr/>
        </p:nvSpPr>
        <p:spPr>
          <a:xfrm>
            <a:off x="0" y="4008192"/>
            <a:ext cx="9144000" cy="11353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11" name="Google Shape;1311;p51"/>
          <p:cNvSpPr txBox="1">
            <a:spLocks noGrp="1"/>
          </p:cNvSpPr>
          <p:nvPr>
            <p:ph type="title"/>
          </p:nvPr>
        </p:nvSpPr>
        <p:spPr>
          <a:xfrm>
            <a:off x="1643700" y="3172800"/>
            <a:ext cx="5856600" cy="19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PALABRAS </a:t>
            </a:r>
            <a:r>
              <a:rPr lang="es" dirty="0">
                <a:solidFill>
                  <a:schemeClr val="tx2"/>
                </a:solidFill>
              </a:rPr>
              <a:t>ASOMBROSAS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90C718BF-CC2C-460B-BCA2-FC1900FDE649}"/>
              </a:ext>
            </a:extLst>
          </p:cNvPr>
          <p:cNvSpPr/>
          <p:nvPr/>
        </p:nvSpPr>
        <p:spPr>
          <a:xfrm>
            <a:off x="0" y="0"/>
            <a:ext cx="9144000" cy="11353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19BA7DFC-635C-41BF-8F42-3E1A59DB64F6}"/>
              </a:ext>
            </a:extLst>
          </p:cNvPr>
          <p:cNvSpPr>
            <a:spLocks noEditPoints="1"/>
          </p:cNvSpPr>
          <p:nvPr/>
        </p:nvSpPr>
        <p:spPr bwMode="auto">
          <a:xfrm>
            <a:off x="3086101" y="647701"/>
            <a:ext cx="2973388" cy="2490788"/>
          </a:xfrm>
          <a:custGeom>
            <a:avLst/>
            <a:gdLst>
              <a:gd name="T0" fmla="*/ 787 w 787"/>
              <a:gd name="T1" fmla="*/ 215 h 659"/>
              <a:gd name="T2" fmla="*/ 677 w 787"/>
              <a:gd name="T3" fmla="*/ 336 h 659"/>
              <a:gd name="T4" fmla="*/ 584 w 787"/>
              <a:gd name="T5" fmla="*/ 249 h 659"/>
              <a:gd name="T6" fmla="*/ 584 w 787"/>
              <a:gd name="T7" fmla="*/ 456 h 659"/>
              <a:gd name="T8" fmla="*/ 584 w 787"/>
              <a:gd name="T9" fmla="*/ 659 h 659"/>
              <a:gd name="T10" fmla="*/ 209 w 787"/>
              <a:gd name="T11" fmla="*/ 659 h 659"/>
              <a:gd name="T12" fmla="*/ 209 w 787"/>
              <a:gd name="T13" fmla="*/ 248 h 659"/>
              <a:gd name="T14" fmla="*/ 116 w 787"/>
              <a:gd name="T15" fmla="*/ 335 h 659"/>
              <a:gd name="T16" fmla="*/ 0 w 787"/>
              <a:gd name="T17" fmla="*/ 208 h 659"/>
              <a:gd name="T18" fmla="*/ 40 w 787"/>
              <a:gd name="T19" fmla="*/ 167 h 659"/>
              <a:gd name="T20" fmla="*/ 124 w 787"/>
              <a:gd name="T21" fmla="*/ 84 h 659"/>
              <a:gd name="T22" fmla="*/ 204 w 787"/>
              <a:gd name="T23" fmla="*/ 33 h 659"/>
              <a:gd name="T24" fmla="*/ 278 w 787"/>
              <a:gd name="T25" fmla="*/ 4 h 659"/>
              <a:gd name="T26" fmla="*/ 300 w 787"/>
              <a:gd name="T27" fmla="*/ 9 h 659"/>
              <a:gd name="T28" fmla="*/ 489 w 787"/>
              <a:gd name="T29" fmla="*/ 9 h 659"/>
              <a:gd name="T30" fmla="*/ 514 w 787"/>
              <a:gd name="T31" fmla="*/ 4 h 659"/>
              <a:gd name="T32" fmla="*/ 625 w 787"/>
              <a:gd name="T33" fmla="*/ 48 h 659"/>
              <a:gd name="T34" fmla="*/ 637 w 787"/>
              <a:gd name="T35" fmla="*/ 55 h 659"/>
              <a:gd name="T36" fmla="*/ 787 w 787"/>
              <a:gd name="T37" fmla="*/ 215 h 659"/>
              <a:gd name="T38" fmla="*/ 512 w 787"/>
              <a:gd name="T39" fmla="*/ 304 h 659"/>
              <a:gd name="T40" fmla="*/ 499 w 787"/>
              <a:gd name="T41" fmla="*/ 246 h 659"/>
              <a:gd name="T42" fmla="*/ 453 w 787"/>
              <a:gd name="T43" fmla="*/ 216 h 659"/>
              <a:gd name="T44" fmla="*/ 408 w 787"/>
              <a:gd name="T45" fmla="*/ 246 h 659"/>
              <a:gd name="T46" fmla="*/ 408 w 787"/>
              <a:gd name="T47" fmla="*/ 363 h 659"/>
              <a:gd name="T48" fmla="*/ 456 w 787"/>
              <a:gd name="T49" fmla="*/ 392 h 659"/>
              <a:gd name="T50" fmla="*/ 500 w 787"/>
              <a:gd name="T51" fmla="*/ 361 h 659"/>
              <a:gd name="T52" fmla="*/ 512 w 787"/>
              <a:gd name="T53" fmla="*/ 304 h 659"/>
              <a:gd name="T54" fmla="*/ 356 w 787"/>
              <a:gd name="T55" fmla="*/ 217 h 659"/>
              <a:gd name="T56" fmla="*/ 322 w 787"/>
              <a:gd name="T57" fmla="*/ 231 h 659"/>
              <a:gd name="T58" fmla="*/ 298 w 787"/>
              <a:gd name="T59" fmla="*/ 251 h 659"/>
              <a:gd name="T60" fmla="*/ 284 w 787"/>
              <a:gd name="T61" fmla="*/ 289 h 659"/>
              <a:gd name="T62" fmla="*/ 324 w 787"/>
              <a:gd name="T63" fmla="*/ 268 h 659"/>
              <a:gd name="T64" fmla="*/ 324 w 787"/>
              <a:gd name="T65" fmla="*/ 387 h 659"/>
              <a:gd name="T66" fmla="*/ 356 w 787"/>
              <a:gd name="T67" fmla="*/ 387 h 659"/>
              <a:gd name="T68" fmla="*/ 356 w 787"/>
              <a:gd name="T69" fmla="*/ 217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87" h="659">
                <a:moveTo>
                  <a:pt x="787" y="215"/>
                </a:moveTo>
                <a:cubicBezTo>
                  <a:pt x="754" y="251"/>
                  <a:pt x="716" y="293"/>
                  <a:pt x="677" y="336"/>
                </a:cubicBezTo>
                <a:cubicBezTo>
                  <a:pt x="645" y="306"/>
                  <a:pt x="617" y="279"/>
                  <a:pt x="584" y="249"/>
                </a:cubicBezTo>
                <a:cubicBezTo>
                  <a:pt x="584" y="321"/>
                  <a:pt x="584" y="388"/>
                  <a:pt x="584" y="456"/>
                </a:cubicBezTo>
                <a:cubicBezTo>
                  <a:pt x="584" y="523"/>
                  <a:pt x="584" y="590"/>
                  <a:pt x="584" y="659"/>
                </a:cubicBezTo>
                <a:cubicBezTo>
                  <a:pt x="459" y="659"/>
                  <a:pt x="335" y="659"/>
                  <a:pt x="209" y="659"/>
                </a:cubicBezTo>
                <a:cubicBezTo>
                  <a:pt x="209" y="524"/>
                  <a:pt x="209" y="389"/>
                  <a:pt x="209" y="248"/>
                </a:cubicBezTo>
                <a:cubicBezTo>
                  <a:pt x="176" y="279"/>
                  <a:pt x="147" y="306"/>
                  <a:pt x="116" y="335"/>
                </a:cubicBezTo>
                <a:cubicBezTo>
                  <a:pt x="77" y="292"/>
                  <a:pt x="39" y="250"/>
                  <a:pt x="0" y="208"/>
                </a:cubicBezTo>
                <a:cubicBezTo>
                  <a:pt x="10" y="197"/>
                  <a:pt x="25" y="182"/>
                  <a:pt x="40" y="167"/>
                </a:cubicBezTo>
                <a:cubicBezTo>
                  <a:pt x="68" y="139"/>
                  <a:pt x="98" y="113"/>
                  <a:pt x="124" y="84"/>
                </a:cubicBezTo>
                <a:cubicBezTo>
                  <a:pt x="147" y="60"/>
                  <a:pt x="173" y="44"/>
                  <a:pt x="204" y="33"/>
                </a:cubicBezTo>
                <a:cubicBezTo>
                  <a:pt x="229" y="24"/>
                  <a:pt x="253" y="13"/>
                  <a:pt x="278" y="4"/>
                </a:cubicBezTo>
                <a:cubicBezTo>
                  <a:pt x="285" y="2"/>
                  <a:pt x="295" y="4"/>
                  <a:pt x="300" y="9"/>
                </a:cubicBezTo>
                <a:cubicBezTo>
                  <a:pt x="358" y="58"/>
                  <a:pt x="433" y="59"/>
                  <a:pt x="489" y="9"/>
                </a:cubicBezTo>
                <a:cubicBezTo>
                  <a:pt x="497" y="2"/>
                  <a:pt x="504" y="0"/>
                  <a:pt x="514" y="4"/>
                </a:cubicBezTo>
                <a:cubicBezTo>
                  <a:pt x="551" y="19"/>
                  <a:pt x="588" y="33"/>
                  <a:pt x="625" y="48"/>
                </a:cubicBezTo>
                <a:cubicBezTo>
                  <a:pt x="629" y="50"/>
                  <a:pt x="634" y="52"/>
                  <a:pt x="637" y="55"/>
                </a:cubicBezTo>
                <a:cubicBezTo>
                  <a:pt x="688" y="109"/>
                  <a:pt x="739" y="163"/>
                  <a:pt x="787" y="215"/>
                </a:cubicBezTo>
                <a:close/>
                <a:moveTo>
                  <a:pt x="512" y="304"/>
                </a:moveTo>
                <a:cubicBezTo>
                  <a:pt x="508" y="284"/>
                  <a:pt x="506" y="264"/>
                  <a:pt x="499" y="246"/>
                </a:cubicBezTo>
                <a:cubicBezTo>
                  <a:pt x="492" y="226"/>
                  <a:pt x="475" y="215"/>
                  <a:pt x="453" y="216"/>
                </a:cubicBezTo>
                <a:cubicBezTo>
                  <a:pt x="431" y="216"/>
                  <a:pt x="415" y="226"/>
                  <a:pt x="408" y="246"/>
                </a:cubicBezTo>
                <a:cubicBezTo>
                  <a:pt x="393" y="285"/>
                  <a:pt x="393" y="324"/>
                  <a:pt x="408" y="363"/>
                </a:cubicBezTo>
                <a:cubicBezTo>
                  <a:pt x="416" y="384"/>
                  <a:pt x="434" y="392"/>
                  <a:pt x="456" y="392"/>
                </a:cubicBezTo>
                <a:cubicBezTo>
                  <a:pt x="477" y="391"/>
                  <a:pt x="493" y="381"/>
                  <a:pt x="500" y="361"/>
                </a:cubicBezTo>
                <a:cubicBezTo>
                  <a:pt x="506" y="343"/>
                  <a:pt x="508" y="324"/>
                  <a:pt x="512" y="304"/>
                </a:cubicBezTo>
                <a:close/>
                <a:moveTo>
                  <a:pt x="356" y="217"/>
                </a:moveTo>
                <a:cubicBezTo>
                  <a:pt x="340" y="213"/>
                  <a:pt x="330" y="216"/>
                  <a:pt x="322" y="231"/>
                </a:cubicBezTo>
                <a:cubicBezTo>
                  <a:pt x="317" y="240"/>
                  <a:pt x="307" y="248"/>
                  <a:pt x="298" y="251"/>
                </a:cubicBezTo>
                <a:cubicBezTo>
                  <a:pt x="279" y="259"/>
                  <a:pt x="281" y="272"/>
                  <a:pt x="284" y="289"/>
                </a:cubicBezTo>
                <a:cubicBezTo>
                  <a:pt x="298" y="282"/>
                  <a:pt x="310" y="276"/>
                  <a:pt x="324" y="268"/>
                </a:cubicBezTo>
                <a:cubicBezTo>
                  <a:pt x="324" y="309"/>
                  <a:pt x="324" y="348"/>
                  <a:pt x="324" y="387"/>
                </a:cubicBezTo>
                <a:cubicBezTo>
                  <a:pt x="336" y="387"/>
                  <a:pt x="346" y="387"/>
                  <a:pt x="356" y="387"/>
                </a:cubicBezTo>
                <a:cubicBezTo>
                  <a:pt x="356" y="330"/>
                  <a:pt x="356" y="274"/>
                  <a:pt x="356" y="2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429A810-F39B-4F76-9DBE-3A7E0ACFF5F9}"/>
              </a:ext>
            </a:extLst>
          </p:cNvPr>
          <p:cNvSpPr>
            <a:spLocks/>
          </p:cNvSpPr>
          <p:nvPr/>
        </p:nvSpPr>
        <p:spPr bwMode="auto">
          <a:xfrm>
            <a:off x="4713288" y="1570038"/>
            <a:ext cx="152400" cy="449263"/>
          </a:xfrm>
          <a:custGeom>
            <a:avLst/>
            <a:gdLst>
              <a:gd name="T0" fmla="*/ 0 w 40"/>
              <a:gd name="T1" fmla="*/ 61 h 119"/>
              <a:gd name="T2" fmla="*/ 6 w 40"/>
              <a:gd name="T3" fmla="*/ 15 h 119"/>
              <a:gd name="T4" fmla="*/ 24 w 40"/>
              <a:gd name="T5" fmla="*/ 1 h 119"/>
              <a:gd name="T6" fmla="*/ 39 w 40"/>
              <a:gd name="T7" fmla="*/ 15 h 119"/>
              <a:gd name="T8" fmla="*/ 38 w 40"/>
              <a:gd name="T9" fmla="*/ 106 h 119"/>
              <a:gd name="T10" fmla="*/ 23 w 40"/>
              <a:gd name="T11" fmla="*/ 119 h 119"/>
              <a:gd name="T12" fmla="*/ 6 w 40"/>
              <a:gd name="T13" fmla="*/ 106 h 119"/>
              <a:gd name="T14" fmla="*/ 0 w 40"/>
              <a:gd name="T15" fmla="*/ 61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119">
                <a:moveTo>
                  <a:pt x="0" y="61"/>
                </a:moveTo>
                <a:cubicBezTo>
                  <a:pt x="2" y="45"/>
                  <a:pt x="2" y="30"/>
                  <a:pt x="6" y="15"/>
                </a:cubicBezTo>
                <a:cubicBezTo>
                  <a:pt x="8" y="9"/>
                  <a:pt x="17" y="1"/>
                  <a:pt x="24" y="1"/>
                </a:cubicBezTo>
                <a:cubicBezTo>
                  <a:pt x="28" y="0"/>
                  <a:pt x="38" y="10"/>
                  <a:pt x="39" y="15"/>
                </a:cubicBezTo>
                <a:cubicBezTo>
                  <a:pt x="40" y="45"/>
                  <a:pt x="40" y="76"/>
                  <a:pt x="38" y="106"/>
                </a:cubicBezTo>
                <a:cubicBezTo>
                  <a:pt x="38" y="111"/>
                  <a:pt x="28" y="119"/>
                  <a:pt x="23" y="119"/>
                </a:cubicBezTo>
                <a:cubicBezTo>
                  <a:pt x="17" y="119"/>
                  <a:pt x="8" y="112"/>
                  <a:pt x="6" y="106"/>
                </a:cubicBezTo>
                <a:cubicBezTo>
                  <a:pt x="2" y="91"/>
                  <a:pt x="2" y="76"/>
                  <a:pt x="0" y="6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52"/>
          <p:cNvSpPr txBox="1">
            <a:spLocks noGrp="1"/>
          </p:cNvSpPr>
          <p:nvPr>
            <p:ph type="title"/>
          </p:nvPr>
        </p:nvSpPr>
        <p:spPr>
          <a:xfrm>
            <a:off x="2713350" y="4365096"/>
            <a:ext cx="3717300" cy="5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—ALGUIEN FAMOSO</a:t>
            </a:r>
            <a:endParaRPr/>
          </a:p>
        </p:txBody>
      </p:sp>
      <p:sp>
        <p:nvSpPr>
          <p:cNvPr id="1327" name="Google Shape;1327;p52"/>
          <p:cNvSpPr txBox="1">
            <a:spLocks noGrp="1"/>
          </p:cNvSpPr>
          <p:nvPr>
            <p:ph type="subTitle" idx="1"/>
          </p:nvPr>
        </p:nvSpPr>
        <p:spPr>
          <a:xfrm>
            <a:off x="1419000" y="2708496"/>
            <a:ext cx="6306000" cy="142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“Venus tiene un nombre precioso y es el segundo planeta más cercano al Sol. Es un planeta caluroso, incluso más que Mercurio”</a:t>
            </a:r>
            <a:endParaRPr dirty="0"/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D8A9FFDE-DD79-49B3-9351-8EF815F529B0}"/>
              </a:ext>
            </a:extLst>
          </p:cNvPr>
          <p:cNvSpPr/>
          <p:nvPr/>
        </p:nvSpPr>
        <p:spPr>
          <a:xfrm>
            <a:off x="0" y="0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D565698F-9451-4FCA-8ECB-446A0F624862}"/>
              </a:ext>
            </a:extLst>
          </p:cNvPr>
          <p:cNvSpPr/>
          <p:nvPr/>
        </p:nvSpPr>
        <p:spPr>
          <a:xfrm>
            <a:off x="8645958" y="3076705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996EEBF-C77C-493A-BD30-D9285EADEC95}"/>
              </a:ext>
            </a:extLst>
          </p:cNvPr>
          <p:cNvSpPr>
            <a:spLocks noEditPoints="1"/>
          </p:cNvSpPr>
          <p:nvPr/>
        </p:nvSpPr>
        <p:spPr bwMode="auto">
          <a:xfrm>
            <a:off x="3735388" y="906463"/>
            <a:ext cx="2133600" cy="1666875"/>
          </a:xfrm>
          <a:custGeom>
            <a:avLst/>
            <a:gdLst>
              <a:gd name="T0" fmla="*/ 991 w 1040"/>
              <a:gd name="T1" fmla="*/ 353 h 812"/>
              <a:gd name="T2" fmla="*/ 941 w 1040"/>
              <a:gd name="T3" fmla="*/ 549 h 812"/>
              <a:gd name="T4" fmla="*/ 141 w 1040"/>
              <a:gd name="T5" fmla="*/ 549 h 812"/>
              <a:gd name="T6" fmla="*/ 53 w 1040"/>
              <a:gd name="T7" fmla="*/ 601 h 812"/>
              <a:gd name="T8" fmla="*/ 8 w 1040"/>
              <a:gd name="T9" fmla="*/ 812 h 812"/>
              <a:gd name="T10" fmla="*/ 37 w 1040"/>
              <a:gd name="T11" fmla="*/ 571 h 812"/>
              <a:gd name="T12" fmla="*/ 129 w 1040"/>
              <a:gd name="T13" fmla="*/ 14 h 812"/>
              <a:gd name="T14" fmla="*/ 150 w 1040"/>
              <a:gd name="T15" fmla="*/ 12 h 812"/>
              <a:gd name="T16" fmla="*/ 1013 w 1040"/>
              <a:gd name="T17" fmla="*/ 55 h 812"/>
              <a:gd name="T18" fmla="*/ 999 w 1040"/>
              <a:gd name="T19" fmla="*/ 231 h 812"/>
              <a:gd name="T20" fmla="*/ 616 w 1040"/>
              <a:gd name="T21" fmla="*/ 232 h 812"/>
              <a:gd name="T22" fmla="*/ 624 w 1040"/>
              <a:gd name="T23" fmla="*/ 286 h 812"/>
              <a:gd name="T24" fmla="*/ 640 w 1040"/>
              <a:gd name="T25" fmla="*/ 301 h 812"/>
              <a:gd name="T26" fmla="*/ 621 w 1040"/>
              <a:gd name="T27" fmla="*/ 305 h 812"/>
              <a:gd name="T28" fmla="*/ 640 w 1040"/>
              <a:gd name="T29" fmla="*/ 314 h 812"/>
              <a:gd name="T30" fmla="*/ 610 w 1040"/>
              <a:gd name="T31" fmla="*/ 329 h 812"/>
              <a:gd name="T32" fmla="*/ 593 w 1040"/>
              <a:gd name="T33" fmla="*/ 337 h 812"/>
              <a:gd name="T34" fmla="*/ 579 w 1040"/>
              <a:gd name="T35" fmla="*/ 341 h 812"/>
              <a:gd name="T36" fmla="*/ 577 w 1040"/>
              <a:gd name="T37" fmla="*/ 371 h 812"/>
              <a:gd name="T38" fmla="*/ 999 w 1040"/>
              <a:gd name="T39" fmla="*/ 231 h 812"/>
              <a:gd name="T40" fmla="*/ 534 w 1040"/>
              <a:gd name="T41" fmla="*/ 278 h 812"/>
              <a:gd name="T42" fmla="*/ 559 w 1040"/>
              <a:gd name="T43" fmla="*/ 233 h 812"/>
              <a:gd name="T44" fmla="*/ 151 w 1040"/>
              <a:gd name="T45" fmla="*/ 372 h 812"/>
              <a:gd name="T46" fmla="*/ 573 w 1040"/>
              <a:gd name="T47" fmla="*/ 358 h 812"/>
              <a:gd name="T48" fmla="*/ 562 w 1040"/>
              <a:gd name="T49" fmla="*/ 363 h 812"/>
              <a:gd name="T50" fmla="*/ 552 w 1040"/>
              <a:gd name="T51" fmla="*/ 332 h 812"/>
              <a:gd name="T52" fmla="*/ 543 w 1040"/>
              <a:gd name="T53" fmla="*/ 319 h 812"/>
              <a:gd name="T54" fmla="*/ 537 w 1040"/>
              <a:gd name="T55" fmla="*/ 305 h 812"/>
              <a:gd name="T56" fmla="*/ 148 w 1040"/>
              <a:gd name="T57" fmla="*/ 29 h 812"/>
              <a:gd name="T58" fmla="*/ 118 w 1040"/>
              <a:gd name="T59" fmla="*/ 503 h 812"/>
              <a:gd name="T60" fmla="*/ 188 w 1040"/>
              <a:gd name="T61" fmla="*/ 76 h 812"/>
              <a:gd name="T62" fmla="*/ 148 w 1040"/>
              <a:gd name="T63" fmla="*/ 29 h 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40" h="812">
                <a:moveTo>
                  <a:pt x="1040" y="55"/>
                </a:moveTo>
                <a:cubicBezTo>
                  <a:pt x="1023" y="156"/>
                  <a:pt x="1007" y="254"/>
                  <a:pt x="991" y="353"/>
                </a:cubicBezTo>
                <a:cubicBezTo>
                  <a:pt x="981" y="412"/>
                  <a:pt x="970" y="471"/>
                  <a:pt x="962" y="531"/>
                </a:cubicBezTo>
                <a:cubicBezTo>
                  <a:pt x="959" y="546"/>
                  <a:pt x="955" y="550"/>
                  <a:pt x="941" y="549"/>
                </a:cubicBezTo>
                <a:cubicBezTo>
                  <a:pt x="808" y="549"/>
                  <a:pt x="675" y="549"/>
                  <a:pt x="543" y="549"/>
                </a:cubicBezTo>
                <a:cubicBezTo>
                  <a:pt x="409" y="549"/>
                  <a:pt x="275" y="550"/>
                  <a:pt x="141" y="549"/>
                </a:cubicBezTo>
                <a:cubicBezTo>
                  <a:pt x="109" y="548"/>
                  <a:pt x="87" y="568"/>
                  <a:pt x="61" y="580"/>
                </a:cubicBezTo>
                <a:cubicBezTo>
                  <a:pt x="56" y="582"/>
                  <a:pt x="54" y="594"/>
                  <a:pt x="53" y="601"/>
                </a:cubicBezTo>
                <a:cubicBezTo>
                  <a:pt x="42" y="665"/>
                  <a:pt x="32" y="730"/>
                  <a:pt x="21" y="794"/>
                </a:cubicBezTo>
                <a:cubicBezTo>
                  <a:pt x="19" y="800"/>
                  <a:pt x="12" y="806"/>
                  <a:pt x="8" y="812"/>
                </a:cubicBezTo>
                <a:cubicBezTo>
                  <a:pt x="6" y="805"/>
                  <a:pt x="0" y="797"/>
                  <a:pt x="2" y="790"/>
                </a:cubicBezTo>
                <a:cubicBezTo>
                  <a:pt x="13" y="717"/>
                  <a:pt x="25" y="644"/>
                  <a:pt x="37" y="571"/>
                </a:cubicBezTo>
                <a:cubicBezTo>
                  <a:pt x="61" y="428"/>
                  <a:pt x="85" y="284"/>
                  <a:pt x="108" y="140"/>
                </a:cubicBezTo>
                <a:cubicBezTo>
                  <a:pt x="115" y="98"/>
                  <a:pt x="122" y="56"/>
                  <a:pt x="129" y="14"/>
                </a:cubicBezTo>
                <a:cubicBezTo>
                  <a:pt x="130" y="9"/>
                  <a:pt x="137" y="5"/>
                  <a:pt x="140" y="0"/>
                </a:cubicBezTo>
                <a:cubicBezTo>
                  <a:pt x="143" y="4"/>
                  <a:pt x="148" y="8"/>
                  <a:pt x="150" y="12"/>
                </a:cubicBezTo>
                <a:cubicBezTo>
                  <a:pt x="157" y="29"/>
                  <a:pt x="197" y="55"/>
                  <a:pt x="217" y="55"/>
                </a:cubicBezTo>
                <a:cubicBezTo>
                  <a:pt x="482" y="55"/>
                  <a:pt x="748" y="55"/>
                  <a:pt x="1013" y="55"/>
                </a:cubicBezTo>
                <a:cubicBezTo>
                  <a:pt x="1021" y="55"/>
                  <a:pt x="1030" y="55"/>
                  <a:pt x="1040" y="55"/>
                </a:cubicBezTo>
                <a:close/>
                <a:moveTo>
                  <a:pt x="999" y="231"/>
                </a:moveTo>
                <a:cubicBezTo>
                  <a:pt x="991" y="231"/>
                  <a:pt x="985" y="231"/>
                  <a:pt x="979" y="231"/>
                </a:cubicBezTo>
                <a:cubicBezTo>
                  <a:pt x="858" y="231"/>
                  <a:pt x="737" y="231"/>
                  <a:pt x="616" y="232"/>
                </a:cubicBezTo>
                <a:cubicBezTo>
                  <a:pt x="583" y="232"/>
                  <a:pt x="583" y="232"/>
                  <a:pt x="586" y="259"/>
                </a:cubicBezTo>
                <a:cubicBezTo>
                  <a:pt x="600" y="268"/>
                  <a:pt x="611" y="277"/>
                  <a:pt x="624" y="286"/>
                </a:cubicBezTo>
                <a:cubicBezTo>
                  <a:pt x="623" y="287"/>
                  <a:pt x="621" y="293"/>
                  <a:pt x="620" y="299"/>
                </a:cubicBezTo>
                <a:cubicBezTo>
                  <a:pt x="625" y="300"/>
                  <a:pt x="632" y="300"/>
                  <a:pt x="640" y="301"/>
                </a:cubicBezTo>
                <a:cubicBezTo>
                  <a:pt x="640" y="302"/>
                  <a:pt x="640" y="302"/>
                  <a:pt x="640" y="303"/>
                </a:cubicBezTo>
                <a:cubicBezTo>
                  <a:pt x="633" y="304"/>
                  <a:pt x="627" y="304"/>
                  <a:pt x="621" y="305"/>
                </a:cubicBezTo>
                <a:cubicBezTo>
                  <a:pt x="621" y="306"/>
                  <a:pt x="621" y="307"/>
                  <a:pt x="621" y="308"/>
                </a:cubicBezTo>
                <a:cubicBezTo>
                  <a:pt x="627" y="310"/>
                  <a:pt x="633" y="312"/>
                  <a:pt x="640" y="314"/>
                </a:cubicBezTo>
                <a:cubicBezTo>
                  <a:pt x="630" y="318"/>
                  <a:pt x="606" y="309"/>
                  <a:pt x="624" y="337"/>
                </a:cubicBezTo>
                <a:cubicBezTo>
                  <a:pt x="618" y="334"/>
                  <a:pt x="614" y="331"/>
                  <a:pt x="610" y="329"/>
                </a:cubicBezTo>
                <a:cubicBezTo>
                  <a:pt x="607" y="335"/>
                  <a:pt x="605" y="340"/>
                  <a:pt x="603" y="346"/>
                </a:cubicBezTo>
                <a:cubicBezTo>
                  <a:pt x="600" y="343"/>
                  <a:pt x="597" y="341"/>
                  <a:pt x="593" y="337"/>
                </a:cubicBezTo>
                <a:cubicBezTo>
                  <a:pt x="591" y="346"/>
                  <a:pt x="588" y="353"/>
                  <a:pt x="586" y="361"/>
                </a:cubicBezTo>
                <a:cubicBezTo>
                  <a:pt x="583" y="353"/>
                  <a:pt x="581" y="347"/>
                  <a:pt x="579" y="341"/>
                </a:cubicBezTo>
                <a:cubicBezTo>
                  <a:pt x="579" y="341"/>
                  <a:pt x="578" y="341"/>
                  <a:pt x="577" y="342"/>
                </a:cubicBezTo>
                <a:cubicBezTo>
                  <a:pt x="577" y="351"/>
                  <a:pt x="577" y="361"/>
                  <a:pt x="577" y="371"/>
                </a:cubicBezTo>
                <a:cubicBezTo>
                  <a:pt x="711" y="371"/>
                  <a:pt x="843" y="371"/>
                  <a:pt x="976" y="371"/>
                </a:cubicBezTo>
                <a:cubicBezTo>
                  <a:pt x="984" y="325"/>
                  <a:pt x="991" y="279"/>
                  <a:pt x="999" y="231"/>
                </a:cubicBezTo>
                <a:close/>
                <a:moveTo>
                  <a:pt x="510" y="303"/>
                </a:moveTo>
                <a:cubicBezTo>
                  <a:pt x="526" y="302"/>
                  <a:pt x="536" y="297"/>
                  <a:pt x="534" y="278"/>
                </a:cubicBezTo>
                <a:cubicBezTo>
                  <a:pt x="534" y="275"/>
                  <a:pt x="540" y="269"/>
                  <a:pt x="543" y="268"/>
                </a:cubicBezTo>
                <a:cubicBezTo>
                  <a:pt x="566" y="263"/>
                  <a:pt x="568" y="250"/>
                  <a:pt x="559" y="233"/>
                </a:cubicBezTo>
                <a:cubicBezTo>
                  <a:pt x="430" y="233"/>
                  <a:pt x="302" y="233"/>
                  <a:pt x="174" y="233"/>
                </a:cubicBezTo>
                <a:cubicBezTo>
                  <a:pt x="167" y="280"/>
                  <a:pt x="159" y="325"/>
                  <a:pt x="151" y="372"/>
                </a:cubicBezTo>
                <a:cubicBezTo>
                  <a:pt x="293" y="372"/>
                  <a:pt x="432" y="372"/>
                  <a:pt x="573" y="372"/>
                </a:cubicBezTo>
                <a:cubicBezTo>
                  <a:pt x="573" y="366"/>
                  <a:pt x="573" y="362"/>
                  <a:pt x="573" y="358"/>
                </a:cubicBezTo>
                <a:cubicBezTo>
                  <a:pt x="573" y="354"/>
                  <a:pt x="572" y="350"/>
                  <a:pt x="572" y="342"/>
                </a:cubicBezTo>
                <a:cubicBezTo>
                  <a:pt x="567" y="352"/>
                  <a:pt x="565" y="357"/>
                  <a:pt x="562" y="363"/>
                </a:cubicBezTo>
                <a:cubicBezTo>
                  <a:pt x="560" y="350"/>
                  <a:pt x="551" y="344"/>
                  <a:pt x="539" y="351"/>
                </a:cubicBezTo>
                <a:cubicBezTo>
                  <a:pt x="544" y="344"/>
                  <a:pt x="547" y="339"/>
                  <a:pt x="552" y="332"/>
                </a:cubicBezTo>
                <a:cubicBezTo>
                  <a:pt x="544" y="331"/>
                  <a:pt x="537" y="331"/>
                  <a:pt x="529" y="330"/>
                </a:cubicBezTo>
                <a:cubicBezTo>
                  <a:pt x="533" y="327"/>
                  <a:pt x="536" y="325"/>
                  <a:pt x="543" y="319"/>
                </a:cubicBezTo>
                <a:cubicBezTo>
                  <a:pt x="531" y="317"/>
                  <a:pt x="522" y="315"/>
                  <a:pt x="513" y="313"/>
                </a:cubicBezTo>
                <a:cubicBezTo>
                  <a:pt x="520" y="311"/>
                  <a:pt x="526" y="308"/>
                  <a:pt x="537" y="305"/>
                </a:cubicBezTo>
                <a:cubicBezTo>
                  <a:pt x="525" y="304"/>
                  <a:pt x="518" y="304"/>
                  <a:pt x="510" y="303"/>
                </a:cubicBezTo>
                <a:close/>
                <a:moveTo>
                  <a:pt x="148" y="29"/>
                </a:moveTo>
                <a:cubicBezTo>
                  <a:pt x="118" y="210"/>
                  <a:pt x="89" y="387"/>
                  <a:pt x="59" y="567"/>
                </a:cubicBezTo>
                <a:cubicBezTo>
                  <a:pt x="90" y="553"/>
                  <a:pt x="122" y="545"/>
                  <a:pt x="118" y="503"/>
                </a:cubicBezTo>
                <a:cubicBezTo>
                  <a:pt x="117" y="494"/>
                  <a:pt x="121" y="485"/>
                  <a:pt x="122" y="476"/>
                </a:cubicBezTo>
                <a:cubicBezTo>
                  <a:pt x="144" y="343"/>
                  <a:pt x="166" y="210"/>
                  <a:pt x="188" y="76"/>
                </a:cubicBezTo>
                <a:cubicBezTo>
                  <a:pt x="189" y="71"/>
                  <a:pt x="188" y="62"/>
                  <a:pt x="184" y="59"/>
                </a:cubicBezTo>
                <a:cubicBezTo>
                  <a:pt x="174" y="48"/>
                  <a:pt x="162" y="40"/>
                  <a:pt x="148" y="2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53"/>
          <p:cNvSpPr txBox="1">
            <a:spLocks noGrp="1"/>
          </p:cNvSpPr>
          <p:nvPr>
            <p:ph type="title"/>
          </p:nvPr>
        </p:nvSpPr>
        <p:spPr>
          <a:xfrm>
            <a:off x="265213" y="1012079"/>
            <a:ext cx="3849587" cy="12739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chemeClr val="accent6"/>
                </a:solidFill>
              </a:rPr>
              <a:t>UNA IMAGEN VALE MÁS QUE MIL PALABRAS</a:t>
            </a:r>
            <a:endParaRPr sz="440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54"/>
          <p:cNvSpPr/>
          <p:nvPr/>
        </p:nvSpPr>
        <p:spPr>
          <a:xfrm>
            <a:off x="3825399" y="1361004"/>
            <a:ext cx="4489200" cy="3247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CELEBRA COMPARTIENDO</a:t>
            </a:r>
            <a:endParaRPr/>
          </a:p>
        </p:txBody>
      </p:sp>
      <p:sp>
        <p:nvSpPr>
          <p:cNvPr id="1383" name="Google Shape;1383;p54"/>
          <p:cNvSpPr txBox="1">
            <a:spLocks noGrp="1"/>
          </p:cNvSpPr>
          <p:nvPr>
            <p:ph type="subTitle" idx="1"/>
          </p:nvPr>
        </p:nvSpPr>
        <p:spPr>
          <a:xfrm>
            <a:off x="829401" y="1243275"/>
            <a:ext cx="2596500" cy="16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Las imágenes revelan grandes cantidades de datos, así que recuerda: usa una imagen en lugar de textos largos</a:t>
            </a:r>
            <a:endParaRPr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FDA0545-D3A9-44FC-9E5E-22F2D0BEAC44}"/>
              </a:ext>
            </a:extLst>
          </p:cNvPr>
          <p:cNvSpPr/>
          <p:nvPr/>
        </p:nvSpPr>
        <p:spPr>
          <a:xfrm>
            <a:off x="0" y="0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743BE02A-6869-4EB4-87AC-F4D321E0C0C3}"/>
              </a:ext>
            </a:extLst>
          </p:cNvPr>
          <p:cNvSpPr/>
          <p:nvPr/>
        </p:nvSpPr>
        <p:spPr>
          <a:xfrm>
            <a:off x="8645958" y="3076705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Google Shape;1928;p66">
            <a:extLst>
              <a:ext uri="{FF2B5EF4-FFF2-40B4-BE49-F238E27FC236}">
                <a16:creationId xmlns:a16="http://schemas.microsoft.com/office/drawing/2014/main" id="{39EF66BA-D9D4-40AC-BF23-B93DBE6E6B4F}"/>
              </a:ext>
            </a:extLst>
          </p:cNvPr>
          <p:cNvSpPr txBox="1">
            <a:spLocks/>
          </p:cNvSpPr>
          <p:nvPr/>
        </p:nvSpPr>
        <p:spPr>
          <a:xfrm>
            <a:off x="829401" y="3040071"/>
            <a:ext cx="2596500" cy="16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None/>
              <a:defRPr sz="14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9pPr>
          </a:lstStyle>
          <a:p>
            <a:pPr marL="0" indent="0"/>
            <a:r>
              <a:rPr lang="es-ES" dirty="0">
                <a:solidFill>
                  <a:srgbClr val="000000"/>
                </a:solidFill>
              </a:rPr>
              <a:t>Las imágenes revelan grandes cantidades de datos, así que recuerda: usa una imagen en lugar de textos largos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1A5D378-5632-4F49-8249-BDE7C1A9B717}"/>
              </a:ext>
            </a:extLst>
          </p:cNvPr>
          <p:cNvSpPr/>
          <p:nvPr/>
        </p:nvSpPr>
        <p:spPr>
          <a:xfrm>
            <a:off x="3956890" y="1511708"/>
            <a:ext cx="4489200" cy="274753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55"/>
          <p:cNvSpPr txBox="1">
            <a:spLocks noGrp="1"/>
          </p:cNvSpPr>
          <p:nvPr>
            <p:ph type="title"/>
          </p:nvPr>
        </p:nvSpPr>
        <p:spPr>
          <a:xfrm>
            <a:off x="1149550" y="1492075"/>
            <a:ext cx="6844800" cy="118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9 de julio de 1816</a:t>
            </a:r>
            <a:endParaRPr/>
          </a:p>
        </p:txBody>
      </p:sp>
      <p:sp>
        <p:nvSpPr>
          <p:cNvPr id="1412" name="Google Shape;1412;p55"/>
          <p:cNvSpPr txBox="1">
            <a:spLocks noGrp="1"/>
          </p:cNvSpPr>
          <p:nvPr>
            <p:ph type="subTitle" idx="1"/>
          </p:nvPr>
        </p:nvSpPr>
        <p:spPr>
          <a:xfrm>
            <a:off x="1284000" y="2764825"/>
            <a:ext cx="6576000" cy="4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Fecha en la que se declaró la independencia de Argentina</a:t>
            </a:r>
            <a:endParaRPr/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3D3ADE0B-AA9F-4822-9511-F6D3B433D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0"/>
          <a:stretch/>
        </p:blipFill>
        <p:spPr>
          <a:xfrm rot="10800000">
            <a:off x="3226474" y="3872127"/>
            <a:ext cx="2690951" cy="1280920"/>
          </a:xfrm>
          <a:prstGeom prst="rect">
            <a:avLst/>
          </a:prstGeom>
        </p:spPr>
      </p:pic>
      <p:sp>
        <p:nvSpPr>
          <p:cNvPr id="61" name="Rectángulo 60">
            <a:extLst>
              <a:ext uri="{FF2B5EF4-FFF2-40B4-BE49-F238E27FC236}">
                <a16:creationId xmlns:a16="http://schemas.microsoft.com/office/drawing/2014/main" id="{FE4D90C8-2DEF-4AE9-B691-A074B28911DB}"/>
              </a:ext>
            </a:extLst>
          </p:cNvPr>
          <p:cNvSpPr/>
          <p:nvPr/>
        </p:nvSpPr>
        <p:spPr>
          <a:xfrm>
            <a:off x="0" y="0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E32A8C76-493D-4D89-9395-23F993E901C6}"/>
              </a:ext>
            </a:extLst>
          </p:cNvPr>
          <p:cNvSpPr/>
          <p:nvPr/>
        </p:nvSpPr>
        <p:spPr>
          <a:xfrm>
            <a:off x="8645958" y="3076705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Diagrama de flujo: conector fuera de página 62">
            <a:extLst>
              <a:ext uri="{FF2B5EF4-FFF2-40B4-BE49-F238E27FC236}">
                <a16:creationId xmlns:a16="http://schemas.microsoft.com/office/drawing/2014/main" id="{8E77C541-7BBB-4FE9-8602-66592C03E53E}"/>
              </a:ext>
            </a:extLst>
          </p:cNvPr>
          <p:cNvSpPr/>
          <p:nvPr/>
        </p:nvSpPr>
        <p:spPr>
          <a:xfrm>
            <a:off x="4258799" y="410041"/>
            <a:ext cx="801665" cy="977030"/>
          </a:xfrm>
          <a:prstGeom prst="flowChartOffpage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34E9418-EB63-C40A-A707-CCB9BBDAAEBC}"/>
              </a:ext>
            </a:extLst>
          </p:cNvPr>
          <p:cNvSpPr txBox="1"/>
          <p:nvPr/>
        </p:nvSpPr>
        <p:spPr>
          <a:xfrm>
            <a:off x="3108416" y="3258325"/>
            <a:ext cx="31024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 dirty="0" smtClean="0"/>
              <a:t>plantillaspowerpoint.org</a:t>
            </a:r>
            <a:endParaRPr lang="es-PE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43"/>
          <p:cNvSpPr txBox="1">
            <a:spLocks noGrp="1"/>
          </p:cNvSpPr>
          <p:nvPr>
            <p:ph type="title"/>
          </p:nvPr>
        </p:nvSpPr>
        <p:spPr>
          <a:xfrm>
            <a:off x="396869" y="1688833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01</a:t>
            </a:r>
            <a:endParaRPr/>
          </a:p>
        </p:txBody>
      </p:sp>
      <p:sp>
        <p:nvSpPr>
          <p:cNvPr id="905" name="Google Shape;905;p43"/>
          <p:cNvSpPr txBox="1">
            <a:spLocks noGrp="1"/>
          </p:cNvSpPr>
          <p:nvPr>
            <p:ph type="subTitle" idx="1"/>
          </p:nvPr>
        </p:nvSpPr>
        <p:spPr>
          <a:xfrm>
            <a:off x="1192169" y="2328808"/>
            <a:ext cx="21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Puedes describir en qué consiste la sección aquí</a:t>
            </a:r>
            <a:endParaRPr/>
          </a:p>
        </p:txBody>
      </p:sp>
      <p:sp>
        <p:nvSpPr>
          <p:cNvPr id="906" name="Google Shape;906;p43"/>
          <p:cNvSpPr txBox="1">
            <a:spLocks noGrp="1"/>
          </p:cNvSpPr>
          <p:nvPr>
            <p:ph type="title" idx="2"/>
          </p:nvPr>
        </p:nvSpPr>
        <p:spPr>
          <a:xfrm>
            <a:off x="5390114" y="1641380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02</a:t>
            </a:r>
            <a:endParaRPr/>
          </a:p>
        </p:txBody>
      </p:sp>
      <p:sp>
        <p:nvSpPr>
          <p:cNvPr id="907" name="Google Shape;907;p43"/>
          <p:cNvSpPr txBox="1">
            <a:spLocks noGrp="1"/>
          </p:cNvSpPr>
          <p:nvPr>
            <p:ph type="subTitle" idx="3"/>
          </p:nvPr>
        </p:nvSpPr>
        <p:spPr>
          <a:xfrm>
            <a:off x="6185489" y="2281355"/>
            <a:ext cx="21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Puedes describir en qué consiste la sección aquí</a:t>
            </a:r>
            <a:endParaRPr/>
          </a:p>
        </p:txBody>
      </p:sp>
      <p:sp>
        <p:nvSpPr>
          <p:cNvPr id="908" name="Google Shape;908;p43"/>
          <p:cNvSpPr txBox="1">
            <a:spLocks noGrp="1"/>
          </p:cNvSpPr>
          <p:nvPr>
            <p:ph type="title" idx="4"/>
          </p:nvPr>
        </p:nvSpPr>
        <p:spPr>
          <a:xfrm>
            <a:off x="396869" y="3422608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03</a:t>
            </a:r>
            <a:endParaRPr/>
          </a:p>
        </p:txBody>
      </p:sp>
      <p:sp>
        <p:nvSpPr>
          <p:cNvPr id="909" name="Google Shape;909;p43"/>
          <p:cNvSpPr txBox="1">
            <a:spLocks noGrp="1"/>
          </p:cNvSpPr>
          <p:nvPr>
            <p:ph type="subTitle" idx="5"/>
          </p:nvPr>
        </p:nvSpPr>
        <p:spPr>
          <a:xfrm>
            <a:off x="1192169" y="4067008"/>
            <a:ext cx="21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Puedes describir en qué consiste la sección aquí</a:t>
            </a:r>
            <a:endParaRPr/>
          </a:p>
        </p:txBody>
      </p:sp>
      <p:sp>
        <p:nvSpPr>
          <p:cNvPr id="910" name="Google Shape;910;p43"/>
          <p:cNvSpPr txBox="1">
            <a:spLocks noGrp="1"/>
          </p:cNvSpPr>
          <p:nvPr>
            <p:ph type="title" idx="6"/>
          </p:nvPr>
        </p:nvSpPr>
        <p:spPr>
          <a:xfrm>
            <a:off x="5390114" y="3375155"/>
            <a:ext cx="642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04</a:t>
            </a:r>
            <a:endParaRPr/>
          </a:p>
        </p:txBody>
      </p:sp>
      <p:sp>
        <p:nvSpPr>
          <p:cNvPr id="911" name="Google Shape;911;p43"/>
          <p:cNvSpPr txBox="1">
            <a:spLocks noGrp="1"/>
          </p:cNvSpPr>
          <p:nvPr>
            <p:ph type="subTitle" idx="7"/>
          </p:nvPr>
        </p:nvSpPr>
        <p:spPr>
          <a:xfrm>
            <a:off x="6185489" y="4019555"/>
            <a:ext cx="21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Puedes describir en qué consiste la sección aquí</a:t>
            </a:r>
            <a:endParaRPr/>
          </a:p>
        </p:txBody>
      </p:sp>
      <p:sp>
        <p:nvSpPr>
          <p:cNvPr id="912" name="Google Shape;912;p43"/>
          <p:cNvSpPr txBox="1">
            <a:spLocks noGrp="1"/>
          </p:cNvSpPr>
          <p:nvPr>
            <p:ph type="subTitle" idx="8"/>
          </p:nvPr>
        </p:nvSpPr>
        <p:spPr>
          <a:xfrm>
            <a:off x="1192169" y="1461133"/>
            <a:ext cx="23790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CONOCIENDO ARGENTINA</a:t>
            </a:r>
            <a:endParaRPr dirty="0"/>
          </a:p>
        </p:txBody>
      </p:sp>
      <p:sp>
        <p:nvSpPr>
          <p:cNvPr id="913" name="Google Shape;913;p43"/>
          <p:cNvSpPr txBox="1">
            <a:spLocks noGrp="1"/>
          </p:cNvSpPr>
          <p:nvPr>
            <p:ph type="subTitle" idx="9"/>
          </p:nvPr>
        </p:nvSpPr>
        <p:spPr>
          <a:xfrm>
            <a:off x="6185489" y="1413680"/>
            <a:ext cx="23790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QUÉ SE CELEBRA</a:t>
            </a:r>
            <a:endParaRPr/>
          </a:p>
        </p:txBody>
      </p:sp>
      <p:sp>
        <p:nvSpPr>
          <p:cNvPr id="914" name="Google Shape;914;p43"/>
          <p:cNvSpPr txBox="1">
            <a:spLocks noGrp="1"/>
          </p:cNvSpPr>
          <p:nvPr>
            <p:ph type="subTitle" idx="13"/>
          </p:nvPr>
        </p:nvSpPr>
        <p:spPr>
          <a:xfrm>
            <a:off x="1192169" y="3194908"/>
            <a:ext cx="23790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SUCESOS HISTÓRICOS</a:t>
            </a:r>
            <a:endParaRPr/>
          </a:p>
        </p:txBody>
      </p:sp>
      <p:sp>
        <p:nvSpPr>
          <p:cNvPr id="915" name="Google Shape;915;p43"/>
          <p:cNvSpPr txBox="1">
            <a:spLocks noGrp="1"/>
          </p:cNvSpPr>
          <p:nvPr>
            <p:ph type="subTitle" idx="14"/>
          </p:nvPr>
        </p:nvSpPr>
        <p:spPr>
          <a:xfrm>
            <a:off x="6185489" y="3147455"/>
            <a:ext cx="23790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EL LUNFARDO PORTEÑO</a:t>
            </a:r>
            <a:endParaRPr/>
          </a:p>
        </p:txBody>
      </p:sp>
      <p:sp>
        <p:nvSpPr>
          <p:cNvPr id="916" name="Google Shape;916;p4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ÍNDICE</a:t>
            </a:r>
            <a:endParaRPr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9F40EFB-0480-4DDF-BFDB-776612ED4731}"/>
              </a:ext>
            </a:extLst>
          </p:cNvPr>
          <p:cNvGrpSpPr/>
          <p:nvPr/>
        </p:nvGrpSpPr>
        <p:grpSpPr>
          <a:xfrm>
            <a:off x="259492" y="519122"/>
            <a:ext cx="8854501" cy="701574"/>
            <a:chOff x="259492" y="459488"/>
            <a:chExt cx="8854501" cy="701574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574ECF5B-347D-4EBC-9CF0-069772BCDE84}"/>
                </a:ext>
              </a:extLst>
            </p:cNvPr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B6F867CB-7348-4C64-90E3-E6D92C558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E4FF26D2-0A8E-4BA9-BF1E-E2D0E8F68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2" y="534515"/>
            <a:ext cx="701574" cy="70157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05ECADA-94E1-473C-8186-F0EF3F53A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1335" y="2255036"/>
            <a:ext cx="1602164" cy="158217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56"/>
          <p:cNvSpPr txBox="1">
            <a:spLocks noGrp="1"/>
          </p:cNvSpPr>
          <p:nvPr>
            <p:ph type="title"/>
          </p:nvPr>
        </p:nvSpPr>
        <p:spPr>
          <a:xfrm>
            <a:off x="715100" y="1614986"/>
            <a:ext cx="2399400" cy="9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205</a:t>
            </a:r>
            <a:endParaRPr/>
          </a:p>
        </p:txBody>
      </p:sp>
      <p:sp>
        <p:nvSpPr>
          <p:cNvPr id="1474" name="Google Shape;1474;p56"/>
          <p:cNvSpPr txBox="1">
            <a:spLocks noGrp="1"/>
          </p:cNvSpPr>
          <p:nvPr>
            <p:ph type="subTitle" idx="1"/>
          </p:nvPr>
        </p:nvSpPr>
        <p:spPr>
          <a:xfrm>
            <a:off x="715250" y="2670962"/>
            <a:ext cx="2399400" cy="8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Son los años que han pasado desde la Declaración de la Independencia de Argentina</a:t>
            </a:r>
            <a:endParaRPr/>
          </a:p>
        </p:txBody>
      </p:sp>
      <p:sp>
        <p:nvSpPr>
          <p:cNvPr id="1475" name="Google Shape;1475;p56"/>
          <p:cNvSpPr txBox="1">
            <a:spLocks noGrp="1"/>
          </p:cNvSpPr>
          <p:nvPr>
            <p:ph type="title" idx="2"/>
          </p:nvPr>
        </p:nvSpPr>
        <p:spPr>
          <a:xfrm>
            <a:off x="3372251" y="1614986"/>
            <a:ext cx="2399400" cy="9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33</a:t>
            </a:r>
            <a:endParaRPr/>
          </a:p>
        </p:txBody>
      </p:sp>
      <p:sp>
        <p:nvSpPr>
          <p:cNvPr id="1476" name="Google Shape;1476;p56"/>
          <p:cNvSpPr txBox="1">
            <a:spLocks noGrp="1"/>
          </p:cNvSpPr>
          <p:nvPr>
            <p:ph type="subTitle" idx="3"/>
          </p:nvPr>
        </p:nvSpPr>
        <p:spPr>
          <a:xfrm>
            <a:off x="3372349" y="2670962"/>
            <a:ext cx="2399400" cy="8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Esa es la cantidad de diputados que acudieron al  Congreso de Tucumán</a:t>
            </a:r>
            <a:endParaRPr/>
          </a:p>
        </p:txBody>
      </p:sp>
      <p:sp>
        <p:nvSpPr>
          <p:cNvPr id="1477" name="Google Shape;1477;p56"/>
          <p:cNvSpPr txBox="1">
            <a:spLocks noGrp="1"/>
          </p:cNvSpPr>
          <p:nvPr>
            <p:ph type="title" idx="4"/>
          </p:nvPr>
        </p:nvSpPr>
        <p:spPr>
          <a:xfrm>
            <a:off x="6029421" y="1614986"/>
            <a:ext cx="2399400" cy="9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1820</a:t>
            </a:r>
            <a:endParaRPr/>
          </a:p>
        </p:txBody>
      </p:sp>
      <p:sp>
        <p:nvSpPr>
          <p:cNvPr id="1478" name="Google Shape;1478;p56"/>
          <p:cNvSpPr txBox="1">
            <a:spLocks noGrp="1"/>
          </p:cNvSpPr>
          <p:nvPr>
            <p:ph type="subTitle" idx="5"/>
          </p:nvPr>
        </p:nvSpPr>
        <p:spPr>
          <a:xfrm>
            <a:off x="6029503" y="2670962"/>
            <a:ext cx="2399400" cy="8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Es el año en que el Congreso fue disuelto, tras la derrota en la batalla de Cepeda</a:t>
            </a:r>
            <a:endParaRPr/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6AEDE63B-D89E-4154-8A39-D0C473D783B6}"/>
              </a:ext>
            </a:extLst>
          </p:cNvPr>
          <p:cNvSpPr/>
          <p:nvPr/>
        </p:nvSpPr>
        <p:spPr>
          <a:xfrm>
            <a:off x="0" y="0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30F8A619-DD91-4DB6-AA55-A65A405D9324}"/>
              </a:ext>
            </a:extLst>
          </p:cNvPr>
          <p:cNvSpPr/>
          <p:nvPr/>
        </p:nvSpPr>
        <p:spPr>
          <a:xfrm>
            <a:off x="8645958" y="3076705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DEE0AF62-7793-446B-9ABF-8E26B6648072}"/>
              </a:ext>
            </a:extLst>
          </p:cNvPr>
          <p:cNvSpPr/>
          <p:nvPr/>
        </p:nvSpPr>
        <p:spPr>
          <a:xfrm>
            <a:off x="0" y="0"/>
            <a:ext cx="9144000" cy="11353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236747BD-0D90-4C8C-B5F7-2A3D26416E23}"/>
              </a:ext>
            </a:extLst>
          </p:cNvPr>
          <p:cNvSpPr/>
          <p:nvPr/>
        </p:nvSpPr>
        <p:spPr>
          <a:xfrm>
            <a:off x="0" y="4008192"/>
            <a:ext cx="9144000" cy="11353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BAEE508C-1797-4094-A3FF-21673A8C20CB}"/>
              </a:ext>
            </a:extLst>
          </p:cNvPr>
          <p:cNvSpPr/>
          <p:nvPr/>
        </p:nvSpPr>
        <p:spPr>
          <a:xfrm>
            <a:off x="0" y="4741773"/>
            <a:ext cx="9144000" cy="41057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C205EC4-78C5-4E7A-B3F2-4284DC35C3F2}"/>
              </a:ext>
            </a:extLst>
          </p:cNvPr>
          <p:cNvSpPr/>
          <p:nvPr/>
        </p:nvSpPr>
        <p:spPr>
          <a:xfrm>
            <a:off x="0" y="0"/>
            <a:ext cx="9144000" cy="41057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Gráfico 16">
            <a:extLst>
              <a:ext uri="{FF2B5EF4-FFF2-40B4-BE49-F238E27FC236}">
                <a16:creationId xmlns:a16="http://schemas.microsoft.com/office/drawing/2014/main" id="{2934B934-D878-184E-88A5-90F2CFDE5B66}"/>
              </a:ext>
            </a:extLst>
          </p:cNvPr>
          <p:cNvSpPr/>
          <p:nvPr/>
        </p:nvSpPr>
        <p:spPr>
          <a:xfrm>
            <a:off x="5009368" y="-8850"/>
            <a:ext cx="4134632" cy="5152350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05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B2704A8-6E3F-3140-BF02-6BAB023BD226}"/>
              </a:ext>
            </a:extLst>
          </p:cNvPr>
          <p:cNvSpPr txBox="1"/>
          <p:nvPr/>
        </p:nvSpPr>
        <p:spPr>
          <a:xfrm>
            <a:off x="6093870" y="1401188"/>
            <a:ext cx="23620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noProof="1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Let´s talk about </a:t>
            </a:r>
            <a:r>
              <a:rPr lang="es-ES" sz="3000" b="1" noProof="1">
                <a:solidFill>
                  <a:schemeClr val="tx2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facts</a:t>
            </a:r>
            <a:endParaRPr lang="es-ES" sz="3000" b="1" noProof="1">
              <a:solidFill>
                <a:schemeClr val="tx2"/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06A1FE-3D4C-384E-9131-B165C2C8EF2F}"/>
              </a:ext>
            </a:extLst>
          </p:cNvPr>
          <p:cNvSpPr txBox="1"/>
          <p:nvPr/>
        </p:nvSpPr>
        <p:spPr>
          <a:xfrm>
            <a:off x="6093870" y="2739691"/>
            <a:ext cx="2281833" cy="1274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noProof="1">
                <a:solidFill>
                  <a:schemeClr val="tx2"/>
                </a:solidFill>
              </a:rPr>
              <a:t>Etiam tempor purus ac eros volutpat congue. Maecenas rhoncus leo vestibulum, sagittis elit vitae, cursus metus. Nullam accumsan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39F7FF3-9617-0747-B955-3C63DAA9017F}"/>
              </a:ext>
            </a:extLst>
          </p:cNvPr>
          <p:cNvSpPr/>
          <p:nvPr/>
        </p:nvSpPr>
        <p:spPr>
          <a:xfrm>
            <a:off x="929203" y="4052486"/>
            <a:ext cx="1041272" cy="72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AFA1B7D-E0FC-D94C-BEE9-5EE5C50983C2}"/>
              </a:ext>
            </a:extLst>
          </p:cNvPr>
          <p:cNvSpPr txBox="1"/>
          <p:nvPr/>
        </p:nvSpPr>
        <p:spPr>
          <a:xfrm>
            <a:off x="785666" y="3144592"/>
            <a:ext cx="1338123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625" dirty="0">
                <a:solidFill>
                  <a:srgbClr val="00B0F0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34</a:t>
            </a:r>
            <a:endParaRPr lang="es-ES" sz="6000" dirty="0">
              <a:solidFill>
                <a:srgbClr val="00B0F0"/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C9D4453-1E3E-F643-BDD8-B6F13FD8760F}"/>
              </a:ext>
            </a:extLst>
          </p:cNvPr>
          <p:cNvSpPr txBox="1"/>
          <p:nvPr/>
        </p:nvSpPr>
        <p:spPr>
          <a:xfrm>
            <a:off x="634263" y="4352243"/>
            <a:ext cx="1640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FFC000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Highlight data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005D3A1-4EFD-A04D-B19F-67DBD3206F1D}"/>
              </a:ext>
            </a:extLst>
          </p:cNvPr>
          <p:cNvSpPr/>
          <p:nvPr/>
        </p:nvSpPr>
        <p:spPr>
          <a:xfrm>
            <a:off x="3070268" y="4052486"/>
            <a:ext cx="1041272" cy="72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2D7FB77-26BA-3042-AE8B-32354D8C9770}"/>
              </a:ext>
            </a:extLst>
          </p:cNvPr>
          <p:cNvSpPr txBox="1"/>
          <p:nvPr/>
        </p:nvSpPr>
        <p:spPr>
          <a:xfrm>
            <a:off x="2923224" y="3144592"/>
            <a:ext cx="1338123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625" dirty="0">
                <a:solidFill>
                  <a:srgbClr val="00B0F0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53</a:t>
            </a:r>
            <a:endParaRPr lang="es-ES" sz="6000" dirty="0">
              <a:solidFill>
                <a:srgbClr val="00B0F0"/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81109AA-A5BA-C640-9E35-45D64933D6FD}"/>
              </a:ext>
            </a:extLst>
          </p:cNvPr>
          <p:cNvSpPr txBox="1"/>
          <p:nvPr/>
        </p:nvSpPr>
        <p:spPr>
          <a:xfrm>
            <a:off x="2771822" y="4352243"/>
            <a:ext cx="1640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FFC000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Highlight data</a:t>
            </a:r>
          </a:p>
        </p:txBody>
      </p:sp>
      <p:sp>
        <p:nvSpPr>
          <p:cNvPr id="13" name="Google Shape;1829;p63">
            <a:extLst>
              <a:ext uri="{FF2B5EF4-FFF2-40B4-BE49-F238E27FC236}">
                <a16:creationId xmlns:a16="http://schemas.microsoft.com/office/drawing/2014/main" id="{D2672CD4-AAFF-44CF-9056-A11DE06D5DF7}"/>
              </a:ext>
            </a:extLst>
          </p:cNvPr>
          <p:cNvSpPr txBox="1">
            <a:spLocks/>
          </p:cNvSpPr>
          <p:nvPr/>
        </p:nvSpPr>
        <p:spPr>
          <a:xfrm>
            <a:off x="255119" y="439528"/>
            <a:ext cx="3531000" cy="117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3200" b="1" dirty="0">
                <a:solidFill>
                  <a:schemeClr val="bg1">
                    <a:lumMod val="75000"/>
                  </a:schemeClr>
                </a:solidFill>
                <a:latin typeface="Mukta" panose="020B0604020202020204" charset="0"/>
                <a:cs typeface="Mukta" panose="020B0604020202020204" charset="0"/>
              </a:rPr>
              <a:t>QUÉ VISITAR</a:t>
            </a:r>
          </a:p>
          <a:p>
            <a:r>
              <a:rPr lang="es-PE" sz="3200" b="1" dirty="0">
                <a:solidFill>
                  <a:schemeClr val="bg1">
                    <a:lumMod val="75000"/>
                  </a:schemeClr>
                </a:solidFill>
                <a:latin typeface="Mukta" panose="020B0604020202020204" charset="0"/>
                <a:cs typeface="Mukta" panose="020B0604020202020204" charset="0"/>
              </a:rPr>
              <a:t>EN ARGENTINA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4FE1B5-4A4E-4B79-B18E-177C11F4D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629" y="2167972"/>
            <a:ext cx="1906743" cy="1261756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CF754ACE-06BC-425F-AB75-BD7EC4CFAB33}"/>
              </a:ext>
            </a:extLst>
          </p:cNvPr>
          <p:cNvSpPr txBox="1"/>
          <p:nvPr/>
        </p:nvSpPr>
        <p:spPr>
          <a:xfrm>
            <a:off x="226004" y="1373610"/>
            <a:ext cx="3908629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noProof="1">
                <a:solidFill>
                  <a:srgbClr val="FFC000"/>
                </a:solidFill>
              </a:rPr>
              <a:t>Etiam tempor purus ac eros volutpat congue. Maecenas rhoncus leo vestibulum, sagittis elit vitae, cursus metus. Nullam accumsan</a:t>
            </a:r>
          </a:p>
        </p:txBody>
      </p:sp>
    </p:spTree>
    <p:extLst>
      <p:ext uri="{BB962C8B-B14F-4D97-AF65-F5344CB8AC3E}">
        <p14:creationId xmlns:p14="http://schemas.microsoft.com/office/powerpoint/2010/main" val="215229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63"/>
          <p:cNvSpPr txBox="1">
            <a:spLocks noGrp="1"/>
          </p:cNvSpPr>
          <p:nvPr>
            <p:ph type="title"/>
          </p:nvPr>
        </p:nvSpPr>
        <p:spPr>
          <a:xfrm>
            <a:off x="720000" y="313052"/>
            <a:ext cx="3531000" cy="117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QUÉ VISITAR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EN ARGENTINA</a:t>
            </a:r>
            <a:endParaRPr dirty="0"/>
          </a:p>
        </p:txBody>
      </p:sp>
      <p:grpSp>
        <p:nvGrpSpPr>
          <p:cNvPr id="1830" name="Google Shape;1830;p63"/>
          <p:cNvGrpSpPr/>
          <p:nvPr/>
        </p:nvGrpSpPr>
        <p:grpSpPr>
          <a:xfrm>
            <a:off x="4467288" y="534997"/>
            <a:ext cx="1893133" cy="4073426"/>
            <a:chOff x="2594825" y="238450"/>
            <a:chExt cx="2422125" cy="5211650"/>
          </a:xfrm>
        </p:grpSpPr>
        <p:sp>
          <p:nvSpPr>
            <p:cNvPr id="1831" name="Google Shape;1831;p63"/>
            <p:cNvSpPr/>
            <p:nvPr/>
          </p:nvSpPr>
          <p:spPr>
            <a:xfrm>
              <a:off x="2752625" y="1180625"/>
              <a:ext cx="602950" cy="664575"/>
            </a:xfrm>
            <a:custGeom>
              <a:avLst/>
              <a:gdLst/>
              <a:ahLst/>
              <a:cxnLst/>
              <a:rect l="l" t="t" r="r" b="b"/>
              <a:pathLst>
                <a:path w="24118" h="26583" extrusionOk="0">
                  <a:moveTo>
                    <a:pt x="5954" y="0"/>
                  </a:moveTo>
                  <a:cubicBezTo>
                    <a:pt x="5769" y="0"/>
                    <a:pt x="5555" y="146"/>
                    <a:pt x="5360" y="292"/>
                  </a:cubicBezTo>
                  <a:lnTo>
                    <a:pt x="5271" y="351"/>
                  </a:lnTo>
                  <a:cubicBezTo>
                    <a:pt x="4871" y="633"/>
                    <a:pt x="4454" y="767"/>
                    <a:pt x="4061" y="767"/>
                  </a:cubicBezTo>
                  <a:cubicBezTo>
                    <a:pt x="3956" y="767"/>
                    <a:pt x="3853" y="757"/>
                    <a:pt x="3752" y="738"/>
                  </a:cubicBezTo>
                  <a:cubicBezTo>
                    <a:pt x="3663" y="709"/>
                    <a:pt x="3574" y="679"/>
                    <a:pt x="3455" y="649"/>
                  </a:cubicBezTo>
                  <a:cubicBezTo>
                    <a:pt x="3425" y="798"/>
                    <a:pt x="3395" y="977"/>
                    <a:pt x="3335" y="1155"/>
                  </a:cubicBezTo>
                  <a:cubicBezTo>
                    <a:pt x="3127" y="1632"/>
                    <a:pt x="2532" y="1780"/>
                    <a:pt x="2293" y="2257"/>
                  </a:cubicBezTo>
                  <a:cubicBezTo>
                    <a:pt x="1936" y="2942"/>
                    <a:pt x="1847" y="3626"/>
                    <a:pt x="1221" y="4162"/>
                  </a:cubicBezTo>
                  <a:cubicBezTo>
                    <a:pt x="805" y="4549"/>
                    <a:pt x="269" y="4728"/>
                    <a:pt x="1" y="5115"/>
                  </a:cubicBezTo>
                  <a:lnTo>
                    <a:pt x="150" y="5115"/>
                  </a:lnTo>
                  <a:cubicBezTo>
                    <a:pt x="239" y="5085"/>
                    <a:pt x="328" y="5056"/>
                    <a:pt x="418" y="5026"/>
                  </a:cubicBezTo>
                  <a:cubicBezTo>
                    <a:pt x="609" y="4962"/>
                    <a:pt x="808" y="4898"/>
                    <a:pt x="998" y="4898"/>
                  </a:cubicBezTo>
                  <a:cubicBezTo>
                    <a:pt x="1163" y="4898"/>
                    <a:pt x="1321" y="4947"/>
                    <a:pt x="1460" y="5085"/>
                  </a:cubicBezTo>
                  <a:cubicBezTo>
                    <a:pt x="1579" y="5175"/>
                    <a:pt x="1638" y="5294"/>
                    <a:pt x="1668" y="5413"/>
                  </a:cubicBezTo>
                  <a:cubicBezTo>
                    <a:pt x="1698" y="5472"/>
                    <a:pt x="1728" y="5532"/>
                    <a:pt x="1757" y="5592"/>
                  </a:cubicBezTo>
                  <a:cubicBezTo>
                    <a:pt x="1847" y="5740"/>
                    <a:pt x="2055" y="5800"/>
                    <a:pt x="2234" y="5889"/>
                  </a:cubicBezTo>
                  <a:lnTo>
                    <a:pt x="2353" y="5949"/>
                  </a:lnTo>
                  <a:cubicBezTo>
                    <a:pt x="3544" y="6485"/>
                    <a:pt x="4258" y="7884"/>
                    <a:pt x="4020" y="9135"/>
                  </a:cubicBezTo>
                  <a:cubicBezTo>
                    <a:pt x="3990" y="9224"/>
                    <a:pt x="3961" y="9313"/>
                    <a:pt x="3961" y="9403"/>
                  </a:cubicBezTo>
                  <a:cubicBezTo>
                    <a:pt x="3901" y="9641"/>
                    <a:pt x="3842" y="9849"/>
                    <a:pt x="3871" y="10028"/>
                  </a:cubicBezTo>
                  <a:cubicBezTo>
                    <a:pt x="3871" y="10147"/>
                    <a:pt x="3901" y="10236"/>
                    <a:pt x="3931" y="10326"/>
                  </a:cubicBezTo>
                  <a:cubicBezTo>
                    <a:pt x="3961" y="10445"/>
                    <a:pt x="3990" y="10564"/>
                    <a:pt x="3990" y="10653"/>
                  </a:cubicBezTo>
                  <a:cubicBezTo>
                    <a:pt x="4050" y="10951"/>
                    <a:pt x="3961" y="11249"/>
                    <a:pt x="3901" y="11517"/>
                  </a:cubicBezTo>
                  <a:cubicBezTo>
                    <a:pt x="3842" y="11725"/>
                    <a:pt x="3812" y="11904"/>
                    <a:pt x="3812" y="12082"/>
                  </a:cubicBezTo>
                  <a:cubicBezTo>
                    <a:pt x="3782" y="12320"/>
                    <a:pt x="3931" y="12588"/>
                    <a:pt x="4110" y="12708"/>
                  </a:cubicBezTo>
                  <a:cubicBezTo>
                    <a:pt x="4173" y="12746"/>
                    <a:pt x="4226" y="12757"/>
                    <a:pt x="4268" y="12757"/>
                  </a:cubicBezTo>
                  <a:cubicBezTo>
                    <a:pt x="4324" y="12757"/>
                    <a:pt x="4360" y="12737"/>
                    <a:pt x="4377" y="12737"/>
                  </a:cubicBezTo>
                  <a:cubicBezTo>
                    <a:pt x="4437" y="12708"/>
                    <a:pt x="4467" y="12648"/>
                    <a:pt x="4526" y="12618"/>
                  </a:cubicBezTo>
                  <a:cubicBezTo>
                    <a:pt x="4586" y="12559"/>
                    <a:pt x="4645" y="12499"/>
                    <a:pt x="4735" y="12440"/>
                  </a:cubicBezTo>
                  <a:cubicBezTo>
                    <a:pt x="4850" y="12369"/>
                    <a:pt x="4967" y="12340"/>
                    <a:pt x="5086" y="12340"/>
                  </a:cubicBezTo>
                  <a:cubicBezTo>
                    <a:pt x="5367" y="12340"/>
                    <a:pt x="5654" y="12501"/>
                    <a:pt x="5926" y="12648"/>
                  </a:cubicBezTo>
                  <a:cubicBezTo>
                    <a:pt x="6193" y="12792"/>
                    <a:pt x="6389" y="12893"/>
                    <a:pt x="6544" y="12893"/>
                  </a:cubicBezTo>
                  <a:cubicBezTo>
                    <a:pt x="6613" y="12893"/>
                    <a:pt x="6674" y="12873"/>
                    <a:pt x="6730" y="12827"/>
                  </a:cubicBezTo>
                  <a:cubicBezTo>
                    <a:pt x="6759" y="12797"/>
                    <a:pt x="6759" y="12797"/>
                    <a:pt x="6789" y="12767"/>
                  </a:cubicBezTo>
                  <a:cubicBezTo>
                    <a:pt x="6849" y="12708"/>
                    <a:pt x="6908" y="12648"/>
                    <a:pt x="6998" y="12588"/>
                  </a:cubicBezTo>
                  <a:cubicBezTo>
                    <a:pt x="7069" y="12547"/>
                    <a:pt x="7138" y="12529"/>
                    <a:pt x="7205" y="12529"/>
                  </a:cubicBezTo>
                  <a:cubicBezTo>
                    <a:pt x="7470" y="12529"/>
                    <a:pt x="7694" y="12815"/>
                    <a:pt x="7861" y="13005"/>
                  </a:cubicBezTo>
                  <a:lnTo>
                    <a:pt x="7950" y="13124"/>
                  </a:lnTo>
                  <a:cubicBezTo>
                    <a:pt x="8159" y="13392"/>
                    <a:pt x="8486" y="13511"/>
                    <a:pt x="8844" y="13631"/>
                  </a:cubicBezTo>
                  <a:cubicBezTo>
                    <a:pt x="9082" y="13720"/>
                    <a:pt x="9350" y="13809"/>
                    <a:pt x="9588" y="13958"/>
                  </a:cubicBezTo>
                  <a:cubicBezTo>
                    <a:pt x="9945" y="14196"/>
                    <a:pt x="10183" y="14524"/>
                    <a:pt x="10422" y="14851"/>
                  </a:cubicBezTo>
                  <a:cubicBezTo>
                    <a:pt x="10570" y="15060"/>
                    <a:pt x="10719" y="15238"/>
                    <a:pt x="10868" y="15417"/>
                  </a:cubicBezTo>
                  <a:cubicBezTo>
                    <a:pt x="11255" y="15804"/>
                    <a:pt x="11732" y="16042"/>
                    <a:pt x="12268" y="16280"/>
                  </a:cubicBezTo>
                  <a:cubicBezTo>
                    <a:pt x="12655" y="16459"/>
                    <a:pt x="13042" y="16667"/>
                    <a:pt x="13399" y="16906"/>
                  </a:cubicBezTo>
                  <a:cubicBezTo>
                    <a:pt x="14233" y="17531"/>
                    <a:pt x="14828" y="18543"/>
                    <a:pt x="15275" y="20032"/>
                  </a:cubicBezTo>
                  <a:cubicBezTo>
                    <a:pt x="15364" y="20389"/>
                    <a:pt x="15453" y="20747"/>
                    <a:pt x="15543" y="21104"/>
                  </a:cubicBezTo>
                  <a:cubicBezTo>
                    <a:pt x="15751" y="21908"/>
                    <a:pt x="15930" y="22712"/>
                    <a:pt x="16287" y="23426"/>
                  </a:cubicBezTo>
                  <a:cubicBezTo>
                    <a:pt x="16823" y="24647"/>
                    <a:pt x="17746" y="25629"/>
                    <a:pt x="18669" y="26582"/>
                  </a:cubicBezTo>
                  <a:cubicBezTo>
                    <a:pt x="19060" y="26336"/>
                    <a:pt x="19535" y="26202"/>
                    <a:pt x="20018" y="26202"/>
                  </a:cubicBezTo>
                  <a:cubicBezTo>
                    <a:pt x="20234" y="26202"/>
                    <a:pt x="20452" y="26229"/>
                    <a:pt x="20664" y="26285"/>
                  </a:cubicBezTo>
                  <a:lnTo>
                    <a:pt x="20783" y="26314"/>
                  </a:lnTo>
                  <a:cubicBezTo>
                    <a:pt x="20914" y="26358"/>
                    <a:pt x="21044" y="26386"/>
                    <a:pt x="21164" y="26386"/>
                  </a:cubicBezTo>
                  <a:cubicBezTo>
                    <a:pt x="21207" y="26386"/>
                    <a:pt x="21249" y="26382"/>
                    <a:pt x="21289" y="26374"/>
                  </a:cubicBezTo>
                  <a:cubicBezTo>
                    <a:pt x="21676" y="26285"/>
                    <a:pt x="21795" y="25689"/>
                    <a:pt x="21795" y="25213"/>
                  </a:cubicBezTo>
                  <a:cubicBezTo>
                    <a:pt x="21855" y="23486"/>
                    <a:pt x="22004" y="21759"/>
                    <a:pt x="22123" y="20062"/>
                  </a:cubicBezTo>
                  <a:cubicBezTo>
                    <a:pt x="22182" y="19526"/>
                    <a:pt x="22242" y="18930"/>
                    <a:pt x="22391" y="18365"/>
                  </a:cubicBezTo>
                  <a:cubicBezTo>
                    <a:pt x="22540" y="17769"/>
                    <a:pt x="22808" y="17203"/>
                    <a:pt x="23046" y="16638"/>
                  </a:cubicBezTo>
                  <a:lnTo>
                    <a:pt x="24118" y="14375"/>
                  </a:lnTo>
                  <a:lnTo>
                    <a:pt x="22659" y="9760"/>
                  </a:lnTo>
                  <a:cubicBezTo>
                    <a:pt x="22659" y="9730"/>
                    <a:pt x="22629" y="9671"/>
                    <a:pt x="22629" y="9641"/>
                  </a:cubicBezTo>
                  <a:cubicBezTo>
                    <a:pt x="22599" y="9611"/>
                    <a:pt x="22540" y="9611"/>
                    <a:pt x="22510" y="9581"/>
                  </a:cubicBezTo>
                  <a:lnTo>
                    <a:pt x="22450" y="9551"/>
                  </a:lnTo>
                  <a:cubicBezTo>
                    <a:pt x="22212" y="9462"/>
                    <a:pt x="22063" y="9284"/>
                    <a:pt x="21914" y="9164"/>
                  </a:cubicBezTo>
                  <a:cubicBezTo>
                    <a:pt x="21765" y="9016"/>
                    <a:pt x="21646" y="8867"/>
                    <a:pt x="21497" y="8748"/>
                  </a:cubicBezTo>
                  <a:cubicBezTo>
                    <a:pt x="20842" y="8033"/>
                    <a:pt x="20158" y="7318"/>
                    <a:pt x="19264" y="7289"/>
                  </a:cubicBezTo>
                  <a:lnTo>
                    <a:pt x="19175" y="7289"/>
                  </a:lnTo>
                  <a:cubicBezTo>
                    <a:pt x="18996" y="7289"/>
                    <a:pt x="18848" y="7289"/>
                    <a:pt x="18669" y="7199"/>
                  </a:cubicBezTo>
                  <a:cubicBezTo>
                    <a:pt x="18312" y="7021"/>
                    <a:pt x="18282" y="6604"/>
                    <a:pt x="18252" y="6217"/>
                  </a:cubicBezTo>
                  <a:cubicBezTo>
                    <a:pt x="18252" y="5919"/>
                    <a:pt x="18252" y="5621"/>
                    <a:pt x="18073" y="5502"/>
                  </a:cubicBezTo>
                  <a:cubicBezTo>
                    <a:pt x="17984" y="5472"/>
                    <a:pt x="17895" y="5443"/>
                    <a:pt x="17806" y="5443"/>
                  </a:cubicBezTo>
                  <a:cubicBezTo>
                    <a:pt x="17686" y="5413"/>
                    <a:pt x="17538" y="5353"/>
                    <a:pt x="17389" y="5264"/>
                  </a:cubicBezTo>
                  <a:cubicBezTo>
                    <a:pt x="17180" y="5085"/>
                    <a:pt x="17150" y="4817"/>
                    <a:pt x="17150" y="4579"/>
                  </a:cubicBezTo>
                  <a:cubicBezTo>
                    <a:pt x="17150" y="4430"/>
                    <a:pt x="17121" y="4311"/>
                    <a:pt x="17091" y="4192"/>
                  </a:cubicBezTo>
                  <a:cubicBezTo>
                    <a:pt x="16972" y="3924"/>
                    <a:pt x="16615" y="3805"/>
                    <a:pt x="16227" y="3746"/>
                  </a:cubicBezTo>
                  <a:cubicBezTo>
                    <a:pt x="15915" y="3683"/>
                    <a:pt x="15559" y="3606"/>
                    <a:pt x="15211" y="3606"/>
                  </a:cubicBezTo>
                  <a:cubicBezTo>
                    <a:pt x="15061" y="3606"/>
                    <a:pt x="14912" y="3620"/>
                    <a:pt x="14769" y="3656"/>
                  </a:cubicBezTo>
                  <a:cubicBezTo>
                    <a:pt x="14352" y="3775"/>
                    <a:pt x="13935" y="4133"/>
                    <a:pt x="13935" y="4579"/>
                  </a:cubicBezTo>
                  <a:cubicBezTo>
                    <a:pt x="13935" y="4639"/>
                    <a:pt x="13905" y="4698"/>
                    <a:pt x="13846" y="4728"/>
                  </a:cubicBezTo>
                  <a:cubicBezTo>
                    <a:pt x="13816" y="4758"/>
                    <a:pt x="13726" y="4758"/>
                    <a:pt x="13697" y="4758"/>
                  </a:cubicBezTo>
                  <a:cubicBezTo>
                    <a:pt x="13178" y="4508"/>
                    <a:pt x="12597" y="4283"/>
                    <a:pt x="12074" y="4283"/>
                  </a:cubicBezTo>
                  <a:cubicBezTo>
                    <a:pt x="11787" y="4283"/>
                    <a:pt x="11517" y="4351"/>
                    <a:pt x="11285" y="4520"/>
                  </a:cubicBezTo>
                  <a:lnTo>
                    <a:pt x="11166" y="4609"/>
                  </a:lnTo>
                  <a:cubicBezTo>
                    <a:pt x="10990" y="4763"/>
                    <a:pt x="10750" y="4965"/>
                    <a:pt x="10492" y="4965"/>
                  </a:cubicBezTo>
                  <a:cubicBezTo>
                    <a:pt x="10401" y="4965"/>
                    <a:pt x="10307" y="4939"/>
                    <a:pt x="10213" y="4877"/>
                  </a:cubicBezTo>
                  <a:cubicBezTo>
                    <a:pt x="10005" y="4758"/>
                    <a:pt x="9975" y="4520"/>
                    <a:pt x="9945" y="4311"/>
                  </a:cubicBezTo>
                  <a:cubicBezTo>
                    <a:pt x="9826" y="3716"/>
                    <a:pt x="9528" y="3210"/>
                    <a:pt x="9112" y="2852"/>
                  </a:cubicBezTo>
                  <a:cubicBezTo>
                    <a:pt x="9092" y="2839"/>
                    <a:pt x="9068" y="2833"/>
                    <a:pt x="9041" y="2833"/>
                  </a:cubicBezTo>
                  <a:cubicBezTo>
                    <a:pt x="8942" y="2833"/>
                    <a:pt x="8798" y="2908"/>
                    <a:pt x="8635" y="3001"/>
                  </a:cubicBezTo>
                  <a:cubicBezTo>
                    <a:pt x="8454" y="3102"/>
                    <a:pt x="8260" y="3202"/>
                    <a:pt x="8062" y="3202"/>
                  </a:cubicBezTo>
                  <a:cubicBezTo>
                    <a:pt x="7966" y="3202"/>
                    <a:pt x="7869" y="3178"/>
                    <a:pt x="7772" y="3120"/>
                  </a:cubicBezTo>
                  <a:cubicBezTo>
                    <a:pt x="7534" y="2971"/>
                    <a:pt x="7474" y="2703"/>
                    <a:pt x="7444" y="2495"/>
                  </a:cubicBezTo>
                  <a:cubicBezTo>
                    <a:pt x="7295" y="1661"/>
                    <a:pt x="6908" y="887"/>
                    <a:pt x="6372" y="232"/>
                  </a:cubicBezTo>
                  <a:cubicBezTo>
                    <a:pt x="6253" y="143"/>
                    <a:pt x="6164" y="54"/>
                    <a:pt x="6075" y="24"/>
                  </a:cubicBezTo>
                  <a:cubicBezTo>
                    <a:pt x="6036" y="7"/>
                    <a:pt x="5996" y="0"/>
                    <a:pt x="5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3"/>
            <p:cNvSpPr/>
            <p:nvPr/>
          </p:nvSpPr>
          <p:spPr>
            <a:xfrm>
              <a:off x="2627575" y="2719775"/>
              <a:ext cx="1051050" cy="713125"/>
            </a:xfrm>
            <a:custGeom>
              <a:avLst/>
              <a:gdLst/>
              <a:ahLst/>
              <a:cxnLst/>
              <a:rect l="l" t="t" r="r" b="b"/>
              <a:pathLst>
                <a:path w="42042" h="28525" extrusionOk="0">
                  <a:moveTo>
                    <a:pt x="16347" y="1"/>
                  </a:moveTo>
                  <a:cubicBezTo>
                    <a:pt x="16347" y="418"/>
                    <a:pt x="16376" y="834"/>
                    <a:pt x="16376" y="1251"/>
                  </a:cubicBezTo>
                  <a:cubicBezTo>
                    <a:pt x="16406" y="1698"/>
                    <a:pt x="16406" y="2145"/>
                    <a:pt x="16406" y="2621"/>
                  </a:cubicBezTo>
                  <a:cubicBezTo>
                    <a:pt x="16406" y="3842"/>
                    <a:pt x="16406" y="5152"/>
                    <a:pt x="16615" y="6372"/>
                  </a:cubicBezTo>
                  <a:cubicBezTo>
                    <a:pt x="16615" y="6432"/>
                    <a:pt x="16615" y="6462"/>
                    <a:pt x="16644" y="6462"/>
                  </a:cubicBezTo>
                  <a:cubicBezTo>
                    <a:pt x="16644" y="6462"/>
                    <a:pt x="16644" y="6432"/>
                    <a:pt x="16674" y="6432"/>
                  </a:cubicBezTo>
                  <a:cubicBezTo>
                    <a:pt x="16704" y="6432"/>
                    <a:pt x="16734" y="6402"/>
                    <a:pt x="16763" y="6402"/>
                  </a:cubicBezTo>
                  <a:cubicBezTo>
                    <a:pt x="16790" y="6398"/>
                    <a:pt x="16816" y="6396"/>
                    <a:pt x="16841" y="6396"/>
                  </a:cubicBezTo>
                  <a:cubicBezTo>
                    <a:pt x="17159" y="6396"/>
                    <a:pt x="17395" y="6726"/>
                    <a:pt x="17478" y="7057"/>
                  </a:cubicBezTo>
                  <a:lnTo>
                    <a:pt x="17478" y="7117"/>
                  </a:lnTo>
                  <a:cubicBezTo>
                    <a:pt x="17508" y="7325"/>
                    <a:pt x="17567" y="7563"/>
                    <a:pt x="17686" y="7623"/>
                  </a:cubicBezTo>
                  <a:cubicBezTo>
                    <a:pt x="17716" y="7623"/>
                    <a:pt x="17746" y="7623"/>
                    <a:pt x="17776" y="7653"/>
                  </a:cubicBezTo>
                  <a:cubicBezTo>
                    <a:pt x="17835" y="7653"/>
                    <a:pt x="17895" y="7683"/>
                    <a:pt x="17954" y="7712"/>
                  </a:cubicBezTo>
                  <a:cubicBezTo>
                    <a:pt x="18073" y="7802"/>
                    <a:pt x="18163" y="7921"/>
                    <a:pt x="18163" y="8070"/>
                  </a:cubicBezTo>
                  <a:cubicBezTo>
                    <a:pt x="18193" y="8218"/>
                    <a:pt x="18103" y="8397"/>
                    <a:pt x="17984" y="8516"/>
                  </a:cubicBezTo>
                  <a:cubicBezTo>
                    <a:pt x="17835" y="8665"/>
                    <a:pt x="17627" y="8725"/>
                    <a:pt x="17299" y="8725"/>
                  </a:cubicBezTo>
                  <a:cubicBezTo>
                    <a:pt x="17240" y="8725"/>
                    <a:pt x="17180" y="8695"/>
                    <a:pt x="17121" y="8695"/>
                  </a:cubicBezTo>
                  <a:cubicBezTo>
                    <a:pt x="17041" y="8695"/>
                    <a:pt x="16962" y="8682"/>
                    <a:pt x="16883" y="8682"/>
                  </a:cubicBezTo>
                  <a:cubicBezTo>
                    <a:pt x="16843" y="8682"/>
                    <a:pt x="16803" y="8685"/>
                    <a:pt x="16763" y="8695"/>
                  </a:cubicBezTo>
                  <a:cubicBezTo>
                    <a:pt x="16406" y="8754"/>
                    <a:pt x="16138" y="9022"/>
                    <a:pt x="15870" y="9350"/>
                  </a:cubicBezTo>
                  <a:cubicBezTo>
                    <a:pt x="15781" y="9469"/>
                    <a:pt x="15692" y="9558"/>
                    <a:pt x="15572" y="9677"/>
                  </a:cubicBezTo>
                  <a:cubicBezTo>
                    <a:pt x="15275" y="9975"/>
                    <a:pt x="15245" y="10005"/>
                    <a:pt x="15185" y="10332"/>
                  </a:cubicBezTo>
                  <a:cubicBezTo>
                    <a:pt x="15156" y="10690"/>
                    <a:pt x="15096" y="11107"/>
                    <a:pt x="14590" y="11315"/>
                  </a:cubicBezTo>
                  <a:cubicBezTo>
                    <a:pt x="14560" y="11315"/>
                    <a:pt x="14501" y="11345"/>
                    <a:pt x="14471" y="11345"/>
                  </a:cubicBezTo>
                  <a:cubicBezTo>
                    <a:pt x="14411" y="11374"/>
                    <a:pt x="14352" y="11374"/>
                    <a:pt x="14292" y="11404"/>
                  </a:cubicBezTo>
                  <a:cubicBezTo>
                    <a:pt x="14203" y="11464"/>
                    <a:pt x="14143" y="11613"/>
                    <a:pt x="14054" y="11732"/>
                  </a:cubicBezTo>
                  <a:lnTo>
                    <a:pt x="13994" y="11851"/>
                  </a:lnTo>
                  <a:cubicBezTo>
                    <a:pt x="13697" y="12387"/>
                    <a:pt x="13161" y="12804"/>
                    <a:pt x="12565" y="12953"/>
                  </a:cubicBezTo>
                  <a:cubicBezTo>
                    <a:pt x="12521" y="12953"/>
                    <a:pt x="12469" y="12960"/>
                    <a:pt x="12413" y="12960"/>
                  </a:cubicBezTo>
                  <a:cubicBezTo>
                    <a:pt x="12357" y="12960"/>
                    <a:pt x="12297" y="12953"/>
                    <a:pt x="12238" y="12923"/>
                  </a:cubicBezTo>
                  <a:cubicBezTo>
                    <a:pt x="12148" y="12863"/>
                    <a:pt x="12089" y="12804"/>
                    <a:pt x="12059" y="12744"/>
                  </a:cubicBezTo>
                  <a:cubicBezTo>
                    <a:pt x="12059" y="12744"/>
                    <a:pt x="12029" y="12714"/>
                    <a:pt x="12029" y="12714"/>
                  </a:cubicBezTo>
                  <a:cubicBezTo>
                    <a:pt x="11940" y="12714"/>
                    <a:pt x="11910" y="12744"/>
                    <a:pt x="11881" y="12804"/>
                  </a:cubicBezTo>
                  <a:cubicBezTo>
                    <a:pt x="11851" y="12863"/>
                    <a:pt x="11851" y="12953"/>
                    <a:pt x="11821" y="13042"/>
                  </a:cubicBezTo>
                  <a:cubicBezTo>
                    <a:pt x="11821" y="13131"/>
                    <a:pt x="11821" y="13191"/>
                    <a:pt x="11791" y="13250"/>
                  </a:cubicBezTo>
                  <a:cubicBezTo>
                    <a:pt x="11642" y="13816"/>
                    <a:pt x="11136" y="14084"/>
                    <a:pt x="10600" y="14322"/>
                  </a:cubicBezTo>
                  <a:cubicBezTo>
                    <a:pt x="10183" y="14531"/>
                    <a:pt x="9767" y="14709"/>
                    <a:pt x="9618" y="15096"/>
                  </a:cubicBezTo>
                  <a:cubicBezTo>
                    <a:pt x="9588" y="15186"/>
                    <a:pt x="9558" y="15275"/>
                    <a:pt x="9558" y="15364"/>
                  </a:cubicBezTo>
                  <a:cubicBezTo>
                    <a:pt x="9499" y="15632"/>
                    <a:pt x="9439" y="15960"/>
                    <a:pt x="9141" y="16079"/>
                  </a:cubicBezTo>
                  <a:cubicBezTo>
                    <a:pt x="9112" y="16109"/>
                    <a:pt x="9082" y="16109"/>
                    <a:pt x="9052" y="16138"/>
                  </a:cubicBezTo>
                  <a:cubicBezTo>
                    <a:pt x="9022" y="16138"/>
                    <a:pt x="8992" y="16138"/>
                    <a:pt x="8992" y="16168"/>
                  </a:cubicBezTo>
                  <a:cubicBezTo>
                    <a:pt x="8814" y="16257"/>
                    <a:pt x="8873" y="16525"/>
                    <a:pt x="8933" y="16853"/>
                  </a:cubicBezTo>
                  <a:lnTo>
                    <a:pt x="8933" y="16912"/>
                  </a:lnTo>
                  <a:cubicBezTo>
                    <a:pt x="9052" y="17478"/>
                    <a:pt x="8903" y="18074"/>
                    <a:pt x="8546" y="18580"/>
                  </a:cubicBezTo>
                  <a:cubicBezTo>
                    <a:pt x="8189" y="19086"/>
                    <a:pt x="7682" y="19443"/>
                    <a:pt x="7117" y="19533"/>
                  </a:cubicBezTo>
                  <a:cubicBezTo>
                    <a:pt x="6968" y="19562"/>
                    <a:pt x="6789" y="19562"/>
                    <a:pt x="6640" y="19592"/>
                  </a:cubicBezTo>
                  <a:cubicBezTo>
                    <a:pt x="6343" y="19592"/>
                    <a:pt x="6075" y="19622"/>
                    <a:pt x="5836" y="19741"/>
                  </a:cubicBezTo>
                  <a:cubicBezTo>
                    <a:pt x="5658" y="19830"/>
                    <a:pt x="5509" y="20009"/>
                    <a:pt x="5330" y="20158"/>
                  </a:cubicBezTo>
                  <a:cubicBezTo>
                    <a:pt x="5271" y="20247"/>
                    <a:pt x="5181" y="20336"/>
                    <a:pt x="5092" y="20426"/>
                  </a:cubicBezTo>
                  <a:cubicBezTo>
                    <a:pt x="4871" y="20619"/>
                    <a:pt x="4574" y="20786"/>
                    <a:pt x="4271" y="20786"/>
                  </a:cubicBezTo>
                  <a:cubicBezTo>
                    <a:pt x="4247" y="20786"/>
                    <a:pt x="4223" y="20785"/>
                    <a:pt x="4199" y="20783"/>
                  </a:cubicBezTo>
                  <a:lnTo>
                    <a:pt x="4199" y="20783"/>
                  </a:lnTo>
                  <a:cubicBezTo>
                    <a:pt x="4229" y="21230"/>
                    <a:pt x="4229" y="21676"/>
                    <a:pt x="4169" y="22123"/>
                  </a:cubicBezTo>
                  <a:cubicBezTo>
                    <a:pt x="4169" y="22421"/>
                    <a:pt x="4080" y="22748"/>
                    <a:pt x="3812" y="22927"/>
                  </a:cubicBezTo>
                  <a:cubicBezTo>
                    <a:pt x="3663" y="23016"/>
                    <a:pt x="3514" y="23046"/>
                    <a:pt x="3365" y="23046"/>
                  </a:cubicBezTo>
                  <a:lnTo>
                    <a:pt x="3276" y="23046"/>
                  </a:lnTo>
                  <a:cubicBezTo>
                    <a:pt x="2948" y="23105"/>
                    <a:pt x="2621" y="23225"/>
                    <a:pt x="2383" y="23433"/>
                  </a:cubicBezTo>
                  <a:cubicBezTo>
                    <a:pt x="2353" y="23463"/>
                    <a:pt x="2323" y="23493"/>
                    <a:pt x="2264" y="23493"/>
                  </a:cubicBezTo>
                  <a:lnTo>
                    <a:pt x="2234" y="23493"/>
                  </a:lnTo>
                  <a:cubicBezTo>
                    <a:pt x="2174" y="23493"/>
                    <a:pt x="2144" y="23433"/>
                    <a:pt x="2115" y="23403"/>
                  </a:cubicBezTo>
                  <a:cubicBezTo>
                    <a:pt x="2025" y="23284"/>
                    <a:pt x="1936" y="23165"/>
                    <a:pt x="1817" y="23046"/>
                  </a:cubicBezTo>
                  <a:lnTo>
                    <a:pt x="1817" y="23314"/>
                  </a:lnTo>
                  <a:cubicBezTo>
                    <a:pt x="1817" y="23373"/>
                    <a:pt x="1757" y="23463"/>
                    <a:pt x="1668" y="23463"/>
                  </a:cubicBezTo>
                  <a:cubicBezTo>
                    <a:pt x="1626" y="23470"/>
                    <a:pt x="1582" y="23474"/>
                    <a:pt x="1538" y="23474"/>
                  </a:cubicBezTo>
                  <a:cubicBezTo>
                    <a:pt x="1394" y="23474"/>
                    <a:pt x="1246" y="23435"/>
                    <a:pt x="1132" y="23344"/>
                  </a:cubicBezTo>
                  <a:cubicBezTo>
                    <a:pt x="953" y="23225"/>
                    <a:pt x="864" y="23046"/>
                    <a:pt x="834" y="22867"/>
                  </a:cubicBezTo>
                  <a:cubicBezTo>
                    <a:pt x="834" y="22838"/>
                    <a:pt x="834" y="22778"/>
                    <a:pt x="805" y="22748"/>
                  </a:cubicBezTo>
                  <a:cubicBezTo>
                    <a:pt x="805" y="22689"/>
                    <a:pt x="805" y="22629"/>
                    <a:pt x="805" y="22599"/>
                  </a:cubicBezTo>
                  <a:cubicBezTo>
                    <a:pt x="775" y="22570"/>
                    <a:pt x="730" y="22555"/>
                    <a:pt x="671" y="22555"/>
                  </a:cubicBezTo>
                  <a:cubicBezTo>
                    <a:pt x="611" y="22555"/>
                    <a:pt x="537" y="22570"/>
                    <a:pt x="447" y="22599"/>
                  </a:cubicBezTo>
                  <a:lnTo>
                    <a:pt x="1" y="22748"/>
                  </a:lnTo>
                  <a:cubicBezTo>
                    <a:pt x="31" y="23344"/>
                    <a:pt x="298" y="23880"/>
                    <a:pt x="388" y="24445"/>
                  </a:cubicBezTo>
                  <a:cubicBezTo>
                    <a:pt x="477" y="24892"/>
                    <a:pt x="477" y="25339"/>
                    <a:pt x="418" y="25785"/>
                  </a:cubicBezTo>
                  <a:cubicBezTo>
                    <a:pt x="388" y="26053"/>
                    <a:pt x="269" y="26381"/>
                    <a:pt x="328" y="26649"/>
                  </a:cubicBezTo>
                  <a:cubicBezTo>
                    <a:pt x="447" y="27155"/>
                    <a:pt x="894" y="27720"/>
                    <a:pt x="1192" y="28137"/>
                  </a:cubicBezTo>
                  <a:cubicBezTo>
                    <a:pt x="1251" y="28227"/>
                    <a:pt x="1370" y="28376"/>
                    <a:pt x="1489" y="28524"/>
                  </a:cubicBezTo>
                  <a:cubicBezTo>
                    <a:pt x="1817" y="28465"/>
                    <a:pt x="2115" y="28435"/>
                    <a:pt x="2383" y="28405"/>
                  </a:cubicBezTo>
                  <a:cubicBezTo>
                    <a:pt x="9171" y="27601"/>
                    <a:pt x="16079" y="27185"/>
                    <a:pt x="22748" y="26738"/>
                  </a:cubicBezTo>
                  <a:cubicBezTo>
                    <a:pt x="25216" y="26602"/>
                    <a:pt x="27737" y="26449"/>
                    <a:pt x="30256" y="26449"/>
                  </a:cubicBezTo>
                  <a:cubicBezTo>
                    <a:pt x="31049" y="26449"/>
                    <a:pt x="31842" y="26464"/>
                    <a:pt x="32633" y="26500"/>
                  </a:cubicBezTo>
                  <a:cubicBezTo>
                    <a:pt x="32633" y="26381"/>
                    <a:pt x="32633" y="26232"/>
                    <a:pt x="32603" y="26113"/>
                  </a:cubicBezTo>
                  <a:cubicBezTo>
                    <a:pt x="32424" y="25517"/>
                    <a:pt x="32901" y="25130"/>
                    <a:pt x="32871" y="24535"/>
                  </a:cubicBezTo>
                  <a:cubicBezTo>
                    <a:pt x="32841" y="24118"/>
                    <a:pt x="32752" y="23671"/>
                    <a:pt x="32484" y="23373"/>
                  </a:cubicBezTo>
                  <a:cubicBezTo>
                    <a:pt x="31799" y="22510"/>
                    <a:pt x="32157" y="21081"/>
                    <a:pt x="32216" y="20069"/>
                  </a:cubicBezTo>
                  <a:cubicBezTo>
                    <a:pt x="32216" y="19801"/>
                    <a:pt x="32157" y="19354"/>
                    <a:pt x="32335" y="19116"/>
                  </a:cubicBezTo>
                  <a:cubicBezTo>
                    <a:pt x="32470" y="18873"/>
                    <a:pt x="33092" y="18631"/>
                    <a:pt x="33407" y="18631"/>
                  </a:cubicBezTo>
                  <a:cubicBezTo>
                    <a:pt x="33441" y="18631"/>
                    <a:pt x="33471" y="18634"/>
                    <a:pt x="33496" y="18639"/>
                  </a:cubicBezTo>
                  <a:cubicBezTo>
                    <a:pt x="33854" y="18699"/>
                    <a:pt x="33913" y="18967"/>
                    <a:pt x="33645" y="19175"/>
                  </a:cubicBezTo>
                  <a:cubicBezTo>
                    <a:pt x="33496" y="19265"/>
                    <a:pt x="32841" y="19473"/>
                    <a:pt x="33199" y="19771"/>
                  </a:cubicBezTo>
                  <a:cubicBezTo>
                    <a:pt x="33278" y="19840"/>
                    <a:pt x="33427" y="19863"/>
                    <a:pt x="33599" y="19863"/>
                  </a:cubicBezTo>
                  <a:cubicBezTo>
                    <a:pt x="33943" y="19863"/>
                    <a:pt x="34380" y="19771"/>
                    <a:pt x="34538" y="19771"/>
                  </a:cubicBezTo>
                  <a:cubicBezTo>
                    <a:pt x="34985" y="19771"/>
                    <a:pt x="35342" y="19801"/>
                    <a:pt x="35759" y="20009"/>
                  </a:cubicBezTo>
                  <a:cubicBezTo>
                    <a:pt x="35997" y="20128"/>
                    <a:pt x="36265" y="20277"/>
                    <a:pt x="36503" y="20366"/>
                  </a:cubicBezTo>
                  <a:cubicBezTo>
                    <a:pt x="36980" y="20575"/>
                    <a:pt x="37486" y="20485"/>
                    <a:pt x="37962" y="20753"/>
                  </a:cubicBezTo>
                  <a:cubicBezTo>
                    <a:pt x="38290" y="20932"/>
                    <a:pt x="38528" y="21200"/>
                    <a:pt x="38915" y="21408"/>
                  </a:cubicBezTo>
                  <a:cubicBezTo>
                    <a:pt x="39332" y="21617"/>
                    <a:pt x="39749" y="21647"/>
                    <a:pt x="40225" y="21676"/>
                  </a:cubicBezTo>
                  <a:cubicBezTo>
                    <a:pt x="40424" y="21676"/>
                    <a:pt x="40635" y="21716"/>
                    <a:pt x="40834" y="21716"/>
                  </a:cubicBezTo>
                  <a:cubicBezTo>
                    <a:pt x="40933" y="21716"/>
                    <a:pt x="41029" y="21706"/>
                    <a:pt x="41118" y="21676"/>
                  </a:cubicBezTo>
                  <a:cubicBezTo>
                    <a:pt x="41446" y="21587"/>
                    <a:pt x="41654" y="21349"/>
                    <a:pt x="41982" y="21289"/>
                  </a:cubicBezTo>
                  <a:cubicBezTo>
                    <a:pt x="41982" y="21289"/>
                    <a:pt x="42012" y="21289"/>
                    <a:pt x="42041" y="21259"/>
                  </a:cubicBezTo>
                  <a:cubicBezTo>
                    <a:pt x="42012" y="21230"/>
                    <a:pt x="42012" y="21200"/>
                    <a:pt x="42012" y="21170"/>
                  </a:cubicBezTo>
                  <a:cubicBezTo>
                    <a:pt x="41893" y="20843"/>
                    <a:pt x="41803" y="20515"/>
                    <a:pt x="41625" y="20277"/>
                  </a:cubicBezTo>
                  <a:cubicBezTo>
                    <a:pt x="41535" y="20098"/>
                    <a:pt x="41386" y="19949"/>
                    <a:pt x="41208" y="19801"/>
                  </a:cubicBezTo>
                  <a:cubicBezTo>
                    <a:pt x="40940" y="19533"/>
                    <a:pt x="40672" y="19235"/>
                    <a:pt x="40553" y="18848"/>
                  </a:cubicBezTo>
                  <a:cubicBezTo>
                    <a:pt x="40553" y="18729"/>
                    <a:pt x="40583" y="18610"/>
                    <a:pt x="40672" y="18520"/>
                  </a:cubicBezTo>
                  <a:lnTo>
                    <a:pt x="40672" y="9945"/>
                  </a:lnTo>
                  <a:cubicBezTo>
                    <a:pt x="40493" y="9975"/>
                    <a:pt x="40344" y="10005"/>
                    <a:pt x="40136" y="10005"/>
                  </a:cubicBezTo>
                  <a:cubicBezTo>
                    <a:pt x="39302" y="10005"/>
                    <a:pt x="38439" y="9558"/>
                    <a:pt x="37992" y="8844"/>
                  </a:cubicBezTo>
                  <a:cubicBezTo>
                    <a:pt x="37962" y="8784"/>
                    <a:pt x="37933" y="8754"/>
                    <a:pt x="37903" y="8695"/>
                  </a:cubicBezTo>
                  <a:cubicBezTo>
                    <a:pt x="37814" y="8546"/>
                    <a:pt x="37724" y="8397"/>
                    <a:pt x="37635" y="8308"/>
                  </a:cubicBezTo>
                  <a:cubicBezTo>
                    <a:pt x="37486" y="8189"/>
                    <a:pt x="37278" y="8159"/>
                    <a:pt x="37069" y="8129"/>
                  </a:cubicBezTo>
                  <a:cubicBezTo>
                    <a:pt x="36831" y="8070"/>
                    <a:pt x="36593" y="8010"/>
                    <a:pt x="36384" y="7861"/>
                  </a:cubicBezTo>
                  <a:cubicBezTo>
                    <a:pt x="36295" y="7802"/>
                    <a:pt x="36206" y="7712"/>
                    <a:pt x="36116" y="7623"/>
                  </a:cubicBezTo>
                  <a:cubicBezTo>
                    <a:pt x="36057" y="7534"/>
                    <a:pt x="35968" y="7444"/>
                    <a:pt x="35878" y="7385"/>
                  </a:cubicBezTo>
                  <a:cubicBezTo>
                    <a:pt x="35759" y="7325"/>
                    <a:pt x="35580" y="7325"/>
                    <a:pt x="35432" y="7295"/>
                  </a:cubicBezTo>
                  <a:lnTo>
                    <a:pt x="35342" y="7295"/>
                  </a:lnTo>
                  <a:cubicBezTo>
                    <a:pt x="34747" y="7266"/>
                    <a:pt x="34181" y="7087"/>
                    <a:pt x="33615" y="6879"/>
                  </a:cubicBezTo>
                  <a:cubicBezTo>
                    <a:pt x="33169" y="6730"/>
                    <a:pt x="32692" y="6581"/>
                    <a:pt x="32216" y="6521"/>
                  </a:cubicBezTo>
                  <a:cubicBezTo>
                    <a:pt x="32065" y="6501"/>
                    <a:pt x="31914" y="6491"/>
                    <a:pt x="31764" y="6491"/>
                  </a:cubicBezTo>
                  <a:cubicBezTo>
                    <a:pt x="31026" y="6491"/>
                    <a:pt x="30309" y="6731"/>
                    <a:pt x="29715" y="7176"/>
                  </a:cubicBezTo>
                  <a:cubicBezTo>
                    <a:pt x="29685" y="7191"/>
                    <a:pt x="29648" y="7199"/>
                    <a:pt x="29611" y="7199"/>
                  </a:cubicBezTo>
                  <a:cubicBezTo>
                    <a:pt x="29574" y="7199"/>
                    <a:pt x="29536" y="7191"/>
                    <a:pt x="29507" y="7176"/>
                  </a:cubicBezTo>
                  <a:cubicBezTo>
                    <a:pt x="29477" y="7147"/>
                    <a:pt x="29417" y="7087"/>
                    <a:pt x="29417" y="7027"/>
                  </a:cubicBezTo>
                  <a:cubicBezTo>
                    <a:pt x="29417" y="6998"/>
                    <a:pt x="29417" y="6968"/>
                    <a:pt x="29358" y="6938"/>
                  </a:cubicBezTo>
                  <a:cubicBezTo>
                    <a:pt x="29268" y="6879"/>
                    <a:pt x="29149" y="6879"/>
                    <a:pt x="29030" y="6879"/>
                  </a:cubicBezTo>
                  <a:cubicBezTo>
                    <a:pt x="28941" y="6908"/>
                    <a:pt x="28852" y="6938"/>
                    <a:pt x="28762" y="6968"/>
                  </a:cubicBezTo>
                  <a:cubicBezTo>
                    <a:pt x="28613" y="7027"/>
                    <a:pt x="28465" y="7087"/>
                    <a:pt x="28316" y="7117"/>
                  </a:cubicBezTo>
                  <a:cubicBezTo>
                    <a:pt x="28290" y="7119"/>
                    <a:pt x="28265" y="7120"/>
                    <a:pt x="28240" y="7120"/>
                  </a:cubicBezTo>
                  <a:cubicBezTo>
                    <a:pt x="27883" y="7120"/>
                    <a:pt x="27556" y="6928"/>
                    <a:pt x="27333" y="6789"/>
                  </a:cubicBezTo>
                  <a:lnTo>
                    <a:pt x="26410" y="6283"/>
                  </a:lnTo>
                  <a:cubicBezTo>
                    <a:pt x="26232" y="6492"/>
                    <a:pt x="25964" y="6611"/>
                    <a:pt x="25636" y="6611"/>
                  </a:cubicBezTo>
                  <a:cubicBezTo>
                    <a:pt x="25249" y="6611"/>
                    <a:pt x="24921" y="6462"/>
                    <a:pt x="24743" y="6164"/>
                  </a:cubicBezTo>
                  <a:cubicBezTo>
                    <a:pt x="24653" y="6045"/>
                    <a:pt x="24594" y="5896"/>
                    <a:pt x="24534" y="5747"/>
                  </a:cubicBezTo>
                  <a:cubicBezTo>
                    <a:pt x="24475" y="5598"/>
                    <a:pt x="24415" y="5479"/>
                    <a:pt x="24326" y="5360"/>
                  </a:cubicBezTo>
                  <a:cubicBezTo>
                    <a:pt x="24147" y="5152"/>
                    <a:pt x="23850" y="5092"/>
                    <a:pt x="23492" y="5033"/>
                  </a:cubicBezTo>
                  <a:cubicBezTo>
                    <a:pt x="23403" y="5003"/>
                    <a:pt x="23314" y="5003"/>
                    <a:pt x="23224" y="4973"/>
                  </a:cubicBezTo>
                  <a:cubicBezTo>
                    <a:pt x="22956" y="4914"/>
                    <a:pt x="22569" y="4735"/>
                    <a:pt x="22391" y="4437"/>
                  </a:cubicBezTo>
                  <a:cubicBezTo>
                    <a:pt x="22361" y="4378"/>
                    <a:pt x="22331" y="4318"/>
                    <a:pt x="22301" y="4258"/>
                  </a:cubicBezTo>
                  <a:cubicBezTo>
                    <a:pt x="22272" y="4258"/>
                    <a:pt x="22242" y="4288"/>
                    <a:pt x="22212" y="4288"/>
                  </a:cubicBezTo>
                  <a:cubicBezTo>
                    <a:pt x="21944" y="4288"/>
                    <a:pt x="21646" y="4169"/>
                    <a:pt x="21438" y="3961"/>
                  </a:cubicBezTo>
                  <a:cubicBezTo>
                    <a:pt x="21378" y="3901"/>
                    <a:pt x="21319" y="3842"/>
                    <a:pt x="21259" y="3782"/>
                  </a:cubicBezTo>
                  <a:cubicBezTo>
                    <a:pt x="21081" y="3574"/>
                    <a:pt x="20932" y="3425"/>
                    <a:pt x="20723" y="3365"/>
                  </a:cubicBezTo>
                  <a:cubicBezTo>
                    <a:pt x="20701" y="3360"/>
                    <a:pt x="20677" y="3357"/>
                    <a:pt x="20652" y="3357"/>
                  </a:cubicBezTo>
                  <a:cubicBezTo>
                    <a:pt x="20546" y="3357"/>
                    <a:pt x="20421" y="3401"/>
                    <a:pt x="20277" y="3425"/>
                  </a:cubicBezTo>
                  <a:cubicBezTo>
                    <a:pt x="20158" y="3455"/>
                    <a:pt x="20039" y="3484"/>
                    <a:pt x="19919" y="3484"/>
                  </a:cubicBezTo>
                  <a:cubicBezTo>
                    <a:pt x="19899" y="3485"/>
                    <a:pt x="19878" y="3486"/>
                    <a:pt x="19858" y="3486"/>
                  </a:cubicBezTo>
                  <a:cubicBezTo>
                    <a:pt x="19319" y="3486"/>
                    <a:pt x="18863" y="3114"/>
                    <a:pt x="18490" y="2770"/>
                  </a:cubicBezTo>
                  <a:cubicBezTo>
                    <a:pt x="18371" y="2680"/>
                    <a:pt x="18044" y="2323"/>
                    <a:pt x="18044" y="1966"/>
                  </a:cubicBezTo>
                  <a:cubicBezTo>
                    <a:pt x="18044" y="1817"/>
                    <a:pt x="18103" y="1698"/>
                    <a:pt x="18222" y="1609"/>
                  </a:cubicBezTo>
                  <a:cubicBezTo>
                    <a:pt x="18282" y="1549"/>
                    <a:pt x="18341" y="1490"/>
                    <a:pt x="18401" y="1460"/>
                  </a:cubicBezTo>
                  <a:cubicBezTo>
                    <a:pt x="18431" y="1460"/>
                    <a:pt x="18461" y="1430"/>
                    <a:pt x="18490" y="1430"/>
                  </a:cubicBezTo>
                  <a:cubicBezTo>
                    <a:pt x="18639" y="1341"/>
                    <a:pt x="18699" y="1162"/>
                    <a:pt x="18699" y="1043"/>
                  </a:cubicBezTo>
                  <a:cubicBezTo>
                    <a:pt x="18728" y="775"/>
                    <a:pt x="18609" y="507"/>
                    <a:pt x="18431" y="358"/>
                  </a:cubicBezTo>
                  <a:cubicBezTo>
                    <a:pt x="18073" y="60"/>
                    <a:pt x="17538" y="1"/>
                    <a:pt x="170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3"/>
            <p:cNvSpPr/>
            <p:nvPr/>
          </p:nvSpPr>
          <p:spPr>
            <a:xfrm>
              <a:off x="2624600" y="3389925"/>
              <a:ext cx="988525" cy="647375"/>
            </a:xfrm>
            <a:custGeom>
              <a:avLst/>
              <a:gdLst/>
              <a:ahLst/>
              <a:cxnLst/>
              <a:rect l="l" t="t" r="r" b="b"/>
              <a:pathLst>
                <a:path w="39541" h="25895" extrusionOk="0">
                  <a:moveTo>
                    <a:pt x="30368" y="1"/>
                  </a:moveTo>
                  <a:cubicBezTo>
                    <a:pt x="27861" y="1"/>
                    <a:pt x="25353" y="160"/>
                    <a:pt x="22897" y="319"/>
                  </a:cubicBezTo>
                  <a:cubicBezTo>
                    <a:pt x="16227" y="736"/>
                    <a:pt x="9320" y="1153"/>
                    <a:pt x="2531" y="1957"/>
                  </a:cubicBezTo>
                  <a:cubicBezTo>
                    <a:pt x="2293" y="1986"/>
                    <a:pt x="2055" y="2016"/>
                    <a:pt x="1817" y="2046"/>
                  </a:cubicBezTo>
                  <a:cubicBezTo>
                    <a:pt x="1966" y="2344"/>
                    <a:pt x="2025" y="2671"/>
                    <a:pt x="1728" y="2909"/>
                  </a:cubicBezTo>
                  <a:cubicBezTo>
                    <a:pt x="1614" y="3006"/>
                    <a:pt x="1501" y="3033"/>
                    <a:pt x="1390" y="3033"/>
                  </a:cubicBezTo>
                  <a:cubicBezTo>
                    <a:pt x="1254" y="3033"/>
                    <a:pt x="1122" y="2993"/>
                    <a:pt x="997" y="2993"/>
                  </a:cubicBezTo>
                  <a:cubicBezTo>
                    <a:pt x="850" y="2993"/>
                    <a:pt x="714" y="3049"/>
                    <a:pt x="596" y="3296"/>
                  </a:cubicBezTo>
                  <a:cubicBezTo>
                    <a:pt x="298" y="3922"/>
                    <a:pt x="983" y="4606"/>
                    <a:pt x="656" y="5202"/>
                  </a:cubicBezTo>
                  <a:cubicBezTo>
                    <a:pt x="537" y="5410"/>
                    <a:pt x="150" y="5470"/>
                    <a:pt x="60" y="5678"/>
                  </a:cubicBezTo>
                  <a:cubicBezTo>
                    <a:pt x="1" y="5887"/>
                    <a:pt x="269" y="6452"/>
                    <a:pt x="328" y="6661"/>
                  </a:cubicBezTo>
                  <a:cubicBezTo>
                    <a:pt x="388" y="6899"/>
                    <a:pt x="358" y="7286"/>
                    <a:pt x="477" y="7495"/>
                  </a:cubicBezTo>
                  <a:cubicBezTo>
                    <a:pt x="596" y="7763"/>
                    <a:pt x="864" y="7703"/>
                    <a:pt x="1132" y="7733"/>
                  </a:cubicBezTo>
                  <a:cubicBezTo>
                    <a:pt x="1430" y="7792"/>
                    <a:pt x="1668" y="7792"/>
                    <a:pt x="1728" y="8090"/>
                  </a:cubicBezTo>
                  <a:cubicBezTo>
                    <a:pt x="1787" y="8418"/>
                    <a:pt x="1489" y="8805"/>
                    <a:pt x="1370" y="9073"/>
                  </a:cubicBezTo>
                  <a:cubicBezTo>
                    <a:pt x="1043" y="9728"/>
                    <a:pt x="1251" y="10085"/>
                    <a:pt x="1579" y="10651"/>
                  </a:cubicBezTo>
                  <a:cubicBezTo>
                    <a:pt x="1698" y="10889"/>
                    <a:pt x="1787" y="10948"/>
                    <a:pt x="1966" y="11097"/>
                  </a:cubicBezTo>
                  <a:cubicBezTo>
                    <a:pt x="2204" y="11306"/>
                    <a:pt x="2293" y="11574"/>
                    <a:pt x="2353" y="11871"/>
                  </a:cubicBezTo>
                  <a:cubicBezTo>
                    <a:pt x="2472" y="12348"/>
                    <a:pt x="2621" y="12973"/>
                    <a:pt x="2323" y="13390"/>
                  </a:cubicBezTo>
                  <a:cubicBezTo>
                    <a:pt x="2204" y="13598"/>
                    <a:pt x="2085" y="13568"/>
                    <a:pt x="2144" y="13836"/>
                  </a:cubicBezTo>
                  <a:cubicBezTo>
                    <a:pt x="2204" y="14045"/>
                    <a:pt x="2442" y="14164"/>
                    <a:pt x="2531" y="14372"/>
                  </a:cubicBezTo>
                  <a:cubicBezTo>
                    <a:pt x="2710" y="14789"/>
                    <a:pt x="2174" y="15444"/>
                    <a:pt x="2115" y="15891"/>
                  </a:cubicBezTo>
                  <a:cubicBezTo>
                    <a:pt x="2026" y="16288"/>
                    <a:pt x="2183" y="16946"/>
                    <a:pt x="2488" y="16946"/>
                  </a:cubicBezTo>
                  <a:cubicBezTo>
                    <a:pt x="2595" y="16946"/>
                    <a:pt x="2720" y="16866"/>
                    <a:pt x="2859" y="16665"/>
                  </a:cubicBezTo>
                  <a:cubicBezTo>
                    <a:pt x="2978" y="16486"/>
                    <a:pt x="3097" y="16278"/>
                    <a:pt x="3335" y="16248"/>
                  </a:cubicBezTo>
                  <a:cubicBezTo>
                    <a:pt x="3573" y="16248"/>
                    <a:pt x="3514" y="16308"/>
                    <a:pt x="3663" y="16486"/>
                  </a:cubicBezTo>
                  <a:cubicBezTo>
                    <a:pt x="3786" y="16627"/>
                    <a:pt x="3873" y="16680"/>
                    <a:pt x="3945" y="16680"/>
                  </a:cubicBezTo>
                  <a:cubicBezTo>
                    <a:pt x="4116" y="16680"/>
                    <a:pt x="4203" y="16383"/>
                    <a:pt x="4496" y="16278"/>
                  </a:cubicBezTo>
                  <a:cubicBezTo>
                    <a:pt x="4523" y="16271"/>
                    <a:pt x="4550" y="16268"/>
                    <a:pt x="4577" y="16268"/>
                  </a:cubicBezTo>
                  <a:cubicBezTo>
                    <a:pt x="4910" y="16268"/>
                    <a:pt x="5241" y="16749"/>
                    <a:pt x="5241" y="17052"/>
                  </a:cubicBezTo>
                  <a:cubicBezTo>
                    <a:pt x="5211" y="17320"/>
                    <a:pt x="4943" y="17618"/>
                    <a:pt x="4854" y="17856"/>
                  </a:cubicBezTo>
                  <a:cubicBezTo>
                    <a:pt x="4781" y="18074"/>
                    <a:pt x="4708" y="18313"/>
                    <a:pt x="4490" y="18313"/>
                  </a:cubicBezTo>
                  <a:cubicBezTo>
                    <a:pt x="4441" y="18313"/>
                    <a:pt x="4384" y="18300"/>
                    <a:pt x="4318" y="18273"/>
                  </a:cubicBezTo>
                  <a:cubicBezTo>
                    <a:pt x="4128" y="18219"/>
                    <a:pt x="4185" y="18090"/>
                    <a:pt x="4017" y="18090"/>
                  </a:cubicBezTo>
                  <a:cubicBezTo>
                    <a:pt x="4000" y="18090"/>
                    <a:pt x="3982" y="18091"/>
                    <a:pt x="3961" y="18094"/>
                  </a:cubicBezTo>
                  <a:cubicBezTo>
                    <a:pt x="3752" y="18094"/>
                    <a:pt x="3514" y="18303"/>
                    <a:pt x="3306" y="18392"/>
                  </a:cubicBezTo>
                  <a:cubicBezTo>
                    <a:pt x="3115" y="18487"/>
                    <a:pt x="2974" y="18558"/>
                    <a:pt x="2819" y="18558"/>
                  </a:cubicBezTo>
                  <a:cubicBezTo>
                    <a:pt x="2731" y="18558"/>
                    <a:pt x="2639" y="18535"/>
                    <a:pt x="2531" y="18481"/>
                  </a:cubicBezTo>
                  <a:cubicBezTo>
                    <a:pt x="2348" y="18366"/>
                    <a:pt x="2270" y="18234"/>
                    <a:pt x="2108" y="18234"/>
                  </a:cubicBezTo>
                  <a:cubicBezTo>
                    <a:pt x="2060" y="18234"/>
                    <a:pt x="2004" y="18246"/>
                    <a:pt x="1936" y="18273"/>
                  </a:cubicBezTo>
                  <a:cubicBezTo>
                    <a:pt x="1072" y="18571"/>
                    <a:pt x="2323" y="19196"/>
                    <a:pt x="2383" y="19613"/>
                  </a:cubicBezTo>
                  <a:cubicBezTo>
                    <a:pt x="2412" y="19851"/>
                    <a:pt x="2234" y="20149"/>
                    <a:pt x="2383" y="20357"/>
                  </a:cubicBezTo>
                  <a:cubicBezTo>
                    <a:pt x="2481" y="20472"/>
                    <a:pt x="2612" y="20510"/>
                    <a:pt x="2759" y="20510"/>
                  </a:cubicBezTo>
                  <a:cubicBezTo>
                    <a:pt x="3039" y="20510"/>
                    <a:pt x="3376" y="20374"/>
                    <a:pt x="3663" y="20374"/>
                  </a:cubicBezTo>
                  <a:cubicBezTo>
                    <a:pt x="3771" y="20374"/>
                    <a:pt x="3872" y="20393"/>
                    <a:pt x="3961" y="20446"/>
                  </a:cubicBezTo>
                  <a:cubicBezTo>
                    <a:pt x="4199" y="20565"/>
                    <a:pt x="4377" y="20833"/>
                    <a:pt x="4586" y="21012"/>
                  </a:cubicBezTo>
                  <a:cubicBezTo>
                    <a:pt x="4854" y="21191"/>
                    <a:pt x="5062" y="21250"/>
                    <a:pt x="5062" y="21607"/>
                  </a:cubicBezTo>
                  <a:cubicBezTo>
                    <a:pt x="5062" y="22352"/>
                    <a:pt x="4318" y="22947"/>
                    <a:pt x="3782" y="23305"/>
                  </a:cubicBezTo>
                  <a:cubicBezTo>
                    <a:pt x="3157" y="23721"/>
                    <a:pt x="3097" y="23989"/>
                    <a:pt x="3425" y="24615"/>
                  </a:cubicBezTo>
                  <a:cubicBezTo>
                    <a:pt x="3573" y="24972"/>
                    <a:pt x="4109" y="25299"/>
                    <a:pt x="4169" y="25687"/>
                  </a:cubicBezTo>
                  <a:cubicBezTo>
                    <a:pt x="4169" y="25716"/>
                    <a:pt x="4169" y="25806"/>
                    <a:pt x="4169" y="25895"/>
                  </a:cubicBezTo>
                  <a:cubicBezTo>
                    <a:pt x="10154" y="25210"/>
                    <a:pt x="16227" y="24853"/>
                    <a:pt x="22271" y="24764"/>
                  </a:cubicBezTo>
                  <a:cubicBezTo>
                    <a:pt x="22599" y="24108"/>
                    <a:pt x="22956" y="23483"/>
                    <a:pt x="23314" y="22828"/>
                  </a:cubicBezTo>
                  <a:cubicBezTo>
                    <a:pt x="23522" y="22441"/>
                    <a:pt x="23671" y="21995"/>
                    <a:pt x="24028" y="21697"/>
                  </a:cubicBezTo>
                  <a:cubicBezTo>
                    <a:pt x="24207" y="21548"/>
                    <a:pt x="24445" y="21459"/>
                    <a:pt x="24505" y="21191"/>
                  </a:cubicBezTo>
                  <a:cubicBezTo>
                    <a:pt x="24564" y="21012"/>
                    <a:pt x="24445" y="20952"/>
                    <a:pt x="24534" y="20774"/>
                  </a:cubicBezTo>
                  <a:cubicBezTo>
                    <a:pt x="24594" y="20684"/>
                    <a:pt x="24802" y="20595"/>
                    <a:pt x="24921" y="20565"/>
                  </a:cubicBezTo>
                  <a:cubicBezTo>
                    <a:pt x="24949" y="20561"/>
                    <a:pt x="24978" y="20559"/>
                    <a:pt x="25006" y="20559"/>
                  </a:cubicBezTo>
                  <a:cubicBezTo>
                    <a:pt x="25256" y="20559"/>
                    <a:pt x="25518" y="20721"/>
                    <a:pt x="25772" y="20721"/>
                  </a:cubicBezTo>
                  <a:cubicBezTo>
                    <a:pt x="25857" y="20721"/>
                    <a:pt x="25941" y="20703"/>
                    <a:pt x="26023" y="20655"/>
                  </a:cubicBezTo>
                  <a:cubicBezTo>
                    <a:pt x="26291" y="20506"/>
                    <a:pt x="26202" y="20357"/>
                    <a:pt x="26559" y="20297"/>
                  </a:cubicBezTo>
                  <a:cubicBezTo>
                    <a:pt x="26797" y="20238"/>
                    <a:pt x="26976" y="20238"/>
                    <a:pt x="26946" y="20000"/>
                  </a:cubicBezTo>
                  <a:cubicBezTo>
                    <a:pt x="26886" y="19761"/>
                    <a:pt x="26529" y="19732"/>
                    <a:pt x="26738" y="19464"/>
                  </a:cubicBezTo>
                  <a:cubicBezTo>
                    <a:pt x="26886" y="19255"/>
                    <a:pt x="27273" y="19315"/>
                    <a:pt x="27482" y="19166"/>
                  </a:cubicBezTo>
                  <a:cubicBezTo>
                    <a:pt x="27780" y="18958"/>
                    <a:pt x="27809" y="18511"/>
                    <a:pt x="28167" y="18362"/>
                  </a:cubicBezTo>
                  <a:cubicBezTo>
                    <a:pt x="28222" y="18334"/>
                    <a:pt x="28328" y="18313"/>
                    <a:pt x="28435" y="18313"/>
                  </a:cubicBezTo>
                  <a:cubicBezTo>
                    <a:pt x="28559" y="18313"/>
                    <a:pt x="28684" y="18342"/>
                    <a:pt x="28732" y="18422"/>
                  </a:cubicBezTo>
                  <a:cubicBezTo>
                    <a:pt x="28792" y="18571"/>
                    <a:pt x="28435" y="18868"/>
                    <a:pt x="28703" y="19047"/>
                  </a:cubicBezTo>
                  <a:cubicBezTo>
                    <a:pt x="28738" y="19065"/>
                    <a:pt x="28770" y="19073"/>
                    <a:pt x="28799" y="19073"/>
                  </a:cubicBezTo>
                  <a:cubicBezTo>
                    <a:pt x="28961" y="19073"/>
                    <a:pt x="29023" y="18821"/>
                    <a:pt x="29149" y="18719"/>
                  </a:cubicBezTo>
                  <a:cubicBezTo>
                    <a:pt x="29229" y="18672"/>
                    <a:pt x="29351" y="18641"/>
                    <a:pt x="29471" y="18641"/>
                  </a:cubicBezTo>
                  <a:cubicBezTo>
                    <a:pt x="29574" y="18641"/>
                    <a:pt x="29676" y="18664"/>
                    <a:pt x="29745" y="18719"/>
                  </a:cubicBezTo>
                  <a:cubicBezTo>
                    <a:pt x="29894" y="18838"/>
                    <a:pt x="29864" y="19166"/>
                    <a:pt x="30042" y="19196"/>
                  </a:cubicBezTo>
                  <a:cubicBezTo>
                    <a:pt x="30052" y="19198"/>
                    <a:pt x="30062" y="19200"/>
                    <a:pt x="30073" y="19200"/>
                  </a:cubicBezTo>
                  <a:cubicBezTo>
                    <a:pt x="30298" y="19200"/>
                    <a:pt x="30789" y="18622"/>
                    <a:pt x="30846" y="18451"/>
                  </a:cubicBezTo>
                  <a:cubicBezTo>
                    <a:pt x="30936" y="17886"/>
                    <a:pt x="29953" y="18243"/>
                    <a:pt x="29834" y="17826"/>
                  </a:cubicBezTo>
                  <a:cubicBezTo>
                    <a:pt x="29745" y="17528"/>
                    <a:pt x="30042" y="17082"/>
                    <a:pt x="30072" y="16754"/>
                  </a:cubicBezTo>
                  <a:cubicBezTo>
                    <a:pt x="30102" y="16457"/>
                    <a:pt x="29953" y="16189"/>
                    <a:pt x="30310" y="16099"/>
                  </a:cubicBezTo>
                  <a:cubicBezTo>
                    <a:pt x="30337" y="16094"/>
                    <a:pt x="30364" y="16091"/>
                    <a:pt x="30389" y="16091"/>
                  </a:cubicBezTo>
                  <a:cubicBezTo>
                    <a:pt x="30641" y="16091"/>
                    <a:pt x="30808" y="16337"/>
                    <a:pt x="31025" y="16337"/>
                  </a:cubicBezTo>
                  <a:cubicBezTo>
                    <a:pt x="31353" y="16337"/>
                    <a:pt x="31323" y="16010"/>
                    <a:pt x="31382" y="15772"/>
                  </a:cubicBezTo>
                  <a:cubicBezTo>
                    <a:pt x="31442" y="15385"/>
                    <a:pt x="31501" y="15534"/>
                    <a:pt x="31799" y="15295"/>
                  </a:cubicBezTo>
                  <a:cubicBezTo>
                    <a:pt x="32067" y="15146"/>
                    <a:pt x="32097" y="14879"/>
                    <a:pt x="32127" y="14581"/>
                  </a:cubicBezTo>
                  <a:cubicBezTo>
                    <a:pt x="32216" y="14223"/>
                    <a:pt x="32186" y="14313"/>
                    <a:pt x="31918" y="14104"/>
                  </a:cubicBezTo>
                  <a:cubicBezTo>
                    <a:pt x="31501" y="13807"/>
                    <a:pt x="31769" y="13420"/>
                    <a:pt x="31978" y="13062"/>
                  </a:cubicBezTo>
                  <a:cubicBezTo>
                    <a:pt x="32365" y="12348"/>
                    <a:pt x="31501" y="11752"/>
                    <a:pt x="31650" y="10919"/>
                  </a:cubicBezTo>
                  <a:cubicBezTo>
                    <a:pt x="31829" y="10085"/>
                    <a:pt x="32246" y="9221"/>
                    <a:pt x="32692" y="8477"/>
                  </a:cubicBezTo>
                  <a:cubicBezTo>
                    <a:pt x="33169" y="7733"/>
                    <a:pt x="33913" y="6959"/>
                    <a:pt x="34806" y="6691"/>
                  </a:cubicBezTo>
                  <a:cubicBezTo>
                    <a:pt x="35044" y="6631"/>
                    <a:pt x="36474" y="6452"/>
                    <a:pt x="35789" y="6184"/>
                  </a:cubicBezTo>
                  <a:cubicBezTo>
                    <a:pt x="35640" y="6125"/>
                    <a:pt x="35469" y="6117"/>
                    <a:pt x="35294" y="6117"/>
                  </a:cubicBezTo>
                  <a:cubicBezTo>
                    <a:pt x="35236" y="6117"/>
                    <a:pt x="35177" y="6118"/>
                    <a:pt x="35118" y="6118"/>
                  </a:cubicBezTo>
                  <a:cubicBezTo>
                    <a:pt x="35001" y="6118"/>
                    <a:pt x="34886" y="6115"/>
                    <a:pt x="34777" y="6095"/>
                  </a:cubicBezTo>
                  <a:cubicBezTo>
                    <a:pt x="34389" y="6006"/>
                    <a:pt x="34062" y="5738"/>
                    <a:pt x="33705" y="5559"/>
                  </a:cubicBezTo>
                  <a:cubicBezTo>
                    <a:pt x="33377" y="5410"/>
                    <a:pt x="32752" y="5261"/>
                    <a:pt x="32543" y="4934"/>
                  </a:cubicBezTo>
                  <a:cubicBezTo>
                    <a:pt x="32276" y="4398"/>
                    <a:pt x="32901" y="4309"/>
                    <a:pt x="33288" y="4219"/>
                  </a:cubicBezTo>
                  <a:cubicBezTo>
                    <a:pt x="33995" y="4105"/>
                    <a:pt x="34580" y="3519"/>
                    <a:pt x="35270" y="3519"/>
                  </a:cubicBezTo>
                  <a:cubicBezTo>
                    <a:pt x="35481" y="3519"/>
                    <a:pt x="35701" y="3574"/>
                    <a:pt x="35938" y="3713"/>
                  </a:cubicBezTo>
                  <a:cubicBezTo>
                    <a:pt x="36474" y="4041"/>
                    <a:pt x="36414" y="4368"/>
                    <a:pt x="36444" y="4904"/>
                  </a:cubicBezTo>
                  <a:cubicBezTo>
                    <a:pt x="36444" y="5232"/>
                    <a:pt x="36533" y="5291"/>
                    <a:pt x="36861" y="5440"/>
                  </a:cubicBezTo>
                  <a:cubicBezTo>
                    <a:pt x="37023" y="5501"/>
                    <a:pt x="37140" y="5531"/>
                    <a:pt x="37239" y="5531"/>
                  </a:cubicBezTo>
                  <a:cubicBezTo>
                    <a:pt x="37432" y="5531"/>
                    <a:pt x="37558" y="5418"/>
                    <a:pt x="37813" y="5202"/>
                  </a:cubicBezTo>
                  <a:cubicBezTo>
                    <a:pt x="38230" y="4904"/>
                    <a:pt x="38707" y="4785"/>
                    <a:pt x="39064" y="4458"/>
                  </a:cubicBezTo>
                  <a:cubicBezTo>
                    <a:pt x="39540" y="3981"/>
                    <a:pt x="39362" y="3326"/>
                    <a:pt x="39302" y="2701"/>
                  </a:cubicBezTo>
                  <a:cubicBezTo>
                    <a:pt x="39272" y="2373"/>
                    <a:pt x="39183" y="2314"/>
                    <a:pt x="39004" y="2076"/>
                  </a:cubicBezTo>
                  <a:cubicBezTo>
                    <a:pt x="38826" y="1778"/>
                    <a:pt x="38915" y="1778"/>
                    <a:pt x="39004" y="1450"/>
                  </a:cubicBezTo>
                  <a:cubicBezTo>
                    <a:pt x="39094" y="1093"/>
                    <a:pt x="38945" y="766"/>
                    <a:pt x="38558" y="706"/>
                  </a:cubicBezTo>
                  <a:cubicBezTo>
                    <a:pt x="38481" y="686"/>
                    <a:pt x="38415" y="677"/>
                    <a:pt x="38358" y="677"/>
                  </a:cubicBezTo>
                  <a:cubicBezTo>
                    <a:pt x="37989" y="677"/>
                    <a:pt x="37972" y="1056"/>
                    <a:pt x="37843" y="1391"/>
                  </a:cubicBezTo>
                  <a:cubicBezTo>
                    <a:pt x="37575" y="1302"/>
                    <a:pt x="37278" y="1242"/>
                    <a:pt x="36980" y="1212"/>
                  </a:cubicBezTo>
                  <a:cubicBezTo>
                    <a:pt x="36831" y="1212"/>
                    <a:pt x="36176" y="1331"/>
                    <a:pt x="36593" y="1480"/>
                  </a:cubicBezTo>
                  <a:cubicBezTo>
                    <a:pt x="36648" y="1502"/>
                    <a:pt x="36705" y="1510"/>
                    <a:pt x="36761" y="1510"/>
                  </a:cubicBezTo>
                  <a:cubicBezTo>
                    <a:pt x="36892" y="1510"/>
                    <a:pt x="37023" y="1469"/>
                    <a:pt x="37147" y="1469"/>
                  </a:cubicBezTo>
                  <a:cubicBezTo>
                    <a:pt x="37259" y="1469"/>
                    <a:pt x="37364" y="1503"/>
                    <a:pt x="37456" y="1629"/>
                  </a:cubicBezTo>
                  <a:cubicBezTo>
                    <a:pt x="37635" y="1837"/>
                    <a:pt x="37605" y="2314"/>
                    <a:pt x="37426" y="2522"/>
                  </a:cubicBezTo>
                  <a:cubicBezTo>
                    <a:pt x="37188" y="2760"/>
                    <a:pt x="36742" y="2731"/>
                    <a:pt x="36444" y="2760"/>
                  </a:cubicBezTo>
                  <a:cubicBezTo>
                    <a:pt x="36290" y="2778"/>
                    <a:pt x="35941" y="2834"/>
                    <a:pt x="35632" y="2834"/>
                  </a:cubicBezTo>
                  <a:cubicBezTo>
                    <a:pt x="35401" y="2834"/>
                    <a:pt x="35193" y="2803"/>
                    <a:pt x="35104" y="2701"/>
                  </a:cubicBezTo>
                  <a:cubicBezTo>
                    <a:pt x="34768" y="2336"/>
                    <a:pt x="36174" y="1259"/>
                    <a:pt x="35294" y="1259"/>
                  </a:cubicBezTo>
                  <a:cubicBezTo>
                    <a:pt x="35240" y="1259"/>
                    <a:pt x="35177" y="1263"/>
                    <a:pt x="35104" y="1272"/>
                  </a:cubicBezTo>
                  <a:cubicBezTo>
                    <a:pt x="34777" y="1302"/>
                    <a:pt x="34717" y="1480"/>
                    <a:pt x="34449" y="1599"/>
                  </a:cubicBezTo>
                  <a:cubicBezTo>
                    <a:pt x="34357" y="1642"/>
                    <a:pt x="34260" y="1659"/>
                    <a:pt x="34161" y="1659"/>
                  </a:cubicBezTo>
                  <a:cubicBezTo>
                    <a:pt x="33842" y="1659"/>
                    <a:pt x="33501" y="1482"/>
                    <a:pt x="33228" y="1391"/>
                  </a:cubicBezTo>
                  <a:cubicBezTo>
                    <a:pt x="32752" y="1242"/>
                    <a:pt x="32454" y="1242"/>
                    <a:pt x="32543" y="676"/>
                  </a:cubicBezTo>
                  <a:cubicBezTo>
                    <a:pt x="32573" y="438"/>
                    <a:pt x="32633" y="230"/>
                    <a:pt x="32692" y="51"/>
                  </a:cubicBezTo>
                  <a:cubicBezTo>
                    <a:pt x="31919" y="16"/>
                    <a:pt x="31143" y="1"/>
                    <a:pt x="303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3"/>
            <p:cNvSpPr/>
            <p:nvPr/>
          </p:nvSpPr>
          <p:spPr>
            <a:xfrm>
              <a:off x="2718400" y="1869250"/>
              <a:ext cx="503200" cy="840125"/>
            </a:xfrm>
            <a:custGeom>
              <a:avLst/>
              <a:gdLst/>
              <a:ahLst/>
              <a:cxnLst/>
              <a:rect l="l" t="t" r="r" b="b"/>
              <a:pathLst>
                <a:path w="20128" h="33605" extrusionOk="0">
                  <a:moveTo>
                    <a:pt x="6796" y="1"/>
                  </a:moveTo>
                  <a:cubicBezTo>
                    <a:pt x="6771" y="1"/>
                    <a:pt x="6749" y="7"/>
                    <a:pt x="6729" y="20"/>
                  </a:cubicBezTo>
                  <a:cubicBezTo>
                    <a:pt x="6669" y="50"/>
                    <a:pt x="6610" y="109"/>
                    <a:pt x="6550" y="169"/>
                  </a:cubicBezTo>
                  <a:cubicBezTo>
                    <a:pt x="6476" y="268"/>
                    <a:pt x="6340" y="429"/>
                    <a:pt x="6159" y="429"/>
                  </a:cubicBezTo>
                  <a:cubicBezTo>
                    <a:pt x="6123" y="429"/>
                    <a:pt x="6084" y="422"/>
                    <a:pt x="6044" y="407"/>
                  </a:cubicBezTo>
                  <a:cubicBezTo>
                    <a:pt x="5925" y="377"/>
                    <a:pt x="5866" y="318"/>
                    <a:pt x="5806" y="288"/>
                  </a:cubicBezTo>
                  <a:cubicBezTo>
                    <a:pt x="5806" y="258"/>
                    <a:pt x="5776" y="228"/>
                    <a:pt x="5776" y="228"/>
                  </a:cubicBezTo>
                  <a:cubicBezTo>
                    <a:pt x="5739" y="203"/>
                    <a:pt x="5695" y="194"/>
                    <a:pt x="5643" y="194"/>
                  </a:cubicBezTo>
                  <a:cubicBezTo>
                    <a:pt x="5570" y="194"/>
                    <a:pt x="5480" y="211"/>
                    <a:pt x="5359" y="228"/>
                  </a:cubicBezTo>
                  <a:cubicBezTo>
                    <a:pt x="5240" y="258"/>
                    <a:pt x="5151" y="288"/>
                    <a:pt x="5032" y="288"/>
                  </a:cubicBezTo>
                  <a:cubicBezTo>
                    <a:pt x="5032" y="437"/>
                    <a:pt x="5032" y="586"/>
                    <a:pt x="5002" y="734"/>
                  </a:cubicBezTo>
                  <a:cubicBezTo>
                    <a:pt x="5002" y="794"/>
                    <a:pt x="4972" y="824"/>
                    <a:pt x="4913" y="853"/>
                  </a:cubicBezTo>
                  <a:cubicBezTo>
                    <a:pt x="4892" y="875"/>
                    <a:pt x="4856" y="896"/>
                    <a:pt x="4826" y="896"/>
                  </a:cubicBezTo>
                  <a:cubicBezTo>
                    <a:pt x="4814" y="896"/>
                    <a:pt x="4802" y="892"/>
                    <a:pt x="4794" y="883"/>
                  </a:cubicBezTo>
                  <a:cubicBezTo>
                    <a:pt x="4725" y="868"/>
                    <a:pt x="4655" y="860"/>
                    <a:pt x="4587" y="860"/>
                  </a:cubicBezTo>
                  <a:cubicBezTo>
                    <a:pt x="4389" y="860"/>
                    <a:pt x="4196" y="922"/>
                    <a:pt x="4020" y="1032"/>
                  </a:cubicBezTo>
                  <a:cubicBezTo>
                    <a:pt x="4109" y="1419"/>
                    <a:pt x="4139" y="1806"/>
                    <a:pt x="4139" y="2223"/>
                  </a:cubicBezTo>
                  <a:cubicBezTo>
                    <a:pt x="4139" y="2283"/>
                    <a:pt x="4139" y="2461"/>
                    <a:pt x="3990" y="2551"/>
                  </a:cubicBezTo>
                  <a:cubicBezTo>
                    <a:pt x="3945" y="2580"/>
                    <a:pt x="3893" y="2588"/>
                    <a:pt x="3845" y="2588"/>
                  </a:cubicBezTo>
                  <a:cubicBezTo>
                    <a:pt x="3796" y="2588"/>
                    <a:pt x="3752" y="2580"/>
                    <a:pt x="3722" y="2580"/>
                  </a:cubicBezTo>
                  <a:cubicBezTo>
                    <a:pt x="3706" y="2576"/>
                    <a:pt x="3691" y="2575"/>
                    <a:pt x="3675" y="2575"/>
                  </a:cubicBezTo>
                  <a:cubicBezTo>
                    <a:pt x="3572" y="2575"/>
                    <a:pt x="3476" y="2656"/>
                    <a:pt x="3424" y="2759"/>
                  </a:cubicBezTo>
                  <a:cubicBezTo>
                    <a:pt x="3394" y="2819"/>
                    <a:pt x="3394" y="2878"/>
                    <a:pt x="3365" y="2938"/>
                  </a:cubicBezTo>
                  <a:cubicBezTo>
                    <a:pt x="3305" y="3057"/>
                    <a:pt x="3245" y="3176"/>
                    <a:pt x="3156" y="3295"/>
                  </a:cubicBezTo>
                  <a:cubicBezTo>
                    <a:pt x="3037" y="3444"/>
                    <a:pt x="2858" y="3503"/>
                    <a:pt x="2680" y="3503"/>
                  </a:cubicBezTo>
                  <a:cubicBezTo>
                    <a:pt x="2561" y="3503"/>
                    <a:pt x="2442" y="3444"/>
                    <a:pt x="2352" y="3325"/>
                  </a:cubicBezTo>
                  <a:cubicBezTo>
                    <a:pt x="2293" y="3235"/>
                    <a:pt x="2263" y="3116"/>
                    <a:pt x="2263" y="3027"/>
                  </a:cubicBezTo>
                  <a:cubicBezTo>
                    <a:pt x="2233" y="3057"/>
                    <a:pt x="2233" y="3087"/>
                    <a:pt x="2233" y="3146"/>
                  </a:cubicBezTo>
                  <a:cubicBezTo>
                    <a:pt x="2203" y="3295"/>
                    <a:pt x="2174" y="3444"/>
                    <a:pt x="2084" y="3593"/>
                  </a:cubicBezTo>
                  <a:cubicBezTo>
                    <a:pt x="1876" y="3861"/>
                    <a:pt x="1548" y="3920"/>
                    <a:pt x="1221" y="3950"/>
                  </a:cubicBezTo>
                  <a:cubicBezTo>
                    <a:pt x="1161" y="3950"/>
                    <a:pt x="1102" y="3950"/>
                    <a:pt x="1042" y="3980"/>
                  </a:cubicBezTo>
                  <a:cubicBezTo>
                    <a:pt x="1042" y="4039"/>
                    <a:pt x="1072" y="4129"/>
                    <a:pt x="1072" y="4248"/>
                  </a:cubicBezTo>
                  <a:cubicBezTo>
                    <a:pt x="1132" y="4545"/>
                    <a:pt x="1191" y="4873"/>
                    <a:pt x="1221" y="5171"/>
                  </a:cubicBezTo>
                  <a:cubicBezTo>
                    <a:pt x="1251" y="5468"/>
                    <a:pt x="1191" y="5796"/>
                    <a:pt x="1280" y="6064"/>
                  </a:cubicBezTo>
                  <a:cubicBezTo>
                    <a:pt x="1400" y="6511"/>
                    <a:pt x="1846" y="6749"/>
                    <a:pt x="1906" y="7255"/>
                  </a:cubicBezTo>
                  <a:cubicBezTo>
                    <a:pt x="1965" y="7612"/>
                    <a:pt x="1816" y="8089"/>
                    <a:pt x="2114" y="8386"/>
                  </a:cubicBezTo>
                  <a:cubicBezTo>
                    <a:pt x="2224" y="8483"/>
                    <a:pt x="2306" y="8522"/>
                    <a:pt x="2367" y="8522"/>
                  </a:cubicBezTo>
                  <a:cubicBezTo>
                    <a:pt x="2571" y="8522"/>
                    <a:pt x="2552" y="8093"/>
                    <a:pt x="2620" y="7910"/>
                  </a:cubicBezTo>
                  <a:cubicBezTo>
                    <a:pt x="2718" y="7701"/>
                    <a:pt x="2886" y="7603"/>
                    <a:pt x="3054" y="7603"/>
                  </a:cubicBezTo>
                  <a:cubicBezTo>
                    <a:pt x="3245" y="7603"/>
                    <a:pt x="3434" y="7731"/>
                    <a:pt x="3513" y="7969"/>
                  </a:cubicBezTo>
                  <a:cubicBezTo>
                    <a:pt x="3692" y="8535"/>
                    <a:pt x="3484" y="8833"/>
                    <a:pt x="3067" y="9131"/>
                  </a:cubicBezTo>
                  <a:cubicBezTo>
                    <a:pt x="2769" y="9339"/>
                    <a:pt x="2590" y="9518"/>
                    <a:pt x="2710" y="9905"/>
                  </a:cubicBezTo>
                  <a:cubicBezTo>
                    <a:pt x="2829" y="10292"/>
                    <a:pt x="3156" y="10262"/>
                    <a:pt x="2918" y="10709"/>
                  </a:cubicBezTo>
                  <a:cubicBezTo>
                    <a:pt x="2799" y="10947"/>
                    <a:pt x="2620" y="11126"/>
                    <a:pt x="2769" y="11423"/>
                  </a:cubicBezTo>
                  <a:cubicBezTo>
                    <a:pt x="2978" y="11810"/>
                    <a:pt x="3275" y="11751"/>
                    <a:pt x="3216" y="12287"/>
                  </a:cubicBezTo>
                  <a:cubicBezTo>
                    <a:pt x="3156" y="12882"/>
                    <a:pt x="2829" y="13567"/>
                    <a:pt x="2590" y="14133"/>
                  </a:cubicBezTo>
                  <a:cubicBezTo>
                    <a:pt x="2263" y="14907"/>
                    <a:pt x="1757" y="15651"/>
                    <a:pt x="1310" y="16396"/>
                  </a:cubicBezTo>
                  <a:cubicBezTo>
                    <a:pt x="1012" y="16902"/>
                    <a:pt x="893" y="17408"/>
                    <a:pt x="893" y="17974"/>
                  </a:cubicBezTo>
                  <a:cubicBezTo>
                    <a:pt x="893" y="18629"/>
                    <a:pt x="596" y="18986"/>
                    <a:pt x="238" y="19552"/>
                  </a:cubicBezTo>
                  <a:cubicBezTo>
                    <a:pt x="30" y="19909"/>
                    <a:pt x="0" y="20266"/>
                    <a:pt x="179" y="20653"/>
                  </a:cubicBezTo>
                  <a:cubicBezTo>
                    <a:pt x="357" y="21011"/>
                    <a:pt x="685" y="21219"/>
                    <a:pt x="864" y="21546"/>
                  </a:cubicBezTo>
                  <a:cubicBezTo>
                    <a:pt x="1221" y="22172"/>
                    <a:pt x="536" y="22886"/>
                    <a:pt x="715" y="23541"/>
                  </a:cubicBezTo>
                  <a:cubicBezTo>
                    <a:pt x="864" y="23988"/>
                    <a:pt x="1280" y="24405"/>
                    <a:pt x="1310" y="24881"/>
                  </a:cubicBezTo>
                  <a:cubicBezTo>
                    <a:pt x="1340" y="25119"/>
                    <a:pt x="1251" y="25536"/>
                    <a:pt x="1072" y="25834"/>
                  </a:cubicBezTo>
                  <a:cubicBezTo>
                    <a:pt x="1132" y="25953"/>
                    <a:pt x="1191" y="26102"/>
                    <a:pt x="1191" y="26281"/>
                  </a:cubicBezTo>
                  <a:lnTo>
                    <a:pt x="1191" y="26370"/>
                  </a:lnTo>
                  <a:cubicBezTo>
                    <a:pt x="1221" y="26489"/>
                    <a:pt x="1221" y="26578"/>
                    <a:pt x="1251" y="26638"/>
                  </a:cubicBezTo>
                  <a:cubicBezTo>
                    <a:pt x="1316" y="26782"/>
                    <a:pt x="1469" y="26834"/>
                    <a:pt x="1647" y="26834"/>
                  </a:cubicBezTo>
                  <a:cubicBezTo>
                    <a:pt x="1873" y="26834"/>
                    <a:pt x="2139" y="26751"/>
                    <a:pt x="2323" y="26668"/>
                  </a:cubicBezTo>
                  <a:lnTo>
                    <a:pt x="2471" y="26668"/>
                  </a:lnTo>
                  <a:cubicBezTo>
                    <a:pt x="2501" y="26697"/>
                    <a:pt x="2531" y="26727"/>
                    <a:pt x="2561" y="26787"/>
                  </a:cubicBezTo>
                  <a:lnTo>
                    <a:pt x="4198" y="30628"/>
                  </a:lnTo>
                  <a:cubicBezTo>
                    <a:pt x="4288" y="30806"/>
                    <a:pt x="4407" y="31015"/>
                    <a:pt x="4556" y="31074"/>
                  </a:cubicBezTo>
                  <a:cubicBezTo>
                    <a:pt x="4615" y="31074"/>
                    <a:pt x="4704" y="31044"/>
                    <a:pt x="4824" y="31044"/>
                  </a:cubicBezTo>
                  <a:cubicBezTo>
                    <a:pt x="4908" y="31023"/>
                    <a:pt x="4992" y="31002"/>
                    <a:pt x="5087" y="31002"/>
                  </a:cubicBezTo>
                  <a:cubicBezTo>
                    <a:pt x="5126" y="31002"/>
                    <a:pt x="5167" y="31006"/>
                    <a:pt x="5211" y="31015"/>
                  </a:cubicBezTo>
                  <a:cubicBezTo>
                    <a:pt x="5419" y="31044"/>
                    <a:pt x="5538" y="31163"/>
                    <a:pt x="5657" y="31283"/>
                  </a:cubicBezTo>
                  <a:cubicBezTo>
                    <a:pt x="5717" y="31312"/>
                    <a:pt x="5776" y="31372"/>
                    <a:pt x="5836" y="31402"/>
                  </a:cubicBezTo>
                  <a:cubicBezTo>
                    <a:pt x="5964" y="31482"/>
                    <a:pt x="6126" y="31510"/>
                    <a:pt x="6299" y="31510"/>
                  </a:cubicBezTo>
                  <a:cubicBezTo>
                    <a:pt x="6449" y="31510"/>
                    <a:pt x="6607" y="31489"/>
                    <a:pt x="6759" y="31461"/>
                  </a:cubicBezTo>
                  <a:cubicBezTo>
                    <a:pt x="6929" y="31439"/>
                    <a:pt x="7112" y="31411"/>
                    <a:pt x="7289" y="31411"/>
                  </a:cubicBezTo>
                  <a:cubicBezTo>
                    <a:pt x="7575" y="31411"/>
                    <a:pt x="7844" y="31483"/>
                    <a:pt x="8009" y="31759"/>
                  </a:cubicBezTo>
                  <a:cubicBezTo>
                    <a:pt x="8069" y="31819"/>
                    <a:pt x="8099" y="31908"/>
                    <a:pt x="8128" y="31997"/>
                  </a:cubicBezTo>
                  <a:cubicBezTo>
                    <a:pt x="8158" y="32057"/>
                    <a:pt x="8188" y="32116"/>
                    <a:pt x="8218" y="32176"/>
                  </a:cubicBezTo>
                  <a:cubicBezTo>
                    <a:pt x="8307" y="32295"/>
                    <a:pt x="8486" y="32325"/>
                    <a:pt x="8664" y="32384"/>
                  </a:cubicBezTo>
                  <a:lnTo>
                    <a:pt x="8754" y="32384"/>
                  </a:lnTo>
                  <a:cubicBezTo>
                    <a:pt x="9260" y="32533"/>
                    <a:pt x="9736" y="32771"/>
                    <a:pt x="10123" y="33129"/>
                  </a:cubicBezTo>
                  <a:cubicBezTo>
                    <a:pt x="10183" y="33069"/>
                    <a:pt x="10242" y="33009"/>
                    <a:pt x="10332" y="32980"/>
                  </a:cubicBezTo>
                  <a:cubicBezTo>
                    <a:pt x="10436" y="32935"/>
                    <a:pt x="10562" y="32913"/>
                    <a:pt x="10693" y="32913"/>
                  </a:cubicBezTo>
                  <a:cubicBezTo>
                    <a:pt x="10823" y="32913"/>
                    <a:pt x="10957" y="32935"/>
                    <a:pt x="11076" y="32980"/>
                  </a:cubicBezTo>
                  <a:cubicBezTo>
                    <a:pt x="11255" y="33039"/>
                    <a:pt x="11433" y="33158"/>
                    <a:pt x="11582" y="33277"/>
                  </a:cubicBezTo>
                  <a:cubicBezTo>
                    <a:pt x="11701" y="33337"/>
                    <a:pt x="11820" y="33426"/>
                    <a:pt x="11939" y="33486"/>
                  </a:cubicBezTo>
                  <a:cubicBezTo>
                    <a:pt x="12059" y="33545"/>
                    <a:pt x="12178" y="33575"/>
                    <a:pt x="12327" y="33605"/>
                  </a:cubicBezTo>
                  <a:cubicBezTo>
                    <a:pt x="12267" y="32682"/>
                    <a:pt x="12178" y="31759"/>
                    <a:pt x="12088" y="30836"/>
                  </a:cubicBezTo>
                  <a:cubicBezTo>
                    <a:pt x="12059" y="30479"/>
                    <a:pt x="12029" y="30092"/>
                    <a:pt x="11969" y="29705"/>
                  </a:cubicBezTo>
                  <a:cubicBezTo>
                    <a:pt x="11910" y="28871"/>
                    <a:pt x="11820" y="27888"/>
                    <a:pt x="11791" y="26876"/>
                  </a:cubicBezTo>
                  <a:cubicBezTo>
                    <a:pt x="11791" y="26787"/>
                    <a:pt x="11761" y="26668"/>
                    <a:pt x="11761" y="26519"/>
                  </a:cubicBezTo>
                  <a:cubicBezTo>
                    <a:pt x="11701" y="25923"/>
                    <a:pt x="11612" y="25119"/>
                    <a:pt x="11939" y="24732"/>
                  </a:cubicBezTo>
                  <a:cubicBezTo>
                    <a:pt x="12029" y="24613"/>
                    <a:pt x="12178" y="24554"/>
                    <a:pt x="12327" y="24524"/>
                  </a:cubicBezTo>
                  <a:lnTo>
                    <a:pt x="14232" y="24405"/>
                  </a:lnTo>
                  <a:cubicBezTo>
                    <a:pt x="15870" y="24286"/>
                    <a:pt x="17567" y="24196"/>
                    <a:pt x="19204" y="24137"/>
                  </a:cubicBezTo>
                  <a:lnTo>
                    <a:pt x="19591" y="24107"/>
                  </a:lnTo>
                  <a:lnTo>
                    <a:pt x="20097" y="24107"/>
                  </a:lnTo>
                  <a:lnTo>
                    <a:pt x="20127" y="17319"/>
                  </a:lnTo>
                  <a:cubicBezTo>
                    <a:pt x="20127" y="17199"/>
                    <a:pt x="20127" y="17080"/>
                    <a:pt x="20097" y="16991"/>
                  </a:cubicBezTo>
                  <a:cubicBezTo>
                    <a:pt x="20068" y="16902"/>
                    <a:pt x="19978" y="16812"/>
                    <a:pt x="19919" y="16693"/>
                  </a:cubicBezTo>
                  <a:cubicBezTo>
                    <a:pt x="19889" y="16664"/>
                    <a:pt x="19859" y="16604"/>
                    <a:pt x="19830" y="16574"/>
                  </a:cubicBezTo>
                  <a:cubicBezTo>
                    <a:pt x="19591" y="16217"/>
                    <a:pt x="19502" y="15800"/>
                    <a:pt x="19442" y="15443"/>
                  </a:cubicBezTo>
                  <a:lnTo>
                    <a:pt x="18936" y="13239"/>
                  </a:lnTo>
                  <a:cubicBezTo>
                    <a:pt x="18907" y="13091"/>
                    <a:pt x="18877" y="12852"/>
                    <a:pt x="19026" y="12644"/>
                  </a:cubicBezTo>
                  <a:cubicBezTo>
                    <a:pt x="19055" y="12584"/>
                    <a:pt x="19145" y="12525"/>
                    <a:pt x="19204" y="12495"/>
                  </a:cubicBezTo>
                  <a:cubicBezTo>
                    <a:pt x="19234" y="12465"/>
                    <a:pt x="19294" y="12436"/>
                    <a:pt x="19294" y="12406"/>
                  </a:cubicBezTo>
                  <a:cubicBezTo>
                    <a:pt x="19323" y="12376"/>
                    <a:pt x="19323" y="12257"/>
                    <a:pt x="19294" y="12197"/>
                  </a:cubicBezTo>
                  <a:cubicBezTo>
                    <a:pt x="19204" y="11542"/>
                    <a:pt x="18847" y="10947"/>
                    <a:pt x="18371" y="10500"/>
                  </a:cubicBezTo>
                  <a:lnTo>
                    <a:pt x="18252" y="10411"/>
                  </a:lnTo>
                  <a:cubicBezTo>
                    <a:pt x="18073" y="10262"/>
                    <a:pt x="17894" y="10083"/>
                    <a:pt x="17805" y="9875"/>
                  </a:cubicBezTo>
                  <a:cubicBezTo>
                    <a:pt x="17686" y="9667"/>
                    <a:pt x="17686" y="9458"/>
                    <a:pt x="17686" y="9250"/>
                  </a:cubicBezTo>
                  <a:cubicBezTo>
                    <a:pt x="17656" y="9101"/>
                    <a:pt x="17656" y="8952"/>
                    <a:pt x="17596" y="8833"/>
                  </a:cubicBezTo>
                  <a:cubicBezTo>
                    <a:pt x="17537" y="8625"/>
                    <a:pt x="17329" y="8446"/>
                    <a:pt x="17150" y="8297"/>
                  </a:cubicBezTo>
                  <a:cubicBezTo>
                    <a:pt x="16971" y="8148"/>
                    <a:pt x="16793" y="7999"/>
                    <a:pt x="16644" y="7791"/>
                  </a:cubicBezTo>
                  <a:cubicBezTo>
                    <a:pt x="16316" y="7225"/>
                    <a:pt x="16465" y="6600"/>
                    <a:pt x="16614" y="6004"/>
                  </a:cubicBezTo>
                  <a:cubicBezTo>
                    <a:pt x="16703" y="5707"/>
                    <a:pt x="16763" y="5409"/>
                    <a:pt x="16793" y="5111"/>
                  </a:cubicBezTo>
                  <a:cubicBezTo>
                    <a:pt x="16822" y="4665"/>
                    <a:pt x="16674" y="4188"/>
                    <a:pt x="16525" y="3742"/>
                  </a:cubicBezTo>
                  <a:lnTo>
                    <a:pt x="15780" y="1419"/>
                  </a:lnTo>
                  <a:cubicBezTo>
                    <a:pt x="15589" y="1531"/>
                    <a:pt x="15406" y="1591"/>
                    <a:pt x="15241" y="1591"/>
                  </a:cubicBezTo>
                  <a:cubicBezTo>
                    <a:pt x="15098" y="1591"/>
                    <a:pt x="14968" y="1546"/>
                    <a:pt x="14857" y="1449"/>
                  </a:cubicBezTo>
                  <a:cubicBezTo>
                    <a:pt x="14708" y="1330"/>
                    <a:pt x="14649" y="1151"/>
                    <a:pt x="14589" y="1002"/>
                  </a:cubicBezTo>
                  <a:cubicBezTo>
                    <a:pt x="14560" y="883"/>
                    <a:pt x="14530" y="764"/>
                    <a:pt x="14470" y="705"/>
                  </a:cubicBezTo>
                  <a:cubicBezTo>
                    <a:pt x="14395" y="648"/>
                    <a:pt x="14295" y="627"/>
                    <a:pt x="14187" y="627"/>
                  </a:cubicBezTo>
                  <a:cubicBezTo>
                    <a:pt x="14125" y="627"/>
                    <a:pt x="14059" y="634"/>
                    <a:pt x="13994" y="645"/>
                  </a:cubicBezTo>
                  <a:lnTo>
                    <a:pt x="12833" y="734"/>
                  </a:lnTo>
                  <a:cubicBezTo>
                    <a:pt x="12788" y="738"/>
                    <a:pt x="12745" y="740"/>
                    <a:pt x="12704" y="740"/>
                  </a:cubicBezTo>
                  <a:cubicBezTo>
                    <a:pt x="12418" y="740"/>
                    <a:pt x="12226" y="649"/>
                    <a:pt x="12148" y="466"/>
                  </a:cubicBezTo>
                  <a:cubicBezTo>
                    <a:pt x="12118" y="407"/>
                    <a:pt x="12118" y="347"/>
                    <a:pt x="12118" y="318"/>
                  </a:cubicBezTo>
                  <a:cubicBezTo>
                    <a:pt x="12118" y="288"/>
                    <a:pt x="12118" y="258"/>
                    <a:pt x="12088" y="258"/>
                  </a:cubicBezTo>
                  <a:cubicBezTo>
                    <a:pt x="12088" y="214"/>
                    <a:pt x="12025" y="187"/>
                    <a:pt x="11920" y="187"/>
                  </a:cubicBezTo>
                  <a:cubicBezTo>
                    <a:pt x="11882" y="187"/>
                    <a:pt x="11838" y="190"/>
                    <a:pt x="11791" y="198"/>
                  </a:cubicBezTo>
                  <a:lnTo>
                    <a:pt x="10749" y="258"/>
                  </a:lnTo>
                  <a:cubicBezTo>
                    <a:pt x="10689" y="288"/>
                    <a:pt x="10600" y="288"/>
                    <a:pt x="10570" y="318"/>
                  </a:cubicBezTo>
                  <a:cubicBezTo>
                    <a:pt x="10510" y="347"/>
                    <a:pt x="10451" y="466"/>
                    <a:pt x="10391" y="556"/>
                  </a:cubicBezTo>
                  <a:cubicBezTo>
                    <a:pt x="10302" y="764"/>
                    <a:pt x="10183" y="1032"/>
                    <a:pt x="9974" y="1211"/>
                  </a:cubicBezTo>
                  <a:cubicBezTo>
                    <a:pt x="9819" y="1327"/>
                    <a:pt x="9626" y="1418"/>
                    <a:pt x="9428" y="1418"/>
                  </a:cubicBezTo>
                  <a:cubicBezTo>
                    <a:pt x="9322" y="1418"/>
                    <a:pt x="9215" y="1392"/>
                    <a:pt x="9111" y="1330"/>
                  </a:cubicBezTo>
                  <a:cubicBezTo>
                    <a:pt x="9051" y="1330"/>
                    <a:pt x="9022" y="1300"/>
                    <a:pt x="8962" y="1241"/>
                  </a:cubicBezTo>
                  <a:cubicBezTo>
                    <a:pt x="8903" y="1211"/>
                    <a:pt x="8873" y="1181"/>
                    <a:pt x="8813" y="1181"/>
                  </a:cubicBezTo>
                  <a:lnTo>
                    <a:pt x="8724" y="1181"/>
                  </a:lnTo>
                  <a:cubicBezTo>
                    <a:pt x="8694" y="1181"/>
                    <a:pt x="8635" y="1211"/>
                    <a:pt x="8545" y="1211"/>
                  </a:cubicBezTo>
                  <a:cubicBezTo>
                    <a:pt x="8277" y="1181"/>
                    <a:pt x="8128" y="913"/>
                    <a:pt x="8099" y="705"/>
                  </a:cubicBezTo>
                  <a:cubicBezTo>
                    <a:pt x="8099" y="526"/>
                    <a:pt x="8128" y="377"/>
                    <a:pt x="8158" y="228"/>
                  </a:cubicBezTo>
                  <a:lnTo>
                    <a:pt x="8188" y="169"/>
                  </a:lnTo>
                  <a:lnTo>
                    <a:pt x="8188" y="169"/>
                  </a:lnTo>
                  <a:cubicBezTo>
                    <a:pt x="8188" y="169"/>
                    <a:pt x="8158" y="198"/>
                    <a:pt x="8158" y="198"/>
                  </a:cubicBezTo>
                  <a:cubicBezTo>
                    <a:pt x="8099" y="258"/>
                    <a:pt x="8039" y="318"/>
                    <a:pt x="7980" y="347"/>
                  </a:cubicBezTo>
                  <a:cubicBezTo>
                    <a:pt x="7892" y="400"/>
                    <a:pt x="7805" y="421"/>
                    <a:pt x="7720" y="421"/>
                  </a:cubicBezTo>
                  <a:cubicBezTo>
                    <a:pt x="7515" y="421"/>
                    <a:pt x="7323" y="295"/>
                    <a:pt x="7176" y="169"/>
                  </a:cubicBezTo>
                  <a:cubicBezTo>
                    <a:pt x="7013" y="76"/>
                    <a:pt x="6886" y="1"/>
                    <a:pt x="6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3"/>
            <p:cNvSpPr/>
            <p:nvPr/>
          </p:nvSpPr>
          <p:spPr>
            <a:xfrm>
              <a:off x="2841200" y="780000"/>
              <a:ext cx="1008625" cy="1531900"/>
            </a:xfrm>
            <a:custGeom>
              <a:avLst/>
              <a:gdLst/>
              <a:ahLst/>
              <a:cxnLst/>
              <a:rect l="l" t="t" r="r" b="b"/>
              <a:pathLst>
                <a:path w="40345" h="61276" extrusionOk="0">
                  <a:moveTo>
                    <a:pt x="2591" y="1"/>
                  </a:moveTo>
                  <a:cubicBezTo>
                    <a:pt x="2502" y="30"/>
                    <a:pt x="2442" y="60"/>
                    <a:pt x="2323" y="120"/>
                  </a:cubicBezTo>
                  <a:cubicBezTo>
                    <a:pt x="2055" y="269"/>
                    <a:pt x="2204" y="328"/>
                    <a:pt x="2204" y="626"/>
                  </a:cubicBezTo>
                  <a:cubicBezTo>
                    <a:pt x="2204" y="983"/>
                    <a:pt x="1936" y="953"/>
                    <a:pt x="1757" y="1221"/>
                  </a:cubicBezTo>
                  <a:cubicBezTo>
                    <a:pt x="1460" y="1608"/>
                    <a:pt x="1936" y="1549"/>
                    <a:pt x="2055" y="1847"/>
                  </a:cubicBezTo>
                  <a:cubicBezTo>
                    <a:pt x="2174" y="2204"/>
                    <a:pt x="1549" y="2591"/>
                    <a:pt x="1757" y="2918"/>
                  </a:cubicBezTo>
                  <a:cubicBezTo>
                    <a:pt x="1798" y="3000"/>
                    <a:pt x="1870" y="3019"/>
                    <a:pt x="1950" y="3019"/>
                  </a:cubicBezTo>
                  <a:cubicBezTo>
                    <a:pt x="2024" y="3019"/>
                    <a:pt x="2105" y="3003"/>
                    <a:pt x="2176" y="3003"/>
                  </a:cubicBezTo>
                  <a:cubicBezTo>
                    <a:pt x="2196" y="3003"/>
                    <a:pt x="2216" y="3004"/>
                    <a:pt x="2234" y="3008"/>
                  </a:cubicBezTo>
                  <a:cubicBezTo>
                    <a:pt x="2442" y="3067"/>
                    <a:pt x="2413" y="3037"/>
                    <a:pt x="2502" y="3305"/>
                  </a:cubicBezTo>
                  <a:cubicBezTo>
                    <a:pt x="2680" y="3841"/>
                    <a:pt x="2829" y="4377"/>
                    <a:pt x="2889" y="4943"/>
                  </a:cubicBezTo>
                  <a:cubicBezTo>
                    <a:pt x="2948" y="5419"/>
                    <a:pt x="3127" y="5747"/>
                    <a:pt x="3276" y="6194"/>
                  </a:cubicBezTo>
                  <a:cubicBezTo>
                    <a:pt x="3425" y="6670"/>
                    <a:pt x="3246" y="6551"/>
                    <a:pt x="2948" y="6670"/>
                  </a:cubicBezTo>
                  <a:cubicBezTo>
                    <a:pt x="2561" y="6849"/>
                    <a:pt x="2413" y="7295"/>
                    <a:pt x="2383" y="7682"/>
                  </a:cubicBezTo>
                  <a:cubicBezTo>
                    <a:pt x="2323" y="8218"/>
                    <a:pt x="2174" y="8724"/>
                    <a:pt x="2651" y="9111"/>
                  </a:cubicBezTo>
                  <a:cubicBezTo>
                    <a:pt x="3157" y="9498"/>
                    <a:pt x="3782" y="10243"/>
                    <a:pt x="3693" y="10957"/>
                  </a:cubicBezTo>
                  <a:cubicBezTo>
                    <a:pt x="3603" y="11553"/>
                    <a:pt x="3008" y="11732"/>
                    <a:pt x="2502" y="11732"/>
                  </a:cubicBezTo>
                  <a:cubicBezTo>
                    <a:pt x="1787" y="11761"/>
                    <a:pt x="1222" y="12267"/>
                    <a:pt x="1073" y="12982"/>
                  </a:cubicBezTo>
                  <a:cubicBezTo>
                    <a:pt x="954" y="13548"/>
                    <a:pt x="1311" y="14024"/>
                    <a:pt x="983" y="14590"/>
                  </a:cubicBezTo>
                  <a:cubicBezTo>
                    <a:pt x="775" y="14917"/>
                    <a:pt x="388" y="15126"/>
                    <a:pt x="209" y="15483"/>
                  </a:cubicBezTo>
                  <a:cubicBezTo>
                    <a:pt x="90" y="15751"/>
                    <a:pt x="31" y="16019"/>
                    <a:pt x="1" y="16287"/>
                  </a:cubicBezTo>
                  <a:cubicBezTo>
                    <a:pt x="90" y="16347"/>
                    <a:pt x="179" y="16406"/>
                    <a:pt x="299" y="16406"/>
                  </a:cubicBezTo>
                  <a:cubicBezTo>
                    <a:pt x="374" y="16419"/>
                    <a:pt x="449" y="16425"/>
                    <a:pt x="523" y="16425"/>
                  </a:cubicBezTo>
                  <a:cubicBezTo>
                    <a:pt x="942" y="16425"/>
                    <a:pt x="1317" y="16230"/>
                    <a:pt x="1519" y="16079"/>
                  </a:cubicBezTo>
                  <a:lnTo>
                    <a:pt x="1609" y="16019"/>
                  </a:lnTo>
                  <a:cubicBezTo>
                    <a:pt x="1851" y="15849"/>
                    <a:pt x="2133" y="15660"/>
                    <a:pt x="2439" y="15660"/>
                  </a:cubicBezTo>
                  <a:cubicBezTo>
                    <a:pt x="2508" y="15660"/>
                    <a:pt x="2579" y="15669"/>
                    <a:pt x="2651" y="15691"/>
                  </a:cubicBezTo>
                  <a:cubicBezTo>
                    <a:pt x="2829" y="15751"/>
                    <a:pt x="2978" y="15900"/>
                    <a:pt x="3097" y="16049"/>
                  </a:cubicBezTo>
                  <a:cubicBezTo>
                    <a:pt x="3693" y="16704"/>
                    <a:pt x="4080" y="17537"/>
                    <a:pt x="4258" y="18431"/>
                  </a:cubicBezTo>
                  <a:cubicBezTo>
                    <a:pt x="4288" y="18609"/>
                    <a:pt x="4318" y="18788"/>
                    <a:pt x="4407" y="18848"/>
                  </a:cubicBezTo>
                  <a:cubicBezTo>
                    <a:pt x="4439" y="18863"/>
                    <a:pt x="4473" y="18871"/>
                    <a:pt x="4511" y="18871"/>
                  </a:cubicBezTo>
                  <a:cubicBezTo>
                    <a:pt x="4613" y="18871"/>
                    <a:pt x="4739" y="18816"/>
                    <a:pt x="4914" y="18728"/>
                  </a:cubicBezTo>
                  <a:cubicBezTo>
                    <a:pt x="5081" y="18624"/>
                    <a:pt x="5292" y="18505"/>
                    <a:pt x="5506" y="18505"/>
                  </a:cubicBezTo>
                  <a:cubicBezTo>
                    <a:pt x="5597" y="18505"/>
                    <a:pt x="5688" y="18526"/>
                    <a:pt x="5777" y="18580"/>
                  </a:cubicBezTo>
                  <a:cubicBezTo>
                    <a:pt x="6283" y="19026"/>
                    <a:pt x="6640" y="19592"/>
                    <a:pt x="6759" y="20247"/>
                  </a:cubicBezTo>
                  <a:cubicBezTo>
                    <a:pt x="6789" y="20426"/>
                    <a:pt x="6789" y="20545"/>
                    <a:pt x="6879" y="20604"/>
                  </a:cubicBezTo>
                  <a:cubicBezTo>
                    <a:pt x="6903" y="20623"/>
                    <a:pt x="6930" y="20631"/>
                    <a:pt x="6960" y="20631"/>
                  </a:cubicBezTo>
                  <a:cubicBezTo>
                    <a:pt x="7073" y="20631"/>
                    <a:pt x="7219" y="20508"/>
                    <a:pt x="7385" y="20366"/>
                  </a:cubicBezTo>
                  <a:lnTo>
                    <a:pt x="7504" y="20277"/>
                  </a:lnTo>
                  <a:cubicBezTo>
                    <a:pt x="7814" y="20041"/>
                    <a:pt x="8166" y="19950"/>
                    <a:pt x="8531" y="19950"/>
                  </a:cubicBezTo>
                  <a:cubicBezTo>
                    <a:pt x="9041" y="19950"/>
                    <a:pt x="9578" y="20128"/>
                    <a:pt x="10064" y="20336"/>
                  </a:cubicBezTo>
                  <a:cubicBezTo>
                    <a:pt x="10183" y="19830"/>
                    <a:pt x="10660" y="19473"/>
                    <a:pt x="11136" y="19354"/>
                  </a:cubicBezTo>
                  <a:cubicBezTo>
                    <a:pt x="11320" y="19303"/>
                    <a:pt x="11511" y="19283"/>
                    <a:pt x="11703" y="19283"/>
                  </a:cubicBezTo>
                  <a:cubicBezTo>
                    <a:pt x="12070" y="19283"/>
                    <a:pt x="12441" y="19355"/>
                    <a:pt x="12774" y="19413"/>
                  </a:cubicBezTo>
                  <a:cubicBezTo>
                    <a:pt x="13220" y="19503"/>
                    <a:pt x="13697" y="19651"/>
                    <a:pt x="13875" y="20098"/>
                  </a:cubicBezTo>
                  <a:cubicBezTo>
                    <a:pt x="13935" y="20247"/>
                    <a:pt x="13965" y="20396"/>
                    <a:pt x="13965" y="20574"/>
                  </a:cubicBezTo>
                  <a:cubicBezTo>
                    <a:pt x="13965" y="20783"/>
                    <a:pt x="13995" y="20932"/>
                    <a:pt x="14084" y="21021"/>
                  </a:cubicBezTo>
                  <a:cubicBezTo>
                    <a:pt x="14143" y="21051"/>
                    <a:pt x="14233" y="21081"/>
                    <a:pt x="14352" y="21110"/>
                  </a:cubicBezTo>
                  <a:cubicBezTo>
                    <a:pt x="14471" y="21140"/>
                    <a:pt x="14590" y="21170"/>
                    <a:pt x="14709" y="21229"/>
                  </a:cubicBezTo>
                  <a:cubicBezTo>
                    <a:pt x="15066" y="21438"/>
                    <a:pt x="15066" y="21855"/>
                    <a:pt x="15096" y="22212"/>
                  </a:cubicBezTo>
                  <a:cubicBezTo>
                    <a:pt x="15096" y="22599"/>
                    <a:pt x="15126" y="22837"/>
                    <a:pt x="15305" y="22927"/>
                  </a:cubicBezTo>
                  <a:cubicBezTo>
                    <a:pt x="15394" y="22956"/>
                    <a:pt x="15513" y="22956"/>
                    <a:pt x="15632" y="22956"/>
                  </a:cubicBezTo>
                  <a:lnTo>
                    <a:pt x="15721" y="22956"/>
                  </a:lnTo>
                  <a:cubicBezTo>
                    <a:pt x="16764" y="23016"/>
                    <a:pt x="17508" y="23760"/>
                    <a:pt x="18222" y="24505"/>
                  </a:cubicBezTo>
                  <a:cubicBezTo>
                    <a:pt x="18342" y="24653"/>
                    <a:pt x="18490" y="24802"/>
                    <a:pt x="18609" y="24921"/>
                  </a:cubicBezTo>
                  <a:cubicBezTo>
                    <a:pt x="18729" y="25041"/>
                    <a:pt x="18877" y="25189"/>
                    <a:pt x="19056" y="25249"/>
                  </a:cubicBezTo>
                  <a:lnTo>
                    <a:pt x="19086" y="25279"/>
                  </a:lnTo>
                  <a:cubicBezTo>
                    <a:pt x="19175" y="25309"/>
                    <a:pt x="19265" y="25338"/>
                    <a:pt x="19354" y="25428"/>
                  </a:cubicBezTo>
                  <a:cubicBezTo>
                    <a:pt x="19413" y="25517"/>
                    <a:pt x="19443" y="25606"/>
                    <a:pt x="19473" y="25666"/>
                  </a:cubicBezTo>
                  <a:lnTo>
                    <a:pt x="20932" y="30370"/>
                  </a:lnTo>
                  <a:cubicBezTo>
                    <a:pt x="20962" y="30430"/>
                    <a:pt x="20962" y="30459"/>
                    <a:pt x="20932" y="30489"/>
                  </a:cubicBezTo>
                  <a:lnTo>
                    <a:pt x="19830" y="32812"/>
                  </a:lnTo>
                  <a:cubicBezTo>
                    <a:pt x="19592" y="33348"/>
                    <a:pt x="19324" y="33913"/>
                    <a:pt x="19175" y="34479"/>
                  </a:cubicBezTo>
                  <a:cubicBezTo>
                    <a:pt x="19056" y="35015"/>
                    <a:pt x="18997" y="35581"/>
                    <a:pt x="18937" y="36117"/>
                  </a:cubicBezTo>
                  <a:cubicBezTo>
                    <a:pt x="18818" y="37814"/>
                    <a:pt x="18669" y="39541"/>
                    <a:pt x="18609" y="41238"/>
                  </a:cubicBezTo>
                  <a:cubicBezTo>
                    <a:pt x="18609" y="41416"/>
                    <a:pt x="18609" y="41565"/>
                    <a:pt x="18580" y="41684"/>
                  </a:cubicBezTo>
                  <a:lnTo>
                    <a:pt x="21051" y="42816"/>
                  </a:lnTo>
                  <a:cubicBezTo>
                    <a:pt x="21319" y="42935"/>
                    <a:pt x="21646" y="43084"/>
                    <a:pt x="21855" y="43352"/>
                  </a:cubicBezTo>
                  <a:cubicBezTo>
                    <a:pt x="22123" y="43739"/>
                    <a:pt x="22093" y="44185"/>
                    <a:pt x="22033" y="44602"/>
                  </a:cubicBezTo>
                  <a:cubicBezTo>
                    <a:pt x="22093" y="44602"/>
                    <a:pt x="22153" y="44572"/>
                    <a:pt x="22212" y="44543"/>
                  </a:cubicBezTo>
                  <a:cubicBezTo>
                    <a:pt x="22333" y="44518"/>
                    <a:pt x="22453" y="44475"/>
                    <a:pt x="22589" y="44475"/>
                  </a:cubicBezTo>
                  <a:cubicBezTo>
                    <a:pt x="22621" y="44475"/>
                    <a:pt x="22654" y="44477"/>
                    <a:pt x="22689" y="44483"/>
                  </a:cubicBezTo>
                  <a:cubicBezTo>
                    <a:pt x="23254" y="44513"/>
                    <a:pt x="23463" y="45198"/>
                    <a:pt x="23463" y="45823"/>
                  </a:cubicBezTo>
                  <a:lnTo>
                    <a:pt x="23403" y="49038"/>
                  </a:lnTo>
                  <a:cubicBezTo>
                    <a:pt x="23403" y="49306"/>
                    <a:pt x="23403" y="49723"/>
                    <a:pt x="23135" y="49991"/>
                  </a:cubicBezTo>
                  <a:cubicBezTo>
                    <a:pt x="23076" y="50051"/>
                    <a:pt x="23016" y="50110"/>
                    <a:pt x="22956" y="50140"/>
                  </a:cubicBezTo>
                  <a:cubicBezTo>
                    <a:pt x="22897" y="50200"/>
                    <a:pt x="22867" y="50229"/>
                    <a:pt x="22808" y="50289"/>
                  </a:cubicBezTo>
                  <a:cubicBezTo>
                    <a:pt x="22748" y="50378"/>
                    <a:pt x="22718" y="50557"/>
                    <a:pt x="22718" y="50736"/>
                  </a:cubicBezTo>
                  <a:cubicBezTo>
                    <a:pt x="22659" y="53475"/>
                    <a:pt x="22629" y="56244"/>
                    <a:pt x="22689" y="58983"/>
                  </a:cubicBezTo>
                  <a:cubicBezTo>
                    <a:pt x="22718" y="59727"/>
                    <a:pt x="22718" y="60501"/>
                    <a:pt x="22748" y="61276"/>
                  </a:cubicBezTo>
                  <a:cubicBezTo>
                    <a:pt x="23505" y="61078"/>
                    <a:pt x="24280" y="61017"/>
                    <a:pt x="25059" y="61017"/>
                  </a:cubicBezTo>
                  <a:cubicBezTo>
                    <a:pt x="25689" y="61017"/>
                    <a:pt x="26320" y="61057"/>
                    <a:pt x="26946" y="61097"/>
                  </a:cubicBezTo>
                  <a:cubicBezTo>
                    <a:pt x="27274" y="61097"/>
                    <a:pt x="27571" y="61127"/>
                    <a:pt x="27899" y="61127"/>
                  </a:cubicBezTo>
                  <a:cubicBezTo>
                    <a:pt x="28348" y="61155"/>
                    <a:pt x="28799" y="61169"/>
                    <a:pt x="29252" y="61169"/>
                  </a:cubicBezTo>
                  <a:cubicBezTo>
                    <a:pt x="30211" y="61169"/>
                    <a:pt x="31176" y="61109"/>
                    <a:pt x="32127" y="61008"/>
                  </a:cubicBezTo>
                  <a:lnTo>
                    <a:pt x="32127" y="57673"/>
                  </a:lnTo>
                  <a:lnTo>
                    <a:pt x="32067" y="57256"/>
                  </a:lnTo>
                  <a:cubicBezTo>
                    <a:pt x="32038" y="57197"/>
                    <a:pt x="32067" y="57137"/>
                    <a:pt x="32097" y="57107"/>
                  </a:cubicBezTo>
                  <a:cubicBezTo>
                    <a:pt x="32127" y="57048"/>
                    <a:pt x="32186" y="57048"/>
                    <a:pt x="32246" y="57048"/>
                  </a:cubicBezTo>
                  <a:cubicBezTo>
                    <a:pt x="33258" y="57197"/>
                    <a:pt x="34300" y="57286"/>
                    <a:pt x="35313" y="57316"/>
                  </a:cubicBezTo>
                  <a:lnTo>
                    <a:pt x="39808" y="49366"/>
                  </a:lnTo>
                  <a:cubicBezTo>
                    <a:pt x="39928" y="49128"/>
                    <a:pt x="40076" y="48890"/>
                    <a:pt x="40136" y="48622"/>
                  </a:cubicBezTo>
                  <a:cubicBezTo>
                    <a:pt x="40166" y="48324"/>
                    <a:pt x="40136" y="47996"/>
                    <a:pt x="40017" y="47609"/>
                  </a:cubicBezTo>
                  <a:cubicBezTo>
                    <a:pt x="39719" y="46567"/>
                    <a:pt x="39273" y="45585"/>
                    <a:pt x="38677" y="44662"/>
                  </a:cubicBezTo>
                  <a:cubicBezTo>
                    <a:pt x="38379" y="44215"/>
                    <a:pt x="38052" y="43709"/>
                    <a:pt x="38201" y="43143"/>
                  </a:cubicBezTo>
                  <a:cubicBezTo>
                    <a:pt x="38230" y="43054"/>
                    <a:pt x="38260" y="42994"/>
                    <a:pt x="38290" y="42905"/>
                  </a:cubicBezTo>
                  <a:cubicBezTo>
                    <a:pt x="38379" y="42607"/>
                    <a:pt x="38409" y="42488"/>
                    <a:pt x="38320" y="42429"/>
                  </a:cubicBezTo>
                  <a:cubicBezTo>
                    <a:pt x="37784" y="42042"/>
                    <a:pt x="37784" y="41267"/>
                    <a:pt x="38052" y="40702"/>
                  </a:cubicBezTo>
                  <a:cubicBezTo>
                    <a:pt x="38201" y="40404"/>
                    <a:pt x="38409" y="40136"/>
                    <a:pt x="38618" y="39898"/>
                  </a:cubicBezTo>
                  <a:cubicBezTo>
                    <a:pt x="38737" y="39689"/>
                    <a:pt x="38885" y="39541"/>
                    <a:pt x="39005" y="39332"/>
                  </a:cubicBezTo>
                  <a:cubicBezTo>
                    <a:pt x="39421" y="38647"/>
                    <a:pt x="39511" y="37814"/>
                    <a:pt x="39630" y="36920"/>
                  </a:cubicBezTo>
                  <a:cubicBezTo>
                    <a:pt x="39719" y="36146"/>
                    <a:pt x="39808" y="35313"/>
                    <a:pt x="40166" y="34598"/>
                  </a:cubicBezTo>
                  <a:cubicBezTo>
                    <a:pt x="40344" y="34241"/>
                    <a:pt x="40106" y="33794"/>
                    <a:pt x="39838" y="33467"/>
                  </a:cubicBezTo>
                  <a:cubicBezTo>
                    <a:pt x="39749" y="33377"/>
                    <a:pt x="39630" y="33258"/>
                    <a:pt x="39541" y="33169"/>
                  </a:cubicBezTo>
                  <a:cubicBezTo>
                    <a:pt x="39273" y="32931"/>
                    <a:pt x="39005" y="32663"/>
                    <a:pt x="38856" y="32335"/>
                  </a:cubicBezTo>
                  <a:cubicBezTo>
                    <a:pt x="38647" y="31829"/>
                    <a:pt x="38677" y="31263"/>
                    <a:pt x="38796" y="30787"/>
                  </a:cubicBezTo>
                  <a:cubicBezTo>
                    <a:pt x="38588" y="30727"/>
                    <a:pt x="38439" y="30459"/>
                    <a:pt x="38290" y="30132"/>
                  </a:cubicBezTo>
                  <a:cubicBezTo>
                    <a:pt x="38230" y="30043"/>
                    <a:pt x="38201" y="29983"/>
                    <a:pt x="38171" y="29953"/>
                  </a:cubicBezTo>
                  <a:cubicBezTo>
                    <a:pt x="37754" y="29328"/>
                    <a:pt x="37099" y="28852"/>
                    <a:pt x="36384" y="28673"/>
                  </a:cubicBezTo>
                  <a:cubicBezTo>
                    <a:pt x="35849" y="28554"/>
                    <a:pt x="35253" y="28554"/>
                    <a:pt x="34687" y="28554"/>
                  </a:cubicBezTo>
                  <a:lnTo>
                    <a:pt x="34211" y="28554"/>
                  </a:lnTo>
                  <a:cubicBezTo>
                    <a:pt x="32722" y="28554"/>
                    <a:pt x="31263" y="28256"/>
                    <a:pt x="29864" y="27988"/>
                  </a:cubicBezTo>
                  <a:cubicBezTo>
                    <a:pt x="29239" y="27869"/>
                    <a:pt x="28524" y="27750"/>
                    <a:pt x="27988" y="27303"/>
                  </a:cubicBezTo>
                  <a:cubicBezTo>
                    <a:pt x="27780" y="27184"/>
                    <a:pt x="27631" y="27006"/>
                    <a:pt x="27482" y="26857"/>
                  </a:cubicBezTo>
                  <a:cubicBezTo>
                    <a:pt x="27363" y="26738"/>
                    <a:pt x="27244" y="26589"/>
                    <a:pt x="27095" y="26499"/>
                  </a:cubicBezTo>
                  <a:cubicBezTo>
                    <a:pt x="26686" y="26159"/>
                    <a:pt x="26159" y="25993"/>
                    <a:pt x="25630" y="25993"/>
                  </a:cubicBezTo>
                  <a:cubicBezTo>
                    <a:pt x="25004" y="25993"/>
                    <a:pt x="24375" y="26226"/>
                    <a:pt x="23939" y="26678"/>
                  </a:cubicBezTo>
                  <a:cubicBezTo>
                    <a:pt x="23909" y="26708"/>
                    <a:pt x="23850" y="26738"/>
                    <a:pt x="23790" y="26738"/>
                  </a:cubicBezTo>
                  <a:cubicBezTo>
                    <a:pt x="23760" y="26738"/>
                    <a:pt x="23701" y="26708"/>
                    <a:pt x="23671" y="26678"/>
                  </a:cubicBezTo>
                  <a:cubicBezTo>
                    <a:pt x="22689" y="25517"/>
                    <a:pt x="22450" y="23909"/>
                    <a:pt x="22272" y="22629"/>
                  </a:cubicBezTo>
                  <a:cubicBezTo>
                    <a:pt x="22004" y="20932"/>
                    <a:pt x="21766" y="19145"/>
                    <a:pt x="21974" y="17418"/>
                  </a:cubicBezTo>
                  <a:cubicBezTo>
                    <a:pt x="22004" y="17210"/>
                    <a:pt x="22033" y="17002"/>
                    <a:pt x="22063" y="16763"/>
                  </a:cubicBezTo>
                  <a:lnTo>
                    <a:pt x="20813" y="16466"/>
                  </a:lnTo>
                  <a:cubicBezTo>
                    <a:pt x="20783" y="16466"/>
                    <a:pt x="20723" y="16436"/>
                    <a:pt x="20694" y="16436"/>
                  </a:cubicBezTo>
                  <a:cubicBezTo>
                    <a:pt x="20694" y="16436"/>
                    <a:pt x="20634" y="16525"/>
                    <a:pt x="20634" y="16585"/>
                  </a:cubicBezTo>
                  <a:cubicBezTo>
                    <a:pt x="20396" y="17061"/>
                    <a:pt x="19920" y="17329"/>
                    <a:pt x="19413" y="17329"/>
                  </a:cubicBezTo>
                  <a:lnTo>
                    <a:pt x="19294" y="17329"/>
                  </a:lnTo>
                  <a:cubicBezTo>
                    <a:pt x="19205" y="17329"/>
                    <a:pt x="19145" y="17240"/>
                    <a:pt x="19145" y="17150"/>
                  </a:cubicBezTo>
                  <a:cubicBezTo>
                    <a:pt x="19145" y="16793"/>
                    <a:pt x="19145" y="16466"/>
                    <a:pt x="18997" y="16227"/>
                  </a:cubicBezTo>
                  <a:cubicBezTo>
                    <a:pt x="18907" y="16108"/>
                    <a:pt x="18758" y="15989"/>
                    <a:pt x="18609" y="15989"/>
                  </a:cubicBezTo>
                  <a:cubicBezTo>
                    <a:pt x="18550" y="15989"/>
                    <a:pt x="18461" y="15989"/>
                    <a:pt x="18371" y="16049"/>
                  </a:cubicBezTo>
                  <a:cubicBezTo>
                    <a:pt x="18342" y="16079"/>
                    <a:pt x="18342" y="16108"/>
                    <a:pt x="18312" y="16138"/>
                  </a:cubicBezTo>
                  <a:cubicBezTo>
                    <a:pt x="18235" y="16241"/>
                    <a:pt x="18091" y="16388"/>
                    <a:pt x="17919" y="16388"/>
                  </a:cubicBezTo>
                  <a:cubicBezTo>
                    <a:pt x="17892" y="16388"/>
                    <a:pt x="17864" y="16384"/>
                    <a:pt x="17835" y="16376"/>
                  </a:cubicBezTo>
                  <a:cubicBezTo>
                    <a:pt x="17687" y="16347"/>
                    <a:pt x="17627" y="16257"/>
                    <a:pt x="17597" y="16198"/>
                  </a:cubicBezTo>
                  <a:lnTo>
                    <a:pt x="16793" y="15126"/>
                  </a:lnTo>
                  <a:cubicBezTo>
                    <a:pt x="16615" y="14917"/>
                    <a:pt x="16466" y="14679"/>
                    <a:pt x="16496" y="14381"/>
                  </a:cubicBezTo>
                  <a:cubicBezTo>
                    <a:pt x="16525" y="14322"/>
                    <a:pt x="16525" y="14262"/>
                    <a:pt x="16555" y="14203"/>
                  </a:cubicBezTo>
                  <a:cubicBezTo>
                    <a:pt x="16555" y="14173"/>
                    <a:pt x="16585" y="14113"/>
                    <a:pt x="16585" y="14084"/>
                  </a:cubicBezTo>
                  <a:cubicBezTo>
                    <a:pt x="16615" y="13935"/>
                    <a:pt x="16466" y="13756"/>
                    <a:pt x="16347" y="13697"/>
                  </a:cubicBezTo>
                  <a:cubicBezTo>
                    <a:pt x="16168" y="13607"/>
                    <a:pt x="15930" y="13578"/>
                    <a:pt x="15692" y="13578"/>
                  </a:cubicBezTo>
                  <a:cubicBezTo>
                    <a:pt x="15632" y="13578"/>
                    <a:pt x="15573" y="13518"/>
                    <a:pt x="15543" y="13458"/>
                  </a:cubicBezTo>
                  <a:cubicBezTo>
                    <a:pt x="15513" y="13399"/>
                    <a:pt x="15543" y="13339"/>
                    <a:pt x="15573" y="13280"/>
                  </a:cubicBezTo>
                  <a:lnTo>
                    <a:pt x="17299" y="11047"/>
                  </a:lnTo>
                  <a:cubicBezTo>
                    <a:pt x="17508" y="10779"/>
                    <a:pt x="17746" y="10451"/>
                    <a:pt x="17835" y="10094"/>
                  </a:cubicBezTo>
                  <a:cubicBezTo>
                    <a:pt x="17895" y="9796"/>
                    <a:pt x="17776" y="9439"/>
                    <a:pt x="17508" y="9320"/>
                  </a:cubicBezTo>
                  <a:cubicBezTo>
                    <a:pt x="17389" y="9260"/>
                    <a:pt x="17240" y="9260"/>
                    <a:pt x="17091" y="9231"/>
                  </a:cubicBezTo>
                  <a:cubicBezTo>
                    <a:pt x="16853" y="9231"/>
                    <a:pt x="16585" y="9201"/>
                    <a:pt x="16376" y="9022"/>
                  </a:cubicBezTo>
                  <a:cubicBezTo>
                    <a:pt x="16108" y="8754"/>
                    <a:pt x="16138" y="8308"/>
                    <a:pt x="16257" y="8010"/>
                  </a:cubicBezTo>
                  <a:cubicBezTo>
                    <a:pt x="16317" y="7891"/>
                    <a:pt x="16376" y="7772"/>
                    <a:pt x="16436" y="7652"/>
                  </a:cubicBezTo>
                  <a:cubicBezTo>
                    <a:pt x="16525" y="7533"/>
                    <a:pt x="16585" y="7385"/>
                    <a:pt x="16615" y="7265"/>
                  </a:cubicBezTo>
                  <a:cubicBezTo>
                    <a:pt x="16674" y="7087"/>
                    <a:pt x="16704" y="6908"/>
                    <a:pt x="16704" y="6729"/>
                  </a:cubicBezTo>
                  <a:lnTo>
                    <a:pt x="16734" y="6610"/>
                  </a:lnTo>
                  <a:cubicBezTo>
                    <a:pt x="16615" y="6551"/>
                    <a:pt x="16525" y="6491"/>
                    <a:pt x="16436" y="6402"/>
                  </a:cubicBezTo>
                  <a:lnTo>
                    <a:pt x="16406" y="6372"/>
                  </a:lnTo>
                  <a:cubicBezTo>
                    <a:pt x="16347" y="6313"/>
                    <a:pt x="16287" y="6253"/>
                    <a:pt x="16198" y="6223"/>
                  </a:cubicBezTo>
                  <a:cubicBezTo>
                    <a:pt x="16167" y="6213"/>
                    <a:pt x="16136" y="6208"/>
                    <a:pt x="16104" y="6208"/>
                  </a:cubicBezTo>
                  <a:cubicBezTo>
                    <a:pt x="15955" y="6208"/>
                    <a:pt x="15799" y="6319"/>
                    <a:pt x="15602" y="6491"/>
                  </a:cubicBezTo>
                  <a:cubicBezTo>
                    <a:pt x="15543" y="6551"/>
                    <a:pt x="15483" y="6581"/>
                    <a:pt x="15453" y="6610"/>
                  </a:cubicBezTo>
                  <a:cubicBezTo>
                    <a:pt x="15159" y="6825"/>
                    <a:pt x="14841" y="6942"/>
                    <a:pt x="14541" y="6942"/>
                  </a:cubicBezTo>
                  <a:cubicBezTo>
                    <a:pt x="14508" y="6942"/>
                    <a:pt x="14474" y="6941"/>
                    <a:pt x="14441" y="6938"/>
                  </a:cubicBezTo>
                  <a:cubicBezTo>
                    <a:pt x="14054" y="6878"/>
                    <a:pt x="13697" y="6610"/>
                    <a:pt x="13607" y="6253"/>
                  </a:cubicBezTo>
                  <a:cubicBezTo>
                    <a:pt x="13578" y="6134"/>
                    <a:pt x="13578" y="5985"/>
                    <a:pt x="13578" y="5866"/>
                  </a:cubicBezTo>
                  <a:cubicBezTo>
                    <a:pt x="13578" y="5777"/>
                    <a:pt x="13578" y="5658"/>
                    <a:pt x="13548" y="5598"/>
                  </a:cubicBezTo>
                  <a:cubicBezTo>
                    <a:pt x="13488" y="5300"/>
                    <a:pt x="13220" y="5092"/>
                    <a:pt x="12952" y="4883"/>
                  </a:cubicBezTo>
                  <a:lnTo>
                    <a:pt x="12833" y="4794"/>
                  </a:lnTo>
                  <a:cubicBezTo>
                    <a:pt x="12327" y="4407"/>
                    <a:pt x="12149" y="3931"/>
                    <a:pt x="12268" y="3544"/>
                  </a:cubicBezTo>
                  <a:cubicBezTo>
                    <a:pt x="12446" y="3067"/>
                    <a:pt x="12923" y="2978"/>
                    <a:pt x="13369" y="2889"/>
                  </a:cubicBezTo>
                  <a:cubicBezTo>
                    <a:pt x="13756" y="2829"/>
                    <a:pt x="14084" y="2740"/>
                    <a:pt x="14263" y="2502"/>
                  </a:cubicBezTo>
                  <a:cubicBezTo>
                    <a:pt x="14352" y="2353"/>
                    <a:pt x="14322" y="2174"/>
                    <a:pt x="14292" y="2085"/>
                  </a:cubicBezTo>
                  <a:cubicBezTo>
                    <a:pt x="14233" y="1906"/>
                    <a:pt x="14084" y="1727"/>
                    <a:pt x="13905" y="1638"/>
                  </a:cubicBezTo>
                  <a:lnTo>
                    <a:pt x="13816" y="1638"/>
                  </a:lnTo>
                  <a:cubicBezTo>
                    <a:pt x="13727" y="1608"/>
                    <a:pt x="13637" y="1549"/>
                    <a:pt x="13548" y="1489"/>
                  </a:cubicBezTo>
                  <a:cubicBezTo>
                    <a:pt x="13369" y="1340"/>
                    <a:pt x="13310" y="1072"/>
                    <a:pt x="13399" y="745"/>
                  </a:cubicBezTo>
                  <a:cubicBezTo>
                    <a:pt x="12644" y="669"/>
                    <a:pt x="11878" y="642"/>
                    <a:pt x="11113" y="642"/>
                  </a:cubicBezTo>
                  <a:cubicBezTo>
                    <a:pt x="10068" y="642"/>
                    <a:pt x="9024" y="693"/>
                    <a:pt x="8010" y="745"/>
                  </a:cubicBezTo>
                  <a:cubicBezTo>
                    <a:pt x="6938" y="775"/>
                    <a:pt x="5837" y="834"/>
                    <a:pt x="4765" y="834"/>
                  </a:cubicBezTo>
                  <a:cubicBezTo>
                    <a:pt x="4378" y="834"/>
                    <a:pt x="4020" y="834"/>
                    <a:pt x="3663" y="685"/>
                  </a:cubicBezTo>
                  <a:cubicBezTo>
                    <a:pt x="3395" y="596"/>
                    <a:pt x="3187" y="417"/>
                    <a:pt x="2978" y="269"/>
                  </a:cubicBezTo>
                  <a:lnTo>
                    <a:pt x="25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3"/>
            <p:cNvSpPr/>
            <p:nvPr/>
          </p:nvSpPr>
          <p:spPr>
            <a:xfrm>
              <a:off x="2664050" y="1312075"/>
              <a:ext cx="524800" cy="647750"/>
            </a:xfrm>
            <a:custGeom>
              <a:avLst/>
              <a:gdLst/>
              <a:ahLst/>
              <a:cxnLst/>
              <a:rect l="l" t="t" r="r" b="b"/>
              <a:pathLst>
                <a:path w="20992" h="25910" extrusionOk="0">
                  <a:moveTo>
                    <a:pt x="4564" y="1"/>
                  </a:moveTo>
                  <a:cubicBezTo>
                    <a:pt x="4439" y="1"/>
                    <a:pt x="4282" y="51"/>
                    <a:pt x="4080" y="125"/>
                  </a:cubicBezTo>
                  <a:cubicBezTo>
                    <a:pt x="3990" y="155"/>
                    <a:pt x="3871" y="185"/>
                    <a:pt x="3782" y="185"/>
                  </a:cubicBezTo>
                  <a:cubicBezTo>
                    <a:pt x="3698" y="206"/>
                    <a:pt x="3614" y="227"/>
                    <a:pt x="3529" y="227"/>
                  </a:cubicBezTo>
                  <a:cubicBezTo>
                    <a:pt x="3494" y="227"/>
                    <a:pt x="3460" y="223"/>
                    <a:pt x="3425" y="214"/>
                  </a:cubicBezTo>
                  <a:cubicBezTo>
                    <a:pt x="3395" y="334"/>
                    <a:pt x="3395" y="453"/>
                    <a:pt x="3425" y="572"/>
                  </a:cubicBezTo>
                  <a:cubicBezTo>
                    <a:pt x="3514" y="1197"/>
                    <a:pt x="3663" y="1792"/>
                    <a:pt x="3782" y="2418"/>
                  </a:cubicBezTo>
                  <a:cubicBezTo>
                    <a:pt x="3901" y="2983"/>
                    <a:pt x="3782" y="3668"/>
                    <a:pt x="3484" y="4174"/>
                  </a:cubicBezTo>
                  <a:cubicBezTo>
                    <a:pt x="3216" y="4681"/>
                    <a:pt x="2889" y="5246"/>
                    <a:pt x="2770" y="5782"/>
                  </a:cubicBezTo>
                  <a:cubicBezTo>
                    <a:pt x="2621" y="6318"/>
                    <a:pt x="2770" y="6854"/>
                    <a:pt x="2978" y="7330"/>
                  </a:cubicBezTo>
                  <a:cubicBezTo>
                    <a:pt x="3157" y="7777"/>
                    <a:pt x="3425" y="8134"/>
                    <a:pt x="3454" y="8611"/>
                  </a:cubicBezTo>
                  <a:cubicBezTo>
                    <a:pt x="3484" y="9087"/>
                    <a:pt x="3186" y="9504"/>
                    <a:pt x="3097" y="9951"/>
                  </a:cubicBezTo>
                  <a:cubicBezTo>
                    <a:pt x="3038" y="10367"/>
                    <a:pt x="3306" y="10546"/>
                    <a:pt x="3335" y="10933"/>
                  </a:cubicBezTo>
                  <a:cubicBezTo>
                    <a:pt x="3335" y="11350"/>
                    <a:pt x="3157" y="11499"/>
                    <a:pt x="2799" y="11618"/>
                  </a:cubicBezTo>
                  <a:cubicBezTo>
                    <a:pt x="2383" y="11767"/>
                    <a:pt x="2115" y="12035"/>
                    <a:pt x="1906" y="12422"/>
                  </a:cubicBezTo>
                  <a:cubicBezTo>
                    <a:pt x="1608" y="12988"/>
                    <a:pt x="1728" y="13464"/>
                    <a:pt x="1668" y="14030"/>
                  </a:cubicBezTo>
                  <a:cubicBezTo>
                    <a:pt x="1608" y="14357"/>
                    <a:pt x="1489" y="14625"/>
                    <a:pt x="1430" y="14923"/>
                  </a:cubicBezTo>
                  <a:cubicBezTo>
                    <a:pt x="1430" y="15042"/>
                    <a:pt x="1430" y="15191"/>
                    <a:pt x="1340" y="15310"/>
                  </a:cubicBezTo>
                  <a:cubicBezTo>
                    <a:pt x="1281" y="15429"/>
                    <a:pt x="1102" y="15518"/>
                    <a:pt x="1073" y="15608"/>
                  </a:cubicBezTo>
                  <a:cubicBezTo>
                    <a:pt x="1013" y="15905"/>
                    <a:pt x="1370" y="15965"/>
                    <a:pt x="1400" y="16233"/>
                  </a:cubicBezTo>
                  <a:cubicBezTo>
                    <a:pt x="1460" y="16560"/>
                    <a:pt x="1162" y="16501"/>
                    <a:pt x="953" y="16620"/>
                  </a:cubicBezTo>
                  <a:cubicBezTo>
                    <a:pt x="298" y="16977"/>
                    <a:pt x="90" y="17722"/>
                    <a:pt x="150" y="18406"/>
                  </a:cubicBezTo>
                  <a:cubicBezTo>
                    <a:pt x="179" y="18734"/>
                    <a:pt x="1" y="19419"/>
                    <a:pt x="239" y="19687"/>
                  </a:cubicBezTo>
                  <a:cubicBezTo>
                    <a:pt x="537" y="20014"/>
                    <a:pt x="805" y="19955"/>
                    <a:pt x="894" y="20461"/>
                  </a:cubicBezTo>
                  <a:cubicBezTo>
                    <a:pt x="953" y="20788"/>
                    <a:pt x="775" y="21205"/>
                    <a:pt x="1132" y="21414"/>
                  </a:cubicBezTo>
                  <a:cubicBezTo>
                    <a:pt x="1579" y="21652"/>
                    <a:pt x="2085" y="21503"/>
                    <a:pt x="2025" y="22158"/>
                  </a:cubicBezTo>
                  <a:cubicBezTo>
                    <a:pt x="1995" y="22545"/>
                    <a:pt x="1638" y="23021"/>
                    <a:pt x="1787" y="23438"/>
                  </a:cubicBezTo>
                  <a:cubicBezTo>
                    <a:pt x="1936" y="23915"/>
                    <a:pt x="2383" y="24391"/>
                    <a:pt x="2680" y="24808"/>
                  </a:cubicBezTo>
                  <a:cubicBezTo>
                    <a:pt x="2918" y="25165"/>
                    <a:pt x="3038" y="25522"/>
                    <a:pt x="3127" y="25909"/>
                  </a:cubicBezTo>
                  <a:cubicBezTo>
                    <a:pt x="3216" y="25880"/>
                    <a:pt x="3306" y="25880"/>
                    <a:pt x="3365" y="25880"/>
                  </a:cubicBezTo>
                  <a:cubicBezTo>
                    <a:pt x="3603" y="25850"/>
                    <a:pt x="3841" y="25820"/>
                    <a:pt x="3961" y="25671"/>
                  </a:cubicBezTo>
                  <a:cubicBezTo>
                    <a:pt x="4020" y="25612"/>
                    <a:pt x="4020" y="25493"/>
                    <a:pt x="4050" y="25374"/>
                  </a:cubicBezTo>
                  <a:cubicBezTo>
                    <a:pt x="4080" y="25165"/>
                    <a:pt x="4139" y="24957"/>
                    <a:pt x="4318" y="24808"/>
                  </a:cubicBezTo>
                  <a:cubicBezTo>
                    <a:pt x="4348" y="24778"/>
                    <a:pt x="4377" y="24778"/>
                    <a:pt x="4437" y="24778"/>
                  </a:cubicBezTo>
                  <a:cubicBezTo>
                    <a:pt x="4705" y="24778"/>
                    <a:pt x="4764" y="25046"/>
                    <a:pt x="4764" y="25195"/>
                  </a:cubicBezTo>
                  <a:cubicBezTo>
                    <a:pt x="4794" y="25284"/>
                    <a:pt x="4794" y="25374"/>
                    <a:pt x="4824" y="25403"/>
                  </a:cubicBezTo>
                  <a:cubicBezTo>
                    <a:pt x="4824" y="25403"/>
                    <a:pt x="4854" y="25433"/>
                    <a:pt x="4884" y="25433"/>
                  </a:cubicBezTo>
                  <a:cubicBezTo>
                    <a:pt x="4943" y="25433"/>
                    <a:pt x="5003" y="25403"/>
                    <a:pt x="5062" y="25344"/>
                  </a:cubicBezTo>
                  <a:cubicBezTo>
                    <a:pt x="5122" y="25284"/>
                    <a:pt x="5152" y="25165"/>
                    <a:pt x="5211" y="25076"/>
                  </a:cubicBezTo>
                  <a:cubicBezTo>
                    <a:pt x="5241" y="25016"/>
                    <a:pt x="5271" y="24957"/>
                    <a:pt x="5300" y="24897"/>
                  </a:cubicBezTo>
                  <a:cubicBezTo>
                    <a:pt x="5385" y="24701"/>
                    <a:pt x="5601" y="24478"/>
                    <a:pt x="5875" y="24478"/>
                  </a:cubicBezTo>
                  <a:cubicBezTo>
                    <a:pt x="5892" y="24478"/>
                    <a:pt x="5909" y="24479"/>
                    <a:pt x="5926" y="24480"/>
                  </a:cubicBezTo>
                  <a:lnTo>
                    <a:pt x="5955" y="24510"/>
                  </a:lnTo>
                  <a:cubicBezTo>
                    <a:pt x="5955" y="24093"/>
                    <a:pt x="5896" y="23676"/>
                    <a:pt x="5836" y="23260"/>
                  </a:cubicBezTo>
                  <a:cubicBezTo>
                    <a:pt x="5807" y="23200"/>
                    <a:pt x="5836" y="23140"/>
                    <a:pt x="5896" y="23081"/>
                  </a:cubicBezTo>
                  <a:cubicBezTo>
                    <a:pt x="6164" y="22873"/>
                    <a:pt x="6491" y="22783"/>
                    <a:pt x="6849" y="22783"/>
                  </a:cubicBezTo>
                  <a:cubicBezTo>
                    <a:pt x="6849" y="22664"/>
                    <a:pt x="6849" y="22545"/>
                    <a:pt x="6819" y="22426"/>
                  </a:cubicBezTo>
                  <a:cubicBezTo>
                    <a:pt x="6789" y="22366"/>
                    <a:pt x="6819" y="22277"/>
                    <a:pt x="6878" y="22247"/>
                  </a:cubicBezTo>
                  <a:cubicBezTo>
                    <a:pt x="6899" y="22226"/>
                    <a:pt x="6950" y="22205"/>
                    <a:pt x="6999" y="22205"/>
                  </a:cubicBezTo>
                  <a:cubicBezTo>
                    <a:pt x="7020" y="22205"/>
                    <a:pt x="7040" y="22209"/>
                    <a:pt x="7057" y="22217"/>
                  </a:cubicBezTo>
                  <a:cubicBezTo>
                    <a:pt x="7083" y="22226"/>
                    <a:pt x="7114" y="22230"/>
                    <a:pt x="7149" y="22230"/>
                  </a:cubicBezTo>
                  <a:cubicBezTo>
                    <a:pt x="7234" y="22230"/>
                    <a:pt x="7339" y="22209"/>
                    <a:pt x="7444" y="22188"/>
                  </a:cubicBezTo>
                  <a:cubicBezTo>
                    <a:pt x="7556" y="22156"/>
                    <a:pt x="7684" y="22124"/>
                    <a:pt x="7816" y="22124"/>
                  </a:cubicBezTo>
                  <a:cubicBezTo>
                    <a:pt x="7930" y="22124"/>
                    <a:pt x="8048" y="22148"/>
                    <a:pt x="8159" y="22217"/>
                  </a:cubicBezTo>
                  <a:cubicBezTo>
                    <a:pt x="8188" y="22247"/>
                    <a:pt x="8218" y="22277"/>
                    <a:pt x="8248" y="22307"/>
                  </a:cubicBezTo>
                  <a:cubicBezTo>
                    <a:pt x="8278" y="22337"/>
                    <a:pt x="8308" y="22366"/>
                    <a:pt x="8308" y="22366"/>
                  </a:cubicBezTo>
                  <a:cubicBezTo>
                    <a:pt x="8337" y="22366"/>
                    <a:pt x="8427" y="22277"/>
                    <a:pt x="8456" y="22217"/>
                  </a:cubicBezTo>
                  <a:cubicBezTo>
                    <a:pt x="8516" y="22128"/>
                    <a:pt x="8605" y="22039"/>
                    <a:pt x="8724" y="21979"/>
                  </a:cubicBezTo>
                  <a:cubicBezTo>
                    <a:pt x="8804" y="21940"/>
                    <a:pt x="8883" y="21923"/>
                    <a:pt x="8960" y="21923"/>
                  </a:cubicBezTo>
                  <a:cubicBezTo>
                    <a:pt x="9174" y="21923"/>
                    <a:pt x="9375" y="22049"/>
                    <a:pt x="9528" y="22158"/>
                  </a:cubicBezTo>
                  <a:cubicBezTo>
                    <a:pt x="9692" y="22275"/>
                    <a:pt x="9819" y="22355"/>
                    <a:pt x="9909" y="22355"/>
                  </a:cubicBezTo>
                  <a:cubicBezTo>
                    <a:pt x="9934" y="22355"/>
                    <a:pt x="9956" y="22349"/>
                    <a:pt x="9975" y="22337"/>
                  </a:cubicBezTo>
                  <a:cubicBezTo>
                    <a:pt x="10005" y="22307"/>
                    <a:pt x="10034" y="22247"/>
                    <a:pt x="10064" y="22217"/>
                  </a:cubicBezTo>
                  <a:cubicBezTo>
                    <a:pt x="10150" y="22153"/>
                    <a:pt x="10281" y="22028"/>
                    <a:pt x="10436" y="22028"/>
                  </a:cubicBezTo>
                  <a:cubicBezTo>
                    <a:pt x="10497" y="22028"/>
                    <a:pt x="10562" y="22048"/>
                    <a:pt x="10630" y="22098"/>
                  </a:cubicBezTo>
                  <a:cubicBezTo>
                    <a:pt x="10719" y="22188"/>
                    <a:pt x="10749" y="22337"/>
                    <a:pt x="10719" y="22515"/>
                  </a:cubicBezTo>
                  <a:lnTo>
                    <a:pt x="10689" y="22605"/>
                  </a:lnTo>
                  <a:cubicBezTo>
                    <a:pt x="10660" y="22724"/>
                    <a:pt x="10630" y="22843"/>
                    <a:pt x="10630" y="22932"/>
                  </a:cubicBezTo>
                  <a:cubicBezTo>
                    <a:pt x="10660" y="23021"/>
                    <a:pt x="10719" y="23111"/>
                    <a:pt x="10749" y="23140"/>
                  </a:cubicBezTo>
                  <a:cubicBezTo>
                    <a:pt x="10779" y="23140"/>
                    <a:pt x="10809" y="23111"/>
                    <a:pt x="10838" y="23111"/>
                  </a:cubicBezTo>
                  <a:lnTo>
                    <a:pt x="11047" y="23111"/>
                  </a:lnTo>
                  <a:cubicBezTo>
                    <a:pt x="11166" y="23111"/>
                    <a:pt x="11285" y="23200"/>
                    <a:pt x="11344" y="23260"/>
                  </a:cubicBezTo>
                  <a:cubicBezTo>
                    <a:pt x="11374" y="23260"/>
                    <a:pt x="11404" y="23289"/>
                    <a:pt x="11434" y="23319"/>
                  </a:cubicBezTo>
                  <a:cubicBezTo>
                    <a:pt x="11475" y="23336"/>
                    <a:pt x="11522" y="23343"/>
                    <a:pt x="11569" y="23343"/>
                  </a:cubicBezTo>
                  <a:cubicBezTo>
                    <a:pt x="11692" y="23343"/>
                    <a:pt x="11824" y="23294"/>
                    <a:pt x="11910" y="23230"/>
                  </a:cubicBezTo>
                  <a:cubicBezTo>
                    <a:pt x="12059" y="23081"/>
                    <a:pt x="12178" y="22873"/>
                    <a:pt x="12238" y="22694"/>
                  </a:cubicBezTo>
                  <a:cubicBezTo>
                    <a:pt x="12327" y="22545"/>
                    <a:pt x="12387" y="22396"/>
                    <a:pt x="12565" y="22277"/>
                  </a:cubicBezTo>
                  <a:cubicBezTo>
                    <a:pt x="12684" y="22217"/>
                    <a:pt x="12803" y="22217"/>
                    <a:pt x="12893" y="22188"/>
                  </a:cubicBezTo>
                  <a:lnTo>
                    <a:pt x="13935" y="22098"/>
                  </a:lnTo>
                  <a:cubicBezTo>
                    <a:pt x="13971" y="22095"/>
                    <a:pt x="14006" y="22094"/>
                    <a:pt x="14040" y="22094"/>
                  </a:cubicBezTo>
                  <a:cubicBezTo>
                    <a:pt x="14333" y="22094"/>
                    <a:pt x="14510" y="22209"/>
                    <a:pt x="14590" y="22396"/>
                  </a:cubicBezTo>
                  <a:cubicBezTo>
                    <a:pt x="14620" y="22426"/>
                    <a:pt x="14649" y="22485"/>
                    <a:pt x="14649" y="22545"/>
                  </a:cubicBezTo>
                  <a:cubicBezTo>
                    <a:pt x="14649" y="22575"/>
                    <a:pt x="14649" y="22575"/>
                    <a:pt x="14649" y="22605"/>
                  </a:cubicBezTo>
                  <a:cubicBezTo>
                    <a:pt x="14671" y="22648"/>
                    <a:pt x="14741" y="22676"/>
                    <a:pt x="14847" y="22676"/>
                  </a:cubicBezTo>
                  <a:cubicBezTo>
                    <a:pt x="14885" y="22676"/>
                    <a:pt x="14929" y="22672"/>
                    <a:pt x="14977" y="22664"/>
                  </a:cubicBezTo>
                  <a:lnTo>
                    <a:pt x="16138" y="22545"/>
                  </a:lnTo>
                  <a:cubicBezTo>
                    <a:pt x="16183" y="22545"/>
                    <a:pt x="16237" y="22543"/>
                    <a:pt x="16296" y="22543"/>
                  </a:cubicBezTo>
                  <a:cubicBezTo>
                    <a:pt x="16473" y="22543"/>
                    <a:pt x="16696" y="22560"/>
                    <a:pt x="16853" y="22694"/>
                  </a:cubicBezTo>
                  <a:cubicBezTo>
                    <a:pt x="17002" y="22843"/>
                    <a:pt x="17061" y="23021"/>
                    <a:pt x="17121" y="23170"/>
                  </a:cubicBezTo>
                  <a:cubicBezTo>
                    <a:pt x="17150" y="23289"/>
                    <a:pt x="17180" y="23408"/>
                    <a:pt x="17269" y="23468"/>
                  </a:cubicBezTo>
                  <a:cubicBezTo>
                    <a:pt x="17313" y="23503"/>
                    <a:pt x="17364" y="23517"/>
                    <a:pt x="17420" y="23517"/>
                  </a:cubicBezTo>
                  <a:cubicBezTo>
                    <a:pt x="17553" y="23517"/>
                    <a:pt x="17709" y="23433"/>
                    <a:pt x="17835" y="23349"/>
                  </a:cubicBezTo>
                  <a:lnTo>
                    <a:pt x="17776" y="23111"/>
                  </a:lnTo>
                  <a:cubicBezTo>
                    <a:pt x="17716" y="22962"/>
                    <a:pt x="17657" y="22783"/>
                    <a:pt x="17686" y="22575"/>
                  </a:cubicBezTo>
                  <a:cubicBezTo>
                    <a:pt x="17716" y="22456"/>
                    <a:pt x="17776" y="22337"/>
                    <a:pt x="17835" y="22217"/>
                  </a:cubicBezTo>
                  <a:cubicBezTo>
                    <a:pt x="17865" y="22158"/>
                    <a:pt x="17895" y="22098"/>
                    <a:pt x="17925" y="22039"/>
                  </a:cubicBezTo>
                  <a:cubicBezTo>
                    <a:pt x="17954" y="21920"/>
                    <a:pt x="17954" y="21801"/>
                    <a:pt x="17954" y="21682"/>
                  </a:cubicBezTo>
                  <a:cubicBezTo>
                    <a:pt x="17984" y="21384"/>
                    <a:pt x="17984" y="21056"/>
                    <a:pt x="18282" y="20878"/>
                  </a:cubicBezTo>
                  <a:cubicBezTo>
                    <a:pt x="18401" y="20818"/>
                    <a:pt x="18550" y="20818"/>
                    <a:pt x="18639" y="20788"/>
                  </a:cubicBezTo>
                  <a:cubicBezTo>
                    <a:pt x="18907" y="20788"/>
                    <a:pt x="19145" y="20759"/>
                    <a:pt x="19383" y="20759"/>
                  </a:cubicBezTo>
                  <a:cubicBezTo>
                    <a:pt x="19651" y="20729"/>
                    <a:pt x="19890" y="20729"/>
                    <a:pt x="20158" y="20699"/>
                  </a:cubicBezTo>
                  <a:cubicBezTo>
                    <a:pt x="20455" y="20669"/>
                    <a:pt x="20664" y="20639"/>
                    <a:pt x="20872" y="20580"/>
                  </a:cubicBezTo>
                  <a:cubicBezTo>
                    <a:pt x="20932" y="20580"/>
                    <a:pt x="20961" y="20580"/>
                    <a:pt x="20991" y="20550"/>
                  </a:cubicBezTo>
                  <a:cubicBezTo>
                    <a:pt x="20426" y="19865"/>
                    <a:pt x="19860" y="19151"/>
                    <a:pt x="19503" y="18317"/>
                  </a:cubicBezTo>
                  <a:cubicBezTo>
                    <a:pt x="19145" y="17573"/>
                    <a:pt x="18937" y="16739"/>
                    <a:pt x="18728" y="15935"/>
                  </a:cubicBezTo>
                  <a:cubicBezTo>
                    <a:pt x="18639" y="15578"/>
                    <a:pt x="18580" y="15221"/>
                    <a:pt x="18460" y="14863"/>
                  </a:cubicBezTo>
                  <a:cubicBezTo>
                    <a:pt x="18044" y="13464"/>
                    <a:pt x="17508" y="12511"/>
                    <a:pt x="16734" y="11945"/>
                  </a:cubicBezTo>
                  <a:cubicBezTo>
                    <a:pt x="16406" y="11707"/>
                    <a:pt x="16019" y="11529"/>
                    <a:pt x="15632" y="11350"/>
                  </a:cubicBezTo>
                  <a:cubicBezTo>
                    <a:pt x="15126" y="11082"/>
                    <a:pt x="14590" y="10844"/>
                    <a:pt x="14173" y="10397"/>
                  </a:cubicBezTo>
                  <a:cubicBezTo>
                    <a:pt x="13965" y="10219"/>
                    <a:pt x="13816" y="10010"/>
                    <a:pt x="13667" y="9802"/>
                  </a:cubicBezTo>
                  <a:cubicBezTo>
                    <a:pt x="13429" y="9474"/>
                    <a:pt x="13220" y="9206"/>
                    <a:pt x="12923" y="8998"/>
                  </a:cubicBezTo>
                  <a:cubicBezTo>
                    <a:pt x="12714" y="8879"/>
                    <a:pt x="12506" y="8789"/>
                    <a:pt x="12267" y="8700"/>
                  </a:cubicBezTo>
                  <a:cubicBezTo>
                    <a:pt x="11880" y="8581"/>
                    <a:pt x="11464" y="8432"/>
                    <a:pt x="11196" y="8105"/>
                  </a:cubicBezTo>
                  <a:lnTo>
                    <a:pt x="11106" y="7985"/>
                  </a:lnTo>
                  <a:cubicBezTo>
                    <a:pt x="10954" y="7783"/>
                    <a:pt x="10845" y="7645"/>
                    <a:pt x="10743" y="7645"/>
                  </a:cubicBezTo>
                  <a:cubicBezTo>
                    <a:pt x="10725" y="7645"/>
                    <a:pt x="10707" y="7649"/>
                    <a:pt x="10689" y="7658"/>
                  </a:cubicBezTo>
                  <a:cubicBezTo>
                    <a:pt x="10660" y="7658"/>
                    <a:pt x="10630" y="7688"/>
                    <a:pt x="10600" y="7747"/>
                  </a:cubicBezTo>
                  <a:cubicBezTo>
                    <a:pt x="10570" y="7777"/>
                    <a:pt x="10541" y="7807"/>
                    <a:pt x="10511" y="7837"/>
                  </a:cubicBezTo>
                  <a:cubicBezTo>
                    <a:pt x="10373" y="7953"/>
                    <a:pt x="10227" y="7998"/>
                    <a:pt x="10080" y="7998"/>
                  </a:cubicBezTo>
                  <a:cubicBezTo>
                    <a:pt x="9813" y="7998"/>
                    <a:pt x="9539" y="7852"/>
                    <a:pt x="9290" y="7717"/>
                  </a:cubicBezTo>
                  <a:cubicBezTo>
                    <a:pt x="8998" y="7560"/>
                    <a:pt x="8791" y="7437"/>
                    <a:pt x="8617" y="7437"/>
                  </a:cubicBezTo>
                  <a:cubicBezTo>
                    <a:pt x="8561" y="7437"/>
                    <a:pt x="8508" y="7450"/>
                    <a:pt x="8456" y="7479"/>
                  </a:cubicBezTo>
                  <a:cubicBezTo>
                    <a:pt x="8397" y="7509"/>
                    <a:pt x="8367" y="7569"/>
                    <a:pt x="8308" y="7598"/>
                  </a:cubicBezTo>
                  <a:cubicBezTo>
                    <a:pt x="8248" y="7658"/>
                    <a:pt x="8188" y="7747"/>
                    <a:pt x="8099" y="7777"/>
                  </a:cubicBezTo>
                  <a:cubicBezTo>
                    <a:pt x="8008" y="7829"/>
                    <a:pt x="7916" y="7853"/>
                    <a:pt x="7825" y="7853"/>
                  </a:cubicBezTo>
                  <a:cubicBezTo>
                    <a:pt x="7708" y="7853"/>
                    <a:pt x="7591" y="7814"/>
                    <a:pt x="7474" y="7747"/>
                  </a:cubicBezTo>
                  <a:cubicBezTo>
                    <a:pt x="7176" y="7569"/>
                    <a:pt x="6968" y="7182"/>
                    <a:pt x="6968" y="6824"/>
                  </a:cubicBezTo>
                  <a:cubicBezTo>
                    <a:pt x="6998" y="6586"/>
                    <a:pt x="7057" y="6378"/>
                    <a:pt x="7087" y="6169"/>
                  </a:cubicBezTo>
                  <a:cubicBezTo>
                    <a:pt x="7146" y="5931"/>
                    <a:pt x="7206" y="5693"/>
                    <a:pt x="7176" y="5455"/>
                  </a:cubicBezTo>
                  <a:cubicBezTo>
                    <a:pt x="7176" y="5365"/>
                    <a:pt x="7146" y="5276"/>
                    <a:pt x="7117" y="5187"/>
                  </a:cubicBezTo>
                  <a:cubicBezTo>
                    <a:pt x="7087" y="5068"/>
                    <a:pt x="7057" y="4949"/>
                    <a:pt x="7057" y="4829"/>
                  </a:cubicBezTo>
                  <a:cubicBezTo>
                    <a:pt x="7027" y="4561"/>
                    <a:pt x="7087" y="4323"/>
                    <a:pt x="7146" y="4055"/>
                  </a:cubicBezTo>
                  <a:cubicBezTo>
                    <a:pt x="7176" y="3996"/>
                    <a:pt x="7176" y="3906"/>
                    <a:pt x="7206" y="3817"/>
                  </a:cubicBezTo>
                  <a:cubicBezTo>
                    <a:pt x="7414" y="2715"/>
                    <a:pt x="6789" y="1495"/>
                    <a:pt x="5747" y="1018"/>
                  </a:cubicBezTo>
                  <a:lnTo>
                    <a:pt x="5628" y="959"/>
                  </a:lnTo>
                  <a:cubicBezTo>
                    <a:pt x="5419" y="869"/>
                    <a:pt x="5152" y="750"/>
                    <a:pt x="5003" y="542"/>
                  </a:cubicBezTo>
                  <a:cubicBezTo>
                    <a:pt x="4943" y="453"/>
                    <a:pt x="4913" y="363"/>
                    <a:pt x="4884" y="304"/>
                  </a:cubicBezTo>
                  <a:cubicBezTo>
                    <a:pt x="4854" y="214"/>
                    <a:pt x="4824" y="125"/>
                    <a:pt x="4764" y="66"/>
                  </a:cubicBezTo>
                  <a:cubicBezTo>
                    <a:pt x="4708" y="20"/>
                    <a:pt x="4642" y="1"/>
                    <a:pt x="45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3"/>
            <p:cNvSpPr/>
            <p:nvPr/>
          </p:nvSpPr>
          <p:spPr>
            <a:xfrm>
              <a:off x="2881400" y="261125"/>
              <a:ext cx="890275" cy="690100"/>
            </a:xfrm>
            <a:custGeom>
              <a:avLst/>
              <a:gdLst/>
              <a:ahLst/>
              <a:cxnLst/>
              <a:rect l="l" t="t" r="r" b="b"/>
              <a:pathLst>
                <a:path w="35611" h="27604" extrusionOk="0">
                  <a:moveTo>
                    <a:pt x="31401" y="0"/>
                  </a:moveTo>
                  <a:cubicBezTo>
                    <a:pt x="30698" y="0"/>
                    <a:pt x="29991" y="70"/>
                    <a:pt x="29268" y="92"/>
                  </a:cubicBezTo>
                  <a:cubicBezTo>
                    <a:pt x="29068" y="101"/>
                    <a:pt x="28867" y="105"/>
                    <a:pt x="28666" y="105"/>
                  </a:cubicBezTo>
                  <a:cubicBezTo>
                    <a:pt x="28180" y="105"/>
                    <a:pt x="27689" y="84"/>
                    <a:pt x="27184" y="63"/>
                  </a:cubicBezTo>
                  <a:cubicBezTo>
                    <a:pt x="27133" y="59"/>
                    <a:pt x="27088" y="57"/>
                    <a:pt x="27048" y="57"/>
                  </a:cubicBezTo>
                  <a:cubicBezTo>
                    <a:pt x="26737" y="57"/>
                    <a:pt x="26731" y="169"/>
                    <a:pt x="26678" y="539"/>
                  </a:cubicBezTo>
                  <a:cubicBezTo>
                    <a:pt x="26618" y="956"/>
                    <a:pt x="26618" y="1134"/>
                    <a:pt x="26291" y="1402"/>
                  </a:cubicBezTo>
                  <a:cubicBezTo>
                    <a:pt x="25993" y="1611"/>
                    <a:pt x="26023" y="1670"/>
                    <a:pt x="25934" y="1998"/>
                  </a:cubicBezTo>
                  <a:cubicBezTo>
                    <a:pt x="25874" y="2266"/>
                    <a:pt x="25874" y="2236"/>
                    <a:pt x="25695" y="2266"/>
                  </a:cubicBezTo>
                  <a:cubicBezTo>
                    <a:pt x="25666" y="2325"/>
                    <a:pt x="25666" y="2385"/>
                    <a:pt x="25666" y="2474"/>
                  </a:cubicBezTo>
                  <a:cubicBezTo>
                    <a:pt x="25666" y="2623"/>
                    <a:pt x="25666" y="2772"/>
                    <a:pt x="25695" y="2891"/>
                  </a:cubicBezTo>
                  <a:cubicBezTo>
                    <a:pt x="25725" y="3189"/>
                    <a:pt x="25755" y="3457"/>
                    <a:pt x="25606" y="3784"/>
                  </a:cubicBezTo>
                  <a:cubicBezTo>
                    <a:pt x="25338" y="4529"/>
                    <a:pt x="25100" y="5035"/>
                    <a:pt x="24832" y="5303"/>
                  </a:cubicBezTo>
                  <a:cubicBezTo>
                    <a:pt x="24772" y="5362"/>
                    <a:pt x="24624" y="5541"/>
                    <a:pt x="24415" y="5541"/>
                  </a:cubicBezTo>
                  <a:cubicBezTo>
                    <a:pt x="24385" y="5541"/>
                    <a:pt x="24356" y="5541"/>
                    <a:pt x="24326" y="5511"/>
                  </a:cubicBezTo>
                  <a:cubicBezTo>
                    <a:pt x="24088" y="5452"/>
                    <a:pt x="24028" y="5124"/>
                    <a:pt x="23969" y="4826"/>
                  </a:cubicBezTo>
                  <a:lnTo>
                    <a:pt x="23969" y="4737"/>
                  </a:lnTo>
                  <a:cubicBezTo>
                    <a:pt x="23939" y="4558"/>
                    <a:pt x="23909" y="4350"/>
                    <a:pt x="23909" y="4171"/>
                  </a:cubicBezTo>
                  <a:cubicBezTo>
                    <a:pt x="23879" y="3963"/>
                    <a:pt x="23879" y="3784"/>
                    <a:pt x="23820" y="3606"/>
                  </a:cubicBezTo>
                  <a:cubicBezTo>
                    <a:pt x="23790" y="3367"/>
                    <a:pt x="23671" y="3248"/>
                    <a:pt x="23522" y="3070"/>
                  </a:cubicBezTo>
                  <a:cubicBezTo>
                    <a:pt x="23433" y="3010"/>
                    <a:pt x="23373" y="2921"/>
                    <a:pt x="23284" y="2832"/>
                  </a:cubicBezTo>
                  <a:cubicBezTo>
                    <a:pt x="23135" y="2623"/>
                    <a:pt x="23046" y="2028"/>
                    <a:pt x="23135" y="1641"/>
                  </a:cubicBezTo>
                  <a:cubicBezTo>
                    <a:pt x="22926" y="1343"/>
                    <a:pt x="22599" y="1402"/>
                    <a:pt x="22420" y="1045"/>
                  </a:cubicBezTo>
                  <a:cubicBezTo>
                    <a:pt x="22212" y="628"/>
                    <a:pt x="22123" y="598"/>
                    <a:pt x="21646" y="569"/>
                  </a:cubicBezTo>
                  <a:cubicBezTo>
                    <a:pt x="21145" y="525"/>
                    <a:pt x="20660" y="497"/>
                    <a:pt x="20178" y="497"/>
                  </a:cubicBezTo>
                  <a:cubicBezTo>
                    <a:pt x="20002" y="497"/>
                    <a:pt x="19827" y="501"/>
                    <a:pt x="19651" y="509"/>
                  </a:cubicBezTo>
                  <a:cubicBezTo>
                    <a:pt x="19651" y="747"/>
                    <a:pt x="19651" y="1015"/>
                    <a:pt x="19622" y="1283"/>
                  </a:cubicBezTo>
                  <a:cubicBezTo>
                    <a:pt x="19592" y="1462"/>
                    <a:pt x="19592" y="1670"/>
                    <a:pt x="19592" y="1819"/>
                  </a:cubicBezTo>
                  <a:cubicBezTo>
                    <a:pt x="19592" y="2296"/>
                    <a:pt x="19413" y="2534"/>
                    <a:pt x="19205" y="2802"/>
                  </a:cubicBezTo>
                  <a:cubicBezTo>
                    <a:pt x="19145" y="2891"/>
                    <a:pt x="19086" y="2980"/>
                    <a:pt x="19026" y="3100"/>
                  </a:cubicBezTo>
                  <a:cubicBezTo>
                    <a:pt x="18609" y="3755"/>
                    <a:pt x="18847" y="4767"/>
                    <a:pt x="18967" y="5184"/>
                  </a:cubicBezTo>
                  <a:cubicBezTo>
                    <a:pt x="19086" y="5571"/>
                    <a:pt x="19235" y="5839"/>
                    <a:pt x="19532" y="5928"/>
                  </a:cubicBezTo>
                  <a:cubicBezTo>
                    <a:pt x="19651" y="5958"/>
                    <a:pt x="19741" y="5988"/>
                    <a:pt x="19830" y="6017"/>
                  </a:cubicBezTo>
                  <a:cubicBezTo>
                    <a:pt x="20098" y="6047"/>
                    <a:pt x="20306" y="6107"/>
                    <a:pt x="20574" y="6375"/>
                  </a:cubicBezTo>
                  <a:cubicBezTo>
                    <a:pt x="21021" y="6821"/>
                    <a:pt x="21081" y="7000"/>
                    <a:pt x="20693" y="7536"/>
                  </a:cubicBezTo>
                  <a:cubicBezTo>
                    <a:pt x="20574" y="7714"/>
                    <a:pt x="20515" y="7863"/>
                    <a:pt x="20545" y="8042"/>
                  </a:cubicBezTo>
                  <a:cubicBezTo>
                    <a:pt x="20574" y="8191"/>
                    <a:pt x="20664" y="8280"/>
                    <a:pt x="20813" y="8429"/>
                  </a:cubicBezTo>
                  <a:cubicBezTo>
                    <a:pt x="20902" y="8489"/>
                    <a:pt x="21021" y="8608"/>
                    <a:pt x="21081" y="8727"/>
                  </a:cubicBezTo>
                  <a:cubicBezTo>
                    <a:pt x="21200" y="8876"/>
                    <a:pt x="21229" y="9144"/>
                    <a:pt x="21289" y="9441"/>
                  </a:cubicBezTo>
                  <a:cubicBezTo>
                    <a:pt x="21348" y="9769"/>
                    <a:pt x="21408" y="10245"/>
                    <a:pt x="21587" y="10335"/>
                  </a:cubicBezTo>
                  <a:cubicBezTo>
                    <a:pt x="21602" y="10349"/>
                    <a:pt x="21624" y="10357"/>
                    <a:pt x="21654" y="10357"/>
                  </a:cubicBezTo>
                  <a:cubicBezTo>
                    <a:pt x="21683" y="10357"/>
                    <a:pt x="21721" y="10349"/>
                    <a:pt x="21765" y="10335"/>
                  </a:cubicBezTo>
                  <a:cubicBezTo>
                    <a:pt x="21855" y="10305"/>
                    <a:pt x="21855" y="10245"/>
                    <a:pt x="21825" y="9948"/>
                  </a:cubicBezTo>
                  <a:cubicBezTo>
                    <a:pt x="21825" y="9769"/>
                    <a:pt x="21795" y="9560"/>
                    <a:pt x="21944" y="9441"/>
                  </a:cubicBezTo>
                  <a:cubicBezTo>
                    <a:pt x="22018" y="9367"/>
                    <a:pt x="22115" y="9345"/>
                    <a:pt x="22201" y="9345"/>
                  </a:cubicBezTo>
                  <a:cubicBezTo>
                    <a:pt x="22286" y="9345"/>
                    <a:pt x="22361" y="9367"/>
                    <a:pt x="22391" y="9382"/>
                  </a:cubicBezTo>
                  <a:cubicBezTo>
                    <a:pt x="22659" y="9441"/>
                    <a:pt x="22867" y="9650"/>
                    <a:pt x="23046" y="9799"/>
                  </a:cubicBezTo>
                  <a:cubicBezTo>
                    <a:pt x="23194" y="9948"/>
                    <a:pt x="23343" y="10096"/>
                    <a:pt x="23522" y="10126"/>
                  </a:cubicBezTo>
                  <a:cubicBezTo>
                    <a:pt x="23548" y="10130"/>
                    <a:pt x="23577" y="10132"/>
                    <a:pt x="23609" y="10132"/>
                  </a:cubicBezTo>
                  <a:cubicBezTo>
                    <a:pt x="23832" y="10132"/>
                    <a:pt x="24181" y="10041"/>
                    <a:pt x="24415" y="9858"/>
                  </a:cubicBezTo>
                  <a:cubicBezTo>
                    <a:pt x="24475" y="9828"/>
                    <a:pt x="24564" y="9739"/>
                    <a:pt x="24564" y="9620"/>
                  </a:cubicBezTo>
                  <a:cubicBezTo>
                    <a:pt x="24564" y="9560"/>
                    <a:pt x="24594" y="9531"/>
                    <a:pt x="24624" y="9471"/>
                  </a:cubicBezTo>
                  <a:cubicBezTo>
                    <a:pt x="24653" y="9441"/>
                    <a:pt x="24713" y="9441"/>
                    <a:pt x="24772" y="9441"/>
                  </a:cubicBezTo>
                  <a:cubicBezTo>
                    <a:pt x="24832" y="9471"/>
                    <a:pt x="24921" y="9471"/>
                    <a:pt x="25011" y="9471"/>
                  </a:cubicBezTo>
                  <a:cubicBezTo>
                    <a:pt x="25249" y="9501"/>
                    <a:pt x="25576" y="9501"/>
                    <a:pt x="25785" y="9709"/>
                  </a:cubicBezTo>
                  <a:cubicBezTo>
                    <a:pt x="26291" y="10126"/>
                    <a:pt x="26231" y="10871"/>
                    <a:pt x="26202" y="11436"/>
                  </a:cubicBezTo>
                  <a:cubicBezTo>
                    <a:pt x="26172" y="11555"/>
                    <a:pt x="26172" y="11674"/>
                    <a:pt x="26172" y="11794"/>
                  </a:cubicBezTo>
                  <a:cubicBezTo>
                    <a:pt x="26172" y="12062"/>
                    <a:pt x="26202" y="12359"/>
                    <a:pt x="26202" y="12627"/>
                  </a:cubicBezTo>
                  <a:cubicBezTo>
                    <a:pt x="26231" y="12895"/>
                    <a:pt x="26261" y="13163"/>
                    <a:pt x="26261" y="13401"/>
                  </a:cubicBezTo>
                  <a:cubicBezTo>
                    <a:pt x="26261" y="13848"/>
                    <a:pt x="26172" y="13997"/>
                    <a:pt x="25993" y="14235"/>
                  </a:cubicBezTo>
                  <a:lnTo>
                    <a:pt x="25934" y="14324"/>
                  </a:lnTo>
                  <a:cubicBezTo>
                    <a:pt x="25844" y="14473"/>
                    <a:pt x="25755" y="14622"/>
                    <a:pt x="25695" y="14801"/>
                  </a:cubicBezTo>
                  <a:cubicBezTo>
                    <a:pt x="25636" y="14920"/>
                    <a:pt x="25606" y="15009"/>
                    <a:pt x="25547" y="15098"/>
                  </a:cubicBezTo>
                  <a:cubicBezTo>
                    <a:pt x="25376" y="15469"/>
                    <a:pt x="25177" y="15785"/>
                    <a:pt x="24690" y="15785"/>
                  </a:cubicBezTo>
                  <a:cubicBezTo>
                    <a:pt x="24668" y="15785"/>
                    <a:pt x="24646" y="15785"/>
                    <a:pt x="24624" y="15783"/>
                  </a:cubicBezTo>
                  <a:lnTo>
                    <a:pt x="24534" y="15783"/>
                  </a:lnTo>
                  <a:cubicBezTo>
                    <a:pt x="24439" y="15775"/>
                    <a:pt x="24329" y="15769"/>
                    <a:pt x="24216" y="15769"/>
                  </a:cubicBezTo>
                  <a:cubicBezTo>
                    <a:pt x="23938" y="15769"/>
                    <a:pt x="23640" y="15805"/>
                    <a:pt x="23492" y="15932"/>
                  </a:cubicBezTo>
                  <a:cubicBezTo>
                    <a:pt x="23433" y="15992"/>
                    <a:pt x="23403" y="16051"/>
                    <a:pt x="23403" y="16170"/>
                  </a:cubicBezTo>
                  <a:cubicBezTo>
                    <a:pt x="23403" y="16260"/>
                    <a:pt x="23403" y="16319"/>
                    <a:pt x="23403" y="16379"/>
                  </a:cubicBezTo>
                  <a:cubicBezTo>
                    <a:pt x="23433" y="16676"/>
                    <a:pt x="23433" y="16915"/>
                    <a:pt x="23194" y="17242"/>
                  </a:cubicBezTo>
                  <a:cubicBezTo>
                    <a:pt x="23046" y="17451"/>
                    <a:pt x="22867" y="17540"/>
                    <a:pt x="22718" y="17540"/>
                  </a:cubicBezTo>
                  <a:lnTo>
                    <a:pt x="22688" y="17540"/>
                  </a:lnTo>
                  <a:cubicBezTo>
                    <a:pt x="22450" y="17510"/>
                    <a:pt x="22301" y="17302"/>
                    <a:pt x="22212" y="17123"/>
                  </a:cubicBezTo>
                  <a:cubicBezTo>
                    <a:pt x="22152" y="17064"/>
                    <a:pt x="22123" y="17004"/>
                    <a:pt x="22093" y="16944"/>
                  </a:cubicBezTo>
                  <a:cubicBezTo>
                    <a:pt x="22004" y="16736"/>
                    <a:pt x="21914" y="16557"/>
                    <a:pt x="21706" y="16438"/>
                  </a:cubicBezTo>
                  <a:cubicBezTo>
                    <a:pt x="21651" y="16411"/>
                    <a:pt x="21600" y="16398"/>
                    <a:pt x="21552" y="16398"/>
                  </a:cubicBezTo>
                  <a:cubicBezTo>
                    <a:pt x="21392" y="16398"/>
                    <a:pt x="21257" y="16544"/>
                    <a:pt x="21051" y="16796"/>
                  </a:cubicBezTo>
                  <a:lnTo>
                    <a:pt x="20961" y="16885"/>
                  </a:lnTo>
                  <a:cubicBezTo>
                    <a:pt x="20932" y="16915"/>
                    <a:pt x="20932" y="16944"/>
                    <a:pt x="20902" y="16974"/>
                  </a:cubicBezTo>
                  <a:cubicBezTo>
                    <a:pt x="20804" y="17105"/>
                    <a:pt x="20714" y="17173"/>
                    <a:pt x="20609" y="17173"/>
                  </a:cubicBezTo>
                  <a:cubicBezTo>
                    <a:pt x="20524" y="17173"/>
                    <a:pt x="20427" y="17128"/>
                    <a:pt x="20306" y="17034"/>
                  </a:cubicBezTo>
                  <a:cubicBezTo>
                    <a:pt x="20187" y="16974"/>
                    <a:pt x="19890" y="16676"/>
                    <a:pt x="19830" y="16528"/>
                  </a:cubicBezTo>
                  <a:cubicBezTo>
                    <a:pt x="19770" y="16438"/>
                    <a:pt x="19770" y="16349"/>
                    <a:pt x="19770" y="16260"/>
                  </a:cubicBezTo>
                  <a:cubicBezTo>
                    <a:pt x="19741" y="16319"/>
                    <a:pt x="19681" y="16349"/>
                    <a:pt x="19651" y="16379"/>
                  </a:cubicBezTo>
                  <a:cubicBezTo>
                    <a:pt x="19532" y="16498"/>
                    <a:pt x="19413" y="16617"/>
                    <a:pt x="19264" y="16647"/>
                  </a:cubicBezTo>
                  <a:cubicBezTo>
                    <a:pt x="19236" y="16650"/>
                    <a:pt x="19209" y="16651"/>
                    <a:pt x="19183" y="16651"/>
                  </a:cubicBezTo>
                  <a:cubicBezTo>
                    <a:pt x="18965" y="16651"/>
                    <a:pt x="18835" y="16545"/>
                    <a:pt x="18728" y="16438"/>
                  </a:cubicBezTo>
                  <a:cubicBezTo>
                    <a:pt x="18699" y="16409"/>
                    <a:pt x="18639" y="16349"/>
                    <a:pt x="18580" y="16319"/>
                  </a:cubicBezTo>
                  <a:cubicBezTo>
                    <a:pt x="18431" y="16260"/>
                    <a:pt x="18192" y="16260"/>
                    <a:pt x="18014" y="16230"/>
                  </a:cubicBezTo>
                  <a:lnTo>
                    <a:pt x="17746" y="16230"/>
                  </a:lnTo>
                  <a:cubicBezTo>
                    <a:pt x="17508" y="16230"/>
                    <a:pt x="17210" y="16230"/>
                    <a:pt x="16972" y="16051"/>
                  </a:cubicBezTo>
                  <a:cubicBezTo>
                    <a:pt x="16644" y="15843"/>
                    <a:pt x="16644" y="15575"/>
                    <a:pt x="16674" y="15366"/>
                  </a:cubicBezTo>
                  <a:cubicBezTo>
                    <a:pt x="16674" y="15277"/>
                    <a:pt x="16674" y="15188"/>
                    <a:pt x="16644" y="15098"/>
                  </a:cubicBezTo>
                  <a:cubicBezTo>
                    <a:pt x="16614" y="14950"/>
                    <a:pt x="16495" y="14771"/>
                    <a:pt x="16376" y="14622"/>
                  </a:cubicBezTo>
                  <a:cubicBezTo>
                    <a:pt x="16346" y="14563"/>
                    <a:pt x="16317" y="14533"/>
                    <a:pt x="16287" y="14503"/>
                  </a:cubicBezTo>
                  <a:cubicBezTo>
                    <a:pt x="16227" y="14443"/>
                    <a:pt x="16168" y="14354"/>
                    <a:pt x="16138" y="14265"/>
                  </a:cubicBezTo>
                  <a:cubicBezTo>
                    <a:pt x="16079" y="14146"/>
                    <a:pt x="16079" y="14027"/>
                    <a:pt x="16079" y="13937"/>
                  </a:cubicBezTo>
                  <a:cubicBezTo>
                    <a:pt x="16079" y="13878"/>
                    <a:pt x="16079" y="13818"/>
                    <a:pt x="16079" y="13759"/>
                  </a:cubicBezTo>
                  <a:cubicBezTo>
                    <a:pt x="16049" y="13729"/>
                    <a:pt x="16019" y="13699"/>
                    <a:pt x="15989" y="13640"/>
                  </a:cubicBezTo>
                  <a:cubicBezTo>
                    <a:pt x="15900" y="13580"/>
                    <a:pt x="15840" y="13491"/>
                    <a:pt x="15781" y="13372"/>
                  </a:cubicBezTo>
                  <a:cubicBezTo>
                    <a:pt x="15751" y="13252"/>
                    <a:pt x="15781" y="13133"/>
                    <a:pt x="15781" y="13014"/>
                  </a:cubicBezTo>
                  <a:cubicBezTo>
                    <a:pt x="15811" y="12925"/>
                    <a:pt x="15811" y="12865"/>
                    <a:pt x="15781" y="12806"/>
                  </a:cubicBezTo>
                  <a:cubicBezTo>
                    <a:pt x="15721" y="12627"/>
                    <a:pt x="15632" y="12597"/>
                    <a:pt x="15453" y="12597"/>
                  </a:cubicBezTo>
                  <a:cubicBezTo>
                    <a:pt x="15304" y="12568"/>
                    <a:pt x="15096" y="12538"/>
                    <a:pt x="14947" y="12329"/>
                  </a:cubicBezTo>
                  <a:cubicBezTo>
                    <a:pt x="14858" y="12210"/>
                    <a:pt x="14828" y="12091"/>
                    <a:pt x="14798" y="12002"/>
                  </a:cubicBezTo>
                  <a:cubicBezTo>
                    <a:pt x="14768" y="11913"/>
                    <a:pt x="14739" y="11853"/>
                    <a:pt x="14709" y="11794"/>
                  </a:cubicBezTo>
                  <a:cubicBezTo>
                    <a:pt x="14679" y="11704"/>
                    <a:pt x="14590" y="11674"/>
                    <a:pt x="14530" y="11585"/>
                  </a:cubicBezTo>
                  <a:cubicBezTo>
                    <a:pt x="14441" y="11555"/>
                    <a:pt x="14381" y="11496"/>
                    <a:pt x="14322" y="11406"/>
                  </a:cubicBezTo>
                  <a:cubicBezTo>
                    <a:pt x="13994" y="11079"/>
                    <a:pt x="14054" y="10722"/>
                    <a:pt x="14084" y="10394"/>
                  </a:cubicBezTo>
                  <a:cubicBezTo>
                    <a:pt x="14113" y="10126"/>
                    <a:pt x="14143" y="9918"/>
                    <a:pt x="14024" y="9709"/>
                  </a:cubicBezTo>
                  <a:cubicBezTo>
                    <a:pt x="13607" y="9025"/>
                    <a:pt x="13042" y="8667"/>
                    <a:pt x="12387" y="8637"/>
                  </a:cubicBezTo>
                  <a:cubicBezTo>
                    <a:pt x="12359" y="8635"/>
                    <a:pt x="12332" y="8634"/>
                    <a:pt x="12307" y="8634"/>
                  </a:cubicBezTo>
                  <a:cubicBezTo>
                    <a:pt x="12025" y="8634"/>
                    <a:pt x="11841" y="8782"/>
                    <a:pt x="11732" y="9054"/>
                  </a:cubicBezTo>
                  <a:cubicBezTo>
                    <a:pt x="11553" y="9471"/>
                    <a:pt x="11672" y="9560"/>
                    <a:pt x="12029" y="9828"/>
                  </a:cubicBezTo>
                  <a:lnTo>
                    <a:pt x="12089" y="9858"/>
                  </a:lnTo>
                  <a:cubicBezTo>
                    <a:pt x="12565" y="10245"/>
                    <a:pt x="12476" y="10871"/>
                    <a:pt x="12387" y="11377"/>
                  </a:cubicBezTo>
                  <a:cubicBezTo>
                    <a:pt x="12357" y="11585"/>
                    <a:pt x="12327" y="11764"/>
                    <a:pt x="12327" y="11913"/>
                  </a:cubicBezTo>
                  <a:lnTo>
                    <a:pt x="12327" y="12151"/>
                  </a:lnTo>
                  <a:cubicBezTo>
                    <a:pt x="12327" y="12687"/>
                    <a:pt x="12327" y="13163"/>
                    <a:pt x="12059" y="13699"/>
                  </a:cubicBezTo>
                  <a:cubicBezTo>
                    <a:pt x="12037" y="13766"/>
                    <a:pt x="11964" y="13800"/>
                    <a:pt x="11892" y="13800"/>
                  </a:cubicBezTo>
                  <a:cubicBezTo>
                    <a:pt x="11867" y="13800"/>
                    <a:pt x="11843" y="13796"/>
                    <a:pt x="11821" y="13788"/>
                  </a:cubicBezTo>
                  <a:cubicBezTo>
                    <a:pt x="11761" y="13759"/>
                    <a:pt x="11702" y="13729"/>
                    <a:pt x="11672" y="13669"/>
                  </a:cubicBezTo>
                  <a:cubicBezTo>
                    <a:pt x="11672" y="13669"/>
                    <a:pt x="11642" y="13669"/>
                    <a:pt x="11642" y="13640"/>
                  </a:cubicBezTo>
                  <a:cubicBezTo>
                    <a:pt x="11583" y="13699"/>
                    <a:pt x="11553" y="13788"/>
                    <a:pt x="11523" y="13848"/>
                  </a:cubicBezTo>
                  <a:cubicBezTo>
                    <a:pt x="11434" y="14027"/>
                    <a:pt x="11344" y="14175"/>
                    <a:pt x="11225" y="14265"/>
                  </a:cubicBezTo>
                  <a:cubicBezTo>
                    <a:pt x="11134" y="14310"/>
                    <a:pt x="11025" y="14374"/>
                    <a:pt x="10912" y="14374"/>
                  </a:cubicBezTo>
                  <a:cubicBezTo>
                    <a:pt x="10878" y="14374"/>
                    <a:pt x="10843" y="14368"/>
                    <a:pt x="10809" y="14354"/>
                  </a:cubicBezTo>
                  <a:cubicBezTo>
                    <a:pt x="10660" y="14324"/>
                    <a:pt x="10570" y="14205"/>
                    <a:pt x="10481" y="14086"/>
                  </a:cubicBezTo>
                  <a:cubicBezTo>
                    <a:pt x="10481" y="14027"/>
                    <a:pt x="10451" y="13997"/>
                    <a:pt x="10392" y="13937"/>
                  </a:cubicBezTo>
                  <a:cubicBezTo>
                    <a:pt x="10302" y="13788"/>
                    <a:pt x="10243" y="13788"/>
                    <a:pt x="10005" y="13788"/>
                  </a:cubicBezTo>
                  <a:cubicBezTo>
                    <a:pt x="9918" y="13797"/>
                    <a:pt x="9835" y="13803"/>
                    <a:pt x="9755" y="13803"/>
                  </a:cubicBezTo>
                  <a:cubicBezTo>
                    <a:pt x="9559" y="13803"/>
                    <a:pt x="9387" y="13766"/>
                    <a:pt x="9260" y="13640"/>
                  </a:cubicBezTo>
                  <a:cubicBezTo>
                    <a:pt x="9141" y="13520"/>
                    <a:pt x="9082" y="13342"/>
                    <a:pt x="9111" y="13074"/>
                  </a:cubicBezTo>
                  <a:cubicBezTo>
                    <a:pt x="9111" y="12984"/>
                    <a:pt x="9111" y="12925"/>
                    <a:pt x="9111" y="12865"/>
                  </a:cubicBezTo>
                  <a:cubicBezTo>
                    <a:pt x="9111" y="12687"/>
                    <a:pt x="9111" y="12687"/>
                    <a:pt x="8992" y="12597"/>
                  </a:cubicBezTo>
                  <a:cubicBezTo>
                    <a:pt x="8784" y="12478"/>
                    <a:pt x="8575" y="12389"/>
                    <a:pt x="8337" y="12300"/>
                  </a:cubicBezTo>
                  <a:cubicBezTo>
                    <a:pt x="8099" y="12210"/>
                    <a:pt x="7831" y="12091"/>
                    <a:pt x="7593" y="11942"/>
                  </a:cubicBezTo>
                  <a:cubicBezTo>
                    <a:pt x="7504" y="11883"/>
                    <a:pt x="7444" y="11853"/>
                    <a:pt x="7355" y="11794"/>
                  </a:cubicBezTo>
                  <a:cubicBezTo>
                    <a:pt x="7325" y="11764"/>
                    <a:pt x="7265" y="11734"/>
                    <a:pt x="7206" y="11704"/>
                  </a:cubicBezTo>
                  <a:cubicBezTo>
                    <a:pt x="7027" y="12151"/>
                    <a:pt x="6878" y="12597"/>
                    <a:pt x="6759" y="13044"/>
                  </a:cubicBezTo>
                  <a:cubicBezTo>
                    <a:pt x="6610" y="13550"/>
                    <a:pt x="6432" y="13699"/>
                    <a:pt x="5955" y="13967"/>
                  </a:cubicBezTo>
                  <a:cubicBezTo>
                    <a:pt x="5032" y="14443"/>
                    <a:pt x="4080" y="14682"/>
                    <a:pt x="3157" y="15069"/>
                  </a:cubicBezTo>
                  <a:cubicBezTo>
                    <a:pt x="2502" y="15307"/>
                    <a:pt x="1817" y="15396"/>
                    <a:pt x="1460" y="16021"/>
                  </a:cubicBezTo>
                  <a:cubicBezTo>
                    <a:pt x="1072" y="16676"/>
                    <a:pt x="864" y="17361"/>
                    <a:pt x="417" y="17957"/>
                  </a:cubicBezTo>
                  <a:cubicBezTo>
                    <a:pt x="209" y="18255"/>
                    <a:pt x="1" y="18493"/>
                    <a:pt x="149" y="18850"/>
                  </a:cubicBezTo>
                  <a:cubicBezTo>
                    <a:pt x="328" y="19267"/>
                    <a:pt x="507" y="19029"/>
                    <a:pt x="864" y="19178"/>
                  </a:cubicBezTo>
                  <a:cubicBezTo>
                    <a:pt x="1221" y="19356"/>
                    <a:pt x="1311" y="19922"/>
                    <a:pt x="1251" y="20279"/>
                  </a:cubicBezTo>
                  <a:cubicBezTo>
                    <a:pt x="1251" y="20368"/>
                    <a:pt x="1221" y="20428"/>
                    <a:pt x="1221" y="20458"/>
                  </a:cubicBezTo>
                  <a:lnTo>
                    <a:pt x="1579" y="20726"/>
                  </a:lnTo>
                  <a:cubicBezTo>
                    <a:pt x="1787" y="20875"/>
                    <a:pt x="1966" y="21024"/>
                    <a:pt x="2174" y="21113"/>
                  </a:cubicBezTo>
                  <a:cubicBezTo>
                    <a:pt x="2472" y="21232"/>
                    <a:pt x="2799" y="21232"/>
                    <a:pt x="3157" y="21232"/>
                  </a:cubicBezTo>
                  <a:cubicBezTo>
                    <a:pt x="4229" y="21232"/>
                    <a:pt x="5330" y="21172"/>
                    <a:pt x="6372" y="21143"/>
                  </a:cubicBezTo>
                  <a:cubicBezTo>
                    <a:pt x="7438" y="21091"/>
                    <a:pt x="8534" y="21039"/>
                    <a:pt x="9630" y="21039"/>
                  </a:cubicBezTo>
                  <a:cubicBezTo>
                    <a:pt x="10433" y="21039"/>
                    <a:pt x="11236" y="21067"/>
                    <a:pt x="12029" y="21143"/>
                  </a:cubicBezTo>
                  <a:cubicBezTo>
                    <a:pt x="12089" y="21143"/>
                    <a:pt x="12148" y="21202"/>
                    <a:pt x="12178" y="21232"/>
                  </a:cubicBezTo>
                  <a:cubicBezTo>
                    <a:pt x="12208" y="21291"/>
                    <a:pt x="12208" y="21351"/>
                    <a:pt x="12178" y="21381"/>
                  </a:cubicBezTo>
                  <a:cubicBezTo>
                    <a:pt x="12119" y="21589"/>
                    <a:pt x="12059" y="21857"/>
                    <a:pt x="12178" y="21976"/>
                  </a:cubicBezTo>
                  <a:cubicBezTo>
                    <a:pt x="12208" y="22006"/>
                    <a:pt x="12267" y="22006"/>
                    <a:pt x="12327" y="22036"/>
                  </a:cubicBezTo>
                  <a:lnTo>
                    <a:pt x="12416" y="22066"/>
                  </a:lnTo>
                  <a:cubicBezTo>
                    <a:pt x="12714" y="22185"/>
                    <a:pt x="12922" y="22423"/>
                    <a:pt x="13042" y="22721"/>
                  </a:cubicBezTo>
                  <a:cubicBezTo>
                    <a:pt x="13101" y="22989"/>
                    <a:pt x="13071" y="23257"/>
                    <a:pt x="12952" y="23465"/>
                  </a:cubicBezTo>
                  <a:cubicBezTo>
                    <a:pt x="12684" y="23822"/>
                    <a:pt x="12238" y="23912"/>
                    <a:pt x="11851" y="24001"/>
                  </a:cubicBezTo>
                  <a:cubicBezTo>
                    <a:pt x="11374" y="24090"/>
                    <a:pt x="11106" y="24150"/>
                    <a:pt x="11017" y="24418"/>
                  </a:cubicBezTo>
                  <a:cubicBezTo>
                    <a:pt x="10898" y="24775"/>
                    <a:pt x="11315" y="25162"/>
                    <a:pt x="11434" y="25251"/>
                  </a:cubicBezTo>
                  <a:lnTo>
                    <a:pt x="11553" y="25341"/>
                  </a:lnTo>
                  <a:cubicBezTo>
                    <a:pt x="11851" y="25579"/>
                    <a:pt x="12208" y="25847"/>
                    <a:pt x="12297" y="26264"/>
                  </a:cubicBezTo>
                  <a:cubicBezTo>
                    <a:pt x="12327" y="26383"/>
                    <a:pt x="12327" y="26502"/>
                    <a:pt x="12327" y="26621"/>
                  </a:cubicBezTo>
                  <a:cubicBezTo>
                    <a:pt x="12327" y="26740"/>
                    <a:pt x="12327" y="26829"/>
                    <a:pt x="12357" y="26919"/>
                  </a:cubicBezTo>
                  <a:cubicBezTo>
                    <a:pt x="12416" y="27127"/>
                    <a:pt x="12625" y="27306"/>
                    <a:pt x="12893" y="27336"/>
                  </a:cubicBezTo>
                  <a:cubicBezTo>
                    <a:pt x="12923" y="27339"/>
                    <a:pt x="12953" y="27341"/>
                    <a:pt x="12983" y="27341"/>
                  </a:cubicBezTo>
                  <a:cubicBezTo>
                    <a:pt x="13191" y="27341"/>
                    <a:pt x="13399" y="27253"/>
                    <a:pt x="13607" y="27097"/>
                  </a:cubicBezTo>
                  <a:cubicBezTo>
                    <a:pt x="13667" y="27068"/>
                    <a:pt x="13697" y="27008"/>
                    <a:pt x="13756" y="26978"/>
                  </a:cubicBezTo>
                  <a:cubicBezTo>
                    <a:pt x="13970" y="26812"/>
                    <a:pt x="14222" y="26608"/>
                    <a:pt x="14496" y="26608"/>
                  </a:cubicBezTo>
                  <a:cubicBezTo>
                    <a:pt x="14566" y="26608"/>
                    <a:pt x="14637" y="26621"/>
                    <a:pt x="14709" y="26651"/>
                  </a:cubicBezTo>
                  <a:cubicBezTo>
                    <a:pt x="14858" y="26681"/>
                    <a:pt x="14947" y="26770"/>
                    <a:pt x="15036" y="26859"/>
                  </a:cubicBezTo>
                  <a:cubicBezTo>
                    <a:pt x="15543" y="27306"/>
                    <a:pt x="16168" y="27574"/>
                    <a:pt x="16793" y="27604"/>
                  </a:cubicBezTo>
                  <a:cubicBezTo>
                    <a:pt x="16853" y="27604"/>
                    <a:pt x="16942" y="27604"/>
                    <a:pt x="17001" y="27574"/>
                  </a:cubicBezTo>
                  <a:cubicBezTo>
                    <a:pt x="17061" y="27514"/>
                    <a:pt x="17091" y="27395"/>
                    <a:pt x="17091" y="27276"/>
                  </a:cubicBezTo>
                  <a:lnTo>
                    <a:pt x="17240" y="26353"/>
                  </a:lnTo>
                  <a:cubicBezTo>
                    <a:pt x="17269" y="26264"/>
                    <a:pt x="17329" y="26204"/>
                    <a:pt x="17418" y="26204"/>
                  </a:cubicBezTo>
                  <a:lnTo>
                    <a:pt x="19264" y="26145"/>
                  </a:lnTo>
                  <a:cubicBezTo>
                    <a:pt x="19413" y="26145"/>
                    <a:pt x="19592" y="26145"/>
                    <a:pt x="19770" y="26234"/>
                  </a:cubicBezTo>
                  <a:cubicBezTo>
                    <a:pt x="19979" y="26323"/>
                    <a:pt x="20128" y="26532"/>
                    <a:pt x="20247" y="26710"/>
                  </a:cubicBezTo>
                  <a:cubicBezTo>
                    <a:pt x="20366" y="26919"/>
                    <a:pt x="20455" y="27038"/>
                    <a:pt x="20574" y="27038"/>
                  </a:cubicBezTo>
                  <a:cubicBezTo>
                    <a:pt x="20592" y="27047"/>
                    <a:pt x="20612" y="27050"/>
                    <a:pt x="20634" y="27050"/>
                  </a:cubicBezTo>
                  <a:cubicBezTo>
                    <a:pt x="20686" y="27050"/>
                    <a:pt x="20749" y="27029"/>
                    <a:pt x="20813" y="27008"/>
                  </a:cubicBezTo>
                  <a:cubicBezTo>
                    <a:pt x="20842" y="27008"/>
                    <a:pt x="20872" y="26978"/>
                    <a:pt x="20932" y="26978"/>
                  </a:cubicBezTo>
                  <a:cubicBezTo>
                    <a:pt x="21007" y="26961"/>
                    <a:pt x="21083" y="26953"/>
                    <a:pt x="21160" y="26953"/>
                  </a:cubicBezTo>
                  <a:cubicBezTo>
                    <a:pt x="21475" y="26953"/>
                    <a:pt x="21788" y="27096"/>
                    <a:pt x="22004" y="27336"/>
                  </a:cubicBezTo>
                  <a:cubicBezTo>
                    <a:pt x="22382" y="26983"/>
                    <a:pt x="22888" y="26779"/>
                    <a:pt x="23413" y="26779"/>
                  </a:cubicBezTo>
                  <a:cubicBezTo>
                    <a:pt x="23509" y="26779"/>
                    <a:pt x="23605" y="26786"/>
                    <a:pt x="23701" y="26800"/>
                  </a:cubicBezTo>
                  <a:cubicBezTo>
                    <a:pt x="23909" y="25281"/>
                    <a:pt x="24505" y="23852"/>
                    <a:pt x="25457" y="22691"/>
                  </a:cubicBezTo>
                  <a:cubicBezTo>
                    <a:pt x="25517" y="22631"/>
                    <a:pt x="25576" y="22602"/>
                    <a:pt x="25666" y="22602"/>
                  </a:cubicBezTo>
                  <a:cubicBezTo>
                    <a:pt x="26802" y="22947"/>
                    <a:pt x="27979" y="23027"/>
                    <a:pt x="29147" y="23027"/>
                  </a:cubicBezTo>
                  <a:cubicBezTo>
                    <a:pt x="29386" y="23027"/>
                    <a:pt x="29626" y="23023"/>
                    <a:pt x="29864" y="23018"/>
                  </a:cubicBezTo>
                  <a:cubicBezTo>
                    <a:pt x="31740" y="21053"/>
                    <a:pt x="33526" y="18939"/>
                    <a:pt x="35193" y="16796"/>
                  </a:cubicBezTo>
                  <a:cubicBezTo>
                    <a:pt x="35312" y="16617"/>
                    <a:pt x="35461" y="16409"/>
                    <a:pt x="35551" y="16200"/>
                  </a:cubicBezTo>
                  <a:cubicBezTo>
                    <a:pt x="35610" y="15992"/>
                    <a:pt x="35610" y="15753"/>
                    <a:pt x="35610" y="15515"/>
                  </a:cubicBezTo>
                  <a:lnTo>
                    <a:pt x="35580" y="2891"/>
                  </a:lnTo>
                  <a:cubicBezTo>
                    <a:pt x="35570" y="2888"/>
                    <a:pt x="35561" y="2886"/>
                    <a:pt x="35553" y="2886"/>
                  </a:cubicBezTo>
                  <a:cubicBezTo>
                    <a:pt x="35496" y="2886"/>
                    <a:pt x="35471" y="2955"/>
                    <a:pt x="35325" y="2955"/>
                  </a:cubicBezTo>
                  <a:cubicBezTo>
                    <a:pt x="35304" y="2955"/>
                    <a:pt x="35280" y="2954"/>
                    <a:pt x="35253" y="2951"/>
                  </a:cubicBezTo>
                  <a:cubicBezTo>
                    <a:pt x="34866" y="2951"/>
                    <a:pt x="34419" y="2266"/>
                    <a:pt x="34032" y="2087"/>
                  </a:cubicBezTo>
                  <a:cubicBezTo>
                    <a:pt x="33437" y="1760"/>
                    <a:pt x="33288" y="1462"/>
                    <a:pt x="33109" y="807"/>
                  </a:cubicBezTo>
                  <a:cubicBezTo>
                    <a:pt x="32990" y="182"/>
                    <a:pt x="32811" y="92"/>
                    <a:pt x="32156" y="33"/>
                  </a:cubicBezTo>
                  <a:cubicBezTo>
                    <a:pt x="31905" y="9"/>
                    <a:pt x="31653" y="0"/>
                    <a:pt x="31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3"/>
            <p:cNvSpPr/>
            <p:nvPr/>
          </p:nvSpPr>
          <p:spPr>
            <a:xfrm>
              <a:off x="3640625" y="617000"/>
              <a:ext cx="667725" cy="603250"/>
            </a:xfrm>
            <a:custGeom>
              <a:avLst/>
              <a:gdLst/>
              <a:ahLst/>
              <a:cxnLst/>
              <a:rect l="l" t="t" r="r" b="b"/>
              <a:pathLst>
                <a:path w="26709" h="24130" extrusionOk="0">
                  <a:moveTo>
                    <a:pt x="5598" y="0"/>
                  </a:moveTo>
                  <a:lnTo>
                    <a:pt x="5598" y="1280"/>
                  </a:lnTo>
                  <a:cubicBezTo>
                    <a:pt x="5598" y="1518"/>
                    <a:pt x="5598" y="1816"/>
                    <a:pt x="5509" y="2084"/>
                  </a:cubicBezTo>
                  <a:cubicBezTo>
                    <a:pt x="5420" y="2352"/>
                    <a:pt x="5241" y="2590"/>
                    <a:pt x="5092" y="2769"/>
                  </a:cubicBezTo>
                  <a:cubicBezTo>
                    <a:pt x="3484" y="4853"/>
                    <a:pt x="1787" y="6878"/>
                    <a:pt x="1" y="8783"/>
                  </a:cubicBezTo>
                  <a:lnTo>
                    <a:pt x="299" y="8783"/>
                  </a:lnTo>
                  <a:lnTo>
                    <a:pt x="9022" y="8634"/>
                  </a:lnTo>
                  <a:cubicBezTo>
                    <a:pt x="9112" y="8634"/>
                    <a:pt x="9201" y="8724"/>
                    <a:pt x="9201" y="8813"/>
                  </a:cubicBezTo>
                  <a:cubicBezTo>
                    <a:pt x="9350" y="11225"/>
                    <a:pt x="9409" y="13726"/>
                    <a:pt x="9409" y="16167"/>
                  </a:cubicBezTo>
                  <a:cubicBezTo>
                    <a:pt x="9380" y="18639"/>
                    <a:pt x="9261" y="21140"/>
                    <a:pt x="9082" y="23641"/>
                  </a:cubicBezTo>
                  <a:cubicBezTo>
                    <a:pt x="9290" y="23641"/>
                    <a:pt x="9499" y="23611"/>
                    <a:pt x="9707" y="23611"/>
                  </a:cubicBezTo>
                  <a:cubicBezTo>
                    <a:pt x="10065" y="23611"/>
                    <a:pt x="10422" y="23581"/>
                    <a:pt x="10779" y="23581"/>
                  </a:cubicBezTo>
                  <a:cubicBezTo>
                    <a:pt x="10932" y="23578"/>
                    <a:pt x="11086" y="23577"/>
                    <a:pt x="11240" y="23577"/>
                  </a:cubicBezTo>
                  <a:cubicBezTo>
                    <a:pt x="12852" y="23577"/>
                    <a:pt x="14505" y="23713"/>
                    <a:pt x="16109" y="23849"/>
                  </a:cubicBezTo>
                  <a:cubicBezTo>
                    <a:pt x="17738" y="23983"/>
                    <a:pt x="19404" y="24130"/>
                    <a:pt x="21067" y="24130"/>
                  </a:cubicBezTo>
                  <a:cubicBezTo>
                    <a:pt x="21988" y="24130"/>
                    <a:pt x="22908" y="24085"/>
                    <a:pt x="23820" y="23968"/>
                  </a:cubicBezTo>
                  <a:cubicBezTo>
                    <a:pt x="23830" y="23958"/>
                    <a:pt x="23837" y="23955"/>
                    <a:pt x="23842" y="23955"/>
                  </a:cubicBezTo>
                  <a:cubicBezTo>
                    <a:pt x="23853" y="23955"/>
                    <a:pt x="23860" y="23968"/>
                    <a:pt x="23880" y="23968"/>
                  </a:cubicBezTo>
                  <a:cubicBezTo>
                    <a:pt x="23969" y="23790"/>
                    <a:pt x="24148" y="23730"/>
                    <a:pt x="24326" y="23670"/>
                  </a:cubicBezTo>
                  <a:lnTo>
                    <a:pt x="24386" y="23641"/>
                  </a:lnTo>
                  <a:cubicBezTo>
                    <a:pt x="24832" y="23432"/>
                    <a:pt x="25130" y="23075"/>
                    <a:pt x="25190" y="22688"/>
                  </a:cubicBezTo>
                  <a:cubicBezTo>
                    <a:pt x="25219" y="22420"/>
                    <a:pt x="25100" y="22122"/>
                    <a:pt x="25011" y="21824"/>
                  </a:cubicBezTo>
                  <a:cubicBezTo>
                    <a:pt x="24981" y="21735"/>
                    <a:pt x="24951" y="21646"/>
                    <a:pt x="24922" y="21556"/>
                  </a:cubicBezTo>
                  <a:cubicBezTo>
                    <a:pt x="24743" y="20991"/>
                    <a:pt x="24803" y="20544"/>
                    <a:pt x="25100" y="20246"/>
                  </a:cubicBezTo>
                  <a:cubicBezTo>
                    <a:pt x="25309" y="20008"/>
                    <a:pt x="25636" y="19919"/>
                    <a:pt x="25934" y="19859"/>
                  </a:cubicBezTo>
                  <a:cubicBezTo>
                    <a:pt x="26023" y="19830"/>
                    <a:pt x="26113" y="19800"/>
                    <a:pt x="26202" y="19770"/>
                  </a:cubicBezTo>
                  <a:cubicBezTo>
                    <a:pt x="25696" y="19323"/>
                    <a:pt x="26172" y="18519"/>
                    <a:pt x="26708" y="17984"/>
                  </a:cubicBezTo>
                  <a:cubicBezTo>
                    <a:pt x="26589" y="17864"/>
                    <a:pt x="26529" y="17716"/>
                    <a:pt x="26500" y="17596"/>
                  </a:cubicBezTo>
                  <a:cubicBezTo>
                    <a:pt x="25994" y="16167"/>
                    <a:pt x="25100" y="14887"/>
                    <a:pt x="23909" y="13964"/>
                  </a:cubicBezTo>
                  <a:cubicBezTo>
                    <a:pt x="23850" y="13934"/>
                    <a:pt x="23790" y="13875"/>
                    <a:pt x="23760" y="13875"/>
                  </a:cubicBezTo>
                  <a:cubicBezTo>
                    <a:pt x="23745" y="13869"/>
                    <a:pt x="23729" y="13867"/>
                    <a:pt x="23713" y="13867"/>
                  </a:cubicBezTo>
                  <a:cubicBezTo>
                    <a:pt x="23638" y="13867"/>
                    <a:pt x="23555" y="13920"/>
                    <a:pt x="23433" y="13994"/>
                  </a:cubicBezTo>
                  <a:cubicBezTo>
                    <a:pt x="23344" y="14053"/>
                    <a:pt x="23254" y="14113"/>
                    <a:pt x="23135" y="14143"/>
                  </a:cubicBezTo>
                  <a:cubicBezTo>
                    <a:pt x="23057" y="14174"/>
                    <a:pt x="22972" y="14189"/>
                    <a:pt x="22885" y="14189"/>
                  </a:cubicBezTo>
                  <a:cubicBezTo>
                    <a:pt x="22640" y="14189"/>
                    <a:pt x="22372" y="14072"/>
                    <a:pt x="22153" y="13875"/>
                  </a:cubicBezTo>
                  <a:cubicBezTo>
                    <a:pt x="21974" y="13696"/>
                    <a:pt x="21825" y="13458"/>
                    <a:pt x="21706" y="13249"/>
                  </a:cubicBezTo>
                  <a:cubicBezTo>
                    <a:pt x="21676" y="13220"/>
                    <a:pt x="21647" y="13160"/>
                    <a:pt x="21617" y="13101"/>
                  </a:cubicBezTo>
                  <a:cubicBezTo>
                    <a:pt x="21438" y="12803"/>
                    <a:pt x="21230" y="12505"/>
                    <a:pt x="20902" y="12178"/>
                  </a:cubicBezTo>
                  <a:cubicBezTo>
                    <a:pt x="20485" y="11731"/>
                    <a:pt x="20009" y="11284"/>
                    <a:pt x="19533" y="10897"/>
                  </a:cubicBezTo>
                  <a:cubicBezTo>
                    <a:pt x="19384" y="10808"/>
                    <a:pt x="19205" y="10689"/>
                    <a:pt x="19056" y="10659"/>
                  </a:cubicBezTo>
                  <a:lnTo>
                    <a:pt x="18818" y="10659"/>
                  </a:lnTo>
                  <a:cubicBezTo>
                    <a:pt x="18744" y="10659"/>
                    <a:pt x="18669" y="10667"/>
                    <a:pt x="18591" y="10667"/>
                  </a:cubicBezTo>
                  <a:cubicBezTo>
                    <a:pt x="18513" y="10667"/>
                    <a:pt x="18431" y="10659"/>
                    <a:pt x="18342" y="10629"/>
                  </a:cubicBezTo>
                  <a:cubicBezTo>
                    <a:pt x="17895" y="10451"/>
                    <a:pt x="17865" y="9915"/>
                    <a:pt x="17835" y="9498"/>
                  </a:cubicBezTo>
                  <a:lnTo>
                    <a:pt x="17835" y="9379"/>
                  </a:lnTo>
                  <a:cubicBezTo>
                    <a:pt x="17746" y="8158"/>
                    <a:pt x="16615" y="7265"/>
                    <a:pt x="15394" y="6491"/>
                  </a:cubicBezTo>
                  <a:lnTo>
                    <a:pt x="13012" y="5002"/>
                  </a:lnTo>
                  <a:cubicBezTo>
                    <a:pt x="12893" y="4913"/>
                    <a:pt x="12774" y="4823"/>
                    <a:pt x="12685" y="4704"/>
                  </a:cubicBezTo>
                  <a:cubicBezTo>
                    <a:pt x="12595" y="4585"/>
                    <a:pt x="12536" y="4466"/>
                    <a:pt x="12506" y="4347"/>
                  </a:cubicBezTo>
                  <a:cubicBezTo>
                    <a:pt x="12476" y="4287"/>
                    <a:pt x="12476" y="4198"/>
                    <a:pt x="12417" y="4139"/>
                  </a:cubicBezTo>
                  <a:cubicBezTo>
                    <a:pt x="12357" y="4020"/>
                    <a:pt x="12238" y="3930"/>
                    <a:pt x="12119" y="3841"/>
                  </a:cubicBezTo>
                  <a:lnTo>
                    <a:pt x="11047" y="2948"/>
                  </a:lnTo>
                  <a:cubicBezTo>
                    <a:pt x="10868" y="2829"/>
                    <a:pt x="10690" y="2680"/>
                    <a:pt x="10571" y="2471"/>
                  </a:cubicBezTo>
                  <a:cubicBezTo>
                    <a:pt x="10481" y="2382"/>
                    <a:pt x="10452" y="2263"/>
                    <a:pt x="10392" y="2174"/>
                  </a:cubicBezTo>
                  <a:cubicBezTo>
                    <a:pt x="10332" y="2084"/>
                    <a:pt x="10303" y="1995"/>
                    <a:pt x="10243" y="1906"/>
                  </a:cubicBezTo>
                  <a:cubicBezTo>
                    <a:pt x="10035" y="1608"/>
                    <a:pt x="9648" y="1429"/>
                    <a:pt x="9112" y="1370"/>
                  </a:cubicBezTo>
                  <a:cubicBezTo>
                    <a:pt x="8963" y="1370"/>
                    <a:pt x="8814" y="1340"/>
                    <a:pt x="8665" y="1340"/>
                  </a:cubicBezTo>
                  <a:cubicBezTo>
                    <a:pt x="8338" y="1310"/>
                    <a:pt x="7980" y="1310"/>
                    <a:pt x="7623" y="1191"/>
                  </a:cubicBezTo>
                  <a:cubicBezTo>
                    <a:pt x="7236" y="1042"/>
                    <a:pt x="6879" y="804"/>
                    <a:pt x="6551" y="566"/>
                  </a:cubicBezTo>
                  <a:cubicBezTo>
                    <a:pt x="6224" y="328"/>
                    <a:pt x="5926" y="119"/>
                    <a:pt x="5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3"/>
            <p:cNvSpPr/>
            <p:nvPr/>
          </p:nvSpPr>
          <p:spPr>
            <a:xfrm>
              <a:off x="3779825" y="345300"/>
              <a:ext cx="688550" cy="715350"/>
            </a:xfrm>
            <a:custGeom>
              <a:avLst/>
              <a:gdLst/>
              <a:ahLst/>
              <a:cxnLst/>
              <a:rect l="l" t="t" r="r" b="b"/>
              <a:pathLst>
                <a:path w="27542" h="28614" extrusionOk="0">
                  <a:moveTo>
                    <a:pt x="1" y="0"/>
                  </a:moveTo>
                  <a:lnTo>
                    <a:pt x="30" y="10481"/>
                  </a:lnTo>
                  <a:lnTo>
                    <a:pt x="60" y="10481"/>
                  </a:lnTo>
                  <a:cubicBezTo>
                    <a:pt x="477" y="10630"/>
                    <a:pt x="834" y="10898"/>
                    <a:pt x="1192" y="11136"/>
                  </a:cubicBezTo>
                  <a:cubicBezTo>
                    <a:pt x="1519" y="11374"/>
                    <a:pt x="1817" y="11583"/>
                    <a:pt x="2174" y="11702"/>
                  </a:cubicBezTo>
                  <a:cubicBezTo>
                    <a:pt x="2472" y="11821"/>
                    <a:pt x="2799" y="11821"/>
                    <a:pt x="3127" y="11851"/>
                  </a:cubicBezTo>
                  <a:cubicBezTo>
                    <a:pt x="3276" y="11851"/>
                    <a:pt x="3425" y="11880"/>
                    <a:pt x="3574" y="11880"/>
                  </a:cubicBezTo>
                  <a:cubicBezTo>
                    <a:pt x="4229" y="11940"/>
                    <a:pt x="4705" y="12178"/>
                    <a:pt x="4973" y="12565"/>
                  </a:cubicBezTo>
                  <a:cubicBezTo>
                    <a:pt x="5032" y="12654"/>
                    <a:pt x="5092" y="12774"/>
                    <a:pt x="5152" y="12893"/>
                  </a:cubicBezTo>
                  <a:cubicBezTo>
                    <a:pt x="5181" y="12982"/>
                    <a:pt x="5241" y="13071"/>
                    <a:pt x="5300" y="13131"/>
                  </a:cubicBezTo>
                  <a:cubicBezTo>
                    <a:pt x="5390" y="13280"/>
                    <a:pt x="5539" y="13429"/>
                    <a:pt x="5687" y="13548"/>
                  </a:cubicBezTo>
                  <a:lnTo>
                    <a:pt x="6789" y="14411"/>
                  </a:lnTo>
                  <a:cubicBezTo>
                    <a:pt x="6908" y="14530"/>
                    <a:pt x="7087" y="14649"/>
                    <a:pt x="7176" y="14828"/>
                  </a:cubicBezTo>
                  <a:cubicBezTo>
                    <a:pt x="7236" y="14917"/>
                    <a:pt x="7265" y="15007"/>
                    <a:pt x="7295" y="15096"/>
                  </a:cubicBezTo>
                  <a:cubicBezTo>
                    <a:pt x="7325" y="15215"/>
                    <a:pt x="7355" y="15304"/>
                    <a:pt x="7385" y="15364"/>
                  </a:cubicBezTo>
                  <a:cubicBezTo>
                    <a:pt x="7444" y="15423"/>
                    <a:pt x="7533" y="15483"/>
                    <a:pt x="7623" y="15543"/>
                  </a:cubicBezTo>
                  <a:lnTo>
                    <a:pt x="10034" y="17061"/>
                  </a:lnTo>
                  <a:cubicBezTo>
                    <a:pt x="11315" y="17895"/>
                    <a:pt x="12535" y="18818"/>
                    <a:pt x="12625" y="20217"/>
                  </a:cubicBezTo>
                  <a:lnTo>
                    <a:pt x="12655" y="20366"/>
                  </a:lnTo>
                  <a:cubicBezTo>
                    <a:pt x="12655" y="20783"/>
                    <a:pt x="12714" y="21081"/>
                    <a:pt x="12923" y="21140"/>
                  </a:cubicBezTo>
                  <a:cubicBezTo>
                    <a:pt x="12967" y="21170"/>
                    <a:pt x="13012" y="21177"/>
                    <a:pt x="13060" y="21177"/>
                  </a:cubicBezTo>
                  <a:cubicBezTo>
                    <a:pt x="13109" y="21177"/>
                    <a:pt x="13161" y="21170"/>
                    <a:pt x="13220" y="21170"/>
                  </a:cubicBezTo>
                  <a:lnTo>
                    <a:pt x="13548" y="21170"/>
                  </a:lnTo>
                  <a:cubicBezTo>
                    <a:pt x="13786" y="21200"/>
                    <a:pt x="13994" y="21348"/>
                    <a:pt x="14173" y="21497"/>
                  </a:cubicBezTo>
                  <a:cubicBezTo>
                    <a:pt x="14679" y="21884"/>
                    <a:pt x="15185" y="22331"/>
                    <a:pt x="15602" y="22807"/>
                  </a:cubicBezTo>
                  <a:cubicBezTo>
                    <a:pt x="15930" y="23165"/>
                    <a:pt x="16168" y="23462"/>
                    <a:pt x="16347" y="23760"/>
                  </a:cubicBezTo>
                  <a:cubicBezTo>
                    <a:pt x="16376" y="23820"/>
                    <a:pt x="16436" y="23879"/>
                    <a:pt x="16466" y="23939"/>
                  </a:cubicBezTo>
                  <a:cubicBezTo>
                    <a:pt x="16585" y="24147"/>
                    <a:pt x="16674" y="24326"/>
                    <a:pt x="16823" y="24475"/>
                  </a:cubicBezTo>
                  <a:cubicBezTo>
                    <a:pt x="16969" y="24597"/>
                    <a:pt x="17156" y="24699"/>
                    <a:pt x="17333" y="24699"/>
                  </a:cubicBezTo>
                  <a:cubicBezTo>
                    <a:pt x="17372" y="24699"/>
                    <a:pt x="17411" y="24694"/>
                    <a:pt x="17448" y="24683"/>
                  </a:cubicBezTo>
                  <a:cubicBezTo>
                    <a:pt x="17537" y="24653"/>
                    <a:pt x="17597" y="24594"/>
                    <a:pt x="17686" y="24564"/>
                  </a:cubicBezTo>
                  <a:cubicBezTo>
                    <a:pt x="17808" y="24467"/>
                    <a:pt x="17949" y="24370"/>
                    <a:pt x="18127" y="24370"/>
                  </a:cubicBezTo>
                  <a:cubicBezTo>
                    <a:pt x="18167" y="24370"/>
                    <a:pt x="18208" y="24375"/>
                    <a:pt x="18252" y="24385"/>
                  </a:cubicBezTo>
                  <a:cubicBezTo>
                    <a:pt x="18401" y="24415"/>
                    <a:pt x="18490" y="24505"/>
                    <a:pt x="18580" y="24564"/>
                  </a:cubicBezTo>
                  <a:cubicBezTo>
                    <a:pt x="19800" y="25517"/>
                    <a:pt x="20753" y="26857"/>
                    <a:pt x="21259" y="28316"/>
                  </a:cubicBezTo>
                  <a:cubicBezTo>
                    <a:pt x="21289" y="28435"/>
                    <a:pt x="21349" y="28524"/>
                    <a:pt x="21378" y="28613"/>
                  </a:cubicBezTo>
                  <a:cubicBezTo>
                    <a:pt x="21408" y="28613"/>
                    <a:pt x="21408" y="28584"/>
                    <a:pt x="21408" y="28584"/>
                  </a:cubicBezTo>
                  <a:cubicBezTo>
                    <a:pt x="21855" y="28226"/>
                    <a:pt x="22033" y="27661"/>
                    <a:pt x="22361" y="27244"/>
                  </a:cubicBezTo>
                  <a:cubicBezTo>
                    <a:pt x="22480" y="27125"/>
                    <a:pt x="22629" y="27006"/>
                    <a:pt x="22718" y="26857"/>
                  </a:cubicBezTo>
                  <a:cubicBezTo>
                    <a:pt x="22897" y="26559"/>
                    <a:pt x="22837" y="26202"/>
                    <a:pt x="22927" y="25874"/>
                  </a:cubicBezTo>
                  <a:cubicBezTo>
                    <a:pt x="23016" y="25428"/>
                    <a:pt x="23165" y="25011"/>
                    <a:pt x="23284" y="24594"/>
                  </a:cubicBezTo>
                  <a:cubicBezTo>
                    <a:pt x="23343" y="24296"/>
                    <a:pt x="23314" y="24058"/>
                    <a:pt x="23552" y="23850"/>
                  </a:cubicBezTo>
                  <a:cubicBezTo>
                    <a:pt x="23909" y="23492"/>
                    <a:pt x="24475" y="23433"/>
                    <a:pt x="24773" y="22956"/>
                  </a:cubicBezTo>
                  <a:cubicBezTo>
                    <a:pt x="24921" y="22718"/>
                    <a:pt x="24892" y="22391"/>
                    <a:pt x="25040" y="22152"/>
                  </a:cubicBezTo>
                  <a:cubicBezTo>
                    <a:pt x="25249" y="21825"/>
                    <a:pt x="25576" y="21884"/>
                    <a:pt x="25874" y="21736"/>
                  </a:cubicBezTo>
                  <a:cubicBezTo>
                    <a:pt x="26231" y="21557"/>
                    <a:pt x="26231" y="21110"/>
                    <a:pt x="26351" y="20753"/>
                  </a:cubicBezTo>
                  <a:cubicBezTo>
                    <a:pt x="26470" y="20455"/>
                    <a:pt x="26648" y="20336"/>
                    <a:pt x="26857" y="20128"/>
                  </a:cubicBezTo>
                  <a:cubicBezTo>
                    <a:pt x="27095" y="19949"/>
                    <a:pt x="27184" y="19770"/>
                    <a:pt x="27303" y="19473"/>
                  </a:cubicBezTo>
                  <a:cubicBezTo>
                    <a:pt x="27452" y="19175"/>
                    <a:pt x="27541" y="18788"/>
                    <a:pt x="27184" y="18579"/>
                  </a:cubicBezTo>
                  <a:cubicBezTo>
                    <a:pt x="26976" y="18460"/>
                    <a:pt x="26738" y="18550"/>
                    <a:pt x="26559" y="18341"/>
                  </a:cubicBezTo>
                  <a:cubicBezTo>
                    <a:pt x="26410" y="18163"/>
                    <a:pt x="26410" y="17835"/>
                    <a:pt x="26231" y="17657"/>
                  </a:cubicBezTo>
                  <a:cubicBezTo>
                    <a:pt x="26142" y="17537"/>
                    <a:pt x="26053" y="17448"/>
                    <a:pt x="25934" y="17389"/>
                  </a:cubicBezTo>
                  <a:cubicBezTo>
                    <a:pt x="25916" y="17384"/>
                    <a:pt x="25897" y="17382"/>
                    <a:pt x="25876" y="17382"/>
                  </a:cubicBezTo>
                  <a:cubicBezTo>
                    <a:pt x="25798" y="17382"/>
                    <a:pt x="25706" y="17410"/>
                    <a:pt x="25632" y="17410"/>
                  </a:cubicBezTo>
                  <a:cubicBezTo>
                    <a:pt x="25599" y="17410"/>
                    <a:pt x="25570" y="17404"/>
                    <a:pt x="25547" y="17389"/>
                  </a:cubicBezTo>
                  <a:cubicBezTo>
                    <a:pt x="25338" y="17299"/>
                    <a:pt x="25487" y="17121"/>
                    <a:pt x="25338" y="16942"/>
                  </a:cubicBezTo>
                  <a:cubicBezTo>
                    <a:pt x="25254" y="16858"/>
                    <a:pt x="25114" y="16821"/>
                    <a:pt x="24970" y="16821"/>
                  </a:cubicBezTo>
                  <a:cubicBezTo>
                    <a:pt x="24858" y="16821"/>
                    <a:pt x="24744" y="16843"/>
                    <a:pt x="24653" y="16882"/>
                  </a:cubicBezTo>
                  <a:cubicBezTo>
                    <a:pt x="24494" y="16935"/>
                    <a:pt x="24477" y="17036"/>
                    <a:pt x="24327" y="17036"/>
                  </a:cubicBezTo>
                  <a:cubicBezTo>
                    <a:pt x="24309" y="17036"/>
                    <a:pt x="24289" y="17034"/>
                    <a:pt x="24266" y="17031"/>
                  </a:cubicBezTo>
                  <a:cubicBezTo>
                    <a:pt x="23939" y="16972"/>
                    <a:pt x="23552" y="16585"/>
                    <a:pt x="23284" y="16436"/>
                  </a:cubicBezTo>
                  <a:cubicBezTo>
                    <a:pt x="22510" y="15989"/>
                    <a:pt x="21765" y="15453"/>
                    <a:pt x="20932" y="15126"/>
                  </a:cubicBezTo>
                  <a:cubicBezTo>
                    <a:pt x="20634" y="15007"/>
                    <a:pt x="20217" y="14888"/>
                    <a:pt x="19949" y="14679"/>
                  </a:cubicBezTo>
                  <a:cubicBezTo>
                    <a:pt x="19771" y="14530"/>
                    <a:pt x="19681" y="14352"/>
                    <a:pt x="19473" y="14232"/>
                  </a:cubicBezTo>
                  <a:cubicBezTo>
                    <a:pt x="19026" y="13994"/>
                    <a:pt x="18401" y="14084"/>
                    <a:pt x="18014" y="13726"/>
                  </a:cubicBezTo>
                  <a:cubicBezTo>
                    <a:pt x="17746" y="13429"/>
                    <a:pt x="17597" y="13012"/>
                    <a:pt x="17329" y="12744"/>
                  </a:cubicBezTo>
                  <a:cubicBezTo>
                    <a:pt x="16912" y="12327"/>
                    <a:pt x="16347" y="12208"/>
                    <a:pt x="15811" y="12089"/>
                  </a:cubicBezTo>
                  <a:cubicBezTo>
                    <a:pt x="15543" y="12029"/>
                    <a:pt x="15364" y="11940"/>
                    <a:pt x="15156" y="11791"/>
                  </a:cubicBezTo>
                  <a:cubicBezTo>
                    <a:pt x="14768" y="11553"/>
                    <a:pt x="14381" y="11166"/>
                    <a:pt x="13965" y="11017"/>
                  </a:cubicBezTo>
                  <a:cubicBezTo>
                    <a:pt x="13952" y="11011"/>
                    <a:pt x="13938" y="11008"/>
                    <a:pt x="13923" y="11008"/>
                  </a:cubicBezTo>
                  <a:cubicBezTo>
                    <a:pt x="13882" y="11008"/>
                    <a:pt x="13834" y="11025"/>
                    <a:pt x="13783" y="11025"/>
                  </a:cubicBezTo>
                  <a:cubicBezTo>
                    <a:pt x="13764" y="11025"/>
                    <a:pt x="13745" y="11023"/>
                    <a:pt x="13726" y="11017"/>
                  </a:cubicBezTo>
                  <a:cubicBezTo>
                    <a:pt x="13429" y="10868"/>
                    <a:pt x="13339" y="10570"/>
                    <a:pt x="12982" y="10540"/>
                  </a:cubicBezTo>
                  <a:cubicBezTo>
                    <a:pt x="12910" y="10531"/>
                    <a:pt x="12842" y="10528"/>
                    <a:pt x="12776" y="10528"/>
                  </a:cubicBezTo>
                  <a:cubicBezTo>
                    <a:pt x="12607" y="10528"/>
                    <a:pt x="12453" y="10550"/>
                    <a:pt x="12299" y="10550"/>
                  </a:cubicBezTo>
                  <a:cubicBezTo>
                    <a:pt x="12135" y="10550"/>
                    <a:pt x="11972" y="10525"/>
                    <a:pt x="11791" y="10421"/>
                  </a:cubicBezTo>
                  <a:cubicBezTo>
                    <a:pt x="11464" y="10243"/>
                    <a:pt x="11285" y="9826"/>
                    <a:pt x="10898" y="9707"/>
                  </a:cubicBezTo>
                  <a:cubicBezTo>
                    <a:pt x="10797" y="9668"/>
                    <a:pt x="10697" y="9656"/>
                    <a:pt x="10597" y="9656"/>
                  </a:cubicBezTo>
                  <a:cubicBezTo>
                    <a:pt x="10412" y="9656"/>
                    <a:pt x="10229" y="9699"/>
                    <a:pt x="10050" y="9699"/>
                  </a:cubicBezTo>
                  <a:cubicBezTo>
                    <a:pt x="9954" y="9699"/>
                    <a:pt x="9859" y="9686"/>
                    <a:pt x="9766" y="9647"/>
                  </a:cubicBezTo>
                  <a:cubicBezTo>
                    <a:pt x="9350" y="9498"/>
                    <a:pt x="9260" y="9052"/>
                    <a:pt x="8873" y="8843"/>
                  </a:cubicBezTo>
                  <a:cubicBezTo>
                    <a:pt x="8516" y="8665"/>
                    <a:pt x="8010" y="8754"/>
                    <a:pt x="7712" y="8456"/>
                  </a:cubicBezTo>
                  <a:cubicBezTo>
                    <a:pt x="7414" y="8188"/>
                    <a:pt x="7444" y="7772"/>
                    <a:pt x="7236" y="7444"/>
                  </a:cubicBezTo>
                  <a:cubicBezTo>
                    <a:pt x="7027" y="7057"/>
                    <a:pt x="6581" y="6729"/>
                    <a:pt x="6194" y="6521"/>
                  </a:cubicBezTo>
                  <a:cubicBezTo>
                    <a:pt x="5955" y="6372"/>
                    <a:pt x="5747" y="6283"/>
                    <a:pt x="5628" y="6045"/>
                  </a:cubicBezTo>
                  <a:cubicBezTo>
                    <a:pt x="5479" y="5777"/>
                    <a:pt x="5479" y="5598"/>
                    <a:pt x="5181" y="5449"/>
                  </a:cubicBezTo>
                  <a:cubicBezTo>
                    <a:pt x="4735" y="5270"/>
                    <a:pt x="4318" y="5181"/>
                    <a:pt x="3901" y="4943"/>
                  </a:cubicBezTo>
                  <a:cubicBezTo>
                    <a:pt x="3484" y="4675"/>
                    <a:pt x="3246" y="4199"/>
                    <a:pt x="2889" y="3871"/>
                  </a:cubicBezTo>
                  <a:cubicBezTo>
                    <a:pt x="2472" y="3514"/>
                    <a:pt x="2115" y="3157"/>
                    <a:pt x="1728" y="2769"/>
                  </a:cubicBezTo>
                  <a:cubicBezTo>
                    <a:pt x="1430" y="2472"/>
                    <a:pt x="1460" y="2085"/>
                    <a:pt x="1251" y="1757"/>
                  </a:cubicBezTo>
                  <a:cubicBezTo>
                    <a:pt x="924" y="1340"/>
                    <a:pt x="566" y="1430"/>
                    <a:pt x="507" y="804"/>
                  </a:cubicBezTo>
                  <a:cubicBezTo>
                    <a:pt x="477" y="477"/>
                    <a:pt x="298" y="17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3"/>
            <p:cNvSpPr/>
            <p:nvPr/>
          </p:nvSpPr>
          <p:spPr>
            <a:xfrm>
              <a:off x="3467950" y="312550"/>
              <a:ext cx="47650" cy="78175"/>
            </a:xfrm>
            <a:custGeom>
              <a:avLst/>
              <a:gdLst/>
              <a:ahLst/>
              <a:cxnLst/>
              <a:rect l="l" t="t" r="r" b="b"/>
              <a:pathLst>
                <a:path w="1906" h="3127" extrusionOk="0">
                  <a:moveTo>
                    <a:pt x="0" y="0"/>
                  </a:moveTo>
                  <a:cubicBezTo>
                    <a:pt x="0" y="209"/>
                    <a:pt x="30" y="447"/>
                    <a:pt x="120" y="536"/>
                  </a:cubicBezTo>
                  <a:cubicBezTo>
                    <a:pt x="179" y="626"/>
                    <a:pt x="239" y="715"/>
                    <a:pt x="328" y="775"/>
                  </a:cubicBezTo>
                  <a:cubicBezTo>
                    <a:pt x="477" y="953"/>
                    <a:pt x="655" y="1132"/>
                    <a:pt x="715" y="1489"/>
                  </a:cubicBezTo>
                  <a:cubicBezTo>
                    <a:pt x="775" y="1668"/>
                    <a:pt x="775" y="1876"/>
                    <a:pt x="804" y="2085"/>
                  </a:cubicBezTo>
                  <a:cubicBezTo>
                    <a:pt x="804" y="2263"/>
                    <a:pt x="834" y="2442"/>
                    <a:pt x="864" y="2621"/>
                  </a:cubicBezTo>
                  <a:lnTo>
                    <a:pt x="864" y="2710"/>
                  </a:lnTo>
                  <a:cubicBezTo>
                    <a:pt x="894" y="2829"/>
                    <a:pt x="923" y="3067"/>
                    <a:pt x="983" y="3127"/>
                  </a:cubicBezTo>
                  <a:cubicBezTo>
                    <a:pt x="983" y="3097"/>
                    <a:pt x="1043" y="3097"/>
                    <a:pt x="1102" y="3008"/>
                  </a:cubicBezTo>
                  <a:cubicBezTo>
                    <a:pt x="1340" y="2769"/>
                    <a:pt x="1578" y="2293"/>
                    <a:pt x="1817" y="1608"/>
                  </a:cubicBezTo>
                  <a:cubicBezTo>
                    <a:pt x="1906" y="1340"/>
                    <a:pt x="1906" y="1132"/>
                    <a:pt x="1876" y="894"/>
                  </a:cubicBezTo>
                  <a:cubicBezTo>
                    <a:pt x="1846" y="745"/>
                    <a:pt x="1817" y="596"/>
                    <a:pt x="1846" y="417"/>
                  </a:cubicBezTo>
                  <a:cubicBezTo>
                    <a:pt x="1846" y="298"/>
                    <a:pt x="1846" y="179"/>
                    <a:pt x="1876" y="90"/>
                  </a:cubicBezTo>
                  <a:cubicBezTo>
                    <a:pt x="1817" y="78"/>
                    <a:pt x="1756" y="73"/>
                    <a:pt x="1694" y="73"/>
                  </a:cubicBezTo>
                  <a:cubicBezTo>
                    <a:pt x="1449" y="73"/>
                    <a:pt x="1191" y="149"/>
                    <a:pt x="953" y="149"/>
                  </a:cubicBezTo>
                  <a:cubicBezTo>
                    <a:pt x="685" y="120"/>
                    <a:pt x="268" y="12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3"/>
            <p:cNvSpPr/>
            <p:nvPr/>
          </p:nvSpPr>
          <p:spPr>
            <a:xfrm>
              <a:off x="3055575" y="238450"/>
              <a:ext cx="473425" cy="452250"/>
            </a:xfrm>
            <a:custGeom>
              <a:avLst/>
              <a:gdLst/>
              <a:ahLst/>
              <a:cxnLst/>
              <a:rect l="l" t="t" r="r" b="b"/>
              <a:pathLst>
                <a:path w="18937" h="18090" extrusionOk="0">
                  <a:moveTo>
                    <a:pt x="6928" y="1"/>
                  </a:moveTo>
                  <a:cubicBezTo>
                    <a:pt x="6877" y="1"/>
                    <a:pt x="6821" y="6"/>
                    <a:pt x="6759" y="17"/>
                  </a:cubicBezTo>
                  <a:cubicBezTo>
                    <a:pt x="6283" y="76"/>
                    <a:pt x="6164" y="523"/>
                    <a:pt x="6075" y="940"/>
                  </a:cubicBezTo>
                  <a:cubicBezTo>
                    <a:pt x="6015" y="1208"/>
                    <a:pt x="6045" y="1744"/>
                    <a:pt x="5807" y="1863"/>
                  </a:cubicBezTo>
                  <a:cubicBezTo>
                    <a:pt x="5658" y="1952"/>
                    <a:pt x="5300" y="1893"/>
                    <a:pt x="5152" y="1952"/>
                  </a:cubicBezTo>
                  <a:cubicBezTo>
                    <a:pt x="4765" y="2041"/>
                    <a:pt x="4824" y="2250"/>
                    <a:pt x="4586" y="2548"/>
                  </a:cubicBezTo>
                  <a:cubicBezTo>
                    <a:pt x="4475" y="2689"/>
                    <a:pt x="4332" y="2717"/>
                    <a:pt x="4184" y="2717"/>
                  </a:cubicBezTo>
                  <a:cubicBezTo>
                    <a:pt x="4085" y="2717"/>
                    <a:pt x="3985" y="2705"/>
                    <a:pt x="3888" y="2705"/>
                  </a:cubicBezTo>
                  <a:cubicBezTo>
                    <a:pt x="3700" y="2705"/>
                    <a:pt x="3529" y="2751"/>
                    <a:pt x="3425" y="3024"/>
                  </a:cubicBezTo>
                  <a:cubicBezTo>
                    <a:pt x="3335" y="3232"/>
                    <a:pt x="3395" y="3471"/>
                    <a:pt x="3216" y="3679"/>
                  </a:cubicBezTo>
                  <a:cubicBezTo>
                    <a:pt x="2978" y="3977"/>
                    <a:pt x="2591" y="4096"/>
                    <a:pt x="2293" y="4274"/>
                  </a:cubicBezTo>
                  <a:cubicBezTo>
                    <a:pt x="2025" y="4423"/>
                    <a:pt x="1668" y="4632"/>
                    <a:pt x="1579" y="4929"/>
                  </a:cubicBezTo>
                  <a:cubicBezTo>
                    <a:pt x="1460" y="5287"/>
                    <a:pt x="1579" y="5733"/>
                    <a:pt x="1311" y="6031"/>
                  </a:cubicBezTo>
                  <a:cubicBezTo>
                    <a:pt x="1043" y="6388"/>
                    <a:pt x="1" y="6597"/>
                    <a:pt x="358" y="7311"/>
                  </a:cubicBezTo>
                  <a:cubicBezTo>
                    <a:pt x="507" y="7609"/>
                    <a:pt x="983" y="7788"/>
                    <a:pt x="1192" y="8086"/>
                  </a:cubicBezTo>
                  <a:cubicBezTo>
                    <a:pt x="1638" y="8681"/>
                    <a:pt x="1370" y="9336"/>
                    <a:pt x="1192" y="9991"/>
                  </a:cubicBezTo>
                  <a:cubicBezTo>
                    <a:pt x="1013" y="10795"/>
                    <a:pt x="685" y="11539"/>
                    <a:pt x="388" y="12284"/>
                  </a:cubicBezTo>
                  <a:cubicBezTo>
                    <a:pt x="447" y="12313"/>
                    <a:pt x="507" y="12343"/>
                    <a:pt x="566" y="12403"/>
                  </a:cubicBezTo>
                  <a:cubicBezTo>
                    <a:pt x="656" y="12433"/>
                    <a:pt x="715" y="12492"/>
                    <a:pt x="805" y="12522"/>
                  </a:cubicBezTo>
                  <a:cubicBezTo>
                    <a:pt x="1013" y="12671"/>
                    <a:pt x="1251" y="12760"/>
                    <a:pt x="1519" y="12879"/>
                  </a:cubicBezTo>
                  <a:cubicBezTo>
                    <a:pt x="1757" y="12969"/>
                    <a:pt x="1966" y="13058"/>
                    <a:pt x="2204" y="13207"/>
                  </a:cubicBezTo>
                  <a:cubicBezTo>
                    <a:pt x="2502" y="13385"/>
                    <a:pt x="2531" y="13564"/>
                    <a:pt x="2502" y="13802"/>
                  </a:cubicBezTo>
                  <a:cubicBezTo>
                    <a:pt x="2502" y="13862"/>
                    <a:pt x="2502" y="13921"/>
                    <a:pt x="2502" y="13981"/>
                  </a:cubicBezTo>
                  <a:cubicBezTo>
                    <a:pt x="2502" y="14189"/>
                    <a:pt x="2531" y="14279"/>
                    <a:pt x="2561" y="14308"/>
                  </a:cubicBezTo>
                  <a:cubicBezTo>
                    <a:pt x="2591" y="14338"/>
                    <a:pt x="2658" y="14346"/>
                    <a:pt x="2744" y="14346"/>
                  </a:cubicBezTo>
                  <a:cubicBezTo>
                    <a:pt x="2829" y="14346"/>
                    <a:pt x="2933" y="14338"/>
                    <a:pt x="3038" y="14338"/>
                  </a:cubicBezTo>
                  <a:cubicBezTo>
                    <a:pt x="3306" y="14338"/>
                    <a:pt x="3514" y="14338"/>
                    <a:pt x="3722" y="14636"/>
                  </a:cubicBezTo>
                  <a:cubicBezTo>
                    <a:pt x="3782" y="14695"/>
                    <a:pt x="3812" y="14755"/>
                    <a:pt x="3842" y="14785"/>
                  </a:cubicBezTo>
                  <a:cubicBezTo>
                    <a:pt x="3871" y="14844"/>
                    <a:pt x="3901" y="14904"/>
                    <a:pt x="3931" y="14934"/>
                  </a:cubicBezTo>
                  <a:cubicBezTo>
                    <a:pt x="3931" y="14934"/>
                    <a:pt x="3961" y="14934"/>
                    <a:pt x="4050" y="14874"/>
                  </a:cubicBezTo>
                  <a:cubicBezTo>
                    <a:pt x="4109" y="14844"/>
                    <a:pt x="4169" y="14695"/>
                    <a:pt x="4229" y="14606"/>
                  </a:cubicBezTo>
                  <a:cubicBezTo>
                    <a:pt x="4318" y="14398"/>
                    <a:pt x="4407" y="14249"/>
                    <a:pt x="4556" y="14189"/>
                  </a:cubicBezTo>
                  <a:cubicBezTo>
                    <a:pt x="4588" y="14181"/>
                    <a:pt x="4620" y="14178"/>
                    <a:pt x="4651" y="14178"/>
                  </a:cubicBezTo>
                  <a:cubicBezTo>
                    <a:pt x="4735" y="14178"/>
                    <a:pt x="4810" y="14205"/>
                    <a:pt x="4854" y="14249"/>
                  </a:cubicBezTo>
                  <a:cubicBezTo>
                    <a:pt x="5003" y="13862"/>
                    <a:pt x="5003" y="13504"/>
                    <a:pt x="5003" y="13088"/>
                  </a:cubicBezTo>
                  <a:lnTo>
                    <a:pt x="5003" y="12820"/>
                  </a:lnTo>
                  <a:cubicBezTo>
                    <a:pt x="5003" y="12641"/>
                    <a:pt x="5032" y="12433"/>
                    <a:pt x="5062" y="12254"/>
                  </a:cubicBezTo>
                  <a:cubicBezTo>
                    <a:pt x="5122" y="11778"/>
                    <a:pt x="5211" y="11301"/>
                    <a:pt x="4884" y="11063"/>
                  </a:cubicBezTo>
                  <a:lnTo>
                    <a:pt x="4854" y="11033"/>
                  </a:lnTo>
                  <a:cubicBezTo>
                    <a:pt x="4467" y="10735"/>
                    <a:pt x="4169" y="10497"/>
                    <a:pt x="4437" y="9842"/>
                  </a:cubicBezTo>
                  <a:cubicBezTo>
                    <a:pt x="4606" y="9421"/>
                    <a:pt x="4907" y="9185"/>
                    <a:pt x="5366" y="9185"/>
                  </a:cubicBezTo>
                  <a:cubicBezTo>
                    <a:pt x="5393" y="9185"/>
                    <a:pt x="5421" y="9186"/>
                    <a:pt x="5449" y="9187"/>
                  </a:cubicBezTo>
                  <a:cubicBezTo>
                    <a:pt x="6223" y="9217"/>
                    <a:pt x="6878" y="9634"/>
                    <a:pt x="7385" y="10438"/>
                  </a:cubicBezTo>
                  <a:cubicBezTo>
                    <a:pt x="7563" y="10735"/>
                    <a:pt x="7533" y="11063"/>
                    <a:pt x="7474" y="11331"/>
                  </a:cubicBezTo>
                  <a:cubicBezTo>
                    <a:pt x="7444" y="11629"/>
                    <a:pt x="7414" y="11867"/>
                    <a:pt x="7623" y="12075"/>
                  </a:cubicBezTo>
                  <a:cubicBezTo>
                    <a:pt x="7653" y="12135"/>
                    <a:pt x="7712" y="12165"/>
                    <a:pt x="7772" y="12224"/>
                  </a:cubicBezTo>
                  <a:cubicBezTo>
                    <a:pt x="7861" y="12284"/>
                    <a:pt x="7980" y="12373"/>
                    <a:pt x="8069" y="12522"/>
                  </a:cubicBezTo>
                  <a:cubicBezTo>
                    <a:pt x="8099" y="12611"/>
                    <a:pt x="8129" y="12701"/>
                    <a:pt x="8159" y="12790"/>
                  </a:cubicBezTo>
                  <a:cubicBezTo>
                    <a:pt x="8189" y="12879"/>
                    <a:pt x="8218" y="12969"/>
                    <a:pt x="8248" y="12998"/>
                  </a:cubicBezTo>
                  <a:cubicBezTo>
                    <a:pt x="8308" y="13088"/>
                    <a:pt x="8397" y="13117"/>
                    <a:pt x="8546" y="13147"/>
                  </a:cubicBezTo>
                  <a:cubicBezTo>
                    <a:pt x="8754" y="13177"/>
                    <a:pt x="9022" y="13207"/>
                    <a:pt x="9171" y="13594"/>
                  </a:cubicBezTo>
                  <a:cubicBezTo>
                    <a:pt x="9201" y="13743"/>
                    <a:pt x="9201" y="13862"/>
                    <a:pt x="9171" y="13981"/>
                  </a:cubicBezTo>
                  <a:cubicBezTo>
                    <a:pt x="9171" y="14070"/>
                    <a:pt x="9141" y="14130"/>
                    <a:pt x="9171" y="14159"/>
                  </a:cubicBezTo>
                  <a:cubicBezTo>
                    <a:pt x="9171" y="14219"/>
                    <a:pt x="9231" y="14249"/>
                    <a:pt x="9260" y="14279"/>
                  </a:cubicBezTo>
                  <a:cubicBezTo>
                    <a:pt x="9320" y="14368"/>
                    <a:pt x="9409" y="14427"/>
                    <a:pt x="9439" y="14576"/>
                  </a:cubicBezTo>
                  <a:cubicBezTo>
                    <a:pt x="9499" y="14666"/>
                    <a:pt x="9499" y="14755"/>
                    <a:pt x="9469" y="14844"/>
                  </a:cubicBezTo>
                  <a:cubicBezTo>
                    <a:pt x="9469" y="14934"/>
                    <a:pt x="9469" y="14993"/>
                    <a:pt x="9499" y="15023"/>
                  </a:cubicBezTo>
                  <a:cubicBezTo>
                    <a:pt x="9499" y="15082"/>
                    <a:pt x="9558" y="15112"/>
                    <a:pt x="9588" y="15172"/>
                  </a:cubicBezTo>
                  <a:cubicBezTo>
                    <a:pt x="9647" y="15202"/>
                    <a:pt x="9677" y="15231"/>
                    <a:pt x="9707" y="15291"/>
                  </a:cubicBezTo>
                  <a:cubicBezTo>
                    <a:pt x="9856" y="15470"/>
                    <a:pt x="10005" y="15708"/>
                    <a:pt x="10034" y="15946"/>
                  </a:cubicBezTo>
                  <a:cubicBezTo>
                    <a:pt x="10064" y="16065"/>
                    <a:pt x="10064" y="16184"/>
                    <a:pt x="10064" y="16303"/>
                  </a:cubicBezTo>
                  <a:cubicBezTo>
                    <a:pt x="10034" y="16482"/>
                    <a:pt x="10034" y="16571"/>
                    <a:pt x="10183" y="16660"/>
                  </a:cubicBezTo>
                  <a:cubicBezTo>
                    <a:pt x="10362" y="16780"/>
                    <a:pt x="10570" y="16780"/>
                    <a:pt x="10779" y="16780"/>
                  </a:cubicBezTo>
                  <a:lnTo>
                    <a:pt x="11077" y="16780"/>
                  </a:lnTo>
                  <a:cubicBezTo>
                    <a:pt x="11285" y="16809"/>
                    <a:pt x="11583" y="16809"/>
                    <a:pt x="11761" y="16928"/>
                  </a:cubicBezTo>
                  <a:cubicBezTo>
                    <a:pt x="11880" y="16958"/>
                    <a:pt x="11970" y="17048"/>
                    <a:pt x="12029" y="17107"/>
                  </a:cubicBezTo>
                  <a:cubicBezTo>
                    <a:pt x="12119" y="17167"/>
                    <a:pt x="12119" y="17196"/>
                    <a:pt x="12238" y="17196"/>
                  </a:cubicBezTo>
                  <a:cubicBezTo>
                    <a:pt x="12268" y="17167"/>
                    <a:pt x="12387" y="17077"/>
                    <a:pt x="12446" y="17018"/>
                  </a:cubicBezTo>
                  <a:cubicBezTo>
                    <a:pt x="12582" y="16909"/>
                    <a:pt x="12718" y="16776"/>
                    <a:pt x="12876" y="16776"/>
                  </a:cubicBezTo>
                  <a:cubicBezTo>
                    <a:pt x="12891" y="16776"/>
                    <a:pt x="12907" y="16777"/>
                    <a:pt x="12923" y="16780"/>
                  </a:cubicBezTo>
                  <a:cubicBezTo>
                    <a:pt x="13191" y="16809"/>
                    <a:pt x="13191" y="17077"/>
                    <a:pt x="13191" y="17167"/>
                  </a:cubicBezTo>
                  <a:cubicBezTo>
                    <a:pt x="13191" y="17196"/>
                    <a:pt x="13191" y="17256"/>
                    <a:pt x="13191" y="17256"/>
                  </a:cubicBezTo>
                  <a:cubicBezTo>
                    <a:pt x="13220" y="17345"/>
                    <a:pt x="13458" y="17583"/>
                    <a:pt x="13548" y="17643"/>
                  </a:cubicBezTo>
                  <a:cubicBezTo>
                    <a:pt x="13578" y="17673"/>
                    <a:pt x="13607" y="17703"/>
                    <a:pt x="13607" y="17703"/>
                  </a:cubicBezTo>
                  <a:cubicBezTo>
                    <a:pt x="13637" y="17703"/>
                    <a:pt x="13637" y="17673"/>
                    <a:pt x="13637" y="17673"/>
                  </a:cubicBezTo>
                  <a:cubicBezTo>
                    <a:pt x="13667" y="17643"/>
                    <a:pt x="13697" y="17613"/>
                    <a:pt x="13726" y="17554"/>
                  </a:cubicBezTo>
                  <a:lnTo>
                    <a:pt x="13786" y="17464"/>
                  </a:lnTo>
                  <a:cubicBezTo>
                    <a:pt x="13968" y="17259"/>
                    <a:pt x="14221" y="16949"/>
                    <a:pt x="14570" y="16949"/>
                  </a:cubicBezTo>
                  <a:cubicBezTo>
                    <a:pt x="14676" y="16949"/>
                    <a:pt x="14792" y="16978"/>
                    <a:pt x="14917" y="17048"/>
                  </a:cubicBezTo>
                  <a:cubicBezTo>
                    <a:pt x="15215" y="17196"/>
                    <a:pt x="15334" y="17435"/>
                    <a:pt x="15453" y="17673"/>
                  </a:cubicBezTo>
                  <a:cubicBezTo>
                    <a:pt x="15483" y="17732"/>
                    <a:pt x="15513" y="17792"/>
                    <a:pt x="15543" y="17851"/>
                  </a:cubicBezTo>
                  <a:cubicBezTo>
                    <a:pt x="15692" y="18090"/>
                    <a:pt x="15751" y="18090"/>
                    <a:pt x="15751" y="18090"/>
                  </a:cubicBezTo>
                  <a:cubicBezTo>
                    <a:pt x="15751" y="18090"/>
                    <a:pt x="15811" y="18060"/>
                    <a:pt x="15930" y="17941"/>
                  </a:cubicBezTo>
                  <a:cubicBezTo>
                    <a:pt x="16108" y="17703"/>
                    <a:pt x="16079" y="17554"/>
                    <a:pt x="16079" y="17316"/>
                  </a:cubicBezTo>
                  <a:cubicBezTo>
                    <a:pt x="16079" y="17226"/>
                    <a:pt x="16079" y="17167"/>
                    <a:pt x="16079" y="17077"/>
                  </a:cubicBezTo>
                  <a:cubicBezTo>
                    <a:pt x="16079" y="16869"/>
                    <a:pt x="16138" y="16690"/>
                    <a:pt x="16287" y="16571"/>
                  </a:cubicBezTo>
                  <a:cubicBezTo>
                    <a:pt x="16516" y="16363"/>
                    <a:pt x="16861" y="16315"/>
                    <a:pt x="17190" y="16315"/>
                  </a:cubicBezTo>
                  <a:cubicBezTo>
                    <a:pt x="17332" y="16315"/>
                    <a:pt x="17471" y="16324"/>
                    <a:pt x="17597" y="16333"/>
                  </a:cubicBezTo>
                  <a:lnTo>
                    <a:pt x="17686" y="16333"/>
                  </a:lnTo>
                  <a:cubicBezTo>
                    <a:pt x="17984" y="16333"/>
                    <a:pt x="18044" y="16273"/>
                    <a:pt x="18252" y="15857"/>
                  </a:cubicBezTo>
                  <a:cubicBezTo>
                    <a:pt x="18312" y="15767"/>
                    <a:pt x="18341" y="15648"/>
                    <a:pt x="18401" y="15559"/>
                  </a:cubicBezTo>
                  <a:cubicBezTo>
                    <a:pt x="18460" y="15380"/>
                    <a:pt x="18550" y="15202"/>
                    <a:pt x="18669" y="15023"/>
                  </a:cubicBezTo>
                  <a:lnTo>
                    <a:pt x="18728" y="14934"/>
                  </a:lnTo>
                  <a:cubicBezTo>
                    <a:pt x="18877" y="14725"/>
                    <a:pt x="18937" y="14636"/>
                    <a:pt x="18937" y="14308"/>
                  </a:cubicBezTo>
                  <a:cubicBezTo>
                    <a:pt x="18937" y="14070"/>
                    <a:pt x="18907" y="13802"/>
                    <a:pt x="18877" y="13564"/>
                  </a:cubicBezTo>
                  <a:cubicBezTo>
                    <a:pt x="18848" y="13266"/>
                    <a:pt x="18848" y="12998"/>
                    <a:pt x="18848" y="12701"/>
                  </a:cubicBezTo>
                  <a:cubicBezTo>
                    <a:pt x="18848" y="12581"/>
                    <a:pt x="18848" y="12462"/>
                    <a:pt x="18877" y="12313"/>
                  </a:cubicBezTo>
                  <a:cubicBezTo>
                    <a:pt x="18907" y="11807"/>
                    <a:pt x="18937" y="11182"/>
                    <a:pt x="18580" y="10884"/>
                  </a:cubicBezTo>
                  <a:cubicBezTo>
                    <a:pt x="18460" y="10765"/>
                    <a:pt x="18222" y="10735"/>
                    <a:pt x="18014" y="10735"/>
                  </a:cubicBezTo>
                  <a:lnTo>
                    <a:pt x="17925" y="10735"/>
                  </a:lnTo>
                  <a:cubicBezTo>
                    <a:pt x="17865" y="10855"/>
                    <a:pt x="17776" y="10944"/>
                    <a:pt x="17657" y="11063"/>
                  </a:cubicBezTo>
                  <a:cubicBezTo>
                    <a:pt x="17403" y="11266"/>
                    <a:pt x="16978" y="11404"/>
                    <a:pt x="16636" y="11404"/>
                  </a:cubicBezTo>
                  <a:cubicBezTo>
                    <a:pt x="16576" y="11404"/>
                    <a:pt x="16519" y="11399"/>
                    <a:pt x="16466" y="11390"/>
                  </a:cubicBezTo>
                  <a:cubicBezTo>
                    <a:pt x="16227" y="11331"/>
                    <a:pt x="16019" y="11152"/>
                    <a:pt x="15840" y="10974"/>
                  </a:cubicBezTo>
                  <a:cubicBezTo>
                    <a:pt x="15662" y="10825"/>
                    <a:pt x="15513" y="10676"/>
                    <a:pt x="15334" y="10646"/>
                  </a:cubicBezTo>
                  <a:cubicBezTo>
                    <a:pt x="15245" y="10616"/>
                    <a:pt x="15215" y="10616"/>
                    <a:pt x="15185" y="10616"/>
                  </a:cubicBezTo>
                  <a:cubicBezTo>
                    <a:pt x="15215" y="10646"/>
                    <a:pt x="15215" y="10765"/>
                    <a:pt x="15215" y="10825"/>
                  </a:cubicBezTo>
                  <a:cubicBezTo>
                    <a:pt x="15245" y="11063"/>
                    <a:pt x="15304" y="11480"/>
                    <a:pt x="14917" y="11599"/>
                  </a:cubicBezTo>
                  <a:cubicBezTo>
                    <a:pt x="14849" y="11622"/>
                    <a:pt x="14785" y="11631"/>
                    <a:pt x="14724" y="11631"/>
                  </a:cubicBezTo>
                  <a:cubicBezTo>
                    <a:pt x="14625" y="11631"/>
                    <a:pt x="14533" y="11606"/>
                    <a:pt x="14441" y="11569"/>
                  </a:cubicBezTo>
                  <a:cubicBezTo>
                    <a:pt x="14114" y="11361"/>
                    <a:pt x="14024" y="10855"/>
                    <a:pt x="13965" y="10408"/>
                  </a:cubicBezTo>
                  <a:cubicBezTo>
                    <a:pt x="13935" y="10170"/>
                    <a:pt x="13875" y="9932"/>
                    <a:pt x="13816" y="9842"/>
                  </a:cubicBezTo>
                  <a:cubicBezTo>
                    <a:pt x="13756" y="9753"/>
                    <a:pt x="13697" y="9664"/>
                    <a:pt x="13607" y="9574"/>
                  </a:cubicBezTo>
                  <a:cubicBezTo>
                    <a:pt x="13458" y="9455"/>
                    <a:pt x="13280" y="9277"/>
                    <a:pt x="13220" y="9009"/>
                  </a:cubicBezTo>
                  <a:cubicBezTo>
                    <a:pt x="13161" y="8711"/>
                    <a:pt x="13280" y="8473"/>
                    <a:pt x="13429" y="8264"/>
                  </a:cubicBezTo>
                  <a:cubicBezTo>
                    <a:pt x="13697" y="7877"/>
                    <a:pt x="13697" y="7877"/>
                    <a:pt x="13339" y="7520"/>
                  </a:cubicBezTo>
                  <a:cubicBezTo>
                    <a:pt x="13161" y="7341"/>
                    <a:pt x="13012" y="7311"/>
                    <a:pt x="12803" y="7282"/>
                  </a:cubicBezTo>
                  <a:cubicBezTo>
                    <a:pt x="12684" y="7252"/>
                    <a:pt x="12595" y="7222"/>
                    <a:pt x="12476" y="7192"/>
                  </a:cubicBezTo>
                  <a:cubicBezTo>
                    <a:pt x="11970" y="7014"/>
                    <a:pt x="11791" y="6597"/>
                    <a:pt x="11672" y="6180"/>
                  </a:cubicBezTo>
                  <a:cubicBezTo>
                    <a:pt x="11493" y="5614"/>
                    <a:pt x="11285" y="4572"/>
                    <a:pt x="11761" y="3828"/>
                  </a:cubicBezTo>
                  <a:cubicBezTo>
                    <a:pt x="11821" y="3709"/>
                    <a:pt x="11880" y="3590"/>
                    <a:pt x="11970" y="3500"/>
                  </a:cubicBezTo>
                  <a:cubicBezTo>
                    <a:pt x="12148" y="3262"/>
                    <a:pt x="12268" y="3084"/>
                    <a:pt x="12268" y="2726"/>
                  </a:cubicBezTo>
                  <a:cubicBezTo>
                    <a:pt x="12268" y="2548"/>
                    <a:pt x="12268" y="2369"/>
                    <a:pt x="12297" y="2161"/>
                  </a:cubicBezTo>
                  <a:cubicBezTo>
                    <a:pt x="12297" y="1922"/>
                    <a:pt x="12327" y="1654"/>
                    <a:pt x="12327" y="1416"/>
                  </a:cubicBezTo>
                  <a:lnTo>
                    <a:pt x="12327" y="1416"/>
                  </a:lnTo>
                  <a:cubicBezTo>
                    <a:pt x="11583" y="1446"/>
                    <a:pt x="10868" y="1505"/>
                    <a:pt x="10154" y="1565"/>
                  </a:cubicBezTo>
                  <a:cubicBezTo>
                    <a:pt x="9945" y="1595"/>
                    <a:pt x="9767" y="1654"/>
                    <a:pt x="9588" y="1654"/>
                  </a:cubicBezTo>
                  <a:cubicBezTo>
                    <a:pt x="9469" y="1654"/>
                    <a:pt x="9331" y="1692"/>
                    <a:pt x="9204" y="1692"/>
                  </a:cubicBezTo>
                  <a:cubicBezTo>
                    <a:pt x="9172" y="1692"/>
                    <a:pt x="9141" y="1690"/>
                    <a:pt x="9112" y="1684"/>
                  </a:cubicBezTo>
                  <a:cubicBezTo>
                    <a:pt x="9082" y="1684"/>
                    <a:pt x="9082" y="1654"/>
                    <a:pt x="9052" y="1654"/>
                  </a:cubicBezTo>
                  <a:cubicBezTo>
                    <a:pt x="8963" y="1595"/>
                    <a:pt x="8903" y="1505"/>
                    <a:pt x="8844" y="1416"/>
                  </a:cubicBezTo>
                  <a:cubicBezTo>
                    <a:pt x="8635" y="1118"/>
                    <a:pt x="8665" y="999"/>
                    <a:pt x="8308" y="999"/>
                  </a:cubicBezTo>
                  <a:cubicBezTo>
                    <a:pt x="7891" y="999"/>
                    <a:pt x="7831" y="970"/>
                    <a:pt x="7623" y="612"/>
                  </a:cubicBezTo>
                  <a:cubicBezTo>
                    <a:pt x="7440" y="272"/>
                    <a:pt x="7302" y="1"/>
                    <a:pt x="69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3"/>
            <p:cNvSpPr/>
            <p:nvPr/>
          </p:nvSpPr>
          <p:spPr>
            <a:xfrm>
              <a:off x="2623125" y="2515025"/>
              <a:ext cx="449600" cy="782400"/>
            </a:xfrm>
            <a:custGeom>
              <a:avLst/>
              <a:gdLst/>
              <a:ahLst/>
              <a:cxnLst/>
              <a:rect l="l" t="t" r="r" b="b"/>
              <a:pathLst>
                <a:path w="17984" h="31296" extrusionOk="0">
                  <a:moveTo>
                    <a:pt x="3866" y="0"/>
                  </a:moveTo>
                  <a:cubicBezTo>
                    <a:pt x="3824" y="0"/>
                    <a:pt x="3776" y="10"/>
                    <a:pt x="3722" y="33"/>
                  </a:cubicBezTo>
                  <a:cubicBezTo>
                    <a:pt x="3424" y="152"/>
                    <a:pt x="3484" y="390"/>
                    <a:pt x="3454" y="658"/>
                  </a:cubicBezTo>
                  <a:cubicBezTo>
                    <a:pt x="3394" y="985"/>
                    <a:pt x="3275" y="1194"/>
                    <a:pt x="3007" y="1402"/>
                  </a:cubicBezTo>
                  <a:cubicBezTo>
                    <a:pt x="2739" y="1611"/>
                    <a:pt x="2382" y="1641"/>
                    <a:pt x="2114" y="1849"/>
                  </a:cubicBezTo>
                  <a:cubicBezTo>
                    <a:pt x="1757" y="2147"/>
                    <a:pt x="1816" y="2623"/>
                    <a:pt x="1787" y="3040"/>
                  </a:cubicBezTo>
                  <a:cubicBezTo>
                    <a:pt x="1757" y="3576"/>
                    <a:pt x="1310" y="3486"/>
                    <a:pt x="1131" y="3903"/>
                  </a:cubicBezTo>
                  <a:cubicBezTo>
                    <a:pt x="1042" y="4142"/>
                    <a:pt x="1191" y="4677"/>
                    <a:pt x="1221" y="4916"/>
                  </a:cubicBezTo>
                  <a:cubicBezTo>
                    <a:pt x="1280" y="5094"/>
                    <a:pt x="1340" y="5184"/>
                    <a:pt x="1310" y="5332"/>
                  </a:cubicBezTo>
                  <a:cubicBezTo>
                    <a:pt x="1280" y="5541"/>
                    <a:pt x="1102" y="5690"/>
                    <a:pt x="1102" y="5928"/>
                  </a:cubicBezTo>
                  <a:cubicBezTo>
                    <a:pt x="1072" y="6345"/>
                    <a:pt x="1429" y="6613"/>
                    <a:pt x="1489" y="7000"/>
                  </a:cubicBezTo>
                  <a:cubicBezTo>
                    <a:pt x="1519" y="7298"/>
                    <a:pt x="1310" y="7506"/>
                    <a:pt x="1340" y="7744"/>
                  </a:cubicBezTo>
                  <a:cubicBezTo>
                    <a:pt x="1370" y="8042"/>
                    <a:pt x="1757" y="8161"/>
                    <a:pt x="1697" y="8518"/>
                  </a:cubicBezTo>
                  <a:cubicBezTo>
                    <a:pt x="1638" y="8846"/>
                    <a:pt x="1251" y="8965"/>
                    <a:pt x="1251" y="9322"/>
                  </a:cubicBezTo>
                  <a:cubicBezTo>
                    <a:pt x="1251" y="9590"/>
                    <a:pt x="1489" y="9799"/>
                    <a:pt x="1608" y="10007"/>
                  </a:cubicBezTo>
                  <a:cubicBezTo>
                    <a:pt x="1787" y="10275"/>
                    <a:pt x="1935" y="10602"/>
                    <a:pt x="2084" y="10870"/>
                  </a:cubicBezTo>
                  <a:cubicBezTo>
                    <a:pt x="2412" y="11436"/>
                    <a:pt x="2263" y="11913"/>
                    <a:pt x="2322" y="12508"/>
                  </a:cubicBezTo>
                  <a:cubicBezTo>
                    <a:pt x="2382" y="12806"/>
                    <a:pt x="2531" y="12955"/>
                    <a:pt x="2739" y="13193"/>
                  </a:cubicBezTo>
                  <a:cubicBezTo>
                    <a:pt x="2977" y="13431"/>
                    <a:pt x="3097" y="13669"/>
                    <a:pt x="3216" y="13997"/>
                  </a:cubicBezTo>
                  <a:cubicBezTo>
                    <a:pt x="3365" y="14354"/>
                    <a:pt x="3543" y="14592"/>
                    <a:pt x="3603" y="14979"/>
                  </a:cubicBezTo>
                  <a:cubicBezTo>
                    <a:pt x="3662" y="15396"/>
                    <a:pt x="3513" y="15724"/>
                    <a:pt x="3216" y="16021"/>
                  </a:cubicBezTo>
                  <a:cubicBezTo>
                    <a:pt x="2769" y="16468"/>
                    <a:pt x="2174" y="16706"/>
                    <a:pt x="1727" y="17183"/>
                  </a:cubicBezTo>
                  <a:cubicBezTo>
                    <a:pt x="1340" y="17570"/>
                    <a:pt x="1399" y="17957"/>
                    <a:pt x="1638" y="18433"/>
                  </a:cubicBezTo>
                  <a:cubicBezTo>
                    <a:pt x="1816" y="18820"/>
                    <a:pt x="2114" y="19297"/>
                    <a:pt x="1935" y="19743"/>
                  </a:cubicBezTo>
                  <a:cubicBezTo>
                    <a:pt x="1757" y="20100"/>
                    <a:pt x="1370" y="20368"/>
                    <a:pt x="1429" y="20845"/>
                  </a:cubicBezTo>
                  <a:cubicBezTo>
                    <a:pt x="1459" y="21023"/>
                    <a:pt x="1578" y="21113"/>
                    <a:pt x="1519" y="21291"/>
                  </a:cubicBezTo>
                  <a:cubicBezTo>
                    <a:pt x="1429" y="21530"/>
                    <a:pt x="1161" y="21619"/>
                    <a:pt x="983" y="21738"/>
                  </a:cubicBezTo>
                  <a:cubicBezTo>
                    <a:pt x="685" y="21976"/>
                    <a:pt x="566" y="22274"/>
                    <a:pt x="625" y="22631"/>
                  </a:cubicBezTo>
                  <a:cubicBezTo>
                    <a:pt x="685" y="23197"/>
                    <a:pt x="1370" y="24507"/>
                    <a:pt x="476" y="24775"/>
                  </a:cubicBezTo>
                  <a:cubicBezTo>
                    <a:pt x="328" y="24835"/>
                    <a:pt x="179" y="24745"/>
                    <a:pt x="89" y="24954"/>
                  </a:cubicBezTo>
                  <a:cubicBezTo>
                    <a:pt x="0" y="25192"/>
                    <a:pt x="179" y="25251"/>
                    <a:pt x="298" y="25370"/>
                  </a:cubicBezTo>
                  <a:cubicBezTo>
                    <a:pt x="536" y="25609"/>
                    <a:pt x="804" y="25758"/>
                    <a:pt x="804" y="26145"/>
                  </a:cubicBezTo>
                  <a:cubicBezTo>
                    <a:pt x="774" y="26472"/>
                    <a:pt x="536" y="26770"/>
                    <a:pt x="476" y="27097"/>
                  </a:cubicBezTo>
                  <a:cubicBezTo>
                    <a:pt x="417" y="27514"/>
                    <a:pt x="268" y="28020"/>
                    <a:pt x="357" y="28407"/>
                  </a:cubicBezTo>
                  <a:cubicBezTo>
                    <a:pt x="447" y="28854"/>
                    <a:pt x="655" y="29152"/>
                    <a:pt x="476" y="29628"/>
                  </a:cubicBezTo>
                  <a:cubicBezTo>
                    <a:pt x="357" y="29926"/>
                    <a:pt x="209" y="30224"/>
                    <a:pt x="179" y="30551"/>
                  </a:cubicBezTo>
                  <a:lnTo>
                    <a:pt x="506" y="30462"/>
                  </a:lnTo>
                  <a:cubicBezTo>
                    <a:pt x="651" y="30413"/>
                    <a:pt x="771" y="30393"/>
                    <a:pt x="871" y="30393"/>
                  </a:cubicBezTo>
                  <a:cubicBezTo>
                    <a:pt x="1079" y="30393"/>
                    <a:pt x="1200" y="30480"/>
                    <a:pt x="1280" y="30581"/>
                  </a:cubicBezTo>
                  <a:cubicBezTo>
                    <a:pt x="1340" y="30700"/>
                    <a:pt x="1340" y="30819"/>
                    <a:pt x="1370" y="30908"/>
                  </a:cubicBezTo>
                  <a:cubicBezTo>
                    <a:pt x="1370" y="30938"/>
                    <a:pt x="1370" y="30968"/>
                    <a:pt x="1370" y="30998"/>
                  </a:cubicBezTo>
                  <a:cubicBezTo>
                    <a:pt x="1370" y="31087"/>
                    <a:pt x="1429" y="31176"/>
                    <a:pt x="1519" y="31236"/>
                  </a:cubicBezTo>
                  <a:cubicBezTo>
                    <a:pt x="1548" y="31266"/>
                    <a:pt x="1608" y="31295"/>
                    <a:pt x="1638" y="31295"/>
                  </a:cubicBezTo>
                  <a:lnTo>
                    <a:pt x="1667" y="30908"/>
                  </a:lnTo>
                  <a:cubicBezTo>
                    <a:pt x="1667" y="30819"/>
                    <a:pt x="1727" y="30789"/>
                    <a:pt x="1787" y="30760"/>
                  </a:cubicBezTo>
                  <a:cubicBezTo>
                    <a:pt x="1801" y="30745"/>
                    <a:pt x="1831" y="30737"/>
                    <a:pt x="1861" y="30737"/>
                  </a:cubicBezTo>
                  <a:cubicBezTo>
                    <a:pt x="1891" y="30737"/>
                    <a:pt x="1921" y="30745"/>
                    <a:pt x="1935" y="30760"/>
                  </a:cubicBezTo>
                  <a:cubicBezTo>
                    <a:pt x="2144" y="30879"/>
                    <a:pt x="2352" y="31057"/>
                    <a:pt x="2471" y="31236"/>
                  </a:cubicBezTo>
                  <a:cubicBezTo>
                    <a:pt x="2769" y="31057"/>
                    <a:pt x="3097" y="30938"/>
                    <a:pt x="3424" y="30879"/>
                  </a:cubicBezTo>
                  <a:lnTo>
                    <a:pt x="3513" y="30879"/>
                  </a:lnTo>
                  <a:cubicBezTo>
                    <a:pt x="3603" y="30879"/>
                    <a:pt x="3722" y="30849"/>
                    <a:pt x="3811" y="30819"/>
                  </a:cubicBezTo>
                  <a:cubicBezTo>
                    <a:pt x="3960" y="30730"/>
                    <a:pt x="3990" y="30492"/>
                    <a:pt x="3990" y="30283"/>
                  </a:cubicBezTo>
                  <a:cubicBezTo>
                    <a:pt x="4049" y="29777"/>
                    <a:pt x="4049" y="29241"/>
                    <a:pt x="3990" y="28735"/>
                  </a:cubicBezTo>
                  <a:cubicBezTo>
                    <a:pt x="3990" y="28675"/>
                    <a:pt x="4020" y="28586"/>
                    <a:pt x="4079" y="28556"/>
                  </a:cubicBezTo>
                  <a:cubicBezTo>
                    <a:pt x="4109" y="28541"/>
                    <a:pt x="4139" y="28534"/>
                    <a:pt x="4168" y="28534"/>
                  </a:cubicBezTo>
                  <a:cubicBezTo>
                    <a:pt x="4198" y="28534"/>
                    <a:pt x="4228" y="28541"/>
                    <a:pt x="4258" y="28556"/>
                  </a:cubicBezTo>
                  <a:cubicBezTo>
                    <a:pt x="4317" y="28586"/>
                    <a:pt x="4381" y="28599"/>
                    <a:pt x="4446" y="28599"/>
                  </a:cubicBezTo>
                  <a:cubicBezTo>
                    <a:pt x="4641" y="28599"/>
                    <a:pt x="4853" y="28482"/>
                    <a:pt x="5032" y="28348"/>
                  </a:cubicBezTo>
                  <a:cubicBezTo>
                    <a:pt x="5091" y="28259"/>
                    <a:pt x="5181" y="28199"/>
                    <a:pt x="5270" y="28110"/>
                  </a:cubicBezTo>
                  <a:cubicBezTo>
                    <a:pt x="5419" y="27931"/>
                    <a:pt x="5598" y="27752"/>
                    <a:pt x="5836" y="27604"/>
                  </a:cubicBezTo>
                  <a:cubicBezTo>
                    <a:pt x="6134" y="27455"/>
                    <a:pt x="6461" y="27425"/>
                    <a:pt x="6789" y="27425"/>
                  </a:cubicBezTo>
                  <a:cubicBezTo>
                    <a:pt x="6937" y="27395"/>
                    <a:pt x="7086" y="27395"/>
                    <a:pt x="7235" y="27365"/>
                  </a:cubicBezTo>
                  <a:cubicBezTo>
                    <a:pt x="7682" y="27276"/>
                    <a:pt x="8128" y="27008"/>
                    <a:pt x="8426" y="26561"/>
                  </a:cubicBezTo>
                  <a:cubicBezTo>
                    <a:pt x="8724" y="26145"/>
                    <a:pt x="8843" y="25638"/>
                    <a:pt x="8754" y="25162"/>
                  </a:cubicBezTo>
                  <a:lnTo>
                    <a:pt x="8754" y="25102"/>
                  </a:lnTo>
                  <a:cubicBezTo>
                    <a:pt x="8694" y="24775"/>
                    <a:pt x="8605" y="24269"/>
                    <a:pt x="8992" y="24031"/>
                  </a:cubicBezTo>
                  <a:cubicBezTo>
                    <a:pt x="9022" y="24031"/>
                    <a:pt x="9051" y="24001"/>
                    <a:pt x="9111" y="24001"/>
                  </a:cubicBezTo>
                  <a:cubicBezTo>
                    <a:pt x="9111" y="23971"/>
                    <a:pt x="9141" y="23971"/>
                    <a:pt x="9170" y="23971"/>
                  </a:cubicBezTo>
                  <a:cubicBezTo>
                    <a:pt x="9290" y="23912"/>
                    <a:pt x="9319" y="23733"/>
                    <a:pt x="9379" y="23495"/>
                  </a:cubicBezTo>
                  <a:cubicBezTo>
                    <a:pt x="9409" y="23376"/>
                    <a:pt x="9438" y="23256"/>
                    <a:pt x="9468" y="23167"/>
                  </a:cubicBezTo>
                  <a:cubicBezTo>
                    <a:pt x="9647" y="22631"/>
                    <a:pt x="10153" y="22423"/>
                    <a:pt x="10629" y="22185"/>
                  </a:cubicBezTo>
                  <a:cubicBezTo>
                    <a:pt x="11076" y="21976"/>
                    <a:pt x="11523" y="21768"/>
                    <a:pt x="11612" y="21351"/>
                  </a:cubicBezTo>
                  <a:cubicBezTo>
                    <a:pt x="11642" y="21291"/>
                    <a:pt x="11642" y="21262"/>
                    <a:pt x="11642" y="21202"/>
                  </a:cubicBezTo>
                  <a:cubicBezTo>
                    <a:pt x="11671" y="21083"/>
                    <a:pt x="11671" y="20964"/>
                    <a:pt x="11731" y="20845"/>
                  </a:cubicBezTo>
                  <a:cubicBezTo>
                    <a:pt x="11791" y="20696"/>
                    <a:pt x="11939" y="20577"/>
                    <a:pt x="12088" y="20547"/>
                  </a:cubicBezTo>
                  <a:cubicBezTo>
                    <a:pt x="12120" y="20539"/>
                    <a:pt x="12152" y="20535"/>
                    <a:pt x="12183" y="20535"/>
                  </a:cubicBezTo>
                  <a:cubicBezTo>
                    <a:pt x="12269" y="20535"/>
                    <a:pt x="12350" y="20563"/>
                    <a:pt x="12416" y="20607"/>
                  </a:cubicBezTo>
                  <a:cubicBezTo>
                    <a:pt x="12475" y="20636"/>
                    <a:pt x="12505" y="20696"/>
                    <a:pt x="12535" y="20726"/>
                  </a:cubicBezTo>
                  <a:cubicBezTo>
                    <a:pt x="12535" y="20755"/>
                    <a:pt x="12565" y="20785"/>
                    <a:pt x="12565" y="20785"/>
                  </a:cubicBezTo>
                  <a:lnTo>
                    <a:pt x="12654" y="20785"/>
                  </a:lnTo>
                  <a:cubicBezTo>
                    <a:pt x="13160" y="20666"/>
                    <a:pt x="13607" y="20309"/>
                    <a:pt x="13875" y="19862"/>
                  </a:cubicBezTo>
                  <a:lnTo>
                    <a:pt x="13904" y="19773"/>
                  </a:lnTo>
                  <a:cubicBezTo>
                    <a:pt x="13994" y="19594"/>
                    <a:pt x="14113" y="19386"/>
                    <a:pt x="14292" y="19297"/>
                  </a:cubicBezTo>
                  <a:cubicBezTo>
                    <a:pt x="14381" y="19237"/>
                    <a:pt x="14470" y="19207"/>
                    <a:pt x="14530" y="19177"/>
                  </a:cubicBezTo>
                  <a:cubicBezTo>
                    <a:pt x="14560" y="19177"/>
                    <a:pt x="14619" y="19177"/>
                    <a:pt x="14649" y="19148"/>
                  </a:cubicBezTo>
                  <a:cubicBezTo>
                    <a:pt x="14917" y="19058"/>
                    <a:pt x="14976" y="18850"/>
                    <a:pt x="15006" y="18463"/>
                  </a:cubicBezTo>
                  <a:cubicBezTo>
                    <a:pt x="15066" y="18016"/>
                    <a:pt x="15185" y="17927"/>
                    <a:pt x="15482" y="17599"/>
                  </a:cubicBezTo>
                  <a:cubicBezTo>
                    <a:pt x="15602" y="17510"/>
                    <a:pt x="15691" y="17391"/>
                    <a:pt x="15780" y="17302"/>
                  </a:cubicBezTo>
                  <a:cubicBezTo>
                    <a:pt x="16078" y="16944"/>
                    <a:pt x="16405" y="16587"/>
                    <a:pt x="16882" y="16528"/>
                  </a:cubicBezTo>
                  <a:cubicBezTo>
                    <a:pt x="16931" y="16518"/>
                    <a:pt x="16981" y="16514"/>
                    <a:pt x="17031" y="16514"/>
                  </a:cubicBezTo>
                  <a:cubicBezTo>
                    <a:pt x="17130" y="16514"/>
                    <a:pt x="17229" y="16528"/>
                    <a:pt x="17328" y="16528"/>
                  </a:cubicBezTo>
                  <a:cubicBezTo>
                    <a:pt x="17388" y="16528"/>
                    <a:pt x="17448" y="16557"/>
                    <a:pt x="17507" y="16557"/>
                  </a:cubicBezTo>
                  <a:cubicBezTo>
                    <a:pt x="17716" y="16557"/>
                    <a:pt x="17835" y="16528"/>
                    <a:pt x="17924" y="16438"/>
                  </a:cubicBezTo>
                  <a:cubicBezTo>
                    <a:pt x="17954" y="16408"/>
                    <a:pt x="17983" y="16349"/>
                    <a:pt x="17983" y="16289"/>
                  </a:cubicBezTo>
                  <a:cubicBezTo>
                    <a:pt x="17983" y="16260"/>
                    <a:pt x="17983" y="16230"/>
                    <a:pt x="17954" y="16200"/>
                  </a:cubicBezTo>
                  <a:cubicBezTo>
                    <a:pt x="17924" y="16200"/>
                    <a:pt x="17894" y="16200"/>
                    <a:pt x="17864" y="16170"/>
                  </a:cubicBezTo>
                  <a:cubicBezTo>
                    <a:pt x="17805" y="16170"/>
                    <a:pt x="17775" y="16140"/>
                    <a:pt x="17716" y="16140"/>
                  </a:cubicBezTo>
                  <a:cubicBezTo>
                    <a:pt x="17418" y="15992"/>
                    <a:pt x="17358" y="15664"/>
                    <a:pt x="17299" y="15366"/>
                  </a:cubicBezTo>
                  <a:lnTo>
                    <a:pt x="17299" y="15337"/>
                  </a:lnTo>
                  <a:cubicBezTo>
                    <a:pt x="17271" y="15168"/>
                    <a:pt x="17163" y="14947"/>
                    <a:pt x="17026" y="14947"/>
                  </a:cubicBezTo>
                  <a:cubicBezTo>
                    <a:pt x="17018" y="14947"/>
                    <a:pt x="17010" y="14948"/>
                    <a:pt x="17001" y="14950"/>
                  </a:cubicBezTo>
                  <a:cubicBezTo>
                    <a:pt x="17001" y="14950"/>
                    <a:pt x="16971" y="14950"/>
                    <a:pt x="16971" y="14979"/>
                  </a:cubicBezTo>
                  <a:cubicBezTo>
                    <a:pt x="16912" y="14979"/>
                    <a:pt x="16852" y="15006"/>
                    <a:pt x="16784" y="15006"/>
                  </a:cubicBezTo>
                  <a:cubicBezTo>
                    <a:pt x="16750" y="15006"/>
                    <a:pt x="16713" y="14999"/>
                    <a:pt x="16673" y="14979"/>
                  </a:cubicBezTo>
                  <a:cubicBezTo>
                    <a:pt x="16465" y="14920"/>
                    <a:pt x="16435" y="14682"/>
                    <a:pt x="16435" y="14622"/>
                  </a:cubicBezTo>
                  <a:cubicBezTo>
                    <a:pt x="16227" y="13371"/>
                    <a:pt x="16227" y="12061"/>
                    <a:pt x="16227" y="10811"/>
                  </a:cubicBezTo>
                  <a:cubicBezTo>
                    <a:pt x="16227" y="10364"/>
                    <a:pt x="16227" y="9888"/>
                    <a:pt x="16197" y="9441"/>
                  </a:cubicBezTo>
                  <a:cubicBezTo>
                    <a:pt x="16197" y="9024"/>
                    <a:pt x="16167" y="8578"/>
                    <a:pt x="16138" y="8131"/>
                  </a:cubicBezTo>
                  <a:cubicBezTo>
                    <a:pt x="15959" y="8101"/>
                    <a:pt x="15780" y="8072"/>
                    <a:pt x="15572" y="7982"/>
                  </a:cubicBezTo>
                  <a:cubicBezTo>
                    <a:pt x="15453" y="7893"/>
                    <a:pt x="15304" y="7804"/>
                    <a:pt x="15185" y="7744"/>
                  </a:cubicBezTo>
                  <a:cubicBezTo>
                    <a:pt x="15036" y="7625"/>
                    <a:pt x="14917" y="7536"/>
                    <a:pt x="14738" y="7476"/>
                  </a:cubicBezTo>
                  <a:cubicBezTo>
                    <a:pt x="14664" y="7446"/>
                    <a:pt x="14582" y="7432"/>
                    <a:pt x="14504" y="7432"/>
                  </a:cubicBezTo>
                  <a:cubicBezTo>
                    <a:pt x="14426" y="7432"/>
                    <a:pt x="14351" y="7446"/>
                    <a:pt x="14292" y="7476"/>
                  </a:cubicBezTo>
                  <a:cubicBezTo>
                    <a:pt x="14202" y="7506"/>
                    <a:pt x="14172" y="7566"/>
                    <a:pt x="14143" y="7625"/>
                  </a:cubicBezTo>
                  <a:cubicBezTo>
                    <a:pt x="14113" y="7685"/>
                    <a:pt x="14083" y="7744"/>
                    <a:pt x="14024" y="7744"/>
                  </a:cubicBezTo>
                  <a:cubicBezTo>
                    <a:pt x="13997" y="7753"/>
                    <a:pt x="13974" y="7757"/>
                    <a:pt x="13953" y="7757"/>
                  </a:cubicBezTo>
                  <a:cubicBezTo>
                    <a:pt x="13902" y="7757"/>
                    <a:pt x="13866" y="7735"/>
                    <a:pt x="13845" y="7714"/>
                  </a:cubicBezTo>
                  <a:cubicBezTo>
                    <a:pt x="13488" y="7327"/>
                    <a:pt x="12981" y="7030"/>
                    <a:pt x="12475" y="6911"/>
                  </a:cubicBezTo>
                  <a:lnTo>
                    <a:pt x="12416" y="6911"/>
                  </a:lnTo>
                  <a:cubicBezTo>
                    <a:pt x="12178" y="6851"/>
                    <a:pt x="11910" y="6791"/>
                    <a:pt x="11761" y="6553"/>
                  </a:cubicBezTo>
                  <a:cubicBezTo>
                    <a:pt x="11671" y="6464"/>
                    <a:pt x="11642" y="6375"/>
                    <a:pt x="11612" y="6285"/>
                  </a:cubicBezTo>
                  <a:cubicBezTo>
                    <a:pt x="11582" y="6226"/>
                    <a:pt x="11552" y="6166"/>
                    <a:pt x="11523" y="6107"/>
                  </a:cubicBezTo>
                  <a:cubicBezTo>
                    <a:pt x="11438" y="5971"/>
                    <a:pt x="11304" y="5922"/>
                    <a:pt x="11122" y="5922"/>
                  </a:cubicBezTo>
                  <a:cubicBezTo>
                    <a:pt x="10985" y="5922"/>
                    <a:pt x="10821" y="5949"/>
                    <a:pt x="10629" y="5988"/>
                  </a:cubicBezTo>
                  <a:cubicBezTo>
                    <a:pt x="10447" y="6016"/>
                    <a:pt x="10251" y="6044"/>
                    <a:pt x="10061" y="6044"/>
                  </a:cubicBezTo>
                  <a:cubicBezTo>
                    <a:pt x="9848" y="6044"/>
                    <a:pt x="9641" y="6008"/>
                    <a:pt x="9468" y="5898"/>
                  </a:cubicBezTo>
                  <a:cubicBezTo>
                    <a:pt x="9379" y="5839"/>
                    <a:pt x="9290" y="5779"/>
                    <a:pt x="9230" y="5720"/>
                  </a:cubicBezTo>
                  <a:cubicBezTo>
                    <a:pt x="9141" y="5630"/>
                    <a:pt x="9051" y="5541"/>
                    <a:pt x="8962" y="5511"/>
                  </a:cubicBezTo>
                  <a:cubicBezTo>
                    <a:pt x="8873" y="5511"/>
                    <a:pt x="8783" y="5541"/>
                    <a:pt x="8694" y="5541"/>
                  </a:cubicBezTo>
                  <a:cubicBezTo>
                    <a:pt x="8610" y="5562"/>
                    <a:pt x="8526" y="5583"/>
                    <a:pt x="8431" y="5583"/>
                  </a:cubicBezTo>
                  <a:cubicBezTo>
                    <a:pt x="8392" y="5583"/>
                    <a:pt x="8351" y="5579"/>
                    <a:pt x="8307" y="5571"/>
                  </a:cubicBezTo>
                  <a:cubicBezTo>
                    <a:pt x="7920" y="5511"/>
                    <a:pt x="7771" y="5124"/>
                    <a:pt x="7682" y="4945"/>
                  </a:cubicBezTo>
                  <a:lnTo>
                    <a:pt x="6104" y="1253"/>
                  </a:lnTo>
                  <a:cubicBezTo>
                    <a:pt x="5891" y="1324"/>
                    <a:pt x="5670" y="1372"/>
                    <a:pt x="5465" y="1372"/>
                  </a:cubicBezTo>
                  <a:cubicBezTo>
                    <a:pt x="5152" y="1372"/>
                    <a:pt x="4878" y="1261"/>
                    <a:pt x="4734" y="956"/>
                  </a:cubicBezTo>
                  <a:cubicBezTo>
                    <a:pt x="4675" y="837"/>
                    <a:pt x="4675" y="688"/>
                    <a:pt x="4645" y="569"/>
                  </a:cubicBezTo>
                  <a:lnTo>
                    <a:pt x="4645" y="479"/>
                  </a:lnTo>
                  <a:cubicBezTo>
                    <a:pt x="4645" y="390"/>
                    <a:pt x="4615" y="330"/>
                    <a:pt x="4585" y="241"/>
                  </a:cubicBezTo>
                  <a:cubicBezTo>
                    <a:pt x="4555" y="271"/>
                    <a:pt x="4496" y="271"/>
                    <a:pt x="4466" y="271"/>
                  </a:cubicBezTo>
                  <a:cubicBezTo>
                    <a:pt x="4455" y="272"/>
                    <a:pt x="4444" y="272"/>
                    <a:pt x="4433" y="272"/>
                  </a:cubicBezTo>
                  <a:cubicBezTo>
                    <a:pt x="4181" y="272"/>
                    <a:pt x="4094" y="0"/>
                    <a:pt x="38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3"/>
            <p:cNvSpPr/>
            <p:nvPr/>
          </p:nvSpPr>
          <p:spPr>
            <a:xfrm>
              <a:off x="3018375" y="2314100"/>
              <a:ext cx="626000" cy="646750"/>
            </a:xfrm>
            <a:custGeom>
              <a:avLst/>
              <a:gdLst/>
              <a:ahLst/>
              <a:cxnLst/>
              <a:rect l="l" t="t" r="r" b="b"/>
              <a:pathLst>
                <a:path w="25040" h="25870" extrusionOk="0">
                  <a:moveTo>
                    <a:pt x="25040" y="1"/>
                  </a:moveTo>
                  <a:cubicBezTo>
                    <a:pt x="24002" y="111"/>
                    <a:pt x="22948" y="173"/>
                    <a:pt x="21889" y="173"/>
                  </a:cubicBezTo>
                  <a:cubicBezTo>
                    <a:pt x="21521" y="173"/>
                    <a:pt x="21151" y="165"/>
                    <a:pt x="20782" y="150"/>
                  </a:cubicBezTo>
                  <a:cubicBezTo>
                    <a:pt x="20455" y="120"/>
                    <a:pt x="20157" y="90"/>
                    <a:pt x="19829" y="90"/>
                  </a:cubicBezTo>
                  <a:cubicBezTo>
                    <a:pt x="19217" y="50"/>
                    <a:pt x="18587" y="10"/>
                    <a:pt x="17960" y="10"/>
                  </a:cubicBezTo>
                  <a:cubicBezTo>
                    <a:pt x="17185" y="10"/>
                    <a:pt x="16415" y="71"/>
                    <a:pt x="15691" y="269"/>
                  </a:cubicBezTo>
                  <a:cubicBezTo>
                    <a:pt x="15691" y="775"/>
                    <a:pt x="15721" y="1281"/>
                    <a:pt x="15721" y="1787"/>
                  </a:cubicBezTo>
                  <a:cubicBezTo>
                    <a:pt x="15750" y="2353"/>
                    <a:pt x="15810" y="2919"/>
                    <a:pt x="15840" y="3455"/>
                  </a:cubicBezTo>
                  <a:cubicBezTo>
                    <a:pt x="15899" y="4199"/>
                    <a:pt x="15989" y="4943"/>
                    <a:pt x="15989" y="5718"/>
                  </a:cubicBezTo>
                  <a:cubicBezTo>
                    <a:pt x="15989" y="6015"/>
                    <a:pt x="15989" y="6462"/>
                    <a:pt x="7622" y="6670"/>
                  </a:cubicBezTo>
                  <a:lnTo>
                    <a:pt x="7235" y="6700"/>
                  </a:lnTo>
                  <a:cubicBezTo>
                    <a:pt x="5568" y="6760"/>
                    <a:pt x="3900" y="6849"/>
                    <a:pt x="2263" y="6968"/>
                  </a:cubicBezTo>
                  <a:lnTo>
                    <a:pt x="357" y="7087"/>
                  </a:lnTo>
                  <a:cubicBezTo>
                    <a:pt x="298" y="7117"/>
                    <a:pt x="238" y="7117"/>
                    <a:pt x="208" y="7176"/>
                  </a:cubicBezTo>
                  <a:cubicBezTo>
                    <a:pt x="0" y="7444"/>
                    <a:pt x="60" y="8219"/>
                    <a:pt x="119" y="8695"/>
                  </a:cubicBezTo>
                  <a:cubicBezTo>
                    <a:pt x="119" y="8844"/>
                    <a:pt x="149" y="8963"/>
                    <a:pt x="149" y="9082"/>
                  </a:cubicBezTo>
                  <a:cubicBezTo>
                    <a:pt x="179" y="10065"/>
                    <a:pt x="268" y="11047"/>
                    <a:pt x="328" y="11881"/>
                  </a:cubicBezTo>
                  <a:cubicBezTo>
                    <a:pt x="387" y="12268"/>
                    <a:pt x="417" y="12655"/>
                    <a:pt x="447" y="13012"/>
                  </a:cubicBezTo>
                  <a:cubicBezTo>
                    <a:pt x="536" y="13965"/>
                    <a:pt x="625" y="14918"/>
                    <a:pt x="685" y="15871"/>
                  </a:cubicBezTo>
                  <a:lnTo>
                    <a:pt x="1429" y="15871"/>
                  </a:lnTo>
                  <a:cubicBezTo>
                    <a:pt x="1965" y="15871"/>
                    <a:pt x="2590" y="15930"/>
                    <a:pt x="3037" y="16317"/>
                  </a:cubicBezTo>
                  <a:cubicBezTo>
                    <a:pt x="3305" y="16555"/>
                    <a:pt x="3454" y="16942"/>
                    <a:pt x="3424" y="17300"/>
                  </a:cubicBezTo>
                  <a:cubicBezTo>
                    <a:pt x="3394" y="17597"/>
                    <a:pt x="3275" y="17836"/>
                    <a:pt x="3037" y="17955"/>
                  </a:cubicBezTo>
                  <a:cubicBezTo>
                    <a:pt x="3007" y="17984"/>
                    <a:pt x="2977" y="18014"/>
                    <a:pt x="2948" y="18014"/>
                  </a:cubicBezTo>
                  <a:cubicBezTo>
                    <a:pt x="2888" y="18044"/>
                    <a:pt x="2858" y="18074"/>
                    <a:pt x="2829" y="18074"/>
                  </a:cubicBezTo>
                  <a:cubicBezTo>
                    <a:pt x="2799" y="18133"/>
                    <a:pt x="2769" y="18163"/>
                    <a:pt x="2769" y="18193"/>
                  </a:cubicBezTo>
                  <a:cubicBezTo>
                    <a:pt x="2769" y="18342"/>
                    <a:pt x="2918" y="18550"/>
                    <a:pt x="3096" y="18729"/>
                  </a:cubicBezTo>
                  <a:cubicBezTo>
                    <a:pt x="3439" y="19042"/>
                    <a:pt x="3808" y="19356"/>
                    <a:pt x="4205" y="19356"/>
                  </a:cubicBezTo>
                  <a:cubicBezTo>
                    <a:pt x="4222" y="19356"/>
                    <a:pt x="4240" y="19355"/>
                    <a:pt x="4258" y="19354"/>
                  </a:cubicBezTo>
                  <a:cubicBezTo>
                    <a:pt x="4347" y="19354"/>
                    <a:pt x="4466" y="19324"/>
                    <a:pt x="4555" y="19295"/>
                  </a:cubicBezTo>
                  <a:cubicBezTo>
                    <a:pt x="4724" y="19270"/>
                    <a:pt x="4873" y="19227"/>
                    <a:pt x="5034" y="19227"/>
                  </a:cubicBezTo>
                  <a:cubicBezTo>
                    <a:pt x="5072" y="19227"/>
                    <a:pt x="5111" y="19229"/>
                    <a:pt x="5151" y="19235"/>
                  </a:cubicBezTo>
                  <a:cubicBezTo>
                    <a:pt x="5478" y="19295"/>
                    <a:pt x="5687" y="19533"/>
                    <a:pt x="5895" y="19771"/>
                  </a:cubicBezTo>
                  <a:cubicBezTo>
                    <a:pt x="5955" y="19830"/>
                    <a:pt x="5985" y="19890"/>
                    <a:pt x="6044" y="19950"/>
                  </a:cubicBezTo>
                  <a:cubicBezTo>
                    <a:pt x="6193" y="20069"/>
                    <a:pt x="6401" y="20158"/>
                    <a:pt x="6550" y="20158"/>
                  </a:cubicBezTo>
                  <a:cubicBezTo>
                    <a:pt x="6640" y="20128"/>
                    <a:pt x="6669" y="20098"/>
                    <a:pt x="6699" y="20069"/>
                  </a:cubicBezTo>
                  <a:cubicBezTo>
                    <a:pt x="6721" y="20025"/>
                    <a:pt x="6775" y="19997"/>
                    <a:pt x="6837" y="19997"/>
                  </a:cubicBezTo>
                  <a:cubicBezTo>
                    <a:pt x="6860" y="19997"/>
                    <a:pt x="6884" y="20001"/>
                    <a:pt x="6908" y="20009"/>
                  </a:cubicBezTo>
                  <a:cubicBezTo>
                    <a:pt x="6997" y="20039"/>
                    <a:pt x="7027" y="20128"/>
                    <a:pt x="6997" y="20218"/>
                  </a:cubicBezTo>
                  <a:cubicBezTo>
                    <a:pt x="6997" y="20307"/>
                    <a:pt x="6997" y="20396"/>
                    <a:pt x="7056" y="20485"/>
                  </a:cubicBezTo>
                  <a:cubicBezTo>
                    <a:pt x="7176" y="20634"/>
                    <a:pt x="7414" y="20783"/>
                    <a:pt x="7682" y="20843"/>
                  </a:cubicBezTo>
                  <a:cubicBezTo>
                    <a:pt x="7771" y="20873"/>
                    <a:pt x="7860" y="20873"/>
                    <a:pt x="7920" y="20902"/>
                  </a:cubicBezTo>
                  <a:cubicBezTo>
                    <a:pt x="8307" y="20962"/>
                    <a:pt x="8724" y="21051"/>
                    <a:pt x="8992" y="21349"/>
                  </a:cubicBezTo>
                  <a:cubicBezTo>
                    <a:pt x="9111" y="21528"/>
                    <a:pt x="9170" y="21676"/>
                    <a:pt x="9230" y="21855"/>
                  </a:cubicBezTo>
                  <a:cubicBezTo>
                    <a:pt x="9289" y="21974"/>
                    <a:pt x="9319" y="22093"/>
                    <a:pt x="9409" y="22212"/>
                  </a:cubicBezTo>
                  <a:cubicBezTo>
                    <a:pt x="9528" y="22391"/>
                    <a:pt x="9736" y="22480"/>
                    <a:pt x="10004" y="22480"/>
                  </a:cubicBezTo>
                  <a:cubicBezTo>
                    <a:pt x="10242" y="22480"/>
                    <a:pt x="10480" y="22361"/>
                    <a:pt x="10570" y="22183"/>
                  </a:cubicBezTo>
                  <a:cubicBezTo>
                    <a:pt x="10614" y="22116"/>
                    <a:pt x="10693" y="22082"/>
                    <a:pt x="10767" y="22082"/>
                  </a:cubicBezTo>
                  <a:cubicBezTo>
                    <a:pt x="10791" y="22082"/>
                    <a:pt x="10815" y="22086"/>
                    <a:pt x="10838" y="22093"/>
                  </a:cubicBezTo>
                  <a:lnTo>
                    <a:pt x="11880" y="22719"/>
                  </a:lnTo>
                  <a:cubicBezTo>
                    <a:pt x="12148" y="22867"/>
                    <a:pt x="12386" y="22987"/>
                    <a:pt x="12624" y="22987"/>
                  </a:cubicBezTo>
                  <a:cubicBezTo>
                    <a:pt x="12743" y="22957"/>
                    <a:pt x="12862" y="22927"/>
                    <a:pt x="12981" y="22867"/>
                  </a:cubicBezTo>
                  <a:cubicBezTo>
                    <a:pt x="13101" y="22838"/>
                    <a:pt x="13220" y="22778"/>
                    <a:pt x="13339" y="22748"/>
                  </a:cubicBezTo>
                  <a:cubicBezTo>
                    <a:pt x="13388" y="22741"/>
                    <a:pt x="13439" y="22738"/>
                    <a:pt x="13490" y="22738"/>
                  </a:cubicBezTo>
                  <a:cubicBezTo>
                    <a:pt x="13655" y="22738"/>
                    <a:pt x="13820" y="22776"/>
                    <a:pt x="13934" y="22867"/>
                  </a:cubicBezTo>
                  <a:cubicBezTo>
                    <a:pt x="13964" y="22897"/>
                    <a:pt x="14023" y="22927"/>
                    <a:pt x="14053" y="22987"/>
                  </a:cubicBezTo>
                  <a:cubicBezTo>
                    <a:pt x="14661" y="22573"/>
                    <a:pt x="15388" y="22358"/>
                    <a:pt x="16121" y="22358"/>
                  </a:cubicBezTo>
                  <a:cubicBezTo>
                    <a:pt x="16285" y="22358"/>
                    <a:pt x="16450" y="22369"/>
                    <a:pt x="16614" y="22391"/>
                  </a:cubicBezTo>
                  <a:cubicBezTo>
                    <a:pt x="17120" y="22451"/>
                    <a:pt x="17626" y="22629"/>
                    <a:pt x="18103" y="22778"/>
                  </a:cubicBezTo>
                  <a:cubicBezTo>
                    <a:pt x="18668" y="22957"/>
                    <a:pt x="19174" y="23135"/>
                    <a:pt x="19740" y="23165"/>
                  </a:cubicBezTo>
                  <a:lnTo>
                    <a:pt x="19829" y="23165"/>
                  </a:lnTo>
                  <a:cubicBezTo>
                    <a:pt x="20008" y="23195"/>
                    <a:pt x="20216" y="23195"/>
                    <a:pt x="20395" y="23284"/>
                  </a:cubicBezTo>
                  <a:cubicBezTo>
                    <a:pt x="20544" y="23374"/>
                    <a:pt x="20663" y="23493"/>
                    <a:pt x="20752" y="23612"/>
                  </a:cubicBezTo>
                  <a:cubicBezTo>
                    <a:pt x="20842" y="23671"/>
                    <a:pt x="20901" y="23761"/>
                    <a:pt x="20961" y="23790"/>
                  </a:cubicBezTo>
                  <a:cubicBezTo>
                    <a:pt x="21110" y="23910"/>
                    <a:pt x="21318" y="23939"/>
                    <a:pt x="21497" y="23999"/>
                  </a:cubicBezTo>
                  <a:cubicBezTo>
                    <a:pt x="21765" y="24029"/>
                    <a:pt x="22003" y="24088"/>
                    <a:pt x="22211" y="24267"/>
                  </a:cubicBezTo>
                  <a:cubicBezTo>
                    <a:pt x="22390" y="24386"/>
                    <a:pt x="22479" y="24565"/>
                    <a:pt x="22569" y="24743"/>
                  </a:cubicBezTo>
                  <a:cubicBezTo>
                    <a:pt x="22598" y="24773"/>
                    <a:pt x="22628" y="24833"/>
                    <a:pt x="22658" y="24892"/>
                  </a:cubicBezTo>
                  <a:cubicBezTo>
                    <a:pt x="23056" y="25501"/>
                    <a:pt x="23766" y="25870"/>
                    <a:pt x="24472" y="25870"/>
                  </a:cubicBezTo>
                  <a:cubicBezTo>
                    <a:pt x="24664" y="25870"/>
                    <a:pt x="24855" y="25843"/>
                    <a:pt x="25040" y="25785"/>
                  </a:cubicBezTo>
                  <a:lnTo>
                    <a:pt x="250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3"/>
            <p:cNvSpPr/>
            <p:nvPr/>
          </p:nvSpPr>
          <p:spPr>
            <a:xfrm>
              <a:off x="3734425" y="1215350"/>
              <a:ext cx="505425" cy="998500"/>
            </a:xfrm>
            <a:custGeom>
              <a:avLst/>
              <a:gdLst/>
              <a:ahLst/>
              <a:cxnLst/>
              <a:rect l="l" t="t" r="r" b="b"/>
              <a:pathLst>
                <a:path w="20217" h="39940" extrusionOk="0">
                  <a:moveTo>
                    <a:pt x="7488" y="1"/>
                  </a:moveTo>
                  <a:cubicBezTo>
                    <a:pt x="7334" y="1"/>
                    <a:pt x="7180" y="2"/>
                    <a:pt x="7027" y="4"/>
                  </a:cubicBezTo>
                  <a:cubicBezTo>
                    <a:pt x="6670" y="4"/>
                    <a:pt x="6313" y="34"/>
                    <a:pt x="5955" y="34"/>
                  </a:cubicBezTo>
                  <a:cubicBezTo>
                    <a:pt x="5747" y="34"/>
                    <a:pt x="5509" y="64"/>
                    <a:pt x="5300" y="64"/>
                  </a:cubicBezTo>
                  <a:cubicBezTo>
                    <a:pt x="5151" y="1791"/>
                    <a:pt x="4973" y="3518"/>
                    <a:pt x="4764" y="5215"/>
                  </a:cubicBezTo>
                  <a:cubicBezTo>
                    <a:pt x="4467" y="7359"/>
                    <a:pt x="4139" y="9532"/>
                    <a:pt x="3722" y="11646"/>
                  </a:cubicBezTo>
                  <a:cubicBezTo>
                    <a:pt x="3722" y="11706"/>
                    <a:pt x="3692" y="11825"/>
                    <a:pt x="3692" y="11974"/>
                  </a:cubicBezTo>
                  <a:cubicBezTo>
                    <a:pt x="3603" y="12569"/>
                    <a:pt x="3544" y="12897"/>
                    <a:pt x="3484" y="13105"/>
                  </a:cubicBezTo>
                  <a:cubicBezTo>
                    <a:pt x="3335" y="13730"/>
                    <a:pt x="3246" y="14296"/>
                    <a:pt x="3454" y="14772"/>
                  </a:cubicBezTo>
                  <a:cubicBezTo>
                    <a:pt x="3603" y="15040"/>
                    <a:pt x="3812" y="15249"/>
                    <a:pt x="4050" y="15487"/>
                  </a:cubicBezTo>
                  <a:cubicBezTo>
                    <a:pt x="4169" y="15606"/>
                    <a:pt x="4258" y="15695"/>
                    <a:pt x="4377" y="15814"/>
                  </a:cubicBezTo>
                  <a:cubicBezTo>
                    <a:pt x="4735" y="16201"/>
                    <a:pt x="5002" y="16827"/>
                    <a:pt x="4764" y="17333"/>
                  </a:cubicBezTo>
                  <a:cubicBezTo>
                    <a:pt x="4437" y="18018"/>
                    <a:pt x="4347" y="18792"/>
                    <a:pt x="4258" y="19566"/>
                  </a:cubicBezTo>
                  <a:cubicBezTo>
                    <a:pt x="4139" y="20429"/>
                    <a:pt x="4050" y="21352"/>
                    <a:pt x="3573" y="22127"/>
                  </a:cubicBezTo>
                  <a:cubicBezTo>
                    <a:pt x="3454" y="22335"/>
                    <a:pt x="3305" y="22514"/>
                    <a:pt x="3156" y="22692"/>
                  </a:cubicBezTo>
                  <a:cubicBezTo>
                    <a:pt x="2978" y="22930"/>
                    <a:pt x="2769" y="23169"/>
                    <a:pt x="2650" y="23437"/>
                  </a:cubicBezTo>
                  <a:cubicBezTo>
                    <a:pt x="2442" y="23883"/>
                    <a:pt x="2442" y="24449"/>
                    <a:pt x="2799" y="24717"/>
                  </a:cubicBezTo>
                  <a:cubicBezTo>
                    <a:pt x="3127" y="24925"/>
                    <a:pt x="2978" y="25312"/>
                    <a:pt x="2889" y="25610"/>
                  </a:cubicBezTo>
                  <a:cubicBezTo>
                    <a:pt x="2859" y="25670"/>
                    <a:pt x="2829" y="25759"/>
                    <a:pt x="2799" y="25819"/>
                  </a:cubicBezTo>
                  <a:cubicBezTo>
                    <a:pt x="2710" y="26235"/>
                    <a:pt x="2978" y="26652"/>
                    <a:pt x="3246" y="27039"/>
                  </a:cubicBezTo>
                  <a:cubicBezTo>
                    <a:pt x="3871" y="27992"/>
                    <a:pt x="4347" y="29034"/>
                    <a:pt x="4645" y="30106"/>
                  </a:cubicBezTo>
                  <a:cubicBezTo>
                    <a:pt x="4735" y="30493"/>
                    <a:pt x="4824" y="30880"/>
                    <a:pt x="4764" y="31267"/>
                  </a:cubicBezTo>
                  <a:cubicBezTo>
                    <a:pt x="4705" y="31595"/>
                    <a:pt x="4526" y="31892"/>
                    <a:pt x="4377" y="32131"/>
                  </a:cubicBezTo>
                  <a:lnTo>
                    <a:pt x="0" y="39872"/>
                  </a:lnTo>
                  <a:cubicBezTo>
                    <a:pt x="30" y="39902"/>
                    <a:pt x="60" y="39902"/>
                    <a:pt x="60" y="39931"/>
                  </a:cubicBezTo>
                  <a:cubicBezTo>
                    <a:pt x="275" y="39937"/>
                    <a:pt x="489" y="39939"/>
                    <a:pt x="704" y="39939"/>
                  </a:cubicBezTo>
                  <a:cubicBezTo>
                    <a:pt x="1740" y="39939"/>
                    <a:pt x="2776" y="39881"/>
                    <a:pt x="3812" y="39783"/>
                  </a:cubicBezTo>
                  <a:cubicBezTo>
                    <a:pt x="4109" y="39753"/>
                    <a:pt x="4437" y="39723"/>
                    <a:pt x="4705" y="39604"/>
                  </a:cubicBezTo>
                  <a:cubicBezTo>
                    <a:pt x="5032" y="39455"/>
                    <a:pt x="5300" y="39187"/>
                    <a:pt x="5598" y="38949"/>
                  </a:cubicBezTo>
                  <a:cubicBezTo>
                    <a:pt x="6551" y="38056"/>
                    <a:pt x="7623" y="37073"/>
                    <a:pt x="8129" y="35823"/>
                  </a:cubicBezTo>
                  <a:lnTo>
                    <a:pt x="8129" y="35763"/>
                  </a:lnTo>
                  <a:cubicBezTo>
                    <a:pt x="8248" y="35495"/>
                    <a:pt x="8397" y="35138"/>
                    <a:pt x="8694" y="34989"/>
                  </a:cubicBezTo>
                  <a:cubicBezTo>
                    <a:pt x="8816" y="34935"/>
                    <a:pt x="8937" y="34918"/>
                    <a:pt x="9053" y="34918"/>
                  </a:cubicBezTo>
                  <a:cubicBezTo>
                    <a:pt x="9193" y="34918"/>
                    <a:pt x="9325" y="34943"/>
                    <a:pt x="9439" y="34959"/>
                  </a:cubicBezTo>
                  <a:lnTo>
                    <a:pt x="10927" y="35257"/>
                  </a:lnTo>
                  <a:cubicBezTo>
                    <a:pt x="11007" y="35257"/>
                    <a:pt x="11086" y="35270"/>
                    <a:pt x="11148" y="35270"/>
                  </a:cubicBezTo>
                  <a:cubicBezTo>
                    <a:pt x="11179" y="35270"/>
                    <a:pt x="11205" y="35267"/>
                    <a:pt x="11225" y="35257"/>
                  </a:cubicBezTo>
                  <a:cubicBezTo>
                    <a:pt x="11315" y="35227"/>
                    <a:pt x="11404" y="35108"/>
                    <a:pt x="11463" y="34989"/>
                  </a:cubicBezTo>
                  <a:lnTo>
                    <a:pt x="12565" y="33054"/>
                  </a:lnTo>
                  <a:cubicBezTo>
                    <a:pt x="12476" y="33024"/>
                    <a:pt x="12386" y="32994"/>
                    <a:pt x="12267" y="32964"/>
                  </a:cubicBezTo>
                  <a:cubicBezTo>
                    <a:pt x="12238" y="32964"/>
                    <a:pt x="12178" y="32935"/>
                    <a:pt x="12148" y="32935"/>
                  </a:cubicBezTo>
                  <a:cubicBezTo>
                    <a:pt x="12029" y="32935"/>
                    <a:pt x="11880" y="32905"/>
                    <a:pt x="11731" y="32815"/>
                  </a:cubicBezTo>
                  <a:cubicBezTo>
                    <a:pt x="11463" y="32667"/>
                    <a:pt x="11374" y="32369"/>
                    <a:pt x="11285" y="32131"/>
                  </a:cubicBezTo>
                  <a:lnTo>
                    <a:pt x="11255" y="32041"/>
                  </a:lnTo>
                  <a:cubicBezTo>
                    <a:pt x="11047" y="31476"/>
                    <a:pt x="10660" y="30940"/>
                    <a:pt x="10272" y="30404"/>
                  </a:cubicBezTo>
                  <a:cubicBezTo>
                    <a:pt x="9677" y="29600"/>
                    <a:pt x="9052" y="28766"/>
                    <a:pt x="9111" y="27754"/>
                  </a:cubicBezTo>
                  <a:cubicBezTo>
                    <a:pt x="9141" y="27069"/>
                    <a:pt x="9469" y="26444"/>
                    <a:pt x="9796" y="25848"/>
                  </a:cubicBezTo>
                  <a:lnTo>
                    <a:pt x="9945" y="25640"/>
                  </a:lnTo>
                  <a:cubicBezTo>
                    <a:pt x="10064" y="25372"/>
                    <a:pt x="10243" y="25044"/>
                    <a:pt x="10183" y="24747"/>
                  </a:cubicBezTo>
                  <a:cubicBezTo>
                    <a:pt x="10183" y="24598"/>
                    <a:pt x="10124" y="24449"/>
                    <a:pt x="10034" y="24270"/>
                  </a:cubicBezTo>
                  <a:cubicBezTo>
                    <a:pt x="9915" y="23943"/>
                    <a:pt x="9766" y="23585"/>
                    <a:pt x="9975" y="23258"/>
                  </a:cubicBezTo>
                  <a:cubicBezTo>
                    <a:pt x="10136" y="22990"/>
                    <a:pt x="10442" y="22866"/>
                    <a:pt x="10827" y="22866"/>
                  </a:cubicBezTo>
                  <a:cubicBezTo>
                    <a:pt x="10870" y="22866"/>
                    <a:pt x="10913" y="22868"/>
                    <a:pt x="10957" y="22871"/>
                  </a:cubicBezTo>
                  <a:cubicBezTo>
                    <a:pt x="11047" y="22871"/>
                    <a:pt x="11136" y="22901"/>
                    <a:pt x="11225" y="22901"/>
                  </a:cubicBezTo>
                  <a:cubicBezTo>
                    <a:pt x="11373" y="22922"/>
                    <a:pt x="11520" y="22943"/>
                    <a:pt x="11657" y="22943"/>
                  </a:cubicBezTo>
                  <a:cubicBezTo>
                    <a:pt x="11713" y="22943"/>
                    <a:pt x="11768" y="22939"/>
                    <a:pt x="11821" y="22930"/>
                  </a:cubicBezTo>
                  <a:cubicBezTo>
                    <a:pt x="12267" y="22811"/>
                    <a:pt x="12535" y="22335"/>
                    <a:pt x="12773" y="21918"/>
                  </a:cubicBezTo>
                  <a:cubicBezTo>
                    <a:pt x="13339" y="20936"/>
                    <a:pt x="13994" y="19983"/>
                    <a:pt x="14739" y="19119"/>
                  </a:cubicBezTo>
                  <a:lnTo>
                    <a:pt x="14917" y="18941"/>
                  </a:lnTo>
                  <a:cubicBezTo>
                    <a:pt x="15215" y="18613"/>
                    <a:pt x="15513" y="18256"/>
                    <a:pt x="15721" y="17839"/>
                  </a:cubicBezTo>
                  <a:cubicBezTo>
                    <a:pt x="15989" y="17303"/>
                    <a:pt x="16078" y="16678"/>
                    <a:pt x="16168" y="16082"/>
                  </a:cubicBezTo>
                  <a:cubicBezTo>
                    <a:pt x="16257" y="15278"/>
                    <a:pt x="16317" y="14504"/>
                    <a:pt x="16376" y="13760"/>
                  </a:cubicBezTo>
                  <a:lnTo>
                    <a:pt x="16406" y="13403"/>
                  </a:lnTo>
                  <a:cubicBezTo>
                    <a:pt x="16436" y="12986"/>
                    <a:pt x="16465" y="12569"/>
                    <a:pt x="16495" y="12182"/>
                  </a:cubicBezTo>
                  <a:cubicBezTo>
                    <a:pt x="16525" y="11944"/>
                    <a:pt x="16465" y="11765"/>
                    <a:pt x="16406" y="11586"/>
                  </a:cubicBezTo>
                  <a:cubicBezTo>
                    <a:pt x="16376" y="11438"/>
                    <a:pt x="16317" y="11289"/>
                    <a:pt x="16317" y="11110"/>
                  </a:cubicBezTo>
                  <a:cubicBezTo>
                    <a:pt x="16227" y="10574"/>
                    <a:pt x="16584" y="10128"/>
                    <a:pt x="16823" y="9919"/>
                  </a:cubicBezTo>
                  <a:cubicBezTo>
                    <a:pt x="16942" y="9800"/>
                    <a:pt x="17031" y="9711"/>
                    <a:pt x="17031" y="9621"/>
                  </a:cubicBezTo>
                  <a:cubicBezTo>
                    <a:pt x="17061" y="9532"/>
                    <a:pt x="17001" y="9443"/>
                    <a:pt x="16942" y="9324"/>
                  </a:cubicBezTo>
                  <a:cubicBezTo>
                    <a:pt x="16882" y="9264"/>
                    <a:pt x="16852" y="9175"/>
                    <a:pt x="16823" y="9085"/>
                  </a:cubicBezTo>
                  <a:cubicBezTo>
                    <a:pt x="16674" y="8698"/>
                    <a:pt x="16852" y="8192"/>
                    <a:pt x="17299" y="7775"/>
                  </a:cubicBezTo>
                  <a:cubicBezTo>
                    <a:pt x="17388" y="7686"/>
                    <a:pt x="17507" y="7597"/>
                    <a:pt x="17597" y="7507"/>
                  </a:cubicBezTo>
                  <a:cubicBezTo>
                    <a:pt x="17835" y="7329"/>
                    <a:pt x="18043" y="7180"/>
                    <a:pt x="18163" y="6942"/>
                  </a:cubicBezTo>
                  <a:cubicBezTo>
                    <a:pt x="18311" y="6733"/>
                    <a:pt x="18371" y="6465"/>
                    <a:pt x="18430" y="6197"/>
                  </a:cubicBezTo>
                  <a:cubicBezTo>
                    <a:pt x="18520" y="5810"/>
                    <a:pt x="18609" y="5393"/>
                    <a:pt x="18907" y="5096"/>
                  </a:cubicBezTo>
                  <a:cubicBezTo>
                    <a:pt x="19026" y="5006"/>
                    <a:pt x="19145" y="4917"/>
                    <a:pt x="19264" y="4858"/>
                  </a:cubicBezTo>
                  <a:cubicBezTo>
                    <a:pt x="19383" y="4768"/>
                    <a:pt x="19502" y="4679"/>
                    <a:pt x="19592" y="4590"/>
                  </a:cubicBezTo>
                  <a:cubicBezTo>
                    <a:pt x="19860" y="4262"/>
                    <a:pt x="19770" y="3786"/>
                    <a:pt x="19621" y="3220"/>
                  </a:cubicBezTo>
                  <a:cubicBezTo>
                    <a:pt x="19353" y="2208"/>
                    <a:pt x="19651" y="1731"/>
                    <a:pt x="19949" y="1523"/>
                  </a:cubicBezTo>
                  <a:cubicBezTo>
                    <a:pt x="19949" y="1523"/>
                    <a:pt x="19979" y="1493"/>
                    <a:pt x="20008" y="1463"/>
                  </a:cubicBezTo>
                  <a:cubicBezTo>
                    <a:pt x="20038" y="1463"/>
                    <a:pt x="20098" y="1434"/>
                    <a:pt x="20098" y="1404"/>
                  </a:cubicBezTo>
                  <a:cubicBezTo>
                    <a:pt x="20217" y="1314"/>
                    <a:pt x="20157" y="1136"/>
                    <a:pt x="20098" y="868"/>
                  </a:cubicBezTo>
                  <a:cubicBezTo>
                    <a:pt x="20038" y="719"/>
                    <a:pt x="20008" y="540"/>
                    <a:pt x="20008" y="391"/>
                  </a:cubicBezTo>
                  <a:cubicBezTo>
                    <a:pt x="19086" y="511"/>
                    <a:pt x="18133" y="540"/>
                    <a:pt x="17210" y="540"/>
                  </a:cubicBezTo>
                  <a:cubicBezTo>
                    <a:pt x="15572" y="540"/>
                    <a:pt x="13935" y="421"/>
                    <a:pt x="12327" y="272"/>
                  </a:cubicBezTo>
                  <a:cubicBezTo>
                    <a:pt x="10750" y="136"/>
                    <a:pt x="9100" y="1"/>
                    <a:pt x="74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3"/>
            <p:cNvSpPr/>
            <p:nvPr/>
          </p:nvSpPr>
          <p:spPr>
            <a:xfrm>
              <a:off x="3651050" y="2046900"/>
              <a:ext cx="836675" cy="1201400"/>
            </a:xfrm>
            <a:custGeom>
              <a:avLst/>
              <a:gdLst/>
              <a:ahLst/>
              <a:cxnLst/>
              <a:rect l="l" t="t" r="r" b="b"/>
              <a:pathLst>
                <a:path w="33467" h="48056" extrusionOk="0">
                  <a:moveTo>
                    <a:pt x="16198" y="0"/>
                  </a:moveTo>
                  <a:lnTo>
                    <a:pt x="15126" y="1906"/>
                  </a:lnTo>
                  <a:cubicBezTo>
                    <a:pt x="15037" y="2025"/>
                    <a:pt x="14917" y="2233"/>
                    <a:pt x="14709" y="2322"/>
                  </a:cubicBezTo>
                  <a:cubicBezTo>
                    <a:pt x="14634" y="2348"/>
                    <a:pt x="14558" y="2357"/>
                    <a:pt x="14485" y="2357"/>
                  </a:cubicBezTo>
                  <a:cubicBezTo>
                    <a:pt x="14385" y="2357"/>
                    <a:pt x="14289" y="2340"/>
                    <a:pt x="14203" y="2322"/>
                  </a:cubicBezTo>
                  <a:lnTo>
                    <a:pt x="12714" y="2054"/>
                  </a:lnTo>
                  <a:cubicBezTo>
                    <a:pt x="12594" y="2037"/>
                    <a:pt x="12483" y="2020"/>
                    <a:pt x="12383" y="2020"/>
                  </a:cubicBezTo>
                  <a:cubicBezTo>
                    <a:pt x="12309" y="2020"/>
                    <a:pt x="12241" y="2029"/>
                    <a:pt x="12178" y="2054"/>
                  </a:cubicBezTo>
                  <a:cubicBezTo>
                    <a:pt x="12000" y="2144"/>
                    <a:pt x="11910" y="2382"/>
                    <a:pt x="11821" y="2620"/>
                  </a:cubicBezTo>
                  <a:lnTo>
                    <a:pt x="11791" y="2680"/>
                  </a:lnTo>
                  <a:cubicBezTo>
                    <a:pt x="11255" y="4020"/>
                    <a:pt x="10154" y="5062"/>
                    <a:pt x="9171" y="5955"/>
                  </a:cubicBezTo>
                  <a:cubicBezTo>
                    <a:pt x="8873" y="6193"/>
                    <a:pt x="8576" y="6491"/>
                    <a:pt x="8159" y="6669"/>
                  </a:cubicBezTo>
                  <a:cubicBezTo>
                    <a:pt x="7861" y="6789"/>
                    <a:pt x="7534" y="6848"/>
                    <a:pt x="7176" y="6878"/>
                  </a:cubicBezTo>
                  <a:cubicBezTo>
                    <a:pt x="6156" y="6981"/>
                    <a:pt x="5124" y="7034"/>
                    <a:pt x="4090" y="7034"/>
                  </a:cubicBezTo>
                  <a:cubicBezTo>
                    <a:pt x="2742" y="7034"/>
                    <a:pt x="1392" y="6944"/>
                    <a:pt x="60" y="6759"/>
                  </a:cubicBezTo>
                  <a:lnTo>
                    <a:pt x="60" y="6759"/>
                  </a:lnTo>
                  <a:lnTo>
                    <a:pt x="90" y="6937"/>
                  </a:lnTo>
                  <a:lnTo>
                    <a:pt x="90" y="10391"/>
                  </a:lnTo>
                  <a:cubicBezTo>
                    <a:pt x="120" y="10421"/>
                    <a:pt x="150" y="10451"/>
                    <a:pt x="150" y="10481"/>
                  </a:cubicBezTo>
                  <a:cubicBezTo>
                    <a:pt x="150" y="10540"/>
                    <a:pt x="120" y="10570"/>
                    <a:pt x="90" y="10600"/>
                  </a:cubicBezTo>
                  <a:lnTo>
                    <a:pt x="120" y="45584"/>
                  </a:lnTo>
                  <a:cubicBezTo>
                    <a:pt x="120" y="45644"/>
                    <a:pt x="60" y="45733"/>
                    <a:pt x="1" y="45733"/>
                  </a:cubicBezTo>
                  <a:cubicBezTo>
                    <a:pt x="60" y="46001"/>
                    <a:pt x="299" y="46209"/>
                    <a:pt x="537" y="46448"/>
                  </a:cubicBezTo>
                  <a:cubicBezTo>
                    <a:pt x="686" y="46626"/>
                    <a:pt x="864" y="46775"/>
                    <a:pt x="983" y="46984"/>
                  </a:cubicBezTo>
                  <a:cubicBezTo>
                    <a:pt x="1222" y="47281"/>
                    <a:pt x="1311" y="47639"/>
                    <a:pt x="1400" y="47996"/>
                  </a:cubicBezTo>
                  <a:cubicBezTo>
                    <a:pt x="1400" y="48026"/>
                    <a:pt x="1430" y="48026"/>
                    <a:pt x="1430" y="48055"/>
                  </a:cubicBezTo>
                  <a:cubicBezTo>
                    <a:pt x="1489" y="48026"/>
                    <a:pt x="1549" y="47966"/>
                    <a:pt x="1638" y="47847"/>
                  </a:cubicBezTo>
                  <a:cubicBezTo>
                    <a:pt x="1966" y="47460"/>
                    <a:pt x="2055" y="47579"/>
                    <a:pt x="2502" y="47490"/>
                  </a:cubicBezTo>
                  <a:cubicBezTo>
                    <a:pt x="2680" y="47460"/>
                    <a:pt x="2919" y="47371"/>
                    <a:pt x="3067" y="47251"/>
                  </a:cubicBezTo>
                  <a:cubicBezTo>
                    <a:pt x="3187" y="47132"/>
                    <a:pt x="3276" y="46864"/>
                    <a:pt x="3455" y="46805"/>
                  </a:cubicBezTo>
                  <a:cubicBezTo>
                    <a:pt x="3693" y="46656"/>
                    <a:pt x="3871" y="46805"/>
                    <a:pt x="4110" y="46477"/>
                  </a:cubicBezTo>
                  <a:cubicBezTo>
                    <a:pt x="4378" y="46120"/>
                    <a:pt x="4199" y="45941"/>
                    <a:pt x="4139" y="45584"/>
                  </a:cubicBezTo>
                  <a:cubicBezTo>
                    <a:pt x="4020" y="45108"/>
                    <a:pt x="4199" y="44780"/>
                    <a:pt x="3842" y="44393"/>
                  </a:cubicBezTo>
                  <a:cubicBezTo>
                    <a:pt x="3484" y="44066"/>
                    <a:pt x="3216" y="43947"/>
                    <a:pt x="3395" y="43440"/>
                  </a:cubicBezTo>
                  <a:cubicBezTo>
                    <a:pt x="3603" y="42904"/>
                    <a:pt x="3901" y="43113"/>
                    <a:pt x="4288" y="42815"/>
                  </a:cubicBezTo>
                  <a:cubicBezTo>
                    <a:pt x="4705" y="42517"/>
                    <a:pt x="4407" y="41892"/>
                    <a:pt x="4229" y="41535"/>
                  </a:cubicBezTo>
                  <a:cubicBezTo>
                    <a:pt x="3961" y="41029"/>
                    <a:pt x="4169" y="40939"/>
                    <a:pt x="4675" y="40791"/>
                  </a:cubicBezTo>
                  <a:cubicBezTo>
                    <a:pt x="5122" y="40671"/>
                    <a:pt x="5271" y="40612"/>
                    <a:pt x="5420" y="40106"/>
                  </a:cubicBezTo>
                  <a:cubicBezTo>
                    <a:pt x="5658" y="39302"/>
                    <a:pt x="5717" y="38200"/>
                    <a:pt x="4884" y="37754"/>
                  </a:cubicBezTo>
                  <a:cubicBezTo>
                    <a:pt x="4646" y="37634"/>
                    <a:pt x="4348" y="37218"/>
                    <a:pt x="4765" y="37069"/>
                  </a:cubicBezTo>
                  <a:cubicBezTo>
                    <a:pt x="4800" y="37059"/>
                    <a:pt x="4834" y="37055"/>
                    <a:pt x="4865" y="37055"/>
                  </a:cubicBezTo>
                  <a:cubicBezTo>
                    <a:pt x="5218" y="37055"/>
                    <a:pt x="5317" y="37606"/>
                    <a:pt x="5552" y="37606"/>
                  </a:cubicBezTo>
                  <a:cubicBezTo>
                    <a:pt x="5557" y="37606"/>
                    <a:pt x="5563" y="37605"/>
                    <a:pt x="5569" y="37605"/>
                  </a:cubicBezTo>
                  <a:cubicBezTo>
                    <a:pt x="6045" y="37575"/>
                    <a:pt x="5479" y="36950"/>
                    <a:pt x="5360" y="36831"/>
                  </a:cubicBezTo>
                  <a:cubicBezTo>
                    <a:pt x="5062" y="36503"/>
                    <a:pt x="4794" y="36354"/>
                    <a:pt x="4705" y="35908"/>
                  </a:cubicBezTo>
                  <a:cubicBezTo>
                    <a:pt x="4646" y="35461"/>
                    <a:pt x="4675" y="35014"/>
                    <a:pt x="4616" y="34568"/>
                  </a:cubicBezTo>
                  <a:cubicBezTo>
                    <a:pt x="4586" y="34240"/>
                    <a:pt x="4020" y="33555"/>
                    <a:pt x="4437" y="33317"/>
                  </a:cubicBezTo>
                  <a:cubicBezTo>
                    <a:pt x="4495" y="33280"/>
                    <a:pt x="4550" y="33263"/>
                    <a:pt x="4600" y="33263"/>
                  </a:cubicBezTo>
                  <a:cubicBezTo>
                    <a:pt x="4912" y="33263"/>
                    <a:pt x="5087" y="33886"/>
                    <a:pt x="5241" y="34091"/>
                  </a:cubicBezTo>
                  <a:cubicBezTo>
                    <a:pt x="5598" y="34598"/>
                    <a:pt x="6253" y="34270"/>
                    <a:pt x="6730" y="34598"/>
                  </a:cubicBezTo>
                  <a:cubicBezTo>
                    <a:pt x="6968" y="34776"/>
                    <a:pt x="7087" y="35074"/>
                    <a:pt x="7325" y="35253"/>
                  </a:cubicBezTo>
                  <a:cubicBezTo>
                    <a:pt x="7514" y="35366"/>
                    <a:pt x="7727" y="35407"/>
                    <a:pt x="7940" y="35407"/>
                  </a:cubicBezTo>
                  <a:cubicBezTo>
                    <a:pt x="8064" y="35407"/>
                    <a:pt x="8188" y="35393"/>
                    <a:pt x="8308" y="35372"/>
                  </a:cubicBezTo>
                  <a:cubicBezTo>
                    <a:pt x="8844" y="35282"/>
                    <a:pt x="9380" y="35044"/>
                    <a:pt x="9915" y="34895"/>
                  </a:cubicBezTo>
                  <a:cubicBezTo>
                    <a:pt x="10749" y="34687"/>
                    <a:pt x="11613" y="34508"/>
                    <a:pt x="12446" y="34419"/>
                  </a:cubicBezTo>
                  <a:cubicBezTo>
                    <a:pt x="14054" y="34270"/>
                    <a:pt x="15692" y="34300"/>
                    <a:pt x="17299" y="34091"/>
                  </a:cubicBezTo>
                  <a:cubicBezTo>
                    <a:pt x="19205" y="33853"/>
                    <a:pt x="20932" y="33049"/>
                    <a:pt x="22718" y="32484"/>
                  </a:cubicBezTo>
                  <a:cubicBezTo>
                    <a:pt x="23076" y="32364"/>
                    <a:pt x="23463" y="32335"/>
                    <a:pt x="23790" y="32186"/>
                  </a:cubicBezTo>
                  <a:cubicBezTo>
                    <a:pt x="24088" y="32067"/>
                    <a:pt x="24356" y="31799"/>
                    <a:pt x="24654" y="31620"/>
                  </a:cubicBezTo>
                  <a:cubicBezTo>
                    <a:pt x="25247" y="31281"/>
                    <a:pt x="26109" y="31022"/>
                    <a:pt x="26806" y="31022"/>
                  </a:cubicBezTo>
                  <a:cubicBezTo>
                    <a:pt x="26843" y="31022"/>
                    <a:pt x="26880" y="31023"/>
                    <a:pt x="26916" y="31025"/>
                  </a:cubicBezTo>
                  <a:cubicBezTo>
                    <a:pt x="26993" y="31029"/>
                    <a:pt x="27068" y="31033"/>
                    <a:pt x="27143" y="31033"/>
                  </a:cubicBezTo>
                  <a:cubicBezTo>
                    <a:pt x="27533" y="31033"/>
                    <a:pt x="27892" y="30944"/>
                    <a:pt x="28167" y="30518"/>
                  </a:cubicBezTo>
                  <a:cubicBezTo>
                    <a:pt x="28346" y="30191"/>
                    <a:pt x="28197" y="30161"/>
                    <a:pt x="28137" y="29834"/>
                  </a:cubicBezTo>
                  <a:cubicBezTo>
                    <a:pt x="28078" y="29387"/>
                    <a:pt x="28346" y="28970"/>
                    <a:pt x="28584" y="28613"/>
                  </a:cubicBezTo>
                  <a:cubicBezTo>
                    <a:pt x="29328" y="27452"/>
                    <a:pt x="30638" y="26737"/>
                    <a:pt x="31502" y="25695"/>
                  </a:cubicBezTo>
                  <a:cubicBezTo>
                    <a:pt x="32067" y="25010"/>
                    <a:pt x="32365" y="24236"/>
                    <a:pt x="32752" y="23432"/>
                  </a:cubicBezTo>
                  <a:cubicBezTo>
                    <a:pt x="33139" y="22628"/>
                    <a:pt x="33109" y="21646"/>
                    <a:pt x="33288" y="20753"/>
                  </a:cubicBezTo>
                  <a:cubicBezTo>
                    <a:pt x="33348" y="20485"/>
                    <a:pt x="33467" y="20098"/>
                    <a:pt x="33288" y="19859"/>
                  </a:cubicBezTo>
                  <a:cubicBezTo>
                    <a:pt x="33218" y="19754"/>
                    <a:pt x="33176" y="19723"/>
                    <a:pt x="33135" y="19723"/>
                  </a:cubicBezTo>
                  <a:cubicBezTo>
                    <a:pt x="33073" y="19723"/>
                    <a:pt x="33016" y="19800"/>
                    <a:pt x="32871" y="19800"/>
                  </a:cubicBezTo>
                  <a:cubicBezTo>
                    <a:pt x="32633" y="19800"/>
                    <a:pt x="32692" y="19740"/>
                    <a:pt x="32514" y="19591"/>
                  </a:cubicBezTo>
                  <a:cubicBezTo>
                    <a:pt x="32395" y="19532"/>
                    <a:pt x="32276" y="19502"/>
                    <a:pt x="32157" y="19472"/>
                  </a:cubicBezTo>
                  <a:cubicBezTo>
                    <a:pt x="32136" y="19469"/>
                    <a:pt x="32115" y="19467"/>
                    <a:pt x="32092" y="19467"/>
                  </a:cubicBezTo>
                  <a:cubicBezTo>
                    <a:pt x="31935" y="19467"/>
                    <a:pt x="31723" y="19537"/>
                    <a:pt x="31566" y="19537"/>
                  </a:cubicBezTo>
                  <a:cubicBezTo>
                    <a:pt x="31543" y="19537"/>
                    <a:pt x="31522" y="19535"/>
                    <a:pt x="31502" y="19532"/>
                  </a:cubicBezTo>
                  <a:cubicBezTo>
                    <a:pt x="31234" y="19413"/>
                    <a:pt x="31382" y="19323"/>
                    <a:pt x="31323" y="19055"/>
                  </a:cubicBezTo>
                  <a:cubicBezTo>
                    <a:pt x="31293" y="18817"/>
                    <a:pt x="31114" y="18579"/>
                    <a:pt x="30966" y="18400"/>
                  </a:cubicBezTo>
                  <a:cubicBezTo>
                    <a:pt x="30698" y="18043"/>
                    <a:pt x="30370" y="18013"/>
                    <a:pt x="30043" y="17745"/>
                  </a:cubicBezTo>
                  <a:cubicBezTo>
                    <a:pt x="29626" y="17418"/>
                    <a:pt x="29804" y="16822"/>
                    <a:pt x="29924" y="16376"/>
                  </a:cubicBezTo>
                  <a:cubicBezTo>
                    <a:pt x="30043" y="15989"/>
                    <a:pt x="30251" y="15721"/>
                    <a:pt x="30549" y="15423"/>
                  </a:cubicBezTo>
                  <a:cubicBezTo>
                    <a:pt x="30727" y="15185"/>
                    <a:pt x="31114" y="14947"/>
                    <a:pt x="31263" y="14708"/>
                  </a:cubicBezTo>
                  <a:cubicBezTo>
                    <a:pt x="31889" y="13756"/>
                    <a:pt x="29983" y="12416"/>
                    <a:pt x="29388" y="12059"/>
                  </a:cubicBezTo>
                  <a:cubicBezTo>
                    <a:pt x="28792" y="11701"/>
                    <a:pt x="28346" y="11344"/>
                    <a:pt x="28078" y="10719"/>
                  </a:cubicBezTo>
                  <a:cubicBezTo>
                    <a:pt x="27750" y="10004"/>
                    <a:pt x="27423" y="9617"/>
                    <a:pt x="26797" y="9141"/>
                  </a:cubicBezTo>
                  <a:cubicBezTo>
                    <a:pt x="26470" y="8902"/>
                    <a:pt x="26112" y="8635"/>
                    <a:pt x="25755" y="8396"/>
                  </a:cubicBezTo>
                  <a:cubicBezTo>
                    <a:pt x="25398" y="8188"/>
                    <a:pt x="24922" y="8009"/>
                    <a:pt x="24654" y="7652"/>
                  </a:cubicBezTo>
                  <a:cubicBezTo>
                    <a:pt x="24147" y="6908"/>
                    <a:pt x="25041" y="6253"/>
                    <a:pt x="24981" y="5508"/>
                  </a:cubicBezTo>
                  <a:cubicBezTo>
                    <a:pt x="24981" y="5508"/>
                    <a:pt x="24981" y="5478"/>
                    <a:pt x="24981" y="5478"/>
                  </a:cubicBezTo>
                  <a:lnTo>
                    <a:pt x="24802" y="5478"/>
                  </a:lnTo>
                  <a:cubicBezTo>
                    <a:pt x="24594" y="5419"/>
                    <a:pt x="24415" y="5300"/>
                    <a:pt x="24296" y="5210"/>
                  </a:cubicBezTo>
                  <a:lnTo>
                    <a:pt x="21587" y="3245"/>
                  </a:lnTo>
                  <a:cubicBezTo>
                    <a:pt x="21319" y="3067"/>
                    <a:pt x="21051" y="2858"/>
                    <a:pt x="20753" y="2769"/>
                  </a:cubicBezTo>
                  <a:cubicBezTo>
                    <a:pt x="20634" y="2709"/>
                    <a:pt x="20515" y="2709"/>
                    <a:pt x="20396" y="2680"/>
                  </a:cubicBezTo>
                  <a:cubicBezTo>
                    <a:pt x="20187" y="2620"/>
                    <a:pt x="19979" y="2561"/>
                    <a:pt x="19800" y="2471"/>
                  </a:cubicBezTo>
                  <a:cubicBezTo>
                    <a:pt x="19652" y="2382"/>
                    <a:pt x="19532" y="2293"/>
                    <a:pt x="19413" y="2233"/>
                  </a:cubicBezTo>
                  <a:cubicBezTo>
                    <a:pt x="19235" y="2084"/>
                    <a:pt x="19086" y="1965"/>
                    <a:pt x="18907" y="1935"/>
                  </a:cubicBezTo>
                  <a:cubicBezTo>
                    <a:pt x="18867" y="1927"/>
                    <a:pt x="18827" y="1924"/>
                    <a:pt x="18788" y="1924"/>
                  </a:cubicBezTo>
                  <a:cubicBezTo>
                    <a:pt x="18679" y="1924"/>
                    <a:pt x="18570" y="1951"/>
                    <a:pt x="18461" y="1995"/>
                  </a:cubicBezTo>
                  <a:cubicBezTo>
                    <a:pt x="18341" y="2010"/>
                    <a:pt x="18215" y="2032"/>
                    <a:pt x="18085" y="2032"/>
                  </a:cubicBezTo>
                  <a:cubicBezTo>
                    <a:pt x="17954" y="2032"/>
                    <a:pt x="17820" y="2010"/>
                    <a:pt x="17686" y="1935"/>
                  </a:cubicBezTo>
                  <a:cubicBezTo>
                    <a:pt x="17508" y="1816"/>
                    <a:pt x="17418" y="1638"/>
                    <a:pt x="17329" y="1519"/>
                  </a:cubicBezTo>
                  <a:cubicBezTo>
                    <a:pt x="17031" y="953"/>
                    <a:pt x="16674" y="357"/>
                    <a:pt x="16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3"/>
            <p:cNvSpPr/>
            <p:nvPr/>
          </p:nvSpPr>
          <p:spPr>
            <a:xfrm>
              <a:off x="3394250" y="835825"/>
              <a:ext cx="472700" cy="704925"/>
            </a:xfrm>
            <a:custGeom>
              <a:avLst/>
              <a:gdLst/>
              <a:ahLst/>
              <a:cxnLst/>
              <a:rect l="l" t="t" r="r" b="b"/>
              <a:pathLst>
                <a:path w="18908" h="28197" extrusionOk="0">
                  <a:moveTo>
                    <a:pt x="5152" y="1"/>
                  </a:moveTo>
                  <a:cubicBezTo>
                    <a:pt x="4258" y="1162"/>
                    <a:pt x="3693" y="2531"/>
                    <a:pt x="3514" y="3990"/>
                  </a:cubicBezTo>
                  <a:cubicBezTo>
                    <a:pt x="3514" y="4020"/>
                    <a:pt x="3514" y="4020"/>
                    <a:pt x="3514" y="4050"/>
                  </a:cubicBezTo>
                  <a:cubicBezTo>
                    <a:pt x="3514" y="4080"/>
                    <a:pt x="3514" y="4080"/>
                    <a:pt x="3514" y="4080"/>
                  </a:cubicBezTo>
                  <a:cubicBezTo>
                    <a:pt x="3484" y="4348"/>
                    <a:pt x="3455" y="4645"/>
                    <a:pt x="3455" y="4913"/>
                  </a:cubicBezTo>
                  <a:lnTo>
                    <a:pt x="3455" y="5122"/>
                  </a:lnTo>
                  <a:cubicBezTo>
                    <a:pt x="3455" y="5449"/>
                    <a:pt x="3455" y="5807"/>
                    <a:pt x="3335" y="6134"/>
                  </a:cubicBezTo>
                  <a:cubicBezTo>
                    <a:pt x="3246" y="6491"/>
                    <a:pt x="2978" y="6908"/>
                    <a:pt x="2561" y="7057"/>
                  </a:cubicBezTo>
                  <a:lnTo>
                    <a:pt x="1370" y="10749"/>
                  </a:lnTo>
                  <a:cubicBezTo>
                    <a:pt x="1132" y="11464"/>
                    <a:pt x="894" y="12178"/>
                    <a:pt x="686" y="12923"/>
                  </a:cubicBezTo>
                  <a:cubicBezTo>
                    <a:pt x="537" y="13458"/>
                    <a:pt x="418" y="13905"/>
                    <a:pt x="328" y="14352"/>
                  </a:cubicBezTo>
                  <a:cubicBezTo>
                    <a:pt x="358" y="14381"/>
                    <a:pt x="358" y="14411"/>
                    <a:pt x="358" y="14441"/>
                  </a:cubicBezTo>
                  <a:cubicBezTo>
                    <a:pt x="358" y="14471"/>
                    <a:pt x="328" y="14501"/>
                    <a:pt x="299" y="14530"/>
                  </a:cubicBezTo>
                  <a:cubicBezTo>
                    <a:pt x="269" y="14769"/>
                    <a:pt x="239" y="15007"/>
                    <a:pt x="209" y="15215"/>
                  </a:cubicBezTo>
                  <a:cubicBezTo>
                    <a:pt x="1" y="16912"/>
                    <a:pt x="269" y="18669"/>
                    <a:pt x="507" y="20336"/>
                  </a:cubicBezTo>
                  <a:cubicBezTo>
                    <a:pt x="656" y="21527"/>
                    <a:pt x="894" y="22986"/>
                    <a:pt x="1698" y="24058"/>
                  </a:cubicBezTo>
                  <a:cubicBezTo>
                    <a:pt x="2196" y="23622"/>
                    <a:pt x="2865" y="23398"/>
                    <a:pt x="3530" y="23398"/>
                  </a:cubicBezTo>
                  <a:cubicBezTo>
                    <a:pt x="4138" y="23398"/>
                    <a:pt x="4742" y="23585"/>
                    <a:pt x="5211" y="23969"/>
                  </a:cubicBezTo>
                  <a:cubicBezTo>
                    <a:pt x="5360" y="24088"/>
                    <a:pt x="5479" y="24237"/>
                    <a:pt x="5628" y="24356"/>
                  </a:cubicBezTo>
                  <a:cubicBezTo>
                    <a:pt x="5777" y="24534"/>
                    <a:pt x="5926" y="24683"/>
                    <a:pt x="6075" y="24802"/>
                  </a:cubicBezTo>
                  <a:cubicBezTo>
                    <a:pt x="6551" y="25160"/>
                    <a:pt x="7236" y="25279"/>
                    <a:pt x="7802" y="25398"/>
                  </a:cubicBezTo>
                  <a:cubicBezTo>
                    <a:pt x="9201" y="25666"/>
                    <a:pt x="10630" y="25964"/>
                    <a:pt x="12089" y="25964"/>
                  </a:cubicBezTo>
                  <a:lnTo>
                    <a:pt x="12923" y="25964"/>
                  </a:lnTo>
                  <a:cubicBezTo>
                    <a:pt x="13399" y="25964"/>
                    <a:pt x="13875" y="25964"/>
                    <a:pt x="14352" y="26112"/>
                  </a:cubicBezTo>
                  <a:cubicBezTo>
                    <a:pt x="15126" y="26291"/>
                    <a:pt x="15870" y="26827"/>
                    <a:pt x="16347" y="27512"/>
                  </a:cubicBezTo>
                  <a:cubicBezTo>
                    <a:pt x="16376" y="27542"/>
                    <a:pt x="16436" y="27631"/>
                    <a:pt x="16496" y="27750"/>
                  </a:cubicBezTo>
                  <a:cubicBezTo>
                    <a:pt x="16555" y="27869"/>
                    <a:pt x="16644" y="28107"/>
                    <a:pt x="16734" y="28197"/>
                  </a:cubicBezTo>
                  <a:cubicBezTo>
                    <a:pt x="16823" y="27988"/>
                    <a:pt x="16912" y="27363"/>
                    <a:pt x="16942" y="27095"/>
                  </a:cubicBezTo>
                  <a:cubicBezTo>
                    <a:pt x="16942" y="26946"/>
                    <a:pt x="16972" y="26827"/>
                    <a:pt x="16972" y="26767"/>
                  </a:cubicBezTo>
                  <a:cubicBezTo>
                    <a:pt x="17389" y="24654"/>
                    <a:pt x="17746" y="22480"/>
                    <a:pt x="18014" y="20336"/>
                  </a:cubicBezTo>
                  <a:cubicBezTo>
                    <a:pt x="18550" y="16079"/>
                    <a:pt x="18848" y="11732"/>
                    <a:pt x="18907" y="7414"/>
                  </a:cubicBezTo>
                  <a:cubicBezTo>
                    <a:pt x="18907" y="5032"/>
                    <a:pt x="18848" y="2621"/>
                    <a:pt x="18699" y="239"/>
                  </a:cubicBezTo>
                  <a:lnTo>
                    <a:pt x="10183" y="388"/>
                  </a:lnTo>
                  <a:cubicBezTo>
                    <a:pt x="9767" y="395"/>
                    <a:pt x="9348" y="403"/>
                    <a:pt x="8928" y="403"/>
                  </a:cubicBezTo>
                  <a:cubicBezTo>
                    <a:pt x="7669" y="403"/>
                    <a:pt x="6402" y="336"/>
                    <a:pt x="5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3"/>
            <p:cNvSpPr/>
            <p:nvPr/>
          </p:nvSpPr>
          <p:spPr>
            <a:xfrm>
              <a:off x="4677500" y="876775"/>
              <a:ext cx="339450" cy="394525"/>
            </a:xfrm>
            <a:custGeom>
              <a:avLst/>
              <a:gdLst/>
              <a:ahLst/>
              <a:cxnLst/>
              <a:rect l="l" t="t" r="r" b="b"/>
              <a:pathLst>
                <a:path w="13578" h="15781" extrusionOk="0">
                  <a:moveTo>
                    <a:pt x="11434" y="0"/>
                  </a:moveTo>
                  <a:cubicBezTo>
                    <a:pt x="11107" y="0"/>
                    <a:pt x="10928" y="387"/>
                    <a:pt x="10630" y="477"/>
                  </a:cubicBezTo>
                  <a:cubicBezTo>
                    <a:pt x="10484" y="540"/>
                    <a:pt x="10282" y="548"/>
                    <a:pt x="10068" y="548"/>
                  </a:cubicBezTo>
                  <a:cubicBezTo>
                    <a:pt x="9997" y="548"/>
                    <a:pt x="9925" y="548"/>
                    <a:pt x="9854" y="548"/>
                  </a:cubicBezTo>
                  <a:cubicBezTo>
                    <a:pt x="9433" y="548"/>
                    <a:pt x="9021" y="577"/>
                    <a:pt x="8933" y="983"/>
                  </a:cubicBezTo>
                  <a:cubicBezTo>
                    <a:pt x="8874" y="1251"/>
                    <a:pt x="9022" y="1548"/>
                    <a:pt x="8933" y="1787"/>
                  </a:cubicBezTo>
                  <a:cubicBezTo>
                    <a:pt x="8844" y="1995"/>
                    <a:pt x="8576" y="2055"/>
                    <a:pt x="8486" y="2263"/>
                  </a:cubicBezTo>
                  <a:cubicBezTo>
                    <a:pt x="8367" y="2531"/>
                    <a:pt x="8606" y="2620"/>
                    <a:pt x="8695" y="2888"/>
                  </a:cubicBezTo>
                  <a:cubicBezTo>
                    <a:pt x="8814" y="3246"/>
                    <a:pt x="8754" y="3573"/>
                    <a:pt x="8635" y="3930"/>
                  </a:cubicBezTo>
                  <a:cubicBezTo>
                    <a:pt x="8516" y="4288"/>
                    <a:pt x="8367" y="4615"/>
                    <a:pt x="8278" y="4972"/>
                  </a:cubicBezTo>
                  <a:cubicBezTo>
                    <a:pt x="8189" y="5330"/>
                    <a:pt x="8099" y="5717"/>
                    <a:pt x="7742" y="5895"/>
                  </a:cubicBezTo>
                  <a:cubicBezTo>
                    <a:pt x="7474" y="6044"/>
                    <a:pt x="7385" y="5985"/>
                    <a:pt x="7206" y="6312"/>
                  </a:cubicBezTo>
                  <a:cubicBezTo>
                    <a:pt x="7057" y="6491"/>
                    <a:pt x="6849" y="7295"/>
                    <a:pt x="6611" y="7354"/>
                  </a:cubicBezTo>
                  <a:cubicBezTo>
                    <a:pt x="6603" y="7357"/>
                    <a:pt x="6593" y="7358"/>
                    <a:pt x="6583" y="7358"/>
                  </a:cubicBezTo>
                  <a:cubicBezTo>
                    <a:pt x="6479" y="7358"/>
                    <a:pt x="6272" y="7233"/>
                    <a:pt x="6164" y="7205"/>
                  </a:cubicBezTo>
                  <a:cubicBezTo>
                    <a:pt x="6107" y="7195"/>
                    <a:pt x="6051" y="7190"/>
                    <a:pt x="5996" y="7190"/>
                  </a:cubicBezTo>
                  <a:cubicBezTo>
                    <a:pt x="5735" y="7190"/>
                    <a:pt x="5497" y="7301"/>
                    <a:pt x="5301" y="7473"/>
                  </a:cubicBezTo>
                  <a:cubicBezTo>
                    <a:pt x="4943" y="7771"/>
                    <a:pt x="4735" y="8248"/>
                    <a:pt x="4378" y="8545"/>
                  </a:cubicBezTo>
                  <a:cubicBezTo>
                    <a:pt x="4235" y="8673"/>
                    <a:pt x="4161" y="8713"/>
                    <a:pt x="4090" y="8713"/>
                  </a:cubicBezTo>
                  <a:cubicBezTo>
                    <a:pt x="4012" y="8713"/>
                    <a:pt x="3938" y="8666"/>
                    <a:pt x="3782" y="8635"/>
                  </a:cubicBezTo>
                  <a:cubicBezTo>
                    <a:pt x="3731" y="8624"/>
                    <a:pt x="3685" y="8620"/>
                    <a:pt x="3643" y="8620"/>
                  </a:cubicBezTo>
                  <a:cubicBezTo>
                    <a:pt x="3313" y="8620"/>
                    <a:pt x="3219" y="8907"/>
                    <a:pt x="3008" y="9171"/>
                  </a:cubicBezTo>
                  <a:cubicBezTo>
                    <a:pt x="2889" y="9319"/>
                    <a:pt x="2740" y="9498"/>
                    <a:pt x="2591" y="9617"/>
                  </a:cubicBezTo>
                  <a:cubicBezTo>
                    <a:pt x="2472" y="9707"/>
                    <a:pt x="2294" y="9766"/>
                    <a:pt x="2204" y="9855"/>
                  </a:cubicBezTo>
                  <a:cubicBezTo>
                    <a:pt x="1996" y="10034"/>
                    <a:pt x="2115" y="10302"/>
                    <a:pt x="2026" y="10540"/>
                  </a:cubicBezTo>
                  <a:cubicBezTo>
                    <a:pt x="1906" y="10897"/>
                    <a:pt x="1639" y="10957"/>
                    <a:pt x="1311" y="11046"/>
                  </a:cubicBezTo>
                  <a:cubicBezTo>
                    <a:pt x="874" y="11183"/>
                    <a:pt x="511" y="11470"/>
                    <a:pt x="109" y="11470"/>
                  </a:cubicBezTo>
                  <a:cubicBezTo>
                    <a:pt x="74" y="11470"/>
                    <a:pt x="37" y="11468"/>
                    <a:pt x="1" y="11463"/>
                  </a:cubicBezTo>
                  <a:lnTo>
                    <a:pt x="1" y="11463"/>
                  </a:lnTo>
                  <a:cubicBezTo>
                    <a:pt x="31" y="11672"/>
                    <a:pt x="60" y="11850"/>
                    <a:pt x="150" y="12059"/>
                  </a:cubicBezTo>
                  <a:cubicBezTo>
                    <a:pt x="328" y="12595"/>
                    <a:pt x="596" y="13101"/>
                    <a:pt x="954" y="13518"/>
                  </a:cubicBezTo>
                  <a:cubicBezTo>
                    <a:pt x="1043" y="13637"/>
                    <a:pt x="1162" y="13786"/>
                    <a:pt x="1132" y="13994"/>
                  </a:cubicBezTo>
                  <a:cubicBezTo>
                    <a:pt x="1103" y="14202"/>
                    <a:pt x="983" y="14321"/>
                    <a:pt x="864" y="14411"/>
                  </a:cubicBezTo>
                  <a:cubicBezTo>
                    <a:pt x="775" y="14470"/>
                    <a:pt x="716" y="14530"/>
                    <a:pt x="716" y="14589"/>
                  </a:cubicBezTo>
                  <a:cubicBezTo>
                    <a:pt x="686" y="14649"/>
                    <a:pt x="805" y="14768"/>
                    <a:pt x="835" y="14828"/>
                  </a:cubicBezTo>
                  <a:lnTo>
                    <a:pt x="1609" y="15780"/>
                  </a:lnTo>
                  <a:cubicBezTo>
                    <a:pt x="1936" y="15453"/>
                    <a:pt x="2294" y="15125"/>
                    <a:pt x="2621" y="14947"/>
                  </a:cubicBezTo>
                  <a:cubicBezTo>
                    <a:pt x="2688" y="14921"/>
                    <a:pt x="2732" y="14913"/>
                    <a:pt x="2765" y="14913"/>
                  </a:cubicBezTo>
                  <a:cubicBezTo>
                    <a:pt x="2834" y="14913"/>
                    <a:pt x="2853" y="14952"/>
                    <a:pt x="2945" y="14952"/>
                  </a:cubicBezTo>
                  <a:cubicBezTo>
                    <a:pt x="2963" y="14952"/>
                    <a:pt x="2984" y="14950"/>
                    <a:pt x="3008" y="14947"/>
                  </a:cubicBezTo>
                  <a:cubicBezTo>
                    <a:pt x="3246" y="14947"/>
                    <a:pt x="3693" y="14738"/>
                    <a:pt x="3812" y="14500"/>
                  </a:cubicBezTo>
                  <a:cubicBezTo>
                    <a:pt x="3901" y="14292"/>
                    <a:pt x="3782" y="14173"/>
                    <a:pt x="3991" y="14024"/>
                  </a:cubicBezTo>
                  <a:cubicBezTo>
                    <a:pt x="4199" y="13845"/>
                    <a:pt x="4616" y="13905"/>
                    <a:pt x="4884" y="13845"/>
                  </a:cubicBezTo>
                  <a:cubicBezTo>
                    <a:pt x="5866" y="13577"/>
                    <a:pt x="6492" y="12595"/>
                    <a:pt x="7355" y="12118"/>
                  </a:cubicBezTo>
                  <a:cubicBezTo>
                    <a:pt x="7572" y="12010"/>
                    <a:pt x="7814" y="11876"/>
                    <a:pt x="8059" y="11876"/>
                  </a:cubicBezTo>
                  <a:cubicBezTo>
                    <a:pt x="8082" y="11876"/>
                    <a:pt x="8106" y="11877"/>
                    <a:pt x="8129" y="11880"/>
                  </a:cubicBezTo>
                  <a:cubicBezTo>
                    <a:pt x="8417" y="11958"/>
                    <a:pt x="8544" y="12129"/>
                    <a:pt x="8853" y="12129"/>
                  </a:cubicBezTo>
                  <a:cubicBezTo>
                    <a:pt x="8895" y="12129"/>
                    <a:pt x="8942" y="12125"/>
                    <a:pt x="8993" y="12118"/>
                  </a:cubicBezTo>
                  <a:cubicBezTo>
                    <a:pt x="9439" y="12059"/>
                    <a:pt x="9767" y="11820"/>
                    <a:pt x="9916" y="11404"/>
                  </a:cubicBezTo>
                  <a:cubicBezTo>
                    <a:pt x="10065" y="10957"/>
                    <a:pt x="9975" y="10778"/>
                    <a:pt x="10452" y="10778"/>
                  </a:cubicBezTo>
                  <a:cubicBezTo>
                    <a:pt x="11523" y="10778"/>
                    <a:pt x="12238" y="10362"/>
                    <a:pt x="12714" y="9379"/>
                  </a:cubicBezTo>
                  <a:cubicBezTo>
                    <a:pt x="12863" y="9022"/>
                    <a:pt x="12893" y="8813"/>
                    <a:pt x="12804" y="8456"/>
                  </a:cubicBezTo>
                  <a:cubicBezTo>
                    <a:pt x="12744" y="8158"/>
                    <a:pt x="12774" y="7950"/>
                    <a:pt x="12863" y="7652"/>
                  </a:cubicBezTo>
                  <a:cubicBezTo>
                    <a:pt x="13072" y="6848"/>
                    <a:pt x="13578" y="5836"/>
                    <a:pt x="13488" y="5002"/>
                  </a:cubicBezTo>
                  <a:cubicBezTo>
                    <a:pt x="13399" y="4407"/>
                    <a:pt x="12863" y="4020"/>
                    <a:pt x="12923" y="3394"/>
                  </a:cubicBezTo>
                  <a:cubicBezTo>
                    <a:pt x="12953" y="2858"/>
                    <a:pt x="13340" y="1489"/>
                    <a:pt x="12804" y="1221"/>
                  </a:cubicBezTo>
                  <a:cubicBezTo>
                    <a:pt x="12566" y="1102"/>
                    <a:pt x="12536" y="1191"/>
                    <a:pt x="12387" y="983"/>
                  </a:cubicBezTo>
                  <a:cubicBezTo>
                    <a:pt x="12268" y="774"/>
                    <a:pt x="12327" y="566"/>
                    <a:pt x="12149" y="387"/>
                  </a:cubicBezTo>
                  <a:cubicBezTo>
                    <a:pt x="12000" y="238"/>
                    <a:pt x="11672" y="0"/>
                    <a:pt x="11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3"/>
            <p:cNvSpPr/>
            <p:nvPr/>
          </p:nvSpPr>
          <p:spPr>
            <a:xfrm>
              <a:off x="4149775" y="1110900"/>
              <a:ext cx="562000" cy="539275"/>
            </a:xfrm>
            <a:custGeom>
              <a:avLst/>
              <a:gdLst/>
              <a:ahLst/>
              <a:cxnLst/>
              <a:rect l="l" t="t" r="r" b="b"/>
              <a:pathLst>
                <a:path w="22480" h="21571" extrusionOk="0">
                  <a:moveTo>
                    <a:pt x="9075" y="0"/>
                  </a:moveTo>
                  <a:cubicBezTo>
                    <a:pt x="8708" y="0"/>
                    <a:pt x="8416" y="122"/>
                    <a:pt x="8039" y="222"/>
                  </a:cubicBezTo>
                  <a:cubicBezTo>
                    <a:pt x="7712" y="304"/>
                    <a:pt x="7403" y="350"/>
                    <a:pt x="7092" y="350"/>
                  </a:cubicBezTo>
                  <a:cubicBezTo>
                    <a:pt x="6837" y="350"/>
                    <a:pt x="6581" y="319"/>
                    <a:pt x="6312" y="252"/>
                  </a:cubicBezTo>
                  <a:cubicBezTo>
                    <a:pt x="6283" y="252"/>
                    <a:pt x="6283" y="222"/>
                    <a:pt x="6253" y="222"/>
                  </a:cubicBezTo>
                  <a:cubicBezTo>
                    <a:pt x="6193" y="282"/>
                    <a:pt x="6134" y="312"/>
                    <a:pt x="6044" y="342"/>
                  </a:cubicBezTo>
                  <a:cubicBezTo>
                    <a:pt x="5925" y="371"/>
                    <a:pt x="5776" y="431"/>
                    <a:pt x="5628" y="461"/>
                  </a:cubicBezTo>
                  <a:cubicBezTo>
                    <a:pt x="5389" y="520"/>
                    <a:pt x="5151" y="550"/>
                    <a:pt x="5002" y="729"/>
                  </a:cubicBezTo>
                  <a:cubicBezTo>
                    <a:pt x="4734" y="997"/>
                    <a:pt x="4824" y="1443"/>
                    <a:pt x="4913" y="1711"/>
                  </a:cubicBezTo>
                  <a:cubicBezTo>
                    <a:pt x="4943" y="1800"/>
                    <a:pt x="4973" y="1890"/>
                    <a:pt x="5002" y="1979"/>
                  </a:cubicBezTo>
                  <a:cubicBezTo>
                    <a:pt x="5092" y="2277"/>
                    <a:pt x="5211" y="2604"/>
                    <a:pt x="5181" y="2962"/>
                  </a:cubicBezTo>
                  <a:cubicBezTo>
                    <a:pt x="5121" y="3498"/>
                    <a:pt x="4734" y="3974"/>
                    <a:pt x="4169" y="4212"/>
                  </a:cubicBezTo>
                  <a:lnTo>
                    <a:pt x="4079" y="4242"/>
                  </a:lnTo>
                  <a:cubicBezTo>
                    <a:pt x="3960" y="4301"/>
                    <a:pt x="3841" y="4331"/>
                    <a:pt x="3782" y="4421"/>
                  </a:cubicBezTo>
                  <a:cubicBezTo>
                    <a:pt x="3692" y="4540"/>
                    <a:pt x="3752" y="4748"/>
                    <a:pt x="3811" y="4956"/>
                  </a:cubicBezTo>
                  <a:cubicBezTo>
                    <a:pt x="3901" y="5224"/>
                    <a:pt x="3990" y="5582"/>
                    <a:pt x="3752" y="5820"/>
                  </a:cubicBezTo>
                  <a:cubicBezTo>
                    <a:pt x="3692" y="5879"/>
                    <a:pt x="3633" y="5909"/>
                    <a:pt x="3603" y="5969"/>
                  </a:cubicBezTo>
                  <a:lnTo>
                    <a:pt x="3543" y="5999"/>
                  </a:lnTo>
                  <a:cubicBezTo>
                    <a:pt x="3186" y="6267"/>
                    <a:pt x="3246" y="6832"/>
                    <a:pt x="3365" y="7309"/>
                  </a:cubicBezTo>
                  <a:cubicBezTo>
                    <a:pt x="3484" y="7815"/>
                    <a:pt x="3662" y="8500"/>
                    <a:pt x="3246" y="9006"/>
                  </a:cubicBezTo>
                  <a:cubicBezTo>
                    <a:pt x="3127" y="9155"/>
                    <a:pt x="2978" y="9244"/>
                    <a:pt x="2829" y="9333"/>
                  </a:cubicBezTo>
                  <a:cubicBezTo>
                    <a:pt x="2739" y="9393"/>
                    <a:pt x="2650" y="9452"/>
                    <a:pt x="2561" y="9542"/>
                  </a:cubicBezTo>
                  <a:cubicBezTo>
                    <a:pt x="2323" y="9750"/>
                    <a:pt x="2263" y="10107"/>
                    <a:pt x="2174" y="10435"/>
                  </a:cubicBezTo>
                  <a:cubicBezTo>
                    <a:pt x="2114" y="10733"/>
                    <a:pt x="2025" y="11060"/>
                    <a:pt x="1876" y="11328"/>
                  </a:cubicBezTo>
                  <a:cubicBezTo>
                    <a:pt x="1697" y="11596"/>
                    <a:pt x="1459" y="11775"/>
                    <a:pt x="1221" y="11983"/>
                  </a:cubicBezTo>
                  <a:cubicBezTo>
                    <a:pt x="1132" y="12043"/>
                    <a:pt x="1013" y="12132"/>
                    <a:pt x="923" y="12221"/>
                  </a:cubicBezTo>
                  <a:cubicBezTo>
                    <a:pt x="655" y="12460"/>
                    <a:pt x="447" y="12847"/>
                    <a:pt x="536" y="13144"/>
                  </a:cubicBezTo>
                  <a:cubicBezTo>
                    <a:pt x="566" y="13204"/>
                    <a:pt x="596" y="13263"/>
                    <a:pt x="626" y="13323"/>
                  </a:cubicBezTo>
                  <a:cubicBezTo>
                    <a:pt x="715" y="13502"/>
                    <a:pt x="804" y="13651"/>
                    <a:pt x="774" y="13859"/>
                  </a:cubicBezTo>
                  <a:cubicBezTo>
                    <a:pt x="745" y="14067"/>
                    <a:pt x="596" y="14216"/>
                    <a:pt x="477" y="14306"/>
                  </a:cubicBezTo>
                  <a:cubicBezTo>
                    <a:pt x="298" y="14514"/>
                    <a:pt x="0" y="14871"/>
                    <a:pt x="60" y="15229"/>
                  </a:cubicBezTo>
                  <a:cubicBezTo>
                    <a:pt x="60" y="15407"/>
                    <a:pt x="119" y="15526"/>
                    <a:pt x="149" y="15645"/>
                  </a:cubicBezTo>
                  <a:cubicBezTo>
                    <a:pt x="209" y="15884"/>
                    <a:pt x="268" y="16092"/>
                    <a:pt x="238" y="16390"/>
                  </a:cubicBezTo>
                  <a:cubicBezTo>
                    <a:pt x="209" y="16777"/>
                    <a:pt x="179" y="17194"/>
                    <a:pt x="149" y="17610"/>
                  </a:cubicBezTo>
                  <a:lnTo>
                    <a:pt x="119" y="17968"/>
                  </a:lnTo>
                  <a:cubicBezTo>
                    <a:pt x="90" y="18266"/>
                    <a:pt x="60" y="18563"/>
                    <a:pt x="30" y="18861"/>
                  </a:cubicBezTo>
                  <a:lnTo>
                    <a:pt x="923" y="18772"/>
                  </a:lnTo>
                  <a:cubicBezTo>
                    <a:pt x="949" y="18772"/>
                    <a:pt x="984" y="18769"/>
                    <a:pt x="1024" y="18769"/>
                  </a:cubicBezTo>
                  <a:cubicBezTo>
                    <a:pt x="1124" y="18769"/>
                    <a:pt x="1255" y="18784"/>
                    <a:pt x="1340" y="18891"/>
                  </a:cubicBezTo>
                  <a:cubicBezTo>
                    <a:pt x="1370" y="18921"/>
                    <a:pt x="1400" y="18980"/>
                    <a:pt x="1429" y="19040"/>
                  </a:cubicBezTo>
                  <a:cubicBezTo>
                    <a:pt x="1459" y="19129"/>
                    <a:pt x="1519" y="19159"/>
                    <a:pt x="1578" y="19189"/>
                  </a:cubicBezTo>
                  <a:cubicBezTo>
                    <a:pt x="1631" y="19210"/>
                    <a:pt x="1691" y="19219"/>
                    <a:pt x="1754" y="19219"/>
                  </a:cubicBezTo>
                  <a:cubicBezTo>
                    <a:pt x="1867" y="19219"/>
                    <a:pt x="1988" y="19187"/>
                    <a:pt x="2084" y="19129"/>
                  </a:cubicBezTo>
                  <a:cubicBezTo>
                    <a:pt x="2204" y="19040"/>
                    <a:pt x="2323" y="18950"/>
                    <a:pt x="2442" y="18831"/>
                  </a:cubicBezTo>
                  <a:cubicBezTo>
                    <a:pt x="2591" y="18712"/>
                    <a:pt x="2710" y="18563"/>
                    <a:pt x="2888" y="18474"/>
                  </a:cubicBezTo>
                  <a:cubicBezTo>
                    <a:pt x="3037" y="18381"/>
                    <a:pt x="3209" y="18334"/>
                    <a:pt x="3376" y="18334"/>
                  </a:cubicBezTo>
                  <a:cubicBezTo>
                    <a:pt x="3475" y="18334"/>
                    <a:pt x="3573" y="18351"/>
                    <a:pt x="3662" y="18385"/>
                  </a:cubicBezTo>
                  <a:cubicBezTo>
                    <a:pt x="3782" y="18414"/>
                    <a:pt x="3871" y="18474"/>
                    <a:pt x="3930" y="18563"/>
                  </a:cubicBezTo>
                  <a:cubicBezTo>
                    <a:pt x="4154" y="18459"/>
                    <a:pt x="4392" y="18429"/>
                    <a:pt x="4619" y="18429"/>
                  </a:cubicBezTo>
                  <a:cubicBezTo>
                    <a:pt x="4846" y="18429"/>
                    <a:pt x="5062" y="18459"/>
                    <a:pt x="5240" y="18474"/>
                  </a:cubicBezTo>
                  <a:cubicBezTo>
                    <a:pt x="5657" y="18533"/>
                    <a:pt x="6312" y="18653"/>
                    <a:pt x="6699" y="19099"/>
                  </a:cubicBezTo>
                  <a:lnTo>
                    <a:pt x="6729" y="19159"/>
                  </a:lnTo>
                  <a:cubicBezTo>
                    <a:pt x="6759" y="19189"/>
                    <a:pt x="6818" y="19248"/>
                    <a:pt x="6848" y="19248"/>
                  </a:cubicBezTo>
                  <a:cubicBezTo>
                    <a:pt x="6873" y="19273"/>
                    <a:pt x="6904" y="19282"/>
                    <a:pt x="6942" y="19282"/>
                  </a:cubicBezTo>
                  <a:cubicBezTo>
                    <a:pt x="6994" y="19282"/>
                    <a:pt x="7060" y="19265"/>
                    <a:pt x="7146" y="19248"/>
                  </a:cubicBezTo>
                  <a:cubicBezTo>
                    <a:pt x="7251" y="19227"/>
                    <a:pt x="7357" y="19206"/>
                    <a:pt x="7472" y="19206"/>
                  </a:cubicBezTo>
                  <a:cubicBezTo>
                    <a:pt x="7520" y="19206"/>
                    <a:pt x="7570" y="19210"/>
                    <a:pt x="7622" y="19218"/>
                  </a:cubicBezTo>
                  <a:cubicBezTo>
                    <a:pt x="8069" y="19308"/>
                    <a:pt x="8218" y="19844"/>
                    <a:pt x="8129" y="20350"/>
                  </a:cubicBezTo>
                  <a:lnTo>
                    <a:pt x="8099" y="20499"/>
                  </a:lnTo>
                  <a:cubicBezTo>
                    <a:pt x="8039" y="20796"/>
                    <a:pt x="7980" y="21094"/>
                    <a:pt x="8129" y="21302"/>
                  </a:cubicBezTo>
                  <a:cubicBezTo>
                    <a:pt x="8248" y="21481"/>
                    <a:pt x="8486" y="21511"/>
                    <a:pt x="8784" y="21570"/>
                  </a:cubicBezTo>
                  <a:lnTo>
                    <a:pt x="8813" y="21570"/>
                  </a:lnTo>
                  <a:cubicBezTo>
                    <a:pt x="8903" y="21451"/>
                    <a:pt x="9052" y="21332"/>
                    <a:pt x="9111" y="21154"/>
                  </a:cubicBezTo>
                  <a:cubicBezTo>
                    <a:pt x="9200" y="20945"/>
                    <a:pt x="9111" y="20737"/>
                    <a:pt x="9141" y="20499"/>
                  </a:cubicBezTo>
                  <a:cubicBezTo>
                    <a:pt x="9141" y="19963"/>
                    <a:pt x="9498" y="19695"/>
                    <a:pt x="9945" y="19576"/>
                  </a:cubicBezTo>
                  <a:cubicBezTo>
                    <a:pt x="10391" y="19427"/>
                    <a:pt x="10421" y="19129"/>
                    <a:pt x="10630" y="18712"/>
                  </a:cubicBezTo>
                  <a:cubicBezTo>
                    <a:pt x="10898" y="18146"/>
                    <a:pt x="11136" y="18266"/>
                    <a:pt x="11642" y="18117"/>
                  </a:cubicBezTo>
                  <a:cubicBezTo>
                    <a:pt x="12327" y="17968"/>
                    <a:pt x="12267" y="17372"/>
                    <a:pt x="12356" y="16807"/>
                  </a:cubicBezTo>
                  <a:cubicBezTo>
                    <a:pt x="12446" y="16152"/>
                    <a:pt x="12952" y="16152"/>
                    <a:pt x="13458" y="15943"/>
                  </a:cubicBezTo>
                  <a:cubicBezTo>
                    <a:pt x="14054" y="15735"/>
                    <a:pt x="14441" y="15199"/>
                    <a:pt x="14887" y="14782"/>
                  </a:cubicBezTo>
                  <a:cubicBezTo>
                    <a:pt x="15632" y="14157"/>
                    <a:pt x="16406" y="13561"/>
                    <a:pt x="17090" y="12876"/>
                  </a:cubicBezTo>
                  <a:cubicBezTo>
                    <a:pt x="17388" y="12608"/>
                    <a:pt x="17686" y="12370"/>
                    <a:pt x="17805" y="11983"/>
                  </a:cubicBezTo>
                  <a:cubicBezTo>
                    <a:pt x="17924" y="11685"/>
                    <a:pt x="17894" y="11358"/>
                    <a:pt x="18043" y="11060"/>
                  </a:cubicBezTo>
                  <a:cubicBezTo>
                    <a:pt x="18222" y="10733"/>
                    <a:pt x="18281" y="10852"/>
                    <a:pt x="18579" y="10792"/>
                  </a:cubicBezTo>
                  <a:cubicBezTo>
                    <a:pt x="18847" y="10733"/>
                    <a:pt x="18996" y="10614"/>
                    <a:pt x="19175" y="10405"/>
                  </a:cubicBezTo>
                  <a:cubicBezTo>
                    <a:pt x="19502" y="9988"/>
                    <a:pt x="19681" y="9482"/>
                    <a:pt x="20068" y="9155"/>
                  </a:cubicBezTo>
                  <a:cubicBezTo>
                    <a:pt x="20157" y="9095"/>
                    <a:pt x="20246" y="9065"/>
                    <a:pt x="20306" y="8976"/>
                  </a:cubicBezTo>
                  <a:cubicBezTo>
                    <a:pt x="20395" y="8827"/>
                    <a:pt x="20306" y="8619"/>
                    <a:pt x="20425" y="8440"/>
                  </a:cubicBezTo>
                  <a:cubicBezTo>
                    <a:pt x="20536" y="8293"/>
                    <a:pt x="20655" y="8245"/>
                    <a:pt x="20779" y="8245"/>
                  </a:cubicBezTo>
                  <a:cubicBezTo>
                    <a:pt x="21006" y="8245"/>
                    <a:pt x="21251" y="8406"/>
                    <a:pt x="21491" y="8406"/>
                  </a:cubicBezTo>
                  <a:cubicBezTo>
                    <a:pt x="21543" y="8406"/>
                    <a:pt x="21595" y="8399"/>
                    <a:pt x="21646" y="8381"/>
                  </a:cubicBezTo>
                  <a:cubicBezTo>
                    <a:pt x="22152" y="8202"/>
                    <a:pt x="21616" y="7874"/>
                    <a:pt x="21646" y="7547"/>
                  </a:cubicBezTo>
                  <a:cubicBezTo>
                    <a:pt x="21705" y="7249"/>
                    <a:pt x="22271" y="6892"/>
                    <a:pt x="22450" y="6683"/>
                  </a:cubicBezTo>
                  <a:cubicBezTo>
                    <a:pt x="22450" y="6683"/>
                    <a:pt x="22480" y="6683"/>
                    <a:pt x="22480" y="6654"/>
                  </a:cubicBezTo>
                  <a:lnTo>
                    <a:pt x="21676" y="5701"/>
                  </a:lnTo>
                  <a:cubicBezTo>
                    <a:pt x="21586" y="5582"/>
                    <a:pt x="21408" y="5403"/>
                    <a:pt x="21467" y="5165"/>
                  </a:cubicBezTo>
                  <a:cubicBezTo>
                    <a:pt x="21497" y="4986"/>
                    <a:pt x="21616" y="4867"/>
                    <a:pt x="21735" y="4778"/>
                  </a:cubicBezTo>
                  <a:cubicBezTo>
                    <a:pt x="21795" y="4718"/>
                    <a:pt x="21884" y="4659"/>
                    <a:pt x="21884" y="4599"/>
                  </a:cubicBezTo>
                  <a:cubicBezTo>
                    <a:pt x="21884" y="4540"/>
                    <a:pt x="21825" y="4450"/>
                    <a:pt x="21765" y="4391"/>
                  </a:cubicBezTo>
                  <a:cubicBezTo>
                    <a:pt x="21408" y="3914"/>
                    <a:pt x="21110" y="3378"/>
                    <a:pt x="20902" y="2813"/>
                  </a:cubicBezTo>
                  <a:cubicBezTo>
                    <a:pt x="20812" y="2515"/>
                    <a:pt x="20753" y="2217"/>
                    <a:pt x="20723" y="1949"/>
                  </a:cubicBezTo>
                  <a:cubicBezTo>
                    <a:pt x="20336" y="1681"/>
                    <a:pt x="19949" y="1205"/>
                    <a:pt x="19443" y="1205"/>
                  </a:cubicBezTo>
                  <a:cubicBezTo>
                    <a:pt x="19145" y="1205"/>
                    <a:pt x="18698" y="1324"/>
                    <a:pt x="18401" y="1473"/>
                  </a:cubicBezTo>
                  <a:cubicBezTo>
                    <a:pt x="18252" y="1562"/>
                    <a:pt x="18013" y="1890"/>
                    <a:pt x="17805" y="1890"/>
                  </a:cubicBezTo>
                  <a:cubicBezTo>
                    <a:pt x="17686" y="1890"/>
                    <a:pt x="17537" y="1681"/>
                    <a:pt x="17418" y="1622"/>
                  </a:cubicBezTo>
                  <a:cubicBezTo>
                    <a:pt x="17270" y="1556"/>
                    <a:pt x="17122" y="1536"/>
                    <a:pt x="16969" y="1536"/>
                  </a:cubicBezTo>
                  <a:cubicBezTo>
                    <a:pt x="16845" y="1536"/>
                    <a:pt x="16717" y="1549"/>
                    <a:pt x="16584" y="1562"/>
                  </a:cubicBezTo>
                  <a:cubicBezTo>
                    <a:pt x="15840" y="1622"/>
                    <a:pt x="15185" y="2068"/>
                    <a:pt x="14441" y="2158"/>
                  </a:cubicBezTo>
                  <a:cubicBezTo>
                    <a:pt x="14377" y="2168"/>
                    <a:pt x="14321" y="2173"/>
                    <a:pt x="14269" y="2173"/>
                  </a:cubicBezTo>
                  <a:cubicBezTo>
                    <a:pt x="14027" y="2173"/>
                    <a:pt x="13887" y="2067"/>
                    <a:pt x="13666" y="1920"/>
                  </a:cubicBezTo>
                  <a:cubicBezTo>
                    <a:pt x="13309" y="1711"/>
                    <a:pt x="12952" y="1592"/>
                    <a:pt x="12595" y="1413"/>
                  </a:cubicBezTo>
                  <a:cubicBezTo>
                    <a:pt x="12356" y="1265"/>
                    <a:pt x="12118" y="1056"/>
                    <a:pt x="11880" y="967"/>
                  </a:cubicBezTo>
                  <a:cubicBezTo>
                    <a:pt x="11849" y="956"/>
                    <a:pt x="11813" y="952"/>
                    <a:pt x="11776" y="952"/>
                  </a:cubicBezTo>
                  <a:cubicBezTo>
                    <a:pt x="11652" y="952"/>
                    <a:pt x="11502" y="996"/>
                    <a:pt x="11373" y="996"/>
                  </a:cubicBezTo>
                  <a:cubicBezTo>
                    <a:pt x="11319" y="996"/>
                    <a:pt x="11268" y="988"/>
                    <a:pt x="11225" y="967"/>
                  </a:cubicBezTo>
                  <a:cubicBezTo>
                    <a:pt x="10957" y="758"/>
                    <a:pt x="11225" y="550"/>
                    <a:pt x="10838" y="401"/>
                  </a:cubicBezTo>
                  <a:cubicBezTo>
                    <a:pt x="10705" y="341"/>
                    <a:pt x="10587" y="324"/>
                    <a:pt x="10471" y="324"/>
                  </a:cubicBezTo>
                  <a:cubicBezTo>
                    <a:pt x="10337" y="324"/>
                    <a:pt x="10206" y="347"/>
                    <a:pt x="10059" y="347"/>
                  </a:cubicBezTo>
                  <a:cubicBezTo>
                    <a:pt x="10022" y="347"/>
                    <a:pt x="9984" y="345"/>
                    <a:pt x="9945" y="342"/>
                  </a:cubicBezTo>
                  <a:cubicBezTo>
                    <a:pt x="9677" y="312"/>
                    <a:pt x="9587" y="74"/>
                    <a:pt x="9290" y="14"/>
                  </a:cubicBezTo>
                  <a:cubicBezTo>
                    <a:pt x="9215" y="5"/>
                    <a:pt x="9144" y="0"/>
                    <a:pt x="9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3"/>
            <p:cNvSpPr/>
            <p:nvPr/>
          </p:nvSpPr>
          <p:spPr>
            <a:xfrm>
              <a:off x="2594825" y="4018675"/>
              <a:ext cx="793500" cy="1021025"/>
            </a:xfrm>
            <a:custGeom>
              <a:avLst/>
              <a:gdLst/>
              <a:ahLst/>
              <a:cxnLst/>
              <a:rect l="l" t="t" r="r" b="b"/>
              <a:pathLst>
                <a:path w="31740" h="40841" extrusionOk="0">
                  <a:moveTo>
                    <a:pt x="23284" y="1"/>
                  </a:moveTo>
                  <a:lnTo>
                    <a:pt x="23284" y="1"/>
                  </a:lnTo>
                  <a:cubicBezTo>
                    <a:pt x="17270" y="60"/>
                    <a:pt x="11225" y="447"/>
                    <a:pt x="5271" y="1132"/>
                  </a:cubicBezTo>
                  <a:cubicBezTo>
                    <a:pt x="5181" y="1340"/>
                    <a:pt x="5092" y="1519"/>
                    <a:pt x="4973" y="1579"/>
                  </a:cubicBezTo>
                  <a:cubicBezTo>
                    <a:pt x="4960" y="1583"/>
                    <a:pt x="4945" y="1585"/>
                    <a:pt x="4930" y="1585"/>
                  </a:cubicBezTo>
                  <a:cubicBezTo>
                    <a:pt x="4799" y="1585"/>
                    <a:pt x="4591" y="1445"/>
                    <a:pt x="4435" y="1445"/>
                  </a:cubicBezTo>
                  <a:cubicBezTo>
                    <a:pt x="4358" y="1445"/>
                    <a:pt x="4295" y="1479"/>
                    <a:pt x="4258" y="1579"/>
                  </a:cubicBezTo>
                  <a:cubicBezTo>
                    <a:pt x="4169" y="1757"/>
                    <a:pt x="4705" y="2412"/>
                    <a:pt x="4794" y="2561"/>
                  </a:cubicBezTo>
                  <a:cubicBezTo>
                    <a:pt x="5241" y="3395"/>
                    <a:pt x="5598" y="5092"/>
                    <a:pt x="4913" y="5896"/>
                  </a:cubicBezTo>
                  <a:cubicBezTo>
                    <a:pt x="4705" y="6164"/>
                    <a:pt x="4556" y="6283"/>
                    <a:pt x="4526" y="6640"/>
                  </a:cubicBezTo>
                  <a:cubicBezTo>
                    <a:pt x="4467" y="7057"/>
                    <a:pt x="4645" y="7176"/>
                    <a:pt x="4794" y="7533"/>
                  </a:cubicBezTo>
                  <a:cubicBezTo>
                    <a:pt x="4943" y="7861"/>
                    <a:pt x="4824" y="8516"/>
                    <a:pt x="4705" y="8873"/>
                  </a:cubicBezTo>
                  <a:cubicBezTo>
                    <a:pt x="4556" y="9320"/>
                    <a:pt x="4288" y="9469"/>
                    <a:pt x="3871" y="9647"/>
                  </a:cubicBezTo>
                  <a:cubicBezTo>
                    <a:pt x="2859" y="10064"/>
                    <a:pt x="3574" y="11166"/>
                    <a:pt x="3276" y="11970"/>
                  </a:cubicBezTo>
                  <a:cubicBezTo>
                    <a:pt x="3127" y="12387"/>
                    <a:pt x="2680" y="12446"/>
                    <a:pt x="2591" y="12863"/>
                  </a:cubicBezTo>
                  <a:cubicBezTo>
                    <a:pt x="2472" y="13458"/>
                    <a:pt x="3008" y="13697"/>
                    <a:pt x="3246" y="14143"/>
                  </a:cubicBezTo>
                  <a:cubicBezTo>
                    <a:pt x="3365" y="14322"/>
                    <a:pt x="3365" y="14501"/>
                    <a:pt x="3425" y="14709"/>
                  </a:cubicBezTo>
                  <a:cubicBezTo>
                    <a:pt x="3484" y="14917"/>
                    <a:pt x="3603" y="15036"/>
                    <a:pt x="3693" y="15185"/>
                  </a:cubicBezTo>
                  <a:cubicBezTo>
                    <a:pt x="3812" y="15453"/>
                    <a:pt x="3722" y="16138"/>
                    <a:pt x="3544" y="16436"/>
                  </a:cubicBezTo>
                  <a:cubicBezTo>
                    <a:pt x="3395" y="16615"/>
                    <a:pt x="3067" y="16674"/>
                    <a:pt x="2978" y="16912"/>
                  </a:cubicBezTo>
                  <a:cubicBezTo>
                    <a:pt x="2889" y="17150"/>
                    <a:pt x="2978" y="17567"/>
                    <a:pt x="3008" y="17805"/>
                  </a:cubicBezTo>
                  <a:cubicBezTo>
                    <a:pt x="3067" y="18193"/>
                    <a:pt x="3365" y="18550"/>
                    <a:pt x="3335" y="18967"/>
                  </a:cubicBezTo>
                  <a:cubicBezTo>
                    <a:pt x="3335" y="19949"/>
                    <a:pt x="2412" y="20932"/>
                    <a:pt x="1698" y="21468"/>
                  </a:cubicBezTo>
                  <a:cubicBezTo>
                    <a:pt x="1341" y="21736"/>
                    <a:pt x="983" y="21944"/>
                    <a:pt x="1013" y="22391"/>
                  </a:cubicBezTo>
                  <a:cubicBezTo>
                    <a:pt x="1013" y="22808"/>
                    <a:pt x="1251" y="23165"/>
                    <a:pt x="1102" y="23582"/>
                  </a:cubicBezTo>
                  <a:cubicBezTo>
                    <a:pt x="924" y="23998"/>
                    <a:pt x="537" y="24326"/>
                    <a:pt x="269" y="24683"/>
                  </a:cubicBezTo>
                  <a:cubicBezTo>
                    <a:pt x="1" y="25100"/>
                    <a:pt x="90" y="25457"/>
                    <a:pt x="239" y="25904"/>
                  </a:cubicBezTo>
                  <a:cubicBezTo>
                    <a:pt x="388" y="26380"/>
                    <a:pt x="477" y="26738"/>
                    <a:pt x="477" y="27214"/>
                  </a:cubicBezTo>
                  <a:cubicBezTo>
                    <a:pt x="447" y="27899"/>
                    <a:pt x="388" y="28465"/>
                    <a:pt x="805" y="29001"/>
                  </a:cubicBezTo>
                  <a:cubicBezTo>
                    <a:pt x="1132" y="29388"/>
                    <a:pt x="1251" y="29804"/>
                    <a:pt x="1370" y="30311"/>
                  </a:cubicBezTo>
                  <a:cubicBezTo>
                    <a:pt x="1460" y="30787"/>
                    <a:pt x="1221" y="31412"/>
                    <a:pt x="1400" y="31799"/>
                  </a:cubicBezTo>
                  <a:cubicBezTo>
                    <a:pt x="1557" y="32091"/>
                    <a:pt x="1951" y="32231"/>
                    <a:pt x="2301" y="32231"/>
                  </a:cubicBezTo>
                  <a:cubicBezTo>
                    <a:pt x="2416" y="32231"/>
                    <a:pt x="2525" y="32216"/>
                    <a:pt x="2621" y="32186"/>
                  </a:cubicBezTo>
                  <a:cubicBezTo>
                    <a:pt x="3157" y="32008"/>
                    <a:pt x="3008" y="31472"/>
                    <a:pt x="3157" y="31055"/>
                  </a:cubicBezTo>
                  <a:cubicBezTo>
                    <a:pt x="3258" y="30711"/>
                    <a:pt x="3373" y="30656"/>
                    <a:pt x="3558" y="30656"/>
                  </a:cubicBezTo>
                  <a:cubicBezTo>
                    <a:pt x="3645" y="30656"/>
                    <a:pt x="3747" y="30668"/>
                    <a:pt x="3871" y="30668"/>
                  </a:cubicBezTo>
                  <a:cubicBezTo>
                    <a:pt x="4075" y="30668"/>
                    <a:pt x="4323" y="30537"/>
                    <a:pt x="4503" y="30537"/>
                  </a:cubicBezTo>
                  <a:cubicBezTo>
                    <a:pt x="4532" y="30537"/>
                    <a:pt x="4560" y="30540"/>
                    <a:pt x="4586" y="30549"/>
                  </a:cubicBezTo>
                  <a:cubicBezTo>
                    <a:pt x="4735" y="30608"/>
                    <a:pt x="4764" y="30787"/>
                    <a:pt x="4854" y="30876"/>
                  </a:cubicBezTo>
                  <a:cubicBezTo>
                    <a:pt x="5032" y="31114"/>
                    <a:pt x="5211" y="31263"/>
                    <a:pt x="5449" y="31472"/>
                  </a:cubicBezTo>
                  <a:cubicBezTo>
                    <a:pt x="5926" y="31829"/>
                    <a:pt x="5747" y="32127"/>
                    <a:pt x="5509" y="32633"/>
                  </a:cubicBezTo>
                  <a:cubicBezTo>
                    <a:pt x="5241" y="33199"/>
                    <a:pt x="5420" y="33348"/>
                    <a:pt x="5658" y="33854"/>
                  </a:cubicBezTo>
                  <a:cubicBezTo>
                    <a:pt x="5777" y="34122"/>
                    <a:pt x="5807" y="34449"/>
                    <a:pt x="5777" y="34747"/>
                  </a:cubicBezTo>
                  <a:cubicBezTo>
                    <a:pt x="5747" y="35074"/>
                    <a:pt x="5539" y="35313"/>
                    <a:pt x="5479" y="35640"/>
                  </a:cubicBezTo>
                  <a:cubicBezTo>
                    <a:pt x="5420" y="35968"/>
                    <a:pt x="5628" y="36414"/>
                    <a:pt x="5807" y="36682"/>
                  </a:cubicBezTo>
                  <a:cubicBezTo>
                    <a:pt x="6075" y="37129"/>
                    <a:pt x="6402" y="37218"/>
                    <a:pt x="6819" y="37456"/>
                  </a:cubicBezTo>
                  <a:cubicBezTo>
                    <a:pt x="7623" y="37903"/>
                    <a:pt x="7057" y="38886"/>
                    <a:pt x="7712" y="39362"/>
                  </a:cubicBezTo>
                  <a:cubicBezTo>
                    <a:pt x="7869" y="39474"/>
                    <a:pt x="8036" y="39519"/>
                    <a:pt x="8207" y="39519"/>
                  </a:cubicBezTo>
                  <a:cubicBezTo>
                    <a:pt x="8715" y="39519"/>
                    <a:pt x="9261" y="39123"/>
                    <a:pt x="9707" y="38945"/>
                  </a:cubicBezTo>
                  <a:cubicBezTo>
                    <a:pt x="9882" y="38869"/>
                    <a:pt x="10046" y="38839"/>
                    <a:pt x="10204" y="38839"/>
                  </a:cubicBezTo>
                  <a:cubicBezTo>
                    <a:pt x="10826" y="38839"/>
                    <a:pt x="11351" y="39306"/>
                    <a:pt x="12023" y="39306"/>
                  </a:cubicBezTo>
                  <a:cubicBezTo>
                    <a:pt x="12055" y="39306"/>
                    <a:pt x="12086" y="39305"/>
                    <a:pt x="12119" y="39302"/>
                  </a:cubicBezTo>
                  <a:cubicBezTo>
                    <a:pt x="12803" y="39243"/>
                    <a:pt x="13518" y="39064"/>
                    <a:pt x="14173" y="38856"/>
                  </a:cubicBezTo>
                  <a:cubicBezTo>
                    <a:pt x="14306" y="38811"/>
                    <a:pt x="14504" y="38734"/>
                    <a:pt x="14683" y="38734"/>
                  </a:cubicBezTo>
                  <a:cubicBezTo>
                    <a:pt x="14745" y="38734"/>
                    <a:pt x="14804" y="38744"/>
                    <a:pt x="14858" y="38766"/>
                  </a:cubicBezTo>
                  <a:cubicBezTo>
                    <a:pt x="15036" y="38826"/>
                    <a:pt x="15096" y="39034"/>
                    <a:pt x="15245" y="39153"/>
                  </a:cubicBezTo>
                  <a:cubicBezTo>
                    <a:pt x="15346" y="39235"/>
                    <a:pt x="15413" y="39261"/>
                    <a:pt x="15467" y="39261"/>
                  </a:cubicBezTo>
                  <a:cubicBezTo>
                    <a:pt x="15561" y="39261"/>
                    <a:pt x="15614" y="39181"/>
                    <a:pt x="15740" y="39181"/>
                  </a:cubicBezTo>
                  <a:cubicBezTo>
                    <a:pt x="15753" y="39181"/>
                    <a:pt x="15766" y="39181"/>
                    <a:pt x="15781" y="39183"/>
                  </a:cubicBezTo>
                  <a:cubicBezTo>
                    <a:pt x="15930" y="39183"/>
                    <a:pt x="16227" y="39421"/>
                    <a:pt x="16347" y="39481"/>
                  </a:cubicBezTo>
                  <a:cubicBezTo>
                    <a:pt x="16639" y="39603"/>
                    <a:pt x="16932" y="39705"/>
                    <a:pt x="17242" y="39705"/>
                  </a:cubicBezTo>
                  <a:cubicBezTo>
                    <a:pt x="17310" y="39705"/>
                    <a:pt x="17378" y="39700"/>
                    <a:pt x="17448" y="39689"/>
                  </a:cubicBezTo>
                  <a:cubicBezTo>
                    <a:pt x="17751" y="39634"/>
                    <a:pt x="18003" y="39478"/>
                    <a:pt x="18321" y="39478"/>
                  </a:cubicBezTo>
                  <a:cubicBezTo>
                    <a:pt x="18347" y="39478"/>
                    <a:pt x="18374" y="39479"/>
                    <a:pt x="18401" y="39481"/>
                  </a:cubicBezTo>
                  <a:cubicBezTo>
                    <a:pt x="18728" y="39511"/>
                    <a:pt x="18996" y="39689"/>
                    <a:pt x="19294" y="39749"/>
                  </a:cubicBezTo>
                  <a:cubicBezTo>
                    <a:pt x="19622" y="39809"/>
                    <a:pt x="19949" y="39779"/>
                    <a:pt x="20158" y="40076"/>
                  </a:cubicBezTo>
                  <a:cubicBezTo>
                    <a:pt x="20336" y="40315"/>
                    <a:pt x="20336" y="40583"/>
                    <a:pt x="20664" y="40702"/>
                  </a:cubicBezTo>
                  <a:cubicBezTo>
                    <a:pt x="20725" y="40720"/>
                    <a:pt x="20787" y="40728"/>
                    <a:pt x="20850" y="40728"/>
                  </a:cubicBezTo>
                  <a:cubicBezTo>
                    <a:pt x="21140" y="40728"/>
                    <a:pt x="21448" y="40567"/>
                    <a:pt x="21719" y="40567"/>
                  </a:cubicBezTo>
                  <a:cubicBezTo>
                    <a:pt x="21766" y="40567"/>
                    <a:pt x="21811" y="40572"/>
                    <a:pt x="21855" y="40583"/>
                  </a:cubicBezTo>
                  <a:cubicBezTo>
                    <a:pt x="21974" y="40612"/>
                    <a:pt x="22004" y="40791"/>
                    <a:pt x="22123" y="40821"/>
                  </a:cubicBezTo>
                  <a:cubicBezTo>
                    <a:pt x="22162" y="40834"/>
                    <a:pt x="22198" y="40840"/>
                    <a:pt x="22228" y="40840"/>
                  </a:cubicBezTo>
                  <a:cubicBezTo>
                    <a:pt x="22406" y="40840"/>
                    <a:pt x="22441" y="40641"/>
                    <a:pt x="22391" y="40464"/>
                  </a:cubicBezTo>
                  <a:cubicBezTo>
                    <a:pt x="22301" y="40106"/>
                    <a:pt x="21765" y="39749"/>
                    <a:pt x="21527" y="39511"/>
                  </a:cubicBezTo>
                  <a:cubicBezTo>
                    <a:pt x="21200" y="39183"/>
                    <a:pt x="20902" y="38796"/>
                    <a:pt x="20723" y="38350"/>
                  </a:cubicBezTo>
                  <a:cubicBezTo>
                    <a:pt x="20604" y="38052"/>
                    <a:pt x="20604" y="37605"/>
                    <a:pt x="20366" y="37367"/>
                  </a:cubicBezTo>
                  <a:cubicBezTo>
                    <a:pt x="20158" y="37188"/>
                    <a:pt x="19741" y="37278"/>
                    <a:pt x="19592" y="37010"/>
                  </a:cubicBezTo>
                  <a:cubicBezTo>
                    <a:pt x="19503" y="36801"/>
                    <a:pt x="19592" y="36533"/>
                    <a:pt x="19473" y="36295"/>
                  </a:cubicBezTo>
                  <a:cubicBezTo>
                    <a:pt x="19324" y="36057"/>
                    <a:pt x="19056" y="35759"/>
                    <a:pt x="18818" y="35610"/>
                  </a:cubicBezTo>
                  <a:cubicBezTo>
                    <a:pt x="18609" y="35462"/>
                    <a:pt x="18312" y="35432"/>
                    <a:pt x="18699" y="35194"/>
                  </a:cubicBezTo>
                  <a:cubicBezTo>
                    <a:pt x="18752" y="35154"/>
                    <a:pt x="18804" y="35139"/>
                    <a:pt x="18854" y="35139"/>
                  </a:cubicBezTo>
                  <a:cubicBezTo>
                    <a:pt x="18992" y="35139"/>
                    <a:pt x="19119" y="35250"/>
                    <a:pt x="19235" y="35250"/>
                  </a:cubicBezTo>
                  <a:cubicBezTo>
                    <a:pt x="19266" y="35250"/>
                    <a:pt x="19295" y="35242"/>
                    <a:pt x="19324" y="35223"/>
                  </a:cubicBezTo>
                  <a:cubicBezTo>
                    <a:pt x="19532" y="35074"/>
                    <a:pt x="19175" y="34687"/>
                    <a:pt x="19115" y="34568"/>
                  </a:cubicBezTo>
                  <a:cubicBezTo>
                    <a:pt x="18877" y="34122"/>
                    <a:pt x="18877" y="33675"/>
                    <a:pt x="18848" y="33139"/>
                  </a:cubicBezTo>
                  <a:cubicBezTo>
                    <a:pt x="18848" y="32812"/>
                    <a:pt x="18728" y="32335"/>
                    <a:pt x="18490" y="32097"/>
                  </a:cubicBezTo>
                  <a:cubicBezTo>
                    <a:pt x="18282" y="31889"/>
                    <a:pt x="17895" y="31889"/>
                    <a:pt x="17805" y="31561"/>
                  </a:cubicBezTo>
                  <a:cubicBezTo>
                    <a:pt x="17716" y="31234"/>
                    <a:pt x="18163" y="31085"/>
                    <a:pt x="18341" y="30876"/>
                  </a:cubicBezTo>
                  <a:cubicBezTo>
                    <a:pt x="18550" y="30608"/>
                    <a:pt x="18609" y="30191"/>
                    <a:pt x="18639" y="29864"/>
                  </a:cubicBezTo>
                  <a:cubicBezTo>
                    <a:pt x="18758" y="29090"/>
                    <a:pt x="18758" y="28286"/>
                    <a:pt x="19086" y="27571"/>
                  </a:cubicBezTo>
                  <a:cubicBezTo>
                    <a:pt x="19354" y="27035"/>
                    <a:pt x="19771" y="26678"/>
                    <a:pt x="20366" y="26619"/>
                  </a:cubicBezTo>
                  <a:cubicBezTo>
                    <a:pt x="20664" y="26589"/>
                    <a:pt x="21051" y="26678"/>
                    <a:pt x="20842" y="26261"/>
                  </a:cubicBezTo>
                  <a:cubicBezTo>
                    <a:pt x="20664" y="25904"/>
                    <a:pt x="20247" y="26053"/>
                    <a:pt x="20217" y="25547"/>
                  </a:cubicBezTo>
                  <a:cubicBezTo>
                    <a:pt x="20217" y="25276"/>
                    <a:pt x="20337" y="24919"/>
                    <a:pt x="20577" y="24919"/>
                  </a:cubicBezTo>
                  <a:cubicBezTo>
                    <a:pt x="20654" y="24919"/>
                    <a:pt x="20742" y="24955"/>
                    <a:pt x="20842" y="25041"/>
                  </a:cubicBezTo>
                  <a:cubicBezTo>
                    <a:pt x="21081" y="25249"/>
                    <a:pt x="20902" y="25606"/>
                    <a:pt x="21081" y="25874"/>
                  </a:cubicBezTo>
                  <a:cubicBezTo>
                    <a:pt x="21174" y="26027"/>
                    <a:pt x="21316" y="26088"/>
                    <a:pt x="21476" y="26088"/>
                  </a:cubicBezTo>
                  <a:cubicBezTo>
                    <a:pt x="21878" y="26088"/>
                    <a:pt x="22399" y="25704"/>
                    <a:pt x="22569" y="25428"/>
                  </a:cubicBezTo>
                  <a:cubicBezTo>
                    <a:pt x="22807" y="25070"/>
                    <a:pt x="22867" y="24594"/>
                    <a:pt x="23105" y="24237"/>
                  </a:cubicBezTo>
                  <a:cubicBezTo>
                    <a:pt x="23314" y="23879"/>
                    <a:pt x="23671" y="23611"/>
                    <a:pt x="23969" y="23284"/>
                  </a:cubicBezTo>
                  <a:cubicBezTo>
                    <a:pt x="24475" y="22659"/>
                    <a:pt x="24118" y="22004"/>
                    <a:pt x="24207" y="21289"/>
                  </a:cubicBezTo>
                  <a:cubicBezTo>
                    <a:pt x="24237" y="21140"/>
                    <a:pt x="24326" y="20991"/>
                    <a:pt x="24266" y="20813"/>
                  </a:cubicBezTo>
                  <a:cubicBezTo>
                    <a:pt x="24207" y="20634"/>
                    <a:pt x="24028" y="20545"/>
                    <a:pt x="23998" y="20277"/>
                  </a:cubicBezTo>
                  <a:cubicBezTo>
                    <a:pt x="23909" y="19473"/>
                    <a:pt x="24505" y="18937"/>
                    <a:pt x="24892" y="18312"/>
                  </a:cubicBezTo>
                  <a:cubicBezTo>
                    <a:pt x="25100" y="17954"/>
                    <a:pt x="25249" y="17567"/>
                    <a:pt x="25457" y="17210"/>
                  </a:cubicBezTo>
                  <a:cubicBezTo>
                    <a:pt x="25785" y="16734"/>
                    <a:pt x="26231" y="16376"/>
                    <a:pt x="26619" y="15989"/>
                  </a:cubicBezTo>
                  <a:cubicBezTo>
                    <a:pt x="26976" y="15632"/>
                    <a:pt x="27303" y="15215"/>
                    <a:pt x="27750" y="14917"/>
                  </a:cubicBezTo>
                  <a:cubicBezTo>
                    <a:pt x="28077" y="14739"/>
                    <a:pt x="28435" y="14709"/>
                    <a:pt x="28732" y="14530"/>
                  </a:cubicBezTo>
                  <a:cubicBezTo>
                    <a:pt x="29149" y="14262"/>
                    <a:pt x="29120" y="13816"/>
                    <a:pt x="29417" y="13518"/>
                  </a:cubicBezTo>
                  <a:cubicBezTo>
                    <a:pt x="29586" y="13349"/>
                    <a:pt x="29797" y="13312"/>
                    <a:pt x="30015" y="13312"/>
                  </a:cubicBezTo>
                  <a:cubicBezTo>
                    <a:pt x="30186" y="13312"/>
                    <a:pt x="30361" y="13335"/>
                    <a:pt x="30524" y="13335"/>
                  </a:cubicBezTo>
                  <a:cubicBezTo>
                    <a:pt x="30704" y="13335"/>
                    <a:pt x="30869" y="13307"/>
                    <a:pt x="30995" y="13190"/>
                  </a:cubicBezTo>
                  <a:cubicBezTo>
                    <a:pt x="31233" y="12982"/>
                    <a:pt x="30698" y="12565"/>
                    <a:pt x="30817" y="12178"/>
                  </a:cubicBezTo>
                  <a:cubicBezTo>
                    <a:pt x="30936" y="11761"/>
                    <a:pt x="31263" y="11732"/>
                    <a:pt x="31174" y="11255"/>
                  </a:cubicBezTo>
                  <a:cubicBezTo>
                    <a:pt x="31108" y="10973"/>
                    <a:pt x="31004" y="10876"/>
                    <a:pt x="30859" y="10876"/>
                  </a:cubicBezTo>
                  <a:cubicBezTo>
                    <a:pt x="30743" y="10876"/>
                    <a:pt x="30601" y="10938"/>
                    <a:pt x="30430" y="11017"/>
                  </a:cubicBezTo>
                  <a:cubicBezTo>
                    <a:pt x="30255" y="11093"/>
                    <a:pt x="30085" y="11142"/>
                    <a:pt x="29955" y="11142"/>
                  </a:cubicBezTo>
                  <a:cubicBezTo>
                    <a:pt x="29730" y="11142"/>
                    <a:pt x="29626" y="10997"/>
                    <a:pt x="29834" y="10600"/>
                  </a:cubicBezTo>
                  <a:cubicBezTo>
                    <a:pt x="30043" y="10154"/>
                    <a:pt x="30430" y="10154"/>
                    <a:pt x="30787" y="9886"/>
                  </a:cubicBezTo>
                  <a:cubicBezTo>
                    <a:pt x="31621" y="9320"/>
                    <a:pt x="31740" y="7861"/>
                    <a:pt x="31263" y="7027"/>
                  </a:cubicBezTo>
                  <a:cubicBezTo>
                    <a:pt x="31111" y="6747"/>
                    <a:pt x="30914" y="6663"/>
                    <a:pt x="30638" y="6663"/>
                  </a:cubicBezTo>
                  <a:cubicBezTo>
                    <a:pt x="30591" y="6663"/>
                    <a:pt x="30541" y="6666"/>
                    <a:pt x="30489" y="6670"/>
                  </a:cubicBezTo>
                  <a:cubicBezTo>
                    <a:pt x="30230" y="6699"/>
                    <a:pt x="29999" y="6748"/>
                    <a:pt x="29779" y="6748"/>
                  </a:cubicBezTo>
                  <a:cubicBezTo>
                    <a:pt x="29544" y="6748"/>
                    <a:pt x="29321" y="6691"/>
                    <a:pt x="29090" y="6491"/>
                  </a:cubicBezTo>
                  <a:cubicBezTo>
                    <a:pt x="28721" y="6221"/>
                    <a:pt x="28534" y="6052"/>
                    <a:pt x="28145" y="6052"/>
                  </a:cubicBezTo>
                  <a:cubicBezTo>
                    <a:pt x="28063" y="6052"/>
                    <a:pt x="27972" y="6059"/>
                    <a:pt x="27869" y="6074"/>
                  </a:cubicBezTo>
                  <a:cubicBezTo>
                    <a:pt x="27657" y="6117"/>
                    <a:pt x="27355" y="6235"/>
                    <a:pt x="27091" y="6235"/>
                  </a:cubicBezTo>
                  <a:cubicBezTo>
                    <a:pt x="26984" y="6235"/>
                    <a:pt x="26883" y="6215"/>
                    <a:pt x="26797" y="6164"/>
                  </a:cubicBezTo>
                  <a:cubicBezTo>
                    <a:pt x="26559" y="6045"/>
                    <a:pt x="26559" y="5747"/>
                    <a:pt x="26529" y="5509"/>
                  </a:cubicBezTo>
                  <a:cubicBezTo>
                    <a:pt x="26440" y="5122"/>
                    <a:pt x="26351" y="5003"/>
                    <a:pt x="25993" y="4824"/>
                  </a:cubicBezTo>
                  <a:cubicBezTo>
                    <a:pt x="25785" y="4735"/>
                    <a:pt x="25606" y="4556"/>
                    <a:pt x="25398" y="4437"/>
                  </a:cubicBezTo>
                  <a:cubicBezTo>
                    <a:pt x="25070" y="4199"/>
                    <a:pt x="24743" y="4109"/>
                    <a:pt x="24385" y="3961"/>
                  </a:cubicBezTo>
                  <a:cubicBezTo>
                    <a:pt x="23403" y="3573"/>
                    <a:pt x="23522" y="2025"/>
                    <a:pt x="23165" y="1251"/>
                  </a:cubicBezTo>
                  <a:cubicBezTo>
                    <a:pt x="22927" y="745"/>
                    <a:pt x="23075" y="417"/>
                    <a:pt x="23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3"/>
            <p:cNvSpPr/>
            <p:nvPr/>
          </p:nvSpPr>
          <p:spPr>
            <a:xfrm>
              <a:off x="3242400" y="923650"/>
              <a:ext cx="230050" cy="280650"/>
            </a:xfrm>
            <a:custGeom>
              <a:avLst/>
              <a:gdLst/>
              <a:ahLst/>
              <a:cxnLst/>
              <a:rect l="l" t="t" r="r" b="b"/>
              <a:pathLst>
                <a:path w="9202" h="11226" extrusionOk="0">
                  <a:moveTo>
                    <a:pt x="4854" y="1"/>
                  </a:moveTo>
                  <a:lnTo>
                    <a:pt x="3127" y="60"/>
                  </a:lnTo>
                  <a:lnTo>
                    <a:pt x="3008" y="835"/>
                  </a:lnTo>
                  <a:cubicBezTo>
                    <a:pt x="3008" y="954"/>
                    <a:pt x="2949" y="1222"/>
                    <a:pt x="2740" y="1371"/>
                  </a:cubicBezTo>
                  <a:cubicBezTo>
                    <a:pt x="2621" y="1430"/>
                    <a:pt x="2502" y="1460"/>
                    <a:pt x="2383" y="1460"/>
                  </a:cubicBezTo>
                  <a:lnTo>
                    <a:pt x="2323" y="1460"/>
                  </a:lnTo>
                  <a:cubicBezTo>
                    <a:pt x="1877" y="1430"/>
                    <a:pt x="1430" y="1311"/>
                    <a:pt x="1013" y="1073"/>
                  </a:cubicBezTo>
                  <a:cubicBezTo>
                    <a:pt x="1013" y="1281"/>
                    <a:pt x="983" y="1460"/>
                    <a:pt x="924" y="1639"/>
                  </a:cubicBezTo>
                  <a:cubicBezTo>
                    <a:pt x="864" y="1787"/>
                    <a:pt x="775" y="1936"/>
                    <a:pt x="716" y="2085"/>
                  </a:cubicBezTo>
                  <a:cubicBezTo>
                    <a:pt x="656" y="2204"/>
                    <a:pt x="596" y="2294"/>
                    <a:pt x="537" y="2413"/>
                  </a:cubicBezTo>
                  <a:cubicBezTo>
                    <a:pt x="448" y="2621"/>
                    <a:pt x="448" y="2889"/>
                    <a:pt x="596" y="3008"/>
                  </a:cubicBezTo>
                  <a:cubicBezTo>
                    <a:pt x="686" y="3127"/>
                    <a:pt x="864" y="3127"/>
                    <a:pt x="1073" y="3127"/>
                  </a:cubicBezTo>
                  <a:cubicBezTo>
                    <a:pt x="1251" y="3157"/>
                    <a:pt x="1430" y="3157"/>
                    <a:pt x="1609" y="3217"/>
                  </a:cubicBezTo>
                  <a:cubicBezTo>
                    <a:pt x="2085" y="3425"/>
                    <a:pt x="2234" y="3991"/>
                    <a:pt x="2145" y="4437"/>
                  </a:cubicBezTo>
                  <a:cubicBezTo>
                    <a:pt x="2055" y="4854"/>
                    <a:pt x="1787" y="5211"/>
                    <a:pt x="1549" y="5509"/>
                  </a:cubicBezTo>
                  <a:lnTo>
                    <a:pt x="1" y="7504"/>
                  </a:lnTo>
                  <a:cubicBezTo>
                    <a:pt x="150" y="7504"/>
                    <a:pt x="299" y="7564"/>
                    <a:pt x="448" y="7623"/>
                  </a:cubicBezTo>
                  <a:cubicBezTo>
                    <a:pt x="716" y="7772"/>
                    <a:pt x="954" y="8070"/>
                    <a:pt x="894" y="8397"/>
                  </a:cubicBezTo>
                  <a:cubicBezTo>
                    <a:pt x="894" y="8457"/>
                    <a:pt x="864" y="8516"/>
                    <a:pt x="835" y="8576"/>
                  </a:cubicBezTo>
                  <a:cubicBezTo>
                    <a:pt x="835" y="8606"/>
                    <a:pt x="805" y="8665"/>
                    <a:pt x="805" y="8695"/>
                  </a:cubicBezTo>
                  <a:cubicBezTo>
                    <a:pt x="775" y="8844"/>
                    <a:pt x="894" y="9022"/>
                    <a:pt x="1013" y="9171"/>
                  </a:cubicBezTo>
                  <a:lnTo>
                    <a:pt x="1817" y="10213"/>
                  </a:lnTo>
                  <a:cubicBezTo>
                    <a:pt x="1847" y="10243"/>
                    <a:pt x="1877" y="10273"/>
                    <a:pt x="1877" y="10273"/>
                  </a:cubicBezTo>
                  <a:cubicBezTo>
                    <a:pt x="1877" y="10273"/>
                    <a:pt x="1936" y="10213"/>
                    <a:pt x="1966" y="10154"/>
                  </a:cubicBezTo>
                  <a:cubicBezTo>
                    <a:pt x="1996" y="10124"/>
                    <a:pt x="2026" y="10094"/>
                    <a:pt x="2085" y="10065"/>
                  </a:cubicBezTo>
                  <a:cubicBezTo>
                    <a:pt x="2184" y="9941"/>
                    <a:pt x="2325" y="9878"/>
                    <a:pt x="2490" y="9878"/>
                  </a:cubicBezTo>
                  <a:cubicBezTo>
                    <a:pt x="2523" y="9878"/>
                    <a:pt x="2557" y="9881"/>
                    <a:pt x="2591" y="9886"/>
                  </a:cubicBezTo>
                  <a:cubicBezTo>
                    <a:pt x="2859" y="9916"/>
                    <a:pt x="3127" y="10065"/>
                    <a:pt x="3246" y="10273"/>
                  </a:cubicBezTo>
                  <a:cubicBezTo>
                    <a:pt x="3455" y="10571"/>
                    <a:pt x="3455" y="10928"/>
                    <a:pt x="3455" y="11226"/>
                  </a:cubicBezTo>
                  <a:cubicBezTo>
                    <a:pt x="3782" y="11196"/>
                    <a:pt x="4110" y="10988"/>
                    <a:pt x="4229" y="10690"/>
                  </a:cubicBezTo>
                  <a:cubicBezTo>
                    <a:pt x="4318" y="10571"/>
                    <a:pt x="4378" y="10422"/>
                    <a:pt x="4556" y="10362"/>
                  </a:cubicBezTo>
                  <a:cubicBezTo>
                    <a:pt x="4616" y="10347"/>
                    <a:pt x="4668" y="10340"/>
                    <a:pt x="4716" y="10340"/>
                  </a:cubicBezTo>
                  <a:cubicBezTo>
                    <a:pt x="4765" y="10340"/>
                    <a:pt x="4809" y="10347"/>
                    <a:pt x="4854" y="10362"/>
                  </a:cubicBezTo>
                  <a:lnTo>
                    <a:pt x="6075" y="10660"/>
                  </a:lnTo>
                  <a:cubicBezTo>
                    <a:pt x="6164" y="10243"/>
                    <a:pt x="6283" y="9797"/>
                    <a:pt x="6402" y="9320"/>
                  </a:cubicBezTo>
                  <a:cubicBezTo>
                    <a:pt x="6611" y="8576"/>
                    <a:pt x="6849" y="7832"/>
                    <a:pt x="7087" y="7117"/>
                  </a:cubicBezTo>
                  <a:lnTo>
                    <a:pt x="8308" y="3336"/>
                  </a:lnTo>
                  <a:cubicBezTo>
                    <a:pt x="8338" y="3276"/>
                    <a:pt x="8397" y="3246"/>
                    <a:pt x="8457" y="3217"/>
                  </a:cubicBezTo>
                  <a:cubicBezTo>
                    <a:pt x="8784" y="3157"/>
                    <a:pt x="8993" y="2800"/>
                    <a:pt x="9082" y="2532"/>
                  </a:cubicBezTo>
                  <a:cubicBezTo>
                    <a:pt x="9142" y="2234"/>
                    <a:pt x="9142" y="1936"/>
                    <a:pt x="9142" y="1609"/>
                  </a:cubicBezTo>
                  <a:lnTo>
                    <a:pt x="9171" y="1400"/>
                  </a:lnTo>
                  <a:cubicBezTo>
                    <a:pt x="9171" y="1162"/>
                    <a:pt x="9171" y="894"/>
                    <a:pt x="9201" y="656"/>
                  </a:cubicBezTo>
                  <a:cubicBezTo>
                    <a:pt x="9121" y="643"/>
                    <a:pt x="9041" y="637"/>
                    <a:pt x="8961" y="637"/>
                  </a:cubicBezTo>
                  <a:cubicBezTo>
                    <a:pt x="8472" y="637"/>
                    <a:pt x="7990" y="864"/>
                    <a:pt x="7683" y="1222"/>
                  </a:cubicBezTo>
                  <a:cubicBezTo>
                    <a:pt x="7661" y="1265"/>
                    <a:pt x="7623" y="1293"/>
                    <a:pt x="7581" y="1293"/>
                  </a:cubicBezTo>
                  <a:cubicBezTo>
                    <a:pt x="7566" y="1293"/>
                    <a:pt x="7550" y="1289"/>
                    <a:pt x="7534" y="1281"/>
                  </a:cubicBezTo>
                  <a:cubicBezTo>
                    <a:pt x="7474" y="1281"/>
                    <a:pt x="7415" y="1251"/>
                    <a:pt x="7385" y="1192"/>
                  </a:cubicBezTo>
                  <a:cubicBezTo>
                    <a:pt x="7262" y="971"/>
                    <a:pt x="6999" y="811"/>
                    <a:pt x="6727" y="811"/>
                  </a:cubicBezTo>
                  <a:cubicBezTo>
                    <a:pt x="6668" y="811"/>
                    <a:pt x="6609" y="819"/>
                    <a:pt x="6551" y="835"/>
                  </a:cubicBezTo>
                  <a:cubicBezTo>
                    <a:pt x="6521" y="835"/>
                    <a:pt x="6492" y="835"/>
                    <a:pt x="6462" y="864"/>
                  </a:cubicBezTo>
                  <a:cubicBezTo>
                    <a:pt x="6399" y="885"/>
                    <a:pt x="6321" y="906"/>
                    <a:pt x="6228" y="906"/>
                  </a:cubicBezTo>
                  <a:cubicBezTo>
                    <a:pt x="6189" y="906"/>
                    <a:pt x="6148" y="903"/>
                    <a:pt x="6105" y="894"/>
                  </a:cubicBezTo>
                  <a:cubicBezTo>
                    <a:pt x="5807" y="894"/>
                    <a:pt x="5628" y="626"/>
                    <a:pt x="5479" y="388"/>
                  </a:cubicBezTo>
                  <a:cubicBezTo>
                    <a:pt x="5390" y="239"/>
                    <a:pt x="5301" y="120"/>
                    <a:pt x="5182" y="60"/>
                  </a:cubicBezTo>
                  <a:cubicBezTo>
                    <a:pt x="5092" y="1"/>
                    <a:pt x="4973" y="1"/>
                    <a:pt x="48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3"/>
            <p:cNvSpPr/>
            <p:nvPr/>
          </p:nvSpPr>
          <p:spPr>
            <a:xfrm>
              <a:off x="3114375" y="1831025"/>
              <a:ext cx="303725" cy="640925"/>
            </a:xfrm>
            <a:custGeom>
              <a:avLst/>
              <a:gdLst/>
              <a:ahLst/>
              <a:cxnLst/>
              <a:rect l="l" t="t" r="r" b="b"/>
              <a:pathLst>
                <a:path w="12149" h="25637" extrusionOk="0">
                  <a:moveTo>
                    <a:pt x="7563" y="1"/>
                  </a:moveTo>
                  <a:cubicBezTo>
                    <a:pt x="7415" y="477"/>
                    <a:pt x="7117" y="656"/>
                    <a:pt x="6879" y="715"/>
                  </a:cubicBezTo>
                  <a:cubicBezTo>
                    <a:pt x="6809" y="733"/>
                    <a:pt x="6742" y="740"/>
                    <a:pt x="6676" y="740"/>
                  </a:cubicBezTo>
                  <a:cubicBezTo>
                    <a:pt x="6518" y="740"/>
                    <a:pt x="6371" y="698"/>
                    <a:pt x="6224" y="656"/>
                  </a:cubicBezTo>
                  <a:lnTo>
                    <a:pt x="6104" y="626"/>
                  </a:lnTo>
                  <a:cubicBezTo>
                    <a:pt x="5925" y="574"/>
                    <a:pt x="5740" y="550"/>
                    <a:pt x="5555" y="550"/>
                  </a:cubicBezTo>
                  <a:cubicBezTo>
                    <a:pt x="5097" y="550"/>
                    <a:pt x="4640" y="699"/>
                    <a:pt x="4258" y="953"/>
                  </a:cubicBezTo>
                  <a:cubicBezTo>
                    <a:pt x="4229" y="983"/>
                    <a:pt x="4199" y="983"/>
                    <a:pt x="4169" y="983"/>
                  </a:cubicBezTo>
                  <a:cubicBezTo>
                    <a:pt x="4110" y="983"/>
                    <a:pt x="4050" y="983"/>
                    <a:pt x="4020" y="924"/>
                  </a:cubicBezTo>
                  <a:cubicBezTo>
                    <a:pt x="3842" y="745"/>
                    <a:pt x="3633" y="536"/>
                    <a:pt x="3455" y="328"/>
                  </a:cubicBezTo>
                  <a:cubicBezTo>
                    <a:pt x="3455" y="298"/>
                    <a:pt x="3425" y="298"/>
                    <a:pt x="3425" y="298"/>
                  </a:cubicBezTo>
                  <a:cubicBezTo>
                    <a:pt x="3293" y="185"/>
                    <a:pt x="3232" y="144"/>
                    <a:pt x="3145" y="144"/>
                  </a:cubicBezTo>
                  <a:cubicBezTo>
                    <a:pt x="3095" y="144"/>
                    <a:pt x="3036" y="157"/>
                    <a:pt x="2948" y="179"/>
                  </a:cubicBezTo>
                  <a:cubicBezTo>
                    <a:pt x="2740" y="239"/>
                    <a:pt x="2502" y="269"/>
                    <a:pt x="2174" y="298"/>
                  </a:cubicBezTo>
                  <a:cubicBezTo>
                    <a:pt x="1906" y="328"/>
                    <a:pt x="1668" y="328"/>
                    <a:pt x="1400" y="358"/>
                  </a:cubicBezTo>
                  <a:cubicBezTo>
                    <a:pt x="1162" y="358"/>
                    <a:pt x="924" y="388"/>
                    <a:pt x="656" y="388"/>
                  </a:cubicBezTo>
                  <a:cubicBezTo>
                    <a:pt x="596" y="417"/>
                    <a:pt x="507" y="417"/>
                    <a:pt x="447" y="447"/>
                  </a:cubicBezTo>
                  <a:cubicBezTo>
                    <a:pt x="328" y="507"/>
                    <a:pt x="328" y="685"/>
                    <a:pt x="299" y="924"/>
                  </a:cubicBezTo>
                  <a:cubicBezTo>
                    <a:pt x="299" y="1072"/>
                    <a:pt x="299" y="1251"/>
                    <a:pt x="239" y="1400"/>
                  </a:cubicBezTo>
                  <a:cubicBezTo>
                    <a:pt x="209" y="1459"/>
                    <a:pt x="179" y="1549"/>
                    <a:pt x="120" y="1638"/>
                  </a:cubicBezTo>
                  <a:cubicBezTo>
                    <a:pt x="90" y="1727"/>
                    <a:pt x="31" y="1787"/>
                    <a:pt x="31" y="1876"/>
                  </a:cubicBezTo>
                  <a:cubicBezTo>
                    <a:pt x="1" y="1995"/>
                    <a:pt x="60" y="2115"/>
                    <a:pt x="90" y="2263"/>
                  </a:cubicBezTo>
                  <a:lnTo>
                    <a:pt x="150" y="2442"/>
                  </a:lnTo>
                  <a:cubicBezTo>
                    <a:pt x="179" y="2442"/>
                    <a:pt x="209" y="2472"/>
                    <a:pt x="209" y="2472"/>
                  </a:cubicBezTo>
                  <a:cubicBezTo>
                    <a:pt x="269" y="2531"/>
                    <a:pt x="269" y="2621"/>
                    <a:pt x="239" y="2680"/>
                  </a:cubicBezTo>
                  <a:lnTo>
                    <a:pt x="1013" y="5151"/>
                  </a:lnTo>
                  <a:cubicBezTo>
                    <a:pt x="1162" y="5628"/>
                    <a:pt x="1341" y="6134"/>
                    <a:pt x="1311" y="6670"/>
                  </a:cubicBezTo>
                  <a:cubicBezTo>
                    <a:pt x="1281" y="6997"/>
                    <a:pt x="1222" y="7295"/>
                    <a:pt x="1132" y="7623"/>
                  </a:cubicBezTo>
                  <a:cubicBezTo>
                    <a:pt x="983" y="8188"/>
                    <a:pt x="864" y="8695"/>
                    <a:pt x="1132" y="9111"/>
                  </a:cubicBezTo>
                  <a:cubicBezTo>
                    <a:pt x="1222" y="9290"/>
                    <a:pt x="1370" y="9409"/>
                    <a:pt x="1549" y="9528"/>
                  </a:cubicBezTo>
                  <a:cubicBezTo>
                    <a:pt x="1757" y="9737"/>
                    <a:pt x="1996" y="9915"/>
                    <a:pt x="2115" y="10213"/>
                  </a:cubicBezTo>
                  <a:cubicBezTo>
                    <a:pt x="2174" y="10392"/>
                    <a:pt x="2174" y="10600"/>
                    <a:pt x="2204" y="10779"/>
                  </a:cubicBezTo>
                  <a:cubicBezTo>
                    <a:pt x="2204" y="10957"/>
                    <a:pt x="2204" y="11106"/>
                    <a:pt x="2293" y="11255"/>
                  </a:cubicBezTo>
                  <a:cubicBezTo>
                    <a:pt x="2353" y="11404"/>
                    <a:pt x="2502" y="11523"/>
                    <a:pt x="2651" y="11642"/>
                  </a:cubicBezTo>
                  <a:lnTo>
                    <a:pt x="2770" y="11761"/>
                  </a:lnTo>
                  <a:cubicBezTo>
                    <a:pt x="3306" y="12238"/>
                    <a:pt x="3693" y="12922"/>
                    <a:pt x="3812" y="13667"/>
                  </a:cubicBezTo>
                  <a:cubicBezTo>
                    <a:pt x="3842" y="13816"/>
                    <a:pt x="3871" y="13994"/>
                    <a:pt x="3752" y="14173"/>
                  </a:cubicBezTo>
                  <a:cubicBezTo>
                    <a:pt x="3693" y="14233"/>
                    <a:pt x="3603" y="14292"/>
                    <a:pt x="3544" y="14322"/>
                  </a:cubicBezTo>
                  <a:cubicBezTo>
                    <a:pt x="3514" y="14352"/>
                    <a:pt x="3484" y="14381"/>
                    <a:pt x="3455" y="14411"/>
                  </a:cubicBezTo>
                  <a:cubicBezTo>
                    <a:pt x="3425" y="14471"/>
                    <a:pt x="3425" y="14560"/>
                    <a:pt x="3455" y="14679"/>
                  </a:cubicBezTo>
                  <a:lnTo>
                    <a:pt x="3931" y="16912"/>
                  </a:lnTo>
                  <a:cubicBezTo>
                    <a:pt x="4020" y="17240"/>
                    <a:pt x="4110" y="17597"/>
                    <a:pt x="4288" y="17895"/>
                  </a:cubicBezTo>
                  <a:cubicBezTo>
                    <a:pt x="4318" y="17954"/>
                    <a:pt x="4348" y="17984"/>
                    <a:pt x="4378" y="18014"/>
                  </a:cubicBezTo>
                  <a:cubicBezTo>
                    <a:pt x="4467" y="18133"/>
                    <a:pt x="4526" y="18252"/>
                    <a:pt x="4586" y="18401"/>
                  </a:cubicBezTo>
                  <a:cubicBezTo>
                    <a:pt x="4646" y="18550"/>
                    <a:pt x="4646" y="18699"/>
                    <a:pt x="4646" y="18848"/>
                  </a:cubicBezTo>
                  <a:lnTo>
                    <a:pt x="4616" y="25636"/>
                  </a:lnTo>
                  <a:cubicBezTo>
                    <a:pt x="10481" y="25428"/>
                    <a:pt x="11583" y="25130"/>
                    <a:pt x="11791" y="25011"/>
                  </a:cubicBezTo>
                  <a:cubicBezTo>
                    <a:pt x="11762" y="24266"/>
                    <a:pt x="11702" y="23522"/>
                    <a:pt x="11642" y="22807"/>
                  </a:cubicBezTo>
                  <a:cubicBezTo>
                    <a:pt x="11613" y="22242"/>
                    <a:pt x="11553" y="21676"/>
                    <a:pt x="11523" y="21140"/>
                  </a:cubicBezTo>
                  <a:cubicBezTo>
                    <a:pt x="11523" y="20604"/>
                    <a:pt x="11494" y="20068"/>
                    <a:pt x="11464" y="19532"/>
                  </a:cubicBezTo>
                  <a:cubicBezTo>
                    <a:pt x="11464" y="19532"/>
                    <a:pt x="11464" y="19532"/>
                    <a:pt x="11464" y="19503"/>
                  </a:cubicBezTo>
                  <a:cubicBezTo>
                    <a:pt x="11434" y="19473"/>
                    <a:pt x="11434" y="19413"/>
                    <a:pt x="11464" y="19383"/>
                  </a:cubicBezTo>
                  <a:cubicBezTo>
                    <a:pt x="11434" y="18550"/>
                    <a:pt x="11434" y="17746"/>
                    <a:pt x="11404" y="16942"/>
                  </a:cubicBezTo>
                  <a:cubicBezTo>
                    <a:pt x="11345" y="14203"/>
                    <a:pt x="11374" y="11404"/>
                    <a:pt x="11434" y="8665"/>
                  </a:cubicBezTo>
                  <a:cubicBezTo>
                    <a:pt x="11434" y="8427"/>
                    <a:pt x="11464" y="8218"/>
                    <a:pt x="11613" y="8010"/>
                  </a:cubicBezTo>
                  <a:cubicBezTo>
                    <a:pt x="11672" y="7920"/>
                    <a:pt x="11762" y="7861"/>
                    <a:pt x="11821" y="7831"/>
                  </a:cubicBezTo>
                  <a:cubicBezTo>
                    <a:pt x="11851" y="7772"/>
                    <a:pt x="11910" y="7742"/>
                    <a:pt x="11940" y="7712"/>
                  </a:cubicBezTo>
                  <a:cubicBezTo>
                    <a:pt x="12089" y="7533"/>
                    <a:pt x="12119" y="7265"/>
                    <a:pt x="12119" y="6968"/>
                  </a:cubicBezTo>
                  <a:lnTo>
                    <a:pt x="12149" y="3752"/>
                  </a:lnTo>
                  <a:cubicBezTo>
                    <a:pt x="12149" y="3663"/>
                    <a:pt x="12149" y="2829"/>
                    <a:pt x="11732" y="2799"/>
                  </a:cubicBezTo>
                  <a:cubicBezTo>
                    <a:pt x="11715" y="2794"/>
                    <a:pt x="11697" y="2791"/>
                    <a:pt x="11678" y="2791"/>
                  </a:cubicBezTo>
                  <a:cubicBezTo>
                    <a:pt x="11597" y="2791"/>
                    <a:pt x="11501" y="2835"/>
                    <a:pt x="11404" y="2859"/>
                  </a:cubicBezTo>
                  <a:cubicBezTo>
                    <a:pt x="11278" y="2901"/>
                    <a:pt x="11152" y="2943"/>
                    <a:pt x="11015" y="2943"/>
                  </a:cubicBezTo>
                  <a:cubicBezTo>
                    <a:pt x="10958" y="2943"/>
                    <a:pt x="10900" y="2936"/>
                    <a:pt x="10839" y="2918"/>
                  </a:cubicBezTo>
                  <a:cubicBezTo>
                    <a:pt x="10749" y="2889"/>
                    <a:pt x="10690" y="2799"/>
                    <a:pt x="10719" y="2710"/>
                  </a:cubicBezTo>
                  <a:cubicBezTo>
                    <a:pt x="10779" y="2263"/>
                    <a:pt x="10868" y="1847"/>
                    <a:pt x="10630" y="1519"/>
                  </a:cubicBezTo>
                  <a:cubicBezTo>
                    <a:pt x="10481" y="1311"/>
                    <a:pt x="10213" y="1192"/>
                    <a:pt x="9975" y="1102"/>
                  </a:cubicBezTo>
                  <a:lnTo>
                    <a:pt x="75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3"/>
            <p:cNvSpPr/>
            <p:nvPr/>
          </p:nvSpPr>
          <p:spPr>
            <a:xfrm>
              <a:off x="3970375" y="1578400"/>
              <a:ext cx="413725" cy="596550"/>
            </a:xfrm>
            <a:custGeom>
              <a:avLst/>
              <a:gdLst/>
              <a:ahLst/>
              <a:cxnLst/>
              <a:rect l="l" t="t" r="r" b="b"/>
              <a:pathLst>
                <a:path w="16549" h="23862" extrusionOk="0">
                  <a:moveTo>
                    <a:pt x="10616" y="1"/>
                  </a:moveTo>
                  <a:cubicBezTo>
                    <a:pt x="10500" y="1"/>
                    <a:pt x="10355" y="34"/>
                    <a:pt x="10243" y="101"/>
                  </a:cubicBezTo>
                  <a:cubicBezTo>
                    <a:pt x="10124" y="161"/>
                    <a:pt x="10005" y="280"/>
                    <a:pt x="9886" y="399"/>
                  </a:cubicBezTo>
                  <a:cubicBezTo>
                    <a:pt x="9737" y="518"/>
                    <a:pt x="9588" y="637"/>
                    <a:pt x="9439" y="756"/>
                  </a:cubicBezTo>
                  <a:cubicBezTo>
                    <a:pt x="9280" y="836"/>
                    <a:pt x="9095" y="889"/>
                    <a:pt x="8910" y="889"/>
                  </a:cubicBezTo>
                  <a:cubicBezTo>
                    <a:pt x="8817" y="889"/>
                    <a:pt x="8725" y="876"/>
                    <a:pt x="8635" y="846"/>
                  </a:cubicBezTo>
                  <a:cubicBezTo>
                    <a:pt x="8457" y="786"/>
                    <a:pt x="8337" y="667"/>
                    <a:pt x="8278" y="489"/>
                  </a:cubicBezTo>
                  <a:cubicBezTo>
                    <a:pt x="8278" y="489"/>
                    <a:pt x="8248" y="459"/>
                    <a:pt x="8248" y="459"/>
                  </a:cubicBezTo>
                  <a:cubicBezTo>
                    <a:pt x="8248" y="429"/>
                    <a:pt x="8218" y="429"/>
                    <a:pt x="8159" y="429"/>
                  </a:cubicBezTo>
                  <a:lnTo>
                    <a:pt x="7176" y="518"/>
                  </a:lnTo>
                  <a:cubicBezTo>
                    <a:pt x="7146" y="876"/>
                    <a:pt x="7117" y="1233"/>
                    <a:pt x="7087" y="1590"/>
                  </a:cubicBezTo>
                  <a:cubicBezTo>
                    <a:pt x="6998" y="2215"/>
                    <a:pt x="6908" y="2900"/>
                    <a:pt x="6611" y="3496"/>
                  </a:cubicBezTo>
                  <a:cubicBezTo>
                    <a:pt x="6372" y="3913"/>
                    <a:pt x="6045" y="4300"/>
                    <a:pt x="5747" y="4657"/>
                  </a:cubicBezTo>
                  <a:lnTo>
                    <a:pt x="5568" y="4836"/>
                  </a:lnTo>
                  <a:cubicBezTo>
                    <a:pt x="4854" y="5669"/>
                    <a:pt x="4199" y="6592"/>
                    <a:pt x="3663" y="7575"/>
                  </a:cubicBezTo>
                  <a:cubicBezTo>
                    <a:pt x="3395" y="8051"/>
                    <a:pt x="3067" y="8617"/>
                    <a:pt x="2472" y="8766"/>
                  </a:cubicBezTo>
                  <a:cubicBezTo>
                    <a:pt x="2394" y="8774"/>
                    <a:pt x="2318" y="8778"/>
                    <a:pt x="2244" y="8778"/>
                  </a:cubicBezTo>
                  <a:cubicBezTo>
                    <a:pt x="2067" y="8778"/>
                    <a:pt x="1905" y="8757"/>
                    <a:pt x="1757" y="8736"/>
                  </a:cubicBezTo>
                  <a:cubicBezTo>
                    <a:pt x="1668" y="8736"/>
                    <a:pt x="1579" y="8706"/>
                    <a:pt x="1489" y="8706"/>
                  </a:cubicBezTo>
                  <a:cubicBezTo>
                    <a:pt x="1466" y="8706"/>
                    <a:pt x="1431" y="8705"/>
                    <a:pt x="1390" y="8705"/>
                  </a:cubicBezTo>
                  <a:cubicBezTo>
                    <a:pt x="1226" y="8705"/>
                    <a:pt x="959" y="8724"/>
                    <a:pt x="864" y="8915"/>
                  </a:cubicBezTo>
                  <a:cubicBezTo>
                    <a:pt x="745" y="9093"/>
                    <a:pt x="834" y="9331"/>
                    <a:pt x="954" y="9629"/>
                  </a:cubicBezTo>
                  <a:cubicBezTo>
                    <a:pt x="1013" y="9808"/>
                    <a:pt x="1102" y="9986"/>
                    <a:pt x="1102" y="10195"/>
                  </a:cubicBezTo>
                  <a:cubicBezTo>
                    <a:pt x="1162" y="10582"/>
                    <a:pt x="983" y="10969"/>
                    <a:pt x="805" y="11267"/>
                  </a:cubicBezTo>
                  <a:lnTo>
                    <a:pt x="686" y="11505"/>
                  </a:lnTo>
                  <a:cubicBezTo>
                    <a:pt x="388" y="12071"/>
                    <a:pt x="60" y="12636"/>
                    <a:pt x="31" y="13262"/>
                  </a:cubicBezTo>
                  <a:cubicBezTo>
                    <a:pt x="1" y="14155"/>
                    <a:pt x="537" y="14899"/>
                    <a:pt x="1132" y="15673"/>
                  </a:cubicBezTo>
                  <a:cubicBezTo>
                    <a:pt x="1519" y="16209"/>
                    <a:pt x="1936" y="16775"/>
                    <a:pt x="2174" y="17400"/>
                  </a:cubicBezTo>
                  <a:lnTo>
                    <a:pt x="2204" y="17490"/>
                  </a:lnTo>
                  <a:cubicBezTo>
                    <a:pt x="2264" y="17698"/>
                    <a:pt x="2323" y="17906"/>
                    <a:pt x="2472" y="17996"/>
                  </a:cubicBezTo>
                  <a:cubicBezTo>
                    <a:pt x="2561" y="18025"/>
                    <a:pt x="2651" y="18055"/>
                    <a:pt x="2770" y="18055"/>
                  </a:cubicBezTo>
                  <a:cubicBezTo>
                    <a:pt x="2829" y="18085"/>
                    <a:pt x="2859" y="18085"/>
                    <a:pt x="2889" y="18085"/>
                  </a:cubicBezTo>
                  <a:cubicBezTo>
                    <a:pt x="3038" y="18115"/>
                    <a:pt x="3187" y="18174"/>
                    <a:pt x="3306" y="18234"/>
                  </a:cubicBezTo>
                  <a:cubicBezTo>
                    <a:pt x="3350" y="18167"/>
                    <a:pt x="3428" y="18133"/>
                    <a:pt x="3490" y="18133"/>
                  </a:cubicBezTo>
                  <a:cubicBezTo>
                    <a:pt x="3510" y="18133"/>
                    <a:pt x="3529" y="18137"/>
                    <a:pt x="3544" y="18145"/>
                  </a:cubicBezTo>
                  <a:cubicBezTo>
                    <a:pt x="3633" y="18204"/>
                    <a:pt x="3663" y="18323"/>
                    <a:pt x="3633" y="18413"/>
                  </a:cubicBezTo>
                  <a:cubicBezTo>
                    <a:pt x="4169" y="18800"/>
                    <a:pt x="4526" y="19484"/>
                    <a:pt x="4884" y="20080"/>
                  </a:cubicBezTo>
                  <a:cubicBezTo>
                    <a:pt x="4943" y="20199"/>
                    <a:pt x="5003" y="20318"/>
                    <a:pt x="5092" y="20378"/>
                  </a:cubicBezTo>
                  <a:cubicBezTo>
                    <a:pt x="5155" y="20403"/>
                    <a:pt x="5223" y="20412"/>
                    <a:pt x="5297" y="20412"/>
                  </a:cubicBezTo>
                  <a:cubicBezTo>
                    <a:pt x="5397" y="20412"/>
                    <a:pt x="5508" y="20395"/>
                    <a:pt x="5628" y="20378"/>
                  </a:cubicBezTo>
                  <a:cubicBezTo>
                    <a:pt x="5759" y="20334"/>
                    <a:pt x="5890" y="20306"/>
                    <a:pt x="6020" y="20306"/>
                  </a:cubicBezTo>
                  <a:cubicBezTo>
                    <a:pt x="6068" y="20306"/>
                    <a:pt x="6116" y="20310"/>
                    <a:pt x="6164" y="20318"/>
                  </a:cubicBezTo>
                  <a:cubicBezTo>
                    <a:pt x="6462" y="20348"/>
                    <a:pt x="6670" y="20526"/>
                    <a:pt x="6879" y="20675"/>
                  </a:cubicBezTo>
                  <a:cubicBezTo>
                    <a:pt x="6968" y="20765"/>
                    <a:pt x="7087" y="20824"/>
                    <a:pt x="7176" y="20884"/>
                  </a:cubicBezTo>
                  <a:cubicBezTo>
                    <a:pt x="7355" y="20973"/>
                    <a:pt x="7504" y="21003"/>
                    <a:pt x="7712" y="21062"/>
                  </a:cubicBezTo>
                  <a:cubicBezTo>
                    <a:pt x="7831" y="21092"/>
                    <a:pt x="7980" y="21122"/>
                    <a:pt x="8099" y="21182"/>
                  </a:cubicBezTo>
                  <a:cubicBezTo>
                    <a:pt x="8457" y="21301"/>
                    <a:pt x="8754" y="21509"/>
                    <a:pt x="9022" y="21688"/>
                  </a:cubicBezTo>
                  <a:lnTo>
                    <a:pt x="11732" y="23653"/>
                  </a:lnTo>
                  <a:cubicBezTo>
                    <a:pt x="11851" y="23742"/>
                    <a:pt x="11970" y="23831"/>
                    <a:pt x="12089" y="23861"/>
                  </a:cubicBezTo>
                  <a:lnTo>
                    <a:pt x="12149" y="23861"/>
                  </a:lnTo>
                  <a:cubicBezTo>
                    <a:pt x="12029" y="23295"/>
                    <a:pt x="11791" y="22700"/>
                    <a:pt x="11702" y="22164"/>
                  </a:cubicBezTo>
                  <a:cubicBezTo>
                    <a:pt x="11642" y="21807"/>
                    <a:pt x="11613" y="21420"/>
                    <a:pt x="11672" y="21092"/>
                  </a:cubicBezTo>
                  <a:cubicBezTo>
                    <a:pt x="11761" y="20765"/>
                    <a:pt x="12000" y="20526"/>
                    <a:pt x="12089" y="20229"/>
                  </a:cubicBezTo>
                  <a:cubicBezTo>
                    <a:pt x="12357" y="19544"/>
                    <a:pt x="11970" y="18829"/>
                    <a:pt x="12357" y="18115"/>
                  </a:cubicBezTo>
                  <a:cubicBezTo>
                    <a:pt x="12501" y="17875"/>
                    <a:pt x="12664" y="17732"/>
                    <a:pt x="12909" y="17732"/>
                  </a:cubicBezTo>
                  <a:cubicBezTo>
                    <a:pt x="12968" y="17732"/>
                    <a:pt x="13032" y="17740"/>
                    <a:pt x="13101" y="17757"/>
                  </a:cubicBezTo>
                  <a:cubicBezTo>
                    <a:pt x="13288" y="17804"/>
                    <a:pt x="13523" y="17899"/>
                    <a:pt x="13718" y="17899"/>
                  </a:cubicBezTo>
                  <a:cubicBezTo>
                    <a:pt x="13896" y="17899"/>
                    <a:pt x="14041" y="17819"/>
                    <a:pt x="14084" y="17549"/>
                  </a:cubicBezTo>
                  <a:cubicBezTo>
                    <a:pt x="14143" y="17162"/>
                    <a:pt x="13786" y="16805"/>
                    <a:pt x="13607" y="16477"/>
                  </a:cubicBezTo>
                  <a:cubicBezTo>
                    <a:pt x="13459" y="16179"/>
                    <a:pt x="13280" y="15703"/>
                    <a:pt x="13280" y="15376"/>
                  </a:cubicBezTo>
                  <a:cubicBezTo>
                    <a:pt x="13310" y="14929"/>
                    <a:pt x="13697" y="14542"/>
                    <a:pt x="13875" y="14125"/>
                  </a:cubicBezTo>
                  <a:cubicBezTo>
                    <a:pt x="13994" y="13798"/>
                    <a:pt x="13875" y="13470"/>
                    <a:pt x="13846" y="13113"/>
                  </a:cubicBezTo>
                  <a:cubicBezTo>
                    <a:pt x="13786" y="12607"/>
                    <a:pt x="13935" y="12071"/>
                    <a:pt x="13935" y="11564"/>
                  </a:cubicBezTo>
                  <a:cubicBezTo>
                    <a:pt x="13935" y="10909"/>
                    <a:pt x="13875" y="10522"/>
                    <a:pt x="14411" y="10076"/>
                  </a:cubicBezTo>
                  <a:cubicBezTo>
                    <a:pt x="14858" y="9689"/>
                    <a:pt x="15334" y="9123"/>
                    <a:pt x="15275" y="8468"/>
                  </a:cubicBezTo>
                  <a:cubicBezTo>
                    <a:pt x="15245" y="8230"/>
                    <a:pt x="15037" y="8081"/>
                    <a:pt x="15007" y="7843"/>
                  </a:cubicBezTo>
                  <a:cubicBezTo>
                    <a:pt x="14977" y="7545"/>
                    <a:pt x="15215" y="7337"/>
                    <a:pt x="15364" y="7098"/>
                  </a:cubicBezTo>
                  <a:cubicBezTo>
                    <a:pt x="15662" y="6682"/>
                    <a:pt x="15245" y="6562"/>
                    <a:pt x="15334" y="6116"/>
                  </a:cubicBezTo>
                  <a:cubicBezTo>
                    <a:pt x="15364" y="5729"/>
                    <a:pt x="15721" y="5610"/>
                    <a:pt x="15721" y="5252"/>
                  </a:cubicBezTo>
                  <a:cubicBezTo>
                    <a:pt x="15721" y="4925"/>
                    <a:pt x="15275" y="4687"/>
                    <a:pt x="15543" y="4448"/>
                  </a:cubicBezTo>
                  <a:cubicBezTo>
                    <a:pt x="15614" y="4390"/>
                    <a:pt x="15705" y="4371"/>
                    <a:pt x="15801" y="4371"/>
                  </a:cubicBezTo>
                  <a:cubicBezTo>
                    <a:pt x="15971" y="4371"/>
                    <a:pt x="16162" y="4429"/>
                    <a:pt x="16305" y="4429"/>
                  </a:cubicBezTo>
                  <a:cubicBezTo>
                    <a:pt x="16451" y="4429"/>
                    <a:pt x="16549" y="4368"/>
                    <a:pt x="16525" y="4121"/>
                  </a:cubicBezTo>
                  <a:cubicBezTo>
                    <a:pt x="16466" y="3734"/>
                    <a:pt x="16019" y="3615"/>
                    <a:pt x="15930" y="3287"/>
                  </a:cubicBezTo>
                  <a:cubicBezTo>
                    <a:pt x="15900" y="3258"/>
                    <a:pt x="15900" y="3258"/>
                    <a:pt x="15900" y="3228"/>
                  </a:cubicBezTo>
                  <a:lnTo>
                    <a:pt x="15870" y="3228"/>
                  </a:lnTo>
                  <a:cubicBezTo>
                    <a:pt x="15573" y="3168"/>
                    <a:pt x="15215" y="3109"/>
                    <a:pt x="15007" y="2811"/>
                  </a:cubicBezTo>
                  <a:cubicBezTo>
                    <a:pt x="14769" y="2483"/>
                    <a:pt x="14858" y="2067"/>
                    <a:pt x="14917" y="1739"/>
                  </a:cubicBezTo>
                  <a:lnTo>
                    <a:pt x="14947" y="1590"/>
                  </a:lnTo>
                  <a:cubicBezTo>
                    <a:pt x="15007" y="1322"/>
                    <a:pt x="14947" y="905"/>
                    <a:pt x="14709" y="876"/>
                  </a:cubicBezTo>
                  <a:cubicBezTo>
                    <a:pt x="14683" y="867"/>
                    <a:pt x="14657" y="863"/>
                    <a:pt x="14630" y="863"/>
                  </a:cubicBezTo>
                  <a:cubicBezTo>
                    <a:pt x="14565" y="863"/>
                    <a:pt x="14496" y="884"/>
                    <a:pt x="14411" y="905"/>
                  </a:cubicBezTo>
                  <a:cubicBezTo>
                    <a:pt x="14314" y="922"/>
                    <a:pt x="14207" y="947"/>
                    <a:pt x="14096" y="947"/>
                  </a:cubicBezTo>
                  <a:cubicBezTo>
                    <a:pt x="14005" y="947"/>
                    <a:pt x="13910" y="930"/>
                    <a:pt x="13816" y="876"/>
                  </a:cubicBezTo>
                  <a:cubicBezTo>
                    <a:pt x="13727" y="816"/>
                    <a:pt x="13667" y="727"/>
                    <a:pt x="13637" y="667"/>
                  </a:cubicBezTo>
                  <a:lnTo>
                    <a:pt x="13607" y="637"/>
                  </a:lnTo>
                  <a:cubicBezTo>
                    <a:pt x="13310" y="310"/>
                    <a:pt x="12863" y="221"/>
                    <a:pt x="12357" y="131"/>
                  </a:cubicBezTo>
                  <a:cubicBezTo>
                    <a:pt x="12174" y="107"/>
                    <a:pt x="11990" y="87"/>
                    <a:pt x="11817" y="87"/>
                  </a:cubicBezTo>
                  <a:cubicBezTo>
                    <a:pt x="11569" y="87"/>
                    <a:pt x="11342" y="127"/>
                    <a:pt x="11166" y="250"/>
                  </a:cubicBezTo>
                  <a:cubicBezTo>
                    <a:pt x="11136" y="265"/>
                    <a:pt x="11106" y="273"/>
                    <a:pt x="11080" y="273"/>
                  </a:cubicBezTo>
                  <a:cubicBezTo>
                    <a:pt x="11054" y="273"/>
                    <a:pt x="11032" y="265"/>
                    <a:pt x="11017" y="250"/>
                  </a:cubicBezTo>
                  <a:cubicBezTo>
                    <a:pt x="10958" y="250"/>
                    <a:pt x="10898" y="221"/>
                    <a:pt x="10898" y="161"/>
                  </a:cubicBezTo>
                  <a:cubicBezTo>
                    <a:pt x="10868" y="101"/>
                    <a:pt x="10809" y="42"/>
                    <a:pt x="10719" y="12"/>
                  </a:cubicBezTo>
                  <a:cubicBezTo>
                    <a:pt x="10690" y="5"/>
                    <a:pt x="10654" y="1"/>
                    <a:pt x="106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3"/>
            <p:cNvSpPr/>
            <p:nvPr/>
          </p:nvSpPr>
          <p:spPr>
            <a:xfrm>
              <a:off x="3113650" y="5077100"/>
              <a:ext cx="360275" cy="373000"/>
            </a:xfrm>
            <a:custGeom>
              <a:avLst/>
              <a:gdLst/>
              <a:ahLst/>
              <a:cxnLst/>
              <a:rect l="l" t="t" r="r" b="b"/>
              <a:pathLst>
                <a:path w="14411" h="14920" extrusionOk="0">
                  <a:moveTo>
                    <a:pt x="330" y="0"/>
                  </a:moveTo>
                  <a:cubicBezTo>
                    <a:pt x="167" y="0"/>
                    <a:pt x="58" y="251"/>
                    <a:pt x="30" y="449"/>
                  </a:cubicBezTo>
                  <a:cubicBezTo>
                    <a:pt x="0" y="1044"/>
                    <a:pt x="119" y="1670"/>
                    <a:pt x="179" y="2265"/>
                  </a:cubicBezTo>
                  <a:cubicBezTo>
                    <a:pt x="506" y="4856"/>
                    <a:pt x="30" y="7476"/>
                    <a:pt x="357" y="10066"/>
                  </a:cubicBezTo>
                  <a:cubicBezTo>
                    <a:pt x="566" y="11704"/>
                    <a:pt x="1072" y="13282"/>
                    <a:pt x="983" y="14919"/>
                  </a:cubicBezTo>
                  <a:cubicBezTo>
                    <a:pt x="2236" y="14175"/>
                    <a:pt x="3677" y="13796"/>
                    <a:pt x="5118" y="13796"/>
                  </a:cubicBezTo>
                  <a:cubicBezTo>
                    <a:pt x="6039" y="13796"/>
                    <a:pt x="6960" y="13951"/>
                    <a:pt x="7831" y="14264"/>
                  </a:cubicBezTo>
                  <a:cubicBezTo>
                    <a:pt x="8448" y="14485"/>
                    <a:pt x="9115" y="14771"/>
                    <a:pt x="9747" y="14771"/>
                  </a:cubicBezTo>
                  <a:cubicBezTo>
                    <a:pt x="9967" y="14771"/>
                    <a:pt x="10183" y="14736"/>
                    <a:pt x="10391" y="14651"/>
                  </a:cubicBezTo>
                  <a:cubicBezTo>
                    <a:pt x="10719" y="14502"/>
                    <a:pt x="10987" y="14234"/>
                    <a:pt x="11284" y="14085"/>
                  </a:cubicBezTo>
                  <a:cubicBezTo>
                    <a:pt x="11461" y="13980"/>
                    <a:pt x="11678" y="13905"/>
                    <a:pt x="11882" y="13905"/>
                  </a:cubicBezTo>
                  <a:cubicBezTo>
                    <a:pt x="12023" y="13905"/>
                    <a:pt x="12157" y="13941"/>
                    <a:pt x="12267" y="14026"/>
                  </a:cubicBezTo>
                  <a:cubicBezTo>
                    <a:pt x="12416" y="14145"/>
                    <a:pt x="12535" y="14324"/>
                    <a:pt x="12743" y="14353"/>
                  </a:cubicBezTo>
                  <a:cubicBezTo>
                    <a:pt x="12767" y="14361"/>
                    <a:pt x="12791" y="14365"/>
                    <a:pt x="12815" y="14365"/>
                  </a:cubicBezTo>
                  <a:cubicBezTo>
                    <a:pt x="12880" y="14365"/>
                    <a:pt x="12946" y="14337"/>
                    <a:pt x="13011" y="14294"/>
                  </a:cubicBezTo>
                  <a:cubicBezTo>
                    <a:pt x="13547" y="14085"/>
                    <a:pt x="14411" y="13550"/>
                    <a:pt x="14113" y="12865"/>
                  </a:cubicBezTo>
                  <a:cubicBezTo>
                    <a:pt x="14052" y="12727"/>
                    <a:pt x="13978" y="12678"/>
                    <a:pt x="13894" y="12678"/>
                  </a:cubicBezTo>
                  <a:cubicBezTo>
                    <a:pt x="13686" y="12678"/>
                    <a:pt x="13411" y="12981"/>
                    <a:pt x="13085" y="12981"/>
                  </a:cubicBezTo>
                  <a:cubicBezTo>
                    <a:pt x="13032" y="12981"/>
                    <a:pt x="12977" y="12973"/>
                    <a:pt x="12922" y="12954"/>
                  </a:cubicBezTo>
                  <a:cubicBezTo>
                    <a:pt x="12773" y="12895"/>
                    <a:pt x="12654" y="12775"/>
                    <a:pt x="12505" y="12716"/>
                  </a:cubicBezTo>
                  <a:cubicBezTo>
                    <a:pt x="12088" y="12507"/>
                    <a:pt x="11582" y="12597"/>
                    <a:pt x="11135" y="12448"/>
                  </a:cubicBezTo>
                  <a:cubicBezTo>
                    <a:pt x="10778" y="12299"/>
                    <a:pt x="10480" y="12031"/>
                    <a:pt x="10212" y="11763"/>
                  </a:cubicBezTo>
                  <a:cubicBezTo>
                    <a:pt x="9022" y="10661"/>
                    <a:pt x="7771" y="9590"/>
                    <a:pt x="6491" y="8607"/>
                  </a:cubicBezTo>
                  <a:cubicBezTo>
                    <a:pt x="5866" y="8131"/>
                    <a:pt x="5270" y="7654"/>
                    <a:pt x="4585" y="7267"/>
                  </a:cubicBezTo>
                  <a:cubicBezTo>
                    <a:pt x="4347" y="7148"/>
                    <a:pt x="4079" y="7029"/>
                    <a:pt x="3930" y="6791"/>
                  </a:cubicBezTo>
                  <a:cubicBezTo>
                    <a:pt x="3752" y="6523"/>
                    <a:pt x="3752" y="6166"/>
                    <a:pt x="3692" y="5838"/>
                  </a:cubicBezTo>
                  <a:cubicBezTo>
                    <a:pt x="3543" y="5213"/>
                    <a:pt x="2948" y="4677"/>
                    <a:pt x="2293" y="4617"/>
                  </a:cubicBezTo>
                  <a:cubicBezTo>
                    <a:pt x="1965" y="4588"/>
                    <a:pt x="1667" y="4647"/>
                    <a:pt x="1399" y="4498"/>
                  </a:cubicBezTo>
                  <a:cubicBezTo>
                    <a:pt x="1012" y="4290"/>
                    <a:pt x="953" y="3665"/>
                    <a:pt x="1251" y="3367"/>
                  </a:cubicBezTo>
                  <a:cubicBezTo>
                    <a:pt x="1418" y="3199"/>
                    <a:pt x="1648" y="3117"/>
                    <a:pt x="1877" y="3117"/>
                  </a:cubicBezTo>
                  <a:cubicBezTo>
                    <a:pt x="2095" y="3117"/>
                    <a:pt x="2311" y="3192"/>
                    <a:pt x="2471" y="3337"/>
                  </a:cubicBezTo>
                  <a:cubicBezTo>
                    <a:pt x="2561" y="2920"/>
                    <a:pt x="2322" y="2444"/>
                    <a:pt x="1935" y="2235"/>
                  </a:cubicBezTo>
                  <a:cubicBezTo>
                    <a:pt x="1727" y="2146"/>
                    <a:pt x="1459" y="2116"/>
                    <a:pt x="1310" y="1938"/>
                  </a:cubicBezTo>
                  <a:cubicBezTo>
                    <a:pt x="1221" y="1819"/>
                    <a:pt x="1191" y="1670"/>
                    <a:pt x="1161" y="1521"/>
                  </a:cubicBezTo>
                  <a:cubicBezTo>
                    <a:pt x="1072" y="1044"/>
                    <a:pt x="864" y="598"/>
                    <a:pt x="596" y="181"/>
                  </a:cubicBezTo>
                  <a:cubicBezTo>
                    <a:pt x="536" y="121"/>
                    <a:pt x="476" y="32"/>
                    <a:pt x="357" y="2"/>
                  </a:cubicBezTo>
                  <a:cubicBezTo>
                    <a:pt x="348" y="1"/>
                    <a:pt x="339" y="0"/>
                    <a:pt x="3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3"/>
            <p:cNvSpPr/>
            <p:nvPr/>
          </p:nvSpPr>
          <p:spPr>
            <a:xfrm>
              <a:off x="3499200" y="5394425"/>
              <a:ext cx="99775" cy="38550"/>
            </a:xfrm>
            <a:custGeom>
              <a:avLst/>
              <a:gdLst/>
              <a:ahLst/>
              <a:cxnLst/>
              <a:rect l="l" t="t" r="r" b="b"/>
              <a:pathLst>
                <a:path w="3991" h="1542" extrusionOk="0">
                  <a:moveTo>
                    <a:pt x="3574" y="1"/>
                  </a:moveTo>
                  <a:cubicBezTo>
                    <a:pt x="3306" y="1"/>
                    <a:pt x="3038" y="135"/>
                    <a:pt x="2770" y="202"/>
                  </a:cubicBezTo>
                  <a:cubicBezTo>
                    <a:pt x="2624" y="231"/>
                    <a:pt x="2477" y="241"/>
                    <a:pt x="2331" y="241"/>
                  </a:cubicBezTo>
                  <a:cubicBezTo>
                    <a:pt x="2000" y="241"/>
                    <a:pt x="1669" y="189"/>
                    <a:pt x="1350" y="189"/>
                  </a:cubicBezTo>
                  <a:cubicBezTo>
                    <a:pt x="945" y="189"/>
                    <a:pt x="557" y="272"/>
                    <a:pt x="209" y="648"/>
                  </a:cubicBezTo>
                  <a:cubicBezTo>
                    <a:pt x="90" y="797"/>
                    <a:pt x="1" y="1005"/>
                    <a:pt x="31" y="1184"/>
                  </a:cubicBezTo>
                  <a:cubicBezTo>
                    <a:pt x="60" y="1363"/>
                    <a:pt x="209" y="1541"/>
                    <a:pt x="418" y="1541"/>
                  </a:cubicBezTo>
                  <a:cubicBezTo>
                    <a:pt x="686" y="1541"/>
                    <a:pt x="864" y="1184"/>
                    <a:pt x="1132" y="1095"/>
                  </a:cubicBezTo>
                  <a:cubicBezTo>
                    <a:pt x="1178" y="1085"/>
                    <a:pt x="1223" y="1081"/>
                    <a:pt x="1269" y="1081"/>
                  </a:cubicBezTo>
                  <a:cubicBezTo>
                    <a:pt x="1466" y="1081"/>
                    <a:pt x="1664" y="1158"/>
                    <a:pt x="1862" y="1158"/>
                  </a:cubicBezTo>
                  <a:cubicBezTo>
                    <a:pt x="1887" y="1158"/>
                    <a:pt x="1911" y="1157"/>
                    <a:pt x="1936" y="1154"/>
                  </a:cubicBezTo>
                  <a:cubicBezTo>
                    <a:pt x="2055" y="1124"/>
                    <a:pt x="2145" y="1065"/>
                    <a:pt x="2264" y="1035"/>
                  </a:cubicBezTo>
                  <a:cubicBezTo>
                    <a:pt x="2442" y="976"/>
                    <a:pt x="2621" y="976"/>
                    <a:pt x="2800" y="946"/>
                  </a:cubicBezTo>
                  <a:cubicBezTo>
                    <a:pt x="3216" y="916"/>
                    <a:pt x="3604" y="737"/>
                    <a:pt x="3872" y="410"/>
                  </a:cubicBezTo>
                  <a:cubicBezTo>
                    <a:pt x="3931" y="321"/>
                    <a:pt x="3991" y="231"/>
                    <a:pt x="3931" y="142"/>
                  </a:cubicBezTo>
                  <a:cubicBezTo>
                    <a:pt x="3901" y="82"/>
                    <a:pt x="3872" y="82"/>
                    <a:pt x="3842" y="53"/>
                  </a:cubicBezTo>
                  <a:cubicBezTo>
                    <a:pt x="3752" y="15"/>
                    <a:pt x="3663" y="1"/>
                    <a:pt x="35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5" name="Google Shape;1855;p63"/>
          <p:cNvSpPr txBox="1"/>
          <p:nvPr/>
        </p:nvSpPr>
        <p:spPr>
          <a:xfrm>
            <a:off x="1687375" y="2570550"/>
            <a:ext cx="189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rPr>
              <a:t>A pesar de ser rojo, Marte es muy frío</a:t>
            </a:r>
            <a:endParaRPr>
              <a:solidFill>
                <a:schemeClr val="dk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856" name="Google Shape;1856;p63"/>
          <p:cNvSpPr txBox="1"/>
          <p:nvPr/>
        </p:nvSpPr>
        <p:spPr>
          <a:xfrm>
            <a:off x="1687325" y="2000250"/>
            <a:ext cx="16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LUGAR 1</a:t>
            </a:r>
            <a:endParaRPr sz="24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57" name="Google Shape;1857;p63"/>
          <p:cNvSpPr txBox="1"/>
          <p:nvPr/>
        </p:nvSpPr>
        <p:spPr>
          <a:xfrm>
            <a:off x="1687375" y="3951800"/>
            <a:ext cx="189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rPr>
              <a:t>Mercurio es el planeta más cercano al Sol</a:t>
            </a:r>
            <a:endParaRPr>
              <a:solidFill>
                <a:schemeClr val="dk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858" name="Google Shape;1858;p63"/>
          <p:cNvSpPr txBox="1"/>
          <p:nvPr/>
        </p:nvSpPr>
        <p:spPr>
          <a:xfrm>
            <a:off x="1687325" y="3381500"/>
            <a:ext cx="16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LUGAR 2</a:t>
            </a:r>
            <a:endParaRPr sz="24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59" name="Google Shape;1859;p63"/>
          <p:cNvSpPr txBox="1"/>
          <p:nvPr/>
        </p:nvSpPr>
        <p:spPr>
          <a:xfrm>
            <a:off x="6536075" y="2570550"/>
            <a:ext cx="189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rPr>
              <a:t>Venus tiene temperaturas altas</a:t>
            </a:r>
            <a:endParaRPr>
              <a:solidFill>
                <a:schemeClr val="dk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860" name="Google Shape;1860;p63"/>
          <p:cNvSpPr txBox="1"/>
          <p:nvPr/>
        </p:nvSpPr>
        <p:spPr>
          <a:xfrm>
            <a:off x="6807100" y="2000250"/>
            <a:ext cx="16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LUGAR 4</a:t>
            </a:r>
            <a:endParaRPr sz="24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61" name="Google Shape;1861;p63"/>
          <p:cNvSpPr txBox="1"/>
          <p:nvPr/>
        </p:nvSpPr>
        <p:spPr>
          <a:xfrm>
            <a:off x="6536075" y="3951800"/>
            <a:ext cx="189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rPr>
              <a:t>Neptuno está muy lejos de la Tierra</a:t>
            </a:r>
            <a:endParaRPr>
              <a:solidFill>
                <a:schemeClr val="dk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862" name="Google Shape;1862;p63"/>
          <p:cNvSpPr txBox="1"/>
          <p:nvPr/>
        </p:nvSpPr>
        <p:spPr>
          <a:xfrm>
            <a:off x="6807100" y="3381500"/>
            <a:ext cx="16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LUGAR 5</a:t>
            </a:r>
            <a:endParaRPr sz="24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863" name="Google Shape;1863;p63"/>
          <p:cNvGrpSpPr/>
          <p:nvPr/>
        </p:nvGrpSpPr>
        <p:grpSpPr>
          <a:xfrm>
            <a:off x="788911" y="3228604"/>
            <a:ext cx="663717" cy="663084"/>
            <a:chOff x="6062225" y="2615125"/>
            <a:chExt cx="3248738" cy="3245638"/>
          </a:xfrm>
        </p:grpSpPr>
        <p:sp>
          <p:nvSpPr>
            <p:cNvPr id="1864" name="Google Shape;1864;p63"/>
            <p:cNvSpPr/>
            <p:nvPr/>
          </p:nvSpPr>
          <p:spPr>
            <a:xfrm>
              <a:off x="7647075" y="2615125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3"/>
            <p:cNvSpPr/>
            <p:nvPr/>
          </p:nvSpPr>
          <p:spPr>
            <a:xfrm>
              <a:off x="7647075" y="4483400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3"/>
            <p:cNvSpPr/>
            <p:nvPr/>
          </p:nvSpPr>
          <p:spPr>
            <a:xfrm>
              <a:off x="7650175" y="2615125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3"/>
            <p:cNvSpPr/>
            <p:nvPr/>
          </p:nvSpPr>
          <p:spPr>
            <a:xfrm>
              <a:off x="7650175" y="4483400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3"/>
            <p:cNvSpPr/>
            <p:nvPr/>
          </p:nvSpPr>
          <p:spPr>
            <a:xfrm rot="5400000">
              <a:off x="8585863" y="3547713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3"/>
            <p:cNvSpPr/>
            <p:nvPr/>
          </p:nvSpPr>
          <p:spPr>
            <a:xfrm rot="5400000">
              <a:off x="6717588" y="3547713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3"/>
            <p:cNvSpPr/>
            <p:nvPr/>
          </p:nvSpPr>
          <p:spPr>
            <a:xfrm rot="5400000">
              <a:off x="8585863" y="3550813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3"/>
            <p:cNvSpPr/>
            <p:nvPr/>
          </p:nvSpPr>
          <p:spPr>
            <a:xfrm rot="5400000">
              <a:off x="6717588" y="3550813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3"/>
            <p:cNvSpPr/>
            <p:nvPr/>
          </p:nvSpPr>
          <p:spPr>
            <a:xfrm rot="2700000">
              <a:off x="8307401" y="2886935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3"/>
            <p:cNvSpPr/>
            <p:nvPr/>
          </p:nvSpPr>
          <p:spPr>
            <a:xfrm rot="2700000">
              <a:off x="6986331" y="4208005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3"/>
            <p:cNvSpPr/>
            <p:nvPr/>
          </p:nvSpPr>
          <p:spPr>
            <a:xfrm rot="2700000">
              <a:off x="8309593" y="2889127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3"/>
            <p:cNvSpPr/>
            <p:nvPr/>
          </p:nvSpPr>
          <p:spPr>
            <a:xfrm rot="2700000">
              <a:off x="6988523" y="4210197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3"/>
            <p:cNvSpPr/>
            <p:nvPr/>
          </p:nvSpPr>
          <p:spPr>
            <a:xfrm rot="8100000">
              <a:off x="8311893" y="4210134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3"/>
            <p:cNvSpPr/>
            <p:nvPr/>
          </p:nvSpPr>
          <p:spPr>
            <a:xfrm rot="8100000">
              <a:off x="6990824" y="2889064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3"/>
            <p:cNvSpPr/>
            <p:nvPr/>
          </p:nvSpPr>
          <p:spPr>
            <a:xfrm rot="8100000">
              <a:off x="8309701" y="4212326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3"/>
            <p:cNvSpPr/>
            <p:nvPr/>
          </p:nvSpPr>
          <p:spPr>
            <a:xfrm rot="8100000">
              <a:off x="6988632" y="2891256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3"/>
            <p:cNvSpPr/>
            <p:nvPr/>
          </p:nvSpPr>
          <p:spPr>
            <a:xfrm>
              <a:off x="7642413" y="2616688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3"/>
            <p:cNvSpPr/>
            <p:nvPr/>
          </p:nvSpPr>
          <p:spPr>
            <a:xfrm>
              <a:off x="7642413" y="4484963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3"/>
            <p:cNvSpPr/>
            <p:nvPr/>
          </p:nvSpPr>
          <p:spPr>
            <a:xfrm rot="1351859">
              <a:off x="7943712" y="2981065"/>
              <a:ext cx="74377" cy="106701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3"/>
            <p:cNvSpPr/>
            <p:nvPr/>
          </p:nvSpPr>
          <p:spPr>
            <a:xfrm rot="1351859">
              <a:off x="7346726" y="4422317"/>
              <a:ext cx="74377" cy="106701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3"/>
            <p:cNvSpPr/>
            <p:nvPr/>
          </p:nvSpPr>
          <p:spPr>
            <a:xfrm rot="5400000">
              <a:off x="8581200" y="3549275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3"/>
            <p:cNvSpPr/>
            <p:nvPr/>
          </p:nvSpPr>
          <p:spPr>
            <a:xfrm rot="5400000">
              <a:off x="6712925" y="3549275"/>
              <a:ext cx="74400" cy="1375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3"/>
            <p:cNvSpPr/>
            <p:nvPr/>
          </p:nvSpPr>
          <p:spPr>
            <a:xfrm rot="2700000">
              <a:off x="8302738" y="2888497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3"/>
            <p:cNvSpPr/>
            <p:nvPr/>
          </p:nvSpPr>
          <p:spPr>
            <a:xfrm rot="2700000">
              <a:off x="6981668" y="4209567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3"/>
            <p:cNvSpPr/>
            <p:nvPr/>
          </p:nvSpPr>
          <p:spPr>
            <a:xfrm rot="8100000">
              <a:off x="8307231" y="4211697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3"/>
            <p:cNvSpPr/>
            <p:nvPr/>
          </p:nvSpPr>
          <p:spPr>
            <a:xfrm rot="8100000">
              <a:off x="6986161" y="2890627"/>
              <a:ext cx="74246" cy="1375888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3"/>
            <p:cNvSpPr/>
            <p:nvPr/>
          </p:nvSpPr>
          <p:spPr>
            <a:xfrm rot="6751859">
              <a:off x="8370343" y="3998952"/>
              <a:ext cx="74377" cy="106701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3"/>
            <p:cNvSpPr/>
            <p:nvPr/>
          </p:nvSpPr>
          <p:spPr>
            <a:xfrm rot="6751859">
              <a:off x="6929091" y="3401966"/>
              <a:ext cx="74377" cy="106701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3"/>
            <p:cNvSpPr/>
            <p:nvPr/>
          </p:nvSpPr>
          <p:spPr>
            <a:xfrm rot="4048141">
              <a:off x="8368592" y="3401566"/>
              <a:ext cx="74377" cy="1067564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3"/>
            <p:cNvSpPr/>
            <p:nvPr/>
          </p:nvSpPr>
          <p:spPr>
            <a:xfrm rot="4048141">
              <a:off x="6927340" y="3998553"/>
              <a:ext cx="74377" cy="1067564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3"/>
            <p:cNvSpPr/>
            <p:nvPr/>
          </p:nvSpPr>
          <p:spPr>
            <a:xfrm rot="9448141">
              <a:off x="7950827" y="4422764"/>
              <a:ext cx="74377" cy="1067564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3"/>
            <p:cNvSpPr/>
            <p:nvPr/>
          </p:nvSpPr>
          <p:spPr>
            <a:xfrm rot="9448141">
              <a:off x="7353841" y="2981511"/>
              <a:ext cx="74377" cy="1067564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6" name="Google Shape;1896;p63"/>
          <p:cNvSpPr/>
          <p:nvPr/>
        </p:nvSpPr>
        <p:spPr>
          <a:xfrm>
            <a:off x="4807000" y="1409225"/>
            <a:ext cx="396600" cy="396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97" name="Google Shape;1897;p63"/>
          <p:cNvCxnSpPr>
            <a:stCxn id="1896" idx="2"/>
            <a:endCxn id="1856" idx="3"/>
          </p:cNvCxnSpPr>
          <p:nvPr/>
        </p:nvCxnSpPr>
        <p:spPr>
          <a:xfrm flipH="1">
            <a:off x="3309100" y="1607525"/>
            <a:ext cx="1497900" cy="679200"/>
          </a:xfrm>
          <a:prstGeom prst="curvedConnector3">
            <a:avLst>
              <a:gd name="adj1" fmla="val 4999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898" name="Google Shape;1898;p63"/>
          <p:cNvSpPr txBox="1"/>
          <p:nvPr/>
        </p:nvSpPr>
        <p:spPr>
          <a:xfrm>
            <a:off x="6536075" y="1189300"/>
            <a:ext cx="189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rPr>
              <a:t>Saturno es el planeta de los anillos</a:t>
            </a:r>
            <a:endParaRPr>
              <a:solidFill>
                <a:schemeClr val="dk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899" name="Google Shape;1899;p63"/>
          <p:cNvSpPr txBox="1"/>
          <p:nvPr/>
        </p:nvSpPr>
        <p:spPr>
          <a:xfrm>
            <a:off x="6807100" y="619000"/>
            <a:ext cx="16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LUGAR 3</a:t>
            </a:r>
            <a:endParaRPr sz="24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00" name="Google Shape;1900;p63"/>
          <p:cNvSpPr/>
          <p:nvPr/>
        </p:nvSpPr>
        <p:spPr>
          <a:xfrm>
            <a:off x="4654600" y="2989650"/>
            <a:ext cx="396600" cy="396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01" name="Google Shape;1901;p63"/>
          <p:cNvCxnSpPr>
            <a:stCxn id="1900" idx="2"/>
            <a:endCxn id="1858" idx="3"/>
          </p:cNvCxnSpPr>
          <p:nvPr/>
        </p:nvCxnSpPr>
        <p:spPr>
          <a:xfrm flipH="1">
            <a:off x="3309100" y="3187950"/>
            <a:ext cx="1345500" cy="480000"/>
          </a:xfrm>
          <a:prstGeom prst="curvedConnector3">
            <a:avLst>
              <a:gd name="adj1" fmla="val 4999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902" name="Google Shape;1902;p63"/>
          <p:cNvSpPr/>
          <p:nvPr/>
        </p:nvSpPr>
        <p:spPr>
          <a:xfrm>
            <a:off x="4949775" y="1252300"/>
            <a:ext cx="396600" cy="396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03" name="Google Shape;1903;p63"/>
          <p:cNvCxnSpPr>
            <a:stCxn id="1902" idx="6"/>
            <a:endCxn id="1899" idx="1"/>
          </p:cNvCxnSpPr>
          <p:nvPr/>
        </p:nvCxnSpPr>
        <p:spPr>
          <a:xfrm rot="10800000" flipH="1">
            <a:off x="5346375" y="905500"/>
            <a:ext cx="1460700" cy="545100"/>
          </a:xfrm>
          <a:prstGeom prst="curvedConnector3">
            <a:avLst>
              <a:gd name="adj1" fmla="val 5000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904" name="Google Shape;1904;p63"/>
          <p:cNvSpPr/>
          <p:nvPr/>
        </p:nvSpPr>
        <p:spPr>
          <a:xfrm>
            <a:off x="4644975" y="2429750"/>
            <a:ext cx="396600" cy="396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05" name="Google Shape;1905;p63"/>
          <p:cNvCxnSpPr>
            <a:stCxn id="1904" idx="6"/>
            <a:endCxn id="1860" idx="1"/>
          </p:cNvCxnSpPr>
          <p:nvPr/>
        </p:nvCxnSpPr>
        <p:spPr>
          <a:xfrm rot="10800000" flipH="1">
            <a:off x="5041575" y="2286650"/>
            <a:ext cx="1765500" cy="341400"/>
          </a:xfrm>
          <a:prstGeom prst="curvedConnector3">
            <a:avLst>
              <a:gd name="adj1" fmla="val 5000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906" name="Google Shape;1906;p63"/>
          <p:cNvSpPr/>
          <p:nvPr/>
        </p:nvSpPr>
        <p:spPr>
          <a:xfrm>
            <a:off x="4492575" y="3805500"/>
            <a:ext cx="396600" cy="396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07" name="Google Shape;1907;p63"/>
          <p:cNvCxnSpPr>
            <a:stCxn id="1906" idx="6"/>
            <a:endCxn id="1862" idx="1"/>
          </p:cNvCxnSpPr>
          <p:nvPr/>
        </p:nvCxnSpPr>
        <p:spPr>
          <a:xfrm rot="10800000" flipH="1">
            <a:off x="4889175" y="3667800"/>
            <a:ext cx="1917900" cy="336000"/>
          </a:xfrm>
          <a:prstGeom prst="curvedConnector3">
            <a:avLst>
              <a:gd name="adj1" fmla="val 5000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81" name="Rectángulo 80">
            <a:extLst>
              <a:ext uri="{FF2B5EF4-FFF2-40B4-BE49-F238E27FC236}">
                <a16:creationId xmlns:a16="http://schemas.microsoft.com/office/drawing/2014/main" id="{277BEE1E-BE0A-4A32-8484-0D0A8621CC08}"/>
              </a:ext>
            </a:extLst>
          </p:cNvPr>
          <p:cNvSpPr/>
          <p:nvPr/>
        </p:nvSpPr>
        <p:spPr>
          <a:xfrm>
            <a:off x="0" y="0"/>
            <a:ext cx="9144000" cy="41057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1A22945E-6610-4A81-B6D0-E513BEB29ED4}"/>
              </a:ext>
            </a:extLst>
          </p:cNvPr>
          <p:cNvSpPr/>
          <p:nvPr/>
        </p:nvSpPr>
        <p:spPr>
          <a:xfrm>
            <a:off x="-8126" y="4762750"/>
            <a:ext cx="9144000" cy="41057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A243B3C-E17F-534E-88E3-8983467ABD13}"/>
              </a:ext>
            </a:extLst>
          </p:cNvPr>
          <p:cNvSpPr txBox="1"/>
          <p:nvPr/>
        </p:nvSpPr>
        <p:spPr>
          <a:xfrm>
            <a:off x="864308" y="919088"/>
            <a:ext cx="312181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So, </a:t>
            </a:r>
            <a:r>
              <a:rPr lang="es-ES" sz="2100" b="1" noProof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what did you learn </a:t>
            </a:r>
            <a:r>
              <a:rPr lang="es-ES" sz="21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from your reading that could help?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9B817C-7EEF-FA4B-ABA0-600FAE6AAB61}"/>
              </a:ext>
            </a:extLst>
          </p:cNvPr>
          <p:cNvSpPr txBox="1"/>
          <p:nvPr/>
        </p:nvSpPr>
        <p:spPr>
          <a:xfrm>
            <a:off x="4873010" y="1662631"/>
            <a:ext cx="3406682" cy="2828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noProof="1"/>
              <a:t>As </a:t>
            </a:r>
            <a:r>
              <a:rPr lang="es-ES" sz="1200" b="1" noProof="1">
                <a:solidFill>
                  <a:schemeClr val="accent1"/>
                </a:solidFill>
                <a:highlight>
                  <a:srgbClr val="000000"/>
                </a:highlight>
              </a:rPr>
              <a:t>Richard W. Brown</a:t>
            </a:r>
            <a:r>
              <a:rPr lang="es-ES" sz="1200" noProof="1">
                <a:solidFill>
                  <a:schemeClr val="accent1"/>
                </a:solidFill>
              </a:rPr>
              <a:t> </a:t>
            </a:r>
            <a:r>
              <a:rPr lang="es-ES" sz="1200" noProof="1"/>
              <a:t>states in his book, people get very attracted to </a:t>
            </a:r>
            <a:r>
              <a:rPr lang="es-ES" sz="1200" b="1" noProof="1"/>
              <a:t>bright colours</a:t>
            </a:r>
            <a:r>
              <a:rPr lang="es-ES" sz="1200" noProof="1"/>
              <a:t>, however, bright colours might be truly distracting for many people. In a series of experiments that he executed, he concluded that most of the participants were interested in documents that were composed by colours such as </a:t>
            </a:r>
            <a:r>
              <a:rPr lang="es-ES" sz="1200" b="1" noProof="1"/>
              <a:t>green</a:t>
            </a:r>
            <a:r>
              <a:rPr lang="es-ES" sz="1200" noProof="1"/>
              <a:t>, </a:t>
            </a:r>
            <a:r>
              <a:rPr lang="es-ES" sz="1200" b="1" noProof="1"/>
              <a:t>blue</a:t>
            </a:r>
            <a:r>
              <a:rPr lang="es-ES" sz="1200" noProof="1"/>
              <a:t> and </a:t>
            </a:r>
            <a:r>
              <a:rPr lang="es-ES" sz="1200" b="1" noProof="1"/>
              <a:t>pink</a:t>
            </a:r>
            <a:r>
              <a:rPr lang="es-ES" sz="1200" noProof="1"/>
              <a:t> but they couldn’t stare or read those papers for </a:t>
            </a:r>
            <a:r>
              <a:rPr lang="es-ES" sz="1200" b="1" noProof="1"/>
              <a:t>more than 3 minutes</a:t>
            </a:r>
            <a:r>
              <a:rPr lang="es-ES" sz="1200" noProof="1"/>
              <a:t>. 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12D052A-67D0-1249-BE35-0EF05CA185F2}"/>
              </a:ext>
            </a:extLst>
          </p:cNvPr>
          <p:cNvSpPr txBox="1"/>
          <p:nvPr/>
        </p:nvSpPr>
        <p:spPr>
          <a:xfrm>
            <a:off x="4873010" y="999039"/>
            <a:ext cx="1427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225" dirty="0">
                <a:solidFill>
                  <a:srgbClr val="FFC000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Source 1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7E471EEC-EEA1-4D4C-9147-62DF4D8C6420}"/>
              </a:ext>
            </a:extLst>
          </p:cNvPr>
          <p:cNvCxnSpPr>
            <a:cxnSpLocks/>
          </p:cNvCxnSpPr>
          <p:nvPr/>
        </p:nvCxnSpPr>
        <p:spPr>
          <a:xfrm>
            <a:off x="6425419" y="1561514"/>
            <a:ext cx="271858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>
            <a:extLst>
              <a:ext uri="{FF2B5EF4-FFF2-40B4-BE49-F238E27FC236}">
                <a16:creationId xmlns:a16="http://schemas.microsoft.com/office/drawing/2014/main" id="{AD357CD4-7DA2-D844-8851-D68F19579319}"/>
              </a:ext>
            </a:extLst>
          </p:cNvPr>
          <p:cNvSpPr/>
          <p:nvPr/>
        </p:nvSpPr>
        <p:spPr>
          <a:xfrm>
            <a:off x="6300119" y="1141630"/>
            <a:ext cx="164840" cy="16484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 dirty="0">
              <a:latin typeface="Oswald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39C392D-D736-41F1-B6B1-84C24EBA8B15}"/>
              </a:ext>
            </a:extLst>
          </p:cNvPr>
          <p:cNvSpPr/>
          <p:nvPr/>
        </p:nvSpPr>
        <p:spPr>
          <a:xfrm>
            <a:off x="0" y="4552193"/>
            <a:ext cx="1499461" cy="593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C12BD2D-08A4-434D-878C-18024FE05EA1}"/>
              </a:ext>
            </a:extLst>
          </p:cNvPr>
          <p:cNvSpPr/>
          <p:nvPr/>
        </p:nvSpPr>
        <p:spPr>
          <a:xfrm>
            <a:off x="0" y="0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AE9BD2-60E1-4B92-9163-5A6E20B010DB}"/>
              </a:ext>
            </a:extLst>
          </p:cNvPr>
          <p:cNvSpPr/>
          <p:nvPr/>
        </p:nvSpPr>
        <p:spPr>
          <a:xfrm>
            <a:off x="8645958" y="3076705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065F5E9-509E-4C63-8E1E-7860245F3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672" y="2277924"/>
            <a:ext cx="2391358" cy="2690912"/>
          </a:xfrm>
          <a:prstGeom prst="rect">
            <a:avLst/>
          </a:prstGeom>
        </p:spPr>
      </p:pic>
      <p:sp>
        <p:nvSpPr>
          <p:cNvPr id="17" name="Diagrama de flujo: conector fuera de página 16">
            <a:extLst>
              <a:ext uri="{FF2B5EF4-FFF2-40B4-BE49-F238E27FC236}">
                <a16:creationId xmlns:a16="http://schemas.microsoft.com/office/drawing/2014/main" id="{F450ED96-932A-4F69-8C93-62E3DFF7CC79}"/>
              </a:ext>
            </a:extLst>
          </p:cNvPr>
          <p:cNvSpPr/>
          <p:nvPr/>
        </p:nvSpPr>
        <p:spPr>
          <a:xfrm>
            <a:off x="8645958" y="96123"/>
            <a:ext cx="400832" cy="605325"/>
          </a:xfrm>
          <a:prstGeom prst="flowChartOffpage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Diagrama de flujo: conector fuera de página 17">
            <a:extLst>
              <a:ext uri="{FF2B5EF4-FFF2-40B4-BE49-F238E27FC236}">
                <a16:creationId xmlns:a16="http://schemas.microsoft.com/office/drawing/2014/main" id="{81D1B2A6-628F-4E21-8AFD-850C0CCC179F}"/>
              </a:ext>
            </a:extLst>
          </p:cNvPr>
          <p:cNvSpPr/>
          <p:nvPr/>
        </p:nvSpPr>
        <p:spPr>
          <a:xfrm>
            <a:off x="88860" y="4444115"/>
            <a:ext cx="400832" cy="605325"/>
          </a:xfrm>
          <a:prstGeom prst="flowChartOffpage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050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66"/>
          <p:cNvSpPr/>
          <p:nvPr/>
        </p:nvSpPr>
        <p:spPr>
          <a:xfrm>
            <a:off x="1165415" y="1248488"/>
            <a:ext cx="3803400" cy="336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8" name="Google Shape;1928;p66"/>
          <p:cNvSpPr txBox="1">
            <a:spLocks noGrp="1"/>
          </p:cNvSpPr>
          <p:nvPr>
            <p:ph type="subTitle" idx="1"/>
          </p:nvPr>
        </p:nvSpPr>
        <p:spPr>
          <a:xfrm>
            <a:off x="5458432" y="2813900"/>
            <a:ext cx="2596500" cy="16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Las imágenes revelan grandes cantidades de datos, así que recuerda: usa una imagen en lugar de textos largos</a:t>
            </a:r>
            <a:endParaRPr dirty="0"/>
          </a:p>
        </p:txBody>
      </p:sp>
      <p:sp>
        <p:nvSpPr>
          <p:cNvPr id="1929" name="Google Shape;1929;p6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5117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EL ASADO ARGENTINO</a:t>
            </a:r>
            <a:endParaRPr/>
          </a:p>
        </p:txBody>
      </p:sp>
      <p:pic>
        <p:nvPicPr>
          <p:cNvPr id="1943" name="Google Shape;1943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9068" y="1172350"/>
            <a:ext cx="3803675" cy="3359907"/>
          </a:xfrm>
          <a:prstGeom prst="rect">
            <a:avLst/>
          </a:prstGeom>
          <a:noFill/>
          <a:ln>
            <a:noFill/>
          </a:ln>
        </p:spPr>
      </p:pic>
      <p:sp>
        <p:nvSpPr>
          <p:cNvPr id="1944" name="Google Shape;1944;p66"/>
          <p:cNvSpPr/>
          <p:nvPr/>
        </p:nvSpPr>
        <p:spPr>
          <a:xfrm>
            <a:off x="5445071" y="2095273"/>
            <a:ext cx="325052" cy="325055"/>
          </a:xfrm>
          <a:custGeom>
            <a:avLst/>
            <a:gdLst/>
            <a:ahLst/>
            <a:cxnLst/>
            <a:rect l="l" t="t" r="r" b="b"/>
            <a:pathLst>
              <a:path w="124900" h="124901" extrusionOk="0">
                <a:moveTo>
                  <a:pt x="62457" y="1"/>
                </a:moveTo>
                <a:cubicBezTo>
                  <a:pt x="55729" y="31289"/>
                  <a:pt x="31288" y="55745"/>
                  <a:pt x="1" y="62458"/>
                </a:cubicBezTo>
                <a:cubicBezTo>
                  <a:pt x="31288" y="69171"/>
                  <a:pt x="55729" y="93612"/>
                  <a:pt x="62457" y="124900"/>
                </a:cubicBezTo>
                <a:cubicBezTo>
                  <a:pt x="69170" y="93612"/>
                  <a:pt x="93611" y="69171"/>
                  <a:pt x="124899" y="62458"/>
                </a:cubicBezTo>
                <a:cubicBezTo>
                  <a:pt x="93611" y="55745"/>
                  <a:pt x="69170" y="31289"/>
                  <a:pt x="624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221927-36A5-42EA-BD62-30F91F6697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051" r="26877"/>
          <a:stretch/>
        </p:blipFill>
        <p:spPr>
          <a:xfrm>
            <a:off x="6877582" y="0"/>
            <a:ext cx="2266417" cy="23296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Diagrama de flujo: conector fuera de página 73">
            <a:extLst>
              <a:ext uri="{FF2B5EF4-FFF2-40B4-BE49-F238E27FC236}">
                <a16:creationId xmlns:a16="http://schemas.microsoft.com/office/drawing/2014/main" id="{462F102B-1146-44F9-9D14-D5E92CBE77F8}"/>
              </a:ext>
            </a:extLst>
          </p:cNvPr>
          <p:cNvSpPr/>
          <p:nvPr/>
        </p:nvSpPr>
        <p:spPr>
          <a:xfrm>
            <a:off x="4359007" y="1052765"/>
            <a:ext cx="801665" cy="977030"/>
          </a:xfrm>
          <a:prstGeom prst="flowChartOffpage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06" name="Google Shape;2006;p67"/>
          <p:cNvSpPr txBox="1">
            <a:spLocks noGrp="1"/>
          </p:cNvSpPr>
          <p:nvPr>
            <p:ph type="title"/>
          </p:nvPr>
        </p:nvSpPr>
        <p:spPr>
          <a:xfrm>
            <a:off x="2647115" y="2066795"/>
            <a:ext cx="4225500" cy="15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SUCESOS HISTÓRICOS</a:t>
            </a:r>
            <a:endParaRPr/>
          </a:p>
        </p:txBody>
      </p:sp>
      <p:sp>
        <p:nvSpPr>
          <p:cNvPr id="2007" name="Google Shape;2007;p67"/>
          <p:cNvSpPr txBox="1">
            <a:spLocks noGrp="1"/>
          </p:cNvSpPr>
          <p:nvPr>
            <p:ph type="title" idx="2"/>
          </p:nvPr>
        </p:nvSpPr>
        <p:spPr>
          <a:xfrm>
            <a:off x="4215340" y="1134184"/>
            <a:ext cx="108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tx2"/>
                </a:solidFill>
              </a:rPr>
              <a:t>03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2008" name="Google Shape;2008;p67"/>
          <p:cNvSpPr txBox="1">
            <a:spLocks noGrp="1"/>
          </p:cNvSpPr>
          <p:nvPr>
            <p:ph type="subTitle" idx="1"/>
          </p:nvPr>
        </p:nvSpPr>
        <p:spPr>
          <a:xfrm>
            <a:off x="3225565" y="3751506"/>
            <a:ext cx="30687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Describe en qué consiste esta sección si lo necesitas</a:t>
            </a:r>
            <a:endParaRPr/>
          </a:p>
        </p:txBody>
      </p:sp>
      <p:sp>
        <p:nvSpPr>
          <p:cNvPr id="2010" name="Google Shape;2010;p67"/>
          <p:cNvSpPr/>
          <p:nvPr/>
        </p:nvSpPr>
        <p:spPr>
          <a:xfrm>
            <a:off x="3271673" y="362954"/>
            <a:ext cx="325052" cy="325055"/>
          </a:xfrm>
          <a:custGeom>
            <a:avLst/>
            <a:gdLst/>
            <a:ahLst/>
            <a:cxnLst/>
            <a:rect l="l" t="t" r="r" b="b"/>
            <a:pathLst>
              <a:path w="124900" h="124901" extrusionOk="0">
                <a:moveTo>
                  <a:pt x="62457" y="1"/>
                </a:moveTo>
                <a:cubicBezTo>
                  <a:pt x="55729" y="31289"/>
                  <a:pt x="31288" y="55745"/>
                  <a:pt x="1" y="62458"/>
                </a:cubicBezTo>
                <a:cubicBezTo>
                  <a:pt x="31288" y="69171"/>
                  <a:pt x="55729" y="93612"/>
                  <a:pt x="62457" y="124900"/>
                </a:cubicBezTo>
                <a:cubicBezTo>
                  <a:pt x="69170" y="93612"/>
                  <a:pt x="93611" y="69171"/>
                  <a:pt x="124899" y="62458"/>
                </a:cubicBezTo>
                <a:cubicBezTo>
                  <a:pt x="93611" y="55745"/>
                  <a:pt x="69170" y="31289"/>
                  <a:pt x="624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1BCF7865-6DCD-472F-AB81-B0DA306C9097}"/>
              </a:ext>
            </a:extLst>
          </p:cNvPr>
          <p:cNvSpPr/>
          <p:nvPr/>
        </p:nvSpPr>
        <p:spPr>
          <a:xfrm>
            <a:off x="0" y="0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0E2A90EB-8E1B-4F37-938A-D85DFED84A9E}"/>
              </a:ext>
            </a:extLst>
          </p:cNvPr>
          <p:cNvSpPr/>
          <p:nvPr/>
        </p:nvSpPr>
        <p:spPr>
          <a:xfrm>
            <a:off x="8645958" y="3076705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77EAED5-6671-4AC7-A9DE-558946350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19" y="2190965"/>
            <a:ext cx="1699723" cy="292188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F1A1873-03CE-4DD3-8659-5790EEFE7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4725" y="114853"/>
            <a:ext cx="2390445" cy="129183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338BF40-659B-A423-5CA9-92906F3CB159}"/>
              </a:ext>
            </a:extLst>
          </p:cNvPr>
          <p:cNvSpPr txBox="1"/>
          <p:nvPr/>
        </p:nvSpPr>
        <p:spPr>
          <a:xfrm>
            <a:off x="3035872" y="4637091"/>
            <a:ext cx="31024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 dirty="0" smtClean="0"/>
              <a:t>plantillaspowerpoint.org</a:t>
            </a:r>
            <a:endParaRPr lang="es-PE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8ED506A1-C799-FF42-8521-B753FE7E67AA}"/>
              </a:ext>
            </a:extLst>
          </p:cNvPr>
          <p:cNvSpPr/>
          <p:nvPr/>
        </p:nvSpPr>
        <p:spPr>
          <a:xfrm>
            <a:off x="911580" y="3042859"/>
            <a:ext cx="1234720" cy="278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FE58D8-77DB-C549-B96C-8A6CA48F682A}"/>
              </a:ext>
            </a:extLst>
          </p:cNvPr>
          <p:cNvSpPr/>
          <p:nvPr/>
        </p:nvSpPr>
        <p:spPr>
          <a:xfrm>
            <a:off x="1775179" y="2293558"/>
            <a:ext cx="3292121" cy="278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543EDC-8193-EB4B-AF6C-0071502AE3F9}"/>
              </a:ext>
            </a:extLst>
          </p:cNvPr>
          <p:cNvSpPr txBox="1"/>
          <p:nvPr/>
        </p:nvSpPr>
        <p:spPr>
          <a:xfrm>
            <a:off x="649060" y="493662"/>
            <a:ext cx="46881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noProof="1">
                <a:solidFill>
                  <a:srgbClr val="00B0F0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Should the presentation contain most of the important information</a:t>
            </a:r>
            <a:r>
              <a:rPr lang="es-ES" sz="2400" b="1" noProof="1">
                <a:solidFill>
                  <a:srgbClr val="00B0F0"/>
                </a:solidFill>
                <a:ea typeface="Roboto" panose="02000000000000000000" pitchFamily="2" charset="0"/>
                <a:cs typeface="Roboto" panose="02000000000000000000" pitchFamily="2" charset="0"/>
              </a:rPr>
              <a:t> or should it just be a support for the presenter?</a:t>
            </a:r>
          </a:p>
          <a:p>
            <a:endParaRPr lang="es-ES" sz="2400" b="1" noProof="1">
              <a:solidFill>
                <a:srgbClr val="00B0F0"/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1B8EF66-46BB-7048-8385-D693BD877658}"/>
              </a:ext>
            </a:extLst>
          </p:cNvPr>
          <p:cNvCxnSpPr/>
          <p:nvPr/>
        </p:nvCxnSpPr>
        <p:spPr>
          <a:xfrm>
            <a:off x="7355199" y="3739566"/>
            <a:ext cx="0" cy="1143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DCEB4722-4708-4761-BC9A-E3A66FD8A770}"/>
              </a:ext>
            </a:extLst>
          </p:cNvPr>
          <p:cNvSpPr/>
          <p:nvPr/>
        </p:nvSpPr>
        <p:spPr>
          <a:xfrm>
            <a:off x="0" y="0"/>
            <a:ext cx="498042" cy="20667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EBB9086-AC8C-4F75-8F75-27532A812566}"/>
              </a:ext>
            </a:extLst>
          </p:cNvPr>
          <p:cNvSpPr/>
          <p:nvPr/>
        </p:nvSpPr>
        <p:spPr>
          <a:xfrm>
            <a:off x="8645958" y="3076705"/>
            <a:ext cx="498042" cy="20667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Google Shape;2090;p69">
            <a:extLst>
              <a:ext uri="{FF2B5EF4-FFF2-40B4-BE49-F238E27FC236}">
                <a16:creationId xmlns:a16="http://schemas.microsoft.com/office/drawing/2014/main" id="{5492F8A7-7000-434B-AEE3-46D258D73685}"/>
              </a:ext>
            </a:extLst>
          </p:cNvPr>
          <p:cNvSpPr txBox="1">
            <a:spLocks/>
          </p:cNvSpPr>
          <p:nvPr/>
        </p:nvSpPr>
        <p:spPr>
          <a:xfrm>
            <a:off x="662938" y="2633441"/>
            <a:ext cx="43677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dirty="0"/>
              <a:t>Saturno está compuesto por hidrógeno y helio</a:t>
            </a:r>
          </a:p>
        </p:txBody>
      </p:sp>
      <p:sp>
        <p:nvSpPr>
          <p:cNvPr id="26" name="Google Shape;2091;p69">
            <a:extLst>
              <a:ext uri="{FF2B5EF4-FFF2-40B4-BE49-F238E27FC236}">
                <a16:creationId xmlns:a16="http://schemas.microsoft.com/office/drawing/2014/main" id="{23E7B1A1-61D1-48F8-8564-75D405F6D146}"/>
              </a:ext>
            </a:extLst>
          </p:cNvPr>
          <p:cNvSpPr txBox="1">
            <a:spLocks/>
          </p:cNvSpPr>
          <p:nvPr/>
        </p:nvSpPr>
        <p:spPr>
          <a:xfrm>
            <a:off x="662629" y="2122233"/>
            <a:ext cx="4367700" cy="51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1800" b="1" dirty="0">
                <a:solidFill>
                  <a:srgbClr val="FFC000"/>
                </a:solidFill>
                <a:latin typeface="Poppin"/>
              </a:rPr>
              <a:t>REVOLUCIÓN DE MAYO</a:t>
            </a:r>
          </a:p>
        </p:txBody>
      </p:sp>
      <p:sp>
        <p:nvSpPr>
          <p:cNvPr id="27" name="Google Shape;1928;p66">
            <a:extLst>
              <a:ext uri="{FF2B5EF4-FFF2-40B4-BE49-F238E27FC236}">
                <a16:creationId xmlns:a16="http://schemas.microsoft.com/office/drawing/2014/main" id="{8B1341C6-287A-40DB-9339-687EA10E387D}"/>
              </a:ext>
            </a:extLst>
          </p:cNvPr>
          <p:cNvSpPr txBox="1">
            <a:spLocks/>
          </p:cNvSpPr>
          <p:nvPr/>
        </p:nvSpPr>
        <p:spPr>
          <a:xfrm>
            <a:off x="662628" y="3181955"/>
            <a:ext cx="4009580" cy="5576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200" dirty="0"/>
              <a:t>Las imágenes revelan grandes cantidades de datos, así que recuerda: usa una imagen en lugar de textos largos</a:t>
            </a:r>
          </a:p>
        </p:txBody>
      </p:sp>
      <p:sp>
        <p:nvSpPr>
          <p:cNvPr id="28" name="Google Shape;1928;p66">
            <a:extLst>
              <a:ext uri="{FF2B5EF4-FFF2-40B4-BE49-F238E27FC236}">
                <a16:creationId xmlns:a16="http://schemas.microsoft.com/office/drawing/2014/main" id="{6A22A5D5-C852-4571-A95D-790E5C815355}"/>
              </a:ext>
            </a:extLst>
          </p:cNvPr>
          <p:cNvSpPr txBox="1">
            <a:spLocks/>
          </p:cNvSpPr>
          <p:nvPr/>
        </p:nvSpPr>
        <p:spPr>
          <a:xfrm>
            <a:off x="649060" y="3728077"/>
            <a:ext cx="4009580" cy="582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200" dirty="0"/>
              <a:t>Las imágenes revelan grandes cantidades de datos, así que recuerda: usa una imagen en lugar de textos largos</a:t>
            </a:r>
          </a:p>
        </p:txBody>
      </p:sp>
      <p:sp>
        <p:nvSpPr>
          <p:cNvPr id="29" name="Google Shape;1928;p66">
            <a:extLst>
              <a:ext uri="{FF2B5EF4-FFF2-40B4-BE49-F238E27FC236}">
                <a16:creationId xmlns:a16="http://schemas.microsoft.com/office/drawing/2014/main" id="{A411CDC8-9B3C-4BA1-B35E-42D588BE137E}"/>
              </a:ext>
            </a:extLst>
          </p:cNvPr>
          <p:cNvSpPr txBox="1">
            <a:spLocks/>
          </p:cNvSpPr>
          <p:nvPr/>
        </p:nvSpPr>
        <p:spPr>
          <a:xfrm>
            <a:off x="662628" y="4232550"/>
            <a:ext cx="4009580" cy="5576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200" dirty="0"/>
              <a:t>Las imágenes revelan grandes cantidades de datos, así que recuerda: usa una imagen en lugar de textos largos</a:t>
            </a:r>
          </a:p>
        </p:txBody>
      </p:sp>
      <p:pic>
        <p:nvPicPr>
          <p:cNvPr id="4098" name="Picture 2" descr="mujer con chaqueta negra y pantalón negro saltando sobre una carretera asfaltada gris durante el día">
            <a:extLst>
              <a:ext uri="{FF2B5EF4-FFF2-40B4-BE49-F238E27FC236}">
                <a16:creationId xmlns:a16="http://schemas.microsoft.com/office/drawing/2014/main" id="{CEF2EE12-44D2-422C-A50B-B8FAD5BC88A1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3" b="7293"/>
          <a:stretch>
            <a:fillRect/>
          </a:stretch>
        </p:blipFill>
        <p:spPr bwMode="auto">
          <a:xfrm>
            <a:off x="5315587" y="375781"/>
            <a:ext cx="3165475" cy="441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8690371D-F2B8-4CE0-9D79-8A25F1D971BE}"/>
              </a:ext>
            </a:extLst>
          </p:cNvPr>
          <p:cNvSpPr/>
          <p:nvPr/>
        </p:nvSpPr>
        <p:spPr>
          <a:xfrm>
            <a:off x="0" y="0"/>
            <a:ext cx="9144000" cy="41057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30CC6323-5D0D-464A-A809-950682F64460}"/>
              </a:ext>
            </a:extLst>
          </p:cNvPr>
          <p:cNvSpPr/>
          <p:nvPr/>
        </p:nvSpPr>
        <p:spPr>
          <a:xfrm>
            <a:off x="0" y="4732923"/>
            <a:ext cx="9144000" cy="41057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65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ángulo 53">
            <a:extLst>
              <a:ext uri="{FF2B5EF4-FFF2-40B4-BE49-F238E27FC236}">
                <a16:creationId xmlns:a16="http://schemas.microsoft.com/office/drawing/2014/main" id="{AF4F7241-7E86-4383-ACBF-0F82C9698301}"/>
              </a:ext>
            </a:extLst>
          </p:cNvPr>
          <p:cNvSpPr/>
          <p:nvPr/>
        </p:nvSpPr>
        <p:spPr>
          <a:xfrm>
            <a:off x="0" y="0"/>
            <a:ext cx="9144000" cy="11353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21A5E97D-0B54-43D7-AF82-AAE58AAEE954}"/>
              </a:ext>
            </a:extLst>
          </p:cNvPr>
          <p:cNvSpPr/>
          <p:nvPr/>
        </p:nvSpPr>
        <p:spPr>
          <a:xfrm>
            <a:off x="0" y="4688856"/>
            <a:ext cx="9144000" cy="45464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85" name="Google Shape;2085;p69"/>
          <p:cNvSpPr txBox="1">
            <a:spLocks noGrp="1"/>
          </p:cNvSpPr>
          <p:nvPr>
            <p:ph type="subTitle" idx="1"/>
          </p:nvPr>
        </p:nvSpPr>
        <p:spPr>
          <a:xfrm>
            <a:off x="464592" y="1990651"/>
            <a:ext cx="43680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Mercurio es el planeta más cercano al Sol</a:t>
            </a:r>
            <a:endParaRPr sz="1200"/>
          </a:p>
        </p:txBody>
      </p:sp>
      <p:sp>
        <p:nvSpPr>
          <p:cNvPr id="2086" name="Google Shape;2086;p69"/>
          <p:cNvSpPr txBox="1">
            <a:spLocks noGrp="1"/>
          </p:cNvSpPr>
          <p:nvPr>
            <p:ph type="subTitle" idx="2"/>
          </p:nvPr>
        </p:nvSpPr>
        <p:spPr>
          <a:xfrm>
            <a:off x="464569" y="3994110"/>
            <a:ext cx="43680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dirty="0"/>
              <a:t>A pesar de ser rojo, Marte es muy frío</a:t>
            </a:r>
            <a:endParaRPr sz="1200" dirty="0"/>
          </a:p>
        </p:txBody>
      </p:sp>
      <p:sp>
        <p:nvSpPr>
          <p:cNvPr id="2087" name="Google Shape;2087;p69"/>
          <p:cNvSpPr txBox="1">
            <a:spLocks noGrp="1"/>
          </p:cNvSpPr>
          <p:nvPr>
            <p:ph type="subTitle" idx="3"/>
          </p:nvPr>
        </p:nvSpPr>
        <p:spPr>
          <a:xfrm>
            <a:off x="464569" y="1479401"/>
            <a:ext cx="4368000" cy="51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/>
              <a:t>ESTRECHO DE MAGALLANES</a:t>
            </a:r>
            <a:endParaRPr sz="2000"/>
          </a:p>
        </p:txBody>
      </p:sp>
      <p:sp>
        <p:nvSpPr>
          <p:cNvPr id="2088" name="Google Shape;2088;p69"/>
          <p:cNvSpPr txBox="1">
            <a:spLocks noGrp="1"/>
          </p:cNvSpPr>
          <p:nvPr>
            <p:ph type="subTitle" idx="4"/>
          </p:nvPr>
        </p:nvSpPr>
        <p:spPr>
          <a:xfrm>
            <a:off x="464569" y="3482910"/>
            <a:ext cx="4368000" cy="51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/>
              <a:t>INVASIÓN A LAS MALVINAS</a:t>
            </a:r>
            <a:endParaRPr sz="2000"/>
          </a:p>
        </p:txBody>
      </p:sp>
      <p:sp>
        <p:nvSpPr>
          <p:cNvPr id="2089" name="Google Shape;2089;p69"/>
          <p:cNvSpPr txBox="1">
            <a:spLocks noGrp="1"/>
          </p:cNvSpPr>
          <p:nvPr>
            <p:ph type="title"/>
          </p:nvPr>
        </p:nvSpPr>
        <p:spPr>
          <a:xfrm>
            <a:off x="-1083748" y="45464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dirty="0">
                <a:solidFill>
                  <a:schemeClr val="tx2"/>
                </a:solidFill>
              </a:rPr>
              <a:t>SUCESOS IMPORTANTES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2090" name="Google Shape;2090;p69"/>
          <p:cNvSpPr txBox="1">
            <a:spLocks noGrp="1"/>
          </p:cNvSpPr>
          <p:nvPr>
            <p:ph type="subTitle" idx="5"/>
          </p:nvPr>
        </p:nvSpPr>
        <p:spPr>
          <a:xfrm>
            <a:off x="464901" y="3093522"/>
            <a:ext cx="43677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dirty="0"/>
              <a:t>Saturno está compuesto por hidrógeno y helio</a:t>
            </a:r>
            <a:endParaRPr sz="1200" dirty="0"/>
          </a:p>
        </p:txBody>
      </p:sp>
      <p:sp>
        <p:nvSpPr>
          <p:cNvPr id="2091" name="Google Shape;2091;p69"/>
          <p:cNvSpPr txBox="1">
            <a:spLocks noGrp="1"/>
          </p:cNvSpPr>
          <p:nvPr>
            <p:ph type="subTitle" idx="6"/>
          </p:nvPr>
        </p:nvSpPr>
        <p:spPr>
          <a:xfrm>
            <a:off x="464592" y="2582314"/>
            <a:ext cx="4367700" cy="51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/>
              <a:t>REVOLUCIÓN DE MAYO</a:t>
            </a:r>
            <a:endParaRPr sz="2000"/>
          </a:p>
        </p:txBody>
      </p:sp>
      <p:pic>
        <p:nvPicPr>
          <p:cNvPr id="56" name="Picture 4" descr="bandera azul y blanca en un poste de metal blanco durante el día">
            <a:extLst>
              <a:ext uri="{FF2B5EF4-FFF2-40B4-BE49-F238E27FC236}">
                <a16:creationId xmlns:a16="http://schemas.microsoft.com/office/drawing/2014/main" id="{576C6FE9-41AF-4003-81F5-6AAFFC04B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170" y="0"/>
            <a:ext cx="3859213" cy="519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conector fuera de página 7">
            <a:extLst>
              <a:ext uri="{FF2B5EF4-FFF2-40B4-BE49-F238E27FC236}">
                <a16:creationId xmlns:a16="http://schemas.microsoft.com/office/drawing/2014/main" id="{C07245A5-81D8-4DFA-B1A2-50D3F341C185}"/>
              </a:ext>
            </a:extLst>
          </p:cNvPr>
          <p:cNvSpPr/>
          <p:nvPr/>
        </p:nvSpPr>
        <p:spPr>
          <a:xfrm>
            <a:off x="2359167" y="842189"/>
            <a:ext cx="801665" cy="977030"/>
          </a:xfrm>
          <a:prstGeom prst="flowChartOffpage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99" name="Google Shape;2199;p70"/>
          <p:cNvSpPr/>
          <p:nvPr/>
        </p:nvSpPr>
        <p:spPr>
          <a:xfrm>
            <a:off x="7971708" y="162271"/>
            <a:ext cx="325052" cy="325055"/>
          </a:xfrm>
          <a:custGeom>
            <a:avLst/>
            <a:gdLst/>
            <a:ahLst/>
            <a:cxnLst/>
            <a:rect l="l" t="t" r="r" b="b"/>
            <a:pathLst>
              <a:path w="124900" h="124901" extrusionOk="0">
                <a:moveTo>
                  <a:pt x="62457" y="1"/>
                </a:moveTo>
                <a:cubicBezTo>
                  <a:pt x="55729" y="31289"/>
                  <a:pt x="31288" y="55745"/>
                  <a:pt x="1" y="62458"/>
                </a:cubicBezTo>
                <a:cubicBezTo>
                  <a:pt x="31288" y="69171"/>
                  <a:pt x="55729" y="93612"/>
                  <a:pt x="62457" y="124900"/>
                </a:cubicBezTo>
                <a:cubicBezTo>
                  <a:pt x="69170" y="93612"/>
                  <a:pt x="93611" y="69171"/>
                  <a:pt x="124899" y="62458"/>
                </a:cubicBezTo>
                <a:cubicBezTo>
                  <a:pt x="93611" y="55745"/>
                  <a:pt x="69170" y="31289"/>
                  <a:pt x="624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4" name="Google Shape;2204;p70"/>
          <p:cNvGrpSpPr/>
          <p:nvPr/>
        </p:nvGrpSpPr>
        <p:grpSpPr>
          <a:xfrm rot="-5400000">
            <a:off x="228822" y="4569945"/>
            <a:ext cx="555662" cy="77120"/>
            <a:chOff x="-2705552" y="148750"/>
            <a:chExt cx="1965554" cy="272700"/>
          </a:xfrm>
        </p:grpSpPr>
        <p:sp>
          <p:nvSpPr>
            <p:cNvPr id="2205" name="Google Shape;2205;p70"/>
            <p:cNvSpPr/>
            <p:nvPr/>
          </p:nvSpPr>
          <p:spPr>
            <a:xfrm>
              <a:off x="-2705552" y="148750"/>
              <a:ext cx="272700" cy="272700"/>
            </a:xfrm>
            <a:prstGeom prst="flowChartConnector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0"/>
            <p:cNvSpPr/>
            <p:nvPr/>
          </p:nvSpPr>
          <p:spPr>
            <a:xfrm>
              <a:off x="-1859125" y="148750"/>
              <a:ext cx="272700" cy="272700"/>
            </a:xfrm>
            <a:prstGeom prst="flowChartConnector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0"/>
            <p:cNvSpPr/>
            <p:nvPr/>
          </p:nvSpPr>
          <p:spPr>
            <a:xfrm>
              <a:off x="-1012698" y="148750"/>
              <a:ext cx="272700" cy="272700"/>
            </a:xfrm>
            <a:prstGeom prst="flowChartConnector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8" name="Google Shape;2208;p70"/>
          <p:cNvSpPr txBox="1">
            <a:spLocks noGrp="1"/>
          </p:cNvSpPr>
          <p:nvPr>
            <p:ph type="title"/>
          </p:nvPr>
        </p:nvSpPr>
        <p:spPr>
          <a:xfrm>
            <a:off x="715100" y="1774800"/>
            <a:ext cx="4011600" cy="15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EL LUNFARDO PORTEÑO</a:t>
            </a:r>
            <a:endParaRPr/>
          </a:p>
        </p:txBody>
      </p:sp>
      <p:sp>
        <p:nvSpPr>
          <p:cNvPr id="2209" name="Google Shape;2209;p70"/>
          <p:cNvSpPr txBox="1">
            <a:spLocks noGrp="1"/>
          </p:cNvSpPr>
          <p:nvPr>
            <p:ph type="title" idx="2"/>
          </p:nvPr>
        </p:nvSpPr>
        <p:spPr>
          <a:xfrm>
            <a:off x="2306920" y="860020"/>
            <a:ext cx="90615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dirty="0">
                <a:solidFill>
                  <a:schemeClr val="tx2"/>
                </a:solidFill>
              </a:rPr>
              <a:t>04</a:t>
            </a:r>
            <a:endParaRPr sz="3600" dirty="0">
              <a:solidFill>
                <a:schemeClr val="tx2"/>
              </a:solidFill>
            </a:endParaRPr>
          </a:p>
        </p:txBody>
      </p:sp>
      <p:sp>
        <p:nvSpPr>
          <p:cNvPr id="2210" name="Google Shape;2210;p70"/>
          <p:cNvSpPr txBox="1">
            <a:spLocks noGrp="1"/>
          </p:cNvSpPr>
          <p:nvPr>
            <p:ph type="subTitle" idx="1"/>
          </p:nvPr>
        </p:nvSpPr>
        <p:spPr>
          <a:xfrm>
            <a:off x="1186550" y="3459511"/>
            <a:ext cx="30687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Describe en qué consiste esta sección si lo necesitas</a:t>
            </a:r>
            <a:endParaRPr/>
          </a:p>
        </p:txBody>
      </p:sp>
      <p:grpSp>
        <p:nvGrpSpPr>
          <p:cNvPr id="2212" name="Google Shape;2212;p70"/>
          <p:cNvGrpSpPr/>
          <p:nvPr/>
        </p:nvGrpSpPr>
        <p:grpSpPr>
          <a:xfrm>
            <a:off x="4141760" y="4847770"/>
            <a:ext cx="555662" cy="77120"/>
            <a:chOff x="-2705552" y="148750"/>
            <a:chExt cx="1965554" cy="272700"/>
          </a:xfrm>
        </p:grpSpPr>
        <p:sp>
          <p:nvSpPr>
            <p:cNvPr id="2213" name="Google Shape;2213;p70"/>
            <p:cNvSpPr/>
            <p:nvPr/>
          </p:nvSpPr>
          <p:spPr>
            <a:xfrm>
              <a:off x="-2705552" y="148750"/>
              <a:ext cx="272700" cy="272700"/>
            </a:xfrm>
            <a:prstGeom prst="flowChartConnector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0"/>
            <p:cNvSpPr/>
            <p:nvPr/>
          </p:nvSpPr>
          <p:spPr>
            <a:xfrm>
              <a:off x="-1859125" y="148750"/>
              <a:ext cx="272700" cy="272700"/>
            </a:xfrm>
            <a:prstGeom prst="flowChartConnector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0"/>
            <p:cNvSpPr/>
            <p:nvPr/>
          </p:nvSpPr>
          <p:spPr>
            <a:xfrm>
              <a:off x="-1012698" y="148750"/>
              <a:ext cx="272700" cy="272700"/>
            </a:xfrm>
            <a:prstGeom prst="flowChartConnector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51925DB2-C21F-4282-A367-B97634BF0D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0"/>
          <a:stretch/>
        </p:blipFill>
        <p:spPr>
          <a:xfrm>
            <a:off x="3530945" y="0"/>
            <a:ext cx="2690951" cy="12809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7B6F3D3-AC28-4610-84B0-D34643D74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9378" y="1455241"/>
            <a:ext cx="3296594" cy="3153264"/>
          </a:xfrm>
          <a:prstGeom prst="rect">
            <a:avLst/>
          </a:prstGeom>
        </p:spPr>
      </p:pic>
      <p:sp>
        <p:nvSpPr>
          <p:cNvPr id="84" name="Rectángulo 83">
            <a:extLst>
              <a:ext uri="{FF2B5EF4-FFF2-40B4-BE49-F238E27FC236}">
                <a16:creationId xmlns:a16="http://schemas.microsoft.com/office/drawing/2014/main" id="{2051265C-0E71-49D7-8687-ACEEA3913A9E}"/>
              </a:ext>
            </a:extLst>
          </p:cNvPr>
          <p:cNvSpPr/>
          <p:nvPr/>
        </p:nvSpPr>
        <p:spPr>
          <a:xfrm>
            <a:off x="0" y="4699316"/>
            <a:ext cx="9144000" cy="4441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ED00B4A-7E74-71DF-4641-99A4811263A0}"/>
              </a:ext>
            </a:extLst>
          </p:cNvPr>
          <p:cNvSpPr txBox="1"/>
          <p:nvPr/>
        </p:nvSpPr>
        <p:spPr>
          <a:xfrm>
            <a:off x="3035872" y="4637091"/>
            <a:ext cx="31024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 dirty="0" smtClean="0"/>
              <a:t>plantillaspowerpoint.org</a:t>
            </a:r>
            <a:endParaRPr lang="es-PE"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ángulo 82">
            <a:extLst>
              <a:ext uri="{FF2B5EF4-FFF2-40B4-BE49-F238E27FC236}">
                <a16:creationId xmlns:a16="http://schemas.microsoft.com/office/drawing/2014/main" id="{076EF360-F633-4E0D-A3B3-6288B6D3E537}"/>
              </a:ext>
            </a:extLst>
          </p:cNvPr>
          <p:cNvSpPr/>
          <p:nvPr/>
        </p:nvSpPr>
        <p:spPr>
          <a:xfrm>
            <a:off x="0" y="4699316"/>
            <a:ext cx="9144000" cy="4441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27" name="Google Shape;2527;p75"/>
          <p:cNvSpPr txBox="1">
            <a:spLocks noGrp="1"/>
          </p:cNvSpPr>
          <p:nvPr>
            <p:ph type="ctrTitle"/>
          </p:nvPr>
        </p:nvSpPr>
        <p:spPr>
          <a:xfrm>
            <a:off x="2538000" y="284477"/>
            <a:ext cx="40680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¡GRACIAS!</a:t>
            </a:r>
            <a:endParaRPr dirty="0"/>
          </a:p>
        </p:txBody>
      </p:sp>
      <p:sp>
        <p:nvSpPr>
          <p:cNvPr id="2528" name="Google Shape;2528;p75"/>
          <p:cNvSpPr txBox="1">
            <a:spLocks noGrp="1"/>
          </p:cNvSpPr>
          <p:nvPr>
            <p:ph type="subTitle" idx="1"/>
          </p:nvPr>
        </p:nvSpPr>
        <p:spPr>
          <a:xfrm>
            <a:off x="2499281" y="1062437"/>
            <a:ext cx="4193096" cy="10808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/>
              <a:t>¿Tienes alguna pregunta?</a:t>
            </a: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 smtClean="0">
                <a:solidFill>
                  <a:srgbClr val="FFC000"/>
                </a:solidFill>
              </a:rPr>
              <a:t>plantillaspowerpoint.org</a:t>
            </a:r>
            <a:endParaRPr sz="1600" dirty="0">
              <a:solidFill>
                <a:srgbClr val="FFC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/>
              <a:t>+91  620 421 838 </a:t>
            </a: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rgbClr val="FFC000"/>
                </a:solidFill>
              </a:rPr>
              <a:t>name</a:t>
            </a:r>
            <a:endParaRPr sz="1600" dirty="0">
              <a:solidFill>
                <a:srgbClr val="FFC000"/>
              </a:solidFill>
            </a:endParaRPr>
          </a:p>
        </p:txBody>
      </p:sp>
      <p:sp>
        <p:nvSpPr>
          <p:cNvPr id="2529" name="Google Shape;2529;p75"/>
          <p:cNvSpPr txBox="1"/>
          <p:nvPr/>
        </p:nvSpPr>
        <p:spPr>
          <a:xfrm>
            <a:off x="3072000" y="4738706"/>
            <a:ext cx="30000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tx2"/>
                </a:solidFill>
                <a:latin typeface="Mukta"/>
                <a:ea typeface="Mukta"/>
                <a:cs typeface="Mukta"/>
                <a:sym typeface="Mukta"/>
              </a:rPr>
              <a:t>FREE TEAMPLATE</a:t>
            </a:r>
            <a:endParaRPr sz="2000" dirty="0">
              <a:solidFill>
                <a:schemeClr val="tx2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2530" name="Google Shape;2530;p75"/>
          <p:cNvSpPr/>
          <p:nvPr/>
        </p:nvSpPr>
        <p:spPr>
          <a:xfrm>
            <a:off x="3072000" y="4009230"/>
            <a:ext cx="550385" cy="550803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31" name="Google Shape;2531;p75"/>
          <p:cNvGrpSpPr/>
          <p:nvPr/>
        </p:nvGrpSpPr>
        <p:grpSpPr>
          <a:xfrm>
            <a:off x="3923468" y="4001212"/>
            <a:ext cx="550990" cy="550209"/>
            <a:chOff x="3303268" y="3817349"/>
            <a:chExt cx="346056" cy="345674"/>
          </a:xfrm>
        </p:grpSpPr>
        <p:sp>
          <p:nvSpPr>
            <p:cNvPr id="2532" name="Google Shape;2532;p75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75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75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75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6" name="Google Shape;2536;p75"/>
          <p:cNvGrpSpPr/>
          <p:nvPr/>
        </p:nvGrpSpPr>
        <p:grpSpPr>
          <a:xfrm>
            <a:off x="4775541" y="4022096"/>
            <a:ext cx="550990" cy="550209"/>
            <a:chOff x="3752358" y="3817349"/>
            <a:chExt cx="346056" cy="345674"/>
          </a:xfrm>
          <a:solidFill>
            <a:srgbClr val="00B0F0"/>
          </a:solidFill>
        </p:grpSpPr>
        <p:sp>
          <p:nvSpPr>
            <p:cNvPr id="2537" name="Google Shape;2537;p75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75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75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75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1" name="Google Shape;2541;p75"/>
          <p:cNvGrpSpPr/>
          <p:nvPr/>
        </p:nvGrpSpPr>
        <p:grpSpPr>
          <a:xfrm>
            <a:off x="5522605" y="4000958"/>
            <a:ext cx="550939" cy="550209"/>
            <a:chOff x="4201447" y="3817349"/>
            <a:chExt cx="346024" cy="345674"/>
          </a:xfrm>
        </p:grpSpPr>
        <p:sp>
          <p:nvSpPr>
            <p:cNvPr id="2542" name="Google Shape;2542;p75"/>
            <p:cNvSpPr/>
            <p:nvPr/>
          </p:nvSpPr>
          <p:spPr>
            <a:xfrm>
              <a:off x="4201447" y="3817349"/>
              <a:ext cx="346024" cy="345674"/>
            </a:xfrm>
            <a:custGeom>
              <a:avLst/>
              <a:gdLst/>
              <a:ahLst/>
              <a:cxnLst/>
              <a:rect l="l" t="t" r="r" b="b"/>
              <a:pathLst>
                <a:path w="10871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52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299" y="8240"/>
                    <a:pt x="10871" y="6871"/>
                    <a:pt x="10871" y="5430"/>
                  </a:cubicBezTo>
                  <a:cubicBezTo>
                    <a:pt x="10871" y="3989"/>
                    <a:pt x="10299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75"/>
            <p:cNvSpPr/>
            <p:nvPr/>
          </p:nvSpPr>
          <p:spPr>
            <a:xfrm>
              <a:off x="4271569" y="3904531"/>
              <a:ext cx="227394" cy="185728"/>
            </a:xfrm>
            <a:custGeom>
              <a:avLst/>
              <a:gdLst/>
              <a:ahLst/>
              <a:cxnLst/>
              <a:rect l="l" t="t" r="r" b="b"/>
              <a:pathLst>
                <a:path w="7144" h="5835" extrusionOk="0">
                  <a:moveTo>
                    <a:pt x="4620" y="0"/>
                  </a:moveTo>
                  <a:cubicBezTo>
                    <a:pt x="3727" y="0"/>
                    <a:pt x="2977" y="691"/>
                    <a:pt x="2905" y="1572"/>
                  </a:cubicBezTo>
                  <a:cubicBezTo>
                    <a:pt x="2727" y="1548"/>
                    <a:pt x="2358" y="1441"/>
                    <a:pt x="2262" y="1405"/>
                  </a:cubicBezTo>
                  <a:cubicBezTo>
                    <a:pt x="1643" y="1203"/>
                    <a:pt x="1072" y="810"/>
                    <a:pt x="631" y="322"/>
                  </a:cubicBezTo>
                  <a:cubicBezTo>
                    <a:pt x="596" y="298"/>
                    <a:pt x="572" y="274"/>
                    <a:pt x="524" y="262"/>
                  </a:cubicBezTo>
                  <a:cubicBezTo>
                    <a:pt x="517" y="261"/>
                    <a:pt x="509" y="260"/>
                    <a:pt x="501" y="260"/>
                  </a:cubicBezTo>
                  <a:cubicBezTo>
                    <a:pt x="436" y="260"/>
                    <a:pt x="367" y="304"/>
                    <a:pt x="346" y="357"/>
                  </a:cubicBezTo>
                  <a:cubicBezTo>
                    <a:pt x="238" y="572"/>
                    <a:pt x="179" y="810"/>
                    <a:pt x="179" y="1048"/>
                  </a:cubicBezTo>
                  <a:cubicBezTo>
                    <a:pt x="179" y="1393"/>
                    <a:pt x="286" y="1727"/>
                    <a:pt x="476" y="1977"/>
                  </a:cubicBezTo>
                  <a:cubicBezTo>
                    <a:pt x="466" y="1975"/>
                    <a:pt x="456" y="1974"/>
                    <a:pt x="446" y="1974"/>
                  </a:cubicBezTo>
                  <a:cubicBezTo>
                    <a:pt x="397" y="1974"/>
                    <a:pt x="349" y="1997"/>
                    <a:pt x="310" y="2036"/>
                  </a:cubicBezTo>
                  <a:cubicBezTo>
                    <a:pt x="286" y="2060"/>
                    <a:pt x="286" y="2108"/>
                    <a:pt x="274" y="2143"/>
                  </a:cubicBezTo>
                  <a:lnTo>
                    <a:pt x="274" y="2203"/>
                  </a:lnTo>
                  <a:cubicBezTo>
                    <a:pt x="274" y="2655"/>
                    <a:pt x="476" y="3072"/>
                    <a:pt x="822" y="3358"/>
                  </a:cubicBezTo>
                  <a:cubicBezTo>
                    <a:pt x="786" y="3370"/>
                    <a:pt x="774" y="3405"/>
                    <a:pt x="762" y="3417"/>
                  </a:cubicBezTo>
                  <a:cubicBezTo>
                    <a:pt x="750" y="3465"/>
                    <a:pt x="727" y="3513"/>
                    <a:pt x="750" y="3548"/>
                  </a:cubicBezTo>
                  <a:cubicBezTo>
                    <a:pt x="893" y="4024"/>
                    <a:pt x="1262" y="4405"/>
                    <a:pt x="1727" y="4548"/>
                  </a:cubicBezTo>
                  <a:cubicBezTo>
                    <a:pt x="1310" y="4798"/>
                    <a:pt x="834" y="4941"/>
                    <a:pt x="334" y="4941"/>
                  </a:cubicBezTo>
                  <a:lnTo>
                    <a:pt x="191" y="4941"/>
                  </a:lnTo>
                  <a:cubicBezTo>
                    <a:pt x="107" y="4941"/>
                    <a:pt x="36" y="5001"/>
                    <a:pt x="12" y="5084"/>
                  </a:cubicBezTo>
                  <a:cubicBezTo>
                    <a:pt x="0" y="5156"/>
                    <a:pt x="48" y="5239"/>
                    <a:pt x="107" y="5263"/>
                  </a:cubicBezTo>
                  <a:cubicBezTo>
                    <a:pt x="727" y="5632"/>
                    <a:pt x="1465" y="5834"/>
                    <a:pt x="2191" y="5834"/>
                  </a:cubicBezTo>
                  <a:cubicBezTo>
                    <a:pt x="3072" y="5834"/>
                    <a:pt x="3905" y="5560"/>
                    <a:pt x="4596" y="5060"/>
                  </a:cubicBezTo>
                  <a:cubicBezTo>
                    <a:pt x="4691" y="5001"/>
                    <a:pt x="4691" y="4858"/>
                    <a:pt x="4620" y="4786"/>
                  </a:cubicBezTo>
                  <a:cubicBezTo>
                    <a:pt x="4587" y="4754"/>
                    <a:pt x="4544" y="4735"/>
                    <a:pt x="4499" y="4735"/>
                  </a:cubicBezTo>
                  <a:cubicBezTo>
                    <a:pt x="4463" y="4735"/>
                    <a:pt x="4426" y="4748"/>
                    <a:pt x="4394" y="4775"/>
                  </a:cubicBezTo>
                  <a:cubicBezTo>
                    <a:pt x="3763" y="5215"/>
                    <a:pt x="3013" y="5489"/>
                    <a:pt x="2191" y="5489"/>
                  </a:cubicBezTo>
                  <a:cubicBezTo>
                    <a:pt x="1727" y="5489"/>
                    <a:pt x="1262" y="5394"/>
                    <a:pt x="846" y="5239"/>
                  </a:cubicBezTo>
                  <a:cubicBezTo>
                    <a:pt x="1369" y="5144"/>
                    <a:pt x="1846" y="4917"/>
                    <a:pt x="2262" y="4584"/>
                  </a:cubicBezTo>
                  <a:cubicBezTo>
                    <a:pt x="2310" y="4536"/>
                    <a:pt x="2334" y="4477"/>
                    <a:pt x="2322" y="4417"/>
                  </a:cubicBezTo>
                  <a:cubicBezTo>
                    <a:pt x="2310" y="4346"/>
                    <a:pt x="2239" y="4286"/>
                    <a:pt x="2155" y="4286"/>
                  </a:cubicBezTo>
                  <a:cubicBezTo>
                    <a:pt x="1739" y="4263"/>
                    <a:pt x="1369" y="4048"/>
                    <a:pt x="1167" y="3691"/>
                  </a:cubicBezTo>
                  <a:cubicBezTo>
                    <a:pt x="1250" y="3691"/>
                    <a:pt x="1358" y="3667"/>
                    <a:pt x="1441" y="3643"/>
                  </a:cubicBezTo>
                  <a:cubicBezTo>
                    <a:pt x="1524" y="3632"/>
                    <a:pt x="1584" y="3572"/>
                    <a:pt x="1584" y="3489"/>
                  </a:cubicBezTo>
                  <a:cubicBezTo>
                    <a:pt x="1596" y="3405"/>
                    <a:pt x="1536" y="3334"/>
                    <a:pt x="1441" y="3298"/>
                  </a:cubicBezTo>
                  <a:cubicBezTo>
                    <a:pt x="1000" y="3191"/>
                    <a:pt x="667" y="2822"/>
                    <a:pt x="596" y="2381"/>
                  </a:cubicBezTo>
                  <a:lnTo>
                    <a:pt x="596" y="2381"/>
                  </a:lnTo>
                  <a:cubicBezTo>
                    <a:pt x="727" y="2405"/>
                    <a:pt x="869" y="2417"/>
                    <a:pt x="1000" y="2417"/>
                  </a:cubicBezTo>
                  <a:cubicBezTo>
                    <a:pt x="1084" y="2417"/>
                    <a:pt x="1143" y="2358"/>
                    <a:pt x="1167" y="2274"/>
                  </a:cubicBezTo>
                  <a:cubicBezTo>
                    <a:pt x="1179" y="2203"/>
                    <a:pt x="1131" y="2143"/>
                    <a:pt x="1072" y="2108"/>
                  </a:cubicBezTo>
                  <a:cubicBezTo>
                    <a:pt x="703" y="1881"/>
                    <a:pt x="476" y="1488"/>
                    <a:pt x="476" y="1048"/>
                  </a:cubicBezTo>
                  <a:cubicBezTo>
                    <a:pt x="476" y="953"/>
                    <a:pt x="488" y="846"/>
                    <a:pt x="524" y="738"/>
                  </a:cubicBezTo>
                  <a:cubicBezTo>
                    <a:pt x="965" y="1191"/>
                    <a:pt x="1524" y="1524"/>
                    <a:pt x="2120" y="1727"/>
                  </a:cubicBezTo>
                  <a:cubicBezTo>
                    <a:pt x="2120" y="1727"/>
                    <a:pt x="2715" y="1905"/>
                    <a:pt x="2929" y="1917"/>
                  </a:cubicBezTo>
                  <a:lnTo>
                    <a:pt x="3024" y="1917"/>
                  </a:lnTo>
                  <a:cubicBezTo>
                    <a:pt x="3096" y="1917"/>
                    <a:pt x="3167" y="1869"/>
                    <a:pt x="3191" y="1798"/>
                  </a:cubicBezTo>
                  <a:cubicBezTo>
                    <a:pt x="3203" y="1786"/>
                    <a:pt x="3203" y="1750"/>
                    <a:pt x="3203" y="1738"/>
                  </a:cubicBezTo>
                  <a:lnTo>
                    <a:pt x="3203" y="1703"/>
                  </a:lnTo>
                  <a:cubicBezTo>
                    <a:pt x="3203" y="953"/>
                    <a:pt x="3810" y="334"/>
                    <a:pt x="4572" y="334"/>
                  </a:cubicBezTo>
                  <a:cubicBezTo>
                    <a:pt x="4941" y="334"/>
                    <a:pt x="5287" y="488"/>
                    <a:pt x="5549" y="750"/>
                  </a:cubicBezTo>
                  <a:cubicBezTo>
                    <a:pt x="5585" y="787"/>
                    <a:pt x="5621" y="802"/>
                    <a:pt x="5663" y="802"/>
                  </a:cubicBezTo>
                  <a:cubicBezTo>
                    <a:pt x="5676" y="802"/>
                    <a:pt x="5689" y="801"/>
                    <a:pt x="5703" y="798"/>
                  </a:cubicBezTo>
                  <a:cubicBezTo>
                    <a:pt x="5882" y="762"/>
                    <a:pt x="6049" y="738"/>
                    <a:pt x="6203" y="679"/>
                  </a:cubicBezTo>
                  <a:lnTo>
                    <a:pt x="6203" y="679"/>
                  </a:lnTo>
                  <a:cubicBezTo>
                    <a:pt x="6120" y="762"/>
                    <a:pt x="6013" y="857"/>
                    <a:pt x="5894" y="917"/>
                  </a:cubicBezTo>
                  <a:cubicBezTo>
                    <a:pt x="5822" y="965"/>
                    <a:pt x="5787" y="1048"/>
                    <a:pt x="5822" y="1143"/>
                  </a:cubicBezTo>
                  <a:cubicBezTo>
                    <a:pt x="5846" y="1203"/>
                    <a:pt x="5930" y="1250"/>
                    <a:pt x="6001" y="1250"/>
                  </a:cubicBezTo>
                  <a:cubicBezTo>
                    <a:pt x="6144" y="1227"/>
                    <a:pt x="6287" y="1215"/>
                    <a:pt x="6418" y="1167"/>
                  </a:cubicBezTo>
                  <a:lnTo>
                    <a:pt x="6418" y="1167"/>
                  </a:lnTo>
                  <a:cubicBezTo>
                    <a:pt x="6299" y="1286"/>
                    <a:pt x="6168" y="1405"/>
                    <a:pt x="6013" y="1512"/>
                  </a:cubicBezTo>
                  <a:cubicBezTo>
                    <a:pt x="5965" y="1548"/>
                    <a:pt x="5941" y="1608"/>
                    <a:pt x="5941" y="1655"/>
                  </a:cubicBezTo>
                  <a:lnTo>
                    <a:pt x="5941" y="1679"/>
                  </a:lnTo>
                  <a:lnTo>
                    <a:pt x="5941" y="1703"/>
                  </a:lnTo>
                  <a:lnTo>
                    <a:pt x="5941" y="1727"/>
                  </a:lnTo>
                  <a:cubicBezTo>
                    <a:pt x="5941" y="2691"/>
                    <a:pt x="5572" y="3572"/>
                    <a:pt x="4977" y="4227"/>
                  </a:cubicBezTo>
                  <a:cubicBezTo>
                    <a:pt x="4918" y="4298"/>
                    <a:pt x="4918" y="4405"/>
                    <a:pt x="4977" y="4465"/>
                  </a:cubicBezTo>
                  <a:cubicBezTo>
                    <a:pt x="5011" y="4499"/>
                    <a:pt x="5053" y="4514"/>
                    <a:pt x="5096" y="4514"/>
                  </a:cubicBezTo>
                  <a:cubicBezTo>
                    <a:pt x="5143" y="4514"/>
                    <a:pt x="5190" y="4496"/>
                    <a:pt x="5227" y="4465"/>
                  </a:cubicBezTo>
                  <a:cubicBezTo>
                    <a:pt x="5894" y="3715"/>
                    <a:pt x="6263" y="2762"/>
                    <a:pt x="6287" y="1750"/>
                  </a:cubicBezTo>
                  <a:cubicBezTo>
                    <a:pt x="6596" y="1524"/>
                    <a:pt x="6846" y="1250"/>
                    <a:pt x="7061" y="917"/>
                  </a:cubicBezTo>
                  <a:cubicBezTo>
                    <a:pt x="7144" y="857"/>
                    <a:pt x="7132" y="750"/>
                    <a:pt x="7061" y="715"/>
                  </a:cubicBezTo>
                  <a:cubicBezTo>
                    <a:pt x="7029" y="683"/>
                    <a:pt x="6987" y="667"/>
                    <a:pt x="6937" y="667"/>
                  </a:cubicBezTo>
                  <a:cubicBezTo>
                    <a:pt x="6912" y="667"/>
                    <a:pt x="6886" y="671"/>
                    <a:pt x="6858" y="679"/>
                  </a:cubicBezTo>
                  <a:cubicBezTo>
                    <a:pt x="6775" y="726"/>
                    <a:pt x="6680" y="750"/>
                    <a:pt x="6596" y="786"/>
                  </a:cubicBezTo>
                  <a:cubicBezTo>
                    <a:pt x="6680" y="667"/>
                    <a:pt x="6763" y="512"/>
                    <a:pt x="6823" y="369"/>
                  </a:cubicBezTo>
                  <a:cubicBezTo>
                    <a:pt x="6834" y="310"/>
                    <a:pt x="6834" y="238"/>
                    <a:pt x="6787" y="191"/>
                  </a:cubicBezTo>
                  <a:cubicBezTo>
                    <a:pt x="6750" y="153"/>
                    <a:pt x="6703" y="135"/>
                    <a:pt x="6659" y="135"/>
                  </a:cubicBezTo>
                  <a:cubicBezTo>
                    <a:pt x="6632" y="135"/>
                    <a:pt x="6607" y="142"/>
                    <a:pt x="6584" y="155"/>
                  </a:cubicBezTo>
                  <a:cubicBezTo>
                    <a:pt x="6322" y="310"/>
                    <a:pt x="6061" y="393"/>
                    <a:pt x="5775" y="441"/>
                  </a:cubicBezTo>
                  <a:cubicBezTo>
                    <a:pt x="5465" y="143"/>
                    <a:pt x="5048" y="0"/>
                    <a:pt x="4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Diagrama de flujo: conector fuera de página 83">
            <a:extLst>
              <a:ext uri="{FF2B5EF4-FFF2-40B4-BE49-F238E27FC236}">
                <a16:creationId xmlns:a16="http://schemas.microsoft.com/office/drawing/2014/main" id="{A4467860-39C0-4257-B398-4CAD172A9A2F}"/>
              </a:ext>
            </a:extLst>
          </p:cNvPr>
          <p:cNvSpPr/>
          <p:nvPr/>
        </p:nvSpPr>
        <p:spPr>
          <a:xfrm>
            <a:off x="6606000" y="96123"/>
            <a:ext cx="2440790" cy="605325"/>
          </a:xfrm>
          <a:prstGeom prst="flowChartOffpage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Diagrama de flujo: conector fuera de página 84">
            <a:extLst>
              <a:ext uri="{FF2B5EF4-FFF2-40B4-BE49-F238E27FC236}">
                <a16:creationId xmlns:a16="http://schemas.microsoft.com/office/drawing/2014/main" id="{4DFE14AD-019C-4139-8841-BDBB9D41C0F1}"/>
              </a:ext>
            </a:extLst>
          </p:cNvPr>
          <p:cNvSpPr/>
          <p:nvPr/>
        </p:nvSpPr>
        <p:spPr>
          <a:xfrm>
            <a:off x="97210" y="96122"/>
            <a:ext cx="2440790" cy="605325"/>
          </a:xfrm>
          <a:prstGeom prst="flowChartOffpage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Diagrama de flujo: conector fuera de página 85">
            <a:extLst>
              <a:ext uri="{FF2B5EF4-FFF2-40B4-BE49-F238E27FC236}">
                <a16:creationId xmlns:a16="http://schemas.microsoft.com/office/drawing/2014/main" id="{8004BBC9-1E4F-4EB7-8960-358D7D52E557}"/>
              </a:ext>
            </a:extLst>
          </p:cNvPr>
          <p:cNvSpPr/>
          <p:nvPr/>
        </p:nvSpPr>
        <p:spPr>
          <a:xfrm rot="16200000">
            <a:off x="-820522" y="2466250"/>
            <a:ext cx="2440790" cy="605325"/>
          </a:xfrm>
          <a:prstGeom prst="flowChartOffpage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Diagrama de flujo: conector fuera de página 86">
            <a:extLst>
              <a:ext uri="{FF2B5EF4-FFF2-40B4-BE49-F238E27FC236}">
                <a16:creationId xmlns:a16="http://schemas.microsoft.com/office/drawing/2014/main" id="{F9BBD5FD-C234-4B03-AB66-C381B3A40722}"/>
              </a:ext>
            </a:extLst>
          </p:cNvPr>
          <p:cNvSpPr/>
          <p:nvPr/>
        </p:nvSpPr>
        <p:spPr>
          <a:xfrm rot="5400000">
            <a:off x="7523732" y="2466251"/>
            <a:ext cx="2440790" cy="605325"/>
          </a:xfrm>
          <a:prstGeom prst="flowChartOffpage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B6FBB94-B4C7-429F-AC7E-6EECFFDEA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879" y="2426906"/>
            <a:ext cx="2841243" cy="12758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3A5E7B-F77C-4B3E-BA0F-E7181A74A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720" y="1188376"/>
            <a:ext cx="1602164" cy="1582172"/>
          </a:xfrm>
          <a:prstGeom prst="rect">
            <a:avLst/>
          </a:prstGeom>
        </p:spPr>
      </p:pic>
      <p:pic>
        <p:nvPicPr>
          <p:cNvPr id="92" name="Imagen 91">
            <a:extLst>
              <a:ext uri="{FF2B5EF4-FFF2-40B4-BE49-F238E27FC236}">
                <a16:creationId xmlns:a16="http://schemas.microsoft.com/office/drawing/2014/main" id="{CE392CE8-A56B-4A06-A9C3-8715014C5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869" y="1271120"/>
            <a:ext cx="1602164" cy="15821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44"/>
          <p:cNvSpPr txBox="1">
            <a:spLocks noGrp="1"/>
          </p:cNvSpPr>
          <p:nvPr>
            <p:ph type="title"/>
          </p:nvPr>
        </p:nvSpPr>
        <p:spPr>
          <a:xfrm>
            <a:off x="1849800" y="1809750"/>
            <a:ext cx="5444400" cy="15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0" dirty="0"/>
              <a:t>¡CHE!</a:t>
            </a:r>
            <a:endParaRPr sz="12000" dirty="0"/>
          </a:p>
        </p:txBody>
      </p:sp>
      <p:sp>
        <p:nvSpPr>
          <p:cNvPr id="978" name="Google Shape;978;p44"/>
          <p:cNvSpPr txBox="1">
            <a:spLocks noGrp="1"/>
          </p:cNvSpPr>
          <p:nvPr>
            <p:ph type="subTitle" idx="1"/>
          </p:nvPr>
        </p:nvSpPr>
        <p:spPr>
          <a:xfrm>
            <a:off x="2215350" y="3089536"/>
            <a:ext cx="4713300" cy="11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sz="1600" dirty="0"/>
              <a:t>Esta puede ser la parte de la presentación en la que puedes presentarte, escribir tu email, número de teléfono...</a:t>
            </a:r>
            <a:endParaRPr sz="16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1523CF0-7B73-4588-854A-0C10E285FD30}"/>
              </a:ext>
            </a:extLst>
          </p:cNvPr>
          <p:cNvSpPr/>
          <p:nvPr/>
        </p:nvSpPr>
        <p:spPr>
          <a:xfrm>
            <a:off x="0" y="0"/>
            <a:ext cx="9144000" cy="11353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33D9C511-DAFA-47A8-B476-6F553328B2C7}"/>
              </a:ext>
            </a:extLst>
          </p:cNvPr>
          <p:cNvSpPr/>
          <p:nvPr/>
        </p:nvSpPr>
        <p:spPr>
          <a:xfrm>
            <a:off x="0" y="4008192"/>
            <a:ext cx="9144000" cy="11353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id="{1117EDC7-A811-4175-88BA-C80421159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86" y="1751578"/>
            <a:ext cx="1602164" cy="1582172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B08B56-FE97-4B81-9137-F0A246612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648" y="1809750"/>
            <a:ext cx="1602164" cy="158217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7CA5C35-C766-44AD-A046-329D9174A7FE}"/>
              </a:ext>
            </a:extLst>
          </p:cNvPr>
          <p:cNvSpPr/>
          <p:nvPr/>
        </p:nvSpPr>
        <p:spPr>
          <a:xfrm>
            <a:off x="3707704" y="4755170"/>
            <a:ext cx="2379945" cy="38832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ilindro 4">
            <a:extLst>
              <a:ext uri="{FF2B5EF4-FFF2-40B4-BE49-F238E27FC236}">
                <a16:creationId xmlns:a16="http://schemas.microsoft.com/office/drawing/2014/main" id="{6E6F978B-D213-4346-A21E-C2FED9A010A1}"/>
              </a:ext>
            </a:extLst>
          </p:cNvPr>
          <p:cNvSpPr/>
          <p:nvPr/>
        </p:nvSpPr>
        <p:spPr>
          <a:xfrm>
            <a:off x="4131890" y="4246040"/>
            <a:ext cx="1672647" cy="572700"/>
          </a:xfrm>
          <a:prstGeom prst="can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314739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400" dirty="0">
                <a:solidFill>
                  <a:srgbClr val="DAB84E"/>
                </a:solidFill>
                <a:latin typeface="Poppin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3" y="1493268"/>
            <a:ext cx="4684903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dirty="0">
                <a:solidFill>
                  <a:srgbClr val="FFC000"/>
                </a:solidFill>
                <a:latin typeface="Arial (Cuerpo)"/>
                <a:ea typeface="Rubik"/>
                <a:cs typeface="Rubik"/>
                <a:sym typeface="Rubik"/>
              </a:rPr>
              <a:t>ELABORADO POR  </a:t>
            </a:r>
            <a:r>
              <a:rPr lang="es-PE" sz="1600" dirty="0">
                <a:solidFill>
                  <a:srgbClr val="FFC000"/>
                </a:solidFill>
                <a:latin typeface="Arial (Cuerpo)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1600" dirty="0" smtClean="0">
                <a:solidFill>
                  <a:srgbClr val="00B0F0"/>
                </a:solidFill>
                <a:latin typeface="Arial (Cuerpo)"/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1600" dirty="0">
              <a:solidFill>
                <a:srgbClr val="00B0F0"/>
              </a:solidFill>
              <a:latin typeface="Arial (Cuerpo)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1600" b="1" dirty="0">
              <a:solidFill>
                <a:srgbClr val="02FFB3"/>
              </a:solidFill>
              <a:latin typeface="Arial (Cuerpo)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51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dirty="0">
                  <a:solidFill>
                    <a:srgbClr val="FFC000"/>
                  </a:solidFill>
                  <a:latin typeface="Arial (Cuerpo)"/>
                  <a:ea typeface="Rubik"/>
                  <a:cs typeface="Rubik"/>
                  <a:sym typeface="Rubik"/>
                </a:rPr>
                <a:t>IMAGES</a:t>
              </a:r>
              <a:r>
                <a:rPr lang="en" sz="1600" dirty="0">
                  <a:solidFill>
                    <a:srgbClr val="FFC000"/>
                  </a:solidFill>
                  <a:latin typeface="Arial (Cuerpo)"/>
                  <a:ea typeface="Rubik"/>
                  <a:cs typeface="Rubik"/>
                  <a:sym typeface="Rubik"/>
                </a:rPr>
                <a:t> :</a:t>
              </a:r>
              <a:endParaRPr sz="1600" dirty="0">
                <a:solidFill>
                  <a:srgbClr val="FFC000"/>
                </a:solidFill>
                <a:latin typeface="Arial (Cuerpo)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22" indent="-285722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rgbClr val="00B0F0"/>
                  </a:solidFill>
                  <a:latin typeface="Arial (Cuerpo)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rgbClr val="00B0F0"/>
                  </a:solidFill>
                  <a:latin typeface="Arial (Cuerpo)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1500" dirty="0">
                <a:solidFill>
                  <a:srgbClr val="00B0F0"/>
                </a:solidFill>
                <a:latin typeface="Arial (Cuerpo)"/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467042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FFC000"/>
                </a:solidFill>
                <a:latin typeface="Arial (Cuerpo)"/>
                <a:ea typeface="Rubik"/>
                <a:cs typeface="Rubik"/>
                <a:sym typeface="Rubik"/>
              </a:rPr>
              <a:t>FONTS :</a:t>
            </a:r>
            <a:endParaRPr sz="1600" dirty="0">
              <a:solidFill>
                <a:srgbClr val="FFC000"/>
              </a:solidFill>
              <a:latin typeface="Arial (Cuerpo)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775667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22" indent="-285722"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rgbClr val="00B0F0"/>
                </a:solidFill>
                <a:latin typeface="Arial (Cuerpo)"/>
                <a:ea typeface="Montserrat"/>
                <a:cs typeface="Kanit Light" panose="020B0604020202020204" charset="-34"/>
                <a:sym typeface="Montserrat"/>
              </a:rPr>
              <a:t>Poppin</a:t>
            </a:r>
          </a:p>
          <a:p>
            <a:pPr marL="285722" indent="-285722"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rgbClr val="00B0F0"/>
                </a:solidFill>
                <a:latin typeface="Arial (Cuerpo)"/>
                <a:ea typeface="Montserrat"/>
                <a:cs typeface="Kanit Light" panose="020B0604020202020204" charset="-34"/>
                <a:sym typeface="Montserrat"/>
              </a:rPr>
              <a:t>Mukta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B2996525-8F54-4D4B-8ADC-DCC16358A107}"/>
              </a:ext>
            </a:extLst>
          </p:cNvPr>
          <p:cNvGrpSpPr/>
          <p:nvPr/>
        </p:nvGrpSpPr>
        <p:grpSpPr>
          <a:xfrm rot="850996">
            <a:off x="5264150" y="1746251"/>
            <a:ext cx="2616201" cy="2946400"/>
            <a:chOff x="5264150" y="1746251"/>
            <a:chExt cx="2616201" cy="2946400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1AC3B7C-0F06-41C3-A58A-5CE7DA613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588" y="2079626"/>
              <a:ext cx="2536825" cy="901700"/>
            </a:xfrm>
            <a:custGeom>
              <a:avLst/>
              <a:gdLst>
                <a:gd name="T0" fmla="*/ 0 w 1373"/>
                <a:gd name="T1" fmla="*/ 133 h 488"/>
                <a:gd name="T2" fmla="*/ 1 w 1373"/>
                <a:gd name="T3" fmla="*/ 405 h 488"/>
                <a:gd name="T4" fmla="*/ 860 w 1373"/>
                <a:gd name="T5" fmla="*/ 488 h 488"/>
                <a:gd name="T6" fmla="*/ 1322 w 1373"/>
                <a:gd name="T7" fmla="*/ 488 h 488"/>
                <a:gd name="T8" fmla="*/ 1356 w 1373"/>
                <a:gd name="T9" fmla="*/ 450 h 488"/>
                <a:gd name="T10" fmla="*/ 1365 w 1373"/>
                <a:gd name="T11" fmla="*/ 405 h 488"/>
                <a:gd name="T12" fmla="*/ 1373 w 1373"/>
                <a:gd name="T13" fmla="*/ 114 h 488"/>
                <a:gd name="T14" fmla="*/ 1326 w 1373"/>
                <a:gd name="T15" fmla="*/ 50 h 488"/>
                <a:gd name="T16" fmla="*/ 532 w 1373"/>
                <a:gd name="T17" fmla="*/ 0 h 488"/>
                <a:gd name="T18" fmla="*/ 44 w 1373"/>
                <a:gd name="T19" fmla="*/ 36 h 488"/>
                <a:gd name="T20" fmla="*/ 20 w 1373"/>
                <a:gd name="T21" fmla="*/ 98 h 488"/>
                <a:gd name="T22" fmla="*/ 0 w 1373"/>
                <a:gd name="T23" fmla="*/ 133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73" h="488">
                  <a:moveTo>
                    <a:pt x="0" y="133"/>
                  </a:moveTo>
                  <a:cubicBezTo>
                    <a:pt x="1" y="405"/>
                    <a:pt x="1" y="405"/>
                    <a:pt x="1" y="405"/>
                  </a:cubicBezTo>
                  <a:cubicBezTo>
                    <a:pt x="860" y="488"/>
                    <a:pt x="860" y="488"/>
                    <a:pt x="860" y="488"/>
                  </a:cubicBezTo>
                  <a:cubicBezTo>
                    <a:pt x="1322" y="488"/>
                    <a:pt x="1322" y="488"/>
                    <a:pt x="1322" y="488"/>
                  </a:cubicBezTo>
                  <a:cubicBezTo>
                    <a:pt x="1356" y="450"/>
                    <a:pt x="1356" y="450"/>
                    <a:pt x="1356" y="450"/>
                  </a:cubicBezTo>
                  <a:cubicBezTo>
                    <a:pt x="1365" y="405"/>
                    <a:pt x="1365" y="405"/>
                    <a:pt x="1365" y="405"/>
                  </a:cubicBezTo>
                  <a:cubicBezTo>
                    <a:pt x="1373" y="114"/>
                    <a:pt x="1373" y="114"/>
                    <a:pt x="1373" y="114"/>
                  </a:cubicBezTo>
                  <a:cubicBezTo>
                    <a:pt x="1326" y="50"/>
                    <a:pt x="1326" y="50"/>
                    <a:pt x="1326" y="50"/>
                  </a:cubicBezTo>
                  <a:cubicBezTo>
                    <a:pt x="1326" y="50"/>
                    <a:pt x="548" y="0"/>
                    <a:pt x="532" y="0"/>
                  </a:cubicBezTo>
                  <a:cubicBezTo>
                    <a:pt x="516" y="0"/>
                    <a:pt x="44" y="36"/>
                    <a:pt x="44" y="36"/>
                  </a:cubicBezTo>
                  <a:cubicBezTo>
                    <a:pt x="20" y="98"/>
                    <a:pt x="20" y="98"/>
                    <a:pt x="20" y="98"/>
                  </a:cubicBezTo>
                  <a:lnTo>
                    <a:pt x="0" y="1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6A6B5A64-E90E-42DA-9F9F-543430854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2413" y="2727326"/>
              <a:ext cx="2547938" cy="682625"/>
            </a:xfrm>
            <a:custGeom>
              <a:avLst/>
              <a:gdLst>
                <a:gd name="T0" fmla="*/ 1367 w 1379"/>
                <a:gd name="T1" fmla="*/ 54 h 369"/>
                <a:gd name="T2" fmla="*/ 1375 w 1379"/>
                <a:gd name="T3" fmla="*/ 76 h 369"/>
                <a:gd name="T4" fmla="*/ 1375 w 1379"/>
                <a:gd name="T5" fmla="*/ 295 h 369"/>
                <a:gd name="T6" fmla="*/ 1354 w 1379"/>
                <a:gd name="T7" fmla="*/ 325 h 369"/>
                <a:gd name="T8" fmla="*/ 1184 w 1379"/>
                <a:gd name="T9" fmla="*/ 363 h 369"/>
                <a:gd name="T10" fmla="*/ 1122 w 1379"/>
                <a:gd name="T11" fmla="*/ 367 h 369"/>
                <a:gd name="T12" fmla="*/ 1047 w 1379"/>
                <a:gd name="T13" fmla="*/ 367 h 369"/>
                <a:gd name="T14" fmla="*/ 681 w 1379"/>
                <a:gd name="T15" fmla="*/ 316 h 369"/>
                <a:gd name="T16" fmla="*/ 438 w 1379"/>
                <a:gd name="T17" fmla="*/ 278 h 369"/>
                <a:gd name="T18" fmla="*/ 355 w 1379"/>
                <a:gd name="T19" fmla="*/ 270 h 369"/>
                <a:gd name="T20" fmla="*/ 292 w 1379"/>
                <a:gd name="T21" fmla="*/ 267 h 369"/>
                <a:gd name="T22" fmla="*/ 183 w 1379"/>
                <a:gd name="T23" fmla="*/ 275 h 369"/>
                <a:gd name="T24" fmla="*/ 125 w 1379"/>
                <a:gd name="T25" fmla="*/ 287 h 369"/>
                <a:gd name="T26" fmla="*/ 69 w 1379"/>
                <a:gd name="T27" fmla="*/ 304 h 369"/>
                <a:gd name="T28" fmla="*/ 29 w 1379"/>
                <a:gd name="T29" fmla="*/ 316 h 369"/>
                <a:gd name="T30" fmla="*/ 1 w 1379"/>
                <a:gd name="T31" fmla="*/ 297 h 369"/>
                <a:gd name="T32" fmla="*/ 1 w 1379"/>
                <a:gd name="T33" fmla="*/ 281 h 369"/>
                <a:gd name="T34" fmla="*/ 1 w 1379"/>
                <a:gd name="T35" fmla="*/ 81 h 369"/>
                <a:gd name="T36" fmla="*/ 3 w 1379"/>
                <a:gd name="T37" fmla="*/ 54 h 369"/>
                <a:gd name="T38" fmla="*/ 55 w 1379"/>
                <a:gd name="T39" fmla="*/ 34 h 369"/>
                <a:gd name="T40" fmla="*/ 180 w 1379"/>
                <a:gd name="T41" fmla="*/ 9 h 369"/>
                <a:gd name="T42" fmla="*/ 381 w 1379"/>
                <a:gd name="T43" fmla="*/ 5 h 369"/>
                <a:gd name="T44" fmla="*/ 728 w 1379"/>
                <a:gd name="T45" fmla="*/ 59 h 369"/>
                <a:gd name="T46" fmla="*/ 960 w 1379"/>
                <a:gd name="T47" fmla="*/ 96 h 369"/>
                <a:gd name="T48" fmla="*/ 1159 w 1379"/>
                <a:gd name="T49" fmla="*/ 99 h 369"/>
                <a:gd name="T50" fmla="*/ 1367 w 1379"/>
                <a:gd name="T51" fmla="*/ 54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79" h="369">
                  <a:moveTo>
                    <a:pt x="1367" y="54"/>
                  </a:moveTo>
                  <a:cubicBezTo>
                    <a:pt x="1379" y="57"/>
                    <a:pt x="1376" y="69"/>
                    <a:pt x="1375" y="76"/>
                  </a:cubicBezTo>
                  <a:cubicBezTo>
                    <a:pt x="1372" y="149"/>
                    <a:pt x="1375" y="222"/>
                    <a:pt x="1375" y="295"/>
                  </a:cubicBezTo>
                  <a:cubicBezTo>
                    <a:pt x="1375" y="311"/>
                    <a:pt x="1370" y="321"/>
                    <a:pt x="1354" y="325"/>
                  </a:cubicBezTo>
                  <a:cubicBezTo>
                    <a:pt x="1298" y="342"/>
                    <a:pt x="1242" y="358"/>
                    <a:pt x="1184" y="363"/>
                  </a:cubicBezTo>
                  <a:cubicBezTo>
                    <a:pt x="1163" y="365"/>
                    <a:pt x="1143" y="365"/>
                    <a:pt x="1122" y="367"/>
                  </a:cubicBezTo>
                  <a:cubicBezTo>
                    <a:pt x="1097" y="369"/>
                    <a:pt x="1072" y="369"/>
                    <a:pt x="1047" y="367"/>
                  </a:cubicBezTo>
                  <a:cubicBezTo>
                    <a:pt x="923" y="364"/>
                    <a:pt x="802" y="341"/>
                    <a:pt x="681" y="316"/>
                  </a:cubicBezTo>
                  <a:cubicBezTo>
                    <a:pt x="601" y="300"/>
                    <a:pt x="520" y="285"/>
                    <a:pt x="438" y="278"/>
                  </a:cubicBezTo>
                  <a:cubicBezTo>
                    <a:pt x="411" y="275"/>
                    <a:pt x="383" y="269"/>
                    <a:pt x="355" y="270"/>
                  </a:cubicBezTo>
                  <a:cubicBezTo>
                    <a:pt x="334" y="265"/>
                    <a:pt x="313" y="271"/>
                    <a:pt x="292" y="267"/>
                  </a:cubicBezTo>
                  <a:cubicBezTo>
                    <a:pt x="255" y="270"/>
                    <a:pt x="219" y="272"/>
                    <a:pt x="183" y="275"/>
                  </a:cubicBezTo>
                  <a:cubicBezTo>
                    <a:pt x="165" y="282"/>
                    <a:pt x="146" y="288"/>
                    <a:pt x="125" y="287"/>
                  </a:cubicBezTo>
                  <a:cubicBezTo>
                    <a:pt x="105" y="286"/>
                    <a:pt x="88" y="298"/>
                    <a:pt x="69" y="304"/>
                  </a:cubicBezTo>
                  <a:cubicBezTo>
                    <a:pt x="55" y="307"/>
                    <a:pt x="42" y="312"/>
                    <a:pt x="29" y="316"/>
                  </a:cubicBezTo>
                  <a:cubicBezTo>
                    <a:pt x="9" y="321"/>
                    <a:pt x="3" y="317"/>
                    <a:pt x="1" y="297"/>
                  </a:cubicBezTo>
                  <a:cubicBezTo>
                    <a:pt x="1" y="291"/>
                    <a:pt x="1" y="286"/>
                    <a:pt x="1" y="281"/>
                  </a:cubicBezTo>
                  <a:cubicBezTo>
                    <a:pt x="1" y="214"/>
                    <a:pt x="1" y="148"/>
                    <a:pt x="1" y="81"/>
                  </a:cubicBezTo>
                  <a:cubicBezTo>
                    <a:pt x="1" y="72"/>
                    <a:pt x="0" y="63"/>
                    <a:pt x="3" y="54"/>
                  </a:cubicBezTo>
                  <a:cubicBezTo>
                    <a:pt x="17" y="38"/>
                    <a:pt x="35" y="32"/>
                    <a:pt x="55" y="34"/>
                  </a:cubicBezTo>
                  <a:cubicBezTo>
                    <a:pt x="97" y="26"/>
                    <a:pt x="137" y="14"/>
                    <a:pt x="180" y="9"/>
                  </a:cubicBezTo>
                  <a:cubicBezTo>
                    <a:pt x="247" y="0"/>
                    <a:pt x="314" y="1"/>
                    <a:pt x="381" y="5"/>
                  </a:cubicBezTo>
                  <a:cubicBezTo>
                    <a:pt x="498" y="12"/>
                    <a:pt x="613" y="38"/>
                    <a:pt x="728" y="59"/>
                  </a:cubicBezTo>
                  <a:cubicBezTo>
                    <a:pt x="805" y="73"/>
                    <a:pt x="882" y="88"/>
                    <a:pt x="960" y="96"/>
                  </a:cubicBezTo>
                  <a:cubicBezTo>
                    <a:pt x="1026" y="103"/>
                    <a:pt x="1093" y="105"/>
                    <a:pt x="1159" y="99"/>
                  </a:cubicBezTo>
                  <a:cubicBezTo>
                    <a:pt x="1231" y="94"/>
                    <a:pt x="1300" y="79"/>
                    <a:pt x="1367" y="5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D68481D1-1B49-4F01-A90D-0CF7EFCA7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588" y="1746251"/>
              <a:ext cx="2536825" cy="701675"/>
            </a:xfrm>
            <a:custGeom>
              <a:avLst/>
              <a:gdLst>
                <a:gd name="T0" fmla="*/ 321 w 1373"/>
                <a:gd name="T1" fmla="*/ 2 h 380"/>
                <a:gd name="T2" fmla="*/ 644 w 1373"/>
                <a:gd name="T3" fmla="*/ 45 h 380"/>
                <a:gd name="T4" fmla="*/ 705 w 1373"/>
                <a:gd name="T5" fmla="*/ 55 h 380"/>
                <a:gd name="T6" fmla="*/ 830 w 1373"/>
                <a:gd name="T7" fmla="*/ 79 h 380"/>
                <a:gd name="T8" fmla="*/ 1003 w 1373"/>
                <a:gd name="T9" fmla="*/ 101 h 380"/>
                <a:gd name="T10" fmla="*/ 1065 w 1373"/>
                <a:gd name="T11" fmla="*/ 102 h 380"/>
                <a:gd name="T12" fmla="*/ 1109 w 1373"/>
                <a:gd name="T13" fmla="*/ 102 h 380"/>
                <a:gd name="T14" fmla="*/ 1249 w 1373"/>
                <a:gd name="T15" fmla="*/ 87 h 380"/>
                <a:gd name="T16" fmla="*/ 1352 w 1373"/>
                <a:gd name="T17" fmla="*/ 59 h 380"/>
                <a:gd name="T18" fmla="*/ 1373 w 1373"/>
                <a:gd name="T19" fmla="*/ 73 h 380"/>
                <a:gd name="T20" fmla="*/ 1373 w 1373"/>
                <a:gd name="T21" fmla="*/ 295 h 380"/>
                <a:gd name="T22" fmla="*/ 1350 w 1373"/>
                <a:gd name="T23" fmla="*/ 327 h 380"/>
                <a:gd name="T24" fmla="*/ 1122 w 1373"/>
                <a:gd name="T25" fmla="*/ 367 h 380"/>
                <a:gd name="T26" fmla="*/ 1104 w 1373"/>
                <a:gd name="T27" fmla="*/ 370 h 380"/>
                <a:gd name="T28" fmla="*/ 1066 w 1373"/>
                <a:gd name="T29" fmla="*/ 376 h 380"/>
                <a:gd name="T30" fmla="*/ 706 w 1373"/>
                <a:gd name="T31" fmla="*/ 329 h 380"/>
                <a:gd name="T32" fmla="*/ 437 w 1373"/>
                <a:gd name="T33" fmla="*/ 283 h 380"/>
                <a:gd name="T34" fmla="*/ 78 w 1373"/>
                <a:gd name="T35" fmla="*/ 300 h 380"/>
                <a:gd name="T36" fmla="*/ 33 w 1373"/>
                <a:gd name="T37" fmla="*/ 315 h 380"/>
                <a:gd name="T38" fmla="*/ 10 w 1373"/>
                <a:gd name="T39" fmla="*/ 315 h 380"/>
                <a:gd name="T40" fmla="*/ 1 w 1373"/>
                <a:gd name="T41" fmla="*/ 310 h 380"/>
                <a:gd name="T42" fmla="*/ 5 w 1373"/>
                <a:gd name="T43" fmla="*/ 86 h 380"/>
                <a:gd name="T44" fmla="*/ 45 w 1373"/>
                <a:gd name="T45" fmla="*/ 38 h 380"/>
                <a:gd name="T46" fmla="*/ 321 w 1373"/>
                <a:gd name="T47" fmla="*/ 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73" h="380">
                  <a:moveTo>
                    <a:pt x="321" y="2"/>
                  </a:moveTo>
                  <a:cubicBezTo>
                    <a:pt x="430" y="6"/>
                    <a:pt x="538" y="23"/>
                    <a:pt x="644" y="45"/>
                  </a:cubicBezTo>
                  <a:cubicBezTo>
                    <a:pt x="664" y="49"/>
                    <a:pt x="685" y="52"/>
                    <a:pt x="705" y="55"/>
                  </a:cubicBezTo>
                  <a:cubicBezTo>
                    <a:pt x="746" y="66"/>
                    <a:pt x="788" y="72"/>
                    <a:pt x="830" y="79"/>
                  </a:cubicBezTo>
                  <a:cubicBezTo>
                    <a:pt x="887" y="88"/>
                    <a:pt x="945" y="96"/>
                    <a:pt x="1003" y="101"/>
                  </a:cubicBezTo>
                  <a:cubicBezTo>
                    <a:pt x="1024" y="102"/>
                    <a:pt x="1044" y="103"/>
                    <a:pt x="1065" y="102"/>
                  </a:cubicBezTo>
                  <a:cubicBezTo>
                    <a:pt x="1080" y="97"/>
                    <a:pt x="1094" y="97"/>
                    <a:pt x="1109" y="102"/>
                  </a:cubicBezTo>
                  <a:cubicBezTo>
                    <a:pt x="1156" y="104"/>
                    <a:pt x="1203" y="98"/>
                    <a:pt x="1249" y="87"/>
                  </a:cubicBezTo>
                  <a:cubicBezTo>
                    <a:pt x="1284" y="83"/>
                    <a:pt x="1319" y="72"/>
                    <a:pt x="1352" y="59"/>
                  </a:cubicBezTo>
                  <a:cubicBezTo>
                    <a:pt x="1368" y="53"/>
                    <a:pt x="1373" y="56"/>
                    <a:pt x="1373" y="73"/>
                  </a:cubicBezTo>
                  <a:cubicBezTo>
                    <a:pt x="1372" y="147"/>
                    <a:pt x="1372" y="221"/>
                    <a:pt x="1373" y="295"/>
                  </a:cubicBezTo>
                  <a:cubicBezTo>
                    <a:pt x="1373" y="313"/>
                    <a:pt x="1368" y="322"/>
                    <a:pt x="1350" y="327"/>
                  </a:cubicBezTo>
                  <a:cubicBezTo>
                    <a:pt x="1275" y="350"/>
                    <a:pt x="1200" y="366"/>
                    <a:pt x="1122" y="367"/>
                  </a:cubicBezTo>
                  <a:cubicBezTo>
                    <a:pt x="1116" y="367"/>
                    <a:pt x="1110" y="366"/>
                    <a:pt x="1104" y="370"/>
                  </a:cubicBezTo>
                  <a:cubicBezTo>
                    <a:pt x="1093" y="380"/>
                    <a:pt x="1079" y="377"/>
                    <a:pt x="1066" y="376"/>
                  </a:cubicBezTo>
                  <a:cubicBezTo>
                    <a:pt x="945" y="372"/>
                    <a:pt x="825" y="351"/>
                    <a:pt x="706" y="329"/>
                  </a:cubicBezTo>
                  <a:cubicBezTo>
                    <a:pt x="617" y="311"/>
                    <a:pt x="527" y="294"/>
                    <a:pt x="437" y="283"/>
                  </a:cubicBezTo>
                  <a:cubicBezTo>
                    <a:pt x="316" y="268"/>
                    <a:pt x="197" y="270"/>
                    <a:pt x="78" y="300"/>
                  </a:cubicBezTo>
                  <a:cubicBezTo>
                    <a:pt x="63" y="304"/>
                    <a:pt x="48" y="311"/>
                    <a:pt x="33" y="315"/>
                  </a:cubicBezTo>
                  <a:cubicBezTo>
                    <a:pt x="25" y="317"/>
                    <a:pt x="18" y="321"/>
                    <a:pt x="10" y="315"/>
                  </a:cubicBezTo>
                  <a:cubicBezTo>
                    <a:pt x="6" y="314"/>
                    <a:pt x="0" y="314"/>
                    <a:pt x="1" y="310"/>
                  </a:cubicBezTo>
                  <a:cubicBezTo>
                    <a:pt x="11" y="235"/>
                    <a:pt x="3" y="161"/>
                    <a:pt x="5" y="86"/>
                  </a:cubicBezTo>
                  <a:cubicBezTo>
                    <a:pt x="6" y="50"/>
                    <a:pt x="9" y="49"/>
                    <a:pt x="45" y="38"/>
                  </a:cubicBezTo>
                  <a:cubicBezTo>
                    <a:pt x="135" y="11"/>
                    <a:pt x="227" y="0"/>
                    <a:pt x="321" y="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4DB58BEF-847F-4B5C-9C3B-0DD01DE12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150" y="1841501"/>
              <a:ext cx="61913" cy="2851150"/>
            </a:xfrm>
            <a:custGeom>
              <a:avLst/>
              <a:gdLst>
                <a:gd name="T0" fmla="*/ 6 w 34"/>
                <a:gd name="T1" fmla="*/ 0 h 1544"/>
                <a:gd name="T2" fmla="*/ 24 w 34"/>
                <a:gd name="T3" fmla="*/ 3 h 1544"/>
                <a:gd name="T4" fmla="*/ 26 w 34"/>
                <a:gd name="T5" fmla="*/ 24 h 1544"/>
                <a:gd name="T6" fmla="*/ 26 w 34"/>
                <a:gd name="T7" fmla="*/ 262 h 1544"/>
                <a:gd name="T8" fmla="*/ 29 w 34"/>
                <a:gd name="T9" fmla="*/ 775 h 1544"/>
                <a:gd name="T10" fmla="*/ 27 w 34"/>
                <a:gd name="T11" fmla="*/ 1276 h 1544"/>
                <a:gd name="T12" fmla="*/ 29 w 34"/>
                <a:gd name="T13" fmla="*/ 1406 h 1544"/>
                <a:gd name="T14" fmla="*/ 24 w 34"/>
                <a:gd name="T15" fmla="*/ 1534 h 1544"/>
                <a:gd name="T16" fmla="*/ 3 w 34"/>
                <a:gd name="T17" fmla="*/ 1534 h 1544"/>
                <a:gd name="T18" fmla="*/ 2 w 34"/>
                <a:gd name="T19" fmla="*/ 1483 h 1544"/>
                <a:gd name="T20" fmla="*/ 2 w 34"/>
                <a:gd name="T21" fmla="*/ 26 h 1544"/>
                <a:gd name="T22" fmla="*/ 4 w 34"/>
                <a:gd name="T23" fmla="*/ 3 h 1544"/>
                <a:gd name="T24" fmla="*/ 6 w 34"/>
                <a:gd name="T25" fmla="*/ 0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1544">
                  <a:moveTo>
                    <a:pt x="6" y="0"/>
                  </a:moveTo>
                  <a:cubicBezTo>
                    <a:pt x="12" y="1"/>
                    <a:pt x="18" y="2"/>
                    <a:pt x="24" y="3"/>
                  </a:cubicBezTo>
                  <a:cubicBezTo>
                    <a:pt x="28" y="10"/>
                    <a:pt x="26" y="17"/>
                    <a:pt x="26" y="24"/>
                  </a:cubicBezTo>
                  <a:cubicBezTo>
                    <a:pt x="26" y="104"/>
                    <a:pt x="26" y="183"/>
                    <a:pt x="26" y="262"/>
                  </a:cubicBezTo>
                  <a:cubicBezTo>
                    <a:pt x="27" y="433"/>
                    <a:pt x="34" y="604"/>
                    <a:pt x="29" y="775"/>
                  </a:cubicBezTo>
                  <a:cubicBezTo>
                    <a:pt x="24" y="942"/>
                    <a:pt x="27" y="1109"/>
                    <a:pt x="27" y="1276"/>
                  </a:cubicBezTo>
                  <a:cubicBezTo>
                    <a:pt x="27" y="1319"/>
                    <a:pt x="32" y="1363"/>
                    <a:pt x="29" y="1406"/>
                  </a:cubicBezTo>
                  <a:cubicBezTo>
                    <a:pt x="26" y="1449"/>
                    <a:pt x="29" y="1491"/>
                    <a:pt x="24" y="1534"/>
                  </a:cubicBezTo>
                  <a:cubicBezTo>
                    <a:pt x="17" y="1530"/>
                    <a:pt x="10" y="1544"/>
                    <a:pt x="3" y="1534"/>
                  </a:cubicBezTo>
                  <a:cubicBezTo>
                    <a:pt x="0" y="1517"/>
                    <a:pt x="2" y="1500"/>
                    <a:pt x="2" y="1483"/>
                  </a:cubicBezTo>
                  <a:cubicBezTo>
                    <a:pt x="2" y="997"/>
                    <a:pt x="2" y="512"/>
                    <a:pt x="2" y="26"/>
                  </a:cubicBezTo>
                  <a:cubicBezTo>
                    <a:pt x="2" y="19"/>
                    <a:pt x="1" y="10"/>
                    <a:pt x="4" y="3"/>
                  </a:cubicBezTo>
                  <a:cubicBezTo>
                    <a:pt x="5" y="2"/>
                    <a:pt x="6" y="1"/>
                    <a:pt x="6" y="0"/>
                  </a:cubicBezTo>
                  <a:close/>
                </a:path>
              </a:pathLst>
            </a:custGeom>
            <a:solidFill>
              <a:srgbClr val="2626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989C45B0-281D-4F06-A554-50AB68B355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8738" y="2370138"/>
              <a:ext cx="406400" cy="414338"/>
            </a:xfrm>
            <a:custGeom>
              <a:avLst/>
              <a:gdLst>
                <a:gd name="T0" fmla="*/ 180 w 220"/>
                <a:gd name="T1" fmla="*/ 137 h 225"/>
                <a:gd name="T2" fmla="*/ 180 w 220"/>
                <a:gd name="T3" fmla="*/ 137 h 225"/>
                <a:gd name="T4" fmla="*/ 172 w 220"/>
                <a:gd name="T5" fmla="*/ 121 h 225"/>
                <a:gd name="T6" fmla="*/ 168 w 220"/>
                <a:gd name="T7" fmla="*/ 116 h 225"/>
                <a:gd name="T8" fmla="*/ 168 w 220"/>
                <a:gd name="T9" fmla="*/ 116 h 225"/>
                <a:gd name="T10" fmla="*/ 180 w 220"/>
                <a:gd name="T11" fmla="*/ 109 h 225"/>
                <a:gd name="T12" fmla="*/ 180 w 220"/>
                <a:gd name="T13" fmla="*/ 109 h 225"/>
                <a:gd name="T14" fmla="*/ 193 w 220"/>
                <a:gd name="T15" fmla="*/ 94 h 225"/>
                <a:gd name="T16" fmla="*/ 164 w 220"/>
                <a:gd name="T17" fmla="*/ 89 h 225"/>
                <a:gd name="T18" fmla="*/ 158 w 220"/>
                <a:gd name="T19" fmla="*/ 77 h 225"/>
                <a:gd name="T20" fmla="*/ 180 w 220"/>
                <a:gd name="T21" fmla="*/ 49 h 225"/>
                <a:gd name="T22" fmla="*/ 171 w 220"/>
                <a:gd name="T23" fmla="*/ 36 h 225"/>
                <a:gd name="T24" fmla="*/ 141 w 220"/>
                <a:gd name="T25" fmla="*/ 54 h 225"/>
                <a:gd name="T26" fmla="*/ 136 w 220"/>
                <a:gd name="T27" fmla="*/ 40 h 225"/>
                <a:gd name="T28" fmla="*/ 130 w 220"/>
                <a:gd name="T29" fmla="*/ 10 h 225"/>
                <a:gd name="T30" fmla="*/ 108 w 220"/>
                <a:gd name="T31" fmla="*/ 6 h 225"/>
                <a:gd name="T32" fmla="*/ 87 w 220"/>
                <a:gd name="T33" fmla="*/ 0 h 225"/>
                <a:gd name="T34" fmla="*/ 84 w 220"/>
                <a:gd name="T35" fmla="*/ 44 h 225"/>
                <a:gd name="T36" fmla="*/ 67 w 220"/>
                <a:gd name="T37" fmla="*/ 3 h 225"/>
                <a:gd name="T38" fmla="*/ 46 w 220"/>
                <a:gd name="T39" fmla="*/ 9 h 225"/>
                <a:gd name="T40" fmla="*/ 31 w 220"/>
                <a:gd name="T41" fmla="*/ 21 h 225"/>
                <a:gd name="T42" fmla="*/ 17 w 220"/>
                <a:gd name="T43" fmla="*/ 34 h 225"/>
                <a:gd name="T44" fmla="*/ 14 w 220"/>
                <a:gd name="T45" fmla="*/ 54 h 225"/>
                <a:gd name="T46" fmla="*/ 42 w 220"/>
                <a:gd name="T47" fmla="*/ 82 h 225"/>
                <a:gd name="T48" fmla="*/ 12 w 220"/>
                <a:gd name="T49" fmla="*/ 72 h 225"/>
                <a:gd name="T50" fmla="*/ 8 w 220"/>
                <a:gd name="T51" fmla="*/ 81 h 225"/>
                <a:gd name="T52" fmla="*/ 35 w 220"/>
                <a:gd name="T53" fmla="*/ 89 h 225"/>
                <a:gd name="T54" fmla="*/ 16 w 220"/>
                <a:gd name="T55" fmla="*/ 115 h 225"/>
                <a:gd name="T56" fmla="*/ 45 w 220"/>
                <a:gd name="T57" fmla="*/ 122 h 225"/>
                <a:gd name="T58" fmla="*/ 43 w 220"/>
                <a:gd name="T59" fmla="*/ 125 h 225"/>
                <a:gd name="T60" fmla="*/ 16 w 220"/>
                <a:gd name="T61" fmla="*/ 128 h 225"/>
                <a:gd name="T62" fmla="*/ 52 w 220"/>
                <a:gd name="T63" fmla="*/ 136 h 225"/>
                <a:gd name="T64" fmla="*/ 16 w 220"/>
                <a:gd name="T65" fmla="*/ 157 h 225"/>
                <a:gd name="T66" fmla="*/ 32 w 220"/>
                <a:gd name="T67" fmla="*/ 171 h 225"/>
                <a:gd name="T68" fmla="*/ 53 w 220"/>
                <a:gd name="T69" fmla="*/ 168 h 225"/>
                <a:gd name="T70" fmla="*/ 44 w 220"/>
                <a:gd name="T71" fmla="*/ 193 h 225"/>
                <a:gd name="T72" fmla="*/ 76 w 220"/>
                <a:gd name="T73" fmla="*/ 162 h 225"/>
                <a:gd name="T74" fmla="*/ 65 w 220"/>
                <a:gd name="T75" fmla="*/ 197 h 225"/>
                <a:gd name="T76" fmla="*/ 72 w 220"/>
                <a:gd name="T77" fmla="*/ 201 h 225"/>
                <a:gd name="T78" fmla="*/ 88 w 220"/>
                <a:gd name="T79" fmla="*/ 179 h 225"/>
                <a:gd name="T80" fmla="*/ 84 w 220"/>
                <a:gd name="T81" fmla="*/ 201 h 225"/>
                <a:gd name="T82" fmla="*/ 96 w 220"/>
                <a:gd name="T83" fmla="*/ 184 h 225"/>
                <a:gd name="T84" fmla="*/ 104 w 220"/>
                <a:gd name="T85" fmla="*/ 188 h 225"/>
                <a:gd name="T86" fmla="*/ 116 w 220"/>
                <a:gd name="T87" fmla="*/ 177 h 225"/>
                <a:gd name="T88" fmla="*/ 132 w 220"/>
                <a:gd name="T89" fmla="*/ 185 h 225"/>
                <a:gd name="T90" fmla="*/ 132 w 220"/>
                <a:gd name="T91" fmla="*/ 185 h 225"/>
                <a:gd name="T92" fmla="*/ 148 w 220"/>
                <a:gd name="T93" fmla="*/ 205 h 225"/>
                <a:gd name="T94" fmla="*/ 137 w 220"/>
                <a:gd name="T95" fmla="*/ 185 h 225"/>
                <a:gd name="T96" fmla="*/ 140 w 220"/>
                <a:gd name="T97" fmla="*/ 181 h 225"/>
                <a:gd name="T98" fmla="*/ 161 w 220"/>
                <a:gd name="T99" fmla="*/ 163 h 225"/>
                <a:gd name="T100" fmla="*/ 199 w 220"/>
                <a:gd name="T101" fmla="*/ 190 h 225"/>
                <a:gd name="T102" fmla="*/ 208 w 220"/>
                <a:gd name="T103" fmla="*/ 170 h 225"/>
                <a:gd name="T104" fmla="*/ 172 w 220"/>
                <a:gd name="T105" fmla="*/ 149 h 225"/>
                <a:gd name="T106" fmla="*/ 66 w 220"/>
                <a:gd name="T107" fmla="*/ 154 h 225"/>
                <a:gd name="T108" fmla="*/ 63 w 220"/>
                <a:gd name="T109" fmla="*/ 159 h 225"/>
                <a:gd name="T110" fmla="*/ 158 w 220"/>
                <a:gd name="T111" fmla="*/ 61 h 225"/>
                <a:gd name="T112" fmla="*/ 149 w 220"/>
                <a:gd name="T113" fmla="*/ 61 h 225"/>
                <a:gd name="T114" fmla="*/ 158 w 220"/>
                <a:gd name="T115" fmla="*/ 61 h 225"/>
                <a:gd name="T116" fmla="*/ 68 w 220"/>
                <a:gd name="T117" fmla="*/ 49 h 225"/>
                <a:gd name="T118" fmla="*/ 69 w 220"/>
                <a:gd name="T119" fmla="*/ 49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0" h="225">
                  <a:moveTo>
                    <a:pt x="216" y="156"/>
                  </a:moveTo>
                  <a:cubicBezTo>
                    <a:pt x="210" y="140"/>
                    <a:pt x="191" y="144"/>
                    <a:pt x="180" y="137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91" y="127"/>
                    <a:pt x="205" y="141"/>
                    <a:pt x="220" y="133"/>
                  </a:cubicBezTo>
                  <a:cubicBezTo>
                    <a:pt x="203" y="126"/>
                    <a:pt x="187" y="124"/>
                    <a:pt x="172" y="121"/>
                  </a:cubicBezTo>
                  <a:cubicBezTo>
                    <a:pt x="172" y="121"/>
                    <a:pt x="172" y="121"/>
                    <a:pt x="172" y="121"/>
                  </a:cubicBezTo>
                  <a:cubicBezTo>
                    <a:pt x="171" y="119"/>
                    <a:pt x="163" y="123"/>
                    <a:pt x="168" y="116"/>
                  </a:cubicBezTo>
                  <a:cubicBezTo>
                    <a:pt x="169" y="115"/>
                    <a:pt x="170" y="115"/>
                    <a:pt x="171" y="115"/>
                  </a:cubicBezTo>
                  <a:cubicBezTo>
                    <a:pt x="170" y="115"/>
                    <a:pt x="169" y="116"/>
                    <a:pt x="168" y="116"/>
                  </a:cubicBezTo>
                  <a:cubicBezTo>
                    <a:pt x="183" y="118"/>
                    <a:pt x="199" y="121"/>
                    <a:pt x="218" y="111"/>
                  </a:cubicBezTo>
                  <a:cubicBezTo>
                    <a:pt x="203" y="107"/>
                    <a:pt x="191" y="108"/>
                    <a:pt x="180" y="109"/>
                  </a:cubicBezTo>
                  <a:cubicBezTo>
                    <a:pt x="180" y="109"/>
                    <a:pt x="180" y="109"/>
                    <a:pt x="180" y="109"/>
                  </a:cubicBezTo>
                  <a:cubicBezTo>
                    <a:pt x="180" y="109"/>
                    <a:pt x="180" y="109"/>
                    <a:pt x="180" y="109"/>
                  </a:cubicBezTo>
                  <a:cubicBezTo>
                    <a:pt x="176" y="108"/>
                    <a:pt x="172" y="108"/>
                    <a:pt x="168" y="107"/>
                  </a:cubicBezTo>
                  <a:cubicBezTo>
                    <a:pt x="174" y="98"/>
                    <a:pt x="187" y="103"/>
                    <a:pt x="193" y="94"/>
                  </a:cubicBezTo>
                  <a:cubicBezTo>
                    <a:pt x="183" y="91"/>
                    <a:pt x="173" y="97"/>
                    <a:pt x="164" y="96"/>
                  </a:cubicBezTo>
                  <a:cubicBezTo>
                    <a:pt x="153" y="94"/>
                    <a:pt x="162" y="91"/>
                    <a:pt x="164" y="89"/>
                  </a:cubicBezTo>
                  <a:cubicBezTo>
                    <a:pt x="181" y="92"/>
                    <a:pt x="187" y="78"/>
                    <a:pt x="200" y="70"/>
                  </a:cubicBezTo>
                  <a:cubicBezTo>
                    <a:pt x="184" y="65"/>
                    <a:pt x="176" y="81"/>
                    <a:pt x="158" y="77"/>
                  </a:cubicBezTo>
                  <a:cubicBezTo>
                    <a:pt x="168" y="69"/>
                    <a:pt x="175" y="63"/>
                    <a:pt x="183" y="56"/>
                  </a:cubicBezTo>
                  <a:cubicBezTo>
                    <a:pt x="186" y="53"/>
                    <a:pt x="187" y="49"/>
                    <a:pt x="180" y="49"/>
                  </a:cubicBezTo>
                  <a:cubicBezTo>
                    <a:pt x="175" y="51"/>
                    <a:pt x="169" y="53"/>
                    <a:pt x="164" y="56"/>
                  </a:cubicBezTo>
                  <a:cubicBezTo>
                    <a:pt x="168" y="51"/>
                    <a:pt x="169" y="43"/>
                    <a:pt x="171" y="36"/>
                  </a:cubicBezTo>
                  <a:cubicBezTo>
                    <a:pt x="165" y="29"/>
                    <a:pt x="162" y="35"/>
                    <a:pt x="158" y="40"/>
                  </a:cubicBezTo>
                  <a:cubicBezTo>
                    <a:pt x="153" y="45"/>
                    <a:pt x="150" y="52"/>
                    <a:pt x="141" y="54"/>
                  </a:cubicBezTo>
                  <a:cubicBezTo>
                    <a:pt x="144" y="43"/>
                    <a:pt x="148" y="33"/>
                    <a:pt x="152" y="20"/>
                  </a:cubicBezTo>
                  <a:cubicBezTo>
                    <a:pt x="141" y="26"/>
                    <a:pt x="140" y="34"/>
                    <a:pt x="136" y="40"/>
                  </a:cubicBezTo>
                  <a:cubicBezTo>
                    <a:pt x="136" y="40"/>
                    <a:pt x="136" y="40"/>
                    <a:pt x="136" y="40"/>
                  </a:cubicBezTo>
                  <a:cubicBezTo>
                    <a:pt x="127" y="32"/>
                    <a:pt x="131" y="20"/>
                    <a:pt x="130" y="10"/>
                  </a:cubicBezTo>
                  <a:cubicBezTo>
                    <a:pt x="115" y="14"/>
                    <a:pt x="124" y="31"/>
                    <a:pt x="114" y="37"/>
                  </a:cubicBezTo>
                  <a:cubicBezTo>
                    <a:pt x="110" y="27"/>
                    <a:pt x="117" y="15"/>
                    <a:pt x="108" y="6"/>
                  </a:cubicBezTo>
                  <a:cubicBezTo>
                    <a:pt x="98" y="10"/>
                    <a:pt x="111" y="25"/>
                    <a:pt x="96" y="24"/>
                  </a:cubicBezTo>
                  <a:cubicBezTo>
                    <a:pt x="93" y="17"/>
                    <a:pt x="90" y="9"/>
                    <a:pt x="87" y="0"/>
                  </a:cubicBezTo>
                  <a:cubicBezTo>
                    <a:pt x="77" y="16"/>
                    <a:pt x="94" y="31"/>
                    <a:pt x="84" y="44"/>
                  </a:cubicBezTo>
                  <a:cubicBezTo>
                    <a:pt x="84" y="44"/>
                    <a:pt x="84" y="44"/>
                    <a:pt x="84" y="44"/>
                  </a:cubicBezTo>
                  <a:cubicBezTo>
                    <a:pt x="84" y="43"/>
                    <a:pt x="84" y="42"/>
                    <a:pt x="84" y="41"/>
                  </a:cubicBezTo>
                  <a:cubicBezTo>
                    <a:pt x="80" y="27"/>
                    <a:pt x="74" y="15"/>
                    <a:pt x="67" y="3"/>
                  </a:cubicBezTo>
                  <a:cubicBezTo>
                    <a:pt x="60" y="11"/>
                    <a:pt x="71" y="19"/>
                    <a:pt x="66" y="26"/>
                  </a:cubicBezTo>
                  <a:cubicBezTo>
                    <a:pt x="55" y="26"/>
                    <a:pt x="56" y="13"/>
                    <a:pt x="46" y="9"/>
                  </a:cubicBezTo>
                  <a:cubicBezTo>
                    <a:pt x="44" y="26"/>
                    <a:pt x="62" y="34"/>
                    <a:pt x="62" y="49"/>
                  </a:cubicBezTo>
                  <a:cubicBezTo>
                    <a:pt x="50" y="42"/>
                    <a:pt x="45" y="27"/>
                    <a:pt x="31" y="21"/>
                  </a:cubicBezTo>
                  <a:cubicBezTo>
                    <a:pt x="27" y="34"/>
                    <a:pt x="48" y="37"/>
                    <a:pt x="40" y="49"/>
                  </a:cubicBezTo>
                  <a:cubicBezTo>
                    <a:pt x="33" y="45"/>
                    <a:pt x="25" y="40"/>
                    <a:pt x="17" y="34"/>
                  </a:cubicBezTo>
                  <a:cubicBezTo>
                    <a:pt x="18" y="50"/>
                    <a:pt x="36" y="50"/>
                    <a:pt x="39" y="63"/>
                  </a:cubicBezTo>
                  <a:cubicBezTo>
                    <a:pt x="29" y="63"/>
                    <a:pt x="22" y="56"/>
                    <a:pt x="14" y="54"/>
                  </a:cubicBezTo>
                  <a:cubicBezTo>
                    <a:pt x="6" y="53"/>
                    <a:pt x="7" y="57"/>
                    <a:pt x="12" y="61"/>
                  </a:cubicBezTo>
                  <a:cubicBezTo>
                    <a:pt x="20" y="71"/>
                    <a:pt x="31" y="77"/>
                    <a:pt x="42" y="82"/>
                  </a:cubicBezTo>
                  <a:cubicBezTo>
                    <a:pt x="40" y="82"/>
                    <a:pt x="38" y="82"/>
                    <a:pt x="36" y="84"/>
                  </a:cubicBezTo>
                  <a:cubicBezTo>
                    <a:pt x="31" y="74"/>
                    <a:pt x="20" y="76"/>
                    <a:pt x="12" y="72"/>
                  </a:cubicBezTo>
                  <a:cubicBezTo>
                    <a:pt x="8" y="72"/>
                    <a:pt x="2" y="71"/>
                    <a:pt x="1" y="72"/>
                  </a:cubicBezTo>
                  <a:cubicBezTo>
                    <a:pt x="0" y="77"/>
                    <a:pt x="6" y="77"/>
                    <a:pt x="8" y="81"/>
                  </a:cubicBezTo>
                  <a:cubicBezTo>
                    <a:pt x="18" y="80"/>
                    <a:pt x="26" y="85"/>
                    <a:pt x="35" y="88"/>
                  </a:cubicBezTo>
                  <a:cubicBezTo>
                    <a:pt x="35" y="88"/>
                    <a:pt x="35" y="88"/>
                    <a:pt x="35" y="89"/>
                  </a:cubicBezTo>
                  <a:cubicBezTo>
                    <a:pt x="35" y="97"/>
                    <a:pt x="39" y="108"/>
                    <a:pt x="23" y="106"/>
                  </a:cubicBezTo>
                  <a:cubicBezTo>
                    <a:pt x="19" y="106"/>
                    <a:pt x="15" y="110"/>
                    <a:pt x="16" y="115"/>
                  </a:cubicBezTo>
                  <a:cubicBezTo>
                    <a:pt x="17" y="119"/>
                    <a:pt x="21" y="119"/>
                    <a:pt x="24" y="120"/>
                  </a:cubicBezTo>
                  <a:cubicBezTo>
                    <a:pt x="31" y="121"/>
                    <a:pt x="38" y="120"/>
                    <a:pt x="45" y="122"/>
                  </a:cubicBezTo>
                  <a:cubicBezTo>
                    <a:pt x="45" y="122"/>
                    <a:pt x="44" y="123"/>
                    <a:pt x="44" y="123"/>
                  </a:cubicBezTo>
                  <a:cubicBezTo>
                    <a:pt x="43" y="124"/>
                    <a:pt x="43" y="124"/>
                    <a:pt x="43" y="125"/>
                  </a:cubicBezTo>
                  <a:cubicBezTo>
                    <a:pt x="43" y="125"/>
                    <a:pt x="43" y="125"/>
                    <a:pt x="43" y="125"/>
                  </a:cubicBezTo>
                  <a:cubicBezTo>
                    <a:pt x="34" y="126"/>
                    <a:pt x="25" y="127"/>
                    <a:pt x="16" y="128"/>
                  </a:cubicBezTo>
                  <a:cubicBezTo>
                    <a:pt x="13" y="131"/>
                    <a:pt x="7" y="130"/>
                    <a:pt x="7" y="136"/>
                  </a:cubicBezTo>
                  <a:cubicBezTo>
                    <a:pt x="22" y="141"/>
                    <a:pt x="37" y="127"/>
                    <a:pt x="52" y="136"/>
                  </a:cubicBezTo>
                  <a:cubicBezTo>
                    <a:pt x="51" y="136"/>
                    <a:pt x="51" y="136"/>
                    <a:pt x="51" y="136"/>
                  </a:cubicBezTo>
                  <a:cubicBezTo>
                    <a:pt x="34" y="134"/>
                    <a:pt x="27" y="148"/>
                    <a:pt x="16" y="157"/>
                  </a:cubicBezTo>
                  <a:cubicBezTo>
                    <a:pt x="30" y="163"/>
                    <a:pt x="37" y="144"/>
                    <a:pt x="54" y="153"/>
                  </a:cubicBezTo>
                  <a:cubicBezTo>
                    <a:pt x="46" y="160"/>
                    <a:pt x="38" y="165"/>
                    <a:pt x="32" y="171"/>
                  </a:cubicBezTo>
                  <a:cubicBezTo>
                    <a:pt x="27" y="176"/>
                    <a:pt x="32" y="176"/>
                    <a:pt x="36" y="176"/>
                  </a:cubicBezTo>
                  <a:cubicBezTo>
                    <a:pt x="42" y="174"/>
                    <a:pt x="48" y="172"/>
                    <a:pt x="53" y="168"/>
                  </a:cubicBezTo>
                  <a:cubicBezTo>
                    <a:pt x="49" y="174"/>
                    <a:pt x="47" y="182"/>
                    <a:pt x="44" y="188"/>
                  </a:cubicBezTo>
                  <a:cubicBezTo>
                    <a:pt x="44" y="190"/>
                    <a:pt x="44" y="191"/>
                    <a:pt x="44" y="193"/>
                  </a:cubicBezTo>
                  <a:cubicBezTo>
                    <a:pt x="49" y="193"/>
                    <a:pt x="53" y="191"/>
                    <a:pt x="56" y="189"/>
                  </a:cubicBezTo>
                  <a:cubicBezTo>
                    <a:pt x="57" y="176"/>
                    <a:pt x="71" y="172"/>
                    <a:pt x="76" y="162"/>
                  </a:cubicBezTo>
                  <a:cubicBezTo>
                    <a:pt x="76" y="162"/>
                    <a:pt x="76" y="162"/>
                    <a:pt x="76" y="162"/>
                  </a:cubicBezTo>
                  <a:cubicBezTo>
                    <a:pt x="70" y="173"/>
                    <a:pt x="65" y="184"/>
                    <a:pt x="65" y="197"/>
                  </a:cubicBezTo>
                  <a:cubicBezTo>
                    <a:pt x="65" y="200"/>
                    <a:pt x="64" y="205"/>
                    <a:pt x="66" y="206"/>
                  </a:cubicBezTo>
                  <a:cubicBezTo>
                    <a:pt x="69" y="207"/>
                    <a:pt x="71" y="203"/>
                    <a:pt x="72" y="201"/>
                  </a:cubicBezTo>
                  <a:cubicBezTo>
                    <a:pt x="82" y="192"/>
                    <a:pt x="87" y="182"/>
                    <a:pt x="88" y="170"/>
                  </a:cubicBezTo>
                  <a:cubicBezTo>
                    <a:pt x="88" y="173"/>
                    <a:pt x="87" y="176"/>
                    <a:pt x="88" y="179"/>
                  </a:cubicBezTo>
                  <a:cubicBezTo>
                    <a:pt x="89" y="179"/>
                    <a:pt x="89" y="180"/>
                    <a:pt x="89" y="181"/>
                  </a:cubicBezTo>
                  <a:cubicBezTo>
                    <a:pt x="86" y="187"/>
                    <a:pt x="84" y="194"/>
                    <a:pt x="84" y="201"/>
                  </a:cubicBezTo>
                  <a:cubicBezTo>
                    <a:pt x="84" y="206"/>
                    <a:pt x="83" y="211"/>
                    <a:pt x="83" y="220"/>
                  </a:cubicBezTo>
                  <a:cubicBezTo>
                    <a:pt x="95" y="208"/>
                    <a:pt x="92" y="195"/>
                    <a:pt x="96" y="184"/>
                  </a:cubicBezTo>
                  <a:cubicBezTo>
                    <a:pt x="96" y="184"/>
                    <a:pt x="96" y="184"/>
                    <a:pt x="96" y="184"/>
                  </a:cubicBezTo>
                  <a:cubicBezTo>
                    <a:pt x="102" y="178"/>
                    <a:pt x="103" y="183"/>
                    <a:pt x="104" y="188"/>
                  </a:cubicBezTo>
                  <a:cubicBezTo>
                    <a:pt x="105" y="197"/>
                    <a:pt x="105" y="207"/>
                    <a:pt x="106" y="216"/>
                  </a:cubicBezTo>
                  <a:cubicBezTo>
                    <a:pt x="112" y="204"/>
                    <a:pt x="106" y="188"/>
                    <a:pt x="116" y="177"/>
                  </a:cubicBezTo>
                  <a:cubicBezTo>
                    <a:pt x="113" y="194"/>
                    <a:pt x="121" y="209"/>
                    <a:pt x="129" y="224"/>
                  </a:cubicBezTo>
                  <a:cubicBezTo>
                    <a:pt x="137" y="210"/>
                    <a:pt x="121" y="197"/>
                    <a:pt x="132" y="185"/>
                  </a:cubicBezTo>
                  <a:cubicBezTo>
                    <a:pt x="132" y="185"/>
                    <a:pt x="132" y="185"/>
                    <a:pt x="132" y="185"/>
                  </a:cubicBezTo>
                  <a:cubicBezTo>
                    <a:pt x="132" y="185"/>
                    <a:pt x="132" y="185"/>
                    <a:pt x="132" y="185"/>
                  </a:cubicBezTo>
                  <a:cubicBezTo>
                    <a:pt x="135" y="199"/>
                    <a:pt x="139" y="212"/>
                    <a:pt x="148" y="225"/>
                  </a:cubicBezTo>
                  <a:cubicBezTo>
                    <a:pt x="153" y="217"/>
                    <a:pt x="146" y="211"/>
                    <a:pt x="148" y="205"/>
                  </a:cubicBezTo>
                  <a:cubicBezTo>
                    <a:pt x="141" y="200"/>
                    <a:pt x="142" y="191"/>
                    <a:pt x="137" y="185"/>
                  </a:cubicBezTo>
                  <a:cubicBezTo>
                    <a:pt x="137" y="185"/>
                    <a:pt x="137" y="185"/>
                    <a:pt x="137" y="185"/>
                  </a:cubicBezTo>
                  <a:cubicBezTo>
                    <a:pt x="138" y="184"/>
                    <a:pt x="138" y="183"/>
                    <a:pt x="138" y="181"/>
                  </a:cubicBezTo>
                  <a:cubicBezTo>
                    <a:pt x="138" y="179"/>
                    <a:pt x="138" y="177"/>
                    <a:pt x="140" y="181"/>
                  </a:cubicBezTo>
                  <a:cubicBezTo>
                    <a:pt x="150" y="195"/>
                    <a:pt x="153" y="189"/>
                    <a:pt x="156" y="177"/>
                  </a:cubicBezTo>
                  <a:cubicBezTo>
                    <a:pt x="156" y="172"/>
                    <a:pt x="157" y="166"/>
                    <a:pt x="161" y="163"/>
                  </a:cubicBezTo>
                  <a:cubicBezTo>
                    <a:pt x="168" y="170"/>
                    <a:pt x="174" y="177"/>
                    <a:pt x="180" y="184"/>
                  </a:cubicBezTo>
                  <a:cubicBezTo>
                    <a:pt x="187" y="183"/>
                    <a:pt x="190" y="193"/>
                    <a:pt x="199" y="190"/>
                  </a:cubicBezTo>
                  <a:cubicBezTo>
                    <a:pt x="195" y="175"/>
                    <a:pt x="175" y="174"/>
                    <a:pt x="172" y="157"/>
                  </a:cubicBezTo>
                  <a:cubicBezTo>
                    <a:pt x="183" y="164"/>
                    <a:pt x="194" y="171"/>
                    <a:pt x="208" y="170"/>
                  </a:cubicBezTo>
                  <a:cubicBezTo>
                    <a:pt x="196" y="163"/>
                    <a:pt x="184" y="156"/>
                    <a:pt x="172" y="149"/>
                  </a:cubicBezTo>
                  <a:cubicBezTo>
                    <a:pt x="172" y="149"/>
                    <a:pt x="172" y="149"/>
                    <a:pt x="172" y="149"/>
                  </a:cubicBezTo>
                  <a:cubicBezTo>
                    <a:pt x="187" y="147"/>
                    <a:pt x="201" y="156"/>
                    <a:pt x="216" y="156"/>
                  </a:cubicBezTo>
                  <a:close/>
                  <a:moveTo>
                    <a:pt x="66" y="154"/>
                  </a:moveTo>
                  <a:cubicBezTo>
                    <a:pt x="67" y="155"/>
                    <a:pt x="68" y="156"/>
                    <a:pt x="68" y="157"/>
                  </a:cubicBezTo>
                  <a:cubicBezTo>
                    <a:pt x="67" y="157"/>
                    <a:pt x="65" y="158"/>
                    <a:pt x="63" y="159"/>
                  </a:cubicBezTo>
                  <a:cubicBezTo>
                    <a:pt x="64" y="157"/>
                    <a:pt x="65" y="156"/>
                    <a:pt x="66" y="154"/>
                  </a:cubicBezTo>
                  <a:close/>
                  <a:moveTo>
                    <a:pt x="158" y="61"/>
                  </a:moveTo>
                  <a:cubicBezTo>
                    <a:pt x="154" y="63"/>
                    <a:pt x="151" y="67"/>
                    <a:pt x="149" y="72"/>
                  </a:cubicBezTo>
                  <a:cubicBezTo>
                    <a:pt x="148" y="68"/>
                    <a:pt x="150" y="64"/>
                    <a:pt x="149" y="61"/>
                  </a:cubicBezTo>
                  <a:cubicBezTo>
                    <a:pt x="149" y="61"/>
                    <a:pt x="149" y="61"/>
                    <a:pt x="149" y="61"/>
                  </a:cubicBezTo>
                  <a:cubicBezTo>
                    <a:pt x="152" y="61"/>
                    <a:pt x="155" y="61"/>
                    <a:pt x="158" y="61"/>
                  </a:cubicBezTo>
                  <a:close/>
                  <a:moveTo>
                    <a:pt x="69" y="49"/>
                  </a:moveTo>
                  <a:cubicBezTo>
                    <a:pt x="69" y="49"/>
                    <a:pt x="68" y="49"/>
                    <a:pt x="68" y="49"/>
                  </a:cubicBezTo>
                  <a:cubicBezTo>
                    <a:pt x="68" y="49"/>
                    <a:pt x="67" y="48"/>
                    <a:pt x="67" y="47"/>
                  </a:cubicBezTo>
                  <a:cubicBezTo>
                    <a:pt x="68" y="48"/>
                    <a:pt x="68" y="49"/>
                    <a:pt x="69" y="49"/>
                  </a:cubicBezTo>
                  <a:close/>
                </a:path>
              </a:pathLst>
            </a:custGeom>
            <a:solidFill>
              <a:srgbClr val="CC9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8E4BF5DB-72C5-4BB9-8A09-4BFAC0F2B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8CD9219-BEF5-4508-BD1A-BB7F5921A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82A105DC-CB69-4745-B02D-336BADE0B77F}"/>
              </a:ext>
            </a:extLst>
          </p:cNvPr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9952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417888" y="368877"/>
            <a:ext cx="360770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l"/>
            <a:r>
              <a:rPr lang="en" dirty="0">
                <a:solidFill>
                  <a:srgbClr val="DAB8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RESOURCES</a:t>
            </a:r>
            <a:endParaRPr dirty="0">
              <a:solidFill>
                <a:srgbClr val="DAB84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62BED93B-7B1E-4A1C-BBE0-D291F5E4627B}"/>
              </a:ext>
            </a:extLst>
          </p:cNvPr>
          <p:cNvSpPr>
            <a:spLocks noEditPoints="1"/>
          </p:cNvSpPr>
          <p:nvPr/>
        </p:nvSpPr>
        <p:spPr bwMode="auto">
          <a:xfrm>
            <a:off x="257176" y="2241550"/>
            <a:ext cx="322263" cy="501650"/>
          </a:xfrm>
          <a:custGeom>
            <a:avLst/>
            <a:gdLst>
              <a:gd name="T0" fmla="*/ 60 w 355"/>
              <a:gd name="T1" fmla="*/ 139 h 554"/>
              <a:gd name="T2" fmla="*/ 113 w 355"/>
              <a:gd name="T3" fmla="*/ 79 h 554"/>
              <a:gd name="T4" fmla="*/ 141 w 355"/>
              <a:gd name="T5" fmla="*/ 0 h 554"/>
              <a:gd name="T6" fmla="*/ 276 w 355"/>
              <a:gd name="T7" fmla="*/ 33 h 554"/>
              <a:gd name="T8" fmla="*/ 355 w 355"/>
              <a:gd name="T9" fmla="*/ 2 h 554"/>
              <a:gd name="T10" fmla="*/ 276 w 355"/>
              <a:gd name="T11" fmla="*/ 495 h 554"/>
              <a:gd name="T12" fmla="*/ 248 w 355"/>
              <a:gd name="T13" fmla="*/ 554 h 554"/>
              <a:gd name="T14" fmla="*/ 113 w 355"/>
              <a:gd name="T15" fmla="*/ 526 h 554"/>
              <a:gd name="T16" fmla="*/ 76 w 355"/>
              <a:gd name="T17" fmla="*/ 421 h 554"/>
              <a:gd name="T18" fmla="*/ 0 w 355"/>
              <a:gd name="T19" fmla="*/ 206 h 554"/>
              <a:gd name="T20" fmla="*/ 240 w 355"/>
              <a:gd name="T21" fmla="*/ 57 h 554"/>
              <a:gd name="T22" fmla="*/ 150 w 355"/>
              <a:gd name="T23" fmla="*/ 78 h 554"/>
              <a:gd name="T24" fmla="*/ 203 w 355"/>
              <a:gd name="T25" fmla="*/ 100 h 554"/>
              <a:gd name="T26" fmla="*/ 149 w 355"/>
              <a:gd name="T27" fmla="*/ 125 h 554"/>
              <a:gd name="T28" fmla="*/ 203 w 355"/>
              <a:gd name="T29" fmla="*/ 147 h 554"/>
              <a:gd name="T30" fmla="*/ 149 w 355"/>
              <a:gd name="T31" fmla="*/ 172 h 554"/>
              <a:gd name="T32" fmla="*/ 203 w 355"/>
              <a:gd name="T33" fmla="*/ 195 h 554"/>
              <a:gd name="T34" fmla="*/ 149 w 355"/>
              <a:gd name="T35" fmla="*/ 220 h 554"/>
              <a:gd name="T36" fmla="*/ 203 w 355"/>
              <a:gd name="T37" fmla="*/ 242 h 554"/>
              <a:gd name="T38" fmla="*/ 149 w 355"/>
              <a:gd name="T39" fmla="*/ 267 h 554"/>
              <a:gd name="T40" fmla="*/ 203 w 355"/>
              <a:gd name="T41" fmla="*/ 287 h 554"/>
              <a:gd name="T42" fmla="*/ 149 w 355"/>
              <a:gd name="T43" fmla="*/ 315 h 554"/>
              <a:gd name="T44" fmla="*/ 202 w 355"/>
              <a:gd name="T45" fmla="*/ 335 h 554"/>
              <a:gd name="T46" fmla="*/ 149 w 355"/>
              <a:gd name="T47" fmla="*/ 361 h 554"/>
              <a:gd name="T48" fmla="*/ 203 w 355"/>
              <a:gd name="T49" fmla="*/ 383 h 554"/>
              <a:gd name="T50" fmla="*/ 149 w 355"/>
              <a:gd name="T51" fmla="*/ 408 h 554"/>
              <a:gd name="T52" fmla="*/ 203 w 355"/>
              <a:gd name="T53" fmla="*/ 430 h 554"/>
              <a:gd name="T54" fmla="*/ 149 w 355"/>
              <a:gd name="T55" fmla="*/ 454 h 554"/>
              <a:gd name="T56" fmla="*/ 203 w 355"/>
              <a:gd name="T57" fmla="*/ 477 h 554"/>
              <a:gd name="T58" fmla="*/ 150 w 355"/>
              <a:gd name="T59" fmla="*/ 498 h 554"/>
              <a:gd name="T60" fmla="*/ 111 w 355"/>
              <a:gd name="T61" fmla="*/ 392 h 554"/>
              <a:gd name="T62" fmla="*/ 28 w 355"/>
              <a:gd name="T63" fmla="*/ 233 h 554"/>
              <a:gd name="T64" fmla="*/ 111 w 355"/>
              <a:gd name="T65" fmla="*/ 392 h 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55" h="554">
                <a:moveTo>
                  <a:pt x="0" y="206"/>
                </a:moveTo>
                <a:cubicBezTo>
                  <a:pt x="12" y="176"/>
                  <a:pt x="27" y="149"/>
                  <a:pt x="60" y="139"/>
                </a:cubicBezTo>
                <a:cubicBezTo>
                  <a:pt x="76" y="134"/>
                  <a:pt x="93" y="133"/>
                  <a:pt x="113" y="130"/>
                </a:cubicBezTo>
                <a:cubicBezTo>
                  <a:pt x="113" y="114"/>
                  <a:pt x="113" y="96"/>
                  <a:pt x="113" y="79"/>
                </a:cubicBezTo>
                <a:cubicBezTo>
                  <a:pt x="113" y="62"/>
                  <a:pt x="112" y="45"/>
                  <a:pt x="113" y="29"/>
                </a:cubicBezTo>
                <a:cubicBezTo>
                  <a:pt x="113" y="7"/>
                  <a:pt x="119" y="1"/>
                  <a:pt x="141" y="0"/>
                </a:cubicBezTo>
                <a:cubicBezTo>
                  <a:pt x="175" y="0"/>
                  <a:pt x="209" y="0"/>
                  <a:pt x="243" y="0"/>
                </a:cubicBezTo>
                <a:cubicBezTo>
                  <a:pt x="271" y="0"/>
                  <a:pt x="276" y="5"/>
                  <a:pt x="276" y="33"/>
                </a:cubicBezTo>
                <a:cubicBezTo>
                  <a:pt x="276" y="40"/>
                  <a:pt x="276" y="47"/>
                  <a:pt x="276" y="59"/>
                </a:cubicBezTo>
                <a:cubicBezTo>
                  <a:pt x="304" y="39"/>
                  <a:pt x="328" y="21"/>
                  <a:pt x="355" y="2"/>
                </a:cubicBezTo>
                <a:cubicBezTo>
                  <a:pt x="355" y="186"/>
                  <a:pt x="355" y="368"/>
                  <a:pt x="355" y="553"/>
                </a:cubicBezTo>
                <a:cubicBezTo>
                  <a:pt x="329" y="533"/>
                  <a:pt x="304" y="516"/>
                  <a:pt x="276" y="495"/>
                </a:cubicBezTo>
                <a:cubicBezTo>
                  <a:pt x="276" y="508"/>
                  <a:pt x="276" y="516"/>
                  <a:pt x="276" y="525"/>
                </a:cubicBezTo>
                <a:cubicBezTo>
                  <a:pt x="276" y="548"/>
                  <a:pt x="271" y="554"/>
                  <a:pt x="248" y="554"/>
                </a:cubicBezTo>
                <a:cubicBezTo>
                  <a:pt x="212" y="554"/>
                  <a:pt x="176" y="554"/>
                  <a:pt x="140" y="554"/>
                </a:cubicBezTo>
                <a:cubicBezTo>
                  <a:pt x="119" y="554"/>
                  <a:pt x="113" y="547"/>
                  <a:pt x="113" y="526"/>
                </a:cubicBezTo>
                <a:cubicBezTo>
                  <a:pt x="112" y="493"/>
                  <a:pt x="113" y="459"/>
                  <a:pt x="113" y="423"/>
                </a:cubicBezTo>
                <a:cubicBezTo>
                  <a:pt x="100" y="422"/>
                  <a:pt x="88" y="423"/>
                  <a:pt x="76" y="421"/>
                </a:cubicBezTo>
                <a:cubicBezTo>
                  <a:pt x="36" y="413"/>
                  <a:pt x="14" y="386"/>
                  <a:pt x="0" y="350"/>
                </a:cubicBezTo>
                <a:cubicBezTo>
                  <a:pt x="0" y="302"/>
                  <a:pt x="0" y="254"/>
                  <a:pt x="0" y="206"/>
                </a:cubicBezTo>
                <a:close/>
                <a:moveTo>
                  <a:pt x="240" y="498"/>
                </a:moveTo>
                <a:cubicBezTo>
                  <a:pt x="240" y="349"/>
                  <a:pt x="240" y="203"/>
                  <a:pt x="240" y="57"/>
                </a:cubicBezTo>
                <a:cubicBezTo>
                  <a:pt x="209" y="57"/>
                  <a:pt x="179" y="57"/>
                  <a:pt x="150" y="57"/>
                </a:cubicBezTo>
                <a:cubicBezTo>
                  <a:pt x="150" y="64"/>
                  <a:pt x="150" y="70"/>
                  <a:pt x="150" y="78"/>
                </a:cubicBezTo>
                <a:cubicBezTo>
                  <a:pt x="168" y="78"/>
                  <a:pt x="185" y="78"/>
                  <a:pt x="204" y="78"/>
                </a:cubicBezTo>
                <a:cubicBezTo>
                  <a:pt x="203" y="86"/>
                  <a:pt x="203" y="92"/>
                  <a:pt x="203" y="100"/>
                </a:cubicBezTo>
                <a:cubicBezTo>
                  <a:pt x="184" y="100"/>
                  <a:pt x="167" y="100"/>
                  <a:pt x="149" y="100"/>
                </a:cubicBezTo>
                <a:cubicBezTo>
                  <a:pt x="149" y="109"/>
                  <a:pt x="149" y="116"/>
                  <a:pt x="149" y="125"/>
                </a:cubicBezTo>
                <a:cubicBezTo>
                  <a:pt x="168" y="125"/>
                  <a:pt x="185" y="125"/>
                  <a:pt x="204" y="125"/>
                </a:cubicBezTo>
                <a:cubicBezTo>
                  <a:pt x="203" y="134"/>
                  <a:pt x="203" y="139"/>
                  <a:pt x="203" y="147"/>
                </a:cubicBezTo>
                <a:cubicBezTo>
                  <a:pt x="184" y="147"/>
                  <a:pt x="167" y="147"/>
                  <a:pt x="149" y="147"/>
                </a:cubicBezTo>
                <a:cubicBezTo>
                  <a:pt x="149" y="156"/>
                  <a:pt x="149" y="163"/>
                  <a:pt x="149" y="172"/>
                </a:cubicBezTo>
                <a:cubicBezTo>
                  <a:pt x="168" y="172"/>
                  <a:pt x="185" y="172"/>
                  <a:pt x="204" y="172"/>
                </a:cubicBezTo>
                <a:cubicBezTo>
                  <a:pt x="204" y="181"/>
                  <a:pt x="203" y="187"/>
                  <a:pt x="203" y="195"/>
                </a:cubicBezTo>
                <a:cubicBezTo>
                  <a:pt x="184" y="195"/>
                  <a:pt x="167" y="195"/>
                  <a:pt x="149" y="195"/>
                </a:cubicBezTo>
                <a:cubicBezTo>
                  <a:pt x="149" y="204"/>
                  <a:pt x="149" y="211"/>
                  <a:pt x="149" y="220"/>
                </a:cubicBezTo>
                <a:cubicBezTo>
                  <a:pt x="168" y="220"/>
                  <a:pt x="185" y="220"/>
                  <a:pt x="203" y="220"/>
                </a:cubicBezTo>
                <a:cubicBezTo>
                  <a:pt x="203" y="228"/>
                  <a:pt x="203" y="233"/>
                  <a:pt x="203" y="242"/>
                </a:cubicBezTo>
                <a:cubicBezTo>
                  <a:pt x="184" y="242"/>
                  <a:pt x="167" y="242"/>
                  <a:pt x="148" y="242"/>
                </a:cubicBezTo>
                <a:cubicBezTo>
                  <a:pt x="148" y="251"/>
                  <a:pt x="149" y="258"/>
                  <a:pt x="149" y="267"/>
                </a:cubicBezTo>
                <a:cubicBezTo>
                  <a:pt x="168" y="267"/>
                  <a:pt x="185" y="267"/>
                  <a:pt x="203" y="267"/>
                </a:cubicBezTo>
                <a:cubicBezTo>
                  <a:pt x="203" y="274"/>
                  <a:pt x="203" y="280"/>
                  <a:pt x="203" y="287"/>
                </a:cubicBezTo>
                <a:cubicBezTo>
                  <a:pt x="184" y="288"/>
                  <a:pt x="167" y="289"/>
                  <a:pt x="148" y="290"/>
                </a:cubicBezTo>
                <a:cubicBezTo>
                  <a:pt x="148" y="299"/>
                  <a:pt x="149" y="306"/>
                  <a:pt x="149" y="315"/>
                </a:cubicBezTo>
                <a:cubicBezTo>
                  <a:pt x="168" y="315"/>
                  <a:pt x="185" y="315"/>
                  <a:pt x="204" y="315"/>
                </a:cubicBezTo>
                <a:cubicBezTo>
                  <a:pt x="203" y="322"/>
                  <a:pt x="203" y="328"/>
                  <a:pt x="202" y="335"/>
                </a:cubicBezTo>
                <a:cubicBezTo>
                  <a:pt x="184" y="335"/>
                  <a:pt x="167" y="335"/>
                  <a:pt x="149" y="335"/>
                </a:cubicBezTo>
                <a:cubicBezTo>
                  <a:pt x="149" y="344"/>
                  <a:pt x="149" y="352"/>
                  <a:pt x="149" y="361"/>
                </a:cubicBezTo>
                <a:cubicBezTo>
                  <a:pt x="168" y="361"/>
                  <a:pt x="185" y="361"/>
                  <a:pt x="203" y="361"/>
                </a:cubicBezTo>
                <a:cubicBezTo>
                  <a:pt x="203" y="369"/>
                  <a:pt x="203" y="374"/>
                  <a:pt x="203" y="383"/>
                </a:cubicBezTo>
                <a:cubicBezTo>
                  <a:pt x="184" y="383"/>
                  <a:pt x="167" y="383"/>
                  <a:pt x="149" y="383"/>
                </a:cubicBezTo>
                <a:cubicBezTo>
                  <a:pt x="149" y="392"/>
                  <a:pt x="149" y="399"/>
                  <a:pt x="149" y="408"/>
                </a:cubicBezTo>
                <a:cubicBezTo>
                  <a:pt x="168" y="408"/>
                  <a:pt x="185" y="408"/>
                  <a:pt x="203" y="408"/>
                </a:cubicBezTo>
                <a:cubicBezTo>
                  <a:pt x="203" y="416"/>
                  <a:pt x="203" y="422"/>
                  <a:pt x="203" y="430"/>
                </a:cubicBezTo>
                <a:cubicBezTo>
                  <a:pt x="184" y="430"/>
                  <a:pt x="167" y="430"/>
                  <a:pt x="149" y="430"/>
                </a:cubicBezTo>
                <a:cubicBezTo>
                  <a:pt x="149" y="438"/>
                  <a:pt x="149" y="445"/>
                  <a:pt x="149" y="454"/>
                </a:cubicBezTo>
                <a:cubicBezTo>
                  <a:pt x="167" y="454"/>
                  <a:pt x="185" y="454"/>
                  <a:pt x="203" y="454"/>
                </a:cubicBezTo>
                <a:cubicBezTo>
                  <a:pt x="203" y="462"/>
                  <a:pt x="203" y="469"/>
                  <a:pt x="203" y="477"/>
                </a:cubicBezTo>
                <a:cubicBezTo>
                  <a:pt x="184" y="477"/>
                  <a:pt x="166" y="477"/>
                  <a:pt x="148" y="477"/>
                </a:cubicBezTo>
                <a:cubicBezTo>
                  <a:pt x="148" y="486"/>
                  <a:pt x="149" y="492"/>
                  <a:pt x="150" y="498"/>
                </a:cubicBezTo>
                <a:cubicBezTo>
                  <a:pt x="180" y="498"/>
                  <a:pt x="209" y="498"/>
                  <a:pt x="240" y="498"/>
                </a:cubicBezTo>
                <a:close/>
                <a:moveTo>
                  <a:pt x="111" y="392"/>
                </a:moveTo>
                <a:cubicBezTo>
                  <a:pt x="111" y="316"/>
                  <a:pt x="111" y="239"/>
                  <a:pt x="111" y="163"/>
                </a:cubicBezTo>
                <a:cubicBezTo>
                  <a:pt x="60" y="156"/>
                  <a:pt x="29" y="183"/>
                  <a:pt x="28" y="233"/>
                </a:cubicBezTo>
                <a:cubicBezTo>
                  <a:pt x="28" y="262"/>
                  <a:pt x="28" y="291"/>
                  <a:pt x="28" y="320"/>
                </a:cubicBezTo>
                <a:cubicBezTo>
                  <a:pt x="29" y="371"/>
                  <a:pt x="59" y="397"/>
                  <a:pt x="111" y="39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8181C5A7-83BD-4E66-B931-FCFAF872BF96}"/>
              </a:ext>
            </a:extLst>
          </p:cNvPr>
          <p:cNvSpPr>
            <a:spLocks/>
          </p:cNvSpPr>
          <p:nvPr/>
        </p:nvSpPr>
        <p:spPr bwMode="auto">
          <a:xfrm>
            <a:off x="4652963" y="2470150"/>
            <a:ext cx="307975" cy="273050"/>
          </a:xfrm>
          <a:custGeom>
            <a:avLst/>
            <a:gdLst>
              <a:gd name="T0" fmla="*/ 341 w 341"/>
              <a:gd name="T1" fmla="*/ 301 h 301"/>
              <a:gd name="T2" fmla="*/ 227 w 341"/>
              <a:gd name="T3" fmla="*/ 301 h 301"/>
              <a:gd name="T4" fmla="*/ 159 w 341"/>
              <a:gd name="T5" fmla="*/ 233 h 301"/>
              <a:gd name="T6" fmla="*/ 158 w 341"/>
              <a:gd name="T7" fmla="*/ 76 h 301"/>
              <a:gd name="T8" fmla="*/ 107 w 341"/>
              <a:gd name="T9" fmla="*/ 25 h 301"/>
              <a:gd name="T10" fmla="*/ 1 w 341"/>
              <a:gd name="T11" fmla="*/ 25 h 301"/>
              <a:gd name="T12" fmla="*/ 0 w 341"/>
              <a:gd name="T13" fmla="*/ 2 h 301"/>
              <a:gd name="T14" fmla="*/ 125 w 341"/>
              <a:gd name="T15" fmla="*/ 3 h 301"/>
              <a:gd name="T16" fmla="*/ 181 w 341"/>
              <a:gd name="T17" fmla="*/ 69 h 301"/>
              <a:gd name="T18" fmla="*/ 181 w 341"/>
              <a:gd name="T19" fmla="*/ 223 h 301"/>
              <a:gd name="T20" fmla="*/ 235 w 341"/>
              <a:gd name="T21" fmla="*/ 278 h 301"/>
              <a:gd name="T22" fmla="*/ 341 w 341"/>
              <a:gd name="T23" fmla="*/ 277 h 301"/>
              <a:gd name="T24" fmla="*/ 341 w 341"/>
              <a:gd name="T25" fmla="*/ 301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1" h="301">
                <a:moveTo>
                  <a:pt x="341" y="301"/>
                </a:moveTo>
                <a:cubicBezTo>
                  <a:pt x="303" y="301"/>
                  <a:pt x="265" y="301"/>
                  <a:pt x="227" y="301"/>
                </a:cubicBezTo>
                <a:cubicBezTo>
                  <a:pt x="186" y="301"/>
                  <a:pt x="160" y="275"/>
                  <a:pt x="159" y="233"/>
                </a:cubicBezTo>
                <a:cubicBezTo>
                  <a:pt x="158" y="181"/>
                  <a:pt x="159" y="128"/>
                  <a:pt x="158" y="76"/>
                </a:cubicBezTo>
                <a:cubicBezTo>
                  <a:pt x="158" y="40"/>
                  <a:pt x="143" y="25"/>
                  <a:pt x="107" y="25"/>
                </a:cubicBezTo>
                <a:cubicBezTo>
                  <a:pt x="73" y="25"/>
                  <a:pt x="38" y="25"/>
                  <a:pt x="1" y="25"/>
                </a:cubicBezTo>
                <a:cubicBezTo>
                  <a:pt x="1" y="17"/>
                  <a:pt x="0" y="10"/>
                  <a:pt x="0" y="2"/>
                </a:cubicBezTo>
                <a:cubicBezTo>
                  <a:pt x="43" y="2"/>
                  <a:pt x="84" y="0"/>
                  <a:pt x="125" y="3"/>
                </a:cubicBezTo>
                <a:cubicBezTo>
                  <a:pt x="160" y="5"/>
                  <a:pt x="181" y="33"/>
                  <a:pt x="181" y="69"/>
                </a:cubicBezTo>
                <a:cubicBezTo>
                  <a:pt x="182" y="120"/>
                  <a:pt x="182" y="171"/>
                  <a:pt x="181" y="223"/>
                </a:cubicBezTo>
                <a:cubicBezTo>
                  <a:pt x="181" y="261"/>
                  <a:pt x="197" y="278"/>
                  <a:pt x="235" y="278"/>
                </a:cubicBezTo>
                <a:cubicBezTo>
                  <a:pt x="271" y="278"/>
                  <a:pt x="306" y="277"/>
                  <a:pt x="341" y="277"/>
                </a:cubicBezTo>
                <a:cubicBezTo>
                  <a:pt x="341" y="285"/>
                  <a:pt x="341" y="293"/>
                  <a:pt x="341" y="30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33DA2148-1EE4-4B4D-9E9F-D3C75C35A414}"/>
              </a:ext>
            </a:extLst>
          </p:cNvPr>
          <p:cNvSpPr>
            <a:spLocks noEditPoints="1"/>
          </p:cNvSpPr>
          <p:nvPr/>
        </p:nvSpPr>
        <p:spPr bwMode="auto">
          <a:xfrm>
            <a:off x="1622426" y="1049338"/>
            <a:ext cx="711200" cy="596900"/>
          </a:xfrm>
          <a:custGeom>
            <a:avLst/>
            <a:gdLst>
              <a:gd name="T0" fmla="*/ 787 w 787"/>
              <a:gd name="T1" fmla="*/ 215 h 659"/>
              <a:gd name="T2" fmla="*/ 677 w 787"/>
              <a:gd name="T3" fmla="*/ 336 h 659"/>
              <a:gd name="T4" fmla="*/ 584 w 787"/>
              <a:gd name="T5" fmla="*/ 249 h 659"/>
              <a:gd name="T6" fmla="*/ 584 w 787"/>
              <a:gd name="T7" fmla="*/ 456 h 659"/>
              <a:gd name="T8" fmla="*/ 584 w 787"/>
              <a:gd name="T9" fmla="*/ 659 h 659"/>
              <a:gd name="T10" fmla="*/ 209 w 787"/>
              <a:gd name="T11" fmla="*/ 659 h 659"/>
              <a:gd name="T12" fmla="*/ 209 w 787"/>
              <a:gd name="T13" fmla="*/ 248 h 659"/>
              <a:gd name="T14" fmla="*/ 116 w 787"/>
              <a:gd name="T15" fmla="*/ 335 h 659"/>
              <a:gd name="T16" fmla="*/ 0 w 787"/>
              <a:gd name="T17" fmla="*/ 208 h 659"/>
              <a:gd name="T18" fmla="*/ 40 w 787"/>
              <a:gd name="T19" fmla="*/ 167 h 659"/>
              <a:gd name="T20" fmla="*/ 124 w 787"/>
              <a:gd name="T21" fmla="*/ 84 h 659"/>
              <a:gd name="T22" fmla="*/ 204 w 787"/>
              <a:gd name="T23" fmla="*/ 33 h 659"/>
              <a:gd name="T24" fmla="*/ 278 w 787"/>
              <a:gd name="T25" fmla="*/ 4 h 659"/>
              <a:gd name="T26" fmla="*/ 300 w 787"/>
              <a:gd name="T27" fmla="*/ 9 h 659"/>
              <a:gd name="T28" fmla="*/ 489 w 787"/>
              <a:gd name="T29" fmla="*/ 9 h 659"/>
              <a:gd name="T30" fmla="*/ 514 w 787"/>
              <a:gd name="T31" fmla="*/ 4 h 659"/>
              <a:gd name="T32" fmla="*/ 625 w 787"/>
              <a:gd name="T33" fmla="*/ 48 h 659"/>
              <a:gd name="T34" fmla="*/ 637 w 787"/>
              <a:gd name="T35" fmla="*/ 55 h 659"/>
              <a:gd name="T36" fmla="*/ 787 w 787"/>
              <a:gd name="T37" fmla="*/ 215 h 659"/>
              <a:gd name="T38" fmla="*/ 512 w 787"/>
              <a:gd name="T39" fmla="*/ 304 h 659"/>
              <a:gd name="T40" fmla="*/ 499 w 787"/>
              <a:gd name="T41" fmla="*/ 246 h 659"/>
              <a:gd name="T42" fmla="*/ 453 w 787"/>
              <a:gd name="T43" fmla="*/ 216 h 659"/>
              <a:gd name="T44" fmla="*/ 408 w 787"/>
              <a:gd name="T45" fmla="*/ 246 h 659"/>
              <a:gd name="T46" fmla="*/ 408 w 787"/>
              <a:gd name="T47" fmla="*/ 363 h 659"/>
              <a:gd name="T48" fmla="*/ 456 w 787"/>
              <a:gd name="T49" fmla="*/ 392 h 659"/>
              <a:gd name="T50" fmla="*/ 500 w 787"/>
              <a:gd name="T51" fmla="*/ 361 h 659"/>
              <a:gd name="T52" fmla="*/ 512 w 787"/>
              <a:gd name="T53" fmla="*/ 304 h 659"/>
              <a:gd name="T54" fmla="*/ 356 w 787"/>
              <a:gd name="T55" fmla="*/ 217 h 659"/>
              <a:gd name="T56" fmla="*/ 322 w 787"/>
              <a:gd name="T57" fmla="*/ 231 h 659"/>
              <a:gd name="T58" fmla="*/ 298 w 787"/>
              <a:gd name="T59" fmla="*/ 251 h 659"/>
              <a:gd name="T60" fmla="*/ 284 w 787"/>
              <a:gd name="T61" fmla="*/ 289 h 659"/>
              <a:gd name="T62" fmla="*/ 324 w 787"/>
              <a:gd name="T63" fmla="*/ 268 h 659"/>
              <a:gd name="T64" fmla="*/ 324 w 787"/>
              <a:gd name="T65" fmla="*/ 387 h 659"/>
              <a:gd name="T66" fmla="*/ 356 w 787"/>
              <a:gd name="T67" fmla="*/ 387 h 659"/>
              <a:gd name="T68" fmla="*/ 356 w 787"/>
              <a:gd name="T69" fmla="*/ 217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87" h="659">
                <a:moveTo>
                  <a:pt x="787" y="215"/>
                </a:moveTo>
                <a:cubicBezTo>
                  <a:pt x="754" y="251"/>
                  <a:pt x="716" y="293"/>
                  <a:pt x="677" y="336"/>
                </a:cubicBezTo>
                <a:cubicBezTo>
                  <a:pt x="645" y="306"/>
                  <a:pt x="617" y="279"/>
                  <a:pt x="584" y="249"/>
                </a:cubicBezTo>
                <a:cubicBezTo>
                  <a:pt x="584" y="321"/>
                  <a:pt x="584" y="388"/>
                  <a:pt x="584" y="456"/>
                </a:cubicBezTo>
                <a:cubicBezTo>
                  <a:pt x="584" y="523"/>
                  <a:pt x="584" y="590"/>
                  <a:pt x="584" y="659"/>
                </a:cubicBezTo>
                <a:cubicBezTo>
                  <a:pt x="459" y="659"/>
                  <a:pt x="335" y="659"/>
                  <a:pt x="209" y="659"/>
                </a:cubicBezTo>
                <a:cubicBezTo>
                  <a:pt x="209" y="524"/>
                  <a:pt x="209" y="389"/>
                  <a:pt x="209" y="248"/>
                </a:cubicBezTo>
                <a:cubicBezTo>
                  <a:pt x="176" y="279"/>
                  <a:pt x="147" y="306"/>
                  <a:pt x="116" y="335"/>
                </a:cubicBezTo>
                <a:cubicBezTo>
                  <a:pt x="77" y="292"/>
                  <a:pt x="39" y="250"/>
                  <a:pt x="0" y="208"/>
                </a:cubicBezTo>
                <a:cubicBezTo>
                  <a:pt x="10" y="197"/>
                  <a:pt x="25" y="182"/>
                  <a:pt x="40" y="167"/>
                </a:cubicBezTo>
                <a:cubicBezTo>
                  <a:pt x="68" y="139"/>
                  <a:pt x="98" y="113"/>
                  <a:pt x="124" y="84"/>
                </a:cubicBezTo>
                <a:cubicBezTo>
                  <a:pt x="147" y="60"/>
                  <a:pt x="173" y="44"/>
                  <a:pt x="204" y="33"/>
                </a:cubicBezTo>
                <a:cubicBezTo>
                  <a:pt x="229" y="24"/>
                  <a:pt x="253" y="13"/>
                  <a:pt x="278" y="4"/>
                </a:cubicBezTo>
                <a:cubicBezTo>
                  <a:pt x="285" y="2"/>
                  <a:pt x="295" y="4"/>
                  <a:pt x="300" y="9"/>
                </a:cubicBezTo>
                <a:cubicBezTo>
                  <a:pt x="358" y="58"/>
                  <a:pt x="433" y="59"/>
                  <a:pt x="489" y="9"/>
                </a:cubicBezTo>
                <a:cubicBezTo>
                  <a:pt x="497" y="2"/>
                  <a:pt x="504" y="0"/>
                  <a:pt x="514" y="4"/>
                </a:cubicBezTo>
                <a:cubicBezTo>
                  <a:pt x="551" y="19"/>
                  <a:pt x="588" y="33"/>
                  <a:pt x="625" y="48"/>
                </a:cubicBezTo>
                <a:cubicBezTo>
                  <a:pt x="629" y="50"/>
                  <a:pt x="634" y="52"/>
                  <a:pt x="637" y="55"/>
                </a:cubicBezTo>
                <a:cubicBezTo>
                  <a:pt x="688" y="109"/>
                  <a:pt x="739" y="163"/>
                  <a:pt x="787" y="215"/>
                </a:cubicBezTo>
                <a:close/>
                <a:moveTo>
                  <a:pt x="512" y="304"/>
                </a:moveTo>
                <a:cubicBezTo>
                  <a:pt x="508" y="284"/>
                  <a:pt x="506" y="264"/>
                  <a:pt x="499" y="246"/>
                </a:cubicBezTo>
                <a:cubicBezTo>
                  <a:pt x="492" y="226"/>
                  <a:pt x="475" y="215"/>
                  <a:pt x="453" y="216"/>
                </a:cubicBezTo>
                <a:cubicBezTo>
                  <a:pt x="431" y="216"/>
                  <a:pt x="415" y="226"/>
                  <a:pt x="408" y="246"/>
                </a:cubicBezTo>
                <a:cubicBezTo>
                  <a:pt x="393" y="285"/>
                  <a:pt x="393" y="324"/>
                  <a:pt x="408" y="363"/>
                </a:cubicBezTo>
                <a:cubicBezTo>
                  <a:pt x="416" y="384"/>
                  <a:pt x="434" y="392"/>
                  <a:pt x="456" y="392"/>
                </a:cubicBezTo>
                <a:cubicBezTo>
                  <a:pt x="477" y="391"/>
                  <a:pt x="493" y="381"/>
                  <a:pt x="500" y="361"/>
                </a:cubicBezTo>
                <a:cubicBezTo>
                  <a:pt x="506" y="343"/>
                  <a:pt x="508" y="324"/>
                  <a:pt x="512" y="304"/>
                </a:cubicBezTo>
                <a:close/>
                <a:moveTo>
                  <a:pt x="356" y="217"/>
                </a:moveTo>
                <a:cubicBezTo>
                  <a:pt x="340" y="213"/>
                  <a:pt x="330" y="216"/>
                  <a:pt x="322" y="231"/>
                </a:cubicBezTo>
                <a:cubicBezTo>
                  <a:pt x="317" y="240"/>
                  <a:pt x="307" y="248"/>
                  <a:pt x="298" y="251"/>
                </a:cubicBezTo>
                <a:cubicBezTo>
                  <a:pt x="279" y="259"/>
                  <a:pt x="281" y="272"/>
                  <a:pt x="284" y="289"/>
                </a:cubicBezTo>
                <a:cubicBezTo>
                  <a:pt x="298" y="282"/>
                  <a:pt x="310" y="276"/>
                  <a:pt x="324" y="268"/>
                </a:cubicBezTo>
                <a:cubicBezTo>
                  <a:pt x="324" y="309"/>
                  <a:pt x="324" y="348"/>
                  <a:pt x="324" y="387"/>
                </a:cubicBezTo>
                <a:cubicBezTo>
                  <a:pt x="336" y="387"/>
                  <a:pt x="346" y="387"/>
                  <a:pt x="356" y="387"/>
                </a:cubicBezTo>
                <a:cubicBezTo>
                  <a:pt x="356" y="330"/>
                  <a:pt x="356" y="274"/>
                  <a:pt x="356" y="21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8C7D16E6-7A53-48F4-A397-5ADDB9DD8936}"/>
              </a:ext>
            </a:extLst>
          </p:cNvPr>
          <p:cNvSpPr>
            <a:spLocks/>
          </p:cNvSpPr>
          <p:nvPr/>
        </p:nvSpPr>
        <p:spPr bwMode="auto">
          <a:xfrm>
            <a:off x="4252913" y="1030288"/>
            <a:ext cx="635000" cy="468312"/>
          </a:xfrm>
          <a:custGeom>
            <a:avLst/>
            <a:gdLst>
              <a:gd name="T0" fmla="*/ 702 w 702"/>
              <a:gd name="T1" fmla="*/ 417 h 519"/>
              <a:gd name="T2" fmla="*/ 702 w 702"/>
              <a:gd name="T3" fmla="*/ 516 h 519"/>
              <a:gd name="T4" fmla="*/ 644 w 702"/>
              <a:gd name="T5" fmla="*/ 501 h 519"/>
              <a:gd name="T6" fmla="*/ 532 w 702"/>
              <a:gd name="T7" fmla="*/ 500 h 519"/>
              <a:gd name="T8" fmla="*/ 402 w 702"/>
              <a:gd name="T9" fmla="*/ 499 h 519"/>
              <a:gd name="T10" fmla="*/ 294 w 702"/>
              <a:gd name="T11" fmla="*/ 501 h 519"/>
              <a:gd name="T12" fmla="*/ 176 w 702"/>
              <a:gd name="T13" fmla="*/ 502 h 519"/>
              <a:gd name="T14" fmla="*/ 55 w 702"/>
              <a:gd name="T15" fmla="*/ 502 h 519"/>
              <a:gd name="T16" fmla="*/ 0 w 702"/>
              <a:gd name="T17" fmla="*/ 517 h 519"/>
              <a:gd name="T18" fmla="*/ 0 w 702"/>
              <a:gd name="T19" fmla="*/ 416 h 519"/>
              <a:gd name="T20" fmla="*/ 142 w 702"/>
              <a:gd name="T21" fmla="*/ 383 h 519"/>
              <a:gd name="T22" fmla="*/ 137 w 702"/>
              <a:gd name="T23" fmla="*/ 303 h 519"/>
              <a:gd name="T24" fmla="*/ 137 w 702"/>
              <a:gd name="T25" fmla="*/ 164 h 519"/>
              <a:gd name="T26" fmla="*/ 132 w 702"/>
              <a:gd name="T27" fmla="*/ 55 h 519"/>
              <a:gd name="T28" fmla="*/ 117 w 702"/>
              <a:gd name="T29" fmla="*/ 0 h 519"/>
              <a:gd name="T30" fmla="*/ 216 w 702"/>
              <a:gd name="T31" fmla="*/ 0 h 519"/>
              <a:gd name="T32" fmla="*/ 243 w 702"/>
              <a:gd name="T33" fmla="*/ 97 h 519"/>
              <a:gd name="T34" fmla="*/ 233 w 702"/>
              <a:gd name="T35" fmla="*/ 171 h 519"/>
              <a:gd name="T36" fmla="*/ 233 w 702"/>
              <a:gd name="T37" fmla="*/ 291 h 519"/>
              <a:gd name="T38" fmla="*/ 232 w 702"/>
              <a:gd name="T39" fmla="*/ 413 h 519"/>
              <a:gd name="T40" fmla="*/ 303 w 702"/>
              <a:gd name="T41" fmla="*/ 396 h 519"/>
              <a:gd name="T42" fmla="*/ 311 w 702"/>
              <a:gd name="T43" fmla="*/ 379 h 519"/>
              <a:gd name="T44" fmla="*/ 302 w 702"/>
              <a:gd name="T45" fmla="*/ 295 h 519"/>
              <a:gd name="T46" fmla="*/ 302 w 702"/>
              <a:gd name="T47" fmla="*/ 171 h 519"/>
              <a:gd name="T48" fmla="*/ 302 w 702"/>
              <a:gd name="T49" fmla="*/ 59 h 519"/>
              <a:gd name="T50" fmla="*/ 285 w 702"/>
              <a:gd name="T51" fmla="*/ 0 h 519"/>
              <a:gd name="T52" fmla="*/ 384 w 702"/>
              <a:gd name="T53" fmla="*/ 0 h 519"/>
              <a:gd name="T54" fmla="*/ 407 w 702"/>
              <a:gd name="T55" fmla="*/ 75 h 519"/>
              <a:gd name="T56" fmla="*/ 404 w 702"/>
              <a:gd name="T57" fmla="*/ 165 h 519"/>
              <a:gd name="T58" fmla="*/ 405 w 702"/>
              <a:gd name="T59" fmla="*/ 302 h 519"/>
              <a:gd name="T60" fmla="*/ 406 w 702"/>
              <a:gd name="T61" fmla="*/ 397 h 519"/>
              <a:gd name="T62" fmla="*/ 409 w 702"/>
              <a:gd name="T63" fmla="*/ 401 h 519"/>
              <a:gd name="T64" fmla="*/ 481 w 702"/>
              <a:gd name="T65" fmla="*/ 361 h 519"/>
              <a:gd name="T66" fmla="*/ 469 w 702"/>
              <a:gd name="T67" fmla="*/ 293 h 519"/>
              <a:gd name="T68" fmla="*/ 470 w 702"/>
              <a:gd name="T69" fmla="*/ 173 h 519"/>
              <a:gd name="T70" fmla="*/ 470 w 702"/>
              <a:gd name="T71" fmla="*/ 57 h 519"/>
              <a:gd name="T72" fmla="*/ 454 w 702"/>
              <a:gd name="T73" fmla="*/ 0 h 519"/>
              <a:gd name="T74" fmla="*/ 552 w 702"/>
              <a:gd name="T75" fmla="*/ 0 h 519"/>
              <a:gd name="T76" fmla="*/ 575 w 702"/>
              <a:gd name="T77" fmla="*/ 74 h 519"/>
              <a:gd name="T78" fmla="*/ 571 w 702"/>
              <a:gd name="T79" fmla="*/ 170 h 519"/>
              <a:gd name="T80" fmla="*/ 570 w 702"/>
              <a:gd name="T81" fmla="*/ 294 h 519"/>
              <a:gd name="T82" fmla="*/ 578 w 702"/>
              <a:gd name="T83" fmla="*/ 384 h 519"/>
              <a:gd name="T84" fmla="*/ 702 w 702"/>
              <a:gd name="T85" fmla="*/ 417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02" h="519">
                <a:moveTo>
                  <a:pt x="702" y="417"/>
                </a:moveTo>
                <a:cubicBezTo>
                  <a:pt x="702" y="449"/>
                  <a:pt x="702" y="480"/>
                  <a:pt x="702" y="516"/>
                </a:cubicBezTo>
                <a:cubicBezTo>
                  <a:pt x="682" y="511"/>
                  <a:pt x="662" y="509"/>
                  <a:pt x="644" y="501"/>
                </a:cubicBezTo>
                <a:cubicBezTo>
                  <a:pt x="607" y="486"/>
                  <a:pt x="569" y="484"/>
                  <a:pt x="532" y="500"/>
                </a:cubicBezTo>
                <a:cubicBezTo>
                  <a:pt x="488" y="518"/>
                  <a:pt x="446" y="518"/>
                  <a:pt x="402" y="499"/>
                </a:cubicBezTo>
                <a:cubicBezTo>
                  <a:pt x="367" y="483"/>
                  <a:pt x="330" y="485"/>
                  <a:pt x="294" y="501"/>
                </a:cubicBezTo>
                <a:cubicBezTo>
                  <a:pt x="254" y="518"/>
                  <a:pt x="215" y="519"/>
                  <a:pt x="176" y="502"/>
                </a:cubicBezTo>
                <a:cubicBezTo>
                  <a:pt x="135" y="485"/>
                  <a:pt x="96" y="485"/>
                  <a:pt x="55" y="502"/>
                </a:cubicBezTo>
                <a:cubicBezTo>
                  <a:pt x="39" y="509"/>
                  <a:pt x="20" y="512"/>
                  <a:pt x="0" y="517"/>
                </a:cubicBezTo>
                <a:cubicBezTo>
                  <a:pt x="0" y="481"/>
                  <a:pt x="0" y="449"/>
                  <a:pt x="0" y="416"/>
                </a:cubicBezTo>
                <a:cubicBezTo>
                  <a:pt x="46" y="405"/>
                  <a:pt x="92" y="394"/>
                  <a:pt x="142" y="383"/>
                </a:cubicBezTo>
                <a:cubicBezTo>
                  <a:pt x="150" y="359"/>
                  <a:pt x="149" y="330"/>
                  <a:pt x="137" y="303"/>
                </a:cubicBezTo>
                <a:cubicBezTo>
                  <a:pt x="116" y="256"/>
                  <a:pt x="116" y="211"/>
                  <a:pt x="137" y="164"/>
                </a:cubicBezTo>
                <a:cubicBezTo>
                  <a:pt x="153" y="127"/>
                  <a:pt x="147" y="91"/>
                  <a:pt x="132" y="55"/>
                </a:cubicBezTo>
                <a:cubicBezTo>
                  <a:pt x="126" y="38"/>
                  <a:pt x="123" y="20"/>
                  <a:pt x="117" y="0"/>
                </a:cubicBezTo>
                <a:cubicBezTo>
                  <a:pt x="154" y="0"/>
                  <a:pt x="185" y="0"/>
                  <a:pt x="216" y="0"/>
                </a:cubicBezTo>
                <a:cubicBezTo>
                  <a:pt x="225" y="33"/>
                  <a:pt x="238" y="64"/>
                  <a:pt x="243" y="97"/>
                </a:cubicBezTo>
                <a:cubicBezTo>
                  <a:pt x="246" y="121"/>
                  <a:pt x="242" y="149"/>
                  <a:pt x="233" y="171"/>
                </a:cubicBezTo>
                <a:cubicBezTo>
                  <a:pt x="217" y="212"/>
                  <a:pt x="215" y="251"/>
                  <a:pt x="233" y="291"/>
                </a:cubicBezTo>
                <a:cubicBezTo>
                  <a:pt x="250" y="331"/>
                  <a:pt x="249" y="372"/>
                  <a:pt x="232" y="413"/>
                </a:cubicBezTo>
                <a:cubicBezTo>
                  <a:pt x="259" y="417"/>
                  <a:pt x="281" y="407"/>
                  <a:pt x="303" y="396"/>
                </a:cubicBezTo>
                <a:cubicBezTo>
                  <a:pt x="307" y="394"/>
                  <a:pt x="309" y="385"/>
                  <a:pt x="311" y="379"/>
                </a:cubicBezTo>
                <a:cubicBezTo>
                  <a:pt x="317" y="350"/>
                  <a:pt x="314" y="322"/>
                  <a:pt x="302" y="295"/>
                </a:cubicBezTo>
                <a:cubicBezTo>
                  <a:pt x="284" y="253"/>
                  <a:pt x="284" y="213"/>
                  <a:pt x="302" y="171"/>
                </a:cubicBezTo>
                <a:cubicBezTo>
                  <a:pt x="318" y="134"/>
                  <a:pt x="317" y="96"/>
                  <a:pt x="302" y="59"/>
                </a:cubicBezTo>
                <a:cubicBezTo>
                  <a:pt x="295" y="40"/>
                  <a:pt x="291" y="21"/>
                  <a:pt x="285" y="0"/>
                </a:cubicBezTo>
                <a:cubicBezTo>
                  <a:pt x="321" y="0"/>
                  <a:pt x="354" y="0"/>
                  <a:pt x="384" y="0"/>
                </a:cubicBezTo>
                <a:cubicBezTo>
                  <a:pt x="392" y="26"/>
                  <a:pt x="400" y="50"/>
                  <a:pt x="407" y="75"/>
                </a:cubicBezTo>
                <a:cubicBezTo>
                  <a:pt x="416" y="105"/>
                  <a:pt x="417" y="136"/>
                  <a:pt x="404" y="165"/>
                </a:cubicBezTo>
                <a:cubicBezTo>
                  <a:pt x="384" y="211"/>
                  <a:pt x="384" y="256"/>
                  <a:pt x="405" y="302"/>
                </a:cubicBezTo>
                <a:cubicBezTo>
                  <a:pt x="418" y="333"/>
                  <a:pt x="415" y="366"/>
                  <a:pt x="406" y="397"/>
                </a:cubicBezTo>
                <a:cubicBezTo>
                  <a:pt x="408" y="399"/>
                  <a:pt x="408" y="401"/>
                  <a:pt x="409" y="401"/>
                </a:cubicBezTo>
                <a:cubicBezTo>
                  <a:pt x="474" y="426"/>
                  <a:pt x="473" y="419"/>
                  <a:pt x="481" y="361"/>
                </a:cubicBezTo>
                <a:cubicBezTo>
                  <a:pt x="484" y="339"/>
                  <a:pt x="477" y="314"/>
                  <a:pt x="469" y="293"/>
                </a:cubicBezTo>
                <a:cubicBezTo>
                  <a:pt x="454" y="252"/>
                  <a:pt x="452" y="213"/>
                  <a:pt x="470" y="173"/>
                </a:cubicBezTo>
                <a:cubicBezTo>
                  <a:pt x="487" y="134"/>
                  <a:pt x="485" y="96"/>
                  <a:pt x="470" y="57"/>
                </a:cubicBezTo>
                <a:cubicBezTo>
                  <a:pt x="463" y="39"/>
                  <a:pt x="459" y="20"/>
                  <a:pt x="454" y="0"/>
                </a:cubicBezTo>
                <a:cubicBezTo>
                  <a:pt x="490" y="0"/>
                  <a:pt x="522" y="0"/>
                  <a:pt x="552" y="0"/>
                </a:cubicBezTo>
                <a:cubicBezTo>
                  <a:pt x="560" y="25"/>
                  <a:pt x="568" y="50"/>
                  <a:pt x="575" y="74"/>
                </a:cubicBezTo>
                <a:cubicBezTo>
                  <a:pt x="585" y="107"/>
                  <a:pt x="584" y="139"/>
                  <a:pt x="571" y="170"/>
                </a:cubicBezTo>
                <a:cubicBezTo>
                  <a:pt x="552" y="211"/>
                  <a:pt x="551" y="252"/>
                  <a:pt x="570" y="294"/>
                </a:cubicBezTo>
                <a:cubicBezTo>
                  <a:pt x="583" y="323"/>
                  <a:pt x="585" y="355"/>
                  <a:pt x="578" y="384"/>
                </a:cubicBezTo>
                <a:cubicBezTo>
                  <a:pt x="620" y="396"/>
                  <a:pt x="660" y="406"/>
                  <a:pt x="702" y="41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D21E8035-DD6C-4795-BEDD-2814740DB7CC}"/>
              </a:ext>
            </a:extLst>
          </p:cNvPr>
          <p:cNvSpPr>
            <a:spLocks noEditPoints="1"/>
          </p:cNvSpPr>
          <p:nvPr/>
        </p:nvSpPr>
        <p:spPr bwMode="auto">
          <a:xfrm>
            <a:off x="357188" y="987426"/>
            <a:ext cx="657225" cy="658812"/>
          </a:xfrm>
          <a:custGeom>
            <a:avLst/>
            <a:gdLst>
              <a:gd name="T0" fmla="*/ 620 w 727"/>
              <a:gd name="T1" fmla="*/ 621 h 727"/>
              <a:gd name="T2" fmla="*/ 571 w 727"/>
              <a:gd name="T3" fmla="*/ 609 h 727"/>
              <a:gd name="T4" fmla="*/ 465 w 727"/>
              <a:gd name="T5" fmla="*/ 580 h 727"/>
              <a:gd name="T6" fmla="*/ 442 w 727"/>
              <a:gd name="T7" fmla="*/ 591 h 727"/>
              <a:gd name="T8" fmla="*/ 372 w 727"/>
              <a:gd name="T9" fmla="*/ 712 h 727"/>
              <a:gd name="T10" fmla="*/ 362 w 727"/>
              <a:gd name="T11" fmla="*/ 727 h 727"/>
              <a:gd name="T12" fmla="*/ 317 w 727"/>
              <a:gd name="T13" fmla="*/ 650 h 727"/>
              <a:gd name="T14" fmla="*/ 284 w 727"/>
              <a:gd name="T15" fmla="*/ 591 h 727"/>
              <a:gd name="T16" fmla="*/ 258 w 727"/>
              <a:gd name="T17" fmla="*/ 581 h 727"/>
              <a:gd name="T18" fmla="*/ 106 w 727"/>
              <a:gd name="T19" fmla="*/ 622 h 727"/>
              <a:gd name="T20" fmla="*/ 121 w 727"/>
              <a:gd name="T21" fmla="*/ 562 h 727"/>
              <a:gd name="T22" fmla="*/ 147 w 727"/>
              <a:gd name="T23" fmla="*/ 470 h 727"/>
              <a:gd name="T24" fmla="*/ 134 w 727"/>
              <a:gd name="T25" fmla="*/ 442 h 727"/>
              <a:gd name="T26" fmla="*/ 0 w 727"/>
              <a:gd name="T27" fmla="*/ 365 h 727"/>
              <a:gd name="T28" fmla="*/ 13 w 727"/>
              <a:gd name="T29" fmla="*/ 356 h 727"/>
              <a:gd name="T30" fmla="*/ 136 w 727"/>
              <a:gd name="T31" fmla="*/ 285 h 727"/>
              <a:gd name="T32" fmla="*/ 146 w 727"/>
              <a:gd name="T33" fmla="*/ 258 h 727"/>
              <a:gd name="T34" fmla="*/ 105 w 727"/>
              <a:gd name="T35" fmla="*/ 107 h 727"/>
              <a:gd name="T36" fmla="*/ 210 w 727"/>
              <a:gd name="T37" fmla="*/ 134 h 727"/>
              <a:gd name="T38" fmla="*/ 272 w 727"/>
              <a:gd name="T39" fmla="*/ 148 h 727"/>
              <a:gd name="T40" fmla="*/ 308 w 727"/>
              <a:gd name="T41" fmla="*/ 95 h 727"/>
              <a:gd name="T42" fmla="*/ 363 w 727"/>
              <a:gd name="T43" fmla="*/ 0 h 727"/>
              <a:gd name="T44" fmla="*/ 403 w 727"/>
              <a:gd name="T45" fmla="*/ 69 h 727"/>
              <a:gd name="T46" fmla="*/ 444 w 727"/>
              <a:gd name="T47" fmla="*/ 140 h 727"/>
              <a:gd name="T48" fmla="*/ 466 w 727"/>
              <a:gd name="T49" fmla="*/ 148 h 727"/>
              <a:gd name="T50" fmla="*/ 609 w 727"/>
              <a:gd name="T51" fmla="*/ 110 h 727"/>
              <a:gd name="T52" fmla="*/ 620 w 727"/>
              <a:gd name="T53" fmla="*/ 108 h 727"/>
              <a:gd name="T54" fmla="*/ 575 w 727"/>
              <a:gd name="T55" fmla="*/ 276 h 727"/>
              <a:gd name="T56" fmla="*/ 727 w 727"/>
              <a:gd name="T57" fmla="*/ 364 h 727"/>
              <a:gd name="T58" fmla="*/ 575 w 727"/>
              <a:gd name="T59" fmla="*/ 452 h 727"/>
              <a:gd name="T60" fmla="*/ 620 w 727"/>
              <a:gd name="T61" fmla="*/ 621 h 727"/>
              <a:gd name="T62" fmla="*/ 362 w 727"/>
              <a:gd name="T63" fmla="*/ 532 h 727"/>
              <a:gd name="T64" fmla="*/ 531 w 727"/>
              <a:gd name="T65" fmla="*/ 365 h 727"/>
              <a:gd name="T66" fmla="*/ 371 w 727"/>
              <a:gd name="T67" fmla="*/ 196 h 727"/>
              <a:gd name="T68" fmla="*/ 195 w 727"/>
              <a:gd name="T69" fmla="*/ 365 h 727"/>
              <a:gd name="T70" fmla="*/ 362 w 727"/>
              <a:gd name="T71" fmla="*/ 532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727" h="727">
                <a:moveTo>
                  <a:pt x="620" y="621"/>
                </a:moveTo>
                <a:cubicBezTo>
                  <a:pt x="601" y="616"/>
                  <a:pt x="586" y="613"/>
                  <a:pt x="571" y="609"/>
                </a:cubicBezTo>
                <a:cubicBezTo>
                  <a:pt x="536" y="599"/>
                  <a:pt x="500" y="590"/>
                  <a:pt x="465" y="580"/>
                </a:cubicBezTo>
                <a:cubicBezTo>
                  <a:pt x="453" y="577"/>
                  <a:pt x="448" y="580"/>
                  <a:pt x="442" y="591"/>
                </a:cubicBezTo>
                <a:cubicBezTo>
                  <a:pt x="419" y="632"/>
                  <a:pt x="396" y="672"/>
                  <a:pt x="372" y="712"/>
                </a:cubicBezTo>
                <a:cubicBezTo>
                  <a:pt x="370" y="716"/>
                  <a:pt x="367" y="721"/>
                  <a:pt x="362" y="727"/>
                </a:cubicBezTo>
                <a:cubicBezTo>
                  <a:pt x="346" y="700"/>
                  <a:pt x="332" y="675"/>
                  <a:pt x="317" y="650"/>
                </a:cubicBezTo>
                <a:cubicBezTo>
                  <a:pt x="306" y="630"/>
                  <a:pt x="294" y="611"/>
                  <a:pt x="284" y="591"/>
                </a:cubicBezTo>
                <a:cubicBezTo>
                  <a:pt x="277" y="579"/>
                  <a:pt x="270" y="577"/>
                  <a:pt x="258" y="581"/>
                </a:cubicBezTo>
                <a:cubicBezTo>
                  <a:pt x="209" y="594"/>
                  <a:pt x="159" y="607"/>
                  <a:pt x="106" y="622"/>
                </a:cubicBezTo>
                <a:cubicBezTo>
                  <a:pt x="111" y="600"/>
                  <a:pt x="116" y="581"/>
                  <a:pt x="121" y="562"/>
                </a:cubicBezTo>
                <a:cubicBezTo>
                  <a:pt x="129" y="531"/>
                  <a:pt x="137" y="500"/>
                  <a:pt x="147" y="470"/>
                </a:cubicBezTo>
                <a:cubicBezTo>
                  <a:pt x="152" y="454"/>
                  <a:pt x="146" y="448"/>
                  <a:pt x="134" y="442"/>
                </a:cubicBezTo>
                <a:cubicBezTo>
                  <a:pt x="90" y="417"/>
                  <a:pt x="46" y="392"/>
                  <a:pt x="0" y="365"/>
                </a:cubicBezTo>
                <a:cubicBezTo>
                  <a:pt x="5" y="361"/>
                  <a:pt x="9" y="358"/>
                  <a:pt x="13" y="356"/>
                </a:cubicBezTo>
                <a:cubicBezTo>
                  <a:pt x="54" y="332"/>
                  <a:pt x="94" y="308"/>
                  <a:pt x="136" y="285"/>
                </a:cubicBezTo>
                <a:cubicBezTo>
                  <a:pt x="149" y="278"/>
                  <a:pt x="150" y="271"/>
                  <a:pt x="146" y="258"/>
                </a:cubicBezTo>
                <a:cubicBezTo>
                  <a:pt x="133" y="209"/>
                  <a:pt x="120" y="160"/>
                  <a:pt x="105" y="107"/>
                </a:cubicBezTo>
                <a:cubicBezTo>
                  <a:pt x="142" y="117"/>
                  <a:pt x="176" y="126"/>
                  <a:pt x="210" y="134"/>
                </a:cubicBezTo>
                <a:cubicBezTo>
                  <a:pt x="231" y="140"/>
                  <a:pt x="256" y="154"/>
                  <a:pt x="272" y="148"/>
                </a:cubicBezTo>
                <a:cubicBezTo>
                  <a:pt x="289" y="141"/>
                  <a:pt x="297" y="113"/>
                  <a:pt x="308" y="95"/>
                </a:cubicBezTo>
                <a:cubicBezTo>
                  <a:pt x="326" y="64"/>
                  <a:pt x="343" y="34"/>
                  <a:pt x="363" y="0"/>
                </a:cubicBezTo>
                <a:cubicBezTo>
                  <a:pt x="377" y="24"/>
                  <a:pt x="390" y="47"/>
                  <a:pt x="403" y="69"/>
                </a:cubicBezTo>
                <a:cubicBezTo>
                  <a:pt x="417" y="92"/>
                  <a:pt x="431" y="116"/>
                  <a:pt x="444" y="140"/>
                </a:cubicBezTo>
                <a:cubicBezTo>
                  <a:pt x="449" y="150"/>
                  <a:pt x="455" y="151"/>
                  <a:pt x="466" y="148"/>
                </a:cubicBezTo>
                <a:cubicBezTo>
                  <a:pt x="513" y="135"/>
                  <a:pt x="561" y="123"/>
                  <a:pt x="609" y="110"/>
                </a:cubicBezTo>
                <a:cubicBezTo>
                  <a:pt x="611" y="109"/>
                  <a:pt x="615" y="109"/>
                  <a:pt x="620" y="108"/>
                </a:cubicBezTo>
                <a:cubicBezTo>
                  <a:pt x="605" y="165"/>
                  <a:pt x="590" y="220"/>
                  <a:pt x="575" y="276"/>
                </a:cubicBezTo>
                <a:cubicBezTo>
                  <a:pt x="625" y="305"/>
                  <a:pt x="674" y="334"/>
                  <a:pt x="727" y="364"/>
                </a:cubicBezTo>
                <a:cubicBezTo>
                  <a:pt x="675" y="394"/>
                  <a:pt x="626" y="423"/>
                  <a:pt x="575" y="452"/>
                </a:cubicBezTo>
                <a:cubicBezTo>
                  <a:pt x="590" y="507"/>
                  <a:pt x="604" y="562"/>
                  <a:pt x="620" y="621"/>
                </a:cubicBezTo>
                <a:close/>
                <a:moveTo>
                  <a:pt x="362" y="532"/>
                </a:moveTo>
                <a:cubicBezTo>
                  <a:pt x="454" y="533"/>
                  <a:pt x="530" y="457"/>
                  <a:pt x="531" y="365"/>
                </a:cubicBezTo>
                <a:cubicBezTo>
                  <a:pt x="532" y="276"/>
                  <a:pt x="457" y="196"/>
                  <a:pt x="371" y="196"/>
                </a:cubicBezTo>
                <a:cubicBezTo>
                  <a:pt x="270" y="195"/>
                  <a:pt x="196" y="266"/>
                  <a:pt x="195" y="365"/>
                </a:cubicBezTo>
                <a:cubicBezTo>
                  <a:pt x="194" y="456"/>
                  <a:pt x="269" y="531"/>
                  <a:pt x="362" y="53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DFCF8062-23F6-4B95-9075-54A5CD3C931F}"/>
              </a:ext>
            </a:extLst>
          </p:cNvPr>
          <p:cNvSpPr>
            <a:spLocks noEditPoints="1"/>
          </p:cNvSpPr>
          <p:nvPr/>
        </p:nvSpPr>
        <p:spPr bwMode="auto">
          <a:xfrm>
            <a:off x="4294188" y="4468813"/>
            <a:ext cx="550863" cy="468312"/>
          </a:xfrm>
          <a:custGeom>
            <a:avLst/>
            <a:gdLst>
              <a:gd name="T0" fmla="*/ 50 w 610"/>
              <a:gd name="T1" fmla="*/ 306 h 517"/>
              <a:gd name="T2" fmla="*/ 28 w 610"/>
              <a:gd name="T3" fmla="*/ 216 h 517"/>
              <a:gd name="T4" fmla="*/ 35 w 610"/>
              <a:gd name="T5" fmla="*/ 131 h 517"/>
              <a:gd name="T6" fmla="*/ 52 w 610"/>
              <a:gd name="T7" fmla="*/ 58 h 517"/>
              <a:gd name="T8" fmla="*/ 39 w 610"/>
              <a:gd name="T9" fmla="*/ 41 h 517"/>
              <a:gd name="T10" fmla="*/ 61 w 610"/>
              <a:gd name="T11" fmla="*/ 0 h 517"/>
              <a:gd name="T12" fmla="*/ 551 w 610"/>
              <a:gd name="T13" fmla="*/ 0 h 517"/>
              <a:gd name="T14" fmla="*/ 573 w 610"/>
              <a:gd name="T15" fmla="*/ 41 h 517"/>
              <a:gd name="T16" fmla="*/ 562 w 610"/>
              <a:gd name="T17" fmla="*/ 55 h 517"/>
              <a:gd name="T18" fmla="*/ 582 w 610"/>
              <a:gd name="T19" fmla="*/ 90 h 517"/>
              <a:gd name="T20" fmla="*/ 583 w 610"/>
              <a:gd name="T21" fmla="*/ 137 h 517"/>
              <a:gd name="T22" fmla="*/ 584 w 610"/>
              <a:gd name="T23" fmla="*/ 215 h 517"/>
              <a:gd name="T24" fmla="*/ 568 w 610"/>
              <a:gd name="T25" fmla="*/ 304 h 517"/>
              <a:gd name="T26" fmla="*/ 531 w 610"/>
              <a:gd name="T27" fmla="*/ 381 h 517"/>
              <a:gd name="T28" fmla="*/ 523 w 610"/>
              <a:gd name="T29" fmla="*/ 388 h 517"/>
              <a:gd name="T30" fmla="*/ 427 w 610"/>
              <a:gd name="T31" fmla="*/ 446 h 517"/>
              <a:gd name="T32" fmla="*/ 306 w 610"/>
              <a:gd name="T33" fmla="*/ 516 h 517"/>
              <a:gd name="T34" fmla="*/ 201 w 610"/>
              <a:gd name="T35" fmla="*/ 459 h 517"/>
              <a:gd name="T36" fmla="*/ 176 w 610"/>
              <a:gd name="T37" fmla="*/ 447 h 517"/>
              <a:gd name="T38" fmla="*/ 98 w 610"/>
              <a:gd name="T39" fmla="*/ 392 h 517"/>
              <a:gd name="T40" fmla="*/ 90 w 610"/>
              <a:gd name="T41" fmla="*/ 381 h 517"/>
              <a:gd name="T42" fmla="*/ 50 w 610"/>
              <a:gd name="T43" fmla="*/ 306 h 517"/>
              <a:gd name="T44" fmla="*/ 480 w 610"/>
              <a:gd name="T45" fmla="*/ 89 h 517"/>
              <a:gd name="T46" fmla="*/ 132 w 610"/>
              <a:gd name="T47" fmla="*/ 89 h 517"/>
              <a:gd name="T48" fmla="*/ 106 w 610"/>
              <a:gd name="T49" fmla="*/ 153 h 517"/>
              <a:gd name="T50" fmla="*/ 100 w 610"/>
              <a:gd name="T51" fmla="*/ 209 h 517"/>
              <a:gd name="T52" fmla="*/ 113 w 610"/>
              <a:gd name="T53" fmla="*/ 283 h 517"/>
              <a:gd name="T54" fmla="*/ 138 w 610"/>
              <a:gd name="T55" fmla="*/ 305 h 517"/>
              <a:gd name="T56" fmla="*/ 153 w 610"/>
              <a:gd name="T57" fmla="*/ 311 h 517"/>
              <a:gd name="T58" fmla="*/ 185 w 610"/>
              <a:gd name="T59" fmla="*/ 312 h 517"/>
              <a:gd name="T60" fmla="*/ 202 w 610"/>
              <a:gd name="T61" fmla="*/ 305 h 517"/>
              <a:gd name="T62" fmla="*/ 417 w 610"/>
              <a:gd name="T63" fmla="*/ 305 h 517"/>
              <a:gd name="T64" fmla="*/ 435 w 610"/>
              <a:gd name="T65" fmla="*/ 312 h 517"/>
              <a:gd name="T66" fmla="*/ 466 w 610"/>
              <a:gd name="T67" fmla="*/ 311 h 517"/>
              <a:gd name="T68" fmla="*/ 480 w 610"/>
              <a:gd name="T69" fmla="*/ 307 h 517"/>
              <a:gd name="T70" fmla="*/ 505 w 610"/>
              <a:gd name="T71" fmla="*/ 277 h 517"/>
              <a:gd name="T72" fmla="*/ 519 w 610"/>
              <a:gd name="T73" fmla="*/ 214 h 517"/>
              <a:gd name="T74" fmla="*/ 505 w 610"/>
              <a:gd name="T75" fmla="*/ 154 h 517"/>
              <a:gd name="T76" fmla="*/ 480 w 610"/>
              <a:gd name="T77" fmla="*/ 89 h 517"/>
              <a:gd name="T78" fmla="*/ 377 w 610"/>
              <a:gd name="T79" fmla="*/ 356 h 517"/>
              <a:gd name="T80" fmla="*/ 242 w 610"/>
              <a:gd name="T81" fmla="*/ 356 h 517"/>
              <a:gd name="T82" fmla="*/ 312 w 610"/>
              <a:gd name="T83" fmla="*/ 424 h 517"/>
              <a:gd name="T84" fmla="*/ 377 w 610"/>
              <a:gd name="T85" fmla="*/ 356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10" h="517">
                <a:moveTo>
                  <a:pt x="50" y="306"/>
                </a:moveTo>
                <a:cubicBezTo>
                  <a:pt x="7" y="282"/>
                  <a:pt x="0" y="253"/>
                  <a:pt x="28" y="216"/>
                </a:cubicBezTo>
                <a:cubicBezTo>
                  <a:pt x="5" y="178"/>
                  <a:pt x="6" y="163"/>
                  <a:pt x="35" y="131"/>
                </a:cubicBezTo>
                <a:cubicBezTo>
                  <a:pt x="20" y="103"/>
                  <a:pt x="25" y="78"/>
                  <a:pt x="52" y="58"/>
                </a:cubicBezTo>
                <a:cubicBezTo>
                  <a:pt x="47" y="52"/>
                  <a:pt x="42" y="47"/>
                  <a:pt x="39" y="41"/>
                </a:cubicBezTo>
                <a:cubicBezTo>
                  <a:pt x="27" y="22"/>
                  <a:pt x="39" y="0"/>
                  <a:pt x="61" y="0"/>
                </a:cubicBezTo>
                <a:cubicBezTo>
                  <a:pt x="224" y="0"/>
                  <a:pt x="388" y="0"/>
                  <a:pt x="551" y="0"/>
                </a:cubicBezTo>
                <a:cubicBezTo>
                  <a:pt x="572" y="0"/>
                  <a:pt x="585" y="23"/>
                  <a:pt x="573" y="41"/>
                </a:cubicBezTo>
                <a:cubicBezTo>
                  <a:pt x="570" y="47"/>
                  <a:pt x="565" y="51"/>
                  <a:pt x="562" y="55"/>
                </a:cubicBezTo>
                <a:cubicBezTo>
                  <a:pt x="569" y="67"/>
                  <a:pt x="579" y="78"/>
                  <a:pt x="582" y="90"/>
                </a:cubicBezTo>
                <a:cubicBezTo>
                  <a:pt x="586" y="103"/>
                  <a:pt x="583" y="117"/>
                  <a:pt x="583" y="137"/>
                </a:cubicBezTo>
                <a:cubicBezTo>
                  <a:pt x="605" y="167"/>
                  <a:pt x="607" y="183"/>
                  <a:pt x="584" y="215"/>
                </a:cubicBezTo>
                <a:cubicBezTo>
                  <a:pt x="610" y="254"/>
                  <a:pt x="606" y="275"/>
                  <a:pt x="568" y="304"/>
                </a:cubicBezTo>
                <a:cubicBezTo>
                  <a:pt x="580" y="348"/>
                  <a:pt x="572" y="364"/>
                  <a:pt x="531" y="381"/>
                </a:cubicBezTo>
                <a:cubicBezTo>
                  <a:pt x="527" y="382"/>
                  <a:pt x="524" y="385"/>
                  <a:pt x="523" y="388"/>
                </a:cubicBezTo>
                <a:cubicBezTo>
                  <a:pt x="500" y="443"/>
                  <a:pt x="485" y="453"/>
                  <a:pt x="427" y="446"/>
                </a:cubicBezTo>
                <a:cubicBezTo>
                  <a:pt x="399" y="491"/>
                  <a:pt x="360" y="517"/>
                  <a:pt x="306" y="516"/>
                </a:cubicBezTo>
                <a:cubicBezTo>
                  <a:pt x="261" y="515"/>
                  <a:pt x="226" y="495"/>
                  <a:pt x="201" y="459"/>
                </a:cubicBezTo>
                <a:cubicBezTo>
                  <a:pt x="194" y="449"/>
                  <a:pt x="188" y="446"/>
                  <a:pt x="176" y="447"/>
                </a:cubicBezTo>
                <a:cubicBezTo>
                  <a:pt x="135" y="451"/>
                  <a:pt x="108" y="431"/>
                  <a:pt x="98" y="392"/>
                </a:cubicBezTo>
                <a:cubicBezTo>
                  <a:pt x="97" y="388"/>
                  <a:pt x="93" y="382"/>
                  <a:pt x="90" y="381"/>
                </a:cubicBezTo>
                <a:cubicBezTo>
                  <a:pt x="48" y="364"/>
                  <a:pt x="40" y="349"/>
                  <a:pt x="50" y="306"/>
                </a:cubicBezTo>
                <a:close/>
                <a:moveTo>
                  <a:pt x="480" y="89"/>
                </a:moveTo>
                <a:cubicBezTo>
                  <a:pt x="365" y="113"/>
                  <a:pt x="247" y="113"/>
                  <a:pt x="132" y="89"/>
                </a:cubicBezTo>
                <a:cubicBezTo>
                  <a:pt x="124" y="110"/>
                  <a:pt x="116" y="130"/>
                  <a:pt x="106" y="153"/>
                </a:cubicBezTo>
                <a:cubicBezTo>
                  <a:pt x="117" y="172"/>
                  <a:pt x="112" y="195"/>
                  <a:pt x="100" y="209"/>
                </a:cubicBezTo>
                <a:cubicBezTo>
                  <a:pt x="105" y="237"/>
                  <a:pt x="108" y="258"/>
                  <a:pt x="113" y="283"/>
                </a:cubicBezTo>
                <a:cubicBezTo>
                  <a:pt x="118" y="288"/>
                  <a:pt x="128" y="297"/>
                  <a:pt x="138" y="305"/>
                </a:cubicBezTo>
                <a:cubicBezTo>
                  <a:pt x="142" y="308"/>
                  <a:pt x="148" y="310"/>
                  <a:pt x="153" y="311"/>
                </a:cubicBezTo>
                <a:cubicBezTo>
                  <a:pt x="164" y="312"/>
                  <a:pt x="174" y="312"/>
                  <a:pt x="185" y="312"/>
                </a:cubicBezTo>
                <a:cubicBezTo>
                  <a:pt x="191" y="311"/>
                  <a:pt x="199" y="310"/>
                  <a:pt x="202" y="305"/>
                </a:cubicBezTo>
                <a:cubicBezTo>
                  <a:pt x="258" y="231"/>
                  <a:pt x="367" y="236"/>
                  <a:pt x="417" y="305"/>
                </a:cubicBezTo>
                <a:cubicBezTo>
                  <a:pt x="420" y="310"/>
                  <a:pt x="428" y="311"/>
                  <a:pt x="435" y="312"/>
                </a:cubicBezTo>
                <a:cubicBezTo>
                  <a:pt x="445" y="312"/>
                  <a:pt x="456" y="312"/>
                  <a:pt x="466" y="311"/>
                </a:cubicBezTo>
                <a:cubicBezTo>
                  <a:pt x="471" y="311"/>
                  <a:pt x="477" y="310"/>
                  <a:pt x="480" y="307"/>
                </a:cubicBezTo>
                <a:cubicBezTo>
                  <a:pt x="488" y="298"/>
                  <a:pt x="496" y="288"/>
                  <a:pt x="505" y="277"/>
                </a:cubicBezTo>
                <a:cubicBezTo>
                  <a:pt x="495" y="256"/>
                  <a:pt x="501" y="234"/>
                  <a:pt x="519" y="214"/>
                </a:cubicBezTo>
                <a:cubicBezTo>
                  <a:pt x="497" y="193"/>
                  <a:pt x="497" y="170"/>
                  <a:pt x="505" y="154"/>
                </a:cubicBezTo>
                <a:cubicBezTo>
                  <a:pt x="495" y="128"/>
                  <a:pt x="488" y="109"/>
                  <a:pt x="480" y="89"/>
                </a:cubicBezTo>
                <a:close/>
                <a:moveTo>
                  <a:pt x="377" y="356"/>
                </a:moveTo>
                <a:cubicBezTo>
                  <a:pt x="332" y="356"/>
                  <a:pt x="287" y="356"/>
                  <a:pt x="242" y="356"/>
                </a:cubicBezTo>
                <a:cubicBezTo>
                  <a:pt x="243" y="396"/>
                  <a:pt x="273" y="425"/>
                  <a:pt x="312" y="424"/>
                </a:cubicBezTo>
                <a:cubicBezTo>
                  <a:pt x="350" y="423"/>
                  <a:pt x="379" y="393"/>
                  <a:pt x="377" y="35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31DCAD1B-320D-4A88-989D-3038439C5F01}"/>
              </a:ext>
            </a:extLst>
          </p:cNvPr>
          <p:cNvSpPr>
            <a:spLocks/>
          </p:cNvSpPr>
          <p:nvPr/>
        </p:nvSpPr>
        <p:spPr bwMode="auto">
          <a:xfrm>
            <a:off x="1630363" y="4400550"/>
            <a:ext cx="700088" cy="373062"/>
          </a:xfrm>
          <a:custGeom>
            <a:avLst/>
            <a:gdLst>
              <a:gd name="T0" fmla="*/ 774 w 774"/>
              <a:gd name="T1" fmla="*/ 303 h 413"/>
              <a:gd name="T2" fmla="*/ 773 w 774"/>
              <a:gd name="T3" fmla="*/ 396 h 413"/>
              <a:gd name="T4" fmla="*/ 771 w 774"/>
              <a:gd name="T5" fmla="*/ 410 h 413"/>
              <a:gd name="T6" fmla="*/ 712 w 774"/>
              <a:gd name="T7" fmla="*/ 394 h 413"/>
              <a:gd name="T8" fmla="*/ 576 w 774"/>
              <a:gd name="T9" fmla="*/ 394 h 413"/>
              <a:gd name="T10" fmla="*/ 447 w 774"/>
              <a:gd name="T11" fmla="*/ 392 h 413"/>
              <a:gd name="T12" fmla="*/ 327 w 774"/>
              <a:gd name="T13" fmla="*/ 391 h 413"/>
              <a:gd name="T14" fmla="*/ 184 w 774"/>
              <a:gd name="T15" fmla="*/ 390 h 413"/>
              <a:gd name="T16" fmla="*/ 62 w 774"/>
              <a:gd name="T17" fmla="*/ 393 h 413"/>
              <a:gd name="T18" fmla="*/ 0 w 774"/>
              <a:gd name="T19" fmla="*/ 411 h 413"/>
              <a:gd name="T20" fmla="*/ 0 w 774"/>
              <a:gd name="T21" fmla="*/ 302 h 413"/>
              <a:gd name="T22" fmla="*/ 93 w 774"/>
              <a:gd name="T23" fmla="*/ 274 h 413"/>
              <a:gd name="T24" fmla="*/ 187 w 774"/>
              <a:gd name="T25" fmla="*/ 281 h 413"/>
              <a:gd name="T26" fmla="*/ 326 w 774"/>
              <a:gd name="T27" fmla="*/ 281 h 413"/>
              <a:gd name="T28" fmla="*/ 359 w 774"/>
              <a:gd name="T29" fmla="*/ 266 h 413"/>
              <a:gd name="T30" fmla="*/ 297 w 774"/>
              <a:gd name="T31" fmla="*/ 229 h 413"/>
              <a:gd name="T32" fmla="*/ 244 w 774"/>
              <a:gd name="T33" fmla="*/ 210 h 413"/>
              <a:gd name="T34" fmla="*/ 140 w 774"/>
              <a:gd name="T35" fmla="*/ 1 h 413"/>
              <a:gd name="T36" fmla="*/ 251 w 774"/>
              <a:gd name="T37" fmla="*/ 35 h 413"/>
              <a:gd name="T38" fmla="*/ 385 w 774"/>
              <a:gd name="T39" fmla="*/ 132 h 413"/>
              <a:gd name="T40" fmla="*/ 393 w 774"/>
              <a:gd name="T41" fmla="*/ 124 h 413"/>
              <a:gd name="T42" fmla="*/ 531 w 774"/>
              <a:gd name="T43" fmla="*/ 32 h 413"/>
              <a:gd name="T44" fmla="*/ 633 w 774"/>
              <a:gd name="T45" fmla="*/ 0 h 413"/>
              <a:gd name="T46" fmla="*/ 609 w 774"/>
              <a:gd name="T47" fmla="*/ 138 h 413"/>
              <a:gd name="T48" fmla="*/ 501 w 774"/>
              <a:gd name="T49" fmla="*/ 220 h 413"/>
              <a:gd name="T50" fmla="*/ 416 w 774"/>
              <a:gd name="T51" fmla="*/ 269 h 413"/>
              <a:gd name="T52" fmla="*/ 589 w 774"/>
              <a:gd name="T53" fmla="*/ 280 h 413"/>
              <a:gd name="T54" fmla="*/ 695 w 774"/>
              <a:gd name="T55" fmla="*/ 278 h 413"/>
              <a:gd name="T56" fmla="*/ 774 w 774"/>
              <a:gd name="T57" fmla="*/ 303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74" h="413">
                <a:moveTo>
                  <a:pt x="774" y="303"/>
                </a:moveTo>
                <a:cubicBezTo>
                  <a:pt x="774" y="332"/>
                  <a:pt x="774" y="364"/>
                  <a:pt x="773" y="396"/>
                </a:cubicBezTo>
                <a:cubicBezTo>
                  <a:pt x="773" y="399"/>
                  <a:pt x="773" y="402"/>
                  <a:pt x="771" y="410"/>
                </a:cubicBezTo>
                <a:cubicBezTo>
                  <a:pt x="751" y="404"/>
                  <a:pt x="730" y="402"/>
                  <a:pt x="712" y="394"/>
                </a:cubicBezTo>
                <a:cubicBezTo>
                  <a:pt x="666" y="375"/>
                  <a:pt x="622" y="374"/>
                  <a:pt x="576" y="394"/>
                </a:cubicBezTo>
                <a:cubicBezTo>
                  <a:pt x="533" y="413"/>
                  <a:pt x="490" y="411"/>
                  <a:pt x="447" y="392"/>
                </a:cubicBezTo>
                <a:cubicBezTo>
                  <a:pt x="407" y="374"/>
                  <a:pt x="367" y="374"/>
                  <a:pt x="327" y="391"/>
                </a:cubicBezTo>
                <a:cubicBezTo>
                  <a:pt x="279" y="412"/>
                  <a:pt x="232" y="411"/>
                  <a:pt x="184" y="390"/>
                </a:cubicBezTo>
                <a:cubicBezTo>
                  <a:pt x="144" y="372"/>
                  <a:pt x="103" y="377"/>
                  <a:pt x="62" y="393"/>
                </a:cubicBezTo>
                <a:cubicBezTo>
                  <a:pt x="43" y="400"/>
                  <a:pt x="23" y="404"/>
                  <a:pt x="0" y="411"/>
                </a:cubicBezTo>
                <a:cubicBezTo>
                  <a:pt x="0" y="371"/>
                  <a:pt x="0" y="335"/>
                  <a:pt x="0" y="302"/>
                </a:cubicBezTo>
                <a:cubicBezTo>
                  <a:pt x="31" y="292"/>
                  <a:pt x="62" y="282"/>
                  <a:pt x="93" y="274"/>
                </a:cubicBezTo>
                <a:cubicBezTo>
                  <a:pt x="124" y="265"/>
                  <a:pt x="157" y="268"/>
                  <a:pt x="187" y="281"/>
                </a:cubicBezTo>
                <a:cubicBezTo>
                  <a:pt x="233" y="302"/>
                  <a:pt x="279" y="303"/>
                  <a:pt x="326" y="281"/>
                </a:cubicBezTo>
                <a:cubicBezTo>
                  <a:pt x="335" y="277"/>
                  <a:pt x="346" y="274"/>
                  <a:pt x="359" y="266"/>
                </a:cubicBezTo>
                <a:cubicBezTo>
                  <a:pt x="338" y="253"/>
                  <a:pt x="318" y="239"/>
                  <a:pt x="297" y="229"/>
                </a:cubicBezTo>
                <a:cubicBezTo>
                  <a:pt x="280" y="220"/>
                  <a:pt x="261" y="217"/>
                  <a:pt x="244" y="210"/>
                </a:cubicBezTo>
                <a:cubicBezTo>
                  <a:pt x="163" y="175"/>
                  <a:pt x="118" y="82"/>
                  <a:pt x="140" y="1"/>
                </a:cubicBezTo>
                <a:cubicBezTo>
                  <a:pt x="177" y="12"/>
                  <a:pt x="214" y="24"/>
                  <a:pt x="251" y="35"/>
                </a:cubicBezTo>
                <a:cubicBezTo>
                  <a:pt x="313" y="53"/>
                  <a:pt x="342" y="74"/>
                  <a:pt x="385" y="132"/>
                </a:cubicBezTo>
                <a:cubicBezTo>
                  <a:pt x="388" y="129"/>
                  <a:pt x="391" y="127"/>
                  <a:pt x="393" y="124"/>
                </a:cubicBezTo>
                <a:cubicBezTo>
                  <a:pt x="426" y="74"/>
                  <a:pt x="474" y="47"/>
                  <a:pt x="531" y="32"/>
                </a:cubicBezTo>
                <a:cubicBezTo>
                  <a:pt x="565" y="23"/>
                  <a:pt x="598" y="11"/>
                  <a:pt x="633" y="0"/>
                </a:cubicBezTo>
                <a:cubicBezTo>
                  <a:pt x="642" y="47"/>
                  <a:pt x="635" y="94"/>
                  <a:pt x="609" y="138"/>
                </a:cubicBezTo>
                <a:cubicBezTo>
                  <a:pt x="585" y="181"/>
                  <a:pt x="547" y="206"/>
                  <a:pt x="501" y="220"/>
                </a:cubicBezTo>
                <a:cubicBezTo>
                  <a:pt x="468" y="229"/>
                  <a:pt x="438" y="242"/>
                  <a:pt x="416" y="269"/>
                </a:cubicBezTo>
                <a:cubicBezTo>
                  <a:pt x="472" y="298"/>
                  <a:pt x="529" y="309"/>
                  <a:pt x="589" y="280"/>
                </a:cubicBezTo>
                <a:cubicBezTo>
                  <a:pt x="622" y="264"/>
                  <a:pt x="659" y="267"/>
                  <a:pt x="695" y="278"/>
                </a:cubicBezTo>
                <a:cubicBezTo>
                  <a:pt x="720" y="285"/>
                  <a:pt x="745" y="294"/>
                  <a:pt x="774" y="30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DCC09F14-A857-44C0-AF32-2A95390B85DE}"/>
              </a:ext>
            </a:extLst>
          </p:cNvPr>
          <p:cNvSpPr>
            <a:spLocks noEditPoints="1"/>
          </p:cNvSpPr>
          <p:nvPr/>
        </p:nvSpPr>
        <p:spPr bwMode="auto">
          <a:xfrm>
            <a:off x="4260851" y="3221038"/>
            <a:ext cx="617538" cy="617537"/>
          </a:xfrm>
          <a:custGeom>
            <a:avLst/>
            <a:gdLst>
              <a:gd name="T0" fmla="*/ 342 w 683"/>
              <a:gd name="T1" fmla="*/ 0 h 683"/>
              <a:gd name="T2" fmla="*/ 341 w 683"/>
              <a:gd name="T3" fmla="*/ 683 h 683"/>
              <a:gd name="T4" fmla="*/ 419 w 683"/>
              <a:gd name="T5" fmla="*/ 600 h 683"/>
              <a:gd name="T6" fmla="*/ 418 w 683"/>
              <a:gd name="T7" fmla="*/ 464 h 683"/>
              <a:gd name="T8" fmla="*/ 295 w 683"/>
              <a:gd name="T9" fmla="*/ 427 h 683"/>
              <a:gd name="T10" fmla="*/ 240 w 683"/>
              <a:gd name="T11" fmla="*/ 523 h 683"/>
              <a:gd name="T12" fmla="*/ 254 w 683"/>
              <a:gd name="T13" fmla="*/ 609 h 683"/>
              <a:gd name="T14" fmla="*/ 467 w 683"/>
              <a:gd name="T15" fmla="*/ 636 h 683"/>
              <a:gd name="T16" fmla="*/ 101 w 683"/>
              <a:gd name="T17" fmla="*/ 551 h 683"/>
              <a:gd name="T18" fmla="*/ 202 w 683"/>
              <a:gd name="T19" fmla="*/ 494 h 683"/>
              <a:gd name="T20" fmla="*/ 274 w 683"/>
              <a:gd name="T21" fmla="*/ 415 h 683"/>
              <a:gd name="T22" fmla="*/ 162 w 683"/>
              <a:gd name="T23" fmla="*/ 296 h 683"/>
              <a:gd name="T24" fmla="*/ 88 w 683"/>
              <a:gd name="T25" fmla="*/ 338 h 683"/>
              <a:gd name="T26" fmla="*/ 23 w 683"/>
              <a:gd name="T27" fmla="*/ 314 h 683"/>
              <a:gd name="T28" fmla="*/ 661 w 683"/>
              <a:gd name="T29" fmla="*/ 314 h 683"/>
              <a:gd name="T30" fmla="*/ 600 w 683"/>
              <a:gd name="T31" fmla="*/ 340 h 683"/>
              <a:gd name="T32" fmla="*/ 524 w 683"/>
              <a:gd name="T33" fmla="*/ 295 h 683"/>
              <a:gd name="T34" fmla="*/ 426 w 683"/>
              <a:gd name="T35" fmla="*/ 333 h 683"/>
              <a:gd name="T36" fmla="*/ 409 w 683"/>
              <a:gd name="T37" fmla="*/ 413 h 683"/>
              <a:gd name="T38" fmla="*/ 488 w 683"/>
              <a:gd name="T39" fmla="*/ 495 h 683"/>
              <a:gd name="T40" fmla="*/ 583 w 683"/>
              <a:gd name="T41" fmla="*/ 551 h 683"/>
              <a:gd name="T42" fmla="*/ 68 w 683"/>
              <a:gd name="T43" fmla="*/ 178 h 683"/>
              <a:gd name="T44" fmla="*/ 139 w 683"/>
              <a:gd name="T45" fmla="*/ 217 h 683"/>
              <a:gd name="T46" fmla="*/ 306 w 683"/>
              <a:gd name="T47" fmla="*/ 273 h 683"/>
              <a:gd name="T48" fmla="*/ 330 w 683"/>
              <a:gd name="T49" fmla="*/ 158 h 683"/>
              <a:gd name="T50" fmla="*/ 264 w 683"/>
              <a:gd name="T51" fmla="*/ 96 h 683"/>
              <a:gd name="T52" fmla="*/ 270 w 683"/>
              <a:gd name="T53" fmla="*/ 31 h 683"/>
              <a:gd name="T54" fmla="*/ 616 w 683"/>
              <a:gd name="T55" fmla="*/ 178 h 683"/>
              <a:gd name="T56" fmla="*/ 427 w 683"/>
              <a:gd name="T57" fmla="*/ 73 h 683"/>
              <a:gd name="T58" fmla="*/ 365 w 683"/>
              <a:gd name="T59" fmla="*/ 136 h 683"/>
              <a:gd name="T60" fmla="*/ 357 w 683"/>
              <a:gd name="T61" fmla="*/ 250 h 683"/>
              <a:gd name="T62" fmla="*/ 412 w 683"/>
              <a:gd name="T63" fmla="*/ 297 h 683"/>
              <a:gd name="T64" fmla="*/ 513 w 683"/>
              <a:gd name="T65" fmla="*/ 273 h 683"/>
              <a:gd name="T66" fmla="*/ 552 w 683"/>
              <a:gd name="T67" fmla="*/ 190 h 683"/>
              <a:gd name="T68" fmla="*/ 616 w 683"/>
              <a:gd name="T69" fmla="*/ 178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3" h="683">
                <a:moveTo>
                  <a:pt x="0" y="342"/>
                </a:moveTo>
                <a:cubicBezTo>
                  <a:pt x="1" y="153"/>
                  <a:pt x="153" y="0"/>
                  <a:pt x="342" y="0"/>
                </a:cubicBezTo>
                <a:cubicBezTo>
                  <a:pt x="531" y="0"/>
                  <a:pt x="683" y="153"/>
                  <a:pt x="683" y="342"/>
                </a:cubicBezTo>
                <a:cubicBezTo>
                  <a:pt x="682" y="532"/>
                  <a:pt x="531" y="683"/>
                  <a:pt x="341" y="683"/>
                </a:cubicBezTo>
                <a:cubicBezTo>
                  <a:pt x="153" y="683"/>
                  <a:pt x="0" y="530"/>
                  <a:pt x="0" y="342"/>
                </a:cubicBezTo>
                <a:close/>
                <a:moveTo>
                  <a:pt x="419" y="600"/>
                </a:moveTo>
                <a:cubicBezTo>
                  <a:pt x="423" y="588"/>
                  <a:pt x="427" y="575"/>
                  <a:pt x="431" y="562"/>
                </a:cubicBezTo>
                <a:cubicBezTo>
                  <a:pt x="450" y="510"/>
                  <a:pt x="446" y="512"/>
                  <a:pt x="418" y="464"/>
                </a:cubicBezTo>
                <a:cubicBezTo>
                  <a:pt x="393" y="422"/>
                  <a:pt x="361" y="408"/>
                  <a:pt x="316" y="416"/>
                </a:cubicBezTo>
                <a:cubicBezTo>
                  <a:pt x="308" y="418"/>
                  <a:pt x="299" y="421"/>
                  <a:pt x="295" y="427"/>
                </a:cubicBezTo>
                <a:cubicBezTo>
                  <a:pt x="277" y="450"/>
                  <a:pt x="260" y="474"/>
                  <a:pt x="244" y="498"/>
                </a:cubicBezTo>
                <a:cubicBezTo>
                  <a:pt x="239" y="505"/>
                  <a:pt x="238" y="515"/>
                  <a:pt x="240" y="523"/>
                </a:cubicBezTo>
                <a:cubicBezTo>
                  <a:pt x="246" y="545"/>
                  <a:pt x="254" y="566"/>
                  <a:pt x="261" y="587"/>
                </a:cubicBezTo>
                <a:cubicBezTo>
                  <a:pt x="264" y="597"/>
                  <a:pt x="263" y="603"/>
                  <a:pt x="254" y="609"/>
                </a:cubicBezTo>
                <a:cubicBezTo>
                  <a:pt x="242" y="616"/>
                  <a:pt x="231" y="625"/>
                  <a:pt x="217" y="636"/>
                </a:cubicBezTo>
                <a:cubicBezTo>
                  <a:pt x="302" y="669"/>
                  <a:pt x="382" y="670"/>
                  <a:pt x="467" y="636"/>
                </a:cubicBezTo>
                <a:cubicBezTo>
                  <a:pt x="450" y="623"/>
                  <a:pt x="436" y="613"/>
                  <a:pt x="419" y="600"/>
                </a:cubicBezTo>
                <a:close/>
                <a:moveTo>
                  <a:pt x="101" y="551"/>
                </a:moveTo>
                <a:cubicBezTo>
                  <a:pt x="108" y="531"/>
                  <a:pt x="114" y="513"/>
                  <a:pt x="120" y="495"/>
                </a:cubicBezTo>
                <a:cubicBezTo>
                  <a:pt x="147" y="495"/>
                  <a:pt x="175" y="496"/>
                  <a:pt x="202" y="494"/>
                </a:cubicBezTo>
                <a:cubicBezTo>
                  <a:pt x="210" y="494"/>
                  <a:pt x="219" y="489"/>
                  <a:pt x="224" y="483"/>
                </a:cubicBezTo>
                <a:cubicBezTo>
                  <a:pt x="242" y="461"/>
                  <a:pt x="258" y="438"/>
                  <a:pt x="274" y="415"/>
                </a:cubicBezTo>
                <a:cubicBezTo>
                  <a:pt x="286" y="398"/>
                  <a:pt x="264" y="329"/>
                  <a:pt x="244" y="322"/>
                </a:cubicBezTo>
                <a:cubicBezTo>
                  <a:pt x="217" y="313"/>
                  <a:pt x="190" y="304"/>
                  <a:pt x="162" y="296"/>
                </a:cubicBezTo>
                <a:cubicBezTo>
                  <a:pt x="156" y="294"/>
                  <a:pt x="146" y="296"/>
                  <a:pt x="139" y="300"/>
                </a:cubicBezTo>
                <a:cubicBezTo>
                  <a:pt x="122" y="312"/>
                  <a:pt x="104" y="324"/>
                  <a:pt x="88" y="338"/>
                </a:cubicBezTo>
                <a:cubicBezTo>
                  <a:pt x="77" y="347"/>
                  <a:pt x="68" y="348"/>
                  <a:pt x="57" y="338"/>
                </a:cubicBezTo>
                <a:cubicBezTo>
                  <a:pt x="47" y="329"/>
                  <a:pt x="36" y="323"/>
                  <a:pt x="23" y="314"/>
                </a:cubicBezTo>
                <a:cubicBezTo>
                  <a:pt x="18" y="405"/>
                  <a:pt x="43" y="481"/>
                  <a:pt x="101" y="551"/>
                </a:cubicBezTo>
                <a:close/>
                <a:moveTo>
                  <a:pt x="661" y="314"/>
                </a:moveTo>
                <a:cubicBezTo>
                  <a:pt x="645" y="324"/>
                  <a:pt x="634" y="332"/>
                  <a:pt x="623" y="341"/>
                </a:cubicBezTo>
                <a:cubicBezTo>
                  <a:pt x="615" y="347"/>
                  <a:pt x="609" y="347"/>
                  <a:pt x="600" y="340"/>
                </a:cubicBezTo>
                <a:cubicBezTo>
                  <a:pt x="582" y="326"/>
                  <a:pt x="563" y="312"/>
                  <a:pt x="544" y="300"/>
                </a:cubicBezTo>
                <a:cubicBezTo>
                  <a:pt x="538" y="296"/>
                  <a:pt x="530" y="294"/>
                  <a:pt x="524" y="295"/>
                </a:cubicBezTo>
                <a:cubicBezTo>
                  <a:pt x="495" y="304"/>
                  <a:pt x="466" y="314"/>
                  <a:pt x="437" y="323"/>
                </a:cubicBezTo>
                <a:cubicBezTo>
                  <a:pt x="432" y="325"/>
                  <a:pt x="427" y="329"/>
                  <a:pt x="426" y="333"/>
                </a:cubicBezTo>
                <a:cubicBezTo>
                  <a:pt x="417" y="355"/>
                  <a:pt x="410" y="377"/>
                  <a:pt x="403" y="399"/>
                </a:cubicBezTo>
                <a:cubicBezTo>
                  <a:pt x="402" y="403"/>
                  <a:pt x="406" y="409"/>
                  <a:pt x="409" y="413"/>
                </a:cubicBezTo>
                <a:cubicBezTo>
                  <a:pt x="424" y="435"/>
                  <a:pt x="441" y="457"/>
                  <a:pt x="456" y="480"/>
                </a:cubicBezTo>
                <a:cubicBezTo>
                  <a:pt x="464" y="492"/>
                  <a:pt x="474" y="496"/>
                  <a:pt x="488" y="495"/>
                </a:cubicBezTo>
                <a:cubicBezTo>
                  <a:pt x="513" y="494"/>
                  <a:pt x="538" y="495"/>
                  <a:pt x="564" y="495"/>
                </a:cubicBezTo>
                <a:cubicBezTo>
                  <a:pt x="570" y="513"/>
                  <a:pt x="576" y="531"/>
                  <a:pt x="583" y="551"/>
                </a:cubicBezTo>
                <a:cubicBezTo>
                  <a:pt x="641" y="482"/>
                  <a:pt x="665" y="405"/>
                  <a:pt x="661" y="314"/>
                </a:cubicBezTo>
                <a:close/>
                <a:moveTo>
                  <a:pt x="68" y="178"/>
                </a:moveTo>
                <a:cubicBezTo>
                  <a:pt x="78" y="178"/>
                  <a:pt x="83" y="178"/>
                  <a:pt x="89" y="178"/>
                </a:cubicBezTo>
                <a:cubicBezTo>
                  <a:pt x="128" y="179"/>
                  <a:pt x="130" y="178"/>
                  <a:pt x="139" y="217"/>
                </a:cubicBezTo>
                <a:cubicBezTo>
                  <a:pt x="149" y="257"/>
                  <a:pt x="170" y="277"/>
                  <a:pt x="211" y="289"/>
                </a:cubicBezTo>
                <a:cubicBezTo>
                  <a:pt x="248" y="300"/>
                  <a:pt x="276" y="300"/>
                  <a:pt x="306" y="273"/>
                </a:cubicBezTo>
                <a:cubicBezTo>
                  <a:pt x="323" y="258"/>
                  <a:pt x="333" y="246"/>
                  <a:pt x="331" y="222"/>
                </a:cubicBezTo>
                <a:cubicBezTo>
                  <a:pt x="328" y="201"/>
                  <a:pt x="331" y="180"/>
                  <a:pt x="330" y="158"/>
                </a:cubicBezTo>
                <a:cubicBezTo>
                  <a:pt x="329" y="151"/>
                  <a:pt x="324" y="141"/>
                  <a:pt x="318" y="136"/>
                </a:cubicBezTo>
                <a:cubicBezTo>
                  <a:pt x="301" y="122"/>
                  <a:pt x="283" y="108"/>
                  <a:pt x="264" y="96"/>
                </a:cubicBezTo>
                <a:cubicBezTo>
                  <a:pt x="254" y="90"/>
                  <a:pt x="253" y="83"/>
                  <a:pt x="257" y="73"/>
                </a:cubicBezTo>
                <a:cubicBezTo>
                  <a:pt x="262" y="60"/>
                  <a:pt x="265" y="46"/>
                  <a:pt x="270" y="31"/>
                </a:cubicBezTo>
                <a:cubicBezTo>
                  <a:pt x="181" y="53"/>
                  <a:pt x="117" y="101"/>
                  <a:pt x="68" y="178"/>
                </a:cubicBezTo>
                <a:close/>
                <a:moveTo>
                  <a:pt x="616" y="178"/>
                </a:moveTo>
                <a:cubicBezTo>
                  <a:pt x="567" y="101"/>
                  <a:pt x="502" y="53"/>
                  <a:pt x="414" y="31"/>
                </a:cubicBezTo>
                <a:cubicBezTo>
                  <a:pt x="419" y="47"/>
                  <a:pt x="422" y="61"/>
                  <a:pt x="427" y="73"/>
                </a:cubicBezTo>
                <a:cubicBezTo>
                  <a:pt x="432" y="84"/>
                  <a:pt x="430" y="90"/>
                  <a:pt x="420" y="96"/>
                </a:cubicBezTo>
                <a:cubicBezTo>
                  <a:pt x="401" y="109"/>
                  <a:pt x="383" y="122"/>
                  <a:pt x="365" y="136"/>
                </a:cubicBezTo>
                <a:cubicBezTo>
                  <a:pt x="361" y="139"/>
                  <a:pt x="355" y="145"/>
                  <a:pt x="355" y="149"/>
                </a:cubicBezTo>
                <a:cubicBezTo>
                  <a:pt x="354" y="183"/>
                  <a:pt x="348" y="219"/>
                  <a:pt x="357" y="250"/>
                </a:cubicBezTo>
                <a:cubicBezTo>
                  <a:pt x="362" y="269"/>
                  <a:pt x="392" y="281"/>
                  <a:pt x="410" y="295"/>
                </a:cubicBezTo>
                <a:cubicBezTo>
                  <a:pt x="411" y="296"/>
                  <a:pt x="411" y="296"/>
                  <a:pt x="412" y="297"/>
                </a:cubicBezTo>
                <a:cubicBezTo>
                  <a:pt x="419" y="298"/>
                  <a:pt x="427" y="301"/>
                  <a:pt x="434" y="299"/>
                </a:cubicBezTo>
                <a:cubicBezTo>
                  <a:pt x="461" y="291"/>
                  <a:pt x="487" y="283"/>
                  <a:pt x="513" y="273"/>
                </a:cubicBezTo>
                <a:cubicBezTo>
                  <a:pt x="520" y="271"/>
                  <a:pt x="527" y="263"/>
                  <a:pt x="530" y="257"/>
                </a:cubicBezTo>
                <a:cubicBezTo>
                  <a:pt x="538" y="235"/>
                  <a:pt x="544" y="212"/>
                  <a:pt x="552" y="190"/>
                </a:cubicBezTo>
                <a:cubicBezTo>
                  <a:pt x="555" y="185"/>
                  <a:pt x="563" y="179"/>
                  <a:pt x="569" y="179"/>
                </a:cubicBezTo>
                <a:cubicBezTo>
                  <a:pt x="583" y="177"/>
                  <a:pt x="598" y="178"/>
                  <a:pt x="616" y="17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2FE3F2DD-9983-462A-9F22-EC5E741689F1}"/>
              </a:ext>
            </a:extLst>
          </p:cNvPr>
          <p:cNvSpPr>
            <a:spLocks/>
          </p:cNvSpPr>
          <p:nvPr/>
        </p:nvSpPr>
        <p:spPr bwMode="auto">
          <a:xfrm>
            <a:off x="519113" y="4610100"/>
            <a:ext cx="417513" cy="330200"/>
          </a:xfrm>
          <a:custGeom>
            <a:avLst/>
            <a:gdLst>
              <a:gd name="T0" fmla="*/ 377 w 462"/>
              <a:gd name="T1" fmla="*/ 295 h 365"/>
              <a:gd name="T2" fmla="*/ 408 w 462"/>
              <a:gd name="T3" fmla="*/ 324 h 365"/>
              <a:gd name="T4" fmla="*/ 411 w 462"/>
              <a:gd name="T5" fmla="*/ 354 h 365"/>
              <a:gd name="T6" fmla="*/ 384 w 462"/>
              <a:gd name="T7" fmla="*/ 352 h 365"/>
              <a:gd name="T8" fmla="*/ 303 w 462"/>
              <a:gd name="T9" fmla="*/ 337 h 365"/>
              <a:gd name="T10" fmla="*/ 128 w 462"/>
              <a:gd name="T11" fmla="*/ 327 h 365"/>
              <a:gd name="T12" fmla="*/ 116 w 462"/>
              <a:gd name="T13" fmla="*/ 320 h 365"/>
              <a:gd name="T14" fmla="*/ 110 w 462"/>
              <a:gd name="T15" fmla="*/ 320 h 365"/>
              <a:gd name="T16" fmla="*/ 82 w 462"/>
              <a:gd name="T17" fmla="*/ 351 h 365"/>
              <a:gd name="T18" fmla="*/ 50 w 462"/>
              <a:gd name="T19" fmla="*/ 354 h 365"/>
              <a:gd name="T20" fmla="*/ 54 w 462"/>
              <a:gd name="T21" fmla="*/ 323 h 365"/>
              <a:gd name="T22" fmla="*/ 84 w 462"/>
              <a:gd name="T23" fmla="*/ 297 h 365"/>
              <a:gd name="T24" fmla="*/ 28 w 462"/>
              <a:gd name="T25" fmla="*/ 66 h 365"/>
              <a:gd name="T26" fmla="*/ 31 w 462"/>
              <a:gd name="T27" fmla="*/ 56 h 365"/>
              <a:gd name="T28" fmla="*/ 114 w 462"/>
              <a:gd name="T29" fmla="*/ 0 h 365"/>
              <a:gd name="T30" fmla="*/ 381 w 462"/>
              <a:gd name="T31" fmla="*/ 0 h 365"/>
              <a:gd name="T32" fmla="*/ 407 w 462"/>
              <a:gd name="T33" fmla="*/ 14 h 365"/>
              <a:gd name="T34" fmla="*/ 388 w 462"/>
              <a:gd name="T35" fmla="*/ 282 h 365"/>
              <a:gd name="T36" fmla="*/ 377 w 462"/>
              <a:gd name="T37" fmla="*/ 295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62" h="365">
                <a:moveTo>
                  <a:pt x="377" y="295"/>
                </a:moveTo>
                <a:cubicBezTo>
                  <a:pt x="388" y="305"/>
                  <a:pt x="398" y="315"/>
                  <a:pt x="408" y="324"/>
                </a:cubicBezTo>
                <a:cubicBezTo>
                  <a:pt x="417" y="333"/>
                  <a:pt x="421" y="344"/>
                  <a:pt x="411" y="354"/>
                </a:cubicBezTo>
                <a:cubicBezTo>
                  <a:pt x="402" y="364"/>
                  <a:pt x="391" y="361"/>
                  <a:pt x="384" y="352"/>
                </a:cubicBezTo>
                <a:cubicBezTo>
                  <a:pt x="361" y="322"/>
                  <a:pt x="337" y="321"/>
                  <a:pt x="303" y="337"/>
                </a:cubicBezTo>
                <a:cubicBezTo>
                  <a:pt x="245" y="365"/>
                  <a:pt x="185" y="353"/>
                  <a:pt x="128" y="327"/>
                </a:cubicBezTo>
                <a:cubicBezTo>
                  <a:pt x="124" y="325"/>
                  <a:pt x="120" y="323"/>
                  <a:pt x="116" y="320"/>
                </a:cubicBezTo>
                <a:cubicBezTo>
                  <a:pt x="115" y="320"/>
                  <a:pt x="115" y="320"/>
                  <a:pt x="110" y="320"/>
                </a:cubicBezTo>
                <a:cubicBezTo>
                  <a:pt x="102" y="329"/>
                  <a:pt x="92" y="340"/>
                  <a:pt x="82" y="351"/>
                </a:cubicBezTo>
                <a:cubicBezTo>
                  <a:pt x="73" y="360"/>
                  <a:pt x="61" y="364"/>
                  <a:pt x="50" y="354"/>
                </a:cubicBezTo>
                <a:cubicBezTo>
                  <a:pt x="40" y="344"/>
                  <a:pt x="45" y="332"/>
                  <a:pt x="54" y="323"/>
                </a:cubicBezTo>
                <a:cubicBezTo>
                  <a:pt x="64" y="314"/>
                  <a:pt x="74" y="305"/>
                  <a:pt x="84" y="297"/>
                </a:cubicBezTo>
                <a:cubicBezTo>
                  <a:pt x="20" y="228"/>
                  <a:pt x="0" y="152"/>
                  <a:pt x="28" y="66"/>
                </a:cubicBezTo>
                <a:cubicBezTo>
                  <a:pt x="29" y="62"/>
                  <a:pt x="30" y="59"/>
                  <a:pt x="31" y="56"/>
                </a:cubicBezTo>
                <a:cubicBezTo>
                  <a:pt x="54" y="2"/>
                  <a:pt x="56" y="0"/>
                  <a:pt x="114" y="0"/>
                </a:cubicBezTo>
                <a:cubicBezTo>
                  <a:pt x="203" y="0"/>
                  <a:pt x="292" y="1"/>
                  <a:pt x="381" y="0"/>
                </a:cubicBezTo>
                <a:cubicBezTo>
                  <a:pt x="394" y="0"/>
                  <a:pt x="401" y="4"/>
                  <a:pt x="407" y="14"/>
                </a:cubicBezTo>
                <a:cubicBezTo>
                  <a:pt x="462" y="92"/>
                  <a:pt x="460" y="206"/>
                  <a:pt x="388" y="282"/>
                </a:cubicBezTo>
                <a:cubicBezTo>
                  <a:pt x="385" y="286"/>
                  <a:pt x="382" y="290"/>
                  <a:pt x="377" y="29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272A3CB0-A625-4A71-A4AD-5D29C8DE58D8}"/>
              </a:ext>
            </a:extLst>
          </p:cNvPr>
          <p:cNvSpPr>
            <a:spLocks noEditPoints="1"/>
          </p:cNvSpPr>
          <p:nvPr/>
        </p:nvSpPr>
        <p:spPr bwMode="auto">
          <a:xfrm>
            <a:off x="784226" y="2241550"/>
            <a:ext cx="327025" cy="501650"/>
          </a:xfrm>
          <a:custGeom>
            <a:avLst/>
            <a:gdLst>
              <a:gd name="T0" fmla="*/ 242 w 362"/>
              <a:gd name="T1" fmla="*/ 523 h 555"/>
              <a:gd name="T2" fmla="*/ 111 w 362"/>
              <a:gd name="T3" fmla="*/ 554 h 555"/>
              <a:gd name="T4" fmla="*/ 78 w 362"/>
              <a:gd name="T5" fmla="*/ 495 h 555"/>
              <a:gd name="T6" fmla="*/ 0 w 362"/>
              <a:gd name="T7" fmla="*/ 2 h 555"/>
              <a:gd name="T8" fmla="*/ 78 w 362"/>
              <a:gd name="T9" fmla="*/ 24 h 555"/>
              <a:gd name="T10" fmla="*/ 219 w 362"/>
              <a:gd name="T11" fmla="*/ 0 h 555"/>
              <a:gd name="T12" fmla="*/ 242 w 362"/>
              <a:gd name="T13" fmla="*/ 133 h 555"/>
              <a:gd name="T14" fmla="*/ 361 w 362"/>
              <a:gd name="T15" fmla="*/ 223 h 555"/>
              <a:gd name="T16" fmla="*/ 271 w 362"/>
              <a:gd name="T17" fmla="*/ 422 h 555"/>
              <a:gd name="T18" fmla="*/ 243 w 362"/>
              <a:gd name="T19" fmla="*/ 163 h 555"/>
              <a:gd name="T20" fmla="*/ 334 w 362"/>
              <a:gd name="T21" fmla="*/ 313 h 555"/>
              <a:gd name="T22" fmla="*/ 243 w 362"/>
              <a:gd name="T23" fmla="*/ 163 h 555"/>
              <a:gd name="T24" fmla="*/ 162 w 362"/>
              <a:gd name="T25" fmla="*/ 450 h 555"/>
              <a:gd name="T26" fmla="*/ 121 w 362"/>
              <a:gd name="T27" fmla="*/ 451 h 555"/>
              <a:gd name="T28" fmla="*/ 161 w 362"/>
              <a:gd name="T29" fmla="*/ 459 h 555"/>
              <a:gd name="T30" fmla="*/ 177 w 362"/>
              <a:gd name="T31" fmla="*/ 211 h 555"/>
              <a:gd name="T32" fmla="*/ 179 w 362"/>
              <a:gd name="T33" fmla="*/ 253 h 555"/>
              <a:gd name="T34" fmla="*/ 185 w 362"/>
              <a:gd name="T35" fmla="*/ 211 h 555"/>
              <a:gd name="T36" fmla="*/ 180 w 362"/>
              <a:gd name="T37" fmla="*/ 427 h 555"/>
              <a:gd name="T38" fmla="*/ 180 w 362"/>
              <a:gd name="T39" fmla="*/ 391 h 555"/>
              <a:gd name="T40" fmla="*/ 207 w 362"/>
              <a:gd name="T41" fmla="*/ 322 h 555"/>
              <a:gd name="T42" fmla="*/ 163 w 362"/>
              <a:gd name="T43" fmla="*/ 321 h 555"/>
              <a:gd name="T44" fmla="*/ 207 w 362"/>
              <a:gd name="T45" fmla="*/ 322 h 555"/>
              <a:gd name="T46" fmla="*/ 180 w 362"/>
              <a:gd name="T47" fmla="*/ 127 h 555"/>
              <a:gd name="T48" fmla="*/ 180 w 362"/>
              <a:gd name="T49" fmla="*/ 163 h 555"/>
              <a:gd name="T50" fmla="*/ 145 w 362"/>
              <a:gd name="T51" fmla="*/ 79 h 555"/>
              <a:gd name="T52" fmla="*/ 121 w 362"/>
              <a:gd name="T53" fmla="*/ 101 h 555"/>
              <a:gd name="T54" fmla="*/ 157 w 362"/>
              <a:gd name="T55" fmla="*/ 102 h 555"/>
              <a:gd name="T56" fmla="*/ 145 w 362"/>
              <a:gd name="T57" fmla="*/ 167 h 555"/>
              <a:gd name="T58" fmla="*/ 122 w 362"/>
              <a:gd name="T59" fmla="*/ 188 h 555"/>
              <a:gd name="T60" fmla="*/ 157 w 362"/>
              <a:gd name="T61" fmla="*/ 190 h 555"/>
              <a:gd name="T62" fmla="*/ 166 w 362"/>
              <a:gd name="T63" fmla="*/ 278 h 555"/>
              <a:gd name="T64" fmla="*/ 122 w 362"/>
              <a:gd name="T65" fmla="*/ 277 h 555"/>
              <a:gd name="T66" fmla="*/ 166 w 362"/>
              <a:gd name="T67" fmla="*/ 278 h 555"/>
              <a:gd name="T68" fmla="*/ 141 w 362"/>
              <a:gd name="T69" fmla="*/ 347 h 555"/>
              <a:gd name="T70" fmla="*/ 139 w 362"/>
              <a:gd name="T71" fmla="*/ 384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62" h="555">
                <a:moveTo>
                  <a:pt x="242" y="422"/>
                </a:moveTo>
                <a:cubicBezTo>
                  <a:pt x="242" y="457"/>
                  <a:pt x="242" y="490"/>
                  <a:pt x="242" y="523"/>
                </a:cubicBezTo>
                <a:cubicBezTo>
                  <a:pt x="241" y="548"/>
                  <a:pt x="236" y="554"/>
                  <a:pt x="211" y="554"/>
                </a:cubicBezTo>
                <a:cubicBezTo>
                  <a:pt x="178" y="554"/>
                  <a:pt x="145" y="555"/>
                  <a:pt x="111" y="554"/>
                </a:cubicBezTo>
                <a:cubicBezTo>
                  <a:pt x="84" y="553"/>
                  <a:pt x="78" y="546"/>
                  <a:pt x="78" y="518"/>
                </a:cubicBezTo>
                <a:cubicBezTo>
                  <a:pt x="78" y="512"/>
                  <a:pt x="78" y="505"/>
                  <a:pt x="78" y="495"/>
                </a:cubicBezTo>
                <a:cubicBezTo>
                  <a:pt x="51" y="514"/>
                  <a:pt x="27" y="531"/>
                  <a:pt x="0" y="550"/>
                </a:cubicBezTo>
                <a:cubicBezTo>
                  <a:pt x="0" y="366"/>
                  <a:pt x="0" y="185"/>
                  <a:pt x="0" y="2"/>
                </a:cubicBezTo>
                <a:cubicBezTo>
                  <a:pt x="25" y="21"/>
                  <a:pt x="50" y="39"/>
                  <a:pt x="78" y="60"/>
                </a:cubicBezTo>
                <a:cubicBezTo>
                  <a:pt x="78" y="45"/>
                  <a:pt x="77" y="35"/>
                  <a:pt x="78" y="24"/>
                </a:cubicBezTo>
                <a:cubicBezTo>
                  <a:pt x="78" y="9"/>
                  <a:pt x="85" y="0"/>
                  <a:pt x="101" y="0"/>
                </a:cubicBezTo>
                <a:cubicBezTo>
                  <a:pt x="140" y="0"/>
                  <a:pt x="179" y="0"/>
                  <a:pt x="219" y="0"/>
                </a:cubicBezTo>
                <a:cubicBezTo>
                  <a:pt x="236" y="1"/>
                  <a:pt x="242" y="11"/>
                  <a:pt x="242" y="27"/>
                </a:cubicBezTo>
                <a:cubicBezTo>
                  <a:pt x="241" y="61"/>
                  <a:pt x="242" y="96"/>
                  <a:pt x="242" y="133"/>
                </a:cubicBezTo>
                <a:cubicBezTo>
                  <a:pt x="252" y="133"/>
                  <a:pt x="261" y="133"/>
                  <a:pt x="271" y="133"/>
                </a:cubicBezTo>
                <a:cubicBezTo>
                  <a:pt x="323" y="135"/>
                  <a:pt x="359" y="171"/>
                  <a:pt x="361" y="223"/>
                </a:cubicBezTo>
                <a:cubicBezTo>
                  <a:pt x="362" y="260"/>
                  <a:pt x="362" y="298"/>
                  <a:pt x="361" y="335"/>
                </a:cubicBezTo>
                <a:cubicBezTo>
                  <a:pt x="360" y="383"/>
                  <a:pt x="319" y="421"/>
                  <a:pt x="271" y="422"/>
                </a:cubicBezTo>
                <a:cubicBezTo>
                  <a:pt x="262" y="422"/>
                  <a:pt x="253" y="422"/>
                  <a:pt x="242" y="422"/>
                </a:cubicBezTo>
                <a:close/>
                <a:moveTo>
                  <a:pt x="243" y="163"/>
                </a:moveTo>
                <a:cubicBezTo>
                  <a:pt x="243" y="240"/>
                  <a:pt x="243" y="316"/>
                  <a:pt x="243" y="392"/>
                </a:cubicBezTo>
                <a:cubicBezTo>
                  <a:pt x="306" y="402"/>
                  <a:pt x="338" y="362"/>
                  <a:pt x="334" y="313"/>
                </a:cubicBezTo>
                <a:cubicBezTo>
                  <a:pt x="332" y="288"/>
                  <a:pt x="333" y="263"/>
                  <a:pt x="333" y="239"/>
                </a:cubicBezTo>
                <a:cubicBezTo>
                  <a:pt x="333" y="180"/>
                  <a:pt x="304" y="155"/>
                  <a:pt x="243" y="163"/>
                </a:cubicBezTo>
                <a:close/>
                <a:moveTo>
                  <a:pt x="161" y="459"/>
                </a:moveTo>
                <a:cubicBezTo>
                  <a:pt x="161" y="456"/>
                  <a:pt x="162" y="453"/>
                  <a:pt x="162" y="450"/>
                </a:cubicBezTo>
                <a:cubicBezTo>
                  <a:pt x="154" y="445"/>
                  <a:pt x="147" y="436"/>
                  <a:pt x="138" y="434"/>
                </a:cubicBezTo>
                <a:cubicBezTo>
                  <a:pt x="133" y="433"/>
                  <a:pt x="123" y="444"/>
                  <a:pt x="121" y="451"/>
                </a:cubicBezTo>
                <a:cubicBezTo>
                  <a:pt x="119" y="463"/>
                  <a:pt x="127" y="474"/>
                  <a:pt x="140" y="473"/>
                </a:cubicBezTo>
                <a:cubicBezTo>
                  <a:pt x="147" y="473"/>
                  <a:pt x="154" y="464"/>
                  <a:pt x="161" y="459"/>
                </a:cubicBezTo>
                <a:close/>
                <a:moveTo>
                  <a:pt x="185" y="211"/>
                </a:moveTo>
                <a:cubicBezTo>
                  <a:pt x="182" y="211"/>
                  <a:pt x="179" y="211"/>
                  <a:pt x="177" y="211"/>
                </a:cubicBezTo>
                <a:cubicBezTo>
                  <a:pt x="172" y="218"/>
                  <a:pt x="162" y="226"/>
                  <a:pt x="163" y="233"/>
                </a:cubicBezTo>
                <a:cubicBezTo>
                  <a:pt x="163" y="240"/>
                  <a:pt x="173" y="246"/>
                  <a:pt x="179" y="253"/>
                </a:cubicBezTo>
                <a:cubicBezTo>
                  <a:pt x="186" y="247"/>
                  <a:pt x="196" y="241"/>
                  <a:pt x="198" y="234"/>
                </a:cubicBezTo>
                <a:cubicBezTo>
                  <a:pt x="199" y="227"/>
                  <a:pt x="190" y="219"/>
                  <a:pt x="185" y="211"/>
                </a:cubicBezTo>
                <a:close/>
                <a:moveTo>
                  <a:pt x="152" y="409"/>
                </a:moveTo>
                <a:cubicBezTo>
                  <a:pt x="166" y="418"/>
                  <a:pt x="173" y="428"/>
                  <a:pt x="180" y="427"/>
                </a:cubicBezTo>
                <a:cubicBezTo>
                  <a:pt x="187" y="426"/>
                  <a:pt x="197" y="416"/>
                  <a:pt x="197" y="409"/>
                </a:cubicBezTo>
                <a:cubicBezTo>
                  <a:pt x="197" y="403"/>
                  <a:pt x="187" y="392"/>
                  <a:pt x="180" y="391"/>
                </a:cubicBezTo>
                <a:cubicBezTo>
                  <a:pt x="173" y="390"/>
                  <a:pt x="165" y="400"/>
                  <a:pt x="152" y="409"/>
                </a:cubicBezTo>
                <a:close/>
                <a:moveTo>
                  <a:pt x="207" y="322"/>
                </a:moveTo>
                <a:cubicBezTo>
                  <a:pt x="195" y="313"/>
                  <a:pt x="187" y="303"/>
                  <a:pt x="181" y="303"/>
                </a:cubicBezTo>
                <a:cubicBezTo>
                  <a:pt x="174" y="304"/>
                  <a:pt x="163" y="314"/>
                  <a:pt x="163" y="321"/>
                </a:cubicBezTo>
                <a:cubicBezTo>
                  <a:pt x="163" y="327"/>
                  <a:pt x="173" y="338"/>
                  <a:pt x="179" y="339"/>
                </a:cubicBezTo>
                <a:cubicBezTo>
                  <a:pt x="186" y="340"/>
                  <a:pt x="194" y="331"/>
                  <a:pt x="207" y="322"/>
                </a:cubicBezTo>
                <a:close/>
                <a:moveTo>
                  <a:pt x="207" y="146"/>
                </a:moveTo>
                <a:cubicBezTo>
                  <a:pt x="194" y="136"/>
                  <a:pt x="187" y="127"/>
                  <a:pt x="180" y="127"/>
                </a:cubicBezTo>
                <a:cubicBezTo>
                  <a:pt x="174" y="128"/>
                  <a:pt x="163" y="139"/>
                  <a:pt x="163" y="145"/>
                </a:cubicBezTo>
                <a:cubicBezTo>
                  <a:pt x="163" y="151"/>
                  <a:pt x="173" y="162"/>
                  <a:pt x="180" y="163"/>
                </a:cubicBezTo>
                <a:cubicBezTo>
                  <a:pt x="186" y="164"/>
                  <a:pt x="194" y="155"/>
                  <a:pt x="207" y="146"/>
                </a:cubicBezTo>
                <a:close/>
                <a:moveTo>
                  <a:pt x="145" y="79"/>
                </a:moveTo>
                <a:cubicBezTo>
                  <a:pt x="142" y="79"/>
                  <a:pt x="139" y="79"/>
                  <a:pt x="136" y="79"/>
                </a:cubicBezTo>
                <a:cubicBezTo>
                  <a:pt x="131" y="86"/>
                  <a:pt x="123" y="93"/>
                  <a:pt x="121" y="101"/>
                </a:cubicBezTo>
                <a:cubicBezTo>
                  <a:pt x="119" y="112"/>
                  <a:pt x="127" y="121"/>
                  <a:pt x="138" y="119"/>
                </a:cubicBezTo>
                <a:cubicBezTo>
                  <a:pt x="146" y="118"/>
                  <a:pt x="156" y="109"/>
                  <a:pt x="157" y="102"/>
                </a:cubicBezTo>
                <a:cubicBezTo>
                  <a:pt x="158" y="95"/>
                  <a:pt x="149" y="87"/>
                  <a:pt x="145" y="79"/>
                </a:cubicBezTo>
                <a:close/>
                <a:moveTo>
                  <a:pt x="145" y="167"/>
                </a:moveTo>
                <a:cubicBezTo>
                  <a:pt x="142" y="167"/>
                  <a:pt x="139" y="167"/>
                  <a:pt x="136" y="167"/>
                </a:cubicBezTo>
                <a:cubicBezTo>
                  <a:pt x="131" y="174"/>
                  <a:pt x="124" y="180"/>
                  <a:pt x="122" y="188"/>
                </a:cubicBezTo>
                <a:cubicBezTo>
                  <a:pt x="118" y="201"/>
                  <a:pt x="129" y="209"/>
                  <a:pt x="139" y="208"/>
                </a:cubicBezTo>
                <a:cubicBezTo>
                  <a:pt x="146" y="207"/>
                  <a:pt x="156" y="197"/>
                  <a:pt x="157" y="190"/>
                </a:cubicBezTo>
                <a:cubicBezTo>
                  <a:pt x="158" y="183"/>
                  <a:pt x="149" y="175"/>
                  <a:pt x="145" y="167"/>
                </a:cubicBezTo>
                <a:close/>
                <a:moveTo>
                  <a:pt x="166" y="278"/>
                </a:moveTo>
                <a:cubicBezTo>
                  <a:pt x="154" y="268"/>
                  <a:pt x="147" y="258"/>
                  <a:pt x="140" y="259"/>
                </a:cubicBezTo>
                <a:cubicBezTo>
                  <a:pt x="133" y="260"/>
                  <a:pt x="122" y="271"/>
                  <a:pt x="122" y="277"/>
                </a:cubicBezTo>
                <a:cubicBezTo>
                  <a:pt x="122" y="284"/>
                  <a:pt x="133" y="295"/>
                  <a:pt x="139" y="296"/>
                </a:cubicBezTo>
                <a:cubicBezTo>
                  <a:pt x="146" y="296"/>
                  <a:pt x="154" y="287"/>
                  <a:pt x="166" y="278"/>
                </a:cubicBezTo>
                <a:close/>
                <a:moveTo>
                  <a:pt x="166" y="366"/>
                </a:moveTo>
                <a:cubicBezTo>
                  <a:pt x="154" y="357"/>
                  <a:pt x="147" y="347"/>
                  <a:pt x="141" y="347"/>
                </a:cubicBezTo>
                <a:cubicBezTo>
                  <a:pt x="134" y="347"/>
                  <a:pt x="123" y="358"/>
                  <a:pt x="122" y="364"/>
                </a:cubicBezTo>
                <a:cubicBezTo>
                  <a:pt x="122" y="371"/>
                  <a:pt x="132" y="383"/>
                  <a:pt x="139" y="384"/>
                </a:cubicBezTo>
                <a:cubicBezTo>
                  <a:pt x="145" y="384"/>
                  <a:pt x="153" y="375"/>
                  <a:pt x="166" y="36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62830598-EB01-4914-AF3B-C4692D2E783A}"/>
              </a:ext>
            </a:extLst>
          </p:cNvPr>
          <p:cNvSpPr>
            <a:spLocks/>
          </p:cNvSpPr>
          <p:nvPr/>
        </p:nvSpPr>
        <p:spPr bwMode="auto">
          <a:xfrm>
            <a:off x="1731963" y="2390775"/>
            <a:ext cx="492125" cy="239712"/>
          </a:xfrm>
          <a:custGeom>
            <a:avLst/>
            <a:gdLst>
              <a:gd name="T0" fmla="*/ 541 w 544"/>
              <a:gd name="T1" fmla="*/ 0 h 266"/>
              <a:gd name="T2" fmla="*/ 278 w 544"/>
              <a:gd name="T3" fmla="*/ 266 h 266"/>
              <a:gd name="T4" fmla="*/ 7 w 544"/>
              <a:gd name="T5" fmla="*/ 0 h 266"/>
              <a:gd name="T6" fmla="*/ 541 w 544"/>
              <a:gd name="T7" fmla="*/ 0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4" h="266">
                <a:moveTo>
                  <a:pt x="541" y="0"/>
                </a:moveTo>
                <a:cubicBezTo>
                  <a:pt x="544" y="136"/>
                  <a:pt x="430" y="266"/>
                  <a:pt x="278" y="266"/>
                </a:cubicBezTo>
                <a:cubicBezTo>
                  <a:pt x="89" y="266"/>
                  <a:pt x="0" y="106"/>
                  <a:pt x="7" y="0"/>
                </a:cubicBezTo>
                <a:cubicBezTo>
                  <a:pt x="185" y="0"/>
                  <a:pt x="362" y="0"/>
                  <a:pt x="541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6">
            <a:extLst>
              <a:ext uri="{FF2B5EF4-FFF2-40B4-BE49-F238E27FC236}">
                <a16:creationId xmlns:a16="http://schemas.microsoft.com/office/drawing/2014/main" id="{3CE7A2E4-CA0A-461A-A547-C13C7FF36091}"/>
              </a:ext>
            </a:extLst>
          </p:cNvPr>
          <p:cNvSpPr>
            <a:spLocks noEditPoints="1"/>
          </p:cNvSpPr>
          <p:nvPr/>
        </p:nvSpPr>
        <p:spPr bwMode="auto">
          <a:xfrm>
            <a:off x="1751013" y="3367088"/>
            <a:ext cx="458788" cy="471487"/>
          </a:xfrm>
          <a:custGeom>
            <a:avLst/>
            <a:gdLst>
              <a:gd name="T0" fmla="*/ 159 w 508"/>
              <a:gd name="T1" fmla="*/ 35 h 521"/>
              <a:gd name="T2" fmla="*/ 140 w 508"/>
              <a:gd name="T3" fmla="*/ 32 h 521"/>
              <a:gd name="T4" fmla="*/ 140 w 508"/>
              <a:gd name="T5" fmla="*/ 0 h 521"/>
              <a:gd name="T6" fmla="*/ 365 w 508"/>
              <a:gd name="T7" fmla="*/ 0 h 521"/>
              <a:gd name="T8" fmla="*/ 365 w 508"/>
              <a:gd name="T9" fmla="*/ 33 h 521"/>
              <a:gd name="T10" fmla="*/ 349 w 508"/>
              <a:gd name="T11" fmla="*/ 34 h 521"/>
              <a:gd name="T12" fmla="*/ 349 w 508"/>
              <a:gd name="T13" fmla="*/ 104 h 521"/>
              <a:gd name="T14" fmla="*/ 361 w 508"/>
              <a:gd name="T15" fmla="*/ 384 h 521"/>
              <a:gd name="T16" fmla="*/ 399 w 508"/>
              <a:gd name="T17" fmla="*/ 414 h 521"/>
              <a:gd name="T18" fmla="*/ 432 w 508"/>
              <a:gd name="T19" fmla="*/ 417 h 521"/>
              <a:gd name="T20" fmla="*/ 471 w 508"/>
              <a:gd name="T21" fmla="*/ 443 h 521"/>
              <a:gd name="T22" fmla="*/ 508 w 508"/>
              <a:gd name="T23" fmla="*/ 521 h 521"/>
              <a:gd name="T24" fmla="*/ 0 w 508"/>
              <a:gd name="T25" fmla="*/ 521 h 521"/>
              <a:gd name="T26" fmla="*/ 59 w 508"/>
              <a:gd name="T27" fmla="*/ 399 h 521"/>
              <a:gd name="T28" fmla="*/ 79 w 508"/>
              <a:gd name="T29" fmla="*/ 390 h 521"/>
              <a:gd name="T30" fmla="*/ 145 w 508"/>
              <a:gd name="T31" fmla="*/ 382 h 521"/>
              <a:gd name="T32" fmla="*/ 159 w 508"/>
              <a:gd name="T33" fmla="*/ 35 h 521"/>
              <a:gd name="T34" fmla="*/ 337 w 508"/>
              <a:gd name="T35" fmla="*/ 331 h 521"/>
              <a:gd name="T36" fmla="*/ 333 w 508"/>
              <a:gd name="T37" fmla="*/ 253 h 521"/>
              <a:gd name="T38" fmla="*/ 172 w 508"/>
              <a:gd name="T39" fmla="*/ 253 h 521"/>
              <a:gd name="T40" fmla="*/ 168 w 508"/>
              <a:gd name="T41" fmla="*/ 331 h 521"/>
              <a:gd name="T42" fmla="*/ 337 w 508"/>
              <a:gd name="T43" fmla="*/ 331 h 521"/>
              <a:gd name="T44" fmla="*/ 330 w 508"/>
              <a:gd name="T45" fmla="*/ 170 h 521"/>
              <a:gd name="T46" fmla="*/ 326 w 508"/>
              <a:gd name="T47" fmla="*/ 92 h 521"/>
              <a:gd name="T48" fmla="*/ 179 w 508"/>
              <a:gd name="T49" fmla="*/ 92 h 521"/>
              <a:gd name="T50" fmla="*/ 179 w 508"/>
              <a:gd name="T51" fmla="*/ 170 h 521"/>
              <a:gd name="T52" fmla="*/ 330 w 508"/>
              <a:gd name="T53" fmla="*/ 170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08" h="521">
                <a:moveTo>
                  <a:pt x="159" y="35"/>
                </a:moveTo>
                <a:cubicBezTo>
                  <a:pt x="152" y="34"/>
                  <a:pt x="147" y="33"/>
                  <a:pt x="140" y="32"/>
                </a:cubicBezTo>
                <a:cubicBezTo>
                  <a:pt x="140" y="22"/>
                  <a:pt x="140" y="12"/>
                  <a:pt x="140" y="0"/>
                </a:cubicBezTo>
                <a:cubicBezTo>
                  <a:pt x="215" y="0"/>
                  <a:pt x="289" y="0"/>
                  <a:pt x="365" y="0"/>
                </a:cubicBezTo>
                <a:cubicBezTo>
                  <a:pt x="365" y="11"/>
                  <a:pt x="365" y="21"/>
                  <a:pt x="365" y="33"/>
                </a:cubicBezTo>
                <a:cubicBezTo>
                  <a:pt x="359" y="33"/>
                  <a:pt x="353" y="34"/>
                  <a:pt x="349" y="34"/>
                </a:cubicBezTo>
                <a:cubicBezTo>
                  <a:pt x="349" y="58"/>
                  <a:pt x="348" y="81"/>
                  <a:pt x="349" y="104"/>
                </a:cubicBezTo>
                <a:cubicBezTo>
                  <a:pt x="353" y="197"/>
                  <a:pt x="358" y="290"/>
                  <a:pt x="361" y="384"/>
                </a:cubicBezTo>
                <a:cubicBezTo>
                  <a:pt x="362" y="410"/>
                  <a:pt x="384" y="408"/>
                  <a:pt x="399" y="414"/>
                </a:cubicBezTo>
                <a:cubicBezTo>
                  <a:pt x="409" y="418"/>
                  <a:pt x="421" y="418"/>
                  <a:pt x="432" y="417"/>
                </a:cubicBezTo>
                <a:cubicBezTo>
                  <a:pt x="453" y="415"/>
                  <a:pt x="463" y="425"/>
                  <a:pt x="471" y="443"/>
                </a:cubicBezTo>
                <a:cubicBezTo>
                  <a:pt x="481" y="469"/>
                  <a:pt x="495" y="493"/>
                  <a:pt x="508" y="521"/>
                </a:cubicBezTo>
                <a:cubicBezTo>
                  <a:pt x="337" y="521"/>
                  <a:pt x="169" y="521"/>
                  <a:pt x="0" y="521"/>
                </a:cubicBezTo>
                <a:cubicBezTo>
                  <a:pt x="20" y="480"/>
                  <a:pt x="38" y="439"/>
                  <a:pt x="59" y="399"/>
                </a:cubicBezTo>
                <a:cubicBezTo>
                  <a:pt x="62" y="394"/>
                  <a:pt x="72" y="391"/>
                  <a:pt x="79" y="390"/>
                </a:cubicBezTo>
                <a:cubicBezTo>
                  <a:pt x="100" y="387"/>
                  <a:pt x="122" y="385"/>
                  <a:pt x="145" y="382"/>
                </a:cubicBezTo>
                <a:cubicBezTo>
                  <a:pt x="149" y="266"/>
                  <a:pt x="154" y="151"/>
                  <a:pt x="159" y="35"/>
                </a:cubicBezTo>
                <a:close/>
                <a:moveTo>
                  <a:pt x="337" y="331"/>
                </a:moveTo>
                <a:cubicBezTo>
                  <a:pt x="336" y="303"/>
                  <a:pt x="334" y="279"/>
                  <a:pt x="333" y="253"/>
                </a:cubicBezTo>
                <a:cubicBezTo>
                  <a:pt x="279" y="253"/>
                  <a:pt x="226" y="253"/>
                  <a:pt x="172" y="253"/>
                </a:cubicBezTo>
                <a:cubicBezTo>
                  <a:pt x="171" y="280"/>
                  <a:pt x="169" y="305"/>
                  <a:pt x="168" y="331"/>
                </a:cubicBezTo>
                <a:cubicBezTo>
                  <a:pt x="225" y="331"/>
                  <a:pt x="280" y="331"/>
                  <a:pt x="337" y="331"/>
                </a:cubicBezTo>
                <a:close/>
                <a:moveTo>
                  <a:pt x="330" y="170"/>
                </a:moveTo>
                <a:cubicBezTo>
                  <a:pt x="329" y="143"/>
                  <a:pt x="327" y="118"/>
                  <a:pt x="326" y="92"/>
                </a:cubicBezTo>
                <a:cubicBezTo>
                  <a:pt x="276" y="92"/>
                  <a:pt x="229" y="92"/>
                  <a:pt x="179" y="92"/>
                </a:cubicBezTo>
                <a:cubicBezTo>
                  <a:pt x="179" y="119"/>
                  <a:pt x="179" y="144"/>
                  <a:pt x="179" y="170"/>
                </a:cubicBezTo>
                <a:cubicBezTo>
                  <a:pt x="228" y="170"/>
                  <a:pt x="278" y="170"/>
                  <a:pt x="330" y="17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id="{BEB26424-85AB-4A08-BABD-5FBA042C77EF}"/>
              </a:ext>
            </a:extLst>
          </p:cNvPr>
          <p:cNvSpPr>
            <a:spLocks noEditPoints="1"/>
          </p:cNvSpPr>
          <p:nvPr/>
        </p:nvSpPr>
        <p:spPr bwMode="auto">
          <a:xfrm>
            <a:off x="3178176" y="2154238"/>
            <a:ext cx="200025" cy="588962"/>
          </a:xfrm>
          <a:custGeom>
            <a:avLst/>
            <a:gdLst>
              <a:gd name="T0" fmla="*/ 68 w 222"/>
              <a:gd name="T1" fmla="*/ 0 h 651"/>
              <a:gd name="T2" fmla="*/ 152 w 222"/>
              <a:gd name="T3" fmla="*/ 0 h 651"/>
              <a:gd name="T4" fmla="*/ 152 w 222"/>
              <a:gd name="T5" fmla="*/ 108 h 651"/>
              <a:gd name="T6" fmla="*/ 166 w 222"/>
              <a:gd name="T7" fmla="*/ 132 h 651"/>
              <a:gd name="T8" fmla="*/ 222 w 222"/>
              <a:gd name="T9" fmla="*/ 217 h 651"/>
              <a:gd name="T10" fmla="*/ 222 w 222"/>
              <a:gd name="T11" fmla="*/ 606 h 651"/>
              <a:gd name="T12" fmla="*/ 175 w 222"/>
              <a:gd name="T13" fmla="*/ 651 h 651"/>
              <a:gd name="T14" fmla="*/ 45 w 222"/>
              <a:gd name="T15" fmla="*/ 651 h 651"/>
              <a:gd name="T16" fmla="*/ 0 w 222"/>
              <a:gd name="T17" fmla="*/ 605 h 651"/>
              <a:gd name="T18" fmla="*/ 0 w 222"/>
              <a:gd name="T19" fmla="*/ 221 h 651"/>
              <a:gd name="T20" fmla="*/ 58 w 222"/>
              <a:gd name="T21" fmla="*/ 130 h 651"/>
              <a:gd name="T22" fmla="*/ 68 w 222"/>
              <a:gd name="T23" fmla="*/ 112 h 651"/>
              <a:gd name="T24" fmla="*/ 68 w 222"/>
              <a:gd name="T25" fmla="*/ 0 h 651"/>
              <a:gd name="T26" fmla="*/ 81 w 222"/>
              <a:gd name="T27" fmla="*/ 443 h 651"/>
              <a:gd name="T28" fmla="*/ 102 w 222"/>
              <a:gd name="T29" fmla="*/ 419 h 651"/>
              <a:gd name="T30" fmla="*/ 79 w 222"/>
              <a:gd name="T31" fmla="*/ 397 h 651"/>
              <a:gd name="T32" fmla="*/ 56 w 222"/>
              <a:gd name="T33" fmla="*/ 420 h 651"/>
              <a:gd name="T34" fmla="*/ 81 w 222"/>
              <a:gd name="T35" fmla="*/ 443 h 651"/>
              <a:gd name="T36" fmla="*/ 105 w 222"/>
              <a:gd name="T37" fmla="*/ 303 h 651"/>
              <a:gd name="T38" fmla="*/ 79 w 222"/>
              <a:gd name="T39" fmla="*/ 286 h 651"/>
              <a:gd name="T40" fmla="*/ 56 w 222"/>
              <a:gd name="T41" fmla="*/ 307 h 651"/>
              <a:gd name="T42" fmla="*/ 78 w 222"/>
              <a:gd name="T43" fmla="*/ 332 h 651"/>
              <a:gd name="T44" fmla="*/ 105 w 222"/>
              <a:gd name="T45" fmla="*/ 303 h 651"/>
              <a:gd name="T46" fmla="*/ 111 w 222"/>
              <a:gd name="T47" fmla="*/ 388 h 651"/>
              <a:gd name="T48" fmla="*/ 134 w 222"/>
              <a:gd name="T49" fmla="*/ 364 h 651"/>
              <a:gd name="T50" fmla="*/ 112 w 222"/>
              <a:gd name="T51" fmla="*/ 341 h 651"/>
              <a:gd name="T52" fmla="*/ 88 w 222"/>
              <a:gd name="T53" fmla="*/ 364 h 651"/>
              <a:gd name="T54" fmla="*/ 111 w 222"/>
              <a:gd name="T55" fmla="*/ 388 h 651"/>
              <a:gd name="T56" fmla="*/ 47 w 222"/>
              <a:gd name="T57" fmla="*/ 387 h 651"/>
              <a:gd name="T58" fmla="*/ 71 w 222"/>
              <a:gd name="T59" fmla="*/ 363 h 651"/>
              <a:gd name="T60" fmla="*/ 46 w 222"/>
              <a:gd name="T61" fmla="*/ 341 h 651"/>
              <a:gd name="T62" fmla="*/ 24 w 222"/>
              <a:gd name="T63" fmla="*/ 364 h 651"/>
              <a:gd name="T64" fmla="*/ 47 w 222"/>
              <a:gd name="T65" fmla="*/ 387 h 651"/>
              <a:gd name="T66" fmla="*/ 104 w 222"/>
              <a:gd name="T67" fmla="*/ 500 h 651"/>
              <a:gd name="T68" fmla="*/ 134 w 222"/>
              <a:gd name="T69" fmla="*/ 475 h 651"/>
              <a:gd name="T70" fmla="*/ 111 w 222"/>
              <a:gd name="T71" fmla="*/ 452 h 651"/>
              <a:gd name="T72" fmla="*/ 88 w 222"/>
              <a:gd name="T73" fmla="*/ 476 h 651"/>
              <a:gd name="T74" fmla="*/ 104 w 222"/>
              <a:gd name="T75" fmla="*/ 500 h 651"/>
              <a:gd name="T76" fmla="*/ 141 w 222"/>
              <a:gd name="T77" fmla="*/ 332 h 651"/>
              <a:gd name="T78" fmla="*/ 166 w 222"/>
              <a:gd name="T79" fmla="*/ 309 h 651"/>
              <a:gd name="T80" fmla="*/ 142 w 222"/>
              <a:gd name="T81" fmla="*/ 286 h 651"/>
              <a:gd name="T82" fmla="*/ 119 w 222"/>
              <a:gd name="T83" fmla="*/ 310 h 651"/>
              <a:gd name="T84" fmla="*/ 141 w 222"/>
              <a:gd name="T85" fmla="*/ 332 h 651"/>
              <a:gd name="T86" fmla="*/ 198 w 222"/>
              <a:gd name="T87" fmla="*/ 365 h 651"/>
              <a:gd name="T88" fmla="*/ 174 w 222"/>
              <a:gd name="T89" fmla="*/ 341 h 651"/>
              <a:gd name="T90" fmla="*/ 151 w 222"/>
              <a:gd name="T91" fmla="*/ 363 h 651"/>
              <a:gd name="T92" fmla="*/ 172 w 222"/>
              <a:gd name="T93" fmla="*/ 387 h 651"/>
              <a:gd name="T94" fmla="*/ 198 w 222"/>
              <a:gd name="T95" fmla="*/ 365 h 651"/>
              <a:gd name="T96" fmla="*/ 141 w 222"/>
              <a:gd name="T97" fmla="*/ 443 h 651"/>
              <a:gd name="T98" fmla="*/ 166 w 222"/>
              <a:gd name="T99" fmla="*/ 420 h 651"/>
              <a:gd name="T100" fmla="*/ 144 w 222"/>
              <a:gd name="T101" fmla="*/ 396 h 651"/>
              <a:gd name="T102" fmla="*/ 119 w 222"/>
              <a:gd name="T103" fmla="*/ 419 h 651"/>
              <a:gd name="T104" fmla="*/ 141 w 222"/>
              <a:gd name="T105" fmla="*/ 443 h 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22" h="651">
                <a:moveTo>
                  <a:pt x="68" y="0"/>
                </a:moveTo>
                <a:cubicBezTo>
                  <a:pt x="97" y="0"/>
                  <a:pt x="123" y="0"/>
                  <a:pt x="152" y="0"/>
                </a:cubicBezTo>
                <a:cubicBezTo>
                  <a:pt x="152" y="36"/>
                  <a:pt x="153" y="72"/>
                  <a:pt x="152" y="108"/>
                </a:cubicBezTo>
                <a:cubicBezTo>
                  <a:pt x="152" y="120"/>
                  <a:pt x="154" y="127"/>
                  <a:pt x="166" y="132"/>
                </a:cubicBezTo>
                <a:cubicBezTo>
                  <a:pt x="203" y="148"/>
                  <a:pt x="222" y="177"/>
                  <a:pt x="222" y="217"/>
                </a:cubicBezTo>
                <a:cubicBezTo>
                  <a:pt x="222" y="347"/>
                  <a:pt x="222" y="477"/>
                  <a:pt x="222" y="606"/>
                </a:cubicBezTo>
                <a:cubicBezTo>
                  <a:pt x="222" y="637"/>
                  <a:pt x="206" y="651"/>
                  <a:pt x="175" y="651"/>
                </a:cubicBezTo>
                <a:cubicBezTo>
                  <a:pt x="132" y="651"/>
                  <a:pt x="88" y="651"/>
                  <a:pt x="45" y="651"/>
                </a:cubicBezTo>
                <a:cubicBezTo>
                  <a:pt x="15" y="651"/>
                  <a:pt x="0" y="636"/>
                  <a:pt x="0" y="605"/>
                </a:cubicBezTo>
                <a:cubicBezTo>
                  <a:pt x="0" y="477"/>
                  <a:pt x="0" y="349"/>
                  <a:pt x="0" y="221"/>
                </a:cubicBezTo>
                <a:cubicBezTo>
                  <a:pt x="0" y="178"/>
                  <a:pt x="18" y="148"/>
                  <a:pt x="58" y="130"/>
                </a:cubicBezTo>
                <a:cubicBezTo>
                  <a:pt x="63" y="128"/>
                  <a:pt x="68" y="118"/>
                  <a:pt x="68" y="112"/>
                </a:cubicBezTo>
                <a:cubicBezTo>
                  <a:pt x="69" y="76"/>
                  <a:pt x="68" y="39"/>
                  <a:pt x="68" y="0"/>
                </a:cubicBezTo>
                <a:close/>
                <a:moveTo>
                  <a:pt x="81" y="443"/>
                </a:moveTo>
                <a:cubicBezTo>
                  <a:pt x="96" y="442"/>
                  <a:pt x="105" y="431"/>
                  <a:pt x="102" y="419"/>
                </a:cubicBezTo>
                <a:cubicBezTo>
                  <a:pt x="100" y="410"/>
                  <a:pt x="88" y="399"/>
                  <a:pt x="79" y="397"/>
                </a:cubicBezTo>
                <a:cubicBezTo>
                  <a:pt x="66" y="395"/>
                  <a:pt x="55" y="405"/>
                  <a:pt x="56" y="420"/>
                </a:cubicBezTo>
                <a:cubicBezTo>
                  <a:pt x="56" y="435"/>
                  <a:pt x="65" y="443"/>
                  <a:pt x="81" y="443"/>
                </a:cubicBezTo>
                <a:close/>
                <a:moveTo>
                  <a:pt x="105" y="303"/>
                </a:moveTo>
                <a:cubicBezTo>
                  <a:pt x="98" y="297"/>
                  <a:pt x="88" y="285"/>
                  <a:pt x="79" y="286"/>
                </a:cubicBezTo>
                <a:cubicBezTo>
                  <a:pt x="71" y="286"/>
                  <a:pt x="59" y="298"/>
                  <a:pt x="56" y="307"/>
                </a:cubicBezTo>
                <a:cubicBezTo>
                  <a:pt x="53" y="321"/>
                  <a:pt x="64" y="331"/>
                  <a:pt x="78" y="332"/>
                </a:cubicBezTo>
                <a:cubicBezTo>
                  <a:pt x="93" y="333"/>
                  <a:pt x="101" y="323"/>
                  <a:pt x="105" y="303"/>
                </a:cubicBezTo>
                <a:close/>
                <a:moveTo>
                  <a:pt x="111" y="388"/>
                </a:moveTo>
                <a:cubicBezTo>
                  <a:pt x="126" y="387"/>
                  <a:pt x="136" y="377"/>
                  <a:pt x="134" y="364"/>
                </a:cubicBezTo>
                <a:cubicBezTo>
                  <a:pt x="132" y="355"/>
                  <a:pt x="120" y="343"/>
                  <a:pt x="112" y="341"/>
                </a:cubicBezTo>
                <a:cubicBezTo>
                  <a:pt x="99" y="339"/>
                  <a:pt x="88" y="348"/>
                  <a:pt x="88" y="364"/>
                </a:cubicBezTo>
                <a:cubicBezTo>
                  <a:pt x="88" y="379"/>
                  <a:pt x="96" y="386"/>
                  <a:pt x="111" y="388"/>
                </a:cubicBezTo>
                <a:close/>
                <a:moveTo>
                  <a:pt x="47" y="387"/>
                </a:moveTo>
                <a:cubicBezTo>
                  <a:pt x="64" y="387"/>
                  <a:pt x="72" y="377"/>
                  <a:pt x="71" y="363"/>
                </a:cubicBezTo>
                <a:cubicBezTo>
                  <a:pt x="70" y="349"/>
                  <a:pt x="61" y="340"/>
                  <a:pt x="46" y="341"/>
                </a:cubicBezTo>
                <a:cubicBezTo>
                  <a:pt x="32" y="342"/>
                  <a:pt x="24" y="351"/>
                  <a:pt x="24" y="364"/>
                </a:cubicBezTo>
                <a:cubicBezTo>
                  <a:pt x="24" y="379"/>
                  <a:pt x="33" y="387"/>
                  <a:pt x="47" y="387"/>
                </a:cubicBezTo>
                <a:close/>
                <a:moveTo>
                  <a:pt x="104" y="500"/>
                </a:moveTo>
                <a:cubicBezTo>
                  <a:pt x="125" y="498"/>
                  <a:pt x="135" y="489"/>
                  <a:pt x="134" y="475"/>
                </a:cubicBezTo>
                <a:cubicBezTo>
                  <a:pt x="134" y="461"/>
                  <a:pt x="125" y="452"/>
                  <a:pt x="111" y="452"/>
                </a:cubicBezTo>
                <a:cubicBezTo>
                  <a:pt x="96" y="452"/>
                  <a:pt x="86" y="462"/>
                  <a:pt x="88" y="476"/>
                </a:cubicBezTo>
                <a:cubicBezTo>
                  <a:pt x="90" y="486"/>
                  <a:pt x="100" y="494"/>
                  <a:pt x="104" y="500"/>
                </a:cubicBezTo>
                <a:close/>
                <a:moveTo>
                  <a:pt x="141" y="332"/>
                </a:moveTo>
                <a:cubicBezTo>
                  <a:pt x="156" y="331"/>
                  <a:pt x="166" y="324"/>
                  <a:pt x="166" y="309"/>
                </a:cubicBezTo>
                <a:cubicBezTo>
                  <a:pt x="166" y="295"/>
                  <a:pt x="157" y="285"/>
                  <a:pt x="142" y="286"/>
                </a:cubicBezTo>
                <a:cubicBezTo>
                  <a:pt x="128" y="286"/>
                  <a:pt x="120" y="295"/>
                  <a:pt x="119" y="310"/>
                </a:cubicBezTo>
                <a:cubicBezTo>
                  <a:pt x="119" y="325"/>
                  <a:pt x="128" y="331"/>
                  <a:pt x="141" y="332"/>
                </a:cubicBezTo>
                <a:close/>
                <a:moveTo>
                  <a:pt x="198" y="365"/>
                </a:moveTo>
                <a:cubicBezTo>
                  <a:pt x="197" y="350"/>
                  <a:pt x="188" y="341"/>
                  <a:pt x="174" y="341"/>
                </a:cubicBezTo>
                <a:cubicBezTo>
                  <a:pt x="161" y="341"/>
                  <a:pt x="151" y="349"/>
                  <a:pt x="151" y="363"/>
                </a:cubicBezTo>
                <a:cubicBezTo>
                  <a:pt x="151" y="377"/>
                  <a:pt x="158" y="386"/>
                  <a:pt x="172" y="387"/>
                </a:cubicBezTo>
                <a:cubicBezTo>
                  <a:pt x="187" y="388"/>
                  <a:pt x="196" y="380"/>
                  <a:pt x="198" y="365"/>
                </a:cubicBezTo>
                <a:close/>
                <a:moveTo>
                  <a:pt x="141" y="443"/>
                </a:moveTo>
                <a:cubicBezTo>
                  <a:pt x="157" y="443"/>
                  <a:pt x="166" y="434"/>
                  <a:pt x="166" y="420"/>
                </a:cubicBezTo>
                <a:cubicBezTo>
                  <a:pt x="166" y="407"/>
                  <a:pt x="158" y="397"/>
                  <a:pt x="144" y="396"/>
                </a:cubicBezTo>
                <a:cubicBezTo>
                  <a:pt x="130" y="396"/>
                  <a:pt x="120" y="403"/>
                  <a:pt x="119" y="419"/>
                </a:cubicBezTo>
                <a:cubicBezTo>
                  <a:pt x="119" y="434"/>
                  <a:pt x="127" y="442"/>
                  <a:pt x="141" y="44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3D6FA568-64AB-4A1F-A720-8CD7CABF7CC2}"/>
              </a:ext>
            </a:extLst>
          </p:cNvPr>
          <p:cNvSpPr>
            <a:spLocks/>
          </p:cNvSpPr>
          <p:nvPr/>
        </p:nvSpPr>
        <p:spPr bwMode="auto">
          <a:xfrm>
            <a:off x="4410076" y="2268538"/>
            <a:ext cx="214313" cy="473075"/>
          </a:xfrm>
          <a:custGeom>
            <a:avLst/>
            <a:gdLst>
              <a:gd name="T0" fmla="*/ 121 w 237"/>
              <a:gd name="T1" fmla="*/ 50 h 523"/>
              <a:gd name="T2" fmla="*/ 131 w 237"/>
              <a:gd name="T3" fmla="*/ 36 h 523"/>
              <a:gd name="T4" fmla="*/ 204 w 237"/>
              <a:gd name="T5" fmla="*/ 18 h 523"/>
              <a:gd name="T6" fmla="*/ 237 w 237"/>
              <a:gd name="T7" fmla="*/ 66 h 523"/>
              <a:gd name="T8" fmla="*/ 237 w 237"/>
              <a:gd name="T9" fmla="*/ 500 h 523"/>
              <a:gd name="T10" fmla="*/ 237 w 237"/>
              <a:gd name="T11" fmla="*/ 523 h 523"/>
              <a:gd name="T12" fmla="*/ 145 w 237"/>
              <a:gd name="T13" fmla="*/ 523 h 523"/>
              <a:gd name="T14" fmla="*/ 145 w 237"/>
              <a:gd name="T15" fmla="*/ 342 h 523"/>
              <a:gd name="T16" fmla="*/ 94 w 237"/>
              <a:gd name="T17" fmla="*/ 342 h 523"/>
              <a:gd name="T18" fmla="*/ 94 w 237"/>
              <a:gd name="T19" fmla="*/ 523 h 523"/>
              <a:gd name="T20" fmla="*/ 0 w 237"/>
              <a:gd name="T21" fmla="*/ 523 h 523"/>
              <a:gd name="T22" fmla="*/ 0 w 237"/>
              <a:gd name="T23" fmla="*/ 491 h 523"/>
              <a:gd name="T24" fmla="*/ 0 w 237"/>
              <a:gd name="T25" fmla="*/ 48 h 523"/>
              <a:gd name="T26" fmla="*/ 17 w 237"/>
              <a:gd name="T27" fmla="*/ 24 h 523"/>
              <a:gd name="T28" fmla="*/ 36 w 237"/>
              <a:gd name="T29" fmla="*/ 19 h 523"/>
              <a:gd name="T30" fmla="*/ 109 w 237"/>
              <a:gd name="T31" fmla="*/ 38 h 523"/>
              <a:gd name="T32" fmla="*/ 121 w 237"/>
              <a:gd name="T33" fmla="*/ 50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7" h="523">
                <a:moveTo>
                  <a:pt x="121" y="50"/>
                </a:moveTo>
                <a:cubicBezTo>
                  <a:pt x="124" y="45"/>
                  <a:pt x="128" y="41"/>
                  <a:pt x="131" y="36"/>
                </a:cubicBezTo>
                <a:cubicBezTo>
                  <a:pt x="149" y="5"/>
                  <a:pt x="173" y="5"/>
                  <a:pt x="204" y="18"/>
                </a:cubicBezTo>
                <a:cubicBezTo>
                  <a:pt x="236" y="33"/>
                  <a:pt x="237" y="31"/>
                  <a:pt x="237" y="66"/>
                </a:cubicBezTo>
                <a:cubicBezTo>
                  <a:pt x="237" y="211"/>
                  <a:pt x="237" y="355"/>
                  <a:pt x="237" y="500"/>
                </a:cubicBezTo>
                <a:cubicBezTo>
                  <a:pt x="237" y="507"/>
                  <a:pt x="237" y="514"/>
                  <a:pt x="237" y="523"/>
                </a:cubicBezTo>
                <a:cubicBezTo>
                  <a:pt x="207" y="523"/>
                  <a:pt x="177" y="523"/>
                  <a:pt x="145" y="523"/>
                </a:cubicBezTo>
                <a:cubicBezTo>
                  <a:pt x="145" y="462"/>
                  <a:pt x="145" y="403"/>
                  <a:pt x="145" y="342"/>
                </a:cubicBezTo>
                <a:cubicBezTo>
                  <a:pt x="128" y="342"/>
                  <a:pt x="112" y="342"/>
                  <a:pt x="94" y="342"/>
                </a:cubicBezTo>
                <a:cubicBezTo>
                  <a:pt x="94" y="401"/>
                  <a:pt x="94" y="461"/>
                  <a:pt x="94" y="523"/>
                </a:cubicBezTo>
                <a:cubicBezTo>
                  <a:pt x="62" y="523"/>
                  <a:pt x="32" y="523"/>
                  <a:pt x="0" y="523"/>
                </a:cubicBezTo>
                <a:cubicBezTo>
                  <a:pt x="0" y="512"/>
                  <a:pt x="0" y="502"/>
                  <a:pt x="0" y="491"/>
                </a:cubicBezTo>
                <a:cubicBezTo>
                  <a:pt x="0" y="344"/>
                  <a:pt x="0" y="196"/>
                  <a:pt x="0" y="48"/>
                </a:cubicBezTo>
                <a:cubicBezTo>
                  <a:pt x="0" y="34"/>
                  <a:pt x="3" y="27"/>
                  <a:pt x="17" y="24"/>
                </a:cubicBezTo>
                <a:cubicBezTo>
                  <a:pt x="23" y="23"/>
                  <a:pt x="30" y="22"/>
                  <a:pt x="36" y="19"/>
                </a:cubicBezTo>
                <a:cubicBezTo>
                  <a:pt x="67" y="0"/>
                  <a:pt x="90" y="9"/>
                  <a:pt x="109" y="38"/>
                </a:cubicBezTo>
                <a:cubicBezTo>
                  <a:pt x="111" y="42"/>
                  <a:pt x="115" y="44"/>
                  <a:pt x="121" y="5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19">
            <a:extLst>
              <a:ext uri="{FF2B5EF4-FFF2-40B4-BE49-F238E27FC236}">
                <a16:creationId xmlns:a16="http://schemas.microsoft.com/office/drawing/2014/main" id="{1A9A33EE-AAF5-4A4C-9EB5-ED45261F4802}"/>
              </a:ext>
            </a:extLst>
          </p:cNvPr>
          <p:cNvSpPr>
            <a:spLocks noEditPoints="1"/>
          </p:cNvSpPr>
          <p:nvPr/>
        </p:nvSpPr>
        <p:spPr bwMode="auto">
          <a:xfrm>
            <a:off x="4338638" y="4248150"/>
            <a:ext cx="463550" cy="192087"/>
          </a:xfrm>
          <a:custGeom>
            <a:avLst/>
            <a:gdLst>
              <a:gd name="T0" fmla="*/ 512 w 512"/>
              <a:gd name="T1" fmla="*/ 212 h 212"/>
              <a:gd name="T2" fmla="*/ 0 w 512"/>
              <a:gd name="T3" fmla="*/ 212 h 212"/>
              <a:gd name="T4" fmla="*/ 0 w 512"/>
              <a:gd name="T5" fmla="*/ 160 h 212"/>
              <a:gd name="T6" fmla="*/ 0 w 512"/>
              <a:gd name="T7" fmla="*/ 50 h 212"/>
              <a:gd name="T8" fmla="*/ 50 w 512"/>
              <a:gd name="T9" fmla="*/ 0 h 212"/>
              <a:gd name="T10" fmla="*/ 462 w 512"/>
              <a:gd name="T11" fmla="*/ 0 h 212"/>
              <a:gd name="T12" fmla="*/ 511 w 512"/>
              <a:gd name="T13" fmla="*/ 43 h 212"/>
              <a:gd name="T14" fmla="*/ 512 w 512"/>
              <a:gd name="T15" fmla="*/ 212 h 212"/>
              <a:gd name="T16" fmla="*/ 256 w 512"/>
              <a:gd name="T17" fmla="*/ 41 h 212"/>
              <a:gd name="T18" fmla="*/ 187 w 512"/>
              <a:gd name="T19" fmla="*/ 92 h 212"/>
              <a:gd name="T20" fmla="*/ 214 w 512"/>
              <a:gd name="T21" fmla="*/ 168 h 212"/>
              <a:gd name="T22" fmla="*/ 216 w 512"/>
              <a:gd name="T23" fmla="*/ 172 h 212"/>
              <a:gd name="T24" fmla="*/ 256 w 512"/>
              <a:gd name="T25" fmla="*/ 144 h 212"/>
              <a:gd name="T26" fmla="*/ 297 w 512"/>
              <a:gd name="T27" fmla="*/ 172 h 212"/>
              <a:gd name="T28" fmla="*/ 303 w 512"/>
              <a:gd name="T29" fmla="*/ 171 h 212"/>
              <a:gd name="T30" fmla="*/ 324 w 512"/>
              <a:gd name="T31" fmla="*/ 92 h 212"/>
              <a:gd name="T32" fmla="*/ 256 w 512"/>
              <a:gd name="T33" fmla="*/ 41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12" h="212">
                <a:moveTo>
                  <a:pt x="512" y="212"/>
                </a:moveTo>
                <a:cubicBezTo>
                  <a:pt x="340" y="212"/>
                  <a:pt x="172" y="212"/>
                  <a:pt x="0" y="212"/>
                </a:cubicBezTo>
                <a:cubicBezTo>
                  <a:pt x="0" y="194"/>
                  <a:pt x="0" y="177"/>
                  <a:pt x="0" y="160"/>
                </a:cubicBezTo>
                <a:cubicBezTo>
                  <a:pt x="0" y="124"/>
                  <a:pt x="0" y="87"/>
                  <a:pt x="0" y="50"/>
                </a:cubicBezTo>
                <a:cubicBezTo>
                  <a:pt x="1" y="20"/>
                  <a:pt x="20" y="0"/>
                  <a:pt x="50" y="0"/>
                </a:cubicBezTo>
                <a:cubicBezTo>
                  <a:pt x="187" y="0"/>
                  <a:pt x="325" y="0"/>
                  <a:pt x="462" y="0"/>
                </a:cubicBezTo>
                <a:cubicBezTo>
                  <a:pt x="489" y="0"/>
                  <a:pt x="511" y="18"/>
                  <a:pt x="511" y="43"/>
                </a:cubicBezTo>
                <a:cubicBezTo>
                  <a:pt x="512" y="98"/>
                  <a:pt x="512" y="154"/>
                  <a:pt x="512" y="212"/>
                </a:cubicBezTo>
                <a:close/>
                <a:moveTo>
                  <a:pt x="256" y="41"/>
                </a:moveTo>
                <a:cubicBezTo>
                  <a:pt x="251" y="83"/>
                  <a:pt x="231" y="101"/>
                  <a:pt x="187" y="92"/>
                </a:cubicBezTo>
                <a:cubicBezTo>
                  <a:pt x="228" y="109"/>
                  <a:pt x="231" y="136"/>
                  <a:pt x="214" y="168"/>
                </a:cubicBezTo>
                <a:cubicBezTo>
                  <a:pt x="214" y="169"/>
                  <a:pt x="215" y="170"/>
                  <a:pt x="216" y="172"/>
                </a:cubicBezTo>
                <a:cubicBezTo>
                  <a:pt x="229" y="162"/>
                  <a:pt x="243" y="153"/>
                  <a:pt x="256" y="144"/>
                </a:cubicBezTo>
                <a:cubicBezTo>
                  <a:pt x="270" y="154"/>
                  <a:pt x="283" y="163"/>
                  <a:pt x="297" y="172"/>
                </a:cubicBezTo>
                <a:cubicBezTo>
                  <a:pt x="299" y="172"/>
                  <a:pt x="301" y="171"/>
                  <a:pt x="303" y="171"/>
                </a:cubicBezTo>
                <a:cubicBezTo>
                  <a:pt x="276" y="135"/>
                  <a:pt x="285" y="111"/>
                  <a:pt x="324" y="92"/>
                </a:cubicBezTo>
                <a:cubicBezTo>
                  <a:pt x="281" y="101"/>
                  <a:pt x="261" y="83"/>
                  <a:pt x="256" y="4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0">
            <a:extLst>
              <a:ext uri="{FF2B5EF4-FFF2-40B4-BE49-F238E27FC236}">
                <a16:creationId xmlns:a16="http://schemas.microsoft.com/office/drawing/2014/main" id="{EF88564F-1935-4F68-9306-B9C9B0D7AC58}"/>
              </a:ext>
            </a:extLst>
          </p:cNvPr>
          <p:cNvSpPr>
            <a:spLocks/>
          </p:cNvSpPr>
          <p:nvPr/>
        </p:nvSpPr>
        <p:spPr bwMode="auto">
          <a:xfrm>
            <a:off x="1619251" y="2389188"/>
            <a:ext cx="723900" cy="357187"/>
          </a:xfrm>
          <a:custGeom>
            <a:avLst/>
            <a:gdLst>
              <a:gd name="T0" fmla="*/ 695 w 800"/>
              <a:gd name="T1" fmla="*/ 0 h 394"/>
              <a:gd name="T2" fmla="*/ 792 w 800"/>
              <a:gd name="T3" fmla="*/ 0 h 394"/>
              <a:gd name="T4" fmla="*/ 747 w 800"/>
              <a:gd name="T5" fmla="*/ 80 h 394"/>
              <a:gd name="T6" fmla="*/ 770 w 800"/>
              <a:gd name="T7" fmla="*/ 124 h 394"/>
              <a:gd name="T8" fmla="*/ 753 w 800"/>
              <a:gd name="T9" fmla="*/ 175 h 394"/>
              <a:gd name="T10" fmla="*/ 678 w 800"/>
              <a:gd name="T11" fmla="*/ 223 h 394"/>
              <a:gd name="T12" fmla="*/ 678 w 800"/>
              <a:gd name="T13" fmla="*/ 276 h 394"/>
              <a:gd name="T14" fmla="*/ 594 w 800"/>
              <a:gd name="T15" fmla="*/ 337 h 394"/>
              <a:gd name="T16" fmla="*/ 555 w 800"/>
              <a:gd name="T17" fmla="*/ 326 h 394"/>
              <a:gd name="T18" fmla="*/ 540 w 800"/>
              <a:gd name="T19" fmla="*/ 363 h 394"/>
              <a:gd name="T20" fmla="*/ 499 w 800"/>
              <a:gd name="T21" fmla="*/ 382 h 394"/>
              <a:gd name="T22" fmla="*/ 452 w 800"/>
              <a:gd name="T23" fmla="*/ 391 h 394"/>
              <a:gd name="T24" fmla="*/ 398 w 800"/>
              <a:gd name="T25" fmla="*/ 352 h 394"/>
              <a:gd name="T26" fmla="*/ 350 w 800"/>
              <a:gd name="T27" fmla="*/ 391 h 394"/>
              <a:gd name="T28" fmla="*/ 290 w 800"/>
              <a:gd name="T29" fmla="*/ 380 h 394"/>
              <a:gd name="T30" fmla="*/ 243 w 800"/>
              <a:gd name="T31" fmla="*/ 321 h 394"/>
              <a:gd name="T32" fmla="*/ 189 w 800"/>
              <a:gd name="T33" fmla="*/ 334 h 394"/>
              <a:gd name="T34" fmla="*/ 140 w 800"/>
              <a:gd name="T35" fmla="*/ 300 h 394"/>
              <a:gd name="T36" fmla="*/ 118 w 800"/>
              <a:gd name="T37" fmla="*/ 223 h 394"/>
              <a:gd name="T38" fmla="*/ 35 w 800"/>
              <a:gd name="T39" fmla="*/ 157 h 394"/>
              <a:gd name="T40" fmla="*/ 49 w 800"/>
              <a:gd name="T41" fmla="*/ 80 h 394"/>
              <a:gd name="T42" fmla="*/ 3 w 800"/>
              <a:gd name="T43" fmla="*/ 1 h 394"/>
              <a:gd name="T44" fmla="*/ 101 w 800"/>
              <a:gd name="T45" fmla="*/ 1 h 394"/>
              <a:gd name="T46" fmla="*/ 223 w 800"/>
              <a:gd name="T47" fmla="*/ 238 h 394"/>
              <a:gd name="T48" fmla="*/ 418 w 800"/>
              <a:gd name="T49" fmla="*/ 295 h 394"/>
              <a:gd name="T50" fmla="*/ 695 w 800"/>
              <a:gd name="T51" fmla="*/ 0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800" h="394">
                <a:moveTo>
                  <a:pt x="695" y="0"/>
                </a:moveTo>
                <a:cubicBezTo>
                  <a:pt x="728" y="0"/>
                  <a:pt x="760" y="0"/>
                  <a:pt x="792" y="0"/>
                </a:cubicBezTo>
                <a:cubicBezTo>
                  <a:pt x="800" y="42"/>
                  <a:pt x="787" y="66"/>
                  <a:pt x="747" y="80"/>
                </a:cubicBezTo>
                <a:cubicBezTo>
                  <a:pt x="763" y="91"/>
                  <a:pt x="775" y="104"/>
                  <a:pt x="770" y="124"/>
                </a:cubicBezTo>
                <a:cubicBezTo>
                  <a:pt x="766" y="141"/>
                  <a:pt x="761" y="159"/>
                  <a:pt x="753" y="175"/>
                </a:cubicBezTo>
                <a:cubicBezTo>
                  <a:pt x="731" y="221"/>
                  <a:pt x="720" y="228"/>
                  <a:pt x="678" y="223"/>
                </a:cubicBezTo>
                <a:cubicBezTo>
                  <a:pt x="686" y="241"/>
                  <a:pt x="692" y="259"/>
                  <a:pt x="678" y="276"/>
                </a:cubicBezTo>
                <a:cubicBezTo>
                  <a:pt x="655" y="304"/>
                  <a:pt x="629" y="329"/>
                  <a:pt x="594" y="337"/>
                </a:cubicBezTo>
                <a:cubicBezTo>
                  <a:pt x="582" y="340"/>
                  <a:pt x="567" y="330"/>
                  <a:pt x="555" y="326"/>
                </a:cubicBezTo>
                <a:cubicBezTo>
                  <a:pt x="551" y="337"/>
                  <a:pt x="549" y="353"/>
                  <a:pt x="540" y="363"/>
                </a:cubicBezTo>
                <a:cubicBezTo>
                  <a:pt x="530" y="373"/>
                  <a:pt x="514" y="378"/>
                  <a:pt x="499" y="382"/>
                </a:cubicBezTo>
                <a:cubicBezTo>
                  <a:pt x="484" y="387"/>
                  <a:pt x="468" y="389"/>
                  <a:pt x="452" y="391"/>
                </a:cubicBezTo>
                <a:cubicBezTo>
                  <a:pt x="427" y="394"/>
                  <a:pt x="408" y="385"/>
                  <a:pt x="398" y="352"/>
                </a:cubicBezTo>
                <a:cubicBezTo>
                  <a:pt x="390" y="380"/>
                  <a:pt x="375" y="393"/>
                  <a:pt x="350" y="391"/>
                </a:cubicBezTo>
                <a:cubicBezTo>
                  <a:pt x="330" y="389"/>
                  <a:pt x="309" y="386"/>
                  <a:pt x="290" y="380"/>
                </a:cubicBezTo>
                <a:cubicBezTo>
                  <a:pt x="253" y="370"/>
                  <a:pt x="247" y="362"/>
                  <a:pt x="243" y="321"/>
                </a:cubicBezTo>
                <a:cubicBezTo>
                  <a:pt x="226" y="336"/>
                  <a:pt x="209" y="345"/>
                  <a:pt x="189" y="334"/>
                </a:cubicBezTo>
                <a:cubicBezTo>
                  <a:pt x="172" y="324"/>
                  <a:pt x="155" y="313"/>
                  <a:pt x="140" y="300"/>
                </a:cubicBezTo>
                <a:cubicBezTo>
                  <a:pt x="106" y="271"/>
                  <a:pt x="104" y="260"/>
                  <a:pt x="118" y="223"/>
                </a:cubicBezTo>
                <a:cubicBezTo>
                  <a:pt x="62" y="237"/>
                  <a:pt x="51" y="192"/>
                  <a:pt x="35" y="157"/>
                </a:cubicBezTo>
                <a:cubicBezTo>
                  <a:pt x="22" y="130"/>
                  <a:pt x="15" y="101"/>
                  <a:pt x="49" y="80"/>
                </a:cubicBezTo>
                <a:cubicBezTo>
                  <a:pt x="9" y="65"/>
                  <a:pt x="0" y="51"/>
                  <a:pt x="3" y="1"/>
                </a:cubicBezTo>
                <a:cubicBezTo>
                  <a:pt x="35" y="1"/>
                  <a:pt x="67" y="1"/>
                  <a:pt x="101" y="1"/>
                </a:cubicBezTo>
                <a:cubicBezTo>
                  <a:pt x="106" y="98"/>
                  <a:pt x="143" y="179"/>
                  <a:pt x="223" y="238"/>
                </a:cubicBezTo>
                <a:cubicBezTo>
                  <a:pt x="281" y="281"/>
                  <a:pt x="347" y="300"/>
                  <a:pt x="418" y="295"/>
                </a:cubicBezTo>
                <a:cubicBezTo>
                  <a:pt x="560" y="284"/>
                  <a:pt x="687" y="174"/>
                  <a:pt x="695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1">
            <a:extLst>
              <a:ext uri="{FF2B5EF4-FFF2-40B4-BE49-F238E27FC236}">
                <a16:creationId xmlns:a16="http://schemas.microsoft.com/office/drawing/2014/main" id="{892358D8-8BE4-48E6-8A53-E5067092F63C}"/>
              </a:ext>
            </a:extLst>
          </p:cNvPr>
          <p:cNvSpPr>
            <a:spLocks noEditPoints="1"/>
          </p:cNvSpPr>
          <p:nvPr/>
        </p:nvSpPr>
        <p:spPr bwMode="auto">
          <a:xfrm>
            <a:off x="2968626" y="4322763"/>
            <a:ext cx="619125" cy="612775"/>
          </a:xfrm>
          <a:custGeom>
            <a:avLst/>
            <a:gdLst>
              <a:gd name="T0" fmla="*/ 494 w 685"/>
              <a:gd name="T1" fmla="*/ 677 h 678"/>
              <a:gd name="T2" fmla="*/ 282 w 685"/>
              <a:gd name="T3" fmla="*/ 609 h 678"/>
              <a:gd name="T4" fmla="*/ 84 w 685"/>
              <a:gd name="T5" fmla="*/ 443 h 678"/>
              <a:gd name="T6" fmla="*/ 86 w 685"/>
              <a:gd name="T7" fmla="*/ 97 h 678"/>
              <a:gd name="T8" fmla="*/ 327 w 685"/>
              <a:gd name="T9" fmla="*/ 27 h 678"/>
              <a:gd name="T10" fmla="*/ 490 w 685"/>
              <a:gd name="T11" fmla="*/ 211 h 678"/>
              <a:gd name="T12" fmla="*/ 493 w 685"/>
              <a:gd name="T13" fmla="*/ 255 h 678"/>
              <a:gd name="T14" fmla="*/ 566 w 685"/>
              <a:gd name="T15" fmla="*/ 403 h 678"/>
              <a:gd name="T16" fmla="*/ 627 w 685"/>
              <a:gd name="T17" fmla="*/ 466 h 678"/>
              <a:gd name="T18" fmla="*/ 518 w 685"/>
              <a:gd name="T19" fmla="*/ 677 h 678"/>
              <a:gd name="T20" fmla="*/ 494 w 685"/>
              <a:gd name="T21" fmla="*/ 677 h 678"/>
              <a:gd name="T22" fmla="*/ 245 w 685"/>
              <a:gd name="T23" fmla="*/ 66 h 678"/>
              <a:gd name="T24" fmla="*/ 116 w 685"/>
              <a:gd name="T25" fmla="*/ 137 h 678"/>
              <a:gd name="T26" fmla="*/ 147 w 685"/>
              <a:gd name="T27" fmla="*/ 441 h 678"/>
              <a:gd name="T28" fmla="*/ 304 w 685"/>
              <a:gd name="T29" fmla="*/ 564 h 678"/>
              <a:gd name="T30" fmla="*/ 508 w 685"/>
              <a:gd name="T31" fmla="*/ 630 h 678"/>
              <a:gd name="T32" fmla="*/ 593 w 685"/>
              <a:gd name="T33" fmla="*/ 573 h 678"/>
              <a:gd name="T34" fmla="*/ 575 w 685"/>
              <a:gd name="T35" fmla="*/ 477 h 678"/>
              <a:gd name="T36" fmla="*/ 530 w 685"/>
              <a:gd name="T37" fmla="*/ 432 h 678"/>
              <a:gd name="T38" fmla="*/ 444 w 685"/>
              <a:gd name="T39" fmla="*/ 242 h 678"/>
              <a:gd name="T40" fmla="*/ 245 w 685"/>
              <a:gd name="T41" fmla="*/ 66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85" h="678">
                <a:moveTo>
                  <a:pt x="494" y="677"/>
                </a:moveTo>
                <a:cubicBezTo>
                  <a:pt x="416" y="676"/>
                  <a:pt x="346" y="649"/>
                  <a:pt x="282" y="609"/>
                </a:cubicBezTo>
                <a:cubicBezTo>
                  <a:pt x="209" y="562"/>
                  <a:pt x="139" y="511"/>
                  <a:pt x="84" y="443"/>
                </a:cubicBezTo>
                <a:cubicBezTo>
                  <a:pt x="21" y="365"/>
                  <a:pt x="0" y="187"/>
                  <a:pt x="86" y="97"/>
                </a:cubicBezTo>
                <a:cubicBezTo>
                  <a:pt x="153" y="26"/>
                  <a:pt x="234" y="0"/>
                  <a:pt x="327" y="27"/>
                </a:cubicBezTo>
                <a:cubicBezTo>
                  <a:pt x="418" y="54"/>
                  <a:pt x="471" y="119"/>
                  <a:pt x="490" y="211"/>
                </a:cubicBezTo>
                <a:cubicBezTo>
                  <a:pt x="493" y="226"/>
                  <a:pt x="493" y="241"/>
                  <a:pt x="493" y="255"/>
                </a:cubicBezTo>
                <a:cubicBezTo>
                  <a:pt x="494" y="316"/>
                  <a:pt x="522" y="363"/>
                  <a:pt x="566" y="403"/>
                </a:cubicBezTo>
                <a:cubicBezTo>
                  <a:pt x="588" y="422"/>
                  <a:pt x="611" y="442"/>
                  <a:pt x="627" y="466"/>
                </a:cubicBezTo>
                <a:cubicBezTo>
                  <a:pt x="685" y="552"/>
                  <a:pt x="622" y="672"/>
                  <a:pt x="518" y="677"/>
                </a:cubicBezTo>
                <a:cubicBezTo>
                  <a:pt x="510" y="678"/>
                  <a:pt x="502" y="677"/>
                  <a:pt x="494" y="677"/>
                </a:cubicBezTo>
                <a:close/>
                <a:moveTo>
                  <a:pt x="245" y="66"/>
                </a:moveTo>
                <a:cubicBezTo>
                  <a:pt x="201" y="67"/>
                  <a:pt x="154" y="91"/>
                  <a:pt x="116" y="137"/>
                </a:cubicBezTo>
                <a:cubicBezTo>
                  <a:pt x="54" y="210"/>
                  <a:pt x="68" y="373"/>
                  <a:pt x="147" y="441"/>
                </a:cubicBezTo>
                <a:cubicBezTo>
                  <a:pt x="197" y="485"/>
                  <a:pt x="249" y="527"/>
                  <a:pt x="304" y="564"/>
                </a:cubicBezTo>
                <a:cubicBezTo>
                  <a:pt x="365" y="605"/>
                  <a:pt x="433" y="632"/>
                  <a:pt x="508" y="630"/>
                </a:cubicBezTo>
                <a:cubicBezTo>
                  <a:pt x="547" y="628"/>
                  <a:pt x="577" y="609"/>
                  <a:pt x="593" y="573"/>
                </a:cubicBezTo>
                <a:cubicBezTo>
                  <a:pt x="608" y="538"/>
                  <a:pt x="601" y="505"/>
                  <a:pt x="575" y="477"/>
                </a:cubicBezTo>
                <a:cubicBezTo>
                  <a:pt x="561" y="461"/>
                  <a:pt x="546" y="446"/>
                  <a:pt x="530" y="432"/>
                </a:cubicBezTo>
                <a:cubicBezTo>
                  <a:pt x="471" y="382"/>
                  <a:pt x="445" y="318"/>
                  <a:pt x="444" y="242"/>
                </a:cubicBezTo>
                <a:cubicBezTo>
                  <a:pt x="442" y="143"/>
                  <a:pt x="360" y="66"/>
                  <a:pt x="245" y="6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2">
            <a:extLst>
              <a:ext uri="{FF2B5EF4-FFF2-40B4-BE49-F238E27FC236}">
                <a16:creationId xmlns:a16="http://schemas.microsoft.com/office/drawing/2014/main" id="{31C26205-B00F-43F3-B432-E0AB5ABA5027}"/>
              </a:ext>
            </a:extLst>
          </p:cNvPr>
          <p:cNvSpPr>
            <a:spLocks/>
          </p:cNvSpPr>
          <p:nvPr/>
        </p:nvSpPr>
        <p:spPr bwMode="auto">
          <a:xfrm>
            <a:off x="1630363" y="4806950"/>
            <a:ext cx="700088" cy="134937"/>
          </a:xfrm>
          <a:custGeom>
            <a:avLst/>
            <a:gdLst>
              <a:gd name="T0" fmla="*/ 0 w 773"/>
              <a:gd name="T1" fmla="*/ 147 h 150"/>
              <a:gd name="T2" fmla="*/ 0 w 773"/>
              <a:gd name="T3" fmla="*/ 36 h 150"/>
              <a:gd name="T4" fmla="*/ 118 w 773"/>
              <a:gd name="T5" fmla="*/ 8 h 150"/>
              <a:gd name="T6" fmla="*/ 192 w 773"/>
              <a:gd name="T7" fmla="*/ 20 h 150"/>
              <a:gd name="T8" fmla="*/ 327 w 773"/>
              <a:gd name="T9" fmla="*/ 17 h 150"/>
              <a:gd name="T10" fmla="*/ 438 w 773"/>
              <a:gd name="T11" fmla="*/ 15 h 150"/>
              <a:gd name="T12" fmla="*/ 590 w 773"/>
              <a:gd name="T13" fmla="*/ 16 h 150"/>
              <a:gd name="T14" fmla="*/ 703 w 773"/>
              <a:gd name="T15" fmla="*/ 17 h 150"/>
              <a:gd name="T16" fmla="*/ 773 w 773"/>
              <a:gd name="T17" fmla="*/ 38 h 150"/>
              <a:gd name="T18" fmla="*/ 773 w 773"/>
              <a:gd name="T19" fmla="*/ 145 h 150"/>
              <a:gd name="T20" fmla="*/ 718 w 773"/>
              <a:gd name="T21" fmla="*/ 133 h 150"/>
              <a:gd name="T22" fmla="*/ 568 w 773"/>
              <a:gd name="T23" fmla="*/ 133 h 150"/>
              <a:gd name="T24" fmla="*/ 457 w 773"/>
              <a:gd name="T25" fmla="*/ 132 h 150"/>
              <a:gd name="T26" fmla="*/ 316 w 773"/>
              <a:gd name="T27" fmla="*/ 131 h 150"/>
              <a:gd name="T28" fmla="*/ 186 w 773"/>
              <a:gd name="T29" fmla="*/ 126 h 150"/>
              <a:gd name="T30" fmla="*/ 66 w 773"/>
              <a:gd name="T31" fmla="*/ 128 h 150"/>
              <a:gd name="T32" fmla="*/ 0 w 773"/>
              <a:gd name="T33" fmla="*/ 147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73" h="150">
                <a:moveTo>
                  <a:pt x="0" y="147"/>
                </a:moveTo>
                <a:cubicBezTo>
                  <a:pt x="0" y="106"/>
                  <a:pt x="0" y="72"/>
                  <a:pt x="0" y="36"/>
                </a:cubicBezTo>
                <a:cubicBezTo>
                  <a:pt x="39" y="26"/>
                  <a:pt x="78" y="13"/>
                  <a:pt x="118" y="8"/>
                </a:cubicBezTo>
                <a:cubicBezTo>
                  <a:pt x="142" y="5"/>
                  <a:pt x="169" y="11"/>
                  <a:pt x="192" y="20"/>
                </a:cubicBezTo>
                <a:cubicBezTo>
                  <a:pt x="238" y="37"/>
                  <a:pt x="282" y="37"/>
                  <a:pt x="327" y="17"/>
                </a:cubicBezTo>
                <a:cubicBezTo>
                  <a:pt x="363" y="1"/>
                  <a:pt x="402" y="0"/>
                  <a:pt x="438" y="15"/>
                </a:cubicBezTo>
                <a:cubicBezTo>
                  <a:pt x="489" y="37"/>
                  <a:pt x="539" y="38"/>
                  <a:pt x="590" y="16"/>
                </a:cubicBezTo>
                <a:cubicBezTo>
                  <a:pt x="627" y="0"/>
                  <a:pt x="665" y="3"/>
                  <a:pt x="703" y="17"/>
                </a:cubicBezTo>
                <a:cubicBezTo>
                  <a:pt x="725" y="26"/>
                  <a:pt x="749" y="31"/>
                  <a:pt x="773" y="38"/>
                </a:cubicBezTo>
                <a:cubicBezTo>
                  <a:pt x="773" y="71"/>
                  <a:pt x="773" y="105"/>
                  <a:pt x="773" y="145"/>
                </a:cubicBezTo>
                <a:cubicBezTo>
                  <a:pt x="753" y="141"/>
                  <a:pt x="734" y="140"/>
                  <a:pt x="718" y="133"/>
                </a:cubicBezTo>
                <a:cubicBezTo>
                  <a:pt x="667" y="110"/>
                  <a:pt x="619" y="111"/>
                  <a:pt x="568" y="133"/>
                </a:cubicBezTo>
                <a:cubicBezTo>
                  <a:pt x="532" y="149"/>
                  <a:pt x="493" y="147"/>
                  <a:pt x="457" y="132"/>
                </a:cubicBezTo>
                <a:cubicBezTo>
                  <a:pt x="409" y="111"/>
                  <a:pt x="363" y="110"/>
                  <a:pt x="316" y="131"/>
                </a:cubicBezTo>
                <a:cubicBezTo>
                  <a:pt x="272" y="150"/>
                  <a:pt x="229" y="145"/>
                  <a:pt x="186" y="126"/>
                </a:cubicBezTo>
                <a:cubicBezTo>
                  <a:pt x="146" y="109"/>
                  <a:pt x="106" y="112"/>
                  <a:pt x="66" y="128"/>
                </a:cubicBezTo>
                <a:cubicBezTo>
                  <a:pt x="45" y="135"/>
                  <a:pt x="24" y="140"/>
                  <a:pt x="0" y="1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3">
            <a:extLst>
              <a:ext uri="{FF2B5EF4-FFF2-40B4-BE49-F238E27FC236}">
                <a16:creationId xmlns:a16="http://schemas.microsoft.com/office/drawing/2014/main" id="{C786A43E-9D04-4FBF-90D2-F57AE44A89E2}"/>
              </a:ext>
            </a:extLst>
          </p:cNvPr>
          <p:cNvSpPr>
            <a:spLocks noEditPoints="1"/>
          </p:cNvSpPr>
          <p:nvPr/>
        </p:nvSpPr>
        <p:spPr bwMode="auto">
          <a:xfrm>
            <a:off x="3159126" y="3284538"/>
            <a:ext cx="233363" cy="365125"/>
          </a:xfrm>
          <a:custGeom>
            <a:avLst/>
            <a:gdLst>
              <a:gd name="T0" fmla="*/ 0 w 257"/>
              <a:gd name="T1" fmla="*/ 0 h 403"/>
              <a:gd name="T2" fmla="*/ 257 w 257"/>
              <a:gd name="T3" fmla="*/ 0 h 403"/>
              <a:gd name="T4" fmla="*/ 257 w 257"/>
              <a:gd name="T5" fmla="*/ 403 h 403"/>
              <a:gd name="T6" fmla="*/ 0 w 257"/>
              <a:gd name="T7" fmla="*/ 403 h 403"/>
              <a:gd name="T8" fmla="*/ 0 w 257"/>
              <a:gd name="T9" fmla="*/ 0 h 403"/>
              <a:gd name="T10" fmla="*/ 104 w 257"/>
              <a:gd name="T11" fmla="*/ 67 h 403"/>
              <a:gd name="T12" fmla="*/ 104 w 257"/>
              <a:gd name="T13" fmla="*/ 126 h 403"/>
              <a:gd name="T14" fmla="*/ 53 w 257"/>
              <a:gd name="T15" fmla="*/ 126 h 403"/>
              <a:gd name="T16" fmla="*/ 53 w 257"/>
              <a:gd name="T17" fmla="*/ 229 h 403"/>
              <a:gd name="T18" fmla="*/ 203 w 257"/>
              <a:gd name="T19" fmla="*/ 229 h 403"/>
              <a:gd name="T20" fmla="*/ 203 w 257"/>
              <a:gd name="T21" fmla="*/ 124 h 403"/>
              <a:gd name="T22" fmla="*/ 152 w 257"/>
              <a:gd name="T23" fmla="*/ 124 h 403"/>
              <a:gd name="T24" fmla="*/ 152 w 257"/>
              <a:gd name="T25" fmla="*/ 67 h 403"/>
              <a:gd name="T26" fmla="*/ 104 w 257"/>
              <a:gd name="T27" fmla="*/ 67 h 403"/>
              <a:gd name="T28" fmla="*/ 106 w 257"/>
              <a:gd name="T29" fmla="*/ 269 h 403"/>
              <a:gd name="T30" fmla="*/ 106 w 257"/>
              <a:gd name="T31" fmla="*/ 335 h 403"/>
              <a:gd name="T32" fmla="*/ 151 w 257"/>
              <a:gd name="T33" fmla="*/ 335 h 403"/>
              <a:gd name="T34" fmla="*/ 151 w 257"/>
              <a:gd name="T35" fmla="*/ 269 h 403"/>
              <a:gd name="T36" fmla="*/ 106 w 257"/>
              <a:gd name="T37" fmla="*/ 269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57" h="403">
                <a:moveTo>
                  <a:pt x="0" y="0"/>
                </a:moveTo>
                <a:cubicBezTo>
                  <a:pt x="86" y="0"/>
                  <a:pt x="171" y="0"/>
                  <a:pt x="257" y="0"/>
                </a:cubicBezTo>
                <a:cubicBezTo>
                  <a:pt x="257" y="135"/>
                  <a:pt x="257" y="268"/>
                  <a:pt x="257" y="403"/>
                </a:cubicBezTo>
                <a:cubicBezTo>
                  <a:pt x="171" y="403"/>
                  <a:pt x="86" y="403"/>
                  <a:pt x="0" y="403"/>
                </a:cubicBezTo>
                <a:cubicBezTo>
                  <a:pt x="0" y="269"/>
                  <a:pt x="0" y="136"/>
                  <a:pt x="0" y="0"/>
                </a:cubicBezTo>
                <a:close/>
                <a:moveTo>
                  <a:pt x="104" y="67"/>
                </a:moveTo>
                <a:cubicBezTo>
                  <a:pt x="104" y="87"/>
                  <a:pt x="104" y="105"/>
                  <a:pt x="104" y="126"/>
                </a:cubicBezTo>
                <a:cubicBezTo>
                  <a:pt x="86" y="126"/>
                  <a:pt x="70" y="126"/>
                  <a:pt x="53" y="126"/>
                </a:cubicBezTo>
                <a:cubicBezTo>
                  <a:pt x="53" y="161"/>
                  <a:pt x="53" y="195"/>
                  <a:pt x="53" y="229"/>
                </a:cubicBezTo>
                <a:cubicBezTo>
                  <a:pt x="104" y="229"/>
                  <a:pt x="154" y="229"/>
                  <a:pt x="203" y="229"/>
                </a:cubicBezTo>
                <a:cubicBezTo>
                  <a:pt x="203" y="193"/>
                  <a:pt x="203" y="159"/>
                  <a:pt x="203" y="124"/>
                </a:cubicBezTo>
                <a:cubicBezTo>
                  <a:pt x="185" y="124"/>
                  <a:pt x="170" y="124"/>
                  <a:pt x="152" y="124"/>
                </a:cubicBezTo>
                <a:cubicBezTo>
                  <a:pt x="152" y="105"/>
                  <a:pt x="152" y="86"/>
                  <a:pt x="152" y="67"/>
                </a:cubicBezTo>
                <a:cubicBezTo>
                  <a:pt x="136" y="67"/>
                  <a:pt x="121" y="67"/>
                  <a:pt x="104" y="67"/>
                </a:cubicBezTo>
                <a:close/>
                <a:moveTo>
                  <a:pt x="106" y="269"/>
                </a:moveTo>
                <a:cubicBezTo>
                  <a:pt x="106" y="293"/>
                  <a:pt x="106" y="314"/>
                  <a:pt x="106" y="335"/>
                </a:cubicBezTo>
                <a:cubicBezTo>
                  <a:pt x="122" y="335"/>
                  <a:pt x="136" y="335"/>
                  <a:pt x="151" y="335"/>
                </a:cubicBezTo>
                <a:cubicBezTo>
                  <a:pt x="151" y="312"/>
                  <a:pt x="151" y="291"/>
                  <a:pt x="151" y="269"/>
                </a:cubicBezTo>
                <a:cubicBezTo>
                  <a:pt x="135" y="269"/>
                  <a:pt x="121" y="269"/>
                  <a:pt x="106" y="26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4">
            <a:extLst>
              <a:ext uri="{FF2B5EF4-FFF2-40B4-BE49-F238E27FC236}">
                <a16:creationId xmlns:a16="http://schemas.microsoft.com/office/drawing/2014/main" id="{8DC681A3-2E5C-4779-8581-0007365CCB29}"/>
              </a:ext>
            </a:extLst>
          </p:cNvPr>
          <p:cNvSpPr>
            <a:spLocks/>
          </p:cNvSpPr>
          <p:nvPr/>
        </p:nvSpPr>
        <p:spPr bwMode="auto">
          <a:xfrm>
            <a:off x="609601" y="2243138"/>
            <a:ext cx="142875" cy="500062"/>
          </a:xfrm>
          <a:custGeom>
            <a:avLst/>
            <a:gdLst>
              <a:gd name="T0" fmla="*/ 158 w 158"/>
              <a:gd name="T1" fmla="*/ 553 h 553"/>
              <a:gd name="T2" fmla="*/ 97 w 158"/>
              <a:gd name="T3" fmla="*/ 505 h 553"/>
              <a:gd name="T4" fmla="*/ 62 w 158"/>
              <a:gd name="T5" fmla="*/ 505 h 553"/>
              <a:gd name="T6" fmla="*/ 0 w 158"/>
              <a:gd name="T7" fmla="*/ 552 h 553"/>
              <a:gd name="T8" fmla="*/ 0 w 158"/>
              <a:gd name="T9" fmla="*/ 0 h 553"/>
              <a:gd name="T10" fmla="*/ 65 w 158"/>
              <a:gd name="T11" fmla="*/ 49 h 553"/>
              <a:gd name="T12" fmla="*/ 94 w 158"/>
              <a:gd name="T13" fmla="*/ 48 h 553"/>
              <a:gd name="T14" fmla="*/ 158 w 158"/>
              <a:gd name="T15" fmla="*/ 0 h 553"/>
              <a:gd name="T16" fmla="*/ 158 w 158"/>
              <a:gd name="T17" fmla="*/ 553 h 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8" h="553">
                <a:moveTo>
                  <a:pt x="158" y="553"/>
                </a:moveTo>
                <a:cubicBezTo>
                  <a:pt x="135" y="535"/>
                  <a:pt x="115" y="521"/>
                  <a:pt x="97" y="505"/>
                </a:cubicBezTo>
                <a:cubicBezTo>
                  <a:pt x="84" y="493"/>
                  <a:pt x="75" y="492"/>
                  <a:pt x="62" y="505"/>
                </a:cubicBezTo>
                <a:cubicBezTo>
                  <a:pt x="44" y="522"/>
                  <a:pt x="22" y="536"/>
                  <a:pt x="0" y="552"/>
                </a:cubicBezTo>
                <a:cubicBezTo>
                  <a:pt x="0" y="367"/>
                  <a:pt x="0" y="185"/>
                  <a:pt x="0" y="0"/>
                </a:cubicBezTo>
                <a:cubicBezTo>
                  <a:pt x="23" y="17"/>
                  <a:pt x="45" y="32"/>
                  <a:pt x="65" y="49"/>
                </a:cubicBezTo>
                <a:cubicBezTo>
                  <a:pt x="76" y="58"/>
                  <a:pt x="84" y="56"/>
                  <a:pt x="94" y="48"/>
                </a:cubicBezTo>
                <a:cubicBezTo>
                  <a:pt x="114" y="32"/>
                  <a:pt x="135" y="17"/>
                  <a:pt x="158" y="0"/>
                </a:cubicBezTo>
                <a:cubicBezTo>
                  <a:pt x="158" y="185"/>
                  <a:pt x="158" y="366"/>
                  <a:pt x="158" y="55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5">
            <a:extLst>
              <a:ext uri="{FF2B5EF4-FFF2-40B4-BE49-F238E27FC236}">
                <a16:creationId xmlns:a16="http://schemas.microsoft.com/office/drawing/2014/main" id="{130C565A-5E27-4190-A9C9-2F2C9041A9DB}"/>
              </a:ext>
            </a:extLst>
          </p:cNvPr>
          <p:cNvSpPr>
            <a:spLocks/>
          </p:cNvSpPr>
          <p:nvPr/>
        </p:nvSpPr>
        <p:spPr bwMode="auto">
          <a:xfrm>
            <a:off x="4252913" y="1528763"/>
            <a:ext cx="635000" cy="122237"/>
          </a:xfrm>
          <a:custGeom>
            <a:avLst/>
            <a:gdLst>
              <a:gd name="T0" fmla="*/ 702 w 702"/>
              <a:gd name="T1" fmla="*/ 34 h 135"/>
              <a:gd name="T2" fmla="*/ 702 w 702"/>
              <a:gd name="T3" fmla="*/ 133 h 135"/>
              <a:gd name="T4" fmla="*/ 647 w 702"/>
              <a:gd name="T5" fmla="*/ 119 h 135"/>
              <a:gd name="T6" fmla="*/ 525 w 702"/>
              <a:gd name="T7" fmla="*/ 118 h 135"/>
              <a:gd name="T8" fmla="*/ 409 w 702"/>
              <a:gd name="T9" fmla="*/ 118 h 135"/>
              <a:gd name="T10" fmla="*/ 293 w 702"/>
              <a:gd name="T11" fmla="*/ 117 h 135"/>
              <a:gd name="T12" fmla="*/ 175 w 702"/>
              <a:gd name="T13" fmla="*/ 118 h 135"/>
              <a:gd name="T14" fmla="*/ 57 w 702"/>
              <a:gd name="T15" fmla="*/ 117 h 135"/>
              <a:gd name="T16" fmla="*/ 0 w 702"/>
              <a:gd name="T17" fmla="*/ 133 h 135"/>
              <a:gd name="T18" fmla="*/ 0 w 702"/>
              <a:gd name="T19" fmla="*/ 35 h 135"/>
              <a:gd name="T20" fmla="*/ 78 w 702"/>
              <a:gd name="T21" fmla="*/ 11 h 135"/>
              <a:gd name="T22" fmla="*/ 170 w 702"/>
              <a:gd name="T23" fmla="*/ 16 h 135"/>
              <a:gd name="T24" fmla="*/ 297 w 702"/>
              <a:gd name="T25" fmla="*/ 16 h 135"/>
              <a:gd name="T26" fmla="*/ 402 w 702"/>
              <a:gd name="T27" fmla="*/ 15 h 135"/>
              <a:gd name="T28" fmla="*/ 532 w 702"/>
              <a:gd name="T29" fmla="*/ 16 h 135"/>
              <a:gd name="T30" fmla="*/ 644 w 702"/>
              <a:gd name="T31" fmla="*/ 18 h 135"/>
              <a:gd name="T32" fmla="*/ 702 w 702"/>
              <a:gd name="T33" fmla="*/ 34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02" h="135">
                <a:moveTo>
                  <a:pt x="702" y="34"/>
                </a:moveTo>
                <a:cubicBezTo>
                  <a:pt x="702" y="65"/>
                  <a:pt x="702" y="97"/>
                  <a:pt x="702" y="133"/>
                </a:cubicBezTo>
                <a:cubicBezTo>
                  <a:pt x="682" y="128"/>
                  <a:pt x="664" y="126"/>
                  <a:pt x="647" y="119"/>
                </a:cubicBezTo>
                <a:cubicBezTo>
                  <a:pt x="606" y="101"/>
                  <a:pt x="566" y="101"/>
                  <a:pt x="525" y="118"/>
                </a:cubicBezTo>
                <a:cubicBezTo>
                  <a:pt x="487" y="135"/>
                  <a:pt x="448" y="135"/>
                  <a:pt x="409" y="118"/>
                </a:cubicBezTo>
                <a:cubicBezTo>
                  <a:pt x="371" y="101"/>
                  <a:pt x="332" y="101"/>
                  <a:pt x="293" y="117"/>
                </a:cubicBezTo>
                <a:cubicBezTo>
                  <a:pt x="254" y="134"/>
                  <a:pt x="215" y="135"/>
                  <a:pt x="175" y="118"/>
                </a:cubicBezTo>
                <a:cubicBezTo>
                  <a:pt x="136" y="101"/>
                  <a:pt x="97" y="101"/>
                  <a:pt x="57" y="117"/>
                </a:cubicBezTo>
                <a:cubicBezTo>
                  <a:pt x="40" y="125"/>
                  <a:pt x="21" y="128"/>
                  <a:pt x="0" y="133"/>
                </a:cubicBezTo>
                <a:cubicBezTo>
                  <a:pt x="0" y="97"/>
                  <a:pt x="0" y="65"/>
                  <a:pt x="0" y="35"/>
                </a:cubicBezTo>
                <a:cubicBezTo>
                  <a:pt x="27" y="27"/>
                  <a:pt x="52" y="18"/>
                  <a:pt x="78" y="11"/>
                </a:cubicBezTo>
                <a:cubicBezTo>
                  <a:pt x="109" y="2"/>
                  <a:pt x="140" y="3"/>
                  <a:pt x="170" y="16"/>
                </a:cubicBezTo>
                <a:cubicBezTo>
                  <a:pt x="213" y="35"/>
                  <a:pt x="254" y="35"/>
                  <a:pt x="297" y="16"/>
                </a:cubicBezTo>
                <a:cubicBezTo>
                  <a:pt x="332" y="1"/>
                  <a:pt x="368" y="0"/>
                  <a:pt x="402" y="15"/>
                </a:cubicBezTo>
                <a:cubicBezTo>
                  <a:pt x="446" y="35"/>
                  <a:pt x="488" y="35"/>
                  <a:pt x="532" y="16"/>
                </a:cubicBezTo>
                <a:cubicBezTo>
                  <a:pt x="569" y="0"/>
                  <a:pt x="606" y="2"/>
                  <a:pt x="644" y="18"/>
                </a:cubicBezTo>
                <a:cubicBezTo>
                  <a:pt x="662" y="25"/>
                  <a:pt x="681" y="28"/>
                  <a:pt x="702" y="3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6">
            <a:extLst>
              <a:ext uri="{FF2B5EF4-FFF2-40B4-BE49-F238E27FC236}">
                <a16:creationId xmlns:a16="http://schemas.microsoft.com/office/drawing/2014/main" id="{30BD7248-644B-4DEC-A0C8-C242899C213C}"/>
              </a:ext>
            </a:extLst>
          </p:cNvPr>
          <p:cNvSpPr>
            <a:spLocks/>
          </p:cNvSpPr>
          <p:nvPr/>
        </p:nvSpPr>
        <p:spPr bwMode="auto">
          <a:xfrm>
            <a:off x="3205163" y="1009650"/>
            <a:ext cx="106363" cy="560387"/>
          </a:xfrm>
          <a:custGeom>
            <a:avLst/>
            <a:gdLst>
              <a:gd name="T0" fmla="*/ 59 w 118"/>
              <a:gd name="T1" fmla="*/ 0 h 620"/>
              <a:gd name="T2" fmla="*/ 115 w 118"/>
              <a:gd name="T3" fmla="*/ 101 h 620"/>
              <a:gd name="T4" fmla="*/ 118 w 118"/>
              <a:gd name="T5" fmla="*/ 116 h 620"/>
              <a:gd name="T6" fmla="*/ 118 w 118"/>
              <a:gd name="T7" fmla="*/ 611 h 620"/>
              <a:gd name="T8" fmla="*/ 117 w 118"/>
              <a:gd name="T9" fmla="*/ 620 h 620"/>
              <a:gd name="T10" fmla="*/ 0 w 118"/>
              <a:gd name="T11" fmla="*/ 620 h 620"/>
              <a:gd name="T12" fmla="*/ 0 w 118"/>
              <a:gd name="T13" fmla="*/ 602 h 620"/>
              <a:gd name="T14" fmla="*/ 0 w 118"/>
              <a:gd name="T15" fmla="*/ 121 h 620"/>
              <a:gd name="T16" fmla="*/ 8 w 118"/>
              <a:gd name="T17" fmla="*/ 91 h 620"/>
              <a:gd name="T18" fmla="*/ 59 w 118"/>
              <a:gd name="T19" fmla="*/ 0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8" h="620">
                <a:moveTo>
                  <a:pt x="59" y="0"/>
                </a:moveTo>
                <a:cubicBezTo>
                  <a:pt x="79" y="36"/>
                  <a:pt x="97" y="68"/>
                  <a:pt x="115" y="101"/>
                </a:cubicBezTo>
                <a:cubicBezTo>
                  <a:pt x="117" y="105"/>
                  <a:pt x="118" y="111"/>
                  <a:pt x="118" y="116"/>
                </a:cubicBezTo>
                <a:cubicBezTo>
                  <a:pt x="118" y="281"/>
                  <a:pt x="118" y="446"/>
                  <a:pt x="118" y="611"/>
                </a:cubicBezTo>
                <a:cubicBezTo>
                  <a:pt x="118" y="614"/>
                  <a:pt x="117" y="616"/>
                  <a:pt x="117" y="620"/>
                </a:cubicBezTo>
                <a:cubicBezTo>
                  <a:pt x="78" y="620"/>
                  <a:pt x="40" y="620"/>
                  <a:pt x="0" y="620"/>
                </a:cubicBezTo>
                <a:cubicBezTo>
                  <a:pt x="0" y="614"/>
                  <a:pt x="0" y="608"/>
                  <a:pt x="0" y="602"/>
                </a:cubicBezTo>
                <a:cubicBezTo>
                  <a:pt x="0" y="442"/>
                  <a:pt x="0" y="281"/>
                  <a:pt x="0" y="121"/>
                </a:cubicBezTo>
                <a:cubicBezTo>
                  <a:pt x="0" y="111"/>
                  <a:pt x="4" y="100"/>
                  <a:pt x="8" y="91"/>
                </a:cubicBezTo>
                <a:cubicBezTo>
                  <a:pt x="24" y="62"/>
                  <a:pt x="40" y="33"/>
                  <a:pt x="5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6A525D26-D1AD-4354-8B81-DE34BD7D6FC3}"/>
              </a:ext>
            </a:extLst>
          </p:cNvPr>
          <p:cNvSpPr>
            <a:spLocks noEditPoints="1"/>
          </p:cNvSpPr>
          <p:nvPr/>
        </p:nvSpPr>
        <p:spPr bwMode="auto">
          <a:xfrm>
            <a:off x="487363" y="3381375"/>
            <a:ext cx="395288" cy="396875"/>
          </a:xfrm>
          <a:custGeom>
            <a:avLst/>
            <a:gdLst>
              <a:gd name="T0" fmla="*/ 77 w 437"/>
              <a:gd name="T1" fmla="*/ 387 h 439"/>
              <a:gd name="T2" fmla="*/ 62 w 437"/>
              <a:gd name="T3" fmla="*/ 439 h 439"/>
              <a:gd name="T4" fmla="*/ 0 w 437"/>
              <a:gd name="T5" fmla="*/ 375 h 439"/>
              <a:gd name="T6" fmla="*/ 51 w 437"/>
              <a:gd name="T7" fmla="*/ 361 h 439"/>
              <a:gd name="T8" fmla="*/ 71 w 437"/>
              <a:gd name="T9" fmla="*/ 256 h 439"/>
              <a:gd name="T10" fmla="*/ 260 w 437"/>
              <a:gd name="T11" fmla="*/ 66 h 439"/>
              <a:gd name="T12" fmla="*/ 361 w 437"/>
              <a:gd name="T13" fmla="*/ 50 h 439"/>
              <a:gd name="T14" fmla="*/ 376 w 437"/>
              <a:gd name="T15" fmla="*/ 0 h 439"/>
              <a:gd name="T16" fmla="*/ 437 w 437"/>
              <a:gd name="T17" fmla="*/ 62 h 439"/>
              <a:gd name="T18" fmla="*/ 390 w 437"/>
              <a:gd name="T19" fmla="*/ 76 h 439"/>
              <a:gd name="T20" fmla="*/ 398 w 437"/>
              <a:gd name="T21" fmla="*/ 123 h 439"/>
              <a:gd name="T22" fmla="*/ 375 w 437"/>
              <a:gd name="T23" fmla="*/ 172 h 439"/>
              <a:gd name="T24" fmla="*/ 184 w 437"/>
              <a:gd name="T25" fmla="*/ 365 h 439"/>
              <a:gd name="T26" fmla="*/ 77 w 437"/>
              <a:gd name="T27" fmla="*/ 387 h 439"/>
              <a:gd name="T28" fmla="*/ 240 w 437"/>
              <a:gd name="T29" fmla="*/ 251 h 439"/>
              <a:gd name="T30" fmla="*/ 251 w 437"/>
              <a:gd name="T31" fmla="*/ 239 h 439"/>
              <a:gd name="T32" fmla="*/ 199 w 437"/>
              <a:gd name="T33" fmla="*/ 185 h 439"/>
              <a:gd name="T34" fmla="*/ 182 w 437"/>
              <a:gd name="T35" fmla="*/ 200 h 439"/>
              <a:gd name="T36" fmla="*/ 240 w 437"/>
              <a:gd name="T37" fmla="*/ 251 h 439"/>
              <a:gd name="T38" fmla="*/ 175 w 437"/>
              <a:gd name="T39" fmla="*/ 316 h 439"/>
              <a:gd name="T40" fmla="*/ 124 w 437"/>
              <a:gd name="T41" fmla="*/ 262 h 439"/>
              <a:gd name="T42" fmla="*/ 109 w 437"/>
              <a:gd name="T43" fmla="*/ 274 h 439"/>
              <a:gd name="T44" fmla="*/ 162 w 437"/>
              <a:gd name="T45" fmla="*/ 328 h 439"/>
              <a:gd name="T46" fmla="*/ 175 w 437"/>
              <a:gd name="T47" fmla="*/ 316 h 439"/>
              <a:gd name="T48" fmla="*/ 328 w 437"/>
              <a:gd name="T49" fmla="*/ 164 h 439"/>
              <a:gd name="T50" fmla="*/ 273 w 437"/>
              <a:gd name="T51" fmla="*/ 111 h 439"/>
              <a:gd name="T52" fmla="*/ 263 w 437"/>
              <a:gd name="T53" fmla="*/ 122 h 439"/>
              <a:gd name="T54" fmla="*/ 313 w 437"/>
              <a:gd name="T55" fmla="*/ 176 h 439"/>
              <a:gd name="T56" fmla="*/ 328 w 437"/>
              <a:gd name="T57" fmla="*/ 164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37" h="439">
                <a:moveTo>
                  <a:pt x="77" y="387"/>
                </a:moveTo>
                <a:cubicBezTo>
                  <a:pt x="71" y="405"/>
                  <a:pt x="67" y="421"/>
                  <a:pt x="62" y="439"/>
                </a:cubicBezTo>
                <a:cubicBezTo>
                  <a:pt x="40" y="417"/>
                  <a:pt x="21" y="397"/>
                  <a:pt x="0" y="375"/>
                </a:cubicBezTo>
                <a:cubicBezTo>
                  <a:pt x="17" y="371"/>
                  <a:pt x="34" y="366"/>
                  <a:pt x="51" y="361"/>
                </a:cubicBezTo>
                <a:cubicBezTo>
                  <a:pt x="31" y="313"/>
                  <a:pt x="36" y="291"/>
                  <a:pt x="71" y="256"/>
                </a:cubicBezTo>
                <a:cubicBezTo>
                  <a:pt x="134" y="193"/>
                  <a:pt x="197" y="130"/>
                  <a:pt x="260" y="66"/>
                </a:cubicBezTo>
                <a:cubicBezTo>
                  <a:pt x="289" y="38"/>
                  <a:pt x="311" y="34"/>
                  <a:pt x="361" y="50"/>
                </a:cubicBezTo>
                <a:cubicBezTo>
                  <a:pt x="366" y="33"/>
                  <a:pt x="371" y="17"/>
                  <a:pt x="376" y="0"/>
                </a:cubicBezTo>
                <a:cubicBezTo>
                  <a:pt x="396" y="21"/>
                  <a:pt x="416" y="41"/>
                  <a:pt x="437" y="62"/>
                </a:cubicBezTo>
                <a:cubicBezTo>
                  <a:pt x="421" y="67"/>
                  <a:pt x="405" y="71"/>
                  <a:pt x="390" y="76"/>
                </a:cubicBezTo>
                <a:cubicBezTo>
                  <a:pt x="393" y="92"/>
                  <a:pt x="400" y="109"/>
                  <a:pt x="398" y="123"/>
                </a:cubicBezTo>
                <a:cubicBezTo>
                  <a:pt x="395" y="140"/>
                  <a:pt x="387" y="160"/>
                  <a:pt x="375" y="172"/>
                </a:cubicBezTo>
                <a:cubicBezTo>
                  <a:pt x="313" y="237"/>
                  <a:pt x="247" y="300"/>
                  <a:pt x="184" y="365"/>
                </a:cubicBezTo>
                <a:cubicBezTo>
                  <a:pt x="153" y="398"/>
                  <a:pt x="120" y="408"/>
                  <a:pt x="77" y="387"/>
                </a:cubicBezTo>
                <a:close/>
                <a:moveTo>
                  <a:pt x="240" y="251"/>
                </a:moveTo>
                <a:cubicBezTo>
                  <a:pt x="243" y="247"/>
                  <a:pt x="248" y="242"/>
                  <a:pt x="251" y="239"/>
                </a:cubicBezTo>
                <a:cubicBezTo>
                  <a:pt x="233" y="220"/>
                  <a:pt x="217" y="203"/>
                  <a:pt x="199" y="185"/>
                </a:cubicBezTo>
                <a:cubicBezTo>
                  <a:pt x="194" y="190"/>
                  <a:pt x="189" y="194"/>
                  <a:pt x="182" y="200"/>
                </a:cubicBezTo>
                <a:cubicBezTo>
                  <a:pt x="203" y="218"/>
                  <a:pt x="220" y="234"/>
                  <a:pt x="240" y="251"/>
                </a:cubicBezTo>
                <a:close/>
                <a:moveTo>
                  <a:pt x="175" y="316"/>
                </a:moveTo>
                <a:cubicBezTo>
                  <a:pt x="157" y="297"/>
                  <a:pt x="140" y="280"/>
                  <a:pt x="124" y="262"/>
                </a:cubicBezTo>
                <a:cubicBezTo>
                  <a:pt x="118" y="266"/>
                  <a:pt x="113" y="270"/>
                  <a:pt x="109" y="274"/>
                </a:cubicBezTo>
                <a:cubicBezTo>
                  <a:pt x="128" y="293"/>
                  <a:pt x="144" y="310"/>
                  <a:pt x="162" y="328"/>
                </a:cubicBezTo>
                <a:cubicBezTo>
                  <a:pt x="167" y="324"/>
                  <a:pt x="171" y="319"/>
                  <a:pt x="175" y="316"/>
                </a:cubicBezTo>
                <a:close/>
                <a:moveTo>
                  <a:pt x="328" y="164"/>
                </a:moveTo>
                <a:cubicBezTo>
                  <a:pt x="309" y="145"/>
                  <a:pt x="291" y="129"/>
                  <a:pt x="273" y="111"/>
                </a:cubicBezTo>
                <a:cubicBezTo>
                  <a:pt x="270" y="115"/>
                  <a:pt x="266" y="119"/>
                  <a:pt x="263" y="122"/>
                </a:cubicBezTo>
                <a:cubicBezTo>
                  <a:pt x="280" y="141"/>
                  <a:pt x="296" y="158"/>
                  <a:pt x="313" y="176"/>
                </a:cubicBezTo>
                <a:cubicBezTo>
                  <a:pt x="318" y="172"/>
                  <a:pt x="323" y="168"/>
                  <a:pt x="328" y="16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28">
            <a:extLst>
              <a:ext uri="{FF2B5EF4-FFF2-40B4-BE49-F238E27FC236}">
                <a16:creationId xmlns:a16="http://schemas.microsoft.com/office/drawing/2014/main" id="{7EAFF9B9-82F1-4F03-BC0C-62BDD8B97D64}"/>
              </a:ext>
            </a:extLst>
          </p:cNvPr>
          <p:cNvSpPr>
            <a:spLocks noEditPoints="1"/>
          </p:cNvSpPr>
          <p:nvPr/>
        </p:nvSpPr>
        <p:spPr bwMode="auto">
          <a:xfrm>
            <a:off x="3414713" y="3286125"/>
            <a:ext cx="133350" cy="363537"/>
          </a:xfrm>
          <a:custGeom>
            <a:avLst/>
            <a:gdLst>
              <a:gd name="T0" fmla="*/ 0 w 147"/>
              <a:gd name="T1" fmla="*/ 0 h 402"/>
              <a:gd name="T2" fmla="*/ 147 w 147"/>
              <a:gd name="T3" fmla="*/ 0 h 402"/>
              <a:gd name="T4" fmla="*/ 147 w 147"/>
              <a:gd name="T5" fmla="*/ 402 h 402"/>
              <a:gd name="T6" fmla="*/ 0 w 147"/>
              <a:gd name="T7" fmla="*/ 402 h 402"/>
              <a:gd name="T8" fmla="*/ 0 w 147"/>
              <a:gd name="T9" fmla="*/ 0 h 402"/>
              <a:gd name="T10" fmla="*/ 50 w 147"/>
              <a:gd name="T11" fmla="*/ 268 h 402"/>
              <a:gd name="T12" fmla="*/ 50 w 147"/>
              <a:gd name="T13" fmla="*/ 334 h 402"/>
              <a:gd name="T14" fmla="*/ 96 w 147"/>
              <a:gd name="T15" fmla="*/ 334 h 402"/>
              <a:gd name="T16" fmla="*/ 96 w 147"/>
              <a:gd name="T17" fmla="*/ 268 h 402"/>
              <a:gd name="T18" fmla="*/ 50 w 147"/>
              <a:gd name="T19" fmla="*/ 268 h 402"/>
              <a:gd name="T20" fmla="*/ 97 w 147"/>
              <a:gd name="T21" fmla="*/ 132 h 402"/>
              <a:gd name="T22" fmla="*/ 97 w 147"/>
              <a:gd name="T23" fmla="*/ 66 h 402"/>
              <a:gd name="T24" fmla="*/ 50 w 147"/>
              <a:gd name="T25" fmla="*/ 66 h 402"/>
              <a:gd name="T26" fmla="*/ 50 w 147"/>
              <a:gd name="T27" fmla="*/ 132 h 402"/>
              <a:gd name="T28" fmla="*/ 97 w 147"/>
              <a:gd name="T29" fmla="*/ 132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7" h="402">
                <a:moveTo>
                  <a:pt x="0" y="0"/>
                </a:moveTo>
                <a:cubicBezTo>
                  <a:pt x="49" y="0"/>
                  <a:pt x="97" y="0"/>
                  <a:pt x="147" y="0"/>
                </a:cubicBezTo>
                <a:cubicBezTo>
                  <a:pt x="147" y="134"/>
                  <a:pt x="147" y="267"/>
                  <a:pt x="147" y="402"/>
                </a:cubicBezTo>
                <a:cubicBezTo>
                  <a:pt x="98" y="402"/>
                  <a:pt x="50" y="402"/>
                  <a:pt x="0" y="402"/>
                </a:cubicBezTo>
                <a:cubicBezTo>
                  <a:pt x="0" y="268"/>
                  <a:pt x="0" y="134"/>
                  <a:pt x="0" y="0"/>
                </a:cubicBezTo>
                <a:close/>
                <a:moveTo>
                  <a:pt x="50" y="268"/>
                </a:moveTo>
                <a:cubicBezTo>
                  <a:pt x="50" y="291"/>
                  <a:pt x="50" y="312"/>
                  <a:pt x="50" y="334"/>
                </a:cubicBezTo>
                <a:cubicBezTo>
                  <a:pt x="67" y="334"/>
                  <a:pt x="81" y="334"/>
                  <a:pt x="96" y="334"/>
                </a:cubicBezTo>
                <a:cubicBezTo>
                  <a:pt x="96" y="311"/>
                  <a:pt x="96" y="290"/>
                  <a:pt x="96" y="268"/>
                </a:cubicBezTo>
                <a:cubicBezTo>
                  <a:pt x="80" y="268"/>
                  <a:pt x="66" y="268"/>
                  <a:pt x="50" y="268"/>
                </a:cubicBezTo>
                <a:close/>
                <a:moveTo>
                  <a:pt x="97" y="132"/>
                </a:moveTo>
                <a:cubicBezTo>
                  <a:pt x="97" y="109"/>
                  <a:pt x="97" y="88"/>
                  <a:pt x="97" y="66"/>
                </a:cubicBezTo>
                <a:cubicBezTo>
                  <a:pt x="81" y="66"/>
                  <a:pt x="66" y="66"/>
                  <a:pt x="50" y="66"/>
                </a:cubicBezTo>
                <a:cubicBezTo>
                  <a:pt x="50" y="89"/>
                  <a:pt x="50" y="110"/>
                  <a:pt x="50" y="132"/>
                </a:cubicBezTo>
                <a:cubicBezTo>
                  <a:pt x="66" y="132"/>
                  <a:pt x="80" y="132"/>
                  <a:pt x="97" y="13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29">
            <a:extLst>
              <a:ext uri="{FF2B5EF4-FFF2-40B4-BE49-F238E27FC236}">
                <a16:creationId xmlns:a16="http://schemas.microsoft.com/office/drawing/2014/main" id="{28AFB0C8-74D1-44C2-B276-3ABFFB3FCFDF}"/>
              </a:ext>
            </a:extLst>
          </p:cNvPr>
          <p:cNvSpPr>
            <a:spLocks noEditPoints="1"/>
          </p:cNvSpPr>
          <p:nvPr/>
        </p:nvSpPr>
        <p:spPr bwMode="auto">
          <a:xfrm>
            <a:off x="3000376" y="3284538"/>
            <a:ext cx="136525" cy="365125"/>
          </a:xfrm>
          <a:custGeom>
            <a:avLst/>
            <a:gdLst>
              <a:gd name="T0" fmla="*/ 0 w 151"/>
              <a:gd name="T1" fmla="*/ 0 h 404"/>
              <a:gd name="T2" fmla="*/ 151 w 151"/>
              <a:gd name="T3" fmla="*/ 0 h 404"/>
              <a:gd name="T4" fmla="*/ 151 w 151"/>
              <a:gd name="T5" fmla="*/ 95 h 404"/>
              <a:gd name="T6" fmla="*/ 150 w 151"/>
              <a:gd name="T7" fmla="*/ 328 h 404"/>
              <a:gd name="T8" fmla="*/ 151 w 151"/>
              <a:gd name="T9" fmla="*/ 386 h 404"/>
              <a:gd name="T10" fmla="*/ 134 w 151"/>
              <a:gd name="T11" fmla="*/ 404 h 404"/>
              <a:gd name="T12" fmla="*/ 0 w 151"/>
              <a:gd name="T13" fmla="*/ 404 h 404"/>
              <a:gd name="T14" fmla="*/ 0 w 151"/>
              <a:gd name="T15" fmla="*/ 0 h 404"/>
              <a:gd name="T16" fmla="*/ 52 w 151"/>
              <a:gd name="T17" fmla="*/ 269 h 404"/>
              <a:gd name="T18" fmla="*/ 52 w 151"/>
              <a:gd name="T19" fmla="*/ 335 h 404"/>
              <a:gd name="T20" fmla="*/ 97 w 151"/>
              <a:gd name="T21" fmla="*/ 335 h 404"/>
              <a:gd name="T22" fmla="*/ 97 w 151"/>
              <a:gd name="T23" fmla="*/ 269 h 404"/>
              <a:gd name="T24" fmla="*/ 52 w 151"/>
              <a:gd name="T25" fmla="*/ 269 h 404"/>
              <a:gd name="T26" fmla="*/ 52 w 151"/>
              <a:gd name="T27" fmla="*/ 67 h 404"/>
              <a:gd name="T28" fmla="*/ 52 w 151"/>
              <a:gd name="T29" fmla="*/ 132 h 404"/>
              <a:gd name="T30" fmla="*/ 98 w 151"/>
              <a:gd name="T31" fmla="*/ 132 h 404"/>
              <a:gd name="T32" fmla="*/ 98 w 151"/>
              <a:gd name="T33" fmla="*/ 67 h 404"/>
              <a:gd name="T34" fmla="*/ 52 w 151"/>
              <a:gd name="T35" fmla="*/ 67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1" h="404">
                <a:moveTo>
                  <a:pt x="0" y="0"/>
                </a:moveTo>
                <a:cubicBezTo>
                  <a:pt x="50" y="0"/>
                  <a:pt x="99" y="0"/>
                  <a:pt x="151" y="0"/>
                </a:cubicBezTo>
                <a:cubicBezTo>
                  <a:pt x="151" y="32"/>
                  <a:pt x="151" y="64"/>
                  <a:pt x="151" y="95"/>
                </a:cubicBezTo>
                <a:cubicBezTo>
                  <a:pt x="151" y="173"/>
                  <a:pt x="151" y="251"/>
                  <a:pt x="150" y="328"/>
                </a:cubicBezTo>
                <a:cubicBezTo>
                  <a:pt x="150" y="348"/>
                  <a:pt x="150" y="367"/>
                  <a:pt x="151" y="386"/>
                </a:cubicBezTo>
                <a:cubicBezTo>
                  <a:pt x="151" y="397"/>
                  <a:pt x="146" y="404"/>
                  <a:pt x="134" y="404"/>
                </a:cubicBezTo>
                <a:cubicBezTo>
                  <a:pt x="90" y="404"/>
                  <a:pt x="46" y="404"/>
                  <a:pt x="0" y="404"/>
                </a:cubicBezTo>
                <a:cubicBezTo>
                  <a:pt x="0" y="269"/>
                  <a:pt x="0" y="135"/>
                  <a:pt x="0" y="0"/>
                </a:cubicBezTo>
                <a:close/>
                <a:moveTo>
                  <a:pt x="52" y="269"/>
                </a:moveTo>
                <a:cubicBezTo>
                  <a:pt x="52" y="292"/>
                  <a:pt x="52" y="314"/>
                  <a:pt x="52" y="335"/>
                </a:cubicBezTo>
                <a:cubicBezTo>
                  <a:pt x="68" y="335"/>
                  <a:pt x="83" y="335"/>
                  <a:pt x="97" y="335"/>
                </a:cubicBezTo>
                <a:cubicBezTo>
                  <a:pt x="97" y="312"/>
                  <a:pt x="97" y="291"/>
                  <a:pt x="97" y="269"/>
                </a:cubicBezTo>
                <a:cubicBezTo>
                  <a:pt x="82" y="269"/>
                  <a:pt x="68" y="269"/>
                  <a:pt x="52" y="269"/>
                </a:cubicBezTo>
                <a:close/>
                <a:moveTo>
                  <a:pt x="52" y="67"/>
                </a:moveTo>
                <a:cubicBezTo>
                  <a:pt x="52" y="90"/>
                  <a:pt x="52" y="111"/>
                  <a:pt x="52" y="132"/>
                </a:cubicBezTo>
                <a:cubicBezTo>
                  <a:pt x="68" y="132"/>
                  <a:pt x="83" y="132"/>
                  <a:pt x="98" y="132"/>
                </a:cubicBezTo>
                <a:cubicBezTo>
                  <a:pt x="98" y="109"/>
                  <a:pt x="98" y="88"/>
                  <a:pt x="98" y="67"/>
                </a:cubicBezTo>
                <a:cubicBezTo>
                  <a:pt x="82" y="67"/>
                  <a:pt x="68" y="67"/>
                  <a:pt x="52" y="6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0">
            <a:extLst>
              <a:ext uri="{FF2B5EF4-FFF2-40B4-BE49-F238E27FC236}">
                <a16:creationId xmlns:a16="http://schemas.microsoft.com/office/drawing/2014/main" id="{9FA3C061-349E-490D-93EF-3D0225BEDCB0}"/>
              </a:ext>
            </a:extLst>
          </p:cNvPr>
          <p:cNvSpPr>
            <a:spLocks/>
          </p:cNvSpPr>
          <p:nvPr/>
        </p:nvSpPr>
        <p:spPr bwMode="auto">
          <a:xfrm>
            <a:off x="601663" y="3497263"/>
            <a:ext cx="355600" cy="354012"/>
          </a:xfrm>
          <a:custGeom>
            <a:avLst/>
            <a:gdLst>
              <a:gd name="T0" fmla="*/ 0 w 394"/>
              <a:gd name="T1" fmla="*/ 340 h 392"/>
              <a:gd name="T2" fmla="*/ 341 w 394"/>
              <a:gd name="T3" fmla="*/ 0 h 392"/>
              <a:gd name="T4" fmla="*/ 353 w 394"/>
              <a:gd name="T5" fmla="*/ 133 h 392"/>
              <a:gd name="T6" fmla="*/ 174 w 394"/>
              <a:gd name="T7" fmla="*/ 313 h 392"/>
              <a:gd name="T8" fmla="*/ 133 w 394"/>
              <a:gd name="T9" fmla="*/ 353 h 392"/>
              <a:gd name="T10" fmla="*/ 0 w 394"/>
              <a:gd name="T11" fmla="*/ 340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4" h="392">
                <a:moveTo>
                  <a:pt x="0" y="340"/>
                </a:moveTo>
                <a:cubicBezTo>
                  <a:pt x="114" y="226"/>
                  <a:pt x="227" y="113"/>
                  <a:pt x="341" y="0"/>
                </a:cubicBezTo>
                <a:cubicBezTo>
                  <a:pt x="387" y="32"/>
                  <a:pt x="394" y="91"/>
                  <a:pt x="353" y="133"/>
                </a:cubicBezTo>
                <a:cubicBezTo>
                  <a:pt x="294" y="194"/>
                  <a:pt x="234" y="253"/>
                  <a:pt x="174" y="313"/>
                </a:cubicBezTo>
                <a:cubicBezTo>
                  <a:pt x="161" y="326"/>
                  <a:pt x="148" y="341"/>
                  <a:pt x="133" y="353"/>
                </a:cubicBezTo>
                <a:cubicBezTo>
                  <a:pt x="90" y="392"/>
                  <a:pt x="32" y="385"/>
                  <a:pt x="0" y="34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1">
            <a:extLst>
              <a:ext uri="{FF2B5EF4-FFF2-40B4-BE49-F238E27FC236}">
                <a16:creationId xmlns:a16="http://schemas.microsoft.com/office/drawing/2014/main" id="{6AB5EB15-EDCF-49CE-9C2D-1DC18D8A256A}"/>
              </a:ext>
            </a:extLst>
          </p:cNvPr>
          <p:cNvSpPr>
            <a:spLocks/>
          </p:cNvSpPr>
          <p:nvPr/>
        </p:nvSpPr>
        <p:spPr bwMode="auto">
          <a:xfrm>
            <a:off x="411163" y="3309938"/>
            <a:ext cx="355600" cy="352425"/>
          </a:xfrm>
          <a:custGeom>
            <a:avLst/>
            <a:gdLst>
              <a:gd name="T0" fmla="*/ 52 w 393"/>
              <a:gd name="T1" fmla="*/ 391 h 391"/>
              <a:gd name="T2" fmla="*/ 43 w 393"/>
              <a:gd name="T3" fmla="*/ 254 h 391"/>
              <a:gd name="T4" fmla="*/ 257 w 393"/>
              <a:gd name="T5" fmla="*/ 40 h 391"/>
              <a:gd name="T6" fmla="*/ 393 w 393"/>
              <a:gd name="T7" fmla="*/ 50 h 391"/>
              <a:gd name="T8" fmla="*/ 52 w 393"/>
              <a:gd name="T9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3" h="391">
                <a:moveTo>
                  <a:pt x="52" y="391"/>
                </a:moveTo>
                <a:cubicBezTo>
                  <a:pt x="6" y="353"/>
                  <a:pt x="0" y="298"/>
                  <a:pt x="43" y="254"/>
                </a:cubicBezTo>
                <a:cubicBezTo>
                  <a:pt x="113" y="182"/>
                  <a:pt x="185" y="111"/>
                  <a:pt x="257" y="40"/>
                </a:cubicBezTo>
                <a:cubicBezTo>
                  <a:pt x="296" y="2"/>
                  <a:pt x="364" y="0"/>
                  <a:pt x="393" y="50"/>
                </a:cubicBezTo>
                <a:cubicBezTo>
                  <a:pt x="280" y="163"/>
                  <a:pt x="166" y="277"/>
                  <a:pt x="52" y="39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id="{1947646C-3A84-4393-B044-17719E3A2FE2}"/>
              </a:ext>
            </a:extLst>
          </p:cNvPr>
          <p:cNvSpPr>
            <a:spLocks/>
          </p:cNvSpPr>
          <p:nvPr/>
        </p:nvSpPr>
        <p:spPr bwMode="auto">
          <a:xfrm>
            <a:off x="3341688" y="1263650"/>
            <a:ext cx="279400" cy="173037"/>
          </a:xfrm>
          <a:custGeom>
            <a:avLst/>
            <a:gdLst>
              <a:gd name="T0" fmla="*/ 54 w 308"/>
              <a:gd name="T1" fmla="*/ 81 h 192"/>
              <a:gd name="T2" fmla="*/ 106 w 308"/>
              <a:gd name="T3" fmla="*/ 81 h 192"/>
              <a:gd name="T4" fmla="*/ 106 w 308"/>
              <a:gd name="T5" fmla="*/ 0 h 192"/>
              <a:gd name="T6" fmla="*/ 177 w 308"/>
              <a:gd name="T7" fmla="*/ 0 h 192"/>
              <a:gd name="T8" fmla="*/ 177 w 308"/>
              <a:gd name="T9" fmla="*/ 68 h 192"/>
              <a:gd name="T10" fmla="*/ 238 w 308"/>
              <a:gd name="T11" fmla="*/ 68 h 192"/>
              <a:gd name="T12" fmla="*/ 238 w 308"/>
              <a:gd name="T13" fmla="*/ 114 h 192"/>
              <a:gd name="T14" fmla="*/ 308 w 308"/>
              <a:gd name="T15" fmla="*/ 114 h 192"/>
              <a:gd name="T16" fmla="*/ 308 w 308"/>
              <a:gd name="T17" fmla="*/ 192 h 192"/>
              <a:gd name="T18" fmla="*/ 0 w 308"/>
              <a:gd name="T19" fmla="*/ 192 h 192"/>
              <a:gd name="T20" fmla="*/ 0 w 308"/>
              <a:gd name="T21" fmla="*/ 49 h 192"/>
              <a:gd name="T22" fmla="*/ 51 w 308"/>
              <a:gd name="T23" fmla="*/ 49 h 192"/>
              <a:gd name="T24" fmla="*/ 54 w 308"/>
              <a:gd name="T25" fmla="*/ 81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8" h="192">
                <a:moveTo>
                  <a:pt x="54" y="81"/>
                </a:moveTo>
                <a:cubicBezTo>
                  <a:pt x="72" y="81"/>
                  <a:pt x="88" y="81"/>
                  <a:pt x="106" y="81"/>
                </a:cubicBezTo>
                <a:cubicBezTo>
                  <a:pt x="106" y="54"/>
                  <a:pt x="106" y="28"/>
                  <a:pt x="106" y="0"/>
                </a:cubicBezTo>
                <a:cubicBezTo>
                  <a:pt x="131" y="0"/>
                  <a:pt x="153" y="0"/>
                  <a:pt x="177" y="0"/>
                </a:cubicBezTo>
                <a:cubicBezTo>
                  <a:pt x="177" y="23"/>
                  <a:pt x="177" y="44"/>
                  <a:pt x="177" y="68"/>
                </a:cubicBezTo>
                <a:cubicBezTo>
                  <a:pt x="198" y="68"/>
                  <a:pt x="217" y="68"/>
                  <a:pt x="238" y="68"/>
                </a:cubicBezTo>
                <a:cubicBezTo>
                  <a:pt x="238" y="84"/>
                  <a:pt x="238" y="97"/>
                  <a:pt x="238" y="114"/>
                </a:cubicBezTo>
                <a:cubicBezTo>
                  <a:pt x="262" y="114"/>
                  <a:pt x="284" y="114"/>
                  <a:pt x="308" y="114"/>
                </a:cubicBezTo>
                <a:cubicBezTo>
                  <a:pt x="308" y="141"/>
                  <a:pt x="308" y="166"/>
                  <a:pt x="308" y="192"/>
                </a:cubicBezTo>
                <a:cubicBezTo>
                  <a:pt x="205" y="192"/>
                  <a:pt x="103" y="192"/>
                  <a:pt x="0" y="192"/>
                </a:cubicBezTo>
                <a:cubicBezTo>
                  <a:pt x="0" y="145"/>
                  <a:pt x="0" y="98"/>
                  <a:pt x="0" y="49"/>
                </a:cubicBezTo>
                <a:cubicBezTo>
                  <a:pt x="16" y="49"/>
                  <a:pt x="33" y="49"/>
                  <a:pt x="51" y="49"/>
                </a:cubicBezTo>
                <a:cubicBezTo>
                  <a:pt x="52" y="59"/>
                  <a:pt x="53" y="69"/>
                  <a:pt x="54" y="8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3">
            <a:extLst>
              <a:ext uri="{FF2B5EF4-FFF2-40B4-BE49-F238E27FC236}">
                <a16:creationId xmlns:a16="http://schemas.microsoft.com/office/drawing/2014/main" id="{14CA10E4-0DF1-49D8-9F47-AA03DCC7660C}"/>
              </a:ext>
            </a:extLst>
          </p:cNvPr>
          <p:cNvSpPr>
            <a:spLocks/>
          </p:cNvSpPr>
          <p:nvPr/>
        </p:nvSpPr>
        <p:spPr bwMode="auto">
          <a:xfrm>
            <a:off x="3003551" y="3163888"/>
            <a:ext cx="388938" cy="98425"/>
          </a:xfrm>
          <a:custGeom>
            <a:avLst/>
            <a:gdLst>
              <a:gd name="T0" fmla="*/ 431 w 431"/>
              <a:gd name="T1" fmla="*/ 108 h 108"/>
              <a:gd name="T2" fmla="*/ 0 w 431"/>
              <a:gd name="T3" fmla="*/ 108 h 108"/>
              <a:gd name="T4" fmla="*/ 11 w 431"/>
              <a:gd name="T5" fmla="*/ 90 h 108"/>
              <a:gd name="T6" fmla="*/ 66 w 431"/>
              <a:gd name="T7" fmla="*/ 13 h 108"/>
              <a:gd name="T8" fmla="*/ 88 w 431"/>
              <a:gd name="T9" fmla="*/ 1 h 108"/>
              <a:gd name="T10" fmla="*/ 340 w 431"/>
              <a:gd name="T11" fmla="*/ 0 h 108"/>
              <a:gd name="T12" fmla="*/ 357 w 431"/>
              <a:gd name="T13" fmla="*/ 6 h 108"/>
              <a:gd name="T14" fmla="*/ 431 w 431"/>
              <a:gd name="T15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1" h="108">
                <a:moveTo>
                  <a:pt x="431" y="108"/>
                </a:moveTo>
                <a:cubicBezTo>
                  <a:pt x="285" y="108"/>
                  <a:pt x="145" y="108"/>
                  <a:pt x="0" y="108"/>
                </a:cubicBezTo>
                <a:cubicBezTo>
                  <a:pt x="4" y="101"/>
                  <a:pt x="7" y="95"/>
                  <a:pt x="11" y="90"/>
                </a:cubicBezTo>
                <a:cubicBezTo>
                  <a:pt x="29" y="64"/>
                  <a:pt x="47" y="38"/>
                  <a:pt x="66" y="13"/>
                </a:cubicBezTo>
                <a:cubicBezTo>
                  <a:pt x="71" y="6"/>
                  <a:pt x="81" y="1"/>
                  <a:pt x="88" y="1"/>
                </a:cubicBezTo>
                <a:cubicBezTo>
                  <a:pt x="172" y="0"/>
                  <a:pt x="256" y="0"/>
                  <a:pt x="340" y="0"/>
                </a:cubicBezTo>
                <a:cubicBezTo>
                  <a:pt x="346" y="0"/>
                  <a:pt x="354" y="2"/>
                  <a:pt x="357" y="6"/>
                </a:cubicBezTo>
                <a:cubicBezTo>
                  <a:pt x="382" y="39"/>
                  <a:pt x="405" y="72"/>
                  <a:pt x="431" y="10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4">
            <a:extLst>
              <a:ext uri="{FF2B5EF4-FFF2-40B4-BE49-F238E27FC236}">
                <a16:creationId xmlns:a16="http://schemas.microsoft.com/office/drawing/2014/main" id="{52A13653-6CB6-4FCF-A448-12A5DCE671C5}"/>
              </a:ext>
            </a:extLst>
          </p:cNvPr>
          <p:cNvSpPr>
            <a:spLocks/>
          </p:cNvSpPr>
          <p:nvPr/>
        </p:nvSpPr>
        <p:spPr bwMode="auto">
          <a:xfrm>
            <a:off x="3443288" y="2417763"/>
            <a:ext cx="146050" cy="323850"/>
          </a:xfrm>
          <a:custGeom>
            <a:avLst/>
            <a:gdLst>
              <a:gd name="T0" fmla="*/ 94 w 161"/>
              <a:gd name="T1" fmla="*/ 335 h 359"/>
              <a:gd name="T2" fmla="*/ 143 w 161"/>
              <a:gd name="T3" fmla="*/ 335 h 359"/>
              <a:gd name="T4" fmla="*/ 143 w 161"/>
              <a:gd name="T5" fmla="*/ 359 h 359"/>
              <a:gd name="T6" fmla="*/ 18 w 161"/>
              <a:gd name="T7" fmla="*/ 359 h 359"/>
              <a:gd name="T8" fmla="*/ 18 w 161"/>
              <a:gd name="T9" fmla="*/ 335 h 359"/>
              <a:gd name="T10" fmla="*/ 65 w 161"/>
              <a:gd name="T11" fmla="*/ 335 h 359"/>
              <a:gd name="T12" fmla="*/ 65 w 161"/>
              <a:gd name="T13" fmla="*/ 210 h 359"/>
              <a:gd name="T14" fmla="*/ 46 w 161"/>
              <a:gd name="T15" fmla="*/ 204 h 359"/>
              <a:gd name="T16" fmla="*/ 2 w 161"/>
              <a:gd name="T17" fmla="*/ 147 h 359"/>
              <a:gd name="T18" fmla="*/ 1 w 161"/>
              <a:gd name="T19" fmla="*/ 1 h 359"/>
              <a:gd name="T20" fmla="*/ 71 w 161"/>
              <a:gd name="T21" fmla="*/ 1 h 359"/>
              <a:gd name="T22" fmla="*/ 143 w 161"/>
              <a:gd name="T23" fmla="*/ 0 h 359"/>
              <a:gd name="T24" fmla="*/ 160 w 161"/>
              <a:gd name="T25" fmla="*/ 18 h 359"/>
              <a:gd name="T26" fmla="*/ 160 w 161"/>
              <a:gd name="T27" fmla="*/ 134 h 359"/>
              <a:gd name="T28" fmla="*/ 94 w 161"/>
              <a:gd name="T29" fmla="*/ 210 h 359"/>
              <a:gd name="T30" fmla="*/ 94 w 161"/>
              <a:gd name="T31" fmla="*/ 335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1" h="359">
                <a:moveTo>
                  <a:pt x="94" y="335"/>
                </a:moveTo>
                <a:cubicBezTo>
                  <a:pt x="112" y="335"/>
                  <a:pt x="127" y="335"/>
                  <a:pt x="143" y="335"/>
                </a:cubicBezTo>
                <a:cubicBezTo>
                  <a:pt x="143" y="343"/>
                  <a:pt x="143" y="351"/>
                  <a:pt x="143" y="359"/>
                </a:cubicBezTo>
                <a:cubicBezTo>
                  <a:pt x="102" y="359"/>
                  <a:pt x="61" y="359"/>
                  <a:pt x="18" y="359"/>
                </a:cubicBezTo>
                <a:cubicBezTo>
                  <a:pt x="18" y="351"/>
                  <a:pt x="18" y="344"/>
                  <a:pt x="18" y="335"/>
                </a:cubicBezTo>
                <a:cubicBezTo>
                  <a:pt x="34" y="335"/>
                  <a:pt x="49" y="335"/>
                  <a:pt x="65" y="335"/>
                </a:cubicBezTo>
                <a:cubicBezTo>
                  <a:pt x="65" y="292"/>
                  <a:pt x="65" y="252"/>
                  <a:pt x="65" y="210"/>
                </a:cubicBezTo>
                <a:cubicBezTo>
                  <a:pt x="60" y="208"/>
                  <a:pt x="53" y="206"/>
                  <a:pt x="46" y="204"/>
                </a:cubicBezTo>
                <a:cubicBezTo>
                  <a:pt x="21" y="193"/>
                  <a:pt x="3" y="175"/>
                  <a:pt x="2" y="147"/>
                </a:cubicBezTo>
                <a:cubicBezTo>
                  <a:pt x="0" y="99"/>
                  <a:pt x="1" y="51"/>
                  <a:pt x="1" y="1"/>
                </a:cubicBezTo>
                <a:cubicBezTo>
                  <a:pt x="25" y="1"/>
                  <a:pt x="48" y="1"/>
                  <a:pt x="71" y="1"/>
                </a:cubicBezTo>
                <a:cubicBezTo>
                  <a:pt x="95" y="1"/>
                  <a:pt x="119" y="1"/>
                  <a:pt x="143" y="0"/>
                </a:cubicBezTo>
                <a:cubicBezTo>
                  <a:pt x="157" y="0"/>
                  <a:pt x="160" y="5"/>
                  <a:pt x="160" y="18"/>
                </a:cubicBezTo>
                <a:cubicBezTo>
                  <a:pt x="160" y="56"/>
                  <a:pt x="161" y="95"/>
                  <a:pt x="160" y="134"/>
                </a:cubicBezTo>
                <a:cubicBezTo>
                  <a:pt x="159" y="175"/>
                  <a:pt x="141" y="195"/>
                  <a:pt x="94" y="210"/>
                </a:cubicBezTo>
                <a:cubicBezTo>
                  <a:pt x="94" y="251"/>
                  <a:pt x="94" y="291"/>
                  <a:pt x="94" y="33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5">
            <a:extLst>
              <a:ext uri="{FF2B5EF4-FFF2-40B4-BE49-F238E27FC236}">
                <a16:creationId xmlns:a16="http://schemas.microsoft.com/office/drawing/2014/main" id="{1FD42B5A-DED8-4DE6-A1F0-87BC4F808657}"/>
              </a:ext>
            </a:extLst>
          </p:cNvPr>
          <p:cNvSpPr>
            <a:spLocks/>
          </p:cNvSpPr>
          <p:nvPr/>
        </p:nvSpPr>
        <p:spPr bwMode="auto">
          <a:xfrm>
            <a:off x="2960688" y="2419350"/>
            <a:ext cx="146050" cy="322262"/>
          </a:xfrm>
          <a:custGeom>
            <a:avLst/>
            <a:gdLst>
              <a:gd name="T0" fmla="*/ 143 w 162"/>
              <a:gd name="T1" fmla="*/ 335 h 356"/>
              <a:gd name="T2" fmla="*/ 143 w 162"/>
              <a:gd name="T3" fmla="*/ 356 h 356"/>
              <a:gd name="T4" fmla="*/ 21 w 162"/>
              <a:gd name="T5" fmla="*/ 356 h 356"/>
              <a:gd name="T6" fmla="*/ 21 w 162"/>
              <a:gd name="T7" fmla="*/ 336 h 356"/>
              <a:gd name="T8" fmla="*/ 69 w 162"/>
              <a:gd name="T9" fmla="*/ 331 h 356"/>
              <a:gd name="T10" fmla="*/ 69 w 162"/>
              <a:gd name="T11" fmla="*/ 208 h 356"/>
              <a:gd name="T12" fmla="*/ 32 w 162"/>
              <a:gd name="T13" fmla="*/ 190 h 356"/>
              <a:gd name="T14" fmla="*/ 4 w 162"/>
              <a:gd name="T15" fmla="*/ 142 h 356"/>
              <a:gd name="T16" fmla="*/ 2 w 162"/>
              <a:gd name="T17" fmla="*/ 0 h 356"/>
              <a:gd name="T18" fmla="*/ 160 w 162"/>
              <a:gd name="T19" fmla="*/ 0 h 356"/>
              <a:gd name="T20" fmla="*/ 162 w 162"/>
              <a:gd name="T21" fmla="*/ 15 h 356"/>
              <a:gd name="T22" fmla="*/ 161 w 162"/>
              <a:gd name="T23" fmla="*/ 131 h 356"/>
              <a:gd name="T24" fmla="*/ 106 w 162"/>
              <a:gd name="T25" fmla="*/ 204 h 356"/>
              <a:gd name="T26" fmla="*/ 94 w 162"/>
              <a:gd name="T27" fmla="*/ 217 h 356"/>
              <a:gd name="T28" fmla="*/ 93 w 162"/>
              <a:gd name="T29" fmla="*/ 315 h 356"/>
              <a:gd name="T30" fmla="*/ 113 w 162"/>
              <a:gd name="T31" fmla="*/ 333 h 356"/>
              <a:gd name="T32" fmla="*/ 143 w 162"/>
              <a:gd name="T33" fmla="*/ 335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2" h="356">
                <a:moveTo>
                  <a:pt x="143" y="335"/>
                </a:moveTo>
                <a:cubicBezTo>
                  <a:pt x="143" y="342"/>
                  <a:pt x="143" y="348"/>
                  <a:pt x="143" y="356"/>
                </a:cubicBezTo>
                <a:cubicBezTo>
                  <a:pt x="102" y="356"/>
                  <a:pt x="62" y="356"/>
                  <a:pt x="21" y="356"/>
                </a:cubicBezTo>
                <a:cubicBezTo>
                  <a:pt x="21" y="349"/>
                  <a:pt x="21" y="343"/>
                  <a:pt x="21" y="336"/>
                </a:cubicBezTo>
                <a:cubicBezTo>
                  <a:pt x="37" y="334"/>
                  <a:pt x="52" y="333"/>
                  <a:pt x="69" y="331"/>
                </a:cubicBezTo>
                <a:cubicBezTo>
                  <a:pt x="69" y="289"/>
                  <a:pt x="69" y="248"/>
                  <a:pt x="69" y="208"/>
                </a:cubicBezTo>
                <a:cubicBezTo>
                  <a:pt x="56" y="202"/>
                  <a:pt x="40" y="199"/>
                  <a:pt x="32" y="190"/>
                </a:cubicBezTo>
                <a:cubicBezTo>
                  <a:pt x="19" y="176"/>
                  <a:pt x="5" y="159"/>
                  <a:pt x="4" y="142"/>
                </a:cubicBezTo>
                <a:cubicBezTo>
                  <a:pt x="0" y="95"/>
                  <a:pt x="2" y="49"/>
                  <a:pt x="2" y="0"/>
                </a:cubicBezTo>
                <a:cubicBezTo>
                  <a:pt x="55" y="0"/>
                  <a:pt x="106" y="0"/>
                  <a:pt x="160" y="0"/>
                </a:cubicBezTo>
                <a:cubicBezTo>
                  <a:pt x="160" y="5"/>
                  <a:pt x="162" y="10"/>
                  <a:pt x="162" y="15"/>
                </a:cubicBezTo>
                <a:cubicBezTo>
                  <a:pt x="162" y="54"/>
                  <a:pt x="162" y="92"/>
                  <a:pt x="161" y="131"/>
                </a:cubicBezTo>
                <a:cubicBezTo>
                  <a:pt x="161" y="170"/>
                  <a:pt x="143" y="192"/>
                  <a:pt x="106" y="204"/>
                </a:cubicBezTo>
                <a:cubicBezTo>
                  <a:pt x="101" y="205"/>
                  <a:pt x="94" y="213"/>
                  <a:pt x="94" y="217"/>
                </a:cubicBezTo>
                <a:cubicBezTo>
                  <a:pt x="93" y="250"/>
                  <a:pt x="94" y="283"/>
                  <a:pt x="93" y="315"/>
                </a:cubicBezTo>
                <a:cubicBezTo>
                  <a:pt x="92" y="330"/>
                  <a:pt x="97" y="336"/>
                  <a:pt x="113" y="333"/>
                </a:cubicBezTo>
                <a:cubicBezTo>
                  <a:pt x="122" y="331"/>
                  <a:pt x="132" y="334"/>
                  <a:pt x="143" y="33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36">
            <a:extLst>
              <a:ext uri="{FF2B5EF4-FFF2-40B4-BE49-F238E27FC236}">
                <a16:creationId xmlns:a16="http://schemas.microsoft.com/office/drawing/2014/main" id="{69711CEA-3639-4768-B848-0AE828977E59}"/>
              </a:ext>
            </a:extLst>
          </p:cNvPr>
          <p:cNvSpPr>
            <a:spLocks noEditPoints="1"/>
          </p:cNvSpPr>
          <p:nvPr/>
        </p:nvSpPr>
        <p:spPr bwMode="auto">
          <a:xfrm>
            <a:off x="3001963" y="3671888"/>
            <a:ext cx="188913" cy="165100"/>
          </a:xfrm>
          <a:custGeom>
            <a:avLst/>
            <a:gdLst>
              <a:gd name="T0" fmla="*/ 209 w 209"/>
              <a:gd name="T1" fmla="*/ 0 h 183"/>
              <a:gd name="T2" fmla="*/ 209 w 209"/>
              <a:gd name="T3" fmla="*/ 183 h 183"/>
              <a:gd name="T4" fmla="*/ 0 w 209"/>
              <a:gd name="T5" fmla="*/ 183 h 183"/>
              <a:gd name="T6" fmla="*/ 0 w 209"/>
              <a:gd name="T7" fmla="*/ 0 h 183"/>
              <a:gd name="T8" fmla="*/ 209 w 209"/>
              <a:gd name="T9" fmla="*/ 0 h 183"/>
              <a:gd name="T10" fmla="*/ 51 w 209"/>
              <a:gd name="T11" fmla="*/ 124 h 183"/>
              <a:gd name="T12" fmla="*/ 96 w 209"/>
              <a:gd name="T13" fmla="*/ 124 h 183"/>
              <a:gd name="T14" fmla="*/ 96 w 209"/>
              <a:gd name="T15" fmla="*/ 58 h 183"/>
              <a:gd name="T16" fmla="*/ 51 w 209"/>
              <a:gd name="T17" fmla="*/ 58 h 183"/>
              <a:gd name="T18" fmla="*/ 51 w 209"/>
              <a:gd name="T19" fmla="*/ 124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83">
                <a:moveTo>
                  <a:pt x="209" y="0"/>
                </a:moveTo>
                <a:cubicBezTo>
                  <a:pt x="209" y="62"/>
                  <a:pt x="209" y="122"/>
                  <a:pt x="209" y="183"/>
                </a:cubicBezTo>
                <a:cubicBezTo>
                  <a:pt x="139" y="183"/>
                  <a:pt x="70" y="183"/>
                  <a:pt x="0" y="183"/>
                </a:cubicBezTo>
                <a:cubicBezTo>
                  <a:pt x="0" y="123"/>
                  <a:pt x="0" y="63"/>
                  <a:pt x="0" y="0"/>
                </a:cubicBezTo>
                <a:cubicBezTo>
                  <a:pt x="69" y="0"/>
                  <a:pt x="138" y="0"/>
                  <a:pt x="209" y="0"/>
                </a:cubicBezTo>
                <a:close/>
                <a:moveTo>
                  <a:pt x="51" y="124"/>
                </a:moveTo>
                <a:cubicBezTo>
                  <a:pt x="67" y="124"/>
                  <a:pt x="82" y="124"/>
                  <a:pt x="96" y="124"/>
                </a:cubicBezTo>
                <a:cubicBezTo>
                  <a:pt x="96" y="101"/>
                  <a:pt x="96" y="80"/>
                  <a:pt x="96" y="58"/>
                </a:cubicBezTo>
                <a:cubicBezTo>
                  <a:pt x="80" y="58"/>
                  <a:pt x="65" y="58"/>
                  <a:pt x="51" y="58"/>
                </a:cubicBezTo>
                <a:cubicBezTo>
                  <a:pt x="51" y="81"/>
                  <a:pt x="51" y="102"/>
                  <a:pt x="51" y="12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37">
            <a:extLst>
              <a:ext uri="{FF2B5EF4-FFF2-40B4-BE49-F238E27FC236}">
                <a16:creationId xmlns:a16="http://schemas.microsoft.com/office/drawing/2014/main" id="{34FF714B-4AA2-4228-89F6-7867BA0FE97B}"/>
              </a:ext>
            </a:extLst>
          </p:cNvPr>
          <p:cNvSpPr>
            <a:spLocks noEditPoints="1"/>
          </p:cNvSpPr>
          <p:nvPr/>
        </p:nvSpPr>
        <p:spPr bwMode="auto">
          <a:xfrm>
            <a:off x="3213101" y="3671888"/>
            <a:ext cx="179388" cy="166687"/>
          </a:xfrm>
          <a:custGeom>
            <a:avLst/>
            <a:gdLst>
              <a:gd name="T0" fmla="*/ 197 w 197"/>
              <a:gd name="T1" fmla="*/ 184 h 184"/>
              <a:gd name="T2" fmla="*/ 0 w 197"/>
              <a:gd name="T3" fmla="*/ 184 h 184"/>
              <a:gd name="T4" fmla="*/ 0 w 197"/>
              <a:gd name="T5" fmla="*/ 0 h 184"/>
              <a:gd name="T6" fmla="*/ 197 w 197"/>
              <a:gd name="T7" fmla="*/ 0 h 184"/>
              <a:gd name="T8" fmla="*/ 197 w 197"/>
              <a:gd name="T9" fmla="*/ 184 h 184"/>
              <a:gd name="T10" fmla="*/ 61 w 197"/>
              <a:gd name="T11" fmla="*/ 124 h 184"/>
              <a:gd name="T12" fmla="*/ 107 w 197"/>
              <a:gd name="T13" fmla="*/ 124 h 184"/>
              <a:gd name="T14" fmla="*/ 107 w 197"/>
              <a:gd name="T15" fmla="*/ 59 h 184"/>
              <a:gd name="T16" fmla="*/ 61 w 197"/>
              <a:gd name="T17" fmla="*/ 59 h 184"/>
              <a:gd name="T18" fmla="*/ 61 w 197"/>
              <a:gd name="T19" fmla="*/ 124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7" h="184">
                <a:moveTo>
                  <a:pt x="197" y="184"/>
                </a:moveTo>
                <a:cubicBezTo>
                  <a:pt x="131" y="184"/>
                  <a:pt x="66" y="184"/>
                  <a:pt x="0" y="184"/>
                </a:cubicBezTo>
                <a:cubicBezTo>
                  <a:pt x="0" y="123"/>
                  <a:pt x="0" y="62"/>
                  <a:pt x="0" y="0"/>
                </a:cubicBezTo>
                <a:cubicBezTo>
                  <a:pt x="65" y="0"/>
                  <a:pt x="131" y="0"/>
                  <a:pt x="197" y="0"/>
                </a:cubicBezTo>
                <a:cubicBezTo>
                  <a:pt x="197" y="61"/>
                  <a:pt x="197" y="122"/>
                  <a:pt x="197" y="184"/>
                </a:cubicBezTo>
                <a:close/>
                <a:moveTo>
                  <a:pt x="61" y="124"/>
                </a:moveTo>
                <a:cubicBezTo>
                  <a:pt x="78" y="124"/>
                  <a:pt x="93" y="124"/>
                  <a:pt x="107" y="124"/>
                </a:cubicBezTo>
                <a:cubicBezTo>
                  <a:pt x="107" y="101"/>
                  <a:pt x="107" y="80"/>
                  <a:pt x="107" y="59"/>
                </a:cubicBezTo>
                <a:cubicBezTo>
                  <a:pt x="91" y="59"/>
                  <a:pt x="77" y="59"/>
                  <a:pt x="61" y="59"/>
                </a:cubicBezTo>
                <a:cubicBezTo>
                  <a:pt x="61" y="81"/>
                  <a:pt x="61" y="102"/>
                  <a:pt x="61" y="12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38">
            <a:extLst>
              <a:ext uri="{FF2B5EF4-FFF2-40B4-BE49-F238E27FC236}">
                <a16:creationId xmlns:a16="http://schemas.microsoft.com/office/drawing/2014/main" id="{1AE4E03B-D517-4351-83FC-736F602F9B18}"/>
              </a:ext>
            </a:extLst>
          </p:cNvPr>
          <p:cNvSpPr>
            <a:spLocks/>
          </p:cNvSpPr>
          <p:nvPr/>
        </p:nvSpPr>
        <p:spPr bwMode="auto">
          <a:xfrm>
            <a:off x="444501" y="4333875"/>
            <a:ext cx="460375" cy="249237"/>
          </a:xfrm>
          <a:custGeom>
            <a:avLst/>
            <a:gdLst>
              <a:gd name="T0" fmla="*/ 14 w 509"/>
              <a:gd name="T1" fmla="*/ 0 h 276"/>
              <a:gd name="T2" fmla="*/ 175 w 509"/>
              <a:gd name="T3" fmla="*/ 34 h 276"/>
              <a:gd name="T4" fmla="*/ 232 w 509"/>
              <a:gd name="T5" fmla="*/ 91 h 276"/>
              <a:gd name="T6" fmla="*/ 257 w 509"/>
              <a:gd name="T7" fmla="*/ 208 h 276"/>
              <a:gd name="T8" fmla="*/ 280 w 509"/>
              <a:gd name="T9" fmla="*/ 227 h 276"/>
              <a:gd name="T10" fmla="*/ 462 w 509"/>
              <a:gd name="T11" fmla="*/ 227 h 276"/>
              <a:gd name="T12" fmla="*/ 490 w 509"/>
              <a:gd name="T13" fmla="*/ 229 h 276"/>
              <a:gd name="T14" fmla="*/ 508 w 509"/>
              <a:gd name="T15" fmla="*/ 250 h 276"/>
              <a:gd name="T16" fmla="*/ 492 w 509"/>
              <a:gd name="T17" fmla="*/ 273 h 276"/>
              <a:gd name="T18" fmla="*/ 470 w 509"/>
              <a:gd name="T19" fmla="*/ 275 h 276"/>
              <a:gd name="T20" fmla="*/ 158 w 509"/>
              <a:gd name="T21" fmla="*/ 275 h 276"/>
              <a:gd name="T22" fmla="*/ 138 w 509"/>
              <a:gd name="T23" fmla="*/ 274 h 276"/>
              <a:gd name="T24" fmla="*/ 116 w 509"/>
              <a:gd name="T25" fmla="*/ 248 h 276"/>
              <a:gd name="T26" fmla="*/ 139 w 509"/>
              <a:gd name="T27" fmla="*/ 228 h 276"/>
              <a:gd name="T28" fmla="*/ 226 w 509"/>
              <a:gd name="T29" fmla="*/ 228 h 276"/>
              <a:gd name="T30" fmla="*/ 206 w 509"/>
              <a:gd name="T31" fmla="*/ 134 h 276"/>
              <a:gd name="T32" fmla="*/ 134 w 509"/>
              <a:gd name="T33" fmla="*/ 60 h 276"/>
              <a:gd name="T34" fmla="*/ 31 w 509"/>
              <a:gd name="T35" fmla="*/ 39 h 276"/>
              <a:gd name="T36" fmla="*/ 14 w 509"/>
              <a:gd name="T37" fmla="*/ 0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09" h="276">
                <a:moveTo>
                  <a:pt x="14" y="0"/>
                </a:moveTo>
                <a:cubicBezTo>
                  <a:pt x="67" y="12"/>
                  <a:pt x="121" y="26"/>
                  <a:pt x="175" y="34"/>
                </a:cubicBezTo>
                <a:cubicBezTo>
                  <a:pt x="211" y="39"/>
                  <a:pt x="228" y="55"/>
                  <a:pt x="232" y="91"/>
                </a:cubicBezTo>
                <a:cubicBezTo>
                  <a:pt x="237" y="131"/>
                  <a:pt x="250" y="169"/>
                  <a:pt x="257" y="208"/>
                </a:cubicBezTo>
                <a:cubicBezTo>
                  <a:pt x="260" y="223"/>
                  <a:pt x="265" y="227"/>
                  <a:pt x="280" y="227"/>
                </a:cubicBezTo>
                <a:cubicBezTo>
                  <a:pt x="341" y="226"/>
                  <a:pt x="402" y="227"/>
                  <a:pt x="462" y="227"/>
                </a:cubicBezTo>
                <a:cubicBezTo>
                  <a:pt x="472" y="227"/>
                  <a:pt x="482" y="225"/>
                  <a:pt x="490" y="229"/>
                </a:cubicBezTo>
                <a:cubicBezTo>
                  <a:pt x="498" y="233"/>
                  <a:pt x="508" y="242"/>
                  <a:pt x="508" y="250"/>
                </a:cubicBezTo>
                <a:cubicBezTo>
                  <a:pt x="509" y="257"/>
                  <a:pt x="499" y="267"/>
                  <a:pt x="492" y="273"/>
                </a:cubicBezTo>
                <a:cubicBezTo>
                  <a:pt x="487" y="276"/>
                  <a:pt x="478" y="275"/>
                  <a:pt x="470" y="275"/>
                </a:cubicBezTo>
                <a:cubicBezTo>
                  <a:pt x="366" y="275"/>
                  <a:pt x="262" y="275"/>
                  <a:pt x="158" y="275"/>
                </a:cubicBezTo>
                <a:cubicBezTo>
                  <a:pt x="152" y="275"/>
                  <a:pt x="145" y="275"/>
                  <a:pt x="138" y="274"/>
                </a:cubicBezTo>
                <a:cubicBezTo>
                  <a:pt x="123" y="273"/>
                  <a:pt x="116" y="263"/>
                  <a:pt x="116" y="248"/>
                </a:cubicBezTo>
                <a:cubicBezTo>
                  <a:pt x="117" y="235"/>
                  <a:pt x="126" y="228"/>
                  <a:pt x="139" y="228"/>
                </a:cubicBezTo>
                <a:cubicBezTo>
                  <a:pt x="167" y="228"/>
                  <a:pt x="195" y="228"/>
                  <a:pt x="226" y="228"/>
                </a:cubicBezTo>
                <a:cubicBezTo>
                  <a:pt x="219" y="194"/>
                  <a:pt x="209" y="164"/>
                  <a:pt x="206" y="134"/>
                </a:cubicBezTo>
                <a:cubicBezTo>
                  <a:pt x="203" y="87"/>
                  <a:pt x="182" y="64"/>
                  <a:pt x="134" y="60"/>
                </a:cubicBezTo>
                <a:cubicBezTo>
                  <a:pt x="99" y="58"/>
                  <a:pt x="65" y="47"/>
                  <a:pt x="31" y="39"/>
                </a:cubicBezTo>
                <a:cubicBezTo>
                  <a:pt x="0" y="32"/>
                  <a:pt x="0" y="32"/>
                  <a:pt x="1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39">
            <a:extLst>
              <a:ext uri="{FF2B5EF4-FFF2-40B4-BE49-F238E27FC236}">
                <a16:creationId xmlns:a16="http://schemas.microsoft.com/office/drawing/2014/main" id="{225E7F51-35EA-4634-86B0-2BF7DF76DAD7}"/>
              </a:ext>
            </a:extLst>
          </p:cNvPr>
          <p:cNvSpPr>
            <a:spLocks/>
          </p:cNvSpPr>
          <p:nvPr/>
        </p:nvSpPr>
        <p:spPr bwMode="auto">
          <a:xfrm>
            <a:off x="2930526" y="1289050"/>
            <a:ext cx="244475" cy="147637"/>
          </a:xfrm>
          <a:custGeom>
            <a:avLst/>
            <a:gdLst>
              <a:gd name="T0" fmla="*/ 271 w 271"/>
              <a:gd name="T1" fmla="*/ 164 h 164"/>
              <a:gd name="T2" fmla="*/ 0 w 271"/>
              <a:gd name="T3" fmla="*/ 164 h 164"/>
              <a:gd name="T4" fmla="*/ 0 w 271"/>
              <a:gd name="T5" fmla="*/ 64 h 164"/>
              <a:gd name="T6" fmla="*/ 91 w 271"/>
              <a:gd name="T7" fmla="*/ 64 h 164"/>
              <a:gd name="T8" fmla="*/ 91 w 271"/>
              <a:gd name="T9" fmla="*/ 0 h 164"/>
              <a:gd name="T10" fmla="*/ 156 w 271"/>
              <a:gd name="T11" fmla="*/ 0 h 164"/>
              <a:gd name="T12" fmla="*/ 158 w 271"/>
              <a:gd name="T13" fmla="*/ 42 h 164"/>
              <a:gd name="T14" fmla="*/ 217 w 271"/>
              <a:gd name="T15" fmla="*/ 42 h 164"/>
              <a:gd name="T16" fmla="*/ 217 w 271"/>
              <a:gd name="T17" fmla="*/ 95 h 164"/>
              <a:gd name="T18" fmla="*/ 271 w 271"/>
              <a:gd name="T19" fmla="*/ 98 h 164"/>
              <a:gd name="T20" fmla="*/ 271 w 271"/>
              <a:gd name="T21" fmla="*/ 16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1" h="164">
                <a:moveTo>
                  <a:pt x="271" y="164"/>
                </a:moveTo>
                <a:cubicBezTo>
                  <a:pt x="181" y="164"/>
                  <a:pt x="91" y="164"/>
                  <a:pt x="0" y="164"/>
                </a:cubicBezTo>
                <a:cubicBezTo>
                  <a:pt x="0" y="130"/>
                  <a:pt x="0" y="98"/>
                  <a:pt x="0" y="64"/>
                </a:cubicBezTo>
                <a:cubicBezTo>
                  <a:pt x="30" y="64"/>
                  <a:pt x="59" y="64"/>
                  <a:pt x="91" y="64"/>
                </a:cubicBezTo>
                <a:cubicBezTo>
                  <a:pt x="91" y="42"/>
                  <a:pt x="91" y="21"/>
                  <a:pt x="91" y="0"/>
                </a:cubicBezTo>
                <a:cubicBezTo>
                  <a:pt x="113" y="0"/>
                  <a:pt x="134" y="0"/>
                  <a:pt x="156" y="0"/>
                </a:cubicBezTo>
                <a:cubicBezTo>
                  <a:pt x="157" y="14"/>
                  <a:pt x="157" y="27"/>
                  <a:pt x="158" y="42"/>
                </a:cubicBezTo>
                <a:cubicBezTo>
                  <a:pt x="177" y="42"/>
                  <a:pt x="196" y="42"/>
                  <a:pt x="217" y="42"/>
                </a:cubicBezTo>
                <a:cubicBezTo>
                  <a:pt x="217" y="61"/>
                  <a:pt x="217" y="77"/>
                  <a:pt x="217" y="95"/>
                </a:cubicBezTo>
                <a:cubicBezTo>
                  <a:pt x="236" y="96"/>
                  <a:pt x="252" y="97"/>
                  <a:pt x="271" y="98"/>
                </a:cubicBezTo>
                <a:cubicBezTo>
                  <a:pt x="271" y="119"/>
                  <a:pt x="271" y="140"/>
                  <a:pt x="271" y="16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0">
            <a:extLst>
              <a:ext uri="{FF2B5EF4-FFF2-40B4-BE49-F238E27FC236}">
                <a16:creationId xmlns:a16="http://schemas.microsoft.com/office/drawing/2014/main" id="{B0CCA963-EB32-425A-B1A7-4F01ADC2583C}"/>
              </a:ext>
            </a:extLst>
          </p:cNvPr>
          <p:cNvSpPr>
            <a:spLocks/>
          </p:cNvSpPr>
          <p:nvPr/>
        </p:nvSpPr>
        <p:spPr bwMode="auto">
          <a:xfrm>
            <a:off x="4178301" y="2116138"/>
            <a:ext cx="168275" cy="312737"/>
          </a:xfrm>
          <a:custGeom>
            <a:avLst/>
            <a:gdLst>
              <a:gd name="T0" fmla="*/ 112 w 185"/>
              <a:gd name="T1" fmla="*/ 212 h 345"/>
              <a:gd name="T2" fmla="*/ 112 w 185"/>
              <a:gd name="T3" fmla="*/ 345 h 345"/>
              <a:gd name="T4" fmla="*/ 74 w 185"/>
              <a:gd name="T5" fmla="*/ 345 h 345"/>
              <a:gd name="T6" fmla="*/ 74 w 185"/>
              <a:gd name="T7" fmla="*/ 276 h 345"/>
              <a:gd name="T8" fmla="*/ 29 w 185"/>
              <a:gd name="T9" fmla="*/ 276 h 345"/>
              <a:gd name="T10" fmla="*/ 1 w 185"/>
              <a:gd name="T11" fmla="*/ 249 h 345"/>
              <a:gd name="T12" fmla="*/ 1 w 185"/>
              <a:gd name="T13" fmla="*/ 193 h 345"/>
              <a:gd name="T14" fmla="*/ 20 w 185"/>
              <a:gd name="T15" fmla="*/ 171 h 345"/>
              <a:gd name="T16" fmla="*/ 39 w 185"/>
              <a:gd name="T17" fmla="*/ 192 h 345"/>
              <a:gd name="T18" fmla="*/ 41 w 185"/>
              <a:gd name="T19" fmla="*/ 236 h 345"/>
              <a:gd name="T20" fmla="*/ 72 w 185"/>
              <a:gd name="T21" fmla="*/ 236 h 345"/>
              <a:gd name="T22" fmla="*/ 72 w 185"/>
              <a:gd name="T23" fmla="*/ 144 h 345"/>
              <a:gd name="T24" fmla="*/ 27 w 185"/>
              <a:gd name="T25" fmla="*/ 144 h 345"/>
              <a:gd name="T26" fmla="*/ 1 w 185"/>
              <a:gd name="T27" fmla="*/ 119 h 345"/>
              <a:gd name="T28" fmla="*/ 1 w 185"/>
              <a:gd name="T29" fmla="*/ 63 h 345"/>
              <a:gd name="T30" fmla="*/ 19 w 185"/>
              <a:gd name="T31" fmla="*/ 39 h 345"/>
              <a:gd name="T32" fmla="*/ 39 w 185"/>
              <a:gd name="T33" fmla="*/ 61 h 345"/>
              <a:gd name="T34" fmla="*/ 40 w 185"/>
              <a:gd name="T35" fmla="*/ 104 h 345"/>
              <a:gd name="T36" fmla="*/ 73 w 185"/>
              <a:gd name="T37" fmla="*/ 104 h 345"/>
              <a:gd name="T38" fmla="*/ 73 w 185"/>
              <a:gd name="T39" fmla="*/ 28 h 345"/>
              <a:gd name="T40" fmla="*/ 93 w 185"/>
              <a:gd name="T41" fmla="*/ 0 h 345"/>
              <a:gd name="T42" fmla="*/ 112 w 185"/>
              <a:gd name="T43" fmla="*/ 27 h 345"/>
              <a:gd name="T44" fmla="*/ 112 w 185"/>
              <a:gd name="T45" fmla="*/ 172 h 345"/>
              <a:gd name="T46" fmla="*/ 146 w 185"/>
              <a:gd name="T47" fmla="*/ 172 h 345"/>
              <a:gd name="T48" fmla="*/ 146 w 185"/>
              <a:gd name="T49" fmla="*/ 131 h 345"/>
              <a:gd name="T50" fmla="*/ 165 w 185"/>
              <a:gd name="T51" fmla="*/ 108 h 345"/>
              <a:gd name="T52" fmla="*/ 185 w 185"/>
              <a:gd name="T53" fmla="*/ 131 h 345"/>
              <a:gd name="T54" fmla="*/ 185 w 185"/>
              <a:gd name="T55" fmla="*/ 189 h 345"/>
              <a:gd name="T56" fmla="*/ 162 w 185"/>
              <a:gd name="T57" fmla="*/ 212 h 345"/>
              <a:gd name="T58" fmla="*/ 112 w 185"/>
              <a:gd name="T59" fmla="*/ 212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" h="345">
                <a:moveTo>
                  <a:pt x="112" y="212"/>
                </a:moveTo>
                <a:cubicBezTo>
                  <a:pt x="112" y="257"/>
                  <a:pt x="112" y="300"/>
                  <a:pt x="112" y="345"/>
                </a:cubicBezTo>
                <a:cubicBezTo>
                  <a:pt x="99" y="345"/>
                  <a:pt x="87" y="345"/>
                  <a:pt x="74" y="345"/>
                </a:cubicBezTo>
                <a:cubicBezTo>
                  <a:pt x="74" y="322"/>
                  <a:pt x="74" y="300"/>
                  <a:pt x="74" y="276"/>
                </a:cubicBezTo>
                <a:cubicBezTo>
                  <a:pt x="57" y="276"/>
                  <a:pt x="43" y="276"/>
                  <a:pt x="29" y="276"/>
                </a:cubicBezTo>
                <a:cubicBezTo>
                  <a:pt x="7" y="276"/>
                  <a:pt x="1" y="270"/>
                  <a:pt x="1" y="249"/>
                </a:cubicBezTo>
                <a:cubicBezTo>
                  <a:pt x="1" y="230"/>
                  <a:pt x="1" y="211"/>
                  <a:pt x="1" y="193"/>
                </a:cubicBezTo>
                <a:cubicBezTo>
                  <a:pt x="1" y="180"/>
                  <a:pt x="6" y="172"/>
                  <a:pt x="20" y="171"/>
                </a:cubicBezTo>
                <a:cubicBezTo>
                  <a:pt x="33" y="171"/>
                  <a:pt x="38" y="179"/>
                  <a:pt x="39" y="192"/>
                </a:cubicBezTo>
                <a:cubicBezTo>
                  <a:pt x="39" y="206"/>
                  <a:pt x="40" y="221"/>
                  <a:pt x="41" y="236"/>
                </a:cubicBezTo>
                <a:cubicBezTo>
                  <a:pt x="52" y="236"/>
                  <a:pt x="62" y="236"/>
                  <a:pt x="72" y="236"/>
                </a:cubicBezTo>
                <a:cubicBezTo>
                  <a:pt x="72" y="206"/>
                  <a:pt x="72" y="176"/>
                  <a:pt x="72" y="144"/>
                </a:cubicBezTo>
                <a:cubicBezTo>
                  <a:pt x="57" y="144"/>
                  <a:pt x="42" y="144"/>
                  <a:pt x="27" y="144"/>
                </a:cubicBezTo>
                <a:cubicBezTo>
                  <a:pt x="10" y="144"/>
                  <a:pt x="0" y="137"/>
                  <a:pt x="1" y="119"/>
                </a:cubicBezTo>
                <a:cubicBezTo>
                  <a:pt x="2" y="100"/>
                  <a:pt x="1" y="82"/>
                  <a:pt x="1" y="63"/>
                </a:cubicBezTo>
                <a:cubicBezTo>
                  <a:pt x="1" y="50"/>
                  <a:pt x="5" y="40"/>
                  <a:pt x="19" y="39"/>
                </a:cubicBezTo>
                <a:cubicBezTo>
                  <a:pt x="34" y="39"/>
                  <a:pt x="39" y="49"/>
                  <a:pt x="39" y="61"/>
                </a:cubicBezTo>
                <a:cubicBezTo>
                  <a:pt x="40" y="75"/>
                  <a:pt x="40" y="89"/>
                  <a:pt x="40" y="104"/>
                </a:cubicBezTo>
                <a:cubicBezTo>
                  <a:pt x="52" y="104"/>
                  <a:pt x="61" y="104"/>
                  <a:pt x="73" y="104"/>
                </a:cubicBezTo>
                <a:cubicBezTo>
                  <a:pt x="73" y="78"/>
                  <a:pt x="74" y="53"/>
                  <a:pt x="73" y="28"/>
                </a:cubicBezTo>
                <a:cubicBezTo>
                  <a:pt x="73" y="13"/>
                  <a:pt x="75" y="0"/>
                  <a:pt x="93" y="0"/>
                </a:cubicBezTo>
                <a:cubicBezTo>
                  <a:pt x="110" y="0"/>
                  <a:pt x="112" y="14"/>
                  <a:pt x="112" y="27"/>
                </a:cubicBezTo>
                <a:cubicBezTo>
                  <a:pt x="112" y="75"/>
                  <a:pt x="112" y="123"/>
                  <a:pt x="112" y="172"/>
                </a:cubicBezTo>
                <a:cubicBezTo>
                  <a:pt x="124" y="172"/>
                  <a:pt x="133" y="172"/>
                  <a:pt x="146" y="172"/>
                </a:cubicBezTo>
                <a:cubicBezTo>
                  <a:pt x="146" y="159"/>
                  <a:pt x="146" y="145"/>
                  <a:pt x="146" y="131"/>
                </a:cubicBezTo>
                <a:cubicBezTo>
                  <a:pt x="146" y="119"/>
                  <a:pt x="150" y="109"/>
                  <a:pt x="165" y="108"/>
                </a:cubicBezTo>
                <a:cubicBezTo>
                  <a:pt x="180" y="108"/>
                  <a:pt x="184" y="118"/>
                  <a:pt x="185" y="131"/>
                </a:cubicBezTo>
                <a:cubicBezTo>
                  <a:pt x="185" y="150"/>
                  <a:pt x="185" y="169"/>
                  <a:pt x="185" y="189"/>
                </a:cubicBezTo>
                <a:cubicBezTo>
                  <a:pt x="185" y="205"/>
                  <a:pt x="177" y="212"/>
                  <a:pt x="162" y="212"/>
                </a:cubicBezTo>
                <a:cubicBezTo>
                  <a:pt x="146" y="213"/>
                  <a:pt x="131" y="212"/>
                  <a:pt x="112" y="21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1">
            <a:extLst>
              <a:ext uri="{FF2B5EF4-FFF2-40B4-BE49-F238E27FC236}">
                <a16:creationId xmlns:a16="http://schemas.microsoft.com/office/drawing/2014/main" id="{E7ABF31E-D5B9-4EAA-8808-5124CD07C99A}"/>
              </a:ext>
            </a:extLst>
          </p:cNvPr>
          <p:cNvSpPr>
            <a:spLocks noEditPoints="1"/>
          </p:cNvSpPr>
          <p:nvPr/>
        </p:nvSpPr>
        <p:spPr bwMode="auto">
          <a:xfrm>
            <a:off x="3414713" y="3671888"/>
            <a:ext cx="133350" cy="166687"/>
          </a:xfrm>
          <a:custGeom>
            <a:avLst/>
            <a:gdLst>
              <a:gd name="T0" fmla="*/ 0 w 148"/>
              <a:gd name="T1" fmla="*/ 184 h 184"/>
              <a:gd name="T2" fmla="*/ 0 w 148"/>
              <a:gd name="T3" fmla="*/ 0 h 184"/>
              <a:gd name="T4" fmla="*/ 148 w 148"/>
              <a:gd name="T5" fmla="*/ 0 h 184"/>
              <a:gd name="T6" fmla="*/ 148 w 148"/>
              <a:gd name="T7" fmla="*/ 184 h 184"/>
              <a:gd name="T8" fmla="*/ 0 w 148"/>
              <a:gd name="T9" fmla="*/ 184 h 184"/>
              <a:gd name="T10" fmla="*/ 97 w 148"/>
              <a:gd name="T11" fmla="*/ 125 h 184"/>
              <a:gd name="T12" fmla="*/ 97 w 148"/>
              <a:gd name="T13" fmla="*/ 58 h 184"/>
              <a:gd name="T14" fmla="*/ 52 w 148"/>
              <a:gd name="T15" fmla="*/ 58 h 184"/>
              <a:gd name="T16" fmla="*/ 52 w 148"/>
              <a:gd name="T17" fmla="*/ 125 h 184"/>
              <a:gd name="T18" fmla="*/ 97 w 148"/>
              <a:gd name="T19" fmla="*/ 12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8" h="184">
                <a:moveTo>
                  <a:pt x="0" y="184"/>
                </a:moveTo>
                <a:cubicBezTo>
                  <a:pt x="0" y="122"/>
                  <a:pt x="0" y="62"/>
                  <a:pt x="0" y="0"/>
                </a:cubicBezTo>
                <a:cubicBezTo>
                  <a:pt x="50" y="0"/>
                  <a:pt x="98" y="0"/>
                  <a:pt x="148" y="0"/>
                </a:cubicBezTo>
                <a:cubicBezTo>
                  <a:pt x="148" y="61"/>
                  <a:pt x="148" y="122"/>
                  <a:pt x="148" y="184"/>
                </a:cubicBezTo>
                <a:cubicBezTo>
                  <a:pt x="99" y="184"/>
                  <a:pt x="50" y="184"/>
                  <a:pt x="0" y="184"/>
                </a:cubicBezTo>
                <a:close/>
                <a:moveTo>
                  <a:pt x="97" y="125"/>
                </a:moveTo>
                <a:cubicBezTo>
                  <a:pt x="97" y="101"/>
                  <a:pt x="97" y="80"/>
                  <a:pt x="97" y="58"/>
                </a:cubicBezTo>
                <a:cubicBezTo>
                  <a:pt x="81" y="58"/>
                  <a:pt x="66" y="58"/>
                  <a:pt x="52" y="58"/>
                </a:cubicBezTo>
                <a:cubicBezTo>
                  <a:pt x="52" y="81"/>
                  <a:pt x="52" y="103"/>
                  <a:pt x="52" y="125"/>
                </a:cubicBezTo>
                <a:cubicBezTo>
                  <a:pt x="67" y="125"/>
                  <a:pt x="82" y="125"/>
                  <a:pt x="97" y="12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2">
            <a:extLst>
              <a:ext uri="{FF2B5EF4-FFF2-40B4-BE49-F238E27FC236}">
                <a16:creationId xmlns:a16="http://schemas.microsoft.com/office/drawing/2014/main" id="{6EEAE96A-57B3-48A3-A258-78C3420AF86E}"/>
              </a:ext>
            </a:extLst>
          </p:cNvPr>
          <p:cNvSpPr>
            <a:spLocks/>
          </p:cNvSpPr>
          <p:nvPr/>
        </p:nvSpPr>
        <p:spPr bwMode="auto">
          <a:xfrm>
            <a:off x="4405313" y="2114550"/>
            <a:ext cx="227013" cy="153987"/>
          </a:xfrm>
          <a:custGeom>
            <a:avLst/>
            <a:gdLst>
              <a:gd name="T0" fmla="*/ 250 w 251"/>
              <a:gd name="T1" fmla="*/ 76 h 169"/>
              <a:gd name="T2" fmla="*/ 251 w 251"/>
              <a:gd name="T3" fmla="*/ 88 h 169"/>
              <a:gd name="T4" fmla="*/ 250 w 251"/>
              <a:gd name="T5" fmla="*/ 100 h 169"/>
              <a:gd name="T6" fmla="*/ 195 w 251"/>
              <a:gd name="T7" fmla="*/ 100 h 169"/>
              <a:gd name="T8" fmla="*/ 185 w 251"/>
              <a:gd name="T9" fmla="*/ 130 h 169"/>
              <a:gd name="T10" fmla="*/ 118 w 251"/>
              <a:gd name="T11" fmla="*/ 166 h 169"/>
              <a:gd name="T12" fmla="*/ 61 w 251"/>
              <a:gd name="T13" fmla="*/ 118 h 169"/>
              <a:gd name="T14" fmla="*/ 35 w 251"/>
              <a:gd name="T15" fmla="*/ 100 h 169"/>
              <a:gd name="T16" fmla="*/ 0 w 251"/>
              <a:gd name="T17" fmla="*/ 100 h 169"/>
              <a:gd name="T18" fmla="*/ 0 w 251"/>
              <a:gd name="T19" fmla="*/ 76 h 169"/>
              <a:gd name="T20" fmla="*/ 23 w 251"/>
              <a:gd name="T21" fmla="*/ 76 h 169"/>
              <a:gd name="T22" fmla="*/ 46 w 251"/>
              <a:gd name="T23" fmla="*/ 76 h 169"/>
              <a:gd name="T24" fmla="*/ 57 w 251"/>
              <a:gd name="T25" fmla="*/ 16 h 169"/>
              <a:gd name="T26" fmla="*/ 75 w 251"/>
              <a:gd name="T27" fmla="*/ 0 h 169"/>
              <a:gd name="T28" fmla="*/ 175 w 251"/>
              <a:gd name="T29" fmla="*/ 0 h 169"/>
              <a:gd name="T30" fmla="*/ 192 w 251"/>
              <a:gd name="T31" fmla="*/ 14 h 169"/>
              <a:gd name="T32" fmla="*/ 199 w 251"/>
              <a:gd name="T33" fmla="*/ 57 h 169"/>
              <a:gd name="T34" fmla="*/ 224 w 251"/>
              <a:gd name="T35" fmla="*/ 77 h 169"/>
              <a:gd name="T36" fmla="*/ 250 w 251"/>
              <a:gd name="T37" fmla="*/ 76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51" h="169">
                <a:moveTo>
                  <a:pt x="250" y="76"/>
                </a:moveTo>
                <a:cubicBezTo>
                  <a:pt x="251" y="82"/>
                  <a:pt x="251" y="85"/>
                  <a:pt x="251" y="88"/>
                </a:cubicBezTo>
                <a:cubicBezTo>
                  <a:pt x="251" y="91"/>
                  <a:pt x="250" y="94"/>
                  <a:pt x="250" y="100"/>
                </a:cubicBezTo>
                <a:cubicBezTo>
                  <a:pt x="231" y="100"/>
                  <a:pt x="213" y="100"/>
                  <a:pt x="195" y="100"/>
                </a:cubicBezTo>
                <a:cubicBezTo>
                  <a:pt x="191" y="111"/>
                  <a:pt x="189" y="121"/>
                  <a:pt x="185" y="130"/>
                </a:cubicBezTo>
                <a:cubicBezTo>
                  <a:pt x="172" y="156"/>
                  <a:pt x="148" y="169"/>
                  <a:pt x="118" y="166"/>
                </a:cubicBezTo>
                <a:cubicBezTo>
                  <a:pt x="91" y="164"/>
                  <a:pt x="66" y="146"/>
                  <a:pt x="61" y="118"/>
                </a:cubicBezTo>
                <a:cubicBezTo>
                  <a:pt x="57" y="101"/>
                  <a:pt x="49" y="99"/>
                  <a:pt x="35" y="100"/>
                </a:cubicBezTo>
                <a:cubicBezTo>
                  <a:pt x="24" y="101"/>
                  <a:pt x="13" y="100"/>
                  <a:pt x="0" y="100"/>
                </a:cubicBezTo>
                <a:cubicBezTo>
                  <a:pt x="0" y="92"/>
                  <a:pt x="0" y="85"/>
                  <a:pt x="0" y="76"/>
                </a:cubicBezTo>
                <a:cubicBezTo>
                  <a:pt x="8" y="76"/>
                  <a:pt x="16" y="76"/>
                  <a:pt x="23" y="76"/>
                </a:cubicBezTo>
                <a:cubicBezTo>
                  <a:pt x="31" y="76"/>
                  <a:pt x="38" y="76"/>
                  <a:pt x="46" y="76"/>
                </a:cubicBezTo>
                <a:cubicBezTo>
                  <a:pt x="50" y="55"/>
                  <a:pt x="54" y="36"/>
                  <a:pt x="57" y="16"/>
                </a:cubicBezTo>
                <a:cubicBezTo>
                  <a:pt x="59" y="5"/>
                  <a:pt x="63" y="0"/>
                  <a:pt x="75" y="0"/>
                </a:cubicBezTo>
                <a:cubicBezTo>
                  <a:pt x="108" y="1"/>
                  <a:pt x="141" y="1"/>
                  <a:pt x="175" y="0"/>
                </a:cubicBezTo>
                <a:cubicBezTo>
                  <a:pt x="185" y="0"/>
                  <a:pt x="191" y="2"/>
                  <a:pt x="192" y="14"/>
                </a:cubicBezTo>
                <a:cubicBezTo>
                  <a:pt x="193" y="28"/>
                  <a:pt x="198" y="42"/>
                  <a:pt x="199" y="57"/>
                </a:cubicBezTo>
                <a:cubicBezTo>
                  <a:pt x="201" y="73"/>
                  <a:pt x="208" y="78"/>
                  <a:pt x="224" y="77"/>
                </a:cubicBezTo>
                <a:cubicBezTo>
                  <a:pt x="232" y="76"/>
                  <a:pt x="241" y="76"/>
                  <a:pt x="250" y="7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3">
            <a:extLst>
              <a:ext uri="{FF2B5EF4-FFF2-40B4-BE49-F238E27FC236}">
                <a16:creationId xmlns:a16="http://schemas.microsoft.com/office/drawing/2014/main" id="{4C83BCC3-36C4-46E4-A44E-EBF0F7655FDE}"/>
              </a:ext>
            </a:extLst>
          </p:cNvPr>
          <p:cNvSpPr>
            <a:spLocks/>
          </p:cNvSpPr>
          <p:nvPr/>
        </p:nvSpPr>
        <p:spPr bwMode="auto">
          <a:xfrm>
            <a:off x="1874838" y="3128963"/>
            <a:ext cx="209550" cy="93662"/>
          </a:xfrm>
          <a:custGeom>
            <a:avLst/>
            <a:gdLst>
              <a:gd name="T0" fmla="*/ 227 w 231"/>
              <a:gd name="T1" fmla="*/ 103 h 103"/>
              <a:gd name="T2" fmla="*/ 4 w 231"/>
              <a:gd name="T3" fmla="*/ 103 h 103"/>
              <a:gd name="T4" fmla="*/ 16 w 231"/>
              <a:gd name="T5" fmla="*/ 69 h 103"/>
              <a:gd name="T6" fmla="*/ 101 w 231"/>
              <a:gd name="T7" fmla="*/ 9 h 103"/>
              <a:gd name="T8" fmla="*/ 133 w 231"/>
              <a:gd name="T9" fmla="*/ 10 h 103"/>
              <a:gd name="T10" fmla="*/ 215 w 231"/>
              <a:gd name="T11" fmla="*/ 69 h 103"/>
              <a:gd name="T12" fmla="*/ 227 w 231"/>
              <a:gd name="T13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" h="103">
                <a:moveTo>
                  <a:pt x="227" y="103"/>
                </a:moveTo>
                <a:cubicBezTo>
                  <a:pt x="153" y="103"/>
                  <a:pt x="79" y="103"/>
                  <a:pt x="4" y="103"/>
                </a:cubicBezTo>
                <a:cubicBezTo>
                  <a:pt x="0" y="88"/>
                  <a:pt x="3" y="78"/>
                  <a:pt x="16" y="69"/>
                </a:cubicBezTo>
                <a:cubicBezTo>
                  <a:pt x="45" y="50"/>
                  <a:pt x="74" y="30"/>
                  <a:pt x="101" y="9"/>
                </a:cubicBezTo>
                <a:cubicBezTo>
                  <a:pt x="113" y="0"/>
                  <a:pt x="122" y="1"/>
                  <a:pt x="133" y="10"/>
                </a:cubicBezTo>
                <a:cubicBezTo>
                  <a:pt x="160" y="30"/>
                  <a:pt x="188" y="49"/>
                  <a:pt x="215" y="69"/>
                </a:cubicBezTo>
                <a:cubicBezTo>
                  <a:pt x="231" y="81"/>
                  <a:pt x="231" y="81"/>
                  <a:pt x="227" y="10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4">
            <a:extLst>
              <a:ext uri="{FF2B5EF4-FFF2-40B4-BE49-F238E27FC236}">
                <a16:creationId xmlns:a16="http://schemas.microsoft.com/office/drawing/2014/main" id="{B515B4AD-631C-4148-91A5-E1A21257C902}"/>
              </a:ext>
            </a:extLst>
          </p:cNvPr>
          <p:cNvSpPr>
            <a:spLocks/>
          </p:cNvSpPr>
          <p:nvPr/>
        </p:nvSpPr>
        <p:spPr bwMode="auto">
          <a:xfrm>
            <a:off x="1908176" y="3246438"/>
            <a:ext cx="144463" cy="98425"/>
          </a:xfrm>
          <a:custGeom>
            <a:avLst/>
            <a:gdLst>
              <a:gd name="T0" fmla="*/ 160 w 160"/>
              <a:gd name="T1" fmla="*/ 107 h 109"/>
              <a:gd name="T2" fmla="*/ 143 w 160"/>
              <a:gd name="T3" fmla="*/ 108 h 109"/>
              <a:gd name="T4" fmla="*/ 105 w 160"/>
              <a:gd name="T5" fmla="*/ 74 h 109"/>
              <a:gd name="T6" fmla="*/ 81 w 160"/>
              <a:gd name="T7" fmla="*/ 48 h 109"/>
              <a:gd name="T8" fmla="*/ 55 w 160"/>
              <a:gd name="T9" fmla="*/ 74 h 109"/>
              <a:gd name="T10" fmla="*/ 55 w 160"/>
              <a:gd name="T11" fmla="*/ 107 h 109"/>
              <a:gd name="T12" fmla="*/ 0 w 160"/>
              <a:gd name="T13" fmla="*/ 107 h 109"/>
              <a:gd name="T14" fmla="*/ 0 w 160"/>
              <a:gd name="T15" fmla="*/ 0 h 109"/>
              <a:gd name="T16" fmla="*/ 160 w 160"/>
              <a:gd name="T17" fmla="*/ 0 h 109"/>
              <a:gd name="T18" fmla="*/ 160 w 160"/>
              <a:gd name="T19" fmla="*/ 107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0" h="109">
                <a:moveTo>
                  <a:pt x="160" y="107"/>
                </a:moveTo>
                <a:cubicBezTo>
                  <a:pt x="153" y="107"/>
                  <a:pt x="148" y="108"/>
                  <a:pt x="143" y="108"/>
                </a:cubicBezTo>
                <a:cubicBezTo>
                  <a:pt x="107" y="109"/>
                  <a:pt x="107" y="109"/>
                  <a:pt x="105" y="74"/>
                </a:cubicBezTo>
                <a:cubicBezTo>
                  <a:pt x="104" y="58"/>
                  <a:pt x="96" y="48"/>
                  <a:pt x="81" y="48"/>
                </a:cubicBezTo>
                <a:cubicBezTo>
                  <a:pt x="64" y="47"/>
                  <a:pt x="55" y="58"/>
                  <a:pt x="55" y="74"/>
                </a:cubicBezTo>
                <a:cubicBezTo>
                  <a:pt x="54" y="85"/>
                  <a:pt x="55" y="95"/>
                  <a:pt x="55" y="107"/>
                </a:cubicBezTo>
                <a:cubicBezTo>
                  <a:pt x="36" y="107"/>
                  <a:pt x="19" y="107"/>
                  <a:pt x="0" y="107"/>
                </a:cubicBezTo>
                <a:cubicBezTo>
                  <a:pt x="0" y="72"/>
                  <a:pt x="0" y="37"/>
                  <a:pt x="0" y="0"/>
                </a:cubicBezTo>
                <a:cubicBezTo>
                  <a:pt x="52" y="0"/>
                  <a:pt x="105" y="0"/>
                  <a:pt x="160" y="0"/>
                </a:cubicBezTo>
                <a:cubicBezTo>
                  <a:pt x="160" y="35"/>
                  <a:pt x="160" y="71"/>
                  <a:pt x="160" y="10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45">
            <a:extLst>
              <a:ext uri="{FF2B5EF4-FFF2-40B4-BE49-F238E27FC236}">
                <a16:creationId xmlns:a16="http://schemas.microsoft.com/office/drawing/2014/main" id="{E80E1CBB-1AC9-4C1E-8615-2897DF687DBC}"/>
              </a:ext>
            </a:extLst>
          </p:cNvPr>
          <p:cNvSpPr>
            <a:spLocks/>
          </p:cNvSpPr>
          <p:nvPr/>
        </p:nvSpPr>
        <p:spPr bwMode="auto">
          <a:xfrm>
            <a:off x="3167063" y="1601788"/>
            <a:ext cx="182563" cy="44450"/>
          </a:xfrm>
          <a:custGeom>
            <a:avLst/>
            <a:gdLst>
              <a:gd name="T0" fmla="*/ 0 w 201"/>
              <a:gd name="T1" fmla="*/ 49 h 49"/>
              <a:gd name="T2" fmla="*/ 0 w 201"/>
              <a:gd name="T3" fmla="*/ 0 h 49"/>
              <a:gd name="T4" fmla="*/ 201 w 201"/>
              <a:gd name="T5" fmla="*/ 0 h 49"/>
              <a:gd name="T6" fmla="*/ 201 w 201"/>
              <a:gd name="T7" fmla="*/ 49 h 49"/>
              <a:gd name="T8" fmla="*/ 0 w 201"/>
              <a:gd name="T9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" h="49">
                <a:moveTo>
                  <a:pt x="0" y="49"/>
                </a:moveTo>
                <a:cubicBezTo>
                  <a:pt x="0" y="32"/>
                  <a:pt x="0" y="16"/>
                  <a:pt x="0" y="0"/>
                </a:cubicBezTo>
                <a:cubicBezTo>
                  <a:pt x="67" y="0"/>
                  <a:pt x="133" y="0"/>
                  <a:pt x="201" y="0"/>
                </a:cubicBezTo>
                <a:cubicBezTo>
                  <a:pt x="201" y="16"/>
                  <a:pt x="201" y="32"/>
                  <a:pt x="201" y="49"/>
                </a:cubicBezTo>
                <a:cubicBezTo>
                  <a:pt x="134" y="49"/>
                  <a:pt x="68" y="49"/>
                  <a:pt x="0" y="4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46">
            <a:extLst>
              <a:ext uri="{FF2B5EF4-FFF2-40B4-BE49-F238E27FC236}">
                <a16:creationId xmlns:a16="http://schemas.microsoft.com/office/drawing/2014/main" id="{9D8DA36A-47AD-4069-965B-4C4E34892CB0}"/>
              </a:ext>
            </a:extLst>
          </p:cNvPr>
          <p:cNvSpPr>
            <a:spLocks/>
          </p:cNvSpPr>
          <p:nvPr/>
        </p:nvSpPr>
        <p:spPr bwMode="auto">
          <a:xfrm>
            <a:off x="3225801" y="2081213"/>
            <a:ext cx="103188" cy="50800"/>
          </a:xfrm>
          <a:custGeom>
            <a:avLst/>
            <a:gdLst>
              <a:gd name="T0" fmla="*/ 5 w 114"/>
              <a:gd name="T1" fmla="*/ 55 h 55"/>
              <a:gd name="T2" fmla="*/ 4 w 114"/>
              <a:gd name="T3" fmla="*/ 51 h 55"/>
              <a:gd name="T4" fmla="*/ 50 w 114"/>
              <a:gd name="T5" fmla="*/ 0 h 55"/>
              <a:gd name="T6" fmla="*/ 92 w 114"/>
              <a:gd name="T7" fmla="*/ 0 h 55"/>
              <a:gd name="T8" fmla="*/ 112 w 114"/>
              <a:gd name="T9" fmla="*/ 22 h 55"/>
              <a:gd name="T10" fmla="*/ 112 w 114"/>
              <a:gd name="T11" fmla="*/ 55 h 55"/>
              <a:gd name="T12" fmla="*/ 5 w 114"/>
              <a:gd name="T13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4" h="55">
                <a:moveTo>
                  <a:pt x="5" y="55"/>
                </a:moveTo>
                <a:cubicBezTo>
                  <a:pt x="4" y="52"/>
                  <a:pt x="4" y="51"/>
                  <a:pt x="4" y="51"/>
                </a:cubicBezTo>
                <a:cubicBezTo>
                  <a:pt x="0" y="0"/>
                  <a:pt x="0" y="0"/>
                  <a:pt x="50" y="0"/>
                </a:cubicBezTo>
                <a:cubicBezTo>
                  <a:pt x="64" y="0"/>
                  <a:pt x="78" y="0"/>
                  <a:pt x="92" y="0"/>
                </a:cubicBezTo>
                <a:cubicBezTo>
                  <a:pt x="107" y="0"/>
                  <a:pt x="114" y="7"/>
                  <a:pt x="112" y="22"/>
                </a:cubicBezTo>
                <a:cubicBezTo>
                  <a:pt x="112" y="32"/>
                  <a:pt x="112" y="43"/>
                  <a:pt x="112" y="55"/>
                </a:cubicBezTo>
                <a:cubicBezTo>
                  <a:pt x="75" y="55"/>
                  <a:pt x="41" y="55"/>
                  <a:pt x="5" y="5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47">
            <a:extLst>
              <a:ext uri="{FF2B5EF4-FFF2-40B4-BE49-F238E27FC236}">
                <a16:creationId xmlns:a16="http://schemas.microsoft.com/office/drawing/2014/main" id="{68D73459-691D-4127-BE6C-3874C541E840}"/>
              </a:ext>
            </a:extLst>
          </p:cNvPr>
          <p:cNvSpPr>
            <a:spLocks/>
          </p:cNvSpPr>
          <p:nvPr/>
        </p:nvSpPr>
        <p:spPr bwMode="auto">
          <a:xfrm>
            <a:off x="1220788" y="5102225"/>
            <a:ext cx="61913" cy="42862"/>
          </a:xfrm>
          <a:custGeom>
            <a:avLst/>
            <a:gdLst>
              <a:gd name="T0" fmla="*/ 30 w 68"/>
              <a:gd name="T1" fmla="*/ 47 h 47"/>
              <a:gd name="T2" fmla="*/ 27 w 68"/>
              <a:gd name="T3" fmla="*/ 23 h 47"/>
              <a:gd name="T4" fmla="*/ 19 w 68"/>
              <a:gd name="T5" fmla="*/ 10 h 47"/>
              <a:gd name="T6" fmla="*/ 10 w 68"/>
              <a:gd name="T7" fmla="*/ 22 h 47"/>
              <a:gd name="T8" fmla="*/ 7 w 68"/>
              <a:gd name="T9" fmla="*/ 47 h 47"/>
              <a:gd name="T10" fmla="*/ 0 w 68"/>
              <a:gd name="T11" fmla="*/ 47 h 47"/>
              <a:gd name="T12" fmla="*/ 0 w 68"/>
              <a:gd name="T13" fmla="*/ 1 h 47"/>
              <a:gd name="T14" fmla="*/ 51 w 68"/>
              <a:gd name="T15" fmla="*/ 1 h 47"/>
              <a:gd name="T16" fmla="*/ 65 w 68"/>
              <a:gd name="T17" fmla="*/ 8 h 47"/>
              <a:gd name="T18" fmla="*/ 68 w 68"/>
              <a:gd name="T19" fmla="*/ 46 h 47"/>
              <a:gd name="T20" fmla="*/ 60 w 68"/>
              <a:gd name="T21" fmla="*/ 47 h 47"/>
              <a:gd name="T22" fmla="*/ 57 w 68"/>
              <a:gd name="T23" fmla="*/ 21 h 47"/>
              <a:gd name="T24" fmla="*/ 49 w 68"/>
              <a:gd name="T25" fmla="*/ 10 h 47"/>
              <a:gd name="T26" fmla="*/ 39 w 68"/>
              <a:gd name="T27" fmla="*/ 21 h 47"/>
              <a:gd name="T28" fmla="*/ 39 w 68"/>
              <a:gd name="T29" fmla="*/ 46 h 47"/>
              <a:gd name="T30" fmla="*/ 30 w 68"/>
              <a:gd name="T31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8" h="47">
                <a:moveTo>
                  <a:pt x="30" y="47"/>
                </a:moveTo>
                <a:cubicBezTo>
                  <a:pt x="29" y="39"/>
                  <a:pt x="29" y="31"/>
                  <a:pt x="27" y="23"/>
                </a:cubicBezTo>
                <a:cubicBezTo>
                  <a:pt x="26" y="18"/>
                  <a:pt x="22" y="14"/>
                  <a:pt x="19" y="10"/>
                </a:cubicBezTo>
                <a:cubicBezTo>
                  <a:pt x="16" y="14"/>
                  <a:pt x="11" y="18"/>
                  <a:pt x="10" y="22"/>
                </a:cubicBezTo>
                <a:cubicBezTo>
                  <a:pt x="8" y="30"/>
                  <a:pt x="8" y="39"/>
                  <a:pt x="7" y="47"/>
                </a:cubicBezTo>
                <a:cubicBezTo>
                  <a:pt x="4" y="47"/>
                  <a:pt x="2" y="47"/>
                  <a:pt x="0" y="47"/>
                </a:cubicBezTo>
                <a:cubicBezTo>
                  <a:pt x="0" y="32"/>
                  <a:pt x="0" y="17"/>
                  <a:pt x="0" y="1"/>
                </a:cubicBezTo>
                <a:cubicBezTo>
                  <a:pt x="17" y="1"/>
                  <a:pt x="34" y="0"/>
                  <a:pt x="51" y="1"/>
                </a:cubicBezTo>
                <a:cubicBezTo>
                  <a:pt x="56" y="1"/>
                  <a:pt x="65" y="5"/>
                  <a:pt x="65" y="8"/>
                </a:cubicBezTo>
                <a:cubicBezTo>
                  <a:pt x="68" y="20"/>
                  <a:pt x="67" y="33"/>
                  <a:pt x="68" y="46"/>
                </a:cubicBezTo>
                <a:cubicBezTo>
                  <a:pt x="65" y="46"/>
                  <a:pt x="63" y="47"/>
                  <a:pt x="60" y="47"/>
                </a:cubicBezTo>
                <a:cubicBezTo>
                  <a:pt x="59" y="38"/>
                  <a:pt x="59" y="29"/>
                  <a:pt x="57" y="21"/>
                </a:cubicBezTo>
                <a:cubicBezTo>
                  <a:pt x="56" y="17"/>
                  <a:pt x="52" y="14"/>
                  <a:pt x="49" y="10"/>
                </a:cubicBezTo>
                <a:cubicBezTo>
                  <a:pt x="45" y="13"/>
                  <a:pt x="40" y="17"/>
                  <a:pt x="39" y="21"/>
                </a:cubicBezTo>
                <a:cubicBezTo>
                  <a:pt x="38" y="29"/>
                  <a:pt x="39" y="37"/>
                  <a:pt x="39" y="46"/>
                </a:cubicBezTo>
                <a:cubicBezTo>
                  <a:pt x="36" y="46"/>
                  <a:pt x="33" y="47"/>
                  <a:pt x="30" y="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7A31D69E-C87E-4B3E-A978-951EB7F45C3A}"/>
              </a:ext>
            </a:extLst>
          </p:cNvPr>
          <p:cNvSpPr>
            <a:spLocks/>
          </p:cNvSpPr>
          <p:nvPr/>
        </p:nvSpPr>
        <p:spPr bwMode="auto">
          <a:xfrm>
            <a:off x="2011363" y="1270000"/>
            <a:ext cx="36513" cy="107950"/>
          </a:xfrm>
          <a:custGeom>
            <a:avLst/>
            <a:gdLst>
              <a:gd name="T0" fmla="*/ 0 w 40"/>
              <a:gd name="T1" fmla="*/ 61 h 119"/>
              <a:gd name="T2" fmla="*/ 6 w 40"/>
              <a:gd name="T3" fmla="*/ 15 h 119"/>
              <a:gd name="T4" fmla="*/ 24 w 40"/>
              <a:gd name="T5" fmla="*/ 1 h 119"/>
              <a:gd name="T6" fmla="*/ 39 w 40"/>
              <a:gd name="T7" fmla="*/ 15 h 119"/>
              <a:gd name="T8" fmla="*/ 38 w 40"/>
              <a:gd name="T9" fmla="*/ 106 h 119"/>
              <a:gd name="T10" fmla="*/ 23 w 40"/>
              <a:gd name="T11" fmla="*/ 119 h 119"/>
              <a:gd name="T12" fmla="*/ 6 w 40"/>
              <a:gd name="T13" fmla="*/ 106 h 119"/>
              <a:gd name="T14" fmla="*/ 0 w 40"/>
              <a:gd name="T15" fmla="*/ 61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119">
                <a:moveTo>
                  <a:pt x="0" y="61"/>
                </a:moveTo>
                <a:cubicBezTo>
                  <a:pt x="2" y="45"/>
                  <a:pt x="2" y="30"/>
                  <a:pt x="6" y="15"/>
                </a:cubicBezTo>
                <a:cubicBezTo>
                  <a:pt x="8" y="9"/>
                  <a:pt x="17" y="1"/>
                  <a:pt x="24" y="1"/>
                </a:cubicBezTo>
                <a:cubicBezTo>
                  <a:pt x="28" y="0"/>
                  <a:pt x="38" y="10"/>
                  <a:pt x="39" y="15"/>
                </a:cubicBezTo>
                <a:cubicBezTo>
                  <a:pt x="40" y="45"/>
                  <a:pt x="40" y="76"/>
                  <a:pt x="38" y="106"/>
                </a:cubicBezTo>
                <a:cubicBezTo>
                  <a:pt x="38" y="111"/>
                  <a:pt x="28" y="119"/>
                  <a:pt x="23" y="119"/>
                </a:cubicBezTo>
                <a:cubicBezTo>
                  <a:pt x="17" y="119"/>
                  <a:pt x="8" y="112"/>
                  <a:pt x="6" y="106"/>
                </a:cubicBezTo>
                <a:cubicBezTo>
                  <a:pt x="2" y="91"/>
                  <a:pt x="2" y="76"/>
                  <a:pt x="0" y="6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0D99C106-4BAD-440E-9599-5B1EEC5BA494}"/>
              </a:ext>
            </a:extLst>
          </p:cNvPr>
          <p:cNvSpPr>
            <a:spLocks/>
          </p:cNvSpPr>
          <p:nvPr/>
        </p:nvSpPr>
        <p:spPr bwMode="auto">
          <a:xfrm>
            <a:off x="4475163" y="4595813"/>
            <a:ext cx="46038" cy="46037"/>
          </a:xfrm>
          <a:custGeom>
            <a:avLst/>
            <a:gdLst>
              <a:gd name="T0" fmla="*/ 50 w 50"/>
              <a:gd name="T1" fmla="*/ 28 h 51"/>
              <a:gd name="T2" fmla="*/ 27 w 50"/>
              <a:gd name="T3" fmla="*/ 50 h 51"/>
              <a:gd name="T4" fmla="*/ 1 w 50"/>
              <a:gd name="T5" fmla="*/ 25 h 51"/>
              <a:gd name="T6" fmla="*/ 25 w 50"/>
              <a:gd name="T7" fmla="*/ 1 h 51"/>
              <a:gd name="T8" fmla="*/ 50 w 50"/>
              <a:gd name="T9" fmla="*/ 28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1">
                <a:moveTo>
                  <a:pt x="50" y="28"/>
                </a:moveTo>
                <a:cubicBezTo>
                  <a:pt x="50" y="40"/>
                  <a:pt x="41" y="48"/>
                  <a:pt x="27" y="50"/>
                </a:cubicBezTo>
                <a:cubicBezTo>
                  <a:pt x="13" y="51"/>
                  <a:pt x="0" y="39"/>
                  <a:pt x="1" y="25"/>
                </a:cubicBezTo>
                <a:cubicBezTo>
                  <a:pt x="3" y="11"/>
                  <a:pt x="10" y="2"/>
                  <a:pt x="25" y="1"/>
                </a:cubicBezTo>
                <a:cubicBezTo>
                  <a:pt x="39" y="0"/>
                  <a:pt x="50" y="10"/>
                  <a:pt x="50" y="2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50">
            <a:extLst>
              <a:ext uri="{FF2B5EF4-FFF2-40B4-BE49-F238E27FC236}">
                <a16:creationId xmlns:a16="http://schemas.microsoft.com/office/drawing/2014/main" id="{A27F7286-79E1-46FA-86FA-49A1D4A765A0}"/>
              </a:ext>
            </a:extLst>
          </p:cNvPr>
          <p:cNvSpPr>
            <a:spLocks/>
          </p:cNvSpPr>
          <p:nvPr/>
        </p:nvSpPr>
        <p:spPr bwMode="auto">
          <a:xfrm>
            <a:off x="4619626" y="4595813"/>
            <a:ext cx="46038" cy="46037"/>
          </a:xfrm>
          <a:custGeom>
            <a:avLst/>
            <a:gdLst>
              <a:gd name="T0" fmla="*/ 25 w 50"/>
              <a:gd name="T1" fmla="*/ 50 h 50"/>
              <a:gd name="T2" fmla="*/ 0 w 50"/>
              <a:gd name="T3" fmla="*/ 26 h 50"/>
              <a:gd name="T4" fmla="*/ 24 w 50"/>
              <a:gd name="T5" fmla="*/ 1 h 50"/>
              <a:gd name="T6" fmla="*/ 49 w 50"/>
              <a:gd name="T7" fmla="*/ 26 h 50"/>
              <a:gd name="T8" fmla="*/ 25 w 50"/>
              <a:gd name="T9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0">
                <a:moveTo>
                  <a:pt x="25" y="50"/>
                </a:moveTo>
                <a:cubicBezTo>
                  <a:pt x="10" y="48"/>
                  <a:pt x="0" y="42"/>
                  <a:pt x="0" y="26"/>
                </a:cubicBezTo>
                <a:cubicBezTo>
                  <a:pt x="0" y="11"/>
                  <a:pt x="8" y="1"/>
                  <a:pt x="24" y="1"/>
                </a:cubicBezTo>
                <a:cubicBezTo>
                  <a:pt x="37" y="0"/>
                  <a:pt x="50" y="13"/>
                  <a:pt x="49" y="26"/>
                </a:cubicBezTo>
                <a:cubicBezTo>
                  <a:pt x="48" y="41"/>
                  <a:pt x="39" y="48"/>
                  <a:pt x="25" y="5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5" name="Freeform 51">
            <a:extLst>
              <a:ext uri="{FF2B5EF4-FFF2-40B4-BE49-F238E27FC236}">
                <a16:creationId xmlns:a16="http://schemas.microsoft.com/office/drawing/2014/main" id="{667D5077-9241-489F-A820-EBD6F27D31C6}"/>
              </a:ext>
            </a:extLst>
          </p:cNvPr>
          <p:cNvSpPr>
            <a:spLocks/>
          </p:cNvSpPr>
          <p:nvPr/>
        </p:nvSpPr>
        <p:spPr bwMode="auto">
          <a:xfrm>
            <a:off x="3070226" y="4397375"/>
            <a:ext cx="404813" cy="455612"/>
          </a:xfrm>
          <a:custGeom>
            <a:avLst/>
            <a:gdLst>
              <a:gd name="T0" fmla="*/ 10 w 447"/>
              <a:gd name="T1" fmla="*/ 179 h 503"/>
              <a:gd name="T2" fmla="*/ 197 w 447"/>
              <a:gd name="T3" fmla="*/ 35 h 503"/>
              <a:gd name="T4" fmla="*/ 288 w 447"/>
              <a:gd name="T5" fmla="*/ 165 h 503"/>
              <a:gd name="T6" fmla="*/ 305 w 447"/>
              <a:gd name="T7" fmla="*/ 264 h 503"/>
              <a:gd name="T8" fmla="*/ 386 w 447"/>
              <a:gd name="T9" fmla="*/ 379 h 503"/>
              <a:gd name="T10" fmla="*/ 429 w 447"/>
              <a:gd name="T11" fmla="*/ 421 h 503"/>
              <a:gd name="T12" fmla="*/ 440 w 447"/>
              <a:gd name="T13" fmla="*/ 470 h 503"/>
              <a:gd name="T14" fmla="*/ 398 w 447"/>
              <a:gd name="T15" fmla="*/ 501 h 503"/>
              <a:gd name="T16" fmla="*/ 306 w 447"/>
              <a:gd name="T17" fmla="*/ 487 h 503"/>
              <a:gd name="T18" fmla="*/ 53 w 447"/>
              <a:gd name="T19" fmla="*/ 315 h 503"/>
              <a:gd name="T20" fmla="*/ 10 w 447"/>
              <a:gd name="T21" fmla="*/ 179 h 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7" h="503">
                <a:moveTo>
                  <a:pt x="10" y="179"/>
                </a:moveTo>
                <a:cubicBezTo>
                  <a:pt x="0" y="75"/>
                  <a:pt x="102" y="0"/>
                  <a:pt x="197" y="35"/>
                </a:cubicBezTo>
                <a:cubicBezTo>
                  <a:pt x="250" y="55"/>
                  <a:pt x="284" y="105"/>
                  <a:pt x="288" y="165"/>
                </a:cubicBezTo>
                <a:cubicBezTo>
                  <a:pt x="291" y="198"/>
                  <a:pt x="296" y="232"/>
                  <a:pt x="305" y="264"/>
                </a:cubicBezTo>
                <a:cubicBezTo>
                  <a:pt x="319" y="311"/>
                  <a:pt x="351" y="346"/>
                  <a:pt x="386" y="379"/>
                </a:cubicBezTo>
                <a:cubicBezTo>
                  <a:pt x="400" y="393"/>
                  <a:pt x="415" y="406"/>
                  <a:pt x="429" y="421"/>
                </a:cubicBezTo>
                <a:cubicBezTo>
                  <a:pt x="442" y="434"/>
                  <a:pt x="447" y="451"/>
                  <a:pt x="440" y="470"/>
                </a:cubicBezTo>
                <a:cubicBezTo>
                  <a:pt x="433" y="489"/>
                  <a:pt x="418" y="503"/>
                  <a:pt x="398" y="501"/>
                </a:cubicBezTo>
                <a:cubicBezTo>
                  <a:pt x="367" y="500"/>
                  <a:pt x="335" y="497"/>
                  <a:pt x="306" y="487"/>
                </a:cubicBezTo>
                <a:cubicBezTo>
                  <a:pt x="206" y="455"/>
                  <a:pt x="126" y="389"/>
                  <a:pt x="53" y="315"/>
                </a:cubicBezTo>
                <a:cubicBezTo>
                  <a:pt x="17" y="278"/>
                  <a:pt x="9" y="228"/>
                  <a:pt x="10" y="17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8" name="Freeform 52">
            <a:extLst>
              <a:ext uri="{FF2B5EF4-FFF2-40B4-BE49-F238E27FC236}">
                <a16:creationId xmlns:a16="http://schemas.microsoft.com/office/drawing/2014/main" id="{5185F831-C7E4-4A41-9FB5-8800C6345F96}"/>
              </a:ext>
            </a:extLst>
          </p:cNvPr>
          <p:cNvSpPr>
            <a:spLocks/>
          </p:cNvSpPr>
          <p:nvPr/>
        </p:nvSpPr>
        <p:spPr bwMode="auto">
          <a:xfrm>
            <a:off x="3305176" y="3414713"/>
            <a:ext cx="22225" cy="61912"/>
          </a:xfrm>
          <a:custGeom>
            <a:avLst/>
            <a:gdLst>
              <a:gd name="T0" fmla="*/ 25 w 25"/>
              <a:gd name="T1" fmla="*/ 68 h 68"/>
              <a:gd name="T2" fmla="*/ 0 w 25"/>
              <a:gd name="T3" fmla="*/ 68 h 68"/>
              <a:gd name="T4" fmla="*/ 0 w 25"/>
              <a:gd name="T5" fmla="*/ 0 h 68"/>
              <a:gd name="T6" fmla="*/ 25 w 25"/>
              <a:gd name="T7" fmla="*/ 1 h 68"/>
              <a:gd name="T8" fmla="*/ 25 w 25"/>
              <a:gd name="T9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68">
                <a:moveTo>
                  <a:pt x="25" y="68"/>
                </a:moveTo>
                <a:cubicBezTo>
                  <a:pt x="16" y="68"/>
                  <a:pt x="9" y="68"/>
                  <a:pt x="0" y="68"/>
                </a:cubicBezTo>
                <a:cubicBezTo>
                  <a:pt x="0" y="45"/>
                  <a:pt x="0" y="23"/>
                  <a:pt x="0" y="0"/>
                </a:cubicBezTo>
                <a:cubicBezTo>
                  <a:pt x="9" y="0"/>
                  <a:pt x="16" y="0"/>
                  <a:pt x="25" y="1"/>
                </a:cubicBezTo>
                <a:cubicBezTo>
                  <a:pt x="25" y="23"/>
                  <a:pt x="25" y="44"/>
                  <a:pt x="25" y="6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9" name="Freeform 53">
            <a:extLst>
              <a:ext uri="{FF2B5EF4-FFF2-40B4-BE49-F238E27FC236}">
                <a16:creationId xmlns:a16="http://schemas.microsoft.com/office/drawing/2014/main" id="{1AB90EC4-6385-483B-BA06-84FAC0ABF2A5}"/>
              </a:ext>
            </a:extLst>
          </p:cNvPr>
          <p:cNvSpPr>
            <a:spLocks/>
          </p:cNvSpPr>
          <p:nvPr/>
        </p:nvSpPr>
        <p:spPr bwMode="auto">
          <a:xfrm>
            <a:off x="3224213" y="3416300"/>
            <a:ext cx="22225" cy="58737"/>
          </a:xfrm>
          <a:custGeom>
            <a:avLst/>
            <a:gdLst>
              <a:gd name="T0" fmla="*/ 25 w 25"/>
              <a:gd name="T1" fmla="*/ 0 h 66"/>
              <a:gd name="T2" fmla="*/ 25 w 25"/>
              <a:gd name="T3" fmla="*/ 66 h 66"/>
              <a:gd name="T4" fmla="*/ 0 w 25"/>
              <a:gd name="T5" fmla="*/ 66 h 66"/>
              <a:gd name="T6" fmla="*/ 0 w 25"/>
              <a:gd name="T7" fmla="*/ 0 h 66"/>
              <a:gd name="T8" fmla="*/ 25 w 25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66">
                <a:moveTo>
                  <a:pt x="25" y="0"/>
                </a:moveTo>
                <a:cubicBezTo>
                  <a:pt x="25" y="22"/>
                  <a:pt x="25" y="44"/>
                  <a:pt x="25" y="66"/>
                </a:cubicBezTo>
                <a:cubicBezTo>
                  <a:pt x="16" y="66"/>
                  <a:pt x="9" y="66"/>
                  <a:pt x="0" y="66"/>
                </a:cubicBezTo>
                <a:cubicBezTo>
                  <a:pt x="0" y="44"/>
                  <a:pt x="0" y="23"/>
                  <a:pt x="0" y="0"/>
                </a:cubicBezTo>
                <a:cubicBezTo>
                  <a:pt x="8" y="0"/>
                  <a:pt x="16" y="0"/>
                  <a:pt x="25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0" name="Freeform 54">
            <a:extLst>
              <a:ext uri="{FF2B5EF4-FFF2-40B4-BE49-F238E27FC236}">
                <a16:creationId xmlns:a16="http://schemas.microsoft.com/office/drawing/2014/main" id="{89A15112-092A-4487-AAB0-ECB5098871BB}"/>
              </a:ext>
            </a:extLst>
          </p:cNvPr>
          <p:cNvSpPr>
            <a:spLocks/>
          </p:cNvSpPr>
          <p:nvPr/>
        </p:nvSpPr>
        <p:spPr bwMode="auto">
          <a:xfrm>
            <a:off x="3265488" y="3416300"/>
            <a:ext cx="20638" cy="60325"/>
          </a:xfrm>
          <a:custGeom>
            <a:avLst/>
            <a:gdLst>
              <a:gd name="T0" fmla="*/ 23 w 23"/>
              <a:gd name="T1" fmla="*/ 67 h 67"/>
              <a:gd name="T2" fmla="*/ 0 w 23"/>
              <a:gd name="T3" fmla="*/ 67 h 67"/>
              <a:gd name="T4" fmla="*/ 0 w 23"/>
              <a:gd name="T5" fmla="*/ 0 h 67"/>
              <a:gd name="T6" fmla="*/ 23 w 23"/>
              <a:gd name="T7" fmla="*/ 0 h 67"/>
              <a:gd name="T8" fmla="*/ 23 w 23"/>
              <a:gd name="T9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67">
                <a:moveTo>
                  <a:pt x="23" y="67"/>
                </a:moveTo>
                <a:cubicBezTo>
                  <a:pt x="15" y="67"/>
                  <a:pt x="8" y="67"/>
                  <a:pt x="0" y="67"/>
                </a:cubicBezTo>
                <a:cubicBezTo>
                  <a:pt x="0" y="45"/>
                  <a:pt x="0" y="23"/>
                  <a:pt x="0" y="0"/>
                </a:cubicBezTo>
                <a:cubicBezTo>
                  <a:pt x="7" y="0"/>
                  <a:pt x="15" y="0"/>
                  <a:pt x="23" y="0"/>
                </a:cubicBezTo>
                <a:cubicBezTo>
                  <a:pt x="23" y="22"/>
                  <a:pt x="23" y="44"/>
                  <a:pt x="23" y="6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6" name="Freeform 58">
            <a:extLst>
              <a:ext uri="{FF2B5EF4-FFF2-40B4-BE49-F238E27FC236}">
                <a16:creationId xmlns:a16="http://schemas.microsoft.com/office/drawing/2014/main" id="{48B598EF-D20C-411D-AA8B-6ED031FCF63E}"/>
              </a:ext>
            </a:extLst>
          </p:cNvPr>
          <p:cNvSpPr>
            <a:spLocks noEditPoints="1"/>
          </p:cNvSpPr>
          <p:nvPr/>
        </p:nvSpPr>
        <p:spPr bwMode="auto">
          <a:xfrm>
            <a:off x="5148263" y="1284288"/>
            <a:ext cx="860425" cy="671513"/>
          </a:xfrm>
          <a:custGeom>
            <a:avLst/>
            <a:gdLst>
              <a:gd name="T0" fmla="*/ 991 w 1040"/>
              <a:gd name="T1" fmla="*/ 353 h 812"/>
              <a:gd name="T2" fmla="*/ 941 w 1040"/>
              <a:gd name="T3" fmla="*/ 549 h 812"/>
              <a:gd name="T4" fmla="*/ 141 w 1040"/>
              <a:gd name="T5" fmla="*/ 549 h 812"/>
              <a:gd name="T6" fmla="*/ 53 w 1040"/>
              <a:gd name="T7" fmla="*/ 601 h 812"/>
              <a:gd name="T8" fmla="*/ 8 w 1040"/>
              <a:gd name="T9" fmla="*/ 812 h 812"/>
              <a:gd name="T10" fmla="*/ 37 w 1040"/>
              <a:gd name="T11" fmla="*/ 571 h 812"/>
              <a:gd name="T12" fmla="*/ 129 w 1040"/>
              <a:gd name="T13" fmla="*/ 14 h 812"/>
              <a:gd name="T14" fmla="*/ 150 w 1040"/>
              <a:gd name="T15" fmla="*/ 12 h 812"/>
              <a:gd name="T16" fmla="*/ 1013 w 1040"/>
              <a:gd name="T17" fmla="*/ 55 h 812"/>
              <a:gd name="T18" fmla="*/ 999 w 1040"/>
              <a:gd name="T19" fmla="*/ 231 h 812"/>
              <a:gd name="T20" fmla="*/ 616 w 1040"/>
              <a:gd name="T21" fmla="*/ 232 h 812"/>
              <a:gd name="T22" fmla="*/ 624 w 1040"/>
              <a:gd name="T23" fmla="*/ 286 h 812"/>
              <a:gd name="T24" fmla="*/ 640 w 1040"/>
              <a:gd name="T25" fmla="*/ 301 h 812"/>
              <a:gd name="T26" fmla="*/ 621 w 1040"/>
              <a:gd name="T27" fmla="*/ 305 h 812"/>
              <a:gd name="T28" fmla="*/ 640 w 1040"/>
              <a:gd name="T29" fmla="*/ 314 h 812"/>
              <a:gd name="T30" fmla="*/ 610 w 1040"/>
              <a:gd name="T31" fmla="*/ 329 h 812"/>
              <a:gd name="T32" fmla="*/ 593 w 1040"/>
              <a:gd name="T33" fmla="*/ 337 h 812"/>
              <a:gd name="T34" fmla="*/ 579 w 1040"/>
              <a:gd name="T35" fmla="*/ 341 h 812"/>
              <a:gd name="T36" fmla="*/ 577 w 1040"/>
              <a:gd name="T37" fmla="*/ 371 h 812"/>
              <a:gd name="T38" fmla="*/ 999 w 1040"/>
              <a:gd name="T39" fmla="*/ 231 h 812"/>
              <a:gd name="T40" fmla="*/ 534 w 1040"/>
              <a:gd name="T41" fmla="*/ 278 h 812"/>
              <a:gd name="T42" fmla="*/ 559 w 1040"/>
              <a:gd name="T43" fmla="*/ 233 h 812"/>
              <a:gd name="T44" fmla="*/ 151 w 1040"/>
              <a:gd name="T45" fmla="*/ 372 h 812"/>
              <a:gd name="T46" fmla="*/ 573 w 1040"/>
              <a:gd name="T47" fmla="*/ 358 h 812"/>
              <a:gd name="T48" fmla="*/ 562 w 1040"/>
              <a:gd name="T49" fmla="*/ 363 h 812"/>
              <a:gd name="T50" fmla="*/ 552 w 1040"/>
              <a:gd name="T51" fmla="*/ 332 h 812"/>
              <a:gd name="T52" fmla="*/ 543 w 1040"/>
              <a:gd name="T53" fmla="*/ 319 h 812"/>
              <a:gd name="T54" fmla="*/ 537 w 1040"/>
              <a:gd name="T55" fmla="*/ 305 h 812"/>
              <a:gd name="T56" fmla="*/ 148 w 1040"/>
              <a:gd name="T57" fmla="*/ 29 h 812"/>
              <a:gd name="T58" fmla="*/ 118 w 1040"/>
              <a:gd name="T59" fmla="*/ 503 h 812"/>
              <a:gd name="T60" fmla="*/ 188 w 1040"/>
              <a:gd name="T61" fmla="*/ 76 h 812"/>
              <a:gd name="T62" fmla="*/ 148 w 1040"/>
              <a:gd name="T63" fmla="*/ 29 h 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40" h="812">
                <a:moveTo>
                  <a:pt x="1040" y="55"/>
                </a:moveTo>
                <a:cubicBezTo>
                  <a:pt x="1023" y="156"/>
                  <a:pt x="1007" y="254"/>
                  <a:pt x="991" y="353"/>
                </a:cubicBezTo>
                <a:cubicBezTo>
                  <a:pt x="981" y="412"/>
                  <a:pt x="970" y="471"/>
                  <a:pt x="962" y="531"/>
                </a:cubicBezTo>
                <a:cubicBezTo>
                  <a:pt x="959" y="546"/>
                  <a:pt x="955" y="550"/>
                  <a:pt x="941" y="549"/>
                </a:cubicBezTo>
                <a:cubicBezTo>
                  <a:pt x="808" y="549"/>
                  <a:pt x="675" y="549"/>
                  <a:pt x="543" y="549"/>
                </a:cubicBezTo>
                <a:cubicBezTo>
                  <a:pt x="409" y="549"/>
                  <a:pt x="275" y="550"/>
                  <a:pt x="141" y="549"/>
                </a:cubicBezTo>
                <a:cubicBezTo>
                  <a:pt x="109" y="548"/>
                  <a:pt x="87" y="568"/>
                  <a:pt x="61" y="580"/>
                </a:cubicBezTo>
                <a:cubicBezTo>
                  <a:pt x="56" y="582"/>
                  <a:pt x="54" y="594"/>
                  <a:pt x="53" y="601"/>
                </a:cubicBezTo>
                <a:cubicBezTo>
                  <a:pt x="42" y="665"/>
                  <a:pt x="32" y="730"/>
                  <a:pt x="21" y="794"/>
                </a:cubicBezTo>
                <a:cubicBezTo>
                  <a:pt x="19" y="800"/>
                  <a:pt x="12" y="806"/>
                  <a:pt x="8" y="812"/>
                </a:cubicBezTo>
                <a:cubicBezTo>
                  <a:pt x="6" y="805"/>
                  <a:pt x="0" y="797"/>
                  <a:pt x="2" y="790"/>
                </a:cubicBezTo>
                <a:cubicBezTo>
                  <a:pt x="13" y="717"/>
                  <a:pt x="25" y="644"/>
                  <a:pt x="37" y="571"/>
                </a:cubicBezTo>
                <a:cubicBezTo>
                  <a:pt x="61" y="428"/>
                  <a:pt x="85" y="284"/>
                  <a:pt x="108" y="140"/>
                </a:cubicBezTo>
                <a:cubicBezTo>
                  <a:pt x="115" y="98"/>
                  <a:pt x="122" y="56"/>
                  <a:pt x="129" y="14"/>
                </a:cubicBezTo>
                <a:cubicBezTo>
                  <a:pt x="130" y="9"/>
                  <a:pt x="137" y="5"/>
                  <a:pt x="140" y="0"/>
                </a:cubicBezTo>
                <a:cubicBezTo>
                  <a:pt x="143" y="4"/>
                  <a:pt x="148" y="8"/>
                  <a:pt x="150" y="12"/>
                </a:cubicBezTo>
                <a:cubicBezTo>
                  <a:pt x="157" y="29"/>
                  <a:pt x="197" y="55"/>
                  <a:pt x="217" y="55"/>
                </a:cubicBezTo>
                <a:cubicBezTo>
                  <a:pt x="482" y="55"/>
                  <a:pt x="748" y="55"/>
                  <a:pt x="1013" y="55"/>
                </a:cubicBezTo>
                <a:cubicBezTo>
                  <a:pt x="1021" y="55"/>
                  <a:pt x="1030" y="55"/>
                  <a:pt x="1040" y="55"/>
                </a:cubicBezTo>
                <a:close/>
                <a:moveTo>
                  <a:pt x="999" y="231"/>
                </a:moveTo>
                <a:cubicBezTo>
                  <a:pt x="991" y="231"/>
                  <a:pt x="985" y="231"/>
                  <a:pt x="979" y="231"/>
                </a:cubicBezTo>
                <a:cubicBezTo>
                  <a:pt x="858" y="231"/>
                  <a:pt x="737" y="231"/>
                  <a:pt x="616" y="232"/>
                </a:cubicBezTo>
                <a:cubicBezTo>
                  <a:pt x="583" y="232"/>
                  <a:pt x="583" y="232"/>
                  <a:pt x="586" y="259"/>
                </a:cubicBezTo>
                <a:cubicBezTo>
                  <a:pt x="600" y="268"/>
                  <a:pt x="611" y="277"/>
                  <a:pt x="624" y="286"/>
                </a:cubicBezTo>
                <a:cubicBezTo>
                  <a:pt x="623" y="287"/>
                  <a:pt x="621" y="293"/>
                  <a:pt x="620" y="299"/>
                </a:cubicBezTo>
                <a:cubicBezTo>
                  <a:pt x="625" y="300"/>
                  <a:pt x="632" y="300"/>
                  <a:pt x="640" y="301"/>
                </a:cubicBezTo>
                <a:cubicBezTo>
                  <a:pt x="640" y="302"/>
                  <a:pt x="640" y="302"/>
                  <a:pt x="640" y="303"/>
                </a:cubicBezTo>
                <a:cubicBezTo>
                  <a:pt x="633" y="304"/>
                  <a:pt x="627" y="304"/>
                  <a:pt x="621" y="305"/>
                </a:cubicBezTo>
                <a:cubicBezTo>
                  <a:pt x="621" y="306"/>
                  <a:pt x="621" y="307"/>
                  <a:pt x="621" y="308"/>
                </a:cubicBezTo>
                <a:cubicBezTo>
                  <a:pt x="627" y="310"/>
                  <a:pt x="633" y="312"/>
                  <a:pt x="640" y="314"/>
                </a:cubicBezTo>
                <a:cubicBezTo>
                  <a:pt x="630" y="318"/>
                  <a:pt x="606" y="309"/>
                  <a:pt x="624" y="337"/>
                </a:cubicBezTo>
                <a:cubicBezTo>
                  <a:pt x="618" y="334"/>
                  <a:pt x="614" y="331"/>
                  <a:pt x="610" y="329"/>
                </a:cubicBezTo>
                <a:cubicBezTo>
                  <a:pt x="607" y="335"/>
                  <a:pt x="605" y="340"/>
                  <a:pt x="603" y="346"/>
                </a:cubicBezTo>
                <a:cubicBezTo>
                  <a:pt x="600" y="343"/>
                  <a:pt x="597" y="341"/>
                  <a:pt x="593" y="337"/>
                </a:cubicBezTo>
                <a:cubicBezTo>
                  <a:pt x="591" y="346"/>
                  <a:pt x="588" y="353"/>
                  <a:pt x="586" y="361"/>
                </a:cubicBezTo>
                <a:cubicBezTo>
                  <a:pt x="583" y="353"/>
                  <a:pt x="581" y="347"/>
                  <a:pt x="579" y="341"/>
                </a:cubicBezTo>
                <a:cubicBezTo>
                  <a:pt x="579" y="341"/>
                  <a:pt x="578" y="341"/>
                  <a:pt x="577" y="342"/>
                </a:cubicBezTo>
                <a:cubicBezTo>
                  <a:pt x="577" y="351"/>
                  <a:pt x="577" y="361"/>
                  <a:pt x="577" y="371"/>
                </a:cubicBezTo>
                <a:cubicBezTo>
                  <a:pt x="711" y="371"/>
                  <a:pt x="843" y="371"/>
                  <a:pt x="976" y="371"/>
                </a:cubicBezTo>
                <a:cubicBezTo>
                  <a:pt x="984" y="325"/>
                  <a:pt x="991" y="279"/>
                  <a:pt x="999" y="231"/>
                </a:cubicBezTo>
                <a:close/>
                <a:moveTo>
                  <a:pt x="510" y="303"/>
                </a:moveTo>
                <a:cubicBezTo>
                  <a:pt x="526" y="302"/>
                  <a:pt x="536" y="297"/>
                  <a:pt x="534" y="278"/>
                </a:cubicBezTo>
                <a:cubicBezTo>
                  <a:pt x="534" y="275"/>
                  <a:pt x="540" y="269"/>
                  <a:pt x="543" y="268"/>
                </a:cubicBezTo>
                <a:cubicBezTo>
                  <a:pt x="566" y="263"/>
                  <a:pt x="568" y="250"/>
                  <a:pt x="559" y="233"/>
                </a:cubicBezTo>
                <a:cubicBezTo>
                  <a:pt x="430" y="233"/>
                  <a:pt x="302" y="233"/>
                  <a:pt x="174" y="233"/>
                </a:cubicBezTo>
                <a:cubicBezTo>
                  <a:pt x="167" y="280"/>
                  <a:pt x="159" y="325"/>
                  <a:pt x="151" y="372"/>
                </a:cubicBezTo>
                <a:cubicBezTo>
                  <a:pt x="293" y="372"/>
                  <a:pt x="432" y="372"/>
                  <a:pt x="573" y="372"/>
                </a:cubicBezTo>
                <a:cubicBezTo>
                  <a:pt x="573" y="366"/>
                  <a:pt x="573" y="362"/>
                  <a:pt x="573" y="358"/>
                </a:cubicBezTo>
                <a:cubicBezTo>
                  <a:pt x="573" y="354"/>
                  <a:pt x="572" y="350"/>
                  <a:pt x="572" y="342"/>
                </a:cubicBezTo>
                <a:cubicBezTo>
                  <a:pt x="567" y="352"/>
                  <a:pt x="565" y="357"/>
                  <a:pt x="562" y="363"/>
                </a:cubicBezTo>
                <a:cubicBezTo>
                  <a:pt x="560" y="350"/>
                  <a:pt x="551" y="344"/>
                  <a:pt x="539" y="351"/>
                </a:cubicBezTo>
                <a:cubicBezTo>
                  <a:pt x="544" y="344"/>
                  <a:pt x="547" y="339"/>
                  <a:pt x="552" y="332"/>
                </a:cubicBezTo>
                <a:cubicBezTo>
                  <a:pt x="544" y="331"/>
                  <a:pt x="537" y="331"/>
                  <a:pt x="529" y="330"/>
                </a:cubicBezTo>
                <a:cubicBezTo>
                  <a:pt x="533" y="327"/>
                  <a:pt x="536" y="325"/>
                  <a:pt x="543" y="319"/>
                </a:cubicBezTo>
                <a:cubicBezTo>
                  <a:pt x="531" y="317"/>
                  <a:pt x="522" y="315"/>
                  <a:pt x="513" y="313"/>
                </a:cubicBezTo>
                <a:cubicBezTo>
                  <a:pt x="520" y="311"/>
                  <a:pt x="526" y="308"/>
                  <a:pt x="537" y="305"/>
                </a:cubicBezTo>
                <a:cubicBezTo>
                  <a:pt x="525" y="304"/>
                  <a:pt x="518" y="304"/>
                  <a:pt x="510" y="303"/>
                </a:cubicBezTo>
                <a:close/>
                <a:moveTo>
                  <a:pt x="148" y="29"/>
                </a:moveTo>
                <a:cubicBezTo>
                  <a:pt x="118" y="210"/>
                  <a:pt x="89" y="387"/>
                  <a:pt x="59" y="567"/>
                </a:cubicBezTo>
                <a:cubicBezTo>
                  <a:pt x="90" y="553"/>
                  <a:pt x="122" y="545"/>
                  <a:pt x="118" y="503"/>
                </a:cubicBezTo>
                <a:cubicBezTo>
                  <a:pt x="117" y="494"/>
                  <a:pt x="121" y="485"/>
                  <a:pt x="122" y="476"/>
                </a:cubicBezTo>
                <a:cubicBezTo>
                  <a:pt x="144" y="343"/>
                  <a:pt x="166" y="210"/>
                  <a:pt x="188" y="76"/>
                </a:cubicBezTo>
                <a:cubicBezTo>
                  <a:pt x="189" y="71"/>
                  <a:pt x="188" y="62"/>
                  <a:pt x="184" y="59"/>
                </a:cubicBezTo>
                <a:cubicBezTo>
                  <a:pt x="174" y="48"/>
                  <a:pt x="162" y="40"/>
                  <a:pt x="148" y="2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9" name="Freeform 59">
            <a:extLst>
              <a:ext uri="{FF2B5EF4-FFF2-40B4-BE49-F238E27FC236}">
                <a16:creationId xmlns:a16="http://schemas.microsoft.com/office/drawing/2014/main" id="{721DE4B2-E665-47BE-9EC8-CEA3C7181BED}"/>
              </a:ext>
            </a:extLst>
          </p:cNvPr>
          <p:cNvSpPr>
            <a:spLocks noEditPoints="1"/>
          </p:cNvSpPr>
          <p:nvPr/>
        </p:nvSpPr>
        <p:spPr bwMode="auto">
          <a:xfrm>
            <a:off x="6583363" y="2624138"/>
            <a:ext cx="862013" cy="862013"/>
          </a:xfrm>
          <a:custGeom>
            <a:avLst/>
            <a:gdLst>
              <a:gd name="T0" fmla="*/ 524 w 1041"/>
              <a:gd name="T1" fmla="*/ 1042 h 1042"/>
              <a:gd name="T2" fmla="*/ 524 w 1041"/>
              <a:gd name="T3" fmla="*/ 2 h 1042"/>
              <a:gd name="T4" fmla="*/ 514 w 1041"/>
              <a:gd name="T5" fmla="*/ 340 h 1042"/>
              <a:gd name="T6" fmla="*/ 416 w 1041"/>
              <a:gd name="T7" fmla="*/ 345 h 1042"/>
              <a:gd name="T8" fmla="*/ 320 w 1041"/>
              <a:gd name="T9" fmla="*/ 520 h 1042"/>
              <a:gd name="T10" fmla="*/ 416 w 1041"/>
              <a:gd name="T11" fmla="*/ 696 h 1042"/>
              <a:gd name="T12" fmla="*/ 606 w 1041"/>
              <a:gd name="T13" fmla="*/ 716 h 1042"/>
              <a:gd name="T14" fmla="*/ 721 w 1041"/>
              <a:gd name="T15" fmla="*/ 523 h 1042"/>
              <a:gd name="T16" fmla="*/ 628 w 1041"/>
              <a:gd name="T17" fmla="*/ 349 h 1042"/>
              <a:gd name="T18" fmla="*/ 514 w 1041"/>
              <a:gd name="T19" fmla="*/ 340 h 1042"/>
              <a:gd name="T20" fmla="*/ 903 w 1041"/>
              <a:gd name="T21" fmla="*/ 486 h 1042"/>
              <a:gd name="T22" fmla="*/ 740 w 1041"/>
              <a:gd name="T23" fmla="*/ 529 h 1042"/>
              <a:gd name="T24" fmla="*/ 641 w 1041"/>
              <a:gd name="T25" fmla="*/ 736 h 1042"/>
              <a:gd name="T26" fmla="*/ 714 w 1041"/>
              <a:gd name="T27" fmla="*/ 858 h 1042"/>
              <a:gd name="T28" fmla="*/ 887 w 1041"/>
              <a:gd name="T29" fmla="*/ 814 h 1042"/>
              <a:gd name="T30" fmla="*/ 977 w 1041"/>
              <a:gd name="T31" fmla="*/ 658 h 1042"/>
              <a:gd name="T32" fmla="*/ 294 w 1041"/>
              <a:gd name="T33" fmla="*/ 204 h 1042"/>
              <a:gd name="T34" fmla="*/ 416 w 1041"/>
              <a:gd name="T35" fmla="*/ 325 h 1042"/>
              <a:gd name="T36" fmla="*/ 629 w 1041"/>
              <a:gd name="T37" fmla="*/ 310 h 1042"/>
              <a:gd name="T38" fmla="*/ 707 w 1041"/>
              <a:gd name="T39" fmla="*/ 177 h 1042"/>
              <a:gd name="T40" fmla="*/ 598 w 1041"/>
              <a:gd name="T41" fmla="*/ 61 h 1042"/>
              <a:gd name="T42" fmla="*/ 410 w 1041"/>
              <a:gd name="T43" fmla="*/ 73 h 1042"/>
              <a:gd name="T44" fmla="*/ 130 w 1041"/>
              <a:gd name="T45" fmla="*/ 506 h 1042"/>
              <a:gd name="T46" fmla="*/ 79 w 1041"/>
              <a:gd name="T47" fmla="*/ 692 h 1042"/>
              <a:gd name="T48" fmla="*/ 188 w 1041"/>
              <a:gd name="T49" fmla="*/ 842 h 1042"/>
              <a:gd name="T50" fmla="*/ 347 w 1041"/>
              <a:gd name="T51" fmla="*/ 850 h 1042"/>
              <a:gd name="T52" fmla="*/ 396 w 1041"/>
              <a:gd name="T53" fmla="*/ 702 h 1042"/>
              <a:gd name="T54" fmla="*/ 290 w 1041"/>
              <a:gd name="T55" fmla="*/ 542 h 1042"/>
              <a:gd name="T56" fmla="*/ 868 w 1041"/>
              <a:gd name="T57" fmla="*/ 846 h 1042"/>
              <a:gd name="T58" fmla="*/ 646 w 1041"/>
              <a:gd name="T59" fmla="*/ 920 h 1042"/>
              <a:gd name="T60" fmla="*/ 538 w 1041"/>
              <a:gd name="T61" fmla="*/ 1027 h 1042"/>
              <a:gd name="T62" fmla="*/ 858 w 1041"/>
              <a:gd name="T63" fmla="*/ 898 h 1042"/>
              <a:gd name="T64" fmla="*/ 634 w 1041"/>
              <a:gd name="T65" fmla="*/ 56 h 1042"/>
              <a:gd name="T66" fmla="*/ 732 w 1041"/>
              <a:gd name="T67" fmla="*/ 176 h 1042"/>
              <a:gd name="T68" fmla="*/ 894 w 1041"/>
              <a:gd name="T69" fmla="*/ 277 h 1042"/>
              <a:gd name="T70" fmla="*/ 948 w 1041"/>
              <a:gd name="T71" fmla="*/ 255 h 1042"/>
              <a:gd name="T72" fmla="*/ 936 w 1041"/>
              <a:gd name="T73" fmla="*/ 233 h 1042"/>
              <a:gd name="T74" fmla="*/ 634 w 1041"/>
              <a:gd name="T75" fmla="*/ 56 h 1042"/>
              <a:gd name="T76" fmla="*/ 518 w 1041"/>
              <a:gd name="T77" fmla="*/ 1005 h 1042"/>
              <a:gd name="T78" fmla="*/ 355 w 1041"/>
              <a:gd name="T79" fmla="*/ 890 h 1042"/>
              <a:gd name="T80" fmla="*/ 197 w 1041"/>
              <a:gd name="T81" fmla="*/ 863 h 1042"/>
              <a:gd name="T82" fmla="*/ 180 w 1041"/>
              <a:gd name="T83" fmla="*/ 894 h 1042"/>
              <a:gd name="T84" fmla="*/ 367 w 1041"/>
              <a:gd name="T85" fmla="*/ 1003 h 1042"/>
              <a:gd name="T86" fmla="*/ 992 w 1041"/>
              <a:gd name="T87" fmla="*/ 642 h 1042"/>
              <a:gd name="T88" fmla="*/ 1017 w 1041"/>
              <a:gd name="T89" fmla="*/ 614 h 1042"/>
              <a:gd name="T90" fmla="*/ 960 w 1041"/>
              <a:gd name="T91" fmla="*/ 273 h 1042"/>
              <a:gd name="T92" fmla="*/ 913 w 1041"/>
              <a:gd name="T93" fmla="*/ 316 h 1042"/>
              <a:gd name="T94" fmla="*/ 922 w 1041"/>
              <a:gd name="T95" fmla="*/ 462 h 1042"/>
              <a:gd name="T96" fmla="*/ 113 w 1041"/>
              <a:gd name="T97" fmla="*/ 298 h 1042"/>
              <a:gd name="T98" fmla="*/ 268 w 1041"/>
              <a:gd name="T99" fmla="*/ 198 h 1042"/>
              <a:gd name="T100" fmla="*/ 391 w 1041"/>
              <a:gd name="T101" fmla="*/ 64 h 1042"/>
              <a:gd name="T102" fmla="*/ 116 w 1041"/>
              <a:gd name="T103" fmla="*/ 217 h 1042"/>
              <a:gd name="T104" fmla="*/ 113 w 1041"/>
              <a:gd name="T105" fmla="*/ 298 h 1042"/>
              <a:gd name="T106" fmla="*/ 108 w 1041"/>
              <a:gd name="T107" fmla="*/ 506 h 1042"/>
              <a:gd name="T108" fmla="*/ 106 w 1041"/>
              <a:gd name="T109" fmla="*/ 329 h 1042"/>
              <a:gd name="T110" fmla="*/ 68 w 1041"/>
              <a:gd name="T111" fmla="*/ 297 h 1042"/>
              <a:gd name="T112" fmla="*/ 58 w 1041"/>
              <a:gd name="T113" fmla="*/ 660 h 10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41" h="1042">
                <a:moveTo>
                  <a:pt x="1040" y="522"/>
                </a:moveTo>
                <a:cubicBezTo>
                  <a:pt x="1040" y="808"/>
                  <a:pt x="807" y="1042"/>
                  <a:pt x="524" y="1042"/>
                </a:cubicBezTo>
                <a:cubicBezTo>
                  <a:pt x="232" y="1041"/>
                  <a:pt x="0" y="810"/>
                  <a:pt x="0" y="520"/>
                </a:cubicBezTo>
                <a:cubicBezTo>
                  <a:pt x="0" y="232"/>
                  <a:pt x="234" y="0"/>
                  <a:pt x="524" y="2"/>
                </a:cubicBezTo>
                <a:cubicBezTo>
                  <a:pt x="810" y="3"/>
                  <a:pt x="1041" y="235"/>
                  <a:pt x="1040" y="522"/>
                </a:cubicBezTo>
                <a:close/>
                <a:moveTo>
                  <a:pt x="514" y="340"/>
                </a:moveTo>
                <a:cubicBezTo>
                  <a:pt x="514" y="341"/>
                  <a:pt x="514" y="343"/>
                  <a:pt x="514" y="344"/>
                </a:cubicBezTo>
                <a:cubicBezTo>
                  <a:pt x="481" y="344"/>
                  <a:pt x="449" y="344"/>
                  <a:pt x="416" y="345"/>
                </a:cubicBezTo>
                <a:cubicBezTo>
                  <a:pt x="409" y="345"/>
                  <a:pt x="399" y="352"/>
                  <a:pt x="395" y="358"/>
                </a:cubicBezTo>
                <a:cubicBezTo>
                  <a:pt x="369" y="412"/>
                  <a:pt x="344" y="466"/>
                  <a:pt x="320" y="520"/>
                </a:cubicBezTo>
                <a:cubicBezTo>
                  <a:pt x="317" y="527"/>
                  <a:pt x="318" y="539"/>
                  <a:pt x="322" y="546"/>
                </a:cubicBezTo>
                <a:cubicBezTo>
                  <a:pt x="353" y="596"/>
                  <a:pt x="384" y="647"/>
                  <a:pt x="416" y="696"/>
                </a:cubicBezTo>
                <a:cubicBezTo>
                  <a:pt x="420" y="702"/>
                  <a:pt x="428" y="708"/>
                  <a:pt x="434" y="708"/>
                </a:cubicBezTo>
                <a:cubicBezTo>
                  <a:pt x="491" y="712"/>
                  <a:pt x="549" y="714"/>
                  <a:pt x="606" y="716"/>
                </a:cubicBezTo>
                <a:cubicBezTo>
                  <a:pt x="612" y="716"/>
                  <a:pt x="622" y="710"/>
                  <a:pt x="625" y="704"/>
                </a:cubicBezTo>
                <a:cubicBezTo>
                  <a:pt x="658" y="644"/>
                  <a:pt x="690" y="583"/>
                  <a:pt x="721" y="523"/>
                </a:cubicBezTo>
                <a:cubicBezTo>
                  <a:pt x="724" y="517"/>
                  <a:pt x="725" y="506"/>
                  <a:pt x="721" y="501"/>
                </a:cubicBezTo>
                <a:cubicBezTo>
                  <a:pt x="691" y="450"/>
                  <a:pt x="660" y="399"/>
                  <a:pt x="628" y="349"/>
                </a:cubicBezTo>
                <a:cubicBezTo>
                  <a:pt x="624" y="344"/>
                  <a:pt x="615" y="340"/>
                  <a:pt x="608" y="340"/>
                </a:cubicBezTo>
                <a:cubicBezTo>
                  <a:pt x="577" y="339"/>
                  <a:pt x="545" y="340"/>
                  <a:pt x="514" y="340"/>
                </a:cubicBezTo>
                <a:close/>
                <a:moveTo>
                  <a:pt x="910" y="486"/>
                </a:moveTo>
                <a:cubicBezTo>
                  <a:pt x="907" y="486"/>
                  <a:pt x="905" y="485"/>
                  <a:pt x="903" y="486"/>
                </a:cubicBezTo>
                <a:cubicBezTo>
                  <a:pt x="852" y="497"/>
                  <a:pt x="802" y="508"/>
                  <a:pt x="751" y="519"/>
                </a:cubicBezTo>
                <a:cubicBezTo>
                  <a:pt x="747" y="520"/>
                  <a:pt x="742" y="525"/>
                  <a:pt x="740" y="529"/>
                </a:cubicBezTo>
                <a:cubicBezTo>
                  <a:pt x="706" y="592"/>
                  <a:pt x="673" y="656"/>
                  <a:pt x="640" y="720"/>
                </a:cubicBezTo>
                <a:cubicBezTo>
                  <a:pt x="638" y="724"/>
                  <a:pt x="639" y="731"/>
                  <a:pt x="641" y="736"/>
                </a:cubicBezTo>
                <a:cubicBezTo>
                  <a:pt x="656" y="772"/>
                  <a:pt x="673" y="807"/>
                  <a:pt x="687" y="844"/>
                </a:cubicBezTo>
                <a:cubicBezTo>
                  <a:pt x="693" y="858"/>
                  <a:pt x="700" y="860"/>
                  <a:pt x="714" y="858"/>
                </a:cubicBezTo>
                <a:cubicBezTo>
                  <a:pt x="759" y="848"/>
                  <a:pt x="804" y="840"/>
                  <a:pt x="848" y="830"/>
                </a:cubicBezTo>
                <a:cubicBezTo>
                  <a:pt x="862" y="827"/>
                  <a:pt x="878" y="823"/>
                  <a:pt x="887" y="814"/>
                </a:cubicBezTo>
                <a:cubicBezTo>
                  <a:pt x="925" y="773"/>
                  <a:pt x="954" y="724"/>
                  <a:pt x="975" y="672"/>
                </a:cubicBezTo>
                <a:cubicBezTo>
                  <a:pt x="977" y="668"/>
                  <a:pt x="979" y="662"/>
                  <a:pt x="977" y="658"/>
                </a:cubicBezTo>
                <a:cubicBezTo>
                  <a:pt x="955" y="600"/>
                  <a:pt x="932" y="543"/>
                  <a:pt x="910" y="486"/>
                </a:cubicBezTo>
                <a:close/>
                <a:moveTo>
                  <a:pt x="294" y="204"/>
                </a:moveTo>
                <a:cubicBezTo>
                  <a:pt x="326" y="241"/>
                  <a:pt x="358" y="278"/>
                  <a:pt x="391" y="315"/>
                </a:cubicBezTo>
                <a:cubicBezTo>
                  <a:pt x="397" y="321"/>
                  <a:pt x="408" y="325"/>
                  <a:pt x="416" y="325"/>
                </a:cubicBezTo>
                <a:cubicBezTo>
                  <a:pt x="480" y="324"/>
                  <a:pt x="544" y="322"/>
                  <a:pt x="608" y="320"/>
                </a:cubicBezTo>
                <a:cubicBezTo>
                  <a:pt x="615" y="320"/>
                  <a:pt x="625" y="315"/>
                  <a:pt x="629" y="310"/>
                </a:cubicBezTo>
                <a:cubicBezTo>
                  <a:pt x="657" y="275"/>
                  <a:pt x="682" y="238"/>
                  <a:pt x="709" y="203"/>
                </a:cubicBezTo>
                <a:cubicBezTo>
                  <a:pt x="716" y="193"/>
                  <a:pt x="715" y="186"/>
                  <a:pt x="707" y="177"/>
                </a:cubicBezTo>
                <a:cubicBezTo>
                  <a:pt x="677" y="141"/>
                  <a:pt x="649" y="105"/>
                  <a:pt x="618" y="69"/>
                </a:cubicBezTo>
                <a:cubicBezTo>
                  <a:pt x="614" y="64"/>
                  <a:pt x="605" y="60"/>
                  <a:pt x="598" y="61"/>
                </a:cubicBezTo>
                <a:cubicBezTo>
                  <a:pt x="540" y="62"/>
                  <a:pt x="483" y="64"/>
                  <a:pt x="425" y="66"/>
                </a:cubicBezTo>
                <a:cubicBezTo>
                  <a:pt x="420" y="66"/>
                  <a:pt x="413" y="69"/>
                  <a:pt x="410" y="73"/>
                </a:cubicBezTo>
                <a:cubicBezTo>
                  <a:pt x="372" y="115"/>
                  <a:pt x="335" y="158"/>
                  <a:pt x="294" y="204"/>
                </a:cubicBezTo>
                <a:close/>
                <a:moveTo>
                  <a:pt x="130" y="506"/>
                </a:moveTo>
                <a:cubicBezTo>
                  <a:pt x="111" y="562"/>
                  <a:pt x="93" y="617"/>
                  <a:pt x="76" y="672"/>
                </a:cubicBezTo>
                <a:cubicBezTo>
                  <a:pt x="74" y="678"/>
                  <a:pt x="76" y="687"/>
                  <a:pt x="79" y="692"/>
                </a:cubicBezTo>
                <a:cubicBezTo>
                  <a:pt x="107" y="738"/>
                  <a:pt x="136" y="784"/>
                  <a:pt x="165" y="829"/>
                </a:cubicBezTo>
                <a:cubicBezTo>
                  <a:pt x="170" y="835"/>
                  <a:pt x="179" y="841"/>
                  <a:pt x="188" y="842"/>
                </a:cubicBezTo>
                <a:cubicBezTo>
                  <a:pt x="235" y="849"/>
                  <a:pt x="284" y="855"/>
                  <a:pt x="332" y="861"/>
                </a:cubicBezTo>
                <a:cubicBezTo>
                  <a:pt x="336" y="861"/>
                  <a:pt x="344" y="855"/>
                  <a:pt x="347" y="850"/>
                </a:cubicBezTo>
                <a:cubicBezTo>
                  <a:pt x="364" y="811"/>
                  <a:pt x="381" y="772"/>
                  <a:pt x="399" y="733"/>
                </a:cubicBezTo>
                <a:cubicBezTo>
                  <a:pt x="404" y="722"/>
                  <a:pt x="402" y="713"/>
                  <a:pt x="396" y="702"/>
                </a:cubicBezTo>
                <a:cubicBezTo>
                  <a:pt x="365" y="653"/>
                  <a:pt x="335" y="604"/>
                  <a:pt x="304" y="555"/>
                </a:cubicBezTo>
                <a:cubicBezTo>
                  <a:pt x="301" y="550"/>
                  <a:pt x="296" y="544"/>
                  <a:pt x="290" y="542"/>
                </a:cubicBezTo>
                <a:cubicBezTo>
                  <a:pt x="238" y="530"/>
                  <a:pt x="185" y="518"/>
                  <a:pt x="130" y="506"/>
                </a:cubicBezTo>
                <a:close/>
                <a:moveTo>
                  <a:pt x="868" y="846"/>
                </a:moveTo>
                <a:cubicBezTo>
                  <a:pt x="833" y="853"/>
                  <a:pt x="798" y="860"/>
                  <a:pt x="762" y="866"/>
                </a:cubicBezTo>
                <a:cubicBezTo>
                  <a:pt x="718" y="874"/>
                  <a:pt x="681" y="889"/>
                  <a:pt x="646" y="920"/>
                </a:cubicBezTo>
                <a:cubicBezTo>
                  <a:pt x="616" y="948"/>
                  <a:pt x="575" y="963"/>
                  <a:pt x="538" y="985"/>
                </a:cubicBezTo>
                <a:cubicBezTo>
                  <a:pt x="538" y="996"/>
                  <a:pt x="538" y="1010"/>
                  <a:pt x="538" y="1027"/>
                </a:cubicBezTo>
                <a:cubicBezTo>
                  <a:pt x="555" y="1025"/>
                  <a:pt x="572" y="1024"/>
                  <a:pt x="588" y="1022"/>
                </a:cubicBezTo>
                <a:cubicBezTo>
                  <a:pt x="691" y="1009"/>
                  <a:pt x="780" y="965"/>
                  <a:pt x="858" y="898"/>
                </a:cubicBezTo>
                <a:cubicBezTo>
                  <a:pt x="875" y="883"/>
                  <a:pt x="882" y="868"/>
                  <a:pt x="868" y="846"/>
                </a:cubicBezTo>
                <a:close/>
                <a:moveTo>
                  <a:pt x="634" y="56"/>
                </a:moveTo>
                <a:cubicBezTo>
                  <a:pt x="635" y="58"/>
                  <a:pt x="636" y="60"/>
                  <a:pt x="638" y="62"/>
                </a:cubicBezTo>
                <a:cubicBezTo>
                  <a:pt x="669" y="100"/>
                  <a:pt x="700" y="138"/>
                  <a:pt x="732" y="176"/>
                </a:cubicBezTo>
                <a:cubicBezTo>
                  <a:pt x="736" y="180"/>
                  <a:pt x="741" y="183"/>
                  <a:pt x="747" y="186"/>
                </a:cubicBezTo>
                <a:cubicBezTo>
                  <a:pt x="801" y="208"/>
                  <a:pt x="853" y="233"/>
                  <a:pt x="894" y="277"/>
                </a:cubicBezTo>
                <a:cubicBezTo>
                  <a:pt x="897" y="280"/>
                  <a:pt x="904" y="281"/>
                  <a:pt x="907" y="280"/>
                </a:cubicBezTo>
                <a:cubicBezTo>
                  <a:pt x="921" y="272"/>
                  <a:pt x="934" y="264"/>
                  <a:pt x="948" y="255"/>
                </a:cubicBezTo>
                <a:cubicBezTo>
                  <a:pt x="946" y="252"/>
                  <a:pt x="945" y="249"/>
                  <a:pt x="944" y="247"/>
                </a:cubicBezTo>
                <a:cubicBezTo>
                  <a:pt x="941" y="242"/>
                  <a:pt x="939" y="238"/>
                  <a:pt x="936" y="233"/>
                </a:cubicBezTo>
                <a:cubicBezTo>
                  <a:pt x="870" y="142"/>
                  <a:pt x="784" y="76"/>
                  <a:pt x="676" y="40"/>
                </a:cubicBezTo>
                <a:cubicBezTo>
                  <a:pt x="656" y="34"/>
                  <a:pt x="644" y="37"/>
                  <a:pt x="634" y="56"/>
                </a:cubicBezTo>
                <a:close/>
                <a:moveTo>
                  <a:pt x="518" y="1027"/>
                </a:moveTo>
                <a:cubicBezTo>
                  <a:pt x="518" y="1018"/>
                  <a:pt x="517" y="1011"/>
                  <a:pt x="518" y="1005"/>
                </a:cubicBezTo>
                <a:cubicBezTo>
                  <a:pt x="521" y="987"/>
                  <a:pt x="514" y="979"/>
                  <a:pt x="497" y="973"/>
                </a:cubicBezTo>
                <a:cubicBezTo>
                  <a:pt x="444" y="955"/>
                  <a:pt x="396" y="928"/>
                  <a:pt x="355" y="890"/>
                </a:cubicBezTo>
                <a:cubicBezTo>
                  <a:pt x="350" y="885"/>
                  <a:pt x="341" y="883"/>
                  <a:pt x="334" y="882"/>
                </a:cubicBezTo>
                <a:cubicBezTo>
                  <a:pt x="288" y="875"/>
                  <a:pt x="243" y="869"/>
                  <a:pt x="197" y="863"/>
                </a:cubicBezTo>
                <a:cubicBezTo>
                  <a:pt x="191" y="863"/>
                  <a:pt x="180" y="864"/>
                  <a:pt x="180" y="866"/>
                </a:cubicBezTo>
                <a:cubicBezTo>
                  <a:pt x="178" y="875"/>
                  <a:pt x="178" y="885"/>
                  <a:pt x="180" y="894"/>
                </a:cubicBezTo>
                <a:cubicBezTo>
                  <a:pt x="181" y="898"/>
                  <a:pt x="187" y="902"/>
                  <a:pt x="191" y="905"/>
                </a:cubicBezTo>
                <a:cubicBezTo>
                  <a:pt x="243" y="950"/>
                  <a:pt x="302" y="983"/>
                  <a:pt x="367" y="1003"/>
                </a:cubicBezTo>
                <a:cubicBezTo>
                  <a:pt x="416" y="1019"/>
                  <a:pt x="465" y="1027"/>
                  <a:pt x="518" y="1027"/>
                </a:cubicBezTo>
                <a:close/>
                <a:moveTo>
                  <a:pt x="992" y="642"/>
                </a:moveTo>
                <a:cubicBezTo>
                  <a:pt x="995" y="642"/>
                  <a:pt x="998" y="643"/>
                  <a:pt x="1000" y="644"/>
                </a:cubicBezTo>
                <a:cubicBezTo>
                  <a:pt x="1006" y="634"/>
                  <a:pt x="1015" y="625"/>
                  <a:pt x="1017" y="614"/>
                </a:cubicBezTo>
                <a:cubicBezTo>
                  <a:pt x="1029" y="546"/>
                  <a:pt x="1029" y="478"/>
                  <a:pt x="1013" y="410"/>
                </a:cubicBezTo>
                <a:cubicBezTo>
                  <a:pt x="1002" y="363"/>
                  <a:pt x="986" y="317"/>
                  <a:pt x="960" y="273"/>
                </a:cubicBezTo>
                <a:cubicBezTo>
                  <a:pt x="946" y="280"/>
                  <a:pt x="933" y="286"/>
                  <a:pt x="921" y="295"/>
                </a:cubicBezTo>
                <a:cubicBezTo>
                  <a:pt x="916" y="299"/>
                  <a:pt x="912" y="309"/>
                  <a:pt x="913" y="316"/>
                </a:cubicBezTo>
                <a:cubicBezTo>
                  <a:pt x="914" y="359"/>
                  <a:pt x="918" y="402"/>
                  <a:pt x="920" y="444"/>
                </a:cubicBezTo>
                <a:cubicBezTo>
                  <a:pt x="921" y="450"/>
                  <a:pt x="920" y="457"/>
                  <a:pt x="922" y="462"/>
                </a:cubicBezTo>
                <a:cubicBezTo>
                  <a:pt x="945" y="522"/>
                  <a:pt x="969" y="582"/>
                  <a:pt x="992" y="642"/>
                </a:cubicBezTo>
                <a:close/>
                <a:moveTo>
                  <a:pt x="113" y="298"/>
                </a:moveTo>
                <a:cubicBezTo>
                  <a:pt x="117" y="295"/>
                  <a:pt x="121" y="293"/>
                  <a:pt x="124" y="290"/>
                </a:cubicBezTo>
                <a:cubicBezTo>
                  <a:pt x="167" y="251"/>
                  <a:pt x="215" y="221"/>
                  <a:pt x="268" y="198"/>
                </a:cubicBezTo>
                <a:cubicBezTo>
                  <a:pt x="272" y="197"/>
                  <a:pt x="275" y="195"/>
                  <a:pt x="278" y="192"/>
                </a:cubicBezTo>
                <a:cubicBezTo>
                  <a:pt x="316" y="149"/>
                  <a:pt x="353" y="107"/>
                  <a:pt x="391" y="64"/>
                </a:cubicBezTo>
                <a:cubicBezTo>
                  <a:pt x="356" y="39"/>
                  <a:pt x="367" y="38"/>
                  <a:pt x="330" y="53"/>
                </a:cubicBezTo>
                <a:cubicBezTo>
                  <a:pt x="244" y="88"/>
                  <a:pt x="173" y="143"/>
                  <a:pt x="116" y="217"/>
                </a:cubicBezTo>
                <a:cubicBezTo>
                  <a:pt x="102" y="236"/>
                  <a:pt x="90" y="257"/>
                  <a:pt x="76" y="278"/>
                </a:cubicBezTo>
                <a:cubicBezTo>
                  <a:pt x="91" y="286"/>
                  <a:pt x="102" y="292"/>
                  <a:pt x="113" y="298"/>
                </a:cubicBezTo>
                <a:close/>
                <a:moveTo>
                  <a:pt x="58" y="660"/>
                </a:moveTo>
                <a:cubicBezTo>
                  <a:pt x="75" y="608"/>
                  <a:pt x="92" y="557"/>
                  <a:pt x="108" y="506"/>
                </a:cubicBezTo>
                <a:cubicBezTo>
                  <a:pt x="111" y="496"/>
                  <a:pt x="112" y="485"/>
                  <a:pt x="112" y="475"/>
                </a:cubicBezTo>
                <a:cubicBezTo>
                  <a:pt x="110" y="426"/>
                  <a:pt x="108" y="378"/>
                  <a:pt x="106" y="329"/>
                </a:cubicBezTo>
                <a:cubicBezTo>
                  <a:pt x="105" y="324"/>
                  <a:pt x="104" y="317"/>
                  <a:pt x="100" y="314"/>
                </a:cubicBezTo>
                <a:cubicBezTo>
                  <a:pt x="90" y="307"/>
                  <a:pt x="79" y="303"/>
                  <a:pt x="68" y="297"/>
                </a:cubicBezTo>
                <a:cubicBezTo>
                  <a:pt x="19" y="383"/>
                  <a:pt x="2" y="520"/>
                  <a:pt x="24" y="623"/>
                </a:cubicBezTo>
                <a:cubicBezTo>
                  <a:pt x="29" y="644"/>
                  <a:pt x="42" y="651"/>
                  <a:pt x="58" y="66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0" name="Freeform 60">
            <a:extLst>
              <a:ext uri="{FF2B5EF4-FFF2-40B4-BE49-F238E27FC236}">
                <a16:creationId xmlns:a16="http://schemas.microsoft.com/office/drawing/2014/main" id="{B48EE411-8FFB-4BCD-BEA6-DA664C19DDA7}"/>
              </a:ext>
            </a:extLst>
          </p:cNvPr>
          <p:cNvSpPr>
            <a:spLocks/>
          </p:cNvSpPr>
          <p:nvPr/>
        </p:nvSpPr>
        <p:spPr bwMode="auto">
          <a:xfrm>
            <a:off x="6811963" y="1184275"/>
            <a:ext cx="396875" cy="792163"/>
          </a:xfrm>
          <a:custGeom>
            <a:avLst/>
            <a:gdLst>
              <a:gd name="T0" fmla="*/ 19 w 479"/>
              <a:gd name="T1" fmla="*/ 722 h 957"/>
              <a:gd name="T2" fmla="*/ 31 w 479"/>
              <a:gd name="T3" fmla="*/ 714 h 957"/>
              <a:gd name="T4" fmla="*/ 12 w 479"/>
              <a:gd name="T5" fmla="*/ 667 h 957"/>
              <a:gd name="T6" fmla="*/ 12 w 479"/>
              <a:gd name="T7" fmla="*/ 665 h 957"/>
              <a:gd name="T8" fmla="*/ 22 w 479"/>
              <a:gd name="T9" fmla="*/ 534 h 957"/>
              <a:gd name="T10" fmla="*/ 20 w 479"/>
              <a:gd name="T11" fmla="*/ 519 h 957"/>
              <a:gd name="T12" fmla="*/ 21 w 479"/>
              <a:gd name="T13" fmla="*/ 467 h 957"/>
              <a:gd name="T14" fmla="*/ 26 w 479"/>
              <a:gd name="T15" fmla="*/ 438 h 957"/>
              <a:gd name="T16" fmla="*/ 31 w 479"/>
              <a:gd name="T17" fmla="*/ 406 h 957"/>
              <a:gd name="T18" fmla="*/ 26 w 479"/>
              <a:gd name="T19" fmla="*/ 354 h 957"/>
              <a:gd name="T20" fmla="*/ 18 w 479"/>
              <a:gd name="T21" fmla="*/ 283 h 957"/>
              <a:gd name="T22" fmla="*/ 22 w 479"/>
              <a:gd name="T23" fmla="*/ 268 h 957"/>
              <a:gd name="T24" fmla="*/ 37 w 479"/>
              <a:gd name="T25" fmla="*/ 218 h 957"/>
              <a:gd name="T26" fmla="*/ 53 w 479"/>
              <a:gd name="T27" fmla="*/ 140 h 957"/>
              <a:gd name="T28" fmla="*/ 52 w 479"/>
              <a:gd name="T29" fmla="*/ 109 h 957"/>
              <a:gd name="T30" fmla="*/ 70 w 479"/>
              <a:gd name="T31" fmla="*/ 84 h 957"/>
              <a:gd name="T32" fmla="*/ 88 w 479"/>
              <a:gd name="T33" fmla="*/ 68 h 957"/>
              <a:gd name="T34" fmla="*/ 98 w 479"/>
              <a:gd name="T35" fmla="*/ 22 h 957"/>
              <a:gd name="T36" fmla="*/ 122 w 479"/>
              <a:gd name="T37" fmla="*/ 12 h 957"/>
              <a:gd name="T38" fmla="*/ 150 w 479"/>
              <a:gd name="T39" fmla="*/ 15 h 957"/>
              <a:gd name="T40" fmla="*/ 172 w 479"/>
              <a:gd name="T41" fmla="*/ 33 h 957"/>
              <a:gd name="T42" fmla="*/ 175 w 479"/>
              <a:gd name="T43" fmla="*/ 31 h 957"/>
              <a:gd name="T44" fmla="*/ 231 w 479"/>
              <a:gd name="T45" fmla="*/ 31 h 957"/>
              <a:gd name="T46" fmla="*/ 306 w 479"/>
              <a:gd name="T47" fmla="*/ 84 h 957"/>
              <a:gd name="T48" fmla="*/ 348 w 479"/>
              <a:gd name="T49" fmla="*/ 106 h 957"/>
              <a:gd name="T50" fmla="*/ 356 w 479"/>
              <a:gd name="T51" fmla="*/ 135 h 957"/>
              <a:gd name="T52" fmla="*/ 349 w 479"/>
              <a:gd name="T53" fmla="*/ 147 h 957"/>
              <a:gd name="T54" fmla="*/ 344 w 479"/>
              <a:gd name="T55" fmla="*/ 177 h 957"/>
              <a:gd name="T56" fmla="*/ 385 w 479"/>
              <a:gd name="T57" fmla="*/ 187 h 957"/>
              <a:gd name="T58" fmla="*/ 411 w 479"/>
              <a:gd name="T59" fmla="*/ 189 h 957"/>
              <a:gd name="T60" fmla="*/ 477 w 479"/>
              <a:gd name="T61" fmla="*/ 152 h 957"/>
              <a:gd name="T62" fmla="*/ 458 w 479"/>
              <a:gd name="T63" fmla="*/ 187 h 957"/>
              <a:gd name="T64" fmla="*/ 383 w 479"/>
              <a:gd name="T65" fmla="*/ 254 h 957"/>
              <a:gd name="T66" fmla="*/ 344 w 479"/>
              <a:gd name="T67" fmla="*/ 325 h 957"/>
              <a:gd name="T68" fmla="*/ 335 w 479"/>
              <a:gd name="T69" fmla="*/ 391 h 957"/>
              <a:gd name="T70" fmla="*/ 350 w 479"/>
              <a:gd name="T71" fmla="*/ 417 h 957"/>
              <a:gd name="T72" fmla="*/ 348 w 479"/>
              <a:gd name="T73" fmla="*/ 520 h 957"/>
              <a:gd name="T74" fmla="*/ 255 w 479"/>
              <a:gd name="T75" fmla="*/ 544 h 957"/>
              <a:gd name="T76" fmla="*/ 244 w 479"/>
              <a:gd name="T77" fmla="*/ 542 h 957"/>
              <a:gd name="T78" fmla="*/ 236 w 479"/>
              <a:gd name="T79" fmla="*/ 601 h 957"/>
              <a:gd name="T80" fmla="*/ 226 w 479"/>
              <a:gd name="T81" fmla="*/ 616 h 957"/>
              <a:gd name="T82" fmla="*/ 169 w 479"/>
              <a:gd name="T83" fmla="*/ 613 h 957"/>
              <a:gd name="T84" fmla="*/ 174 w 479"/>
              <a:gd name="T85" fmla="*/ 639 h 957"/>
              <a:gd name="T86" fmla="*/ 175 w 479"/>
              <a:gd name="T87" fmla="*/ 664 h 957"/>
              <a:gd name="T88" fmla="*/ 178 w 479"/>
              <a:gd name="T89" fmla="*/ 707 h 957"/>
              <a:gd name="T90" fmla="*/ 144 w 479"/>
              <a:gd name="T91" fmla="*/ 746 h 957"/>
              <a:gd name="T92" fmla="*/ 129 w 479"/>
              <a:gd name="T93" fmla="*/ 774 h 957"/>
              <a:gd name="T94" fmla="*/ 155 w 479"/>
              <a:gd name="T95" fmla="*/ 796 h 957"/>
              <a:gd name="T96" fmla="*/ 170 w 479"/>
              <a:gd name="T97" fmla="*/ 809 h 957"/>
              <a:gd name="T98" fmla="*/ 164 w 479"/>
              <a:gd name="T99" fmla="*/ 830 h 957"/>
              <a:gd name="T100" fmla="*/ 138 w 479"/>
              <a:gd name="T101" fmla="*/ 883 h 957"/>
              <a:gd name="T102" fmla="*/ 129 w 479"/>
              <a:gd name="T103" fmla="*/ 895 h 957"/>
              <a:gd name="T104" fmla="*/ 116 w 479"/>
              <a:gd name="T105" fmla="*/ 935 h 957"/>
              <a:gd name="T106" fmla="*/ 121 w 479"/>
              <a:gd name="T107" fmla="*/ 957 h 957"/>
              <a:gd name="T108" fmla="*/ 51 w 479"/>
              <a:gd name="T109" fmla="*/ 952 h 957"/>
              <a:gd name="T110" fmla="*/ 66 w 479"/>
              <a:gd name="T111" fmla="*/ 918 h 957"/>
              <a:gd name="T112" fmla="*/ 58 w 479"/>
              <a:gd name="T113" fmla="*/ 912 h 957"/>
              <a:gd name="T114" fmla="*/ 16 w 479"/>
              <a:gd name="T115" fmla="*/ 882 h 957"/>
              <a:gd name="T116" fmla="*/ 21 w 479"/>
              <a:gd name="T117" fmla="*/ 856 h 957"/>
              <a:gd name="T118" fmla="*/ 35 w 479"/>
              <a:gd name="T119" fmla="*/ 784 h 957"/>
              <a:gd name="T120" fmla="*/ 36 w 479"/>
              <a:gd name="T121" fmla="*/ 764 h 957"/>
              <a:gd name="T122" fmla="*/ 19 w 479"/>
              <a:gd name="T123" fmla="*/ 722 h 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79" h="957">
                <a:moveTo>
                  <a:pt x="19" y="722"/>
                </a:moveTo>
                <a:cubicBezTo>
                  <a:pt x="24" y="719"/>
                  <a:pt x="27" y="717"/>
                  <a:pt x="31" y="714"/>
                </a:cubicBezTo>
                <a:cubicBezTo>
                  <a:pt x="25" y="699"/>
                  <a:pt x="19" y="683"/>
                  <a:pt x="12" y="667"/>
                </a:cubicBezTo>
                <a:cubicBezTo>
                  <a:pt x="12" y="667"/>
                  <a:pt x="12" y="666"/>
                  <a:pt x="12" y="665"/>
                </a:cubicBezTo>
                <a:cubicBezTo>
                  <a:pt x="19" y="622"/>
                  <a:pt x="1" y="576"/>
                  <a:pt x="22" y="534"/>
                </a:cubicBezTo>
                <a:cubicBezTo>
                  <a:pt x="24" y="530"/>
                  <a:pt x="22" y="523"/>
                  <a:pt x="20" y="519"/>
                </a:cubicBezTo>
                <a:cubicBezTo>
                  <a:pt x="9" y="502"/>
                  <a:pt x="9" y="485"/>
                  <a:pt x="21" y="467"/>
                </a:cubicBezTo>
                <a:cubicBezTo>
                  <a:pt x="26" y="459"/>
                  <a:pt x="25" y="448"/>
                  <a:pt x="26" y="438"/>
                </a:cubicBezTo>
                <a:cubicBezTo>
                  <a:pt x="28" y="427"/>
                  <a:pt x="26" y="415"/>
                  <a:pt x="31" y="406"/>
                </a:cubicBezTo>
                <a:cubicBezTo>
                  <a:pt x="43" y="386"/>
                  <a:pt x="38" y="370"/>
                  <a:pt x="26" y="354"/>
                </a:cubicBezTo>
                <a:cubicBezTo>
                  <a:pt x="9" y="332"/>
                  <a:pt x="0" y="310"/>
                  <a:pt x="18" y="283"/>
                </a:cubicBezTo>
                <a:cubicBezTo>
                  <a:pt x="21" y="279"/>
                  <a:pt x="24" y="272"/>
                  <a:pt x="22" y="268"/>
                </a:cubicBezTo>
                <a:cubicBezTo>
                  <a:pt x="13" y="247"/>
                  <a:pt x="26" y="233"/>
                  <a:pt x="37" y="218"/>
                </a:cubicBezTo>
                <a:cubicBezTo>
                  <a:pt x="53" y="194"/>
                  <a:pt x="60" y="169"/>
                  <a:pt x="53" y="140"/>
                </a:cubicBezTo>
                <a:cubicBezTo>
                  <a:pt x="51" y="130"/>
                  <a:pt x="52" y="119"/>
                  <a:pt x="52" y="109"/>
                </a:cubicBezTo>
                <a:cubicBezTo>
                  <a:pt x="52" y="96"/>
                  <a:pt x="58" y="88"/>
                  <a:pt x="70" y="84"/>
                </a:cubicBezTo>
                <a:cubicBezTo>
                  <a:pt x="77" y="81"/>
                  <a:pt x="85" y="75"/>
                  <a:pt x="88" y="68"/>
                </a:cubicBezTo>
                <a:cubicBezTo>
                  <a:pt x="93" y="54"/>
                  <a:pt x="96" y="38"/>
                  <a:pt x="98" y="22"/>
                </a:cubicBezTo>
                <a:cubicBezTo>
                  <a:pt x="101" y="6"/>
                  <a:pt x="108" y="2"/>
                  <a:pt x="122" y="12"/>
                </a:cubicBezTo>
                <a:cubicBezTo>
                  <a:pt x="132" y="19"/>
                  <a:pt x="139" y="22"/>
                  <a:pt x="150" y="15"/>
                </a:cubicBezTo>
                <a:cubicBezTo>
                  <a:pt x="170" y="5"/>
                  <a:pt x="167" y="24"/>
                  <a:pt x="172" y="33"/>
                </a:cubicBezTo>
                <a:cubicBezTo>
                  <a:pt x="173" y="33"/>
                  <a:pt x="174" y="32"/>
                  <a:pt x="175" y="31"/>
                </a:cubicBezTo>
                <a:cubicBezTo>
                  <a:pt x="198" y="3"/>
                  <a:pt x="208" y="0"/>
                  <a:pt x="231" y="31"/>
                </a:cubicBezTo>
                <a:cubicBezTo>
                  <a:pt x="252" y="58"/>
                  <a:pt x="271" y="79"/>
                  <a:pt x="306" y="84"/>
                </a:cubicBezTo>
                <a:cubicBezTo>
                  <a:pt x="321" y="85"/>
                  <a:pt x="335" y="98"/>
                  <a:pt x="348" y="106"/>
                </a:cubicBezTo>
                <a:cubicBezTo>
                  <a:pt x="361" y="113"/>
                  <a:pt x="365" y="123"/>
                  <a:pt x="356" y="135"/>
                </a:cubicBezTo>
                <a:cubicBezTo>
                  <a:pt x="354" y="139"/>
                  <a:pt x="350" y="143"/>
                  <a:pt x="349" y="147"/>
                </a:cubicBezTo>
                <a:cubicBezTo>
                  <a:pt x="346" y="157"/>
                  <a:pt x="340" y="172"/>
                  <a:pt x="344" y="177"/>
                </a:cubicBezTo>
                <a:cubicBezTo>
                  <a:pt x="353" y="187"/>
                  <a:pt x="366" y="201"/>
                  <a:pt x="385" y="187"/>
                </a:cubicBezTo>
                <a:cubicBezTo>
                  <a:pt x="390" y="184"/>
                  <a:pt x="400" y="188"/>
                  <a:pt x="411" y="189"/>
                </a:cubicBezTo>
                <a:cubicBezTo>
                  <a:pt x="429" y="176"/>
                  <a:pt x="446" y="151"/>
                  <a:pt x="477" y="152"/>
                </a:cubicBezTo>
                <a:cubicBezTo>
                  <a:pt x="479" y="170"/>
                  <a:pt x="472" y="179"/>
                  <a:pt x="458" y="187"/>
                </a:cubicBezTo>
                <a:cubicBezTo>
                  <a:pt x="428" y="203"/>
                  <a:pt x="401" y="223"/>
                  <a:pt x="383" y="254"/>
                </a:cubicBezTo>
                <a:cubicBezTo>
                  <a:pt x="369" y="277"/>
                  <a:pt x="350" y="297"/>
                  <a:pt x="344" y="325"/>
                </a:cubicBezTo>
                <a:cubicBezTo>
                  <a:pt x="340" y="347"/>
                  <a:pt x="335" y="369"/>
                  <a:pt x="335" y="391"/>
                </a:cubicBezTo>
                <a:cubicBezTo>
                  <a:pt x="334" y="399"/>
                  <a:pt x="343" y="410"/>
                  <a:pt x="350" y="417"/>
                </a:cubicBezTo>
                <a:cubicBezTo>
                  <a:pt x="392" y="462"/>
                  <a:pt x="382" y="484"/>
                  <a:pt x="348" y="520"/>
                </a:cubicBezTo>
                <a:cubicBezTo>
                  <a:pt x="322" y="547"/>
                  <a:pt x="291" y="555"/>
                  <a:pt x="255" y="544"/>
                </a:cubicBezTo>
                <a:cubicBezTo>
                  <a:pt x="252" y="543"/>
                  <a:pt x="248" y="543"/>
                  <a:pt x="244" y="542"/>
                </a:cubicBezTo>
                <a:cubicBezTo>
                  <a:pt x="242" y="562"/>
                  <a:pt x="240" y="582"/>
                  <a:pt x="236" y="601"/>
                </a:cubicBezTo>
                <a:cubicBezTo>
                  <a:pt x="235" y="607"/>
                  <a:pt x="230" y="616"/>
                  <a:pt x="226" y="616"/>
                </a:cubicBezTo>
                <a:cubicBezTo>
                  <a:pt x="209" y="616"/>
                  <a:pt x="191" y="614"/>
                  <a:pt x="169" y="613"/>
                </a:cubicBezTo>
                <a:cubicBezTo>
                  <a:pt x="171" y="619"/>
                  <a:pt x="173" y="629"/>
                  <a:pt x="174" y="639"/>
                </a:cubicBezTo>
                <a:cubicBezTo>
                  <a:pt x="175" y="647"/>
                  <a:pt x="179" y="658"/>
                  <a:pt x="175" y="664"/>
                </a:cubicBezTo>
                <a:cubicBezTo>
                  <a:pt x="165" y="680"/>
                  <a:pt x="168" y="694"/>
                  <a:pt x="178" y="707"/>
                </a:cubicBezTo>
                <a:cubicBezTo>
                  <a:pt x="168" y="722"/>
                  <a:pt x="166" y="740"/>
                  <a:pt x="144" y="746"/>
                </a:cubicBezTo>
                <a:cubicBezTo>
                  <a:pt x="136" y="747"/>
                  <a:pt x="126" y="766"/>
                  <a:pt x="129" y="774"/>
                </a:cubicBezTo>
                <a:cubicBezTo>
                  <a:pt x="131" y="783"/>
                  <a:pt x="146" y="789"/>
                  <a:pt x="155" y="796"/>
                </a:cubicBezTo>
                <a:cubicBezTo>
                  <a:pt x="160" y="800"/>
                  <a:pt x="169" y="804"/>
                  <a:pt x="170" y="809"/>
                </a:cubicBezTo>
                <a:cubicBezTo>
                  <a:pt x="171" y="815"/>
                  <a:pt x="169" y="826"/>
                  <a:pt x="164" y="830"/>
                </a:cubicBezTo>
                <a:cubicBezTo>
                  <a:pt x="145" y="843"/>
                  <a:pt x="137" y="860"/>
                  <a:pt x="138" y="883"/>
                </a:cubicBezTo>
                <a:cubicBezTo>
                  <a:pt x="139" y="887"/>
                  <a:pt x="133" y="893"/>
                  <a:pt x="129" y="895"/>
                </a:cubicBezTo>
                <a:cubicBezTo>
                  <a:pt x="110" y="906"/>
                  <a:pt x="106" y="916"/>
                  <a:pt x="116" y="935"/>
                </a:cubicBezTo>
                <a:cubicBezTo>
                  <a:pt x="118" y="941"/>
                  <a:pt x="119" y="948"/>
                  <a:pt x="121" y="957"/>
                </a:cubicBezTo>
                <a:cubicBezTo>
                  <a:pt x="96" y="955"/>
                  <a:pt x="74" y="954"/>
                  <a:pt x="51" y="952"/>
                </a:cubicBezTo>
                <a:cubicBezTo>
                  <a:pt x="56" y="939"/>
                  <a:pt x="61" y="929"/>
                  <a:pt x="66" y="918"/>
                </a:cubicBezTo>
                <a:cubicBezTo>
                  <a:pt x="63" y="916"/>
                  <a:pt x="60" y="912"/>
                  <a:pt x="58" y="912"/>
                </a:cubicBezTo>
                <a:cubicBezTo>
                  <a:pt x="32" y="918"/>
                  <a:pt x="25" y="897"/>
                  <a:pt x="16" y="882"/>
                </a:cubicBezTo>
                <a:cubicBezTo>
                  <a:pt x="12" y="876"/>
                  <a:pt x="16" y="864"/>
                  <a:pt x="21" y="856"/>
                </a:cubicBezTo>
                <a:cubicBezTo>
                  <a:pt x="33" y="834"/>
                  <a:pt x="30" y="808"/>
                  <a:pt x="35" y="784"/>
                </a:cubicBezTo>
                <a:cubicBezTo>
                  <a:pt x="37" y="778"/>
                  <a:pt x="34" y="770"/>
                  <a:pt x="36" y="764"/>
                </a:cubicBezTo>
                <a:cubicBezTo>
                  <a:pt x="41" y="746"/>
                  <a:pt x="38" y="732"/>
                  <a:pt x="19" y="72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3" name="Freeform 61">
            <a:extLst>
              <a:ext uri="{FF2B5EF4-FFF2-40B4-BE49-F238E27FC236}">
                <a16:creationId xmlns:a16="http://schemas.microsoft.com/office/drawing/2014/main" id="{682AD8B9-ED1C-4470-98B4-6F3FA9FC4553}"/>
              </a:ext>
            </a:extLst>
          </p:cNvPr>
          <p:cNvSpPr>
            <a:spLocks noEditPoints="1"/>
          </p:cNvSpPr>
          <p:nvPr/>
        </p:nvSpPr>
        <p:spPr bwMode="auto">
          <a:xfrm>
            <a:off x="5300663" y="2636838"/>
            <a:ext cx="563563" cy="849313"/>
          </a:xfrm>
          <a:custGeom>
            <a:avLst/>
            <a:gdLst>
              <a:gd name="T0" fmla="*/ 420 w 680"/>
              <a:gd name="T1" fmla="*/ 422 h 1025"/>
              <a:gd name="T2" fmla="*/ 409 w 680"/>
              <a:gd name="T3" fmla="*/ 575 h 1025"/>
              <a:gd name="T4" fmla="*/ 411 w 680"/>
              <a:gd name="T5" fmla="*/ 600 h 1025"/>
              <a:gd name="T6" fmla="*/ 489 w 680"/>
              <a:gd name="T7" fmla="*/ 594 h 1025"/>
              <a:gd name="T8" fmla="*/ 544 w 680"/>
              <a:gd name="T9" fmla="*/ 605 h 1025"/>
              <a:gd name="T10" fmla="*/ 528 w 680"/>
              <a:gd name="T11" fmla="*/ 500 h 1025"/>
              <a:gd name="T12" fmla="*/ 540 w 680"/>
              <a:gd name="T13" fmla="*/ 336 h 1025"/>
              <a:gd name="T14" fmla="*/ 668 w 680"/>
              <a:gd name="T15" fmla="*/ 394 h 1025"/>
              <a:gd name="T16" fmla="*/ 680 w 680"/>
              <a:gd name="T17" fmla="*/ 543 h 1025"/>
              <a:gd name="T18" fmla="*/ 626 w 680"/>
              <a:gd name="T19" fmla="*/ 695 h 1025"/>
              <a:gd name="T20" fmla="*/ 470 w 680"/>
              <a:gd name="T21" fmla="*/ 735 h 1025"/>
              <a:gd name="T22" fmla="*/ 430 w 680"/>
              <a:gd name="T23" fmla="*/ 794 h 1025"/>
              <a:gd name="T24" fmla="*/ 431 w 680"/>
              <a:gd name="T25" fmla="*/ 913 h 1025"/>
              <a:gd name="T26" fmla="*/ 254 w 680"/>
              <a:gd name="T27" fmla="*/ 1025 h 1025"/>
              <a:gd name="T28" fmla="*/ 167 w 680"/>
              <a:gd name="T29" fmla="*/ 902 h 1025"/>
              <a:gd name="T30" fmla="*/ 115 w 680"/>
              <a:gd name="T31" fmla="*/ 771 h 1025"/>
              <a:gd name="T32" fmla="*/ 197 w 680"/>
              <a:gd name="T33" fmla="*/ 754 h 1025"/>
              <a:gd name="T34" fmla="*/ 250 w 680"/>
              <a:gd name="T35" fmla="*/ 837 h 1025"/>
              <a:gd name="T36" fmla="*/ 254 w 680"/>
              <a:gd name="T37" fmla="*/ 690 h 1025"/>
              <a:gd name="T38" fmla="*/ 252 w 680"/>
              <a:gd name="T39" fmla="*/ 602 h 1025"/>
              <a:gd name="T40" fmla="*/ 252 w 680"/>
              <a:gd name="T41" fmla="*/ 521 h 1025"/>
              <a:gd name="T42" fmla="*/ 81 w 680"/>
              <a:gd name="T43" fmla="*/ 541 h 1025"/>
              <a:gd name="T44" fmla="*/ 18 w 680"/>
              <a:gd name="T45" fmla="*/ 483 h 1025"/>
              <a:gd name="T46" fmla="*/ 20 w 680"/>
              <a:gd name="T47" fmla="*/ 350 h 1025"/>
              <a:gd name="T48" fmla="*/ 12 w 680"/>
              <a:gd name="T49" fmla="*/ 267 h 1025"/>
              <a:gd name="T50" fmla="*/ 62 w 680"/>
              <a:gd name="T51" fmla="*/ 138 h 1025"/>
              <a:gd name="T52" fmla="*/ 131 w 680"/>
              <a:gd name="T53" fmla="*/ 179 h 1025"/>
              <a:gd name="T54" fmla="*/ 128 w 680"/>
              <a:gd name="T55" fmla="*/ 412 h 1025"/>
              <a:gd name="T56" fmla="*/ 216 w 680"/>
              <a:gd name="T57" fmla="*/ 404 h 1025"/>
              <a:gd name="T58" fmla="*/ 253 w 680"/>
              <a:gd name="T59" fmla="*/ 323 h 1025"/>
              <a:gd name="T60" fmla="*/ 238 w 680"/>
              <a:gd name="T61" fmla="*/ 231 h 1025"/>
              <a:gd name="T62" fmla="*/ 234 w 680"/>
              <a:gd name="T63" fmla="*/ 150 h 1025"/>
              <a:gd name="T64" fmla="*/ 255 w 680"/>
              <a:gd name="T65" fmla="*/ 67 h 1025"/>
              <a:gd name="T66" fmla="*/ 343 w 680"/>
              <a:gd name="T67" fmla="*/ 10 h 1025"/>
              <a:gd name="T68" fmla="*/ 419 w 680"/>
              <a:gd name="T69" fmla="*/ 48 h 1025"/>
              <a:gd name="T70" fmla="*/ 409 w 680"/>
              <a:gd name="T71" fmla="*/ 209 h 1025"/>
              <a:gd name="T72" fmla="*/ 432 w 680"/>
              <a:gd name="T73" fmla="*/ 291 h 1025"/>
              <a:gd name="T74" fmla="*/ 343 w 680"/>
              <a:gd name="T75" fmla="*/ 24 h 1025"/>
              <a:gd name="T76" fmla="*/ 351 w 680"/>
              <a:gd name="T77" fmla="*/ 987 h 1025"/>
              <a:gd name="T78" fmla="*/ 377 w 680"/>
              <a:gd name="T79" fmla="*/ 988 h 1025"/>
              <a:gd name="T80" fmla="*/ 343 w 680"/>
              <a:gd name="T81" fmla="*/ 24 h 1025"/>
              <a:gd name="T82" fmla="*/ 314 w 680"/>
              <a:gd name="T83" fmla="*/ 266 h 1025"/>
              <a:gd name="T84" fmla="*/ 286 w 680"/>
              <a:gd name="T85" fmla="*/ 226 h 1025"/>
              <a:gd name="T86" fmla="*/ 313 w 680"/>
              <a:gd name="T87" fmla="*/ 1014 h 1025"/>
              <a:gd name="T88" fmla="*/ 612 w 680"/>
              <a:gd name="T89" fmla="*/ 589 h 1025"/>
              <a:gd name="T90" fmla="*/ 411 w 680"/>
              <a:gd name="T91" fmla="*/ 676 h 1025"/>
              <a:gd name="T92" fmla="*/ 624 w 680"/>
              <a:gd name="T93" fmla="*/ 605 h 1025"/>
              <a:gd name="T94" fmla="*/ 65 w 680"/>
              <a:gd name="T95" fmla="*/ 173 h 1025"/>
              <a:gd name="T96" fmla="*/ 50 w 680"/>
              <a:gd name="T97" fmla="*/ 420 h 1025"/>
              <a:gd name="T98" fmla="*/ 254 w 680"/>
              <a:gd name="T99" fmla="*/ 483 h 1025"/>
              <a:gd name="T100" fmla="*/ 68 w 680"/>
              <a:gd name="T101" fmla="*/ 432 h 1025"/>
              <a:gd name="T102" fmla="*/ 590 w 680"/>
              <a:gd name="T103" fmla="*/ 324 h 1025"/>
              <a:gd name="T104" fmla="*/ 574 w 680"/>
              <a:gd name="T105" fmla="*/ 591 h 1025"/>
              <a:gd name="T106" fmla="*/ 411 w 680"/>
              <a:gd name="T107" fmla="*/ 639 h 1025"/>
              <a:gd name="T108" fmla="*/ 589 w 680"/>
              <a:gd name="T109" fmla="*/ 597 h 1025"/>
              <a:gd name="T110" fmla="*/ 93 w 680"/>
              <a:gd name="T111" fmla="*/ 171 h 1025"/>
              <a:gd name="T112" fmla="*/ 93 w 680"/>
              <a:gd name="T113" fmla="*/ 436 h 1025"/>
              <a:gd name="T114" fmla="*/ 253 w 680"/>
              <a:gd name="T115" fmla="*/ 448 h 1025"/>
              <a:gd name="T116" fmla="*/ 101 w 680"/>
              <a:gd name="T117" fmla="*/ 402 h 1025"/>
              <a:gd name="T118" fmla="*/ 176 w 680"/>
              <a:gd name="T119" fmla="*/ 860 h 1025"/>
              <a:gd name="T120" fmla="*/ 164 w 680"/>
              <a:gd name="T121" fmla="*/ 734 h 1025"/>
              <a:gd name="T122" fmla="*/ 179 w 680"/>
              <a:gd name="T123" fmla="*/ 883 h 1025"/>
              <a:gd name="T124" fmla="*/ 176 w 680"/>
              <a:gd name="T125" fmla="*/ 860 h 1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80" h="1025">
                <a:moveTo>
                  <a:pt x="421" y="366"/>
                </a:moveTo>
                <a:cubicBezTo>
                  <a:pt x="401" y="379"/>
                  <a:pt x="413" y="399"/>
                  <a:pt x="412" y="416"/>
                </a:cubicBezTo>
                <a:cubicBezTo>
                  <a:pt x="412" y="419"/>
                  <a:pt x="420" y="422"/>
                  <a:pt x="420" y="422"/>
                </a:cubicBezTo>
                <a:cubicBezTo>
                  <a:pt x="417" y="438"/>
                  <a:pt x="412" y="453"/>
                  <a:pt x="411" y="468"/>
                </a:cubicBezTo>
                <a:cubicBezTo>
                  <a:pt x="411" y="482"/>
                  <a:pt x="403" y="501"/>
                  <a:pt x="427" y="506"/>
                </a:cubicBezTo>
                <a:cubicBezTo>
                  <a:pt x="396" y="525"/>
                  <a:pt x="418" y="552"/>
                  <a:pt x="409" y="575"/>
                </a:cubicBezTo>
                <a:cubicBezTo>
                  <a:pt x="417" y="578"/>
                  <a:pt x="423" y="579"/>
                  <a:pt x="434" y="582"/>
                </a:cubicBezTo>
                <a:cubicBezTo>
                  <a:pt x="425" y="585"/>
                  <a:pt x="420" y="585"/>
                  <a:pt x="416" y="588"/>
                </a:cubicBezTo>
                <a:cubicBezTo>
                  <a:pt x="413" y="590"/>
                  <a:pt x="411" y="596"/>
                  <a:pt x="411" y="600"/>
                </a:cubicBezTo>
                <a:cubicBezTo>
                  <a:pt x="411" y="602"/>
                  <a:pt x="417" y="605"/>
                  <a:pt x="420" y="605"/>
                </a:cubicBezTo>
                <a:cubicBezTo>
                  <a:pt x="437" y="606"/>
                  <a:pt x="453" y="606"/>
                  <a:pt x="470" y="605"/>
                </a:cubicBezTo>
                <a:cubicBezTo>
                  <a:pt x="477" y="604"/>
                  <a:pt x="483" y="598"/>
                  <a:pt x="489" y="594"/>
                </a:cubicBezTo>
                <a:cubicBezTo>
                  <a:pt x="488" y="592"/>
                  <a:pt x="487" y="590"/>
                  <a:pt x="486" y="588"/>
                </a:cubicBezTo>
                <a:cubicBezTo>
                  <a:pt x="488" y="593"/>
                  <a:pt x="489" y="599"/>
                  <a:pt x="491" y="605"/>
                </a:cubicBezTo>
                <a:cubicBezTo>
                  <a:pt x="509" y="605"/>
                  <a:pt x="526" y="605"/>
                  <a:pt x="544" y="605"/>
                </a:cubicBezTo>
                <a:cubicBezTo>
                  <a:pt x="553" y="576"/>
                  <a:pt x="551" y="566"/>
                  <a:pt x="537" y="559"/>
                </a:cubicBezTo>
                <a:cubicBezTo>
                  <a:pt x="541" y="551"/>
                  <a:pt x="547" y="544"/>
                  <a:pt x="548" y="537"/>
                </a:cubicBezTo>
                <a:cubicBezTo>
                  <a:pt x="550" y="512"/>
                  <a:pt x="549" y="512"/>
                  <a:pt x="528" y="500"/>
                </a:cubicBezTo>
                <a:cubicBezTo>
                  <a:pt x="551" y="497"/>
                  <a:pt x="551" y="480"/>
                  <a:pt x="549" y="465"/>
                </a:cubicBezTo>
                <a:cubicBezTo>
                  <a:pt x="546" y="450"/>
                  <a:pt x="559" y="429"/>
                  <a:pt x="531" y="424"/>
                </a:cubicBezTo>
                <a:cubicBezTo>
                  <a:pt x="552" y="411"/>
                  <a:pt x="556" y="359"/>
                  <a:pt x="540" y="336"/>
                </a:cubicBezTo>
                <a:cubicBezTo>
                  <a:pt x="562" y="321"/>
                  <a:pt x="584" y="306"/>
                  <a:pt x="606" y="291"/>
                </a:cubicBezTo>
                <a:cubicBezTo>
                  <a:pt x="614" y="310"/>
                  <a:pt x="632" y="323"/>
                  <a:pt x="659" y="324"/>
                </a:cubicBezTo>
                <a:cubicBezTo>
                  <a:pt x="656" y="347"/>
                  <a:pt x="639" y="373"/>
                  <a:pt x="668" y="394"/>
                </a:cubicBezTo>
                <a:cubicBezTo>
                  <a:pt x="647" y="407"/>
                  <a:pt x="646" y="441"/>
                  <a:pt x="669" y="455"/>
                </a:cubicBezTo>
                <a:cubicBezTo>
                  <a:pt x="643" y="464"/>
                  <a:pt x="654" y="485"/>
                  <a:pt x="653" y="502"/>
                </a:cubicBezTo>
                <a:cubicBezTo>
                  <a:pt x="652" y="519"/>
                  <a:pt x="646" y="542"/>
                  <a:pt x="680" y="543"/>
                </a:cubicBezTo>
                <a:cubicBezTo>
                  <a:pt x="653" y="548"/>
                  <a:pt x="650" y="564"/>
                  <a:pt x="653" y="584"/>
                </a:cubicBezTo>
                <a:cubicBezTo>
                  <a:pt x="655" y="601"/>
                  <a:pt x="656" y="618"/>
                  <a:pt x="658" y="636"/>
                </a:cubicBezTo>
                <a:cubicBezTo>
                  <a:pt x="642" y="641"/>
                  <a:pt x="620" y="675"/>
                  <a:pt x="626" y="695"/>
                </a:cubicBezTo>
                <a:cubicBezTo>
                  <a:pt x="603" y="689"/>
                  <a:pt x="566" y="707"/>
                  <a:pt x="564" y="720"/>
                </a:cubicBezTo>
                <a:cubicBezTo>
                  <a:pt x="547" y="717"/>
                  <a:pt x="531" y="712"/>
                  <a:pt x="513" y="711"/>
                </a:cubicBezTo>
                <a:cubicBezTo>
                  <a:pt x="496" y="709"/>
                  <a:pt x="475" y="705"/>
                  <a:pt x="470" y="735"/>
                </a:cubicBezTo>
                <a:cubicBezTo>
                  <a:pt x="461" y="695"/>
                  <a:pt x="433" y="715"/>
                  <a:pt x="411" y="710"/>
                </a:cubicBezTo>
                <a:cubicBezTo>
                  <a:pt x="411" y="734"/>
                  <a:pt x="410" y="756"/>
                  <a:pt x="412" y="777"/>
                </a:cubicBezTo>
                <a:cubicBezTo>
                  <a:pt x="412" y="783"/>
                  <a:pt x="422" y="788"/>
                  <a:pt x="430" y="794"/>
                </a:cubicBezTo>
                <a:cubicBezTo>
                  <a:pt x="402" y="801"/>
                  <a:pt x="411" y="824"/>
                  <a:pt x="411" y="844"/>
                </a:cubicBezTo>
                <a:cubicBezTo>
                  <a:pt x="410" y="857"/>
                  <a:pt x="411" y="870"/>
                  <a:pt x="411" y="884"/>
                </a:cubicBezTo>
                <a:cubicBezTo>
                  <a:pt x="410" y="898"/>
                  <a:pt x="411" y="910"/>
                  <a:pt x="431" y="913"/>
                </a:cubicBezTo>
                <a:cubicBezTo>
                  <a:pt x="408" y="920"/>
                  <a:pt x="410" y="936"/>
                  <a:pt x="411" y="953"/>
                </a:cubicBezTo>
                <a:cubicBezTo>
                  <a:pt x="411" y="976"/>
                  <a:pt x="411" y="1000"/>
                  <a:pt x="411" y="1025"/>
                </a:cubicBezTo>
                <a:cubicBezTo>
                  <a:pt x="357" y="1025"/>
                  <a:pt x="307" y="1025"/>
                  <a:pt x="254" y="1025"/>
                </a:cubicBezTo>
                <a:cubicBezTo>
                  <a:pt x="254" y="985"/>
                  <a:pt x="254" y="946"/>
                  <a:pt x="254" y="905"/>
                </a:cubicBezTo>
                <a:cubicBezTo>
                  <a:pt x="234" y="905"/>
                  <a:pt x="215" y="906"/>
                  <a:pt x="197" y="905"/>
                </a:cubicBezTo>
                <a:cubicBezTo>
                  <a:pt x="187" y="905"/>
                  <a:pt x="177" y="902"/>
                  <a:pt x="167" y="902"/>
                </a:cubicBezTo>
                <a:cubicBezTo>
                  <a:pt x="156" y="902"/>
                  <a:pt x="145" y="904"/>
                  <a:pt x="135" y="905"/>
                </a:cubicBezTo>
                <a:cubicBezTo>
                  <a:pt x="144" y="876"/>
                  <a:pt x="135" y="847"/>
                  <a:pt x="113" y="835"/>
                </a:cubicBezTo>
                <a:cubicBezTo>
                  <a:pt x="140" y="814"/>
                  <a:pt x="139" y="784"/>
                  <a:pt x="115" y="771"/>
                </a:cubicBezTo>
                <a:cubicBezTo>
                  <a:pt x="121" y="761"/>
                  <a:pt x="127" y="752"/>
                  <a:pt x="133" y="743"/>
                </a:cubicBezTo>
                <a:cubicBezTo>
                  <a:pt x="141" y="728"/>
                  <a:pt x="153" y="719"/>
                  <a:pt x="170" y="722"/>
                </a:cubicBezTo>
                <a:cubicBezTo>
                  <a:pt x="187" y="726"/>
                  <a:pt x="197" y="736"/>
                  <a:pt x="197" y="754"/>
                </a:cubicBezTo>
                <a:cubicBezTo>
                  <a:pt x="197" y="768"/>
                  <a:pt x="197" y="782"/>
                  <a:pt x="197" y="796"/>
                </a:cubicBezTo>
                <a:cubicBezTo>
                  <a:pt x="197" y="810"/>
                  <a:pt x="197" y="823"/>
                  <a:pt x="197" y="837"/>
                </a:cubicBezTo>
                <a:cubicBezTo>
                  <a:pt x="216" y="837"/>
                  <a:pt x="233" y="837"/>
                  <a:pt x="250" y="837"/>
                </a:cubicBezTo>
                <a:cubicBezTo>
                  <a:pt x="260" y="803"/>
                  <a:pt x="255" y="781"/>
                  <a:pt x="235" y="771"/>
                </a:cubicBezTo>
                <a:cubicBezTo>
                  <a:pt x="241" y="769"/>
                  <a:pt x="247" y="766"/>
                  <a:pt x="253" y="764"/>
                </a:cubicBezTo>
                <a:cubicBezTo>
                  <a:pt x="253" y="739"/>
                  <a:pt x="252" y="715"/>
                  <a:pt x="254" y="690"/>
                </a:cubicBezTo>
                <a:cubicBezTo>
                  <a:pt x="255" y="669"/>
                  <a:pt x="234" y="677"/>
                  <a:pt x="226" y="666"/>
                </a:cubicBezTo>
                <a:cubicBezTo>
                  <a:pt x="235" y="665"/>
                  <a:pt x="243" y="663"/>
                  <a:pt x="253" y="661"/>
                </a:cubicBezTo>
                <a:cubicBezTo>
                  <a:pt x="253" y="641"/>
                  <a:pt x="255" y="621"/>
                  <a:pt x="252" y="602"/>
                </a:cubicBezTo>
                <a:cubicBezTo>
                  <a:pt x="251" y="594"/>
                  <a:pt x="239" y="588"/>
                  <a:pt x="232" y="581"/>
                </a:cubicBezTo>
                <a:cubicBezTo>
                  <a:pt x="237" y="580"/>
                  <a:pt x="243" y="578"/>
                  <a:pt x="252" y="576"/>
                </a:cubicBezTo>
                <a:cubicBezTo>
                  <a:pt x="252" y="559"/>
                  <a:pt x="252" y="541"/>
                  <a:pt x="252" y="521"/>
                </a:cubicBezTo>
                <a:cubicBezTo>
                  <a:pt x="221" y="524"/>
                  <a:pt x="183" y="505"/>
                  <a:pt x="168" y="553"/>
                </a:cubicBezTo>
                <a:cubicBezTo>
                  <a:pt x="168" y="543"/>
                  <a:pt x="168" y="533"/>
                  <a:pt x="168" y="521"/>
                </a:cubicBezTo>
                <a:cubicBezTo>
                  <a:pt x="138" y="525"/>
                  <a:pt x="104" y="506"/>
                  <a:pt x="81" y="541"/>
                </a:cubicBezTo>
                <a:cubicBezTo>
                  <a:pt x="85" y="533"/>
                  <a:pt x="89" y="525"/>
                  <a:pt x="92" y="518"/>
                </a:cubicBezTo>
                <a:cubicBezTo>
                  <a:pt x="77" y="507"/>
                  <a:pt x="63" y="494"/>
                  <a:pt x="47" y="485"/>
                </a:cubicBezTo>
                <a:cubicBezTo>
                  <a:pt x="40" y="481"/>
                  <a:pt x="29" y="484"/>
                  <a:pt x="18" y="483"/>
                </a:cubicBezTo>
                <a:cubicBezTo>
                  <a:pt x="37" y="473"/>
                  <a:pt x="34" y="458"/>
                  <a:pt x="26" y="442"/>
                </a:cubicBezTo>
                <a:cubicBezTo>
                  <a:pt x="20" y="429"/>
                  <a:pt x="30" y="408"/>
                  <a:pt x="3" y="406"/>
                </a:cubicBezTo>
                <a:cubicBezTo>
                  <a:pt x="34" y="393"/>
                  <a:pt x="18" y="369"/>
                  <a:pt x="20" y="350"/>
                </a:cubicBezTo>
                <a:cubicBezTo>
                  <a:pt x="21" y="345"/>
                  <a:pt x="7" y="339"/>
                  <a:pt x="0" y="333"/>
                </a:cubicBezTo>
                <a:cubicBezTo>
                  <a:pt x="11" y="329"/>
                  <a:pt x="28" y="326"/>
                  <a:pt x="21" y="305"/>
                </a:cubicBezTo>
                <a:cubicBezTo>
                  <a:pt x="17" y="291"/>
                  <a:pt x="31" y="273"/>
                  <a:pt x="12" y="267"/>
                </a:cubicBezTo>
                <a:cubicBezTo>
                  <a:pt x="15" y="259"/>
                  <a:pt x="21" y="252"/>
                  <a:pt x="21" y="245"/>
                </a:cubicBezTo>
                <a:cubicBezTo>
                  <a:pt x="21" y="233"/>
                  <a:pt x="29" y="215"/>
                  <a:pt x="9" y="213"/>
                </a:cubicBezTo>
                <a:cubicBezTo>
                  <a:pt x="26" y="188"/>
                  <a:pt x="44" y="163"/>
                  <a:pt x="62" y="138"/>
                </a:cubicBezTo>
                <a:cubicBezTo>
                  <a:pt x="64" y="142"/>
                  <a:pt x="67" y="147"/>
                  <a:pt x="70" y="153"/>
                </a:cubicBezTo>
                <a:cubicBezTo>
                  <a:pt x="71" y="152"/>
                  <a:pt x="72" y="151"/>
                  <a:pt x="72" y="149"/>
                </a:cubicBezTo>
                <a:cubicBezTo>
                  <a:pt x="92" y="159"/>
                  <a:pt x="112" y="169"/>
                  <a:pt x="131" y="179"/>
                </a:cubicBezTo>
                <a:cubicBezTo>
                  <a:pt x="123" y="193"/>
                  <a:pt x="126" y="245"/>
                  <a:pt x="137" y="252"/>
                </a:cubicBezTo>
                <a:cubicBezTo>
                  <a:pt x="122" y="268"/>
                  <a:pt x="124" y="332"/>
                  <a:pt x="137" y="341"/>
                </a:cubicBezTo>
                <a:cubicBezTo>
                  <a:pt x="119" y="364"/>
                  <a:pt x="132" y="389"/>
                  <a:pt x="128" y="412"/>
                </a:cubicBezTo>
                <a:cubicBezTo>
                  <a:pt x="148" y="419"/>
                  <a:pt x="159" y="413"/>
                  <a:pt x="167" y="395"/>
                </a:cubicBezTo>
                <a:cubicBezTo>
                  <a:pt x="168" y="401"/>
                  <a:pt x="168" y="407"/>
                  <a:pt x="169" y="415"/>
                </a:cubicBezTo>
                <a:cubicBezTo>
                  <a:pt x="186" y="409"/>
                  <a:pt x="208" y="427"/>
                  <a:pt x="216" y="404"/>
                </a:cubicBezTo>
                <a:cubicBezTo>
                  <a:pt x="227" y="408"/>
                  <a:pt x="238" y="413"/>
                  <a:pt x="254" y="419"/>
                </a:cubicBezTo>
                <a:cubicBezTo>
                  <a:pt x="250" y="390"/>
                  <a:pt x="261" y="365"/>
                  <a:pt x="246" y="345"/>
                </a:cubicBezTo>
                <a:cubicBezTo>
                  <a:pt x="248" y="338"/>
                  <a:pt x="252" y="330"/>
                  <a:pt x="253" y="323"/>
                </a:cubicBezTo>
                <a:cubicBezTo>
                  <a:pt x="254" y="308"/>
                  <a:pt x="252" y="293"/>
                  <a:pt x="254" y="279"/>
                </a:cubicBezTo>
                <a:cubicBezTo>
                  <a:pt x="255" y="258"/>
                  <a:pt x="255" y="239"/>
                  <a:pt x="227" y="235"/>
                </a:cubicBezTo>
                <a:cubicBezTo>
                  <a:pt x="231" y="234"/>
                  <a:pt x="235" y="233"/>
                  <a:pt x="238" y="231"/>
                </a:cubicBezTo>
                <a:cubicBezTo>
                  <a:pt x="242" y="230"/>
                  <a:pt x="246" y="230"/>
                  <a:pt x="254" y="228"/>
                </a:cubicBezTo>
                <a:cubicBezTo>
                  <a:pt x="254" y="208"/>
                  <a:pt x="255" y="188"/>
                  <a:pt x="253" y="168"/>
                </a:cubicBezTo>
                <a:cubicBezTo>
                  <a:pt x="252" y="162"/>
                  <a:pt x="242" y="157"/>
                  <a:pt x="234" y="150"/>
                </a:cubicBezTo>
                <a:cubicBezTo>
                  <a:pt x="240" y="148"/>
                  <a:pt x="246" y="146"/>
                  <a:pt x="253" y="143"/>
                </a:cubicBezTo>
                <a:cubicBezTo>
                  <a:pt x="248" y="117"/>
                  <a:pt x="268" y="85"/>
                  <a:pt x="229" y="65"/>
                </a:cubicBezTo>
                <a:cubicBezTo>
                  <a:pt x="241" y="66"/>
                  <a:pt x="248" y="66"/>
                  <a:pt x="255" y="67"/>
                </a:cubicBezTo>
                <a:cubicBezTo>
                  <a:pt x="263" y="40"/>
                  <a:pt x="281" y="24"/>
                  <a:pt x="306" y="14"/>
                </a:cubicBezTo>
                <a:cubicBezTo>
                  <a:pt x="311" y="11"/>
                  <a:pt x="313" y="2"/>
                  <a:pt x="315" y="0"/>
                </a:cubicBezTo>
                <a:cubicBezTo>
                  <a:pt x="324" y="3"/>
                  <a:pt x="333" y="9"/>
                  <a:pt x="343" y="10"/>
                </a:cubicBezTo>
                <a:cubicBezTo>
                  <a:pt x="368" y="15"/>
                  <a:pt x="388" y="27"/>
                  <a:pt x="403" y="48"/>
                </a:cubicBezTo>
                <a:cubicBezTo>
                  <a:pt x="408" y="46"/>
                  <a:pt x="414" y="44"/>
                  <a:pt x="420" y="42"/>
                </a:cubicBezTo>
                <a:cubicBezTo>
                  <a:pt x="420" y="45"/>
                  <a:pt x="420" y="47"/>
                  <a:pt x="419" y="48"/>
                </a:cubicBezTo>
                <a:cubicBezTo>
                  <a:pt x="400" y="72"/>
                  <a:pt x="414" y="100"/>
                  <a:pt x="412" y="127"/>
                </a:cubicBezTo>
                <a:cubicBezTo>
                  <a:pt x="412" y="130"/>
                  <a:pt x="424" y="134"/>
                  <a:pt x="431" y="137"/>
                </a:cubicBezTo>
                <a:cubicBezTo>
                  <a:pt x="391" y="151"/>
                  <a:pt x="419" y="185"/>
                  <a:pt x="409" y="209"/>
                </a:cubicBezTo>
                <a:cubicBezTo>
                  <a:pt x="419" y="210"/>
                  <a:pt x="426" y="210"/>
                  <a:pt x="432" y="211"/>
                </a:cubicBezTo>
                <a:cubicBezTo>
                  <a:pt x="413" y="217"/>
                  <a:pt x="407" y="232"/>
                  <a:pt x="411" y="251"/>
                </a:cubicBezTo>
                <a:cubicBezTo>
                  <a:pt x="414" y="265"/>
                  <a:pt x="399" y="288"/>
                  <a:pt x="432" y="291"/>
                </a:cubicBezTo>
                <a:cubicBezTo>
                  <a:pt x="409" y="294"/>
                  <a:pt x="407" y="310"/>
                  <a:pt x="410" y="324"/>
                </a:cubicBezTo>
                <a:cubicBezTo>
                  <a:pt x="412" y="337"/>
                  <a:pt x="403" y="355"/>
                  <a:pt x="421" y="366"/>
                </a:cubicBezTo>
                <a:close/>
                <a:moveTo>
                  <a:pt x="343" y="24"/>
                </a:moveTo>
                <a:cubicBezTo>
                  <a:pt x="345" y="46"/>
                  <a:pt x="349" y="64"/>
                  <a:pt x="349" y="82"/>
                </a:cubicBezTo>
                <a:cubicBezTo>
                  <a:pt x="350" y="145"/>
                  <a:pt x="350" y="209"/>
                  <a:pt x="350" y="272"/>
                </a:cubicBezTo>
                <a:cubicBezTo>
                  <a:pt x="350" y="510"/>
                  <a:pt x="350" y="749"/>
                  <a:pt x="351" y="987"/>
                </a:cubicBezTo>
                <a:cubicBezTo>
                  <a:pt x="351" y="995"/>
                  <a:pt x="351" y="1004"/>
                  <a:pt x="351" y="1013"/>
                </a:cubicBezTo>
                <a:cubicBezTo>
                  <a:pt x="360" y="1013"/>
                  <a:pt x="368" y="1013"/>
                  <a:pt x="377" y="1013"/>
                </a:cubicBezTo>
                <a:cubicBezTo>
                  <a:pt x="377" y="1004"/>
                  <a:pt x="377" y="996"/>
                  <a:pt x="377" y="988"/>
                </a:cubicBezTo>
                <a:cubicBezTo>
                  <a:pt x="377" y="746"/>
                  <a:pt x="377" y="504"/>
                  <a:pt x="377" y="261"/>
                </a:cubicBezTo>
                <a:cubicBezTo>
                  <a:pt x="377" y="201"/>
                  <a:pt x="378" y="142"/>
                  <a:pt x="377" y="82"/>
                </a:cubicBezTo>
                <a:cubicBezTo>
                  <a:pt x="376" y="58"/>
                  <a:pt x="366" y="37"/>
                  <a:pt x="343" y="24"/>
                </a:cubicBezTo>
                <a:close/>
                <a:moveTo>
                  <a:pt x="313" y="1014"/>
                </a:moveTo>
                <a:cubicBezTo>
                  <a:pt x="313" y="1006"/>
                  <a:pt x="314" y="1001"/>
                  <a:pt x="314" y="996"/>
                </a:cubicBezTo>
                <a:cubicBezTo>
                  <a:pt x="314" y="752"/>
                  <a:pt x="313" y="509"/>
                  <a:pt x="314" y="266"/>
                </a:cubicBezTo>
                <a:cubicBezTo>
                  <a:pt x="315" y="186"/>
                  <a:pt x="306" y="106"/>
                  <a:pt x="322" y="27"/>
                </a:cubicBezTo>
                <a:cubicBezTo>
                  <a:pt x="303" y="34"/>
                  <a:pt x="290" y="51"/>
                  <a:pt x="289" y="78"/>
                </a:cubicBezTo>
                <a:cubicBezTo>
                  <a:pt x="287" y="128"/>
                  <a:pt x="286" y="177"/>
                  <a:pt x="286" y="226"/>
                </a:cubicBezTo>
                <a:cubicBezTo>
                  <a:pt x="286" y="481"/>
                  <a:pt x="287" y="737"/>
                  <a:pt x="287" y="992"/>
                </a:cubicBezTo>
                <a:cubicBezTo>
                  <a:pt x="287" y="999"/>
                  <a:pt x="287" y="1006"/>
                  <a:pt x="288" y="1014"/>
                </a:cubicBezTo>
                <a:cubicBezTo>
                  <a:pt x="297" y="1014"/>
                  <a:pt x="304" y="1014"/>
                  <a:pt x="313" y="1014"/>
                </a:cubicBezTo>
                <a:close/>
                <a:moveTo>
                  <a:pt x="618" y="322"/>
                </a:moveTo>
                <a:cubicBezTo>
                  <a:pt x="616" y="323"/>
                  <a:pt x="614" y="323"/>
                  <a:pt x="612" y="324"/>
                </a:cubicBezTo>
                <a:cubicBezTo>
                  <a:pt x="612" y="412"/>
                  <a:pt x="612" y="501"/>
                  <a:pt x="612" y="589"/>
                </a:cubicBezTo>
                <a:cubicBezTo>
                  <a:pt x="612" y="643"/>
                  <a:pt x="586" y="668"/>
                  <a:pt x="532" y="668"/>
                </a:cubicBezTo>
                <a:cubicBezTo>
                  <a:pt x="497" y="668"/>
                  <a:pt x="462" y="668"/>
                  <a:pt x="426" y="669"/>
                </a:cubicBezTo>
                <a:cubicBezTo>
                  <a:pt x="421" y="669"/>
                  <a:pt x="416" y="674"/>
                  <a:pt x="411" y="676"/>
                </a:cubicBezTo>
                <a:cubicBezTo>
                  <a:pt x="416" y="679"/>
                  <a:pt x="421" y="684"/>
                  <a:pt x="426" y="684"/>
                </a:cubicBezTo>
                <a:cubicBezTo>
                  <a:pt x="464" y="684"/>
                  <a:pt x="502" y="684"/>
                  <a:pt x="540" y="684"/>
                </a:cubicBezTo>
                <a:cubicBezTo>
                  <a:pt x="592" y="682"/>
                  <a:pt x="622" y="657"/>
                  <a:pt x="624" y="605"/>
                </a:cubicBezTo>
                <a:cubicBezTo>
                  <a:pt x="628" y="519"/>
                  <a:pt x="626" y="432"/>
                  <a:pt x="626" y="345"/>
                </a:cubicBezTo>
                <a:cubicBezTo>
                  <a:pt x="626" y="337"/>
                  <a:pt x="621" y="330"/>
                  <a:pt x="618" y="322"/>
                </a:cubicBezTo>
                <a:close/>
                <a:moveTo>
                  <a:pt x="65" y="173"/>
                </a:moveTo>
                <a:cubicBezTo>
                  <a:pt x="62" y="172"/>
                  <a:pt x="60" y="171"/>
                  <a:pt x="58" y="170"/>
                </a:cubicBezTo>
                <a:cubicBezTo>
                  <a:pt x="55" y="178"/>
                  <a:pt x="49" y="186"/>
                  <a:pt x="49" y="194"/>
                </a:cubicBezTo>
                <a:cubicBezTo>
                  <a:pt x="49" y="269"/>
                  <a:pt x="48" y="345"/>
                  <a:pt x="50" y="420"/>
                </a:cubicBezTo>
                <a:cubicBezTo>
                  <a:pt x="51" y="462"/>
                  <a:pt x="80" y="491"/>
                  <a:pt x="122" y="493"/>
                </a:cubicBezTo>
                <a:cubicBezTo>
                  <a:pt x="162" y="495"/>
                  <a:pt x="202" y="494"/>
                  <a:pt x="242" y="493"/>
                </a:cubicBezTo>
                <a:cubicBezTo>
                  <a:pt x="246" y="493"/>
                  <a:pt x="250" y="487"/>
                  <a:pt x="254" y="483"/>
                </a:cubicBezTo>
                <a:cubicBezTo>
                  <a:pt x="253" y="481"/>
                  <a:pt x="252" y="479"/>
                  <a:pt x="250" y="478"/>
                </a:cubicBezTo>
                <a:cubicBezTo>
                  <a:pt x="208" y="478"/>
                  <a:pt x="167" y="478"/>
                  <a:pt x="125" y="478"/>
                </a:cubicBezTo>
                <a:cubicBezTo>
                  <a:pt x="94" y="477"/>
                  <a:pt x="75" y="462"/>
                  <a:pt x="68" y="432"/>
                </a:cubicBezTo>
                <a:cubicBezTo>
                  <a:pt x="65" y="420"/>
                  <a:pt x="65" y="407"/>
                  <a:pt x="65" y="394"/>
                </a:cubicBezTo>
                <a:cubicBezTo>
                  <a:pt x="64" y="320"/>
                  <a:pt x="65" y="247"/>
                  <a:pt x="65" y="173"/>
                </a:cubicBezTo>
                <a:close/>
                <a:moveTo>
                  <a:pt x="590" y="324"/>
                </a:moveTo>
                <a:cubicBezTo>
                  <a:pt x="587" y="324"/>
                  <a:pt x="585" y="323"/>
                  <a:pt x="583" y="323"/>
                </a:cubicBezTo>
                <a:cubicBezTo>
                  <a:pt x="580" y="334"/>
                  <a:pt x="574" y="344"/>
                  <a:pt x="574" y="355"/>
                </a:cubicBezTo>
                <a:cubicBezTo>
                  <a:pt x="573" y="434"/>
                  <a:pt x="574" y="512"/>
                  <a:pt x="574" y="591"/>
                </a:cubicBezTo>
                <a:cubicBezTo>
                  <a:pt x="574" y="624"/>
                  <a:pt x="563" y="633"/>
                  <a:pt x="531" y="632"/>
                </a:cubicBezTo>
                <a:cubicBezTo>
                  <a:pt x="496" y="631"/>
                  <a:pt x="461" y="632"/>
                  <a:pt x="425" y="633"/>
                </a:cubicBezTo>
                <a:cubicBezTo>
                  <a:pt x="421" y="633"/>
                  <a:pt x="416" y="637"/>
                  <a:pt x="411" y="639"/>
                </a:cubicBezTo>
                <a:cubicBezTo>
                  <a:pt x="416" y="642"/>
                  <a:pt x="421" y="647"/>
                  <a:pt x="426" y="647"/>
                </a:cubicBezTo>
                <a:cubicBezTo>
                  <a:pt x="463" y="648"/>
                  <a:pt x="499" y="647"/>
                  <a:pt x="535" y="648"/>
                </a:cubicBezTo>
                <a:cubicBezTo>
                  <a:pt x="570" y="649"/>
                  <a:pt x="589" y="632"/>
                  <a:pt x="589" y="597"/>
                </a:cubicBezTo>
                <a:cubicBezTo>
                  <a:pt x="590" y="569"/>
                  <a:pt x="590" y="541"/>
                  <a:pt x="590" y="513"/>
                </a:cubicBezTo>
                <a:cubicBezTo>
                  <a:pt x="590" y="450"/>
                  <a:pt x="590" y="387"/>
                  <a:pt x="590" y="324"/>
                </a:cubicBezTo>
                <a:close/>
                <a:moveTo>
                  <a:pt x="93" y="171"/>
                </a:moveTo>
                <a:cubicBezTo>
                  <a:pt x="91" y="172"/>
                  <a:pt x="88" y="172"/>
                  <a:pt x="86" y="173"/>
                </a:cubicBezTo>
                <a:cubicBezTo>
                  <a:pt x="86" y="253"/>
                  <a:pt x="86" y="332"/>
                  <a:pt x="86" y="412"/>
                </a:cubicBezTo>
                <a:cubicBezTo>
                  <a:pt x="86" y="420"/>
                  <a:pt x="88" y="431"/>
                  <a:pt x="93" y="436"/>
                </a:cubicBezTo>
                <a:cubicBezTo>
                  <a:pt x="100" y="445"/>
                  <a:pt x="111" y="454"/>
                  <a:pt x="120" y="455"/>
                </a:cubicBezTo>
                <a:cubicBezTo>
                  <a:pt x="160" y="457"/>
                  <a:pt x="200" y="456"/>
                  <a:pt x="240" y="456"/>
                </a:cubicBezTo>
                <a:cubicBezTo>
                  <a:pt x="244" y="456"/>
                  <a:pt x="249" y="451"/>
                  <a:pt x="253" y="448"/>
                </a:cubicBezTo>
                <a:cubicBezTo>
                  <a:pt x="249" y="446"/>
                  <a:pt x="244" y="442"/>
                  <a:pt x="240" y="442"/>
                </a:cubicBezTo>
                <a:cubicBezTo>
                  <a:pt x="207" y="441"/>
                  <a:pt x="174" y="441"/>
                  <a:pt x="142" y="441"/>
                </a:cubicBezTo>
                <a:cubicBezTo>
                  <a:pt x="110" y="441"/>
                  <a:pt x="101" y="433"/>
                  <a:pt x="101" y="402"/>
                </a:cubicBezTo>
                <a:cubicBezTo>
                  <a:pt x="101" y="334"/>
                  <a:pt x="101" y="267"/>
                  <a:pt x="100" y="200"/>
                </a:cubicBezTo>
                <a:cubicBezTo>
                  <a:pt x="100" y="190"/>
                  <a:pt x="96" y="181"/>
                  <a:pt x="93" y="171"/>
                </a:cubicBezTo>
                <a:close/>
                <a:moveTo>
                  <a:pt x="176" y="860"/>
                </a:moveTo>
                <a:cubicBezTo>
                  <a:pt x="176" y="850"/>
                  <a:pt x="176" y="842"/>
                  <a:pt x="176" y="835"/>
                </a:cubicBezTo>
                <a:cubicBezTo>
                  <a:pt x="177" y="807"/>
                  <a:pt x="177" y="779"/>
                  <a:pt x="176" y="751"/>
                </a:cubicBezTo>
                <a:cubicBezTo>
                  <a:pt x="176" y="745"/>
                  <a:pt x="168" y="740"/>
                  <a:pt x="164" y="734"/>
                </a:cubicBezTo>
                <a:cubicBezTo>
                  <a:pt x="160" y="739"/>
                  <a:pt x="153" y="743"/>
                  <a:pt x="153" y="748"/>
                </a:cubicBezTo>
                <a:cubicBezTo>
                  <a:pt x="152" y="783"/>
                  <a:pt x="152" y="819"/>
                  <a:pt x="153" y="854"/>
                </a:cubicBezTo>
                <a:cubicBezTo>
                  <a:pt x="154" y="869"/>
                  <a:pt x="163" y="882"/>
                  <a:pt x="179" y="883"/>
                </a:cubicBezTo>
                <a:cubicBezTo>
                  <a:pt x="203" y="885"/>
                  <a:pt x="227" y="883"/>
                  <a:pt x="252" y="883"/>
                </a:cubicBezTo>
                <a:cubicBezTo>
                  <a:pt x="252" y="876"/>
                  <a:pt x="252" y="869"/>
                  <a:pt x="252" y="860"/>
                </a:cubicBezTo>
                <a:cubicBezTo>
                  <a:pt x="227" y="860"/>
                  <a:pt x="203" y="860"/>
                  <a:pt x="176" y="86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4" name="Freeform 62">
            <a:extLst>
              <a:ext uri="{FF2B5EF4-FFF2-40B4-BE49-F238E27FC236}">
                <a16:creationId xmlns:a16="http://schemas.microsoft.com/office/drawing/2014/main" id="{F1461639-F5CF-4305-BA7D-563CE37DFF21}"/>
              </a:ext>
            </a:extLst>
          </p:cNvPr>
          <p:cNvSpPr>
            <a:spLocks noEditPoints="1"/>
          </p:cNvSpPr>
          <p:nvPr/>
        </p:nvSpPr>
        <p:spPr bwMode="auto">
          <a:xfrm>
            <a:off x="8004176" y="1427163"/>
            <a:ext cx="876300" cy="366713"/>
          </a:xfrm>
          <a:custGeom>
            <a:avLst/>
            <a:gdLst>
              <a:gd name="T0" fmla="*/ 686 w 1058"/>
              <a:gd name="T1" fmla="*/ 167 h 443"/>
              <a:gd name="T2" fmla="*/ 712 w 1058"/>
              <a:gd name="T3" fmla="*/ 203 h 443"/>
              <a:gd name="T4" fmla="*/ 740 w 1058"/>
              <a:gd name="T5" fmla="*/ 195 h 443"/>
              <a:gd name="T6" fmla="*/ 741 w 1058"/>
              <a:gd name="T7" fmla="*/ 218 h 443"/>
              <a:gd name="T8" fmla="*/ 1055 w 1058"/>
              <a:gd name="T9" fmla="*/ 364 h 443"/>
              <a:gd name="T10" fmla="*/ 884 w 1058"/>
              <a:gd name="T11" fmla="*/ 432 h 443"/>
              <a:gd name="T12" fmla="*/ 507 w 1058"/>
              <a:gd name="T13" fmla="*/ 397 h 443"/>
              <a:gd name="T14" fmla="*/ 64 w 1058"/>
              <a:gd name="T15" fmla="*/ 351 h 443"/>
              <a:gd name="T16" fmla="*/ 76 w 1058"/>
              <a:gd name="T17" fmla="*/ 14 h 443"/>
              <a:gd name="T18" fmla="*/ 448 w 1058"/>
              <a:gd name="T19" fmla="*/ 9 h 443"/>
              <a:gd name="T20" fmla="*/ 514 w 1058"/>
              <a:gd name="T21" fmla="*/ 57 h 443"/>
              <a:gd name="T22" fmla="*/ 534 w 1058"/>
              <a:gd name="T23" fmla="*/ 80 h 443"/>
              <a:gd name="T24" fmla="*/ 566 w 1058"/>
              <a:gd name="T25" fmla="*/ 99 h 443"/>
              <a:gd name="T26" fmla="*/ 582 w 1058"/>
              <a:gd name="T27" fmla="*/ 119 h 443"/>
              <a:gd name="T28" fmla="*/ 633 w 1058"/>
              <a:gd name="T29" fmla="*/ 132 h 443"/>
              <a:gd name="T30" fmla="*/ 661 w 1058"/>
              <a:gd name="T31" fmla="*/ 175 h 443"/>
              <a:gd name="T32" fmla="*/ 657 w 1058"/>
              <a:gd name="T33" fmla="*/ 186 h 443"/>
              <a:gd name="T34" fmla="*/ 604 w 1058"/>
              <a:gd name="T35" fmla="*/ 191 h 443"/>
              <a:gd name="T36" fmla="*/ 575 w 1058"/>
              <a:gd name="T37" fmla="*/ 196 h 443"/>
              <a:gd name="T38" fmla="*/ 605 w 1058"/>
              <a:gd name="T39" fmla="*/ 153 h 443"/>
              <a:gd name="T40" fmla="*/ 548 w 1058"/>
              <a:gd name="T41" fmla="*/ 154 h 443"/>
              <a:gd name="T42" fmla="*/ 520 w 1058"/>
              <a:gd name="T43" fmla="*/ 156 h 443"/>
              <a:gd name="T44" fmla="*/ 554 w 1058"/>
              <a:gd name="T45" fmla="*/ 113 h 443"/>
              <a:gd name="T46" fmla="*/ 499 w 1058"/>
              <a:gd name="T47" fmla="*/ 115 h 443"/>
              <a:gd name="T48" fmla="*/ 469 w 1058"/>
              <a:gd name="T49" fmla="*/ 115 h 443"/>
              <a:gd name="T50" fmla="*/ 509 w 1058"/>
              <a:gd name="T51" fmla="*/ 70 h 443"/>
              <a:gd name="T52" fmla="*/ 335 w 1058"/>
              <a:gd name="T53" fmla="*/ 125 h 443"/>
              <a:gd name="T54" fmla="*/ 676 w 1058"/>
              <a:gd name="T55" fmla="*/ 360 h 443"/>
              <a:gd name="T56" fmla="*/ 884 w 1058"/>
              <a:gd name="T57" fmla="*/ 308 h 443"/>
              <a:gd name="T58" fmla="*/ 731 w 1058"/>
              <a:gd name="T59" fmla="*/ 230 h 443"/>
              <a:gd name="T60" fmla="*/ 704 w 1058"/>
              <a:gd name="T61" fmla="*/ 277 h 443"/>
              <a:gd name="T62" fmla="*/ 694 w 1058"/>
              <a:gd name="T63" fmla="*/ 250 h 443"/>
              <a:gd name="T64" fmla="*/ 675 w 1058"/>
              <a:gd name="T65" fmla="*/ 197 h 443"/>
              <a:gd name="T66" fmla="*/ 643 w 1058"/>
              <a:gd name="T67" fmla="*/ 244 h 443"/>
              <a:gd name="T68" fmla="*/ 633 w 1058"/>
              <a:gd name="T69" fmla="*/ 217 h 443"/>
              <a:gd name="T70" fmla="*/ 900 w 1058"/>
              <a:gd name="T71" fmla="*/ 295 h 443"/>
              <a:gd name="T72" fmla="*/ 870 w 1058"/>
              <a:gd name="T73" fmla="*/ 337 h 443"/>
              <a:gd name="T74" fmla="*/ 631 w 1058"/>
              <a:gd name="T75" fmla="*/ 391 h 443"/>
              <a:gd name="T76" fmla="*/ 783 w 1058"/>
              <a:gd name="T77" fmla="*/ 425 h 443"/>
              <a:gd name="T78" fmla="*/ 1045 w 1058"/>
              <a:gd name="T79" fmla="*/ 354 h 443"/>
              <a:gd name="T80" fmla="*/ 900 w 1058"/>
              <a:gd name="T81" fmla="*/ 295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58" h="443">
                <a:moveTo>
                  <a:pt x="661" y="175"/>
                </a:moveTo>
                <a:cubicBezTo>
                  <a:pt x="673" y="171"/>
                  <a:pt x="680" y="169"/>
                  <a:pt x="686" y="167"/>
                </a:cubicBezTo>
                <a:cubicBezTo>
                  <a:pt x="687" y="174"/>
                  <a:pt x="688" y="181"/>
                  <a:pt x="690" y="191"/>
                </a:cubicBezTo>
                <a:cubicBezTo>
                  <a:pt x="695" y="194"/>
                  <a:pt x="703" y="199"/>
                  <a:pt x="712" y="203"/>
                </a:cubicBezTo>
                <a:cubicBezTo>
                  <a:pt x="716" y="204"/>
                  <a:pt x="721" y="202"/>
                  <a:pt x="725" y="201"/>
                </a:cubicBezTo>
                <a:cubicBezTo>
                  <a:pt x="731" y="199"/>
                  <a:pt x="735" y="197"/>
                  <a:pt x="740" y="195"/>
                </a:cubicBezTo>
                <a:cubicBezTo>
                  <a:pt x="741" y="201"/>
                  <a:pt x="742" y="207"/>
                  <a:pt x="742" y="213"/>
                </a:cubicBezTo>
                <a:cubicBezTo>
                  <a:pt x="742" y="214"/>
                  <a:pt x="742" y="216"/>
                  <a:pt x="741" y="218"/>
                </a:cubicBezTo>
                <a:cubicBezTo>
                  <a:pt x="827" y="260"/>
                  <a:pt x="917" y="290"/>
                  <a:pt x="1010" y="312"/>
                </a:cubicBezTo>
                <a:cubicBezTo>
                  <a:pt x="1047" y="321"/>
                  <a:pt x="1058" y="333"/>
                  <a:pt x="1055" y="364"/>
                </a:cubicBezTo>
                <a:cubicBezTo>
                  <a:pt x="1055" y="371"/>
                  <a:pt x="1049" y="380"/>
                  <a:pt x="1043" y="384"/>
                </a:cubicBezTo>
                <a:cubicBezTo>
                  <a:pt x="994" y="412"/>
                  <a:pt x="940" y="426"/>
                  <a:pt x="884" y="432"/>
                </a:cubicBezTo>
                <a:cubicBezTo>
                  <a:pt x="778" y="443"/>
                  <a:pt x="673" y="432"/>
                  <a:pt x="567" y="423"/>
                </a:cubicBezTo>
                <a:cubicBezTo>
                  <a:pt x="543" y="421"/>
                  <a:pt x="525" y="414"/>
                  <a:pt x="507" y="397"/>
                </a:cubicBezTo>
                <a:cubicBezTo>
                  <a:pt x="469" y="359"/>
                  <a:pt x="420" y="350"/>
                  <a:pt x="367" y="351"/>
                </a:cubicBezTo>
                <a:cubicBezTo>
                  <a:pt x="266" y="352"/>
                  <a:pt x="165" y="351"/>
                  <a:pt x="64" y="351"/>
                </a:cubicBezTo>
                <a:cubicBezTo>
                  <a:pt x="59" y="351"/>
                  <a:pt x="54" y="351"/>
                  <a:pt x="49" y="350"/>
                </a:cubicBezTo>
                <a:cubicBezTo>
                  <a:pt x="6" y="234"/>
                  <a:pt x="0" y="121"/>
                  <a:pt x="76" y="14"/>
                </a:cubicBezTo>
                <a:cubicBezTo>
                  <a:pt x="84" y="2"/>
                  <a:pt x="91" y="0"/>
                  <a:pt x="105" y="4"/>
                </a:cubicBezTo>
                <a:cubicBezTo>
                  <a:pt x="219" y="40"/>
                  <a:pt x="333" y="51"/>
                  <a:pt x="448" y="9"/>
                </a:cubicBezTo>
                <a:cubicBezTo>
                  <a:pt x="454" y="7"/>
                  <a:pt x="463" y="10"/>
                  <a:pt x="468" y="14"/>
                </a:cubicBezTo>
                <a:cubicBezTo>
                  <a:pt x="484" y="28"/>
                  <a:pt x="499" y="43"/>
                  <a:pt x="514" y="57"/>
                </a:cubicBezTo>
                <a:cubicBezTo>
                  <a:pt x="521" y="57"/>
                  <a:pt x="528" y="56"/>
                  <a:pt x="536" y="55"/>
                </a:cubicBezTo>
                <a:cubicBezTo>
                  <a:pt x="535" y="62"/>
                  <a:pt x="535" y="69"/>
                  <a:pt x="534" y="80"/>
                </a:cubicBezTo>
                <a:cubicBezTo>
                  <a:pt x="539" y="84"/>
                  <a:pt x="547" y="91"/>
                  <a:pt x="555" y="97"/>
                </a:cubicBezTo>
                <a:cubicBezTo>
                  <a:pt x="558" y="99"/>
                  <a:pt x="562" y="99"/>
                  <a:pt x="566" y="99"/>
                </a:cubicBezTo>
                <a:cubicBezTo>
                  <a:pt x="572" y="98"/>
                  <a:pt x="578" y="96"/>
                  <a:pt x="584" y="95"/>
                </a:cubicBezTo>
                <a:cubicBezTo>
                  <a:pt x="584" y="102"/>
                  <a:pt x="583" y="110"/>
                  <a:pt x="582" y="119"/>
                </a:cubicBezTo>
                <a:cubicBezTo>
                  <a:pt x="590" y="125"/>
                  <a:pt x="599" y="133"/>
                  <a:pt x="607" y="139"/>
                </a:cubicBezTo>
                <a:cubicBezTo>
                  <a:pt x="617" y="136"/>
                  <a:pt x="625" y="134"/>
                  <a:pt x="633" y="132"/>
                </a:cubicBezTo>
                <a:cubicBezTo>
                  <a:pt x="633" y="139"/>
                  <a:pt x="633" y="147"/>
                  <a:pt x="632" y="156"/>
                </a:cubicBezTo>
                <a:cubicBezTo>
                  <a:pt x="641" y="162"/>
                  <a:pt x="653" y="169"/>
                  <a:pt x="661" y="175"/>
                </a:cubicBezTo>
                <a:close/>
                <a:moveTo>
                  <a:pt x="662" y="196"/>
                </a:moveTo>
                <a:cubicBezTo>
                  <a:pt x="660" y="193"/>
                  <a:pt x="659" y="190"/>
                  <a:pt x="657" y="186"/>
                </a:cubicBezTo>
                <a:cubicBezTo>
                  <a:pt x="645" y="179"/>
                  <a:pt x="633" y="171"/>
                  <a:pt x="619" y="162"/>
                </a:cubicBezTo>
                <a:cubicBezTo>
                  <a:pt x="614" y="173"/>
                  <a:pt x="610" y="183"/>
                  <a:pt x="604" y="191"/>
                </a:cubicBezTo>
                <a:cubicBezTo>
                  <a:pt x="600" y="197"/>
                  <a:pt x="595" y="204"/>
                  <a:pt x="588" y="206"/>
                </a:cubicBezTo>
                <a:cubicBezTo>
                  <a:pt x="585" y="207"/>
                  <a:pt x="575" y="199"/>
                  <a:pt x="575" y="196"/>
                </a:cubicBezTo>
                <a:cubicBezTo>
                  <a:pt x="575" y="189"/>
                  <a:pt x="579" y="182"/>
                  <a:pt x="583" y="176"/>
                </a:cubicBezTo>
                <a:cubicBezTo>
                  <a:pt x="589" y="168"/>
                  <a:pt x="597" y="161"/>
                  <a:pt x="605" y="153"/>
                </a:cubicBezTo>
                <a:cubicBezTo>
                  <a:pt x="592" y="143"/>
                  <a:pt x="581" y="135"/>
                  <a:pt x="568" y="125"/>
                </a:cubicBezTo>
                <a:cubicBezTo>
                  <a:pt x="561" y="135"/>
                  <a:pt x="555" y="145"/>
                  <a:pt x="548" y="154"/>
                </a:cubicBezTo>
                <a:cubicBezTo>
                  <a:pt x="544" y="159"/>
                  <a:pt x="539" y="166"/>
                  <a:pt x="533" y="167"/>
                </a:cubicBezTo>
                <a:cubicBezTo>
                  <a:pt x="529" y="167"/>
                  <a:pt x="521" y="161"/>
                  <a:pt x="520" y="156"/>
                </a:cubicBezTo>
                <a:cubicBezTo>
                  <a:pt x="519" y="151"/>
                  <a:pt x="523" y="143"/>
                  <a:pt x="527" y="138"/>
                </a:cubicBezTo>
                <a:cubicBezTo>
                  <a:pt x="535" y="129"/>
                  <a:pt x="544" y="122"/>
                  <a:pt x="554" y="113"/>
                </a:cubicBezTo>
                <a:cubicBezTo>
                  <a:pt x="542" y="102"/>
                  <a:pt x="532" y="93"/>
                  <a:pt x="519" y="83"/>
                </a:cubicBezTo>
                <a:cubicBezTo>
                  <a:pt x="512" y="95"/>
                  <a:pt x="506" y="105"/>
                  <a:pt x="499" y="115"/>
                </a:cubicBezTo>
                <a:cubicBezTo>
                  <a:pt x="495" y="120"/>
                  <a:pt x="488" y="126"/>
                  <a:pt x="482" y="127"/>
                </a:cubicBezTo>
                <a:cubicBezTo>
                  <a:pt x="478" y="127"/>
                  <a:pt x="469" y="120"/>
                  <a:pt x="469" y="115"/>
                </a:cubicBezTo>
                <a:cubicBezTo>
                  <a:pt x="469" y="110"/>
                  <a:pt x="473" y="102"/>
                  <a:pt x="478" y="98"/>
                </a:cubicBezTo>
                <a:cubicBezTo>
                  <a:pt x="486" y="88"/>
                  <a:pt x="497" y="80"/>
                  <a:pt x="509" y="70"/>
                </a:cubicBezTo>
                <a:cubicBezTo>
                  <a:pt x="489" y="53"/>
                  <a:pt x="472" y="38"/>
                  <a:pt x="453" y="22"/>
                </a:cubicBezTo>
                <a:cubicBezTo>
                  <a:pt x="411" y="47"/>
                  <a:pt x="368" y="78"/>
                  <a:pt x="335" y="125"/>
                </a:cubicBezTo>
                <a:cubicBezTo>
                  <a:pt x="465" y="173"/>
                  <a:pt x="577" y="242"/>
                  <a:pt x="628" y="379"/>
                </a:cubicBezTo>
                <a:cubicBezTo>
                  <a:pt x="645" y="372"/>
                  <a:pt x="660" y="365"/>
                  <a:pt x="676" y="360"/>
                </a:cubicBezTo>
                <a:cubicBezTo>
                  <a:pt x="737" y="338"/>
                  <a:pt x="799" y="323"/>
                  <a:pt x="865" y="323"/>
                </a:cubicBezTo>
                <a:cubicBezTo>
                  <a:pt x="876" y="323"/>
                  <a:pt x="883" y="320"/>
                  <a:pt x="884" y="308"/>
                </a:cubicBezTo>
                <a:cubicBezTo>
                  <a:pt x="885" y="298"/>
                  <a:pt x="886" y="289"/>
                  <a:pt x="873" y="284"/>
                </a:cubicBezTo>
                <a:cubicBezTo>
                  <a:pt x="826" y="267"/>
                  <a:pt x="780" y="249"/>
                  <a:pt x="731" y="230"/>
                </a:cubicBezTo>
                <a:cubicBezTo>
                  <a:pt x="727" y="240"/>
                  <a:pt x="724" y="252"/>
                  <a:pt x="719" y="263"/>
                </a:cubicBezTo>
                <a:cubicBezTo>
                  <a:pt x="716" y="269"/>
                  <a:pt x="710" y="276"/>
                  <a:pt x="704" y="277"/>
                </a:cubicBezTo>
                <a:cubicBezTo>
                  <a:pt x="700" y="279"/>
                  <a:pt x="690" y="273"/>
                  <a:pt x="689" y="269"/>
                </a:cubicBezTo>
                <a:cubicBezTo>
                  <a:pt x="688" y="264"/>
                  <a:pt x="691" y="256"/>
                  <a:pt x="694" y="250"/>
                </a:cubicBezTo>
                <a:cubicBezTo>
                  <a:pt x="700" y="240"/>
                  <a:pt x="708" y="230"/>
                  <a:pt x="716" y="220"/>
                </a:cubicBezTo>
                <a:cubicBezTo>
                  <a:pt x="701" y="211"/>
                  <a:pt x="690" y="205"/>
                  <a:pt x="675" y="197"/>
                </a:cubicBezTo>
                <a:cubicBezTo>
                  <a:pt x="668" y="210"/>
                  <a:pt x="663" y="222"/>
                  <a:pt x="656" y="233"/>
                </a:cubicBezTo>
                <a:cubicBezTo>
                  <a:pt x="653" y="237"/>
                  <a:pt x="648" y="243"/>
                  <a:pt x="643" y="244"/>
                </a:cubicBezTo>
                <a:cubicBezTo>
                  <a:pt x="638" y="244"/>
                  <a:pt x="629" y="240"/>
                  <a:pt x="629" y="236"/>
                </a:cubicBezTo>
                <a:cubicBezTo>
                  <a:pt x="628" y="230"/>
                  <a:pt x="629" y="221"/>
                  <a:pt x="633" y="217"/>
                </a:cubicBezTo>
                <a:cubicBezTo>
                  <a:pt x="642" y="209"/>
                  <a:pt x="652" y="203"/>
                  <a:pt x="662" y="196"/>
                </a:cubicBezTo>
                <a:close/>
                <a:moveTo>
                  <a:pt x="900" y="295"/>
                </a:moveTo>
                <a:cubicBezTo>
                  <a:pt x="898" y="303"/>
                  <a:pt x="897" y="310"/>
                  <a:pt x="896" y="316"/>
                </a:cubicBezTo>
                <a:cubicBezTo>
                  <a:pt x="892" y="329"/>
                  <a:pt x="885" y="335"/>
                  <a:pt x="870" y="337"/>
                </a:cubicBezTo>
                <a:cubicBezTo>
                  <a:pt x="821" y="342"/>
                  <a:pt x="772" y="349"/>
                  <a:pt x="724" y="359"/>
                </a:cubicBezTo>
                <a:cubicBezTo>
                  <a:pt x="692" y="366"/>
                  <a:pt x="662" y="380"/>
                  <a:pt x="631" y="391"/>
                </a:cubicBezTo>
                <a:cubicBezTo>
                  <a:pt x="639" y="418"/>
                  <a:pt x="639" y="418"/>
                  <a:pt x="661" y="420"/>
                </a:cubicBezTo>
                <a:cubicBezTo>
                  <a:pt x="702" y="422"/>
                  <a:pt x="742" y="425"/>
                  <a:pt x="783" y="425"/>
                </a:cubicBezTo>
                <a:cubicBezTo>
                  <a:pt x="867" y="426"/>
                  <a:pt x="949" y="417"/>
                  <a:pt x="1026" y="380"/>
                </a:cubicBezTo>
                <a:cubicBezTo>
                  <a:pt x="1037" y="375"/>
                  <a:pt x="1047" y="370"/>
                  <a:pt x="1045" y="354"/>
                </a:cubicBezTo>
                <a:cubicBezTo>
                  <a:pt x="1042" y="340"/>
                  <a:pt x="1035" y="331"/>
                  <a:pt x="1021" y="328"/>
                </a:cubicBezTo>
                <a:cubicBezTo>
                  <a:pt x="982" y="317"/>
                  <a:pt x="942" y="307"/>
                  <a:pt x="900" y="29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5" name="Freeform 63">
            <a:extLst>
              <a:ext uri="{FF2B5EF4-FFF2-40B4-BE49-F238E27FC236}">
                <a16:creationId xmlns:a16="http://schemas.microsoft.com/office/drawing/2014/main" id="{7C134389-470A-4DAC-ADF4-8DB51985EE61}"/>
              </a:ext>
            </a:extLst>
          </p:cNvPr>
          <p:cNvSpPr>
            <a:spLocks noEditPoints="1"/>
          </p:cNvSpPr>
          <p:nvPr/>
        </p:nvSpPr>
        <p:spPr bwMode="auto">
          <a:xfrm>
            <a:off x="8215313" y="2606675"/>
            <a:ext cx="461963" cy="877888"/>
          </a:xfrm>
          <a:custGeom>
            <a:avLst/>
            <a:gdLst>
              <a:gd name="T0" fmla="*/ 113 w 559"/>
              <a:gd name="T1" fmla="*/ 1019 h 1059"/>
              <a:gd name="T2" fmla="*/ 99 w 559"/>
              <a:gd name="T3" fmla="*/ 781 h 1059"/>
              <a:gd name="T4" fmla="*/ 4 w 559"/>
              <a:gd name="T5" fmla="*/ 682 h 1059"/>
              <a:gd name="T6" fmla="*/ 14 w 559"/>
              <a:gd name="T7" fmla="*/ 589 h 1059"/>
              <a:gd name="T8" fmla="*/ 105 w 559"/>
              <a:gd name="T9" fmla="*/ 329 h 1059"/>
              <a:gd name="T10" fmla="*/ 237 w 559"/>
              <a:gd name="T11" fmla="*/ 92 h 1059"/>
              <a:gd name="T12" fmla="*/ 559 w 559"/>
              <a:gd name="T13" fmla="*/ 140 h 1059"/>
              <a:gd name="T14" fmla="*/ 435 w 559"/>
              <a:gd name="T15" fmla="*/ 152 h 1059"/>
              <a:gd name="T16" fmla="*/ 385 w 559"/>
              <a:gd name="T17" fmla="*/ 211 h 1059"/>
              <a:gd name="T18" fmla="*/ 491 w 559"/>
              <a:gd name="T19" fmla="*/ 479 h 1059"/>
              <a:gd name="T20" fmla="*/ 539 w 559"/>
              <a:gd name="T21" fmla="*/ 678 h 1059"/>
              <a:gd name="T22" fmla="*/ 446 w 559"/>
              <a:gd name="T23" fmla="*/ 647 h 1059"/>
              <a:gd name="T24" fmla="*/ 322 w 559"/>
              <a:gd name="T25" fmla="*/ 1026 h 1059"/>
              <a:gd name="T26" fmla="*/ 66 w 559"/>
              <a:gd name="T27" fmla="*/ 1059 h 1059"/>
              <a:gd name="T28" fmla="*/ 361 w 559"/>
              <a:gd name="T29" fmla="*/ 1047 h 1059"/>
              <a:gd name="T30" fmla="*/ 308 w 559"/>
              <a:gd name="T31" fmla="*/ 1037 h 1059"/>
              <a:gd name="T32" fmla="*/ 298 w 559"/>
              <a:gd name="T33" fmla="*/ 988 h 1059"/>
              <a:gd name="T34" fmla="*/ 452 w 559"/>
              <a:gd name="T35" fmla="*/ 443 h 1059"/>
              <a:gd name="T36" fmla="*/ 362 w 559"/>
              <a:gd name="T37" fmla="*/ 195 h 1059"/>
              <a:gd name="T38" fmla="*/ 315 w 559"/>
              <a:gd name="T39" fmla="*/ 173 h 1059"/>
              <a:gd name="T40" fmla="*/ 309 w 559"/>
              <a:gd name="T41" fmla="*/ 85 h 1059"/>
              <a:gd name="T42" fmla="*/ 247 w 559"/>
              <a:gd name="T43" fmla="*/ 109 h 1059"/>
              <a:gd name="T44" fmla="*/ 162 w 559"/>
              <a:gd name="T45" fmla="*/ 273 h 1059"/>
              <a:gd name="T46" fmla="*/ 239 w 559"/>
              <a:gd name="T47" fmla="*/ 220 h 1059"/>
              <a:gd name="T48" fmla="*/ 267 w 559"/>
              <a:gd name="T49" fmla="*/ 350 h 1059"/>
              <a:gd name="T50" fmla="*/ 183 w 559"/>
              <a:gd name="T51" fmla="*/ 879 h 1059"/>
              <a:gd name="T52" fmla="*/ 244 w 559"/>
              <a:gd name="T53" fmla="*/ 1022 h 1059"/>
              <a:gd name="T54" fmla="*/ 361 w 559"/>
              <a:gd name="T55" fmla="*/ 1047 h 1059"/>
              <a:gd name="T56" fmla="*/ 138 w 559"/>
              <a:gd name="T57" fmla="*/ 432 h 1059"/>
              <a:gd name="T58" fmla="*/ 87 w 559"/>
              <a:gd name="T59" fmla="*/ 634 h 1059"/>
              <a:gd name="T60" fmla="*/ 534 w 559"/>
              <a:gd name="T61" fmla="*/ 127 h 1059"/>
              <a:gd name="T62" fmla="*/ 471 w 559"/>
              <a:gd name="T63" fmla="*/ 120 h 10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59" h="1059">
                <a:moveTo>
                  <a:pt x="63" y="1056"/>
                </a:moveTo>
                <a:cubicBezTo>
                  <a:pt x="80" y="1043"/>
                  <a:pt x="96" y="1029"/>
                  <a:pt x="113" y="1019"/>
                </a:cubicBezTo>
                <a:cubicBezTo>
                  <a:pt x="124" y="1012"/>
                  <a:pt x="126" y="1006"/>
                  <a:pt x="126" y="995"/>
                </a:cubicBezTo>
                <a:cubicBezTo>
                  <a:pt x="126" y="922"/>
                  <a:pt x="114" y="852"/>
                  <a:pt x="99" y="781"/>
                </a:cubicBezTo>
                <a:cubicBezTo>
                  <a:pt x="88" y="728"/>
                  <a:pt x="77" y="674"/>
                  <a:pt x="66" y="616"/>
                </a:cubicBezTo>
                <a:cubicBezTo>
                  <a:pt x="45" y="639"/>
                  <a:pt x="24" y="660"/>
                  <a:pt x="4" y="682"/>
                </a:cubicBezTo>
                <a:cubicBezTo>
                  <a:pt x="3" y="681"/>
                  <a:pt x="2" y="680"/>
                  <a:pt x="0" y="679"/>
                </a:cubicBezTo>
                <a:cubicBezTo>
                  <a:pt x="5" y="649"/>
                  <a:pt x="7" y="619"/>
                  <a:pt x="14" y="589"/>
                </a:cubicBezTo>
                <a:cubicBezTo>
                  <a:pt x="27" y="534"/>
                  <a:pt x="40" y="478"/>
                  <a:pt x="57" y="425"/>
                </a:cubicBezTo>
                <a:cubicBezTo>
                  <a:pt x="68" y="391"/>
                  <a:pt x="89" y="360"/>
                  <a:pt x="105" y="329"/>
                </a:cubicBezTo>
                <a:cubicBezTo>
                  <a:pt x="123" y="291"/>
                  <a:pt x="141" y="253"/>
                  <a:pt x="161" y="216"/>
                </a:cubicBezTo>
                <a:cubicBezTo>
                  <a:pt x="185" y="174"/>
                  <a:pt x="209" y="132"/>
                  <a:pt x="237" y="92"/>
                </a:cubicBezTo>
                <a:cubicBezTo>
                  <a:pt x="289" y="18"/>
                  <a:pt x="360" y="0"/>
                  <a:pt x="439" y="46"/>
                </a:cubicBezTo>
                <a:cubicBezTo>
                  <a:pt x="482" y="71"/>
                  <a:pt x="521" y="106"/>
                  <a:pt x="559" y="140"/>
                </a:cubicBezTo>
                <a:cubicBezTo>
                  <a:pt x="534" y="136"/>
                  <a:pt x="510" y="132"/>
                  <a:pt x="485" y="130"/>
                </a:cubicBezTo>
                <a:cubicBezTo>
                  <a:pt x="465" y="127"/>
                  <a:pt x="450" y="140"/>
                  <a:pt x="435" y="152"/>
                </a:cubicBezTo>
                <a:cubicBezTo>
                  <a:pt x="421" y="164"/>
                  <a:pt x="407" y="176"/>
                  <a:pt x="391" y="185"/>
                </a:cubicBezTo>
                <a:cubicBezTo>
                  <a:pt x="376" y="192"/>
                  <a:pt x="376" y="202"/>
                  <a:pt x="385" y="211"/>
                </a:cubicBezTo>
                <a:cubicBezTo>
                  <a:pt x="432" y="267"/>
                  <a:pt x="449" y="333"/>
                  <a:pt x="461" y="403"/>
                </a:cubicBezTo>
                <a:cubicBezTo>
                  <a:pt x="466" y="429"/>
                  <a:pt x="483" y="453"/>
                  <a:pt x="491" y="479"/>
                </a:cubicBezTo>
                <a:cubicBezTo>
                  <a:pt x="509" y="541"/>
                  <a:pt x="524" y="604"/>
                  <a:pt x="541" y="667"/>
                </a:cubicBezTo>
                <a:cubicBezTo>
                  <a:pt x="541" y="668"/>
                  <a:pt x="540" y="670"/>
                  <a:pt x="539" y="678"/>
                </a:cubicBezTo>
                <a:cubicBezTo>
                  <a:pt x="510" y="648"/>
                  <a:pt x="483" y="621"/>
                  <a:pt x="456" y="592"/>
                </a:cubicBezTo>
                <a:cubicBezTo>
                  <a:pt x="453" y="610"/>
                  <a:pt x="450" y="629"/>
                  <a:pt x="446" y="647"/>
                </a:cubicBezTo>
                <a:cubicBezTo>
                  <a:pt x="420" y="772"/>
                  <a:pt x="378" y="890"/>
                  <a:pt x="307" y="997"/>
                </a:cubicBezTo>
                <a:cubicBezTo>
                  <a:pt x="294" y="1018"/>
                  <a:pt x="297" y="1024"/>
                  <a:pt x="322" y="1026"/>
                </a:cubicBezTo>
                <a:cubicBezTo>
                  <a:pt x="357" y="1030"/>
                  <a:pt x="392" y="1036"/>
                  <a:pt x="423" y="1059"/>
                </a:cubicBezTo>
                <a:cubicBezTo>
                  <a:pt x="304" y="1059"/>
                  <a:pt x="185" y="1059"/>
                  <a:pt x="66" y="1059"/>
                </a:cubicBezTo>
                <a:cubicBezTo>
                  <a:pt x="65" y="1058"/>
                  <a:pt x="64" y="1057"/>
                  <a:pt x="63" y="1056"/>
                </a:cubicBezTo>
                <a:close/>
                <a:moveTo>
                  <a:pt x="361" y="1047"/>
                </a:moveTo>
                <a:cubicBezTo>
                  <a:pt x="361" y="1046"/>
                  <a:pt x="361" y="1045"/>
                  <a:pt x="361" y="1043"/>
                </a:cubicBezTo>
                <a:cubicBezTo>
                  <a:pt x="344" y="1041"/>
                  <a:pt x="326" y="1038"/>
                  <a:pt x="308" y="1037"/>
                </a:cubicBezTo>
                <a:cubicBezTo>
                  <a:pt x="292" y="1036"/>
                  <a:pt x="287" y="1028"/>
                  <a:pt x="289" y="1014"/>
                </a:cubicBezTo>
                <a:cubicBezTo>
                  <a:pt x="290" y="1005"/>
                  <a:pt x="293" y="995"/>
                  <a:pt x="298" y="988"/>
                </a:cubicBezTo>
                <a:cubicBezTo>
                  <a:pt x="336" y="933"/>
                  <a:pt x="365" y="873"/>
                  <a:pt x="387" y="810"/>
                </a:cubicBezTo>
                <a:cubicBezTo>
                  <a:pt x="430" y="692"/>
                  <a:pt x="457" y="570"/>
                  <a:pt x="452" y="443"/>
                </a:cubicBezTo>
                <a:cubicBezTo>
                  <a:pt x="449" y="373"/>
                  <a:pt x="435" y="305"/>
                  <a:pt x="394" y="245"/>
                </a:cubicBezTo>
                <a:cubicBezTo>
                  <a:pt x="384" y="229"/>
                  <a:pt x="374" y="214"/>
                  <a:pt x="362" y="195"/>
                </a:cubicBezTo>
                <a:cubicBezTo>
                  <a:pt x="354" y="195"/>
                  <a:pt x="341" y="195"/>
                  <a:pt x="329" y="195"/>
                </a:cubicBezTo>
                <a:cubicBezTo>
                  <a:pt x="313" y="195"/>
                  <a:pt x="310" y="187"/>
                  <a:pt x="315" y="173"/>
                </a:cubicBezTo>
                <a:cubicBezTo>
                  <a:pt x="319" y="162"/>
                  <a:pt x="323" y="150"/>
                  <a:pt x="324" y="138"/>
                </a:cubicBezTo>
                <a:cubicBezTo>
                  <a:pt x="326" y="119"/>
                  <a:pt x="333" y="97"/>
                  <a:pt x="309" y="85"/>
                </a:cubicBezTo>
                <a:cubicBezTo>
                  <a:pt x="286" y="74"/>
                  <a:pt x="270" y="89"/>
                  <a:pt x="254" y="102"/>
                </a:cubicBezTo>
                <a:cubicBezTo>
                  <a:pt x="251" y="104"/>
                  <a:pt x="249" y="107"/>
                  <a:pt x="247" y="109"/>
                </a:cubicBezTo>
                <a:cubicBezTo>
                  <a:pt x="212" y="148"/>
                  <a:pt x="192" y="195"/>
                  <a:pt x="172" y="242"/>
                </a:cubicBezTo>
                <a:cubicBezTo>
                  <a:pt x="169" y="250"/>
                  <a:pt x="167" y="259"/>
                  <a:pt x="162" y="273"/>
                </a:cubicBezTo>
                <a:cubicBezTo>
                  <a:pt x="175" y="265"/>
                  <a:pt x="182" y="261"/>
                  <a:pt x="189" y="256"/>
                </a:cubicBezTo>
                <a:cubicBezTo>
                  <a:pt x="206" y="244"/>
                  <a:pt x="222" y="231"/>
                  <a:pt x="239" y="220"/>
                </a:cubicBezTo>
                <a:cubicBezTo>
                  <a:pt x="267" y="202"/>
                  <a:pt x="283" y="211"/>
                  <a:pt x="280" y="244"/>
                </a:cubicBezTo>
                <a:cubicBezTo>
                  <a:pt x="278" y="279"/>
                  <a:pt x="272" y="315"/>
                  <a:pt x="267" y="350"/>
                </a:cubicBezTo>
                <a:cubicBezTo>
                  <a:pt x="253" y="431"/>
                  <a:pt x="236" y="511"/>
                  <a:pt x="226" y="592"/>
                </a:cubicBezTo>
                <a:cubicBezTo>
                  <a:pt x="213" y="688"/>
                  <a:pt x="215" y="786"/>
                  <a:pt x="183" y="879"/>
                </a:cubicBezTo>
                <a:cubicBezTo>
                  <a:pt x="173" y="906"/>
                  <a:pt x="178" y="934"/>
                  <a:pt x="197" y="958"/>
                </a:cubicBezTo>
                <a:cubicBezTo>
                  <a:pt x="213" y="979"/>
                  <a:pt x="227" y="1002"/>
                  <a:pt x="244" y="1022"/>
                </a:cubicBezTo>
                <a:cubicBezTo>
                  <a:pt x="254" y="1033"/>
                  <a:pt x="267" y="1044"/>
                  <a:pt x="280" y="1046"/>
                </a:cubicBezTo>
                <a:cubicBezTo>
                  <a:pt x="307" y="1050"/>
                  <a:pt x="334" y="1047"/>
                  <a:pt x="361" y="1047"/>
                </a:cubicBezTo>
                <a:close/>
                <a:moveTo>
                  <a:pt x="141" y="388"/>
                </a:moveTo>
                <a:cubicBezTo>
                  <a:pt x="140" y="403"/>
                  <a:pt x="140" y="417"/>
                  <a:pt x="138" y="432"/>
                </a:cubicBezTo>
                <a:cubicBezTo>
                  <a:pt x="132" y="489"/>
                  <a:pt x="113" y="543"/>
                  <a:pt x="87" y="594"/>
                </a:cubicBezTo>
                <a:cubicBezTo>
                  <a:pt x="80" y="607"/>
                  <a:pt x="77" y="619"/>
                  <a:pt x="87" y="634"/>
                </a:cubicBezTo>
                <a:cubicBezTo>
                  <a:pt x="125" y="555"/>
                  <a:pt x="153" y="476"/>
                  <a:pt x="141" y="388"/>
                </a:cubicBezTo>
                <a:close/>
                <a:moveTo>
                  <a:pt x="534" y="127"/>
                </a:moveTo>
                <a:cubicBezTo>
                  <a:pt x="517" y="112"/>
                  <a:pt x="503" y="99"/>
                  <a:pt x="485" y="84"/>
                </a:cubicBezTo>
                <a:cubicBezTo>
                  <a:pt x="479" y="98"/>
                  <a:pt x="475" y="109"/>
                  <a:pt x="471" y="120"/>
                </a:cubicBezTo>
                <a:cubicBezTo>
                  <a:pt x="492" y="122"/>
                  <a:pt x="510" y="124"/>
                  <a:pt x="534" y="1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6" name="Freeform 64">
            <a:extLst>
              <a:ext uri="{FF2B5EF4-FFF2-40B4-BE49-F238E27FC236}">
                <a16:creationId xmlns:a16="http://schemas.microsoft.com/office/drawing/2014/main" id="{01FF873A-E3E3-464B-9642-116107732CF7}"/>
              </a:ext>
            </a:extLst>
          </p:cNvPr>
          <p:cNvSpPr>
            <a:spLocks/>
          </p:cNvSpPr>
          <p:nvPr/>
        </p:nvSpPr>
        <p:spPr bwMode="auto">
          <a:xfrm>
            <a:off x="6848476" y="4110038"/>
            <a:ext cx="215900" cy="812800"/>
          </a:xfrm>
          <a:custGeom>
            <a:avLst/>
            <a:gdLst>
              <a:gd name="T0" fmla="*/ 37 w 260"/>
              <a:gd name="T1" fmla="*/ 767 h 981"/>
              <a:gd name="T2" fmla="*/ 104 w 260"/>
              <a:gd name="T3" fmla="*/ 767 h 981"/>
              <a:gd name="T4" fmla="*/ 210 w 260"/>
              <a:gd name="T5" fmla="*/ 767 h 981"/>
              <a:gd name="T6" fmla="*/ 233 w 260"/>
              <a:gd name="T7" fmla="*/ 759 h 981"/>
              <a:gd name="T8" fmla="*/ 234 w 260"/>
              <a:gd name="T9" fmla="*/ 773 h 981"/>
              <a:gd name="T10" fmla="*/ 235 w 260"/>
              <a:gd name="T11" fmla="*/ 913 h 981"/>
              <a:gd name="T12" fmla="*/ 217 w 260"/>
              <a:gd name="T13" fmla="*/ 943 h 981"/>
              <a:gd name="T14" fmla="*/ 86 w 260"/>
              <a:gd name="T15" fmla="*/ 980 h 981"/>
              <a:gd name="T16" fmla="*/ 2 w 260"/>
              <a:gd name="T17" fmla="*/ 980 h 981"/>
              <a:gd name="T18" fmla="*/ 2 w 260"/>
              <a:gd name="T19" fmla="*/ 954 h 981"/>
              <a:gd name="T20" fmla="*/ 1 w 260"/>
              <a:gd name="T21" fmla="*/ 340 h 981"/>
              <a:gd name="T22" fmla="*/ 87 w 260"/>
              <a:gd name="T23" fmla="*/ 236 h 981"/>
              <a:gd name="T24" fmla="*/ 87 w 260"/>
              <a:gd name="T25" fmla="*/ 0 h 981"/>
              <a:gd name="T26" fmla="*/ 174 w 260"/>
              <a:gd name="T27" fmla="*/ 0 h 981"/>
              <a:gd name="T28" fmla="*/ 174 w 260"/>
              <a:gd name="T29" fmla="*/ 235 h 981"/>
              <a:gd name="T30" fmla="*/ 217 w 260"/>
              <a:gd name="T31" fmla="*/ 250 h 981"/>
              <a:gd name="T32" fmla="*/ 258 w 260"/>
              <a:gd name="T33" fmla="*/ 309 h 981"/>
              <a:gd name="T34" fmla="*/ 258 w 260"/>
              <a:gd name="T35" fmla="*/ 446 h 981"/>
              <a:gd name="T36" fmla="*/ 120 w 260"/>
              <a:gd name="T37" fmla="*/ 446 h 981"/>
              <a:gd name="T38" fmla="*/ 120 w 260"/>
              <a:gd name="T39" fmla="*/ 494 h 981"/>
              <a:gd name="T40" fmla="*/ 37 w 260"/>
              <a:gd name="T41" fmla="*/ 494 h 981"/>
              <a:gd name="T42" fmla="*/ 37 w 260"/>
              <a:gd name="T43" fmla="*/ 767 h 9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60" h="981">
                <a:moveTo>
                  <a:pt x="37" y="767"/>
                </a:moveTo>
                <a:cubicBezTo>
                  <a:pt x="59" y="767"/>
                  <a:pt x="82" y="767"/>
                  <a:pt x="104" y="767"/>
                </a:cubicBezTo>
                <a:cubicBezTo>
                  <a:pt x="140" y="767"/>
                  <a:pt x="175" y="767"/>
                  <a:pt x="210" y="767"/>
                </a:cubicBezTo>
                <a:cubicBezTo>
                  <a:pt x="217" y="766"/>
                  <a:pt x="224" y="762"/>
                  <a:pt x="233" y="759"/>
                </a:cubicBezTo>
                <a:cubicBezTo>
                  <a:pt x="233" y="762"/>
                  <a:pt x="234" y="768"/>
                  <a:pt x="234" y="773"/>
                </a:cubicBezTo>
                <a:cubicBezTo>
                  <a:pt x="235" y="820"/>
                  <a:pt x="234" y="866"/>
                  <a:pt x="235" y="913"/>
                </a:cubicBezTo>
                <a:cubicBezTo>
                  <a:pt x="235" y="928"/>
                  <a:pt x="230" y="938"/>
                  <a:pt x="217" y="943"/>
                </a:cubicBezTo>
                <a:cubicBezTo>
                  <a:pt x="175" y="961"/>
                  <a:pt x="133" y="981"/>
                  <a:pt x="86" y="980"/>
                </a:cubicBezTo>
                <a:cubicBezTo>
                  <a:pt x="59" y="979"/>
                  <a:pt x="31" y="980"/>
                  <a:pt x="2" y="980"/>
                </a:cubicBezTo>
                <a:cubicBezTo>
                  <a:pt x="2" y="970"/>
                  <a:pt x="2" y="962"/>
                  <a:pt x="2" y="954"/>
                </a:cubicBezTo>
                <a:cubicBezTo>
                  <a:pt x="2" y="750"/>
                  <a:pt x="3" y="545"/>
                  <a:pt x="1" y="340"/>
                </a:cubicBezTo>
                <a:cubicBezTo>
                  <a:pt x="0" y="282"/>
                  <a:pt x="29" y="245"/>
                  <a:pt x="87" y="236"/>
                </a:cubicBezTo>
                <a:cubicBezTo>
                  <a:pt x="87" y="158"/>
                  <a:pt x="87" y="80"/>
                  <a:pt x="87" y="0"/>
                </a:cubicBezTo>
                <a:cubicBezTo>
                  <a:pt x="117" y="0"/>
                  <a:pt x="144" y="0"/>
                  <a:pt x="174" y="0"/>
                </a:cubicBezTo>
                <a:cubicBezTo>
                  <a:pt x="174" y="79"/>
                  <a:pt x="174" y="158"/>
                  <a:pt x="174" y="235"/>
                </a:cubicBezTo>
                <a:cubicBezTo>
                  <a:pt x="190" y="240"/>
                  <a:pt x="204" y="244"/>
                  <a:pt x="217" y="250"/>
                </a:cubicBezTo>
                <a:cubicBezTo>
                  <a:pt x="240" y="263"/>
                  <a:pt x="256" y="283"/>
                  <a:pt x="258" y="309"/>
                </a:cubicBezTo>
                <a:cubicBezTo>
                  <a:pt x="260" y="354"/>
                  <a:pt x="258" y="399"/>
                  <a:pt x="258" y="446"/>
                </a:cubicBezTo>
                <a:cubicBezTo>
                  <a:pt x="212" y="446"/>
                  <a:pt x="167" y="446"/>
                  <a:pt x="120" y="446"/>
                </a:cubicBezTo>
                <a:cubicBezTo>
                  <a:pt x="120" y="463"/>
                  <a:pt x="120" y="478"/>
                  <a:pt x="120" y="494"/>
                </a:cubicBezTo>
                <a:cubicBezTo>
                  <a:pt x="91" y="494"/>
                  <a:pt x="65" y="494"/>
                  <a:pt x="37" y="494"/>
                </a:cubicBezTo>
                <a:cubicBezTo>
                  <a:pt x="37" y="585"/>
                  <a:pt x="37" y="675"/>
                  <a:pt x="37" y="76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7" name="Freeform 65">
            <a:extLst>
              <a:ext uri="{FF2B5EF4-FFF2-40B4-BE49-F238E27FC236}">
                <a16:creationId xmlns:a16="http://schemas.microsoft.com/office/drawing/2014/main" id="{1797E131-55D6-482B-8E95-272F9C0930C7}"/>
              </a:ext>
            </a:extLst>
          </p:cNvPr>
          <p:cNvSpPr>
            <a:spLocks noEditPoints="1"/>
          </p:cNvSpPr>
          <p:nvPr/>
        </p:nvSpPr>
        <p:spPr bwMode="auto">
          <a:xfrm>
            <a:off x="5153026" y="4154488"/>
            <a:ext cx="849313" cy="577850"/>
          </a:xfrm>
          <a:custGeom>
            <a:avLst/>
            <a:gdLst>
              <a:gd name="T0" fmla="*/ 529 w 1025"/>
              <a:gd name="T1" fmla="*/ 699 h 699"/>
              <a:gd name="T2" fmla="*/ 238 w 1025"/>
              <a:gd name="T3" fmla="*/ 642 h 699"/>
              <a:gd name="T4" fmla="*/ 21 w 1025"/>
              <a:gd name="T5" fmla="*/ 379 h 699"/>
              <a:gd name="T6" fmla="*/ 107 w 1025"/>
              <a:gd name="T7" fmla="*/ 92 h 699"/>
              <a:gd name="T8" fmla="*/ 383 w 1025"/>
              <a:gd name="T9" fmla="*/ 24 h 699"/>
              <a:gd name="T10" fmla="*/ 542 w 1025"/>
              <a:gd name="T11" fmla="*/ 109 h 699"/>
              <a:gd name="T12" fmla="*/ 662 w 1025"/>
              <a:gd name="T13" fmla="*/ 208 h 699"/>
              <a:gd name="T14" fmla="*/ 797 w 1025"/>
              <a:gd name="T15" fmla="*/ 258 h 699"/>
              <a:gd name="T16" fmla="*/ 942 w 1025"/>
              <a:gd name="T17" fmla="*/ 298 h 699"/>
              <a:gd name="T18" fmla="*/ 1013 w 1025"/>
              <a:gd name="T19" fmla="*/ 453 h 699"/>
              <a:gd name="T20" fmla="*/ 890 w 1025"/>
              <a:gd name="T21" fmla="*/ 618 h 699"/>
              <a:gd name="T22" fmla="*/ 609 w 1025"/>
              <a:gd name="T23" fmla="*/ 694 h 699"/>
              <a:gd name="T24" fmla="*/ 529 w 1025"/>
              <a:gd name="T25" fmla="*/ 699 h 699"/>
              <a:gd name="T26" fmla="*/ 541 w 1025"/>
              <a:gd name="T27" fmla="*/ 659 h 699"/>
              <a:gd name="T28" fmla="*/ 629 w 1025"/>
              <a:gd name="T29" fmla="*/ 654 h 699"/>
              <a:gd name="T30" fmla="*/ 858 w 1025"/>
              <a:gd name="T31" fmla="*/ 592 h 699"/>
              <a:gd name="T32" fmla="*/ 964 w 1025"/>
              <a:gd name="T33" fmla="*/ 488 h 699"/>
              <a:gd name="T34" fmla="*/ 904 w 1025"/>
              <a:gd name="T35" fmla="*/ 323 h 699"/>
              <a:gd name="T36" fmla="*/ 807 w 1025"/>
              <a:gd name="T37" fmla="*/ 298 h 699"/>
              <a:gd name="T38" fmla="*/ 681 w 1025"/>
              <a:gd name="T39" fmla="*/ 264 h 699"/>
              <a:gd name="T40" fmla="*/ 544 w 1025"/>
              <a:gd name="T41" fmla="*/ 161 h 699"/>
              <a:gd name="T42" fmla="*/ 372 w 1025"/>
              <a:gd name="T43" fmla="*/ 61 h 699"/>
              <a:gd name="T44" fmla="*/ 119 w 1025"/>
              <a:gd name="T45" fmla="*/ 134 h 699"/>
              <a:gd name="T46" fmla="*/ 62 w 1025"/>
              <a:gd name="T47" fmla="*/ 386 h 699"/>
              <a:gd name="T48" fmla="*/ 286 w 1025"/>
              <a:gd name="T49" fmla="*/ 621 h 699"/>
              <a:gd name="T50" fmla="*/ 541 w 1025"/>
              <a:gd name="T51" fmla="*/ 659 h 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25" h="699">
                <a:moveTo>
                  <a:pt x="529" y="699"/>
                </a:moveTo>
                <a:cubicBezTo>
                  <a:pt x="429" y="698"/>
                  <a:pt x="329" y="688"/>
                  <a:pt x="238" y="642"/>
                </a:cubicBezTo>
                <a:cubicBezTo>
                  <a:pt x="128" y="586"/>
                  <a:pt x="46" y="504"/>
                  <a:pt x="21" y="379"/>
                </a:cubicBezTo>
                <a:cubicBezTo>
                  <a:pt x="0" y="270"/>
                  <a:pt x="23" y="170"/>
                  <a:pt x="107" y="92"/>
                </a:cubicBezTo>
                <a:cubicBezTo>
                  <a:pt x="186" y="18"/>
                  <a:pt x="280" y="0"/>
                  <a:pt x="383" y="24"/>
                </a:cubicBezTo>
                <a:cubicBezTo>
                  <a:pt x="444" y="38"/>
                  <a:pt x="495" y="70"/>
                  <a:pt x="542" y="109"/>
                </a:cubicBezTo>
                <a:cubicBezTo>
                  <a:pt x="582" y="143"/>
                  <a:pt x="621" y="177"/>
                  <a:pt x="662" y="208"/>
                </a:cubicBezTo>
                <a:cubicBezTo>
                  <a:pt x="701" y="239"/>
                  <a:pt x="747" y="253"/>
                  <a:pt x="797" y="258"/>
                </a:cubicBezTo>
                <a:cubicBezTo>
                  <a:pt x="847" y="263"/>
                  <a:pt x="896" y="276"/>
                  <a:pt x="942" y="298"/>
                </a:cubicBezTo>
                <a:cubicBezTo>
                  <a:pt x="1001" y="327"/>
                  <a:pt x="1025" y="381"/>
                  <a:pt x="1013" y="453"/>
                </a:cubicBezTo>
                <a:cubicBezTo>
                  <a:pt x="1001" y="530"/>
                  <a:pt x="955" y="581"/>
                  <a:pt x="890" y="618"/>
                </a:cubicBezTo>
                <a:cubicBezTo>
                  <a:pt x="803" y="668"/>
                  <a:pt x="707" y="686"/>
                  <a:pt x="609" y="694"/>
                </a:cubicBezTo>
                <a:cubicBezTo>
                  <a:pt x="583" y="696"/>
                  <a:pt x="556" y="697"/>
                  <a:pt x="529" y="699"/>
                </a:cubicBezTo>
                <a:close/>
                <a:moveTo>
                  <a:pt x="541" y="659"/>
                </a:moveTo>
                <a:cubicBezTo>
                  <a:pt x="561" y="658"/>
                  <a:pt x="595" y="657"/>
                  <a:pt x="629" y="654"/>
                </a:cubicBezTo>
                <a:cubicBezTo>
                  <a:pt x="709" y="646"/>
                  <a:pt x="786" y="630"/>
                  <a:pt x="858" y="592"/>
                </a:cubicBezTo>
                <a:cubicBezTo>
                  <a:pt x="904" y="568"/>
                  <a:pt x="945" y="538"/>
                  <a:pt x="964" y="488"/>
                </a:cubicBezTo>
                <a:cubicBezTo>
                  <a:pt x="995" y="408"/>
                  <a:pt x="983" y="350"/>
                  <a:pt x="904" y="323"/>
                </a:cubicBezTo>
                <a:cubicBezTo>
                  <a:pt x="872" y="312"/>
                  <a:pt x="840" y="305"/>
                  <a:pt x="807" y="298"/>
                </a:cubicBezTo>
                <a:cubicBezTo>
                  <a:pt x="764" y="290"/>
                  <a:pt x="721" y="285"/>
                  <a:pt x="681" y="264"/>
                </a:cubicBezTo>
                <a:cubicBezTo>
                  <a:pt x="629" y="237"/>
                  <a:pt x="587" y="199"/>
                  <a:pt x="544" y="161"/>
                </a:cubicBezTo>
                <a:cubicBezTo>
                  <a:pt x="493" y="116"/>
                  <a:pt x="439" y="77"/>
                  <a:pt x="372" y="61"/>
                </a:cubicBezTo>
                <a:cubicBezTo>
                  <a:pt x="274" y="38"/>
                  <a:pt x="187" y="60"/>
                  <a:pt x="119" y="134"/>
                </a:cubicBezTo>
                <a:cubicBezTo>
                  <a:pt x="53" y="206"/>
                  <a:pt x="38" y="294"/>
                  <a:pt x="62" y="386"/>
                </a:cubicBezTo>
                <a:cubicBezTo>
                  <a:pt x="93" y="504"/>
                  <a:pt x="177" y="576"/>
                  <a:pt x="286" y="621"/>
                </a:cubicBezTo>
                <a:cubicBezTo>
                  <a:pt x="363" y="653"/>
                  <a:pt x="445" y="658"/>
                  <a:pt x="541" y="6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8" name="Freeform 66">
            <a:extLst>
              <a:ext uri="{FF2B5EF4-FFF2-40B4-BE49-F238E27FC236}">
                <a16:creationId xmlns:a16="http://schemas.microsoft.com/office/drawing/2014/main" id="{59058E9C-7205-4076-B868-7F93D278E008}"/>
              </a:ext>
            </a:extLst>
          </p:cNvPr>
          <p:cNvSpPr>
            <a:spLocks/>
          </p:cNvSpPr>
          <p:nvPr/>
        </p:nvSpPr>
        <p:spPr bwMode="auto">
          <a:xfrm>
            <a:off x="5145088" y="4424363"/>
            <a:ext cx="865188" cy="393700"/>
          </a:xfrm>
          <a:custGeom>
            <a:avLst/>
            <a:gdLst>
              <a:gd name="T0" fmla="*/ 1043 w 1045"/>
              <a:gd name="T1" fmla="*/ 140 h 476"/>
              <a:gd name="T2" fmla="*/ 1008 w 1045"/>
              <a:gd name="T3" fmla="*/ 302 h 476"/>
              <a:gd name="T4" fmla="*/ 893 w 1045"/>
              <a:gd name="T5" fmla="*/ 400 h 476"/>
              <a:gd name="T6" fmla="*/ 618 w 1045"/>
              <a:gd name="T7" fmla="*/ 469 h 476"/>
              <a:gd name="T8" fmla="*/ 300 w 1045"/>
              <a:gd name="T9" fmla="*/ 439 h 476"/>
              <a:gd name="T10" fmla="*/ 19 w 1045"/>
              <a:gd name="T11" fmla="*/ 160 h 476"/>
              <a:gd name="T12" fmla="*/ 5 w 1045"/>
              <a:gd name="T13" fmla="*/ 0 h 476"/>
              <a:gd name="T14" fmla="*/ 13 w 1045"/>
              <a:gd name="T15" fmla="*/ 56 h 476"/>
              <a:gd name="T16" fmla="*/ 28 w 1045"/>
              <a:gd name="T17" fmla="*/ 110 h 476"/>
              <a:gd name="T18" fmla="*/ 217 w 1045"/>
              <a:gd name="T19" fmla="*/ 321 h 476"/>
              <a:gd name="T20" fmla="*/ 569 w 1045"/>
              <a:gd name="T21" fmla="*/ 389 h 476"/>
              <a:gd name="T22" fmla="*/ 835 w 1045"/>
              <a:gd name="T23" fmla="*/ 343 h 476"/>
              <a:gd name="T24" fmla="*/ 1007 w 1045"/>
              <a:gd name="T25" fmla="*/ 220 h 476"/>
              <a:gd name="T26" fmla="*/ 1043 w 1045"/>
              <a:gd name="T27" fmla="*/ 140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45" h="476">
                <a:moveTo>
                  <a:pt x="1043" y="140"/>
                </a:moveTo>
                <a:cubicBezTo>
                  <a:pt x="1045" y="193"/>
                  <a:pt x="1042" y="251"/>
                  <a:pt x="1008" y="302"/>
                </a:cubicBezTo>
                <a:cubicBezTo>
                  <a:pt x="979" y="346"/>
                  <a:pt x="939" y="377"/>
                  <a:pt x="893" y="400"/>
                </a:cubicBezTo>
                <a:cubicBezTo>
                  <a:pt x="806" y="444"/>
                  <a:pt x="713" y="462"/>
                  <a:pt x="618" y="469"/>
                </a:cubicBezTo>
                <a:cubicBezTo>
                  <a:pt x="510" y="476"/>
                  <a:pt x="403" y="474"/>
                  <a:pt x="300" y="439"/>
                </a:cubicBezTo>
                <a:cubicBezTo>
                  <a:pt x="160" y="393"/>
                  <a:pt x="64" y="302"/>
                  <a:pt x="19" y="160"/>
                </a:cubicBezTo>
                <a:cubicBezTo>
                  <a:pt x="3" y="109"/>
                  <a:pt x="0" y="57"/>
                  <a:pt x="5" y="0"/>
                </a:cubicBezTo>
                <a:cubicBezTo>
                  <a:pt x="8" y="21"/>
                  <a:pt x="9" y="39"/>
                  <a:pt x="13" y="56"/>
                </a:cubicBezTo>
                <a:cubicBezTo>
                  <a:pt x="17" y="74"/>
                  <a:pt x="21" y="92"/>
                  <a:pt x="28" y="110"/>
                </a:cubicBezTo>
                <a:cubicBezTo>
                  <a:pt x="64" y="204"/>
                  <a:pt x="130" y="272"/>
                  <a:pt x="217" y="321"/>
                </a:cubicBezTo>
                <a:cubicBezTo>
                  <a:pt x="326" y="382"/>
                  <a:pt x="447" y="392"/>
                  <a:pt x="569" y="389"/>
                </a:cubicBezTo>
                <a:cubicBezTo>
                  <a:pt x="660" y="387"/>
                  <a:pt x="749" y="374"/>
                  <a:pt x="835" y="343"/>
                </a:cubicBezTo>
                <a:cubicBezTo>
                  <a:pt x="904" y="318"/>
                  <a:pt x="967" y="284"/>
                  <a:pt x="1007" y="220"/>
                </a:cubicBezTo>
                <a:cubicBezTo>
                  <a:pt x="1023" y="194"/>
                  <a:pt x="1032" y="164"/>
                  <a:pt x="1043" y="14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9" name="Freeform 67">
            <a:extLst>
              <a:ext uri="{FF2B5EF4-FFF2-40B4-BE49-F238E27FC236}">
                <a16:creationId xmlns:a16="http://schemas.microsoft.com/office/drawing/2014/main" id="{0F3D4949-966B-479E-8465-10E31A56D9D8}"/>
              </a:ext>
            </a:extLst>
          </p:cNvPr>
          <p:cNvSpPr>
            <a:spLocks noEditPoints="1"/>
          </p:cNvSpPr>
          <p:nvPr/>
        </p:nvSpPr>
        <p:spPr bwMode="auto">
          <a:xfrm>
            <a:off x="8167688" y="4605338"/>
            <a:ext cx="563563" cy="112713"/>
          </a:xfrm>
          <a:custGeom>
            <a:avLst/>
            <a:gdLst>
              <a:gd name="T0" fmla="*/ 0 w 682"/>
              <a:gd name="T1" fmla="*/ 0 h 136"/>
              <a:gd name="T2" fmla="*/ 435 w 682"/>
              <a:gd name="T3" fmla="*/ 130 h 136"/>
              <a:gd name="T4" fmla="*/ 682 w 682"/>
              <a:gd name="T5" fmla="*/ 136 h 136"/>
              <a:gd name="T6" fmla="*/ 580 w 682"/>
              <a:gd name="T7" fmla="*/ 95 h 136"/>
              <a:gd name="T8" fmla="*/ 533 w 682"/>
              <a:gd name="T9" fmla="*/ 48 h 136"/>
              <a:gd name="T10" fmla="*/ 580 w 682"/>
              <a:gd name="T11" fmla="*/ 33 h 136"/>
              <a:gd name="T12" fmla="*/ 207 w 682"/>
              <a:gd name="T13" fmla="*/ 17 h 136"/>
              <a:gd name="T14" fmla="*/ 207 w 682"/>
              <a:gd name="T15" fmla="*/ 46 h 136"/>
              <a:gd name="T16" fmla="*/ 44 w 682"/>
              <a:gd name="T17" fmla="*/ 46 h 136"/>
              <a:gd name="T18" fmla="*/ 79 w 682"/>
              <a:gd name="T19" fmla="*/ 16 h 136"/>
              <a:gd name="T20" fmla="*/ 93 w 682"/>
              <a:gd name="T21" fmla="*/ 31 h 136"/>
              <a:gd name="T22" fmla="*/ 103 w 682"/>
              <a:gd name="T23" fmla="*/ 11 h 136"/>
              <a:gd name="T24" fmla="*/ 132 w 682"/>
              <a:gd name="T25" fmla="*/ 39 h 136"/>
              <a:gd name="T26" fmla="*/ 164 w 682"/>
              <a:gd name="T27" fmla="*/ 46 h 136"/>
              <a:gd name="T28" fmla="*/ 164 w 682"/>
              <a:gd name="T29" fmla="*/ 17 h 136"/>
              <a:gd name="T30" fmla="*/ 81 w 682"/>
              <a:gd name="T31" fmla="*/ 64 h 136"/>
              <a:gd name="T32" fmla="*/ 447 w 682"/>
              <a:gd name="T33" fmla="*/ 47 h 136"/>
              <a:gd name="T34" fmla="*/ 447 w 682"/>
              <a:gd name="T35" fmla="*/ 18 h 136"/>
              <a:gd name="T36" fmla="*/ 490 w 682"/>
              <a:gd name="T37" fmla="*/ 45 h 136"/>
              <a:gd name="T38" fmla="*/ 484 w 682"/>
              <a:gd name="T39" fmla="*/ 50 h 136"/>
              <a:gd name="T40" fmla="*/ 597 w 682"/>
              <a:gd name="T41" fmla="*/ 46 h 136"/>
              <a:gd name="T42" fmla="*/ 670 w 682"/>
              <a:gd name="T43" fmla="*/ 32 h 136"/>
              <a:gd name="T44" fmla="*/ 45 w 682"/>
              <a:gd name="T45" fmla="*/ 94 h 136"/>
              <a:gd name="T46" fmla="*/ 219 w 682"/>
              <a:gd name="T47" fmla="*/ 45 h 136"/>
              <a:gd name="T48" fmla="*/ 219 w 682"/>
              <a:gd name="T49" fmla="*/ 45 h 136"/>
              <a:gd name="T50" fmla="*/ 117 w 682"/>
              <a:gd name="T51" fmla="*/ 95 h 136"/>
              <a:gd name="T52" fmla="*/ 146 w 682"/>
              <a:gd name="T53" fmla="*/ 94 h 136"/>
              <a:gd name="T54" fmla="*/ 164 w 682"/>
              <a:gd name="T55" fmla="*/ 66 h 136"/>
              <a:gd name="T56" fmla="*/ 170 w 682"/>
              <a:gd name="T57" fmla="*/ 63 h 136"/>
              <a:gd name="T58" fmla="*/ 201 w 682"/>
              <a:gd name="T59" fmla="*/ 62 h 136"/>
              <a:gd name="T60" fmla="*/ 223 w 682"/>
              <a:gd name="T61" fmla="*/ 96 h 136"/>
              <a:gd name="T62" fmla="*/ 223 w 682"/>
              <a:gd name="T63" fmla="*/ 67 h 136"/>
              <a:gd name="T64" fmla="*/ 476 w 682"/>
              <a:gd name="T65" fmla="*/ 82 h 136"/>
              <a:gd name="T66" fmla="*/ 490 w 682"/>
              <a:gd name="T67" fmla="*/ 65 h 136"/>
              <a:gd name="T68" fmla="*/ 550 w 682"/>
              <a:gd name="T69" fmla="*/ 94 h 136"/>
              <a:gd name="T70" fmla="*/ 610 w 682"/>
              <a:gd name="T71" fmla="*/ 74 h 136"/>
              <a:gd name="T72" fmla="*/ 595 w 682"/>
              <a:gd name="T73" fmla="*/ 95 h 136"/>
              <a:gd name="T74" fmla="*/ 662 w 682"/>
              <a:gd name="T75" fmla="*/ 64 h 136"/>
              <a:gd name="T76" fmla="*/ 506 w 682"/>
              <a:gd name="T77" fmla="*/ 47 h 136"/>
              <a:gd name="T78" fmla="*/ 447 w 682"/>
              <a:gd name="T79" fmla="*/ 65 h 136"/>
              <a:gd name="T80" fmla="*/ 461 w 682"/>
              <a:gd name="T81" fmla="*/ 82 h 136"/>
              <a:gd name="T82" fmla="*/ 632 w 682"/>
              <a:gd name="T83" fmla="*/ 64 h 136"/>
              <a:gd name="T84" fmla="*/ 644 w 682"/>
              <a:gd name="T85" fmla="*/ 80 h 136"/>
              <a:gd name="T86" fmla="*/ 13 w 682"/>
              <a:gd name="T87" fmla="*/ 30 h 136"/>
              <a:gd name="T88" fmla="*/ 27 w 682"/>
              <a:gd name="T89" fmla="*/ 65 h 136"/>
              <a:gd name="T90" fmla="*/ 27 w 682"/>
              <a:gd name="T91" fmla="*/ 95 h 136"/>
              <a:gd name="T92" fmla="*/ 507 w 682"/>
              <a:gd name="T93" fmla="*/ 63 h 136"/>
              <a:gd name="T94" fmla="*/ 640 w 682"/>
              <a:gd name="T95" fmla="*/ 3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82" h="136">
                <a:moveTo>
                  <a:pt x="682" y="136"/>
                </a:moveTo>
                <a:cubicBezTo>
                  <a:pt x="454" y="136"/>
                  <a:pt x="228" y="136"/>
                  <a:pt x="0" y="136"/>
                </a:cubicBezTo>
                <a:cubicBezTo>
                  <a:pt x="0" y="90"/>
                  <a:pt x="0" y="46"/>
                  <a:pt x="0" y="0"/>
                </a:cubicBezTo>
                <a:cubicBezTo>
                  <a:pt x="81" y="0"/>
                  <a:pt x="161" y="0"/>
                  <a:pt x="244" y="0"/>
                </a:cubicBezTo>
                <a:cubicBezTo>
                  <a:pt x="244" y="43"/>
                  <a:pt x="244" y="86"/>
                  <a:pt x="244" y="130"/>
                </a:cubicBezTo>
                <a:cubicBezTo>
                  <a:pt x="309" y="130"/>
                  <a:pt x="371" y="130"/>
                  <a:pt x="435" y="130"/>
                </a:cubicBezTo>
                <a:cubicBezTo>
                  <a:pt x="435" y="87"/>
                  <a:pt x="435" y="44"/>
                  <a:pt x="435" y="0"/>
                </a:cubicBezTo>
                <a:cubicBezTo>
                  <a:pt x="519" y="0"/>
                  <a:pt x="599" y="0"/>
                  <a:pt x="682" y="0"/>
                </a:cubicBezTo>
                <a:cubicBezTo>
                  <a:pt x="682" y="45"/>
                  <a:pt x="682" y="89"/>
                  <a:pt x="682" y="136"/>
                </a:cubicBezTo>
                <a:close/>
                <a:moveTo>
                  <a:pt x="580" y="95"/>
                </a:moveTo>
                <a:cubicBezTo>
                  <a:pt x="583" y="65"/>
                  <a:pt x="583" y="64"/>
                  <a:pt x="566" y="66"/>
                </a:cubicBezTo>
                <a:cubicBezTo>
                  <a:pt x="563" y="94"/>
                  <a:pt x="563" y="94"/>
                  <a:pt x="580" y="95"/>
                </a:cubicBezTo>
                <a:close/>
                <a:moveTo>
                  <a:pt x="550" y="47"/>
                </a:moveTo>
                <a:cubicBezTo>
                  <a:pt x="550" y="36"/>
                  <a:pt x="550" y="27"/>
                  <a:pt x="550" y="15"/>
                </a:cubicBezTo>
                <a:cubicBezTo>
                  <a:pt x="524" y="18"/>
                  <a:pt x="540" y="37"/>
                  <a:pt x="533" y="48"/>
                </a:cubicBezTo>
                <a:cubicBezTo>
                  <a:pt x="540" y="48"/>
                  <a:pt x="544" y="48"/>
                  <a:pt x="550" y="47"/>
                </a:cubicBezTo>
                <a:close/>
                <a:moveTo>
                  <a:pt x="561" y="45"/>
                </a:moveTo>
                <a:cubicBezTo>
                  <a:pt x="580" y="52"/>
                  <a:pt x="582" y="43"/>
                  <a:pt x="580" y="33"/>
                </a:cubicBezTo>
                <a:cubicBezTo>
                  <a:pt x="579" y="27"/>
                  <a:pt x="575" y="22"/>
                  <a:pt x="573" y="16"/>
                </a:cubicBezTo>
                <a:cubicBezTo>
                  <a:pt x="569" y="25"/>
                  <a:pt x="565" y="35"/>
                  <a:pt x="561" y="45"/>
                </a:cubicBezTo>
                <a:close/>
                <a:moveTo>
                  <a:pt x="207" y="17"/>
                </a:moveTo>
                <a:cubicBezTo>
                  <a:pt x="185" y="13"/>
                  <a:pt x="192" y="28"/>
                  <a:pt x="192" y="37"/>
                </a:cubicBezTo>
                <a:cubicBezTo>
                  <a:pt x="192" y="41"/>
                  <a:pt x="198" y="45"/>
                  <a:pt x="202" y="49"/>
                </a:cubicBezTo>
                <a:cubicBezTo>
                  <a:pt x="203" y="48"/>
                  <a:pt x="205" y="47"/>
                  <a:pt x="207" y="46"/>
                </a:cubicBezTo>
                <a:cubicBezTo>
                  <a:pt x="207" y="37"/>
                  <a:pt x="207" y="28"/>
                  <a:pt x="207" y="17"/>
                </a:cubicBezTo>
                <a:close/>
                <a:moveTo>
                  <a:pt x="57" y="16"/>
                </a:moveTo>
                <a:cubicBezTo>
                  <a:pt x="41" y="18"/>
                  <a:pt x="41" y="18"/>
                  <a:pt x="44" y="46"/>
                </a:cubicBezTo>
                <a:cubicBezTo>
                  <a:pt x="60" y="47"/>
                  <a:pt x="60" y="47"/>
                  <a:pt x="57" y="16"/>
                </a:cubicBezTo>
                <a:close/>
                <a:moveTo>
                  <a:pt x="93" y="31"/>
                </a:moveTo>
                <a:cubicBezTo>
                  <a:pt x="87" y="25"/>
                  <a:pt x="83" y="20"/>
                  <a:pt x="79" y="16"/>
                </a:cubicBezTo>
                <a:cubicBezTo>
                  <a:pt x="77" y="21"/>
                  <a:pt x="72" y="26"/>
                  <a:pt x="72" y="31"/>
                </a:cubicBezTo>
                <a:cubicBezTo>
                  <a:pt x="72" y="37"/>
                  <a:pt x="77" y="42"/>
                  <a:pt x="80" y="48"/>
                </a:cubicBezTo>
                <a:cubicBezTo>
                  <a:pt x="83" y="43"/>
                  <a:pt x="87" y="39"/>
                  <a:pt x="93" y="31"/>
                </a:cubicBezTo>
                <a:close/>
                <a:moveTo>
                  <a:pt x="103" y="48"/>
                </a:moveTo>
                <a:cubicBezTo>
                  <a:pt x="119" y="46"/>
                  <a:pt x="121" y="43"/>
                  <a:pt x="118" y="26"/>
                </a:cubicBezTo>
                <a:cubicBezTo>
                  <a:pt x="117" y="22"/>
                  <a:pt x="111" y="18"/>
                  <a:pt x="103" y="11"/>
                </a:cubicBezTo>
                <a:cubicBezTo>
                  <a:pt x="103" y="28"/>
                  <a:pt x="103" y="37"/>
                  <a:pt x="103" y="48"/>
                </a:cubicBezTo>
                <a:close/>
                <a:moveTo>
                  <a:pt x="146" y="16"/>
                </a:moveTo>
                <a:cubicBezTo>
                  <a:pt x="132" y="18"/>
                  <a:pt x="128" y="24"/>
                  <a:pt x="132" y="39"/>
                </a:cubicBezTo>
                <a:cubicBezTo>
                  <a:pt x="133" y="43"/>
                  <a:pt x="139" y="46"/>
                  <a:pt x="146" y="52"/>
                </a:cubicBezTo>
                <a:cubicBezTo>
                  <a:pt x="146" y="36"/>
                  <a:pt x="146" y="27"/>
                  <a:pt x="146" y="16"/>
                </a:cubicBezTo>
                <a:close/>
                <a:moveTo>
                  <a:pt x="164" y="46"/>
                </a:moveTo>
                <a:cubicBezTo>
                  <a:pt x="166" y="47"/>
                  <a:pt x="167" y="48"/>
                  <a:pt x="169" y="49"/>
                </a:cubicBezTo>
                <a:cubicBezTo>
                  <a:pt x="172" y="44"/>
                  <a:pt x="176" y="39"/>
                  <a:pt x="177" y="33"/>
                </a:cubicBezTo>
                <a:cubicBezTo>
                  <a:pt x="178" y="25"/>
                  <a:pt x="181" y="13"/>
                  <a:pt x="164" y="17"/>
                </a:cubicBezTo>
                <a:cubicBezTo>
                  <a:pt x="164" y="27"/>
                  <a:pt x="164" y="37"/>
                  <a:pt x="164" y="46"/>
                </a:cubicBezTo>
                <a:close/>
                <a:moveTo>
                  <a:pt x="91" y="94"/>
                </a:moveTo>
                <a:cubicBezTo>
                  <a:pt x="87" y="83"/>
                  <a:pt x="84" y="73"/>
                  <a:pt x="81" y="64"/>
                </a:cubicBezTo>
                <a:cubicBezTo>
                  <a:pt x="78" y="68"/>
                  <a:pt x="72" y="72"/>
                  <a:pt x="72" y="75"/>
                </a:cubicBezTo>
                <a:cubicBezTo>
                  <a:pt x="72" y="84"/>
                  <a:pt x="66" y="99"/>
                  <a:pt x="91" y="94"/>
                </a:cubicBezTo>
                <a:close/>
                <a:moveTo>
                  <a:pt x="447" y="47"/>
                </a:moveTo>
                <a:cubicBezTo>
                  <a:pt x="468" y="51"/>
                  <a:pt x="461" y="36"/>
                  <a:pt x="461" y="28"/>
                </a:cubicBezTo>
                <a:cubicBezTo>
                  <a:pt x="461" y="24"/>
                  <a:pt x="455" y="19"/>
                  <a:pt x="452" y="15"/>
                </a:cubicBezTo>
                <a:cubicBezTo>
                  <a:pt x="451" y="16"/>
                  <a:pt x="449" y="17"/>
                  <a:pt x="447" y="18"/>
                </a:cubicBezTo>
                <a:cubicBezTo>
                  <a:pt x="447" y="27"/>
                  <a:pt x="447" y="36"/>
                  <a:pt x="447" y="47"/>
                </a:cubicBezTo>
                <a:close/>
                <a:moveTo>
                  <a:pt x="484" y="50"/>
                </a:moveTo>
                <a:cubicBezTo>
                  <a:pt x="486" y="48"/>
                  <a:pt x="488" y="47"/>
                  <a:pt x="490" y="45"/>
                </a:cubicBezTo>
                <a:cubicBezTo>
                  <a:pt x="490" y="36"/>
                  <a:pt x="490" y="26"/>
                  <a:pt x="490" y="17"/>
                </a:cubicBezTo>
                <a:cubicBezTo>
                  <a:pt x="472" y="13"/>
                  <a:pt x="475" y="25"/>
                  <a:pt x="476" y="33"/>
                </a:cubicBezTo>
                <a:cubicBezTo>
                  <a:pt x="476" y="39"/>
                  <a:pt x="481" y="44"/>
                  <a:pt x="484" y="50"/>
                </a:cubicBezTo>
                <a:close/>
                <a:moveTo>
                  <a:pt x="597" y="46"/>
                </a:moveTo>
                <a:cubicBezTo>
                  <a:pt x="619" y="45"/>
                  <a:pt x="607" y="28"/>
                  <a:pt x="611" y="16"/>
                </a:cubicBezTo>
                <a:cubicBezTo>
                  <a:pt x="584" y="16"/>
                  <a:pt x="600" y="36"/>
                  <a:pt x="597" y="46"/>
                </a:cubicBezTo>
                <a:close/>
                <a:moveTo>
                  <a:pt x="651" y="31"/>
                </a:moveTo>
                <a:cubicBezTo>
                  <a:pt x="655" y="38"/>
                  <a:pt x="659" y="43"/>
                  <a:pt x="662" y="48"/>
                </a:cubicBezTo>
                <a:cubicBezTo>
                  <a:pt x="665" y="43"/>
                  <a:pt x="670" y="37"/>
                  <a:pt x="670" y="32"/>
                </a:cubicBezTo>
                <a:cubicBezTo>
                  <a:pt x="670" y="27"/>
                  <a:pt x="665" y="21"/>
                  <a:pt x="662" y="16"/>
                </a:cubicBezTo>
                <a:cubicBezTo>
                  <a:pt x="659" y="20"/>
                  <a:pt x="656" y="25"/>
                  <a:pt x="651" y="31"/>
                </a:cubicBezTo>
                <a:close/>
                <a:moveTo>
                  <a:pt x="45" y="94"/>
                </a:moveTo>
                <a:cubicBezTo>
                  <a:pt x="67" y="92"/>
                  <a:pt x="56" y="76"/>
                  <a:pt x="58" y="63"/>
                </a:cubicBezTo>
                <a:cubicBezTo>
                  <a:pt x="33" y="66"/>
                  <a:pt x="47" y="83"/>
                  <a:pt x="45" y="94"/>
                </a:cubicBezTo>
                <a:close/>
                <a:moveTo>
                  <a:pt x="219" y="45"/>
                </a:moveTo>
                <a:cubicBezTo>
                  <a:pt x="242" y="51"/>
                  <a:pt x="238" y="38"/>
                  <a:pt x="237" y="30"/>
                </a:cubicBezTo>
                <a:cubicBezTo>
                  <a:pt x="237" y="25"/>
                  <a:pt x="232" y="21"/>
                  <a:pt x="229" y="16"/>
                </a:cubicBezTo>
                <a:cubicBezTo>
                  <a:pt x="226" y="25"/>
                  <a:pt x="223" y="35"/>
                  <a:pt x="219" y="45"/>
                </a:cubicBezTo>
                <a:close/>
                <a:moveTo>
                  <a:pt x="117" y="95"/>
                </a:moveTo>
                <a:cubicBezTo>
                  <a:pt x="120" y="64"/>
                  <a:pt x="120" y="64"/>
                  <a:pt x="104" y="66"/>
                </a:cubicBezTo>
                <a:cubicBezTo>
                  <a:pt x="101" y="94"/>
                  <a:pt x="101" y="94"/>
                  <a:pt x="117" y="95"/>
                </a:cubicBezTo>
                <a:close/>
                <a:moveTo>
                  <a:pt x="146" y="66"/>
                </a:moveTo>
                <a:cubicBezTo>
                  <a:pt x="130" y="60"/>
                  <a:pt x="132" y="71"/>
                  <a:pt x="131" y="80"/>
                </a:cubicBezTo>
                <a:cubicBezTo>
                  <a:pt x="131" y="89"/>
                  <a:pt x="130" y="99"/>
                  <a:pt x="146" y="94"/>
                </a:cubicBezTo>
                <a:cubicBezTo>
                  <a:pt x="146" y="85"/>
                  <a:pt x="146" y="75"/>
                  <a:pt x="146" y="66"/>
                </a:cubicBezTo>
                <a:close/>
                <a:moveTo>
                  <a:pt x="170" y="63"/>
                </a:moveTo>
                <a:cubicBezTo>
                  <a:pt x="168" y="64"/>
                  <a:pt x="166" y="65"/>
                  <a:pt x="164" y="66"/>
                </a:cubicBezTo>
                <a:cubicBezTo>
                  <a:pt x="164" y="75"/>
                  <a:pt x="164" y="85"/>
                  <a:pt x="164" y="95"/>
                </a:cubicBezTo>
                <a:cubicBezTo>
                  <a:pt x="180" y="99"/>
                  <a:pt x="178" y="87"/>
                  <a:pt x="177" y="79"/>
                </a:cubicBezTo>
                <a:cubicBezTo>
                  <a:pt x="177" y="73"/>
                  <a:pt x="172" y="68"/>
                  <a:pt x="170" y="63"/>
                </a:cubicBezTo>
                <a:close/>
                <a:moveTo>
                  <a:pt x="206" y="95"/>
                </a:moveTo>
                <a:cubicBezTo>
                  <a:pt x="206" y="84"/>
                  <a:pt x="206" y="75"/>
                  <a:pt x="206" y="65"/>
                </a:cubicBezTo>
                <a:cubicBezTo>
                  <a:pt x="204" y="64"/>
                  <a:pt x="203" y="63"/>
                  <a:pt x="201" y="62"/>
                </a:cubicBezTo>
                <a:cubicBezTo>
                  <a:pt x="198" y="67"/>
                  <a:pt x="193" y="72"/>
                  <a:pt x="192" y="76"/>
                </a:cubicBezTo>
                <a:cubicBezTo>
                  <a:pt x="191" y="85"/>
                  <a:pt x="186" y="98"/>
                  <a:pt x="206" y="95"/>
                </a:cubicBezTo>
                <a:close/>
                <a:moveTo>
                  <a:pt x="223" y="96"/>
                </a:moveTo>
                <a:cubicBezTo>
                  <a:pt x="238" y="93"/>
                  <a:pt x="240" y="91"/>
                  <a:pt x="237" y="75"/>
                </a:cubicBezTo>
                <a:cubicBezTo>
                  <a:pt x="237" y="70"/>
                  <a:pt x="231" y="67"/>
                  <a:pt x="227" y="63"/>
                </a:cubicBezTo>
                <a:cubicBezTo>
                  <a:pt x="225" y="64"/>
                  <a:pt x="224" y="65"/>
                  <a:pt x="223" y="67"/>
                </a:cubicBezTo>
                <a:cubicBezTo>
                  <a:pt x="223" y="76"/>
                  <a:pt x="223" y="85"/>
                  <a:pt x="223" y="96"/>
                </a:cubicBezTo>
                <a:close/>
                <a:moveTo>
                  <a:pt x="490" y="65"/>
                </a:moveTo>
                <a:cubicBezTo>
                  <a:pt x="472" y="61"/>
                  <a:pt x="475" y="73"/>
                  <a:pt x="476" y="82"/>
                </a:cubicBezTo>
                <a:cubicBezTo>
                  <a:pt x="476" y="87"/>
                  <a:pt x="481" y="92"/>
                  <a:pt x="484" y="97"/>
                </a:cubicBezTo>
                <a:cubicBezTo>
                  <a:pt x="486" y="96"/>
                  <a:pt x="488" y="95"/>
                  <a:pt x="490" y="94"/>
                </a:cubicBezTo>
                <a:cubicBezTo>
                  <a:pt x="490" y="84"/>
                  <a:pt x="490" y="75"/>
                  <a:pt x="490" y="65"/>
                </a:cubicBezTo>
                <a:close/>
                <a:moveTo>
                  <a:pt x="550" y="65"/>
                </a:moveTo>
                <a:cubicBezTo>
                  <a:pt x="534" y="61"/>
                  <a:pt x="535" y="71"/>
                  <a:pt x="535" y="81"/>
                </a:cubicBezTo>
                <a:cubicBezTo>
                  <a:pt x="535" y="92"/>
                  <a:pt x="536" y="99"/>
                  <a:pt x="550" y="94"/>
                </a:cubicBezTo>
                <a:cubicBezTo>
                  <a:pt x="550" y="85"/>
                  <a:pt x="550" y="75"/>
                  <a:pt x="550" y="65"/>
                </a:cubicBezTo>
                <a:close/>
                <a:moveTo>
                  <a:pt x="595" y="95"/>
                </a:moveTo>
                <a:cubicBezTo>
                  <a:pt x="611" y="94"/>
                  <a:pt x="613" y="92"/>
                  <a:pt x="610" y="74"/>
                </a:cubicBezTo>
                <a:cubicBezTo>
                  <a:pt x="609" y="70"/>
                  <a:pt x="603" y="66"/>
                  <a:pt x="599" y="62"/>
                </a:cubicBezTo>
                <a:cubicBezTo>
                  <a:pt x="598" y="64"/>
                  <a:pt x="597" y="65"/>
                  <a:pt x="595" y="67"/>
                </a:cubicBezTo>
                <a:cubicBezTo>
                  <a:pt x="595" y="76"/>
                  <a:pt x="595" y="85"/>
                  <a:pt x="595" y="95"/>
                </a:cubicBezTo>
                <a:close/>
                <a:moveTo>
                  <a:pt x="651" y="92"/>
                </a:moveTo>
                <a:cubicBezTo>
                  <a:pt x="672" y="100"/>
                  <a:pt x="672" y="89"/>
                  <a:pt x="670" y="80"/>
                </a:cubicBezTo>
                <a:cubicBezTo>
                  <a:pt x="669" y="74"/>
                  <a:pt x="665" y="69"/>
                  <a:pt x="662" y="64"/>
                </a:cubicBezTo>
                <a:cubicBezTo>
                  <a:pt x="659" y="73"/>
                  <a:pt x="655" y="82"/>
                  <a:pt x="651" y="92"/>
                </a:cubicBezTo>
                <a:close/>
                <a:moveTo>
                  <a:pt x="505" y="18"/>
                </a:moveTo>
                <a:cubicBezTo>
                  <a:pt x="505" y="27"/>
                  <a:pt x="506" y="37"/>
                  <a:pt x="506" y="47"/>
                </a:cubicBezTo>
                <a:cubicBezTo>
                  <a:pt x="523" y="50"/>
                  <a:pt x="522" y="41"/>
                  <a:pt x="522" y="31"/>
                </a:cubicBezTo>
                <a:cubicBezTo>
                  <a:pt x="521" y="21"/>
                  <a:pt x="520" y="12"/>
                  <a:pt x="505" y="18"/>
                </a:cubicBezTo>
                <a:close/>
                <a:moveTo>
                  <a:pt x="447" y="65"/>
                </a:moveTo>
                <a:cubicBezTo>
                  <a:pt x="447" y="75"/>
                  <a:pt x="447" y="85"/>
                  <a:pt x="447" y="94"/>
                </a:cubicBezTo>
                <a:cubicBezTo>
                  <a:pt x="449" y="95"/>
                  <a:pt x="451" y="96"/>
                  <a:pt x="453" y="97"/>
                </a:cubicBezTo>
                <a:cubicBezTo>
                  <a:pt x="456" y="92"/>
                  <a:pt x="461" y="87"/>
                  <a:pt x="461" y="82"/>
                </a:cubicBezTo>
                <a:cubicBezTo>
                  <a:pt x="462" y="74"/>
                  <a:pt x="466" y="60"/>
                  <a:pt x="447" y="65"/>
                </a:cubicBezTo>
                <a:close/>
                <a:moveTo>
                  <a:pt x="644" y="80"/>
                </a:moveTo>
                <a:cubicBezTo>
                  <a:pt x="639" y="74"/>
                  <a:pt x="636" y="69"/>
                  <a:pt x="632" y="64"/>
                </a:cubicBezTo>
                <a:cubicBezTo>
                  <a:pt x="629" y="69"/>
                  <a:pt x="625" y="74"/>
                  <a:pt x="625" y="79"/>
                </a:cubicBezTo>
                <a:cubicBezTo>
                  <a:pt x="625" y="85"/>
                  <a:pt x="630" y="90"/>
                  <a:pt x="633" y="96"/>
                </a:cubicBezTo>
                <a:cubicBezTo>
                  <a:pt x="636" y="91"/>
                  <a:pt x="639" y="87"/>
                  <a:pt x="644" y="80"/>
                </a:cubicBezTo>
                <a:close/>
                <a:moveTo>
                  <a:pt x="30" y="45"/>
                </a:moveTo>
                <a:cubicBezTo>
                  <a:pt x="27" y="36"/>
                  <a:pt x="24" y="26"/>
                  <a:pt x="21" y="16"/>
                </a:cubicBezTo>
                <a:cubicBezTo>
                  <a:pt x="18" y="21"/>
                  <a:pt x="13" y="25"/>
                  <a:pt x="13" y="30"/>
                </a:cubicBezTo>
                <a:cubicBezTo>
                  <a:pt x="12" y="38"/>
                  <a:pt x="8" y="52"/>
                  <a:pt x="30" y="45"/>
                </a:cubicBezTo>
                <a:close/>
                <a:moveTo>
                  <a:pt x="27" y="95"/>
                </a:moveTo>
                <a:cubicBezTo>
                  <a:pt x="27" y="84"/>
                  <a:pt x="27" y="75"/>
                  <a:pt x="27" y="65"/>
                </a:cubicBezTo>
                <a:cubicBezTo>
                  <a:pt x="25" y="64"/>
                  <a:pt x="23" y="63"/>
                  <a:pt x="21" y="62"/>
                </a:cubicBezTo>
                <a:cubicBezTo>
                  <a:pt x="18" y="67"/>
                  <a:pt x="13" y="72"/>
                  <a:pt x="13" y="77"/>
                </a:cubicBezTo>
                <a:cubicBezTo>
                  <a:pt x="13" y="84"/>
                  <a:pt x="6" y="99"/>
                  <a:pt x="27" y="95"/>
                </a:cubicBezTo>
                <a:close/>
                <a:moveTo>
                  <a:pt x="507" y="63"/>
                </a:moveTo>
                <a:cubicBezTo>
                  <a:pt x="503" y="95"/>
                  <a:pt x="504" y="95"/>
                  <a:pt x="521" y="93"/>
                </a:cubicBezTo>
                <a:cubicBezTo>
                  <a:pt x="516" y="84"/>
                  <a:pt x="530" y="68"/>
                  <a:pt x="507" y="63"/>
                </a:cubicBezTo>
                <a:close/>
                <a:moveTo>
                  <a:pt x="626" y="18"/>
                </a:moveTo>
                <a:cubicBezTo>
                  <a:pt x="626" y="27"/>
                  <a:pt x="626" y="37"/>
                  <a:pt x="626" y="47"/>
                </a:cubicBezTo>
                <a:cubicBezTo>
                  <a:pt x="644" y="51"/>
                  <a:pt x="639" y="38"/>
                  <a:pt x="640" y="30"/>
                </a:cubicBezTo>
                <a:cubicBezTo>
                  <a:pt x="641" y="20"/>
                  <a:pt x="639" y="12"/>
                  <a:pt x="626" y="1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0" name="Freeform 68">
            <a:extLst>
              <a:ext uri="{FF2B5EF4-FFF2-40B4-BE49-F238E27FC236}">
                <a16:creationId xmlns:a16="http://schemas.microsoft.com/office/drawing/2014/main" id="{B51BAC3E-7C42-496D-978F-756CEC99CF1A}"/>
              </a:ext>
            </a:extLst>
          </p:cNvPr>
          <p:cNvSpPr>
            <a:spLocks noEditPoints="1"/>
          </p:cNvSpPr>
          <p:nvPr/>
        </p:nvSpPr>
        <p:spPr bwMode="auto">
          <a:xfrm>
            <a:off x="6956426" y="4487863"/>
            <a:ext cx="222250" cy="431800"/>
          </a:xfrm>
          <a:custGeom>
            <a:avLst/>
            <a:gdLst>
              <a:gd name="T0" fmla="*/ 1 w 269"/>
              <a:gd name="T1" fmla="*/ 0 h 523"/>
              <a:gd name="T2" fmla="*/ 42 w 269"/>
              <a:gd name="T3" fmla="*/ 0 h 523"/>
              <a:gd name="T4" fmla="*/ 248 w 269"/>
              <a:gd name="T5" fmla="*/ 0 h 523"/>
              <a:gd name="T6" fmla="*/ 268 w 269"/>
              <a:gd name="T7" fmla="*/ 20 h 523"/>
              <a:gd name="T8" fmla="*/ 252 w 269"/>
              <a:gd name="T9" fmla="*/ 181 h 523"/>
              <a:gd name="T10" fmla="*/ 171 w 269"/>
              <a:gd name="T11" fmla="*/ 286 h 523"/>
              <a:gd name="T12" fmla="*/ 152 w 269"/>
              <a:gd name="T13" fmla="*/ 316 h 523"/>
              <a:gd name="T14" fmla="*/ 152 w 269"/>
              <a:gd name="T15" fmla="*/ 451 h 523"/>
              <a:gd name="T16" fmla="*/ 187 w 269"/>
              <a:gd name="T17" fmla="*/ 502 h 523"/>
              <a:gd name="T18" fmla="*/ 236 w 269"/>
              <a:gd name="T19" fmla="*/ 523 h 523"/>
              <a:gd name="T20" fmla="*/ 30 w 269"/>
              <a:gd name="T21" fmla="*/ 523 h 523"/>
              <a:gd name="T22" fmla="*/ 29 w 269"/>
              <a:gd name="T23" fmla="*/ 520 h 523"/>
              <a:gd name="T24" fmla="*/ 79 w 269"/>
              <a:gd name="T25" fmla="*/ 503 h 523"/>
              <a:gd name="T26" fmla="*/ 116 w 269"/>
              <a:gd name="T27" fmla="*/ 449 h 523"/>
              <a:gd name="T28" fmla="*/ 115 w 269"/>
              <a:gd name="T29" fmla="*/ 317 h 523"/>
              <a:gd name="T30" fmla="*/ 99 w 269"/>
              <a:gd name="T31" fmla="*/ 289 h 523"/>
              <a:gd name="T32" fmla="*/ 11 w 269"/>
              <a:gd name="T33" fmla="*/ 163 h 523"/>
              <a:gd name="T34" fmla="*/ 1 w 269"/>
              <a:gd name="T35" fmla="*/ 0 h 523"/>
              <a:gd name="T36" fmla="*/ 254 w 269"/>
              <a:gd name="T37" fmla="*/ 79 h 523"/>
              <a:gd name="T38" fmla="*/ 11 w 269"/>
              <a:gd name="T39" fmla="*/ 79 h 523"/>
              <a:gd name="T40" fmla="*/ 29 w 269"/>
              <a:gd name="T41" fmla="*/ 185 h 523"/>
              <a:gd name="T42" fmla="*/ 167 w 269"/>
              <a:gd name="T43" fmla="*/ 271 h 523"/>
              <a:gd name="T44" fmla="*/ 201 w 269"/>
              <a:gd name="T45" fmla="*/ 252 h 523"/>
              <a:gd name="T46" fmla="*/ 254 w 269"/>
              <a:gd name="T47" fmla="*/ 79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69" h="523">
                <a:moveTo>
                  <a:pt x="1" y="0"/>
                </a:moveTo>
                <a:cubicBezTo>
                  <a:pt x="16" y="0"/>
                  <a:pt x="29" y="1"/>
                  <a:pt x="42" y="0"/>
                </a:cubicBezTo>
                <a:cubicBezTo>
                  <a:pt x="111" y="0"/>
                  <a:pt x="179" y="1"/>
                  <a:pt x="248" y="0"/>
                </a:cubicBezTo>
                <a:cubicBezTo>
                  <a:pt x="263" y="0"/>
                  <a:pt x="269" y="4"/>
                  <a:pt x="268" y="20"/>
                </a:cubicBezTo>
                <a:cubicBezTo>
                  <a:pt x="262" y="74"/>
                  <a:pt x="261" y="128"/>
                  <a:pt x="252" y="181"/>
                </a:cubicBezTo>
                <a:cubicBezTo>
                  <a:pt x="244" y="228"/>
                  <a:pt x="221" y="269"/>
                  <a:pt x="171" y="286"/>
                </a:cubicBezTo>
                <a:cubicBezTo>
                  <a:pt x="158" y="291"/>
                  <a:pt x="152" y="301"/>
                  <a:pt x="152" y="316"/>
                </a:cubicBezTo>
                <a:cubicBezTo>
                  <a:pt x="153" y="361"/>
                  <a:pt x="152" y="406"/>
                  <a:pt x="152" y="451"/>
                </a:cubicBezTo>
                <a:cubicBezTo>
                  <a:pt x="152" y="481"/>
                  <a:pt x="160" y="492"/>
                  <a:pt x="187" y="502"/>
                </a:cubicBezTo>
                <a:cubicBezTo>
                  <a:pt x="204" y="509"/>
                  <a:pt x="220" y="514"/>
                  <a:pt x="236" y="523"/>
                </a:cubicBezTo>
                <a:cubicBezTo>
                  <a:pt x="167" y="523"/>
                  <a:pt x="98" y="523"/>
                  <a:pt x="30" y="523"/>
                </a:cubicBezTo>
                <a:cubicBezTo>
                  <a:pt x="29" y="522"/>
                  <a:pt x="29" y="521"/>
                  <a:pt x="29" y="520"/>
                </a:cubicBezTo>
                <a:cubicBezTo>
                  <a:pt x="46" y="514"/>
                  <a:pt x="62" y="509"/>
                  <a:pt x="79" y="503"/>
                </a:cubicBezTo>
                <a:cubicBezTo>
                  <a:pt x="107" y="492"/>
                  <a:pt x="116" y="479"/>
                  <a:pt x="116" y="449"/>
                </a:cubicBezTo>
                <a:cubicBezTo>
                  <a:pt x="116" y="405"/>
                  <a:pt x="117" y="361"/>
                  <a:pt x="115" y="317"/>
                </a:cubicBezTo>
                <a:cubicBezTo>
                  <a:pt x="114" y="307"/>
                  <a:pt x="107" y="292"/>
                  <a:pt x="99" y="289"/>
                </a:cubicBezTo>
                <a:cubicBezTo>
                  <a:pt x="40" y="267"/>
                  <a:pt x="22" y="218"/>
                  <a:pt x="11" y="163"/>
                </a:cubicBezTo>
                <a:cubicBezTo>
                  <a:pt x="0" y="110"/>
                  <a:pt x="0" y="57"/>
                  <a:pt x="1" y="0"/>
                </a:cubicBezTo>
                <a:close/>
                <a:moveTo>
                  <a:pt x="254" y="79"/>
                </a:moveTo>
                <a:cubicBezTo>
                  <a:pt x="172" y="79"/>
                  <a:pt x="93" y="79"/>
                  <a:pt x="11" y="79"/>
                </a:cubicBezTo>
                <a:cubicBezTo>
                  <a:pt x="17" y="116"/>
                  <a:pt x="21" y="151"/>
                  <a:pt x="29" y="185"/>
                </a:cubicBezTo>
                <a:cubicBezTo>
                  <a:pt x="49" y="260"/>
                  <a:pt x="92" y="286"/>
                  <a:pt x="167" y="271"/>
                </a:cubicBezTo>
                <a:cubicBezTo>
                  <a:pt x="179" y="268"/>
                  <a:pt x="193" y="262"/>
                  <a:pt x="201" y="252"/>
                </a:cubicBezTo>
                <a:cubicBezTo>
                  <a:pt x="246" y="203"/>
                  <a:pt x="248" y="141"/>
                  <a:pt x="254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1" name="Freeform 69">
            <a:extLst>
              <a:ext uri="{FF2B5EF4-FFF2-40B4-BE49-F238E27FC236}">
                <a16:creationId xmlns:a16="http://schemas.microsoft.com/office/drawing/2014/main" id="{EE2F9411-1BD0-43F4-BEEC-C3CC628AB329}"/>
              </a:ext>
            </a:extLst>
          </p:cNvPr>
          <p:cNvSpPr>
            <a:spLocks/>
          </p:cNvSpPr>
          <p:nvPr/>
        </p:nvSpPr>
        <p:spPr bwMode="auto">
          <a:xfrm>
            <a:off x="8045451" y="1722438"/>
            <a:ext cx="261938" cy="82550"/>
          </a:xfrm>
          <a:custGeom>
            <a:avLst/>
            <a:gdLst>
              <a:gd name="T0" fmla="*/ 316 w 316"/>
              <a:gd name="T1" fmla="*/ 0 h 99"/>
              <a:gd name="T2" fmla="*/ 300 w 316"/>
              <a:gd name="T3" fmla="*/ 92 h 99"/>
              <a:gd name="T4" fmla="*/ 290 w 316"/>
              <a:gd name="T5" fmla="*/ 99 h 99"/>
              <a:gd name="T6" fmla="*/ 4 w 316"/>
              <a:gd name="T7" fmla="*/ 98 h 99"/>
              <a:gd name="T8" fmla="*/ 0 w 316"/>
              <a:gd name="T9" fmla="*/ 97 h 99"/>
              <a:gd name="T10" fmla="*/ 0 w 316"/>
              <a:gd name="T11" fmla="*/ 0 h 99"/>
              <a:gd name="T12" fmla="*/ 316 w 316"/>
              <a:gd name="T13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6" h="99">
                <a:moveTo>
                  <a:pt x="316" y="0"/>
                </a:moveTo>
                <a:cubicBezTo>
                  <a:pt x="311" y="31"/>
                  <a:pt x="306" y="62"/>
                  <a:pt x="300" y="92"/>
                </a:cubicBezTo>
                <a:cubicBezTo>
                  <a:pt x="300" y="95"/>
                  <a:pt x="294" y="99"/>
                  <a:pt x="290" y="99"/>
                </a:cubicBezTo>
                <a:cubicBezTo>
                  <a:pt x="195" y="99"/>
                  <a:pt x="99" y="98"/>
                  <a:pt x="4" y="98"/>
                </a:cubicBezTo>
                <a:cubicBezTo>
                  <a:pt x="3" y="98"/>
                  <a:pt x="3" y="98"/>
                  <a:pt x="0" y="97"/>
                </a:cubicBezTo>
                <a:cubicBezTo>
                  <a:pt x="0" y="65"/>
                  <a:pt x="0" y="33"/>
                  <a:pt x="0" y="0"/>
                </a:cubicBezTo>
                <a:cubicBezTo>
                  <a:pt x="105" y="0"/>
                  <a:pt x="209" y="0"/>
                  <a:pt x="31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2" name="Freeform 70">
            <a:extLst>
              <a:ext uri="{FF2B5EF4-FFF2-40B4-BE49-F238E27FC236}">
                <a16:creationId xmlns:a16="http://schemas.microsoft.com/office/drawing/2014/main" id="{C1336048-B3F2-47ED-AD9F-39FB57393A24}"/>
              </a:ext>
            </a:extLst>
          </p:cNvPr>
          <p:cNvSpPr>
            <a:spLocks noEditPoints="1"/>
          </p:cNvSpPr>
          <p:nvPr/>
        </p:nvSpPr>
        <p:spPr bwMode="auto">
          <a:xfrm>
            <a:off x="8375651" y="4568825"/>
            <a:ext cx="146050" cy="139700"/>
          </a:xfrm>
          <a:custGeom>
            <a:avLst/>
            <a:gdLst>
              <a:gd name="T0" fmla="*/ 177 w 177"/>
              <a:gd name="T1" fmla="*/ 169 h 169"/>
              <a:gd name="T2" fmla="*/ 0 w 177"/>
              <a:gd name="T3" fmla="*/ 169 h 169"/>
              <a:gd name="T4" fmla="*/ 0 w 177"/>
              <a:gd name="T5" fmla="*/ 0 h 169"/>
              <a:gd name="T6" fmla="*/ 177 w 177"/>
              <a:gd name="T7" fmla="*/ 0 h 169"/>
              <a:gd name="T8" fmla="*/ 177 w 177"/>
              <a:gd name="T9" fmla="*/ 169 h 169"/>
              <a:gd name="T10" fmla="*/ 108 w 177"/>
              <a:gd name="T11" fmla="*/ 135 h 169"/>
              <a:gd name="T12" fmla="*/ 107 w 177"/>
              <a:gd name="T13" fmla="*/ 31 h 169"/>
              <a:gd name="T14" fmla="*/ 108 w 177"/>
              <a:gd name="T15" fmla="*/ 135 h 169"/>
              <a:gd name="T16" fmla="*/ 24 w 177"/>
              <a:gd name="T17" fmla="*/ 135 h 169"/>
              <a:gd name="T18" fmla="*/ 17 w 177"/>
              <a:gd name="T19" fmla="*/ 37 h 169"/>
              <a:gd name="T20" fmla="*/ 24 w 177"/>
              <a:gd name="T21" fmla="*/ 135 h 169"/>
              <a:gd name="T22" fmla="*/ 70 w 177"/>
              <a:gd name="T23" fmla="*/ 137 h 169"/>
              <a:gd name="T24" fmla="*/ 70 w 177"/>
              <a:gd name="T25" fmla="*/ 34 h 169"/>
              <a:gd name="T26" fmla="*/ 70 w 177"/>
              <a:gd name="T27" fmla="*/ 137 h 169"/>
              <a:gd name="T28" fmla="*/ 151 w 177"/>
              <a:gd name="T29" fmla="*/ 139 h 169"/>
              <a:gd name="T30" fmla="*/ 161 w 177"/>
              <a:gd name="T31" fmla="*/ 41 h 169"/>
              <a:gd name="T32" fmla="*/ 151 w 177"/>
              <a:gd name="T33" fmla="*/ 33 h 169"/>
              <a:gd name="T34" fmla="*/ 151 w 177"/>
              <a:gd name="T35" fmla="*/ 139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77" h="169">
                <a:moveTo>
                  <a:pt x="177" y="169"/>
                </a:moveTo>
                <a:cubicBezTo>
                  <a:pt x="118" y="169"/>
                  <a:pt x="60" y="169"/>
                  <a:pt x="0" y="169"/>
                </a:cubicBezTo>
                <a:cubicBezTo>
                  <a:pt x="0" y="113"/>
                  <a:pt x="0" y="57"/>
                  <a:pt x="0" y="0"/>
                </a:cubicBezTo>
                <a:cubicBezTo>
                  <a:pt x="58" y="0"/>
                  <a:pt x="117" y="0"/>
                  <a:pt x="177" y="0"/>
                </a:cubicBezTo>
                <a:cubicBezTo>
                  <a:pt x="177" y="56"/>
                  <a:pt x="177" y="111"/>
                  <a:pt x="177" y="169"/>
                </a:cubicBezTo>
                <a:close/>
                <a:moveTo>
                  <a:pt x="108" y="135"/>
                </a:moveTo>
                <a:cubicBezTo>
                  <a:pt x="120" y="122"/>
                  <a:pt x="120" y="49"/>
                  <a:pt x="107" y="31"/>
                </a:cubicBezTo>
                <a:cubicBezTo>
                  <a:pt x="103" y="69"/>
                  <a:pt x="103" y="102"/>
                  <a:pt x="108" y="135"/>
                </a:cubicBezTo>
                <a:close/>
                <a:moveTo>
                  <a:pt x="24" y="135"/>
                </a:moveTo>
                <a:cubicBezTo>
                  <a:pt x="32" y="101"/>
                  <a:pt x="28" y="40"/>
                  <a:pt x="17" y="37"/>
                </a:cubicBezTo>
                <a:cubicBezTo>
                  <a:pt x="10" y="75"/>
                  <a:pt x="14" y="129"/>
                  <a:pt x="24" y="135"/>
                </a:cubicBezTo>
                <a:close/>
                <a:moveTo>
                  <a:pt x="70" y="137"/>
                </a:moveTo>
                <a:cubicBezTo>
                  <a:pt x="70" y="102"/>
                  <a:pt x="70" y="68"/>
                  <a:pt x="70" y="34"/>
                </a:cubicBezTo>
                <a:cubicBezTo>
                  <a:pt x="55" y="44"/>
                  <a:pt x="55" y="125"/>
                  <a:pt x="70" y="137"/>
                </a:cubicBezTo>
                <a:close/>
                <a:moveTo>
                  <a:pt x="151" y="139"/>
                </a:moveTo>
                <a:cubicBezTo>
                  <a:pt x="161" y="127"/>
                  <a:pt x="166" y="61"/>
                  <a:pt x="161" y="41"/>
                </a:cubicBezTo>
                <a:cubicBezTo>
                  <a:pt x="160" y="39"/>
                  <a:pt x="156" y="37"/>
                  <a:pt x="151" y="33"/>
                </a:cubicBezTo>
                <a:cubicBezTo>
                  <a:pt x="151" y="69"/>
                  <a:pt x="151" y="102"/>
                  <a:pt x="151" y="13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3" name="Freeform 71">
            <a:extLst>
              <a:ext uri="{FF2B5EF4-FFF2-40B4-BE49-F238E27FC236}">
                <a16:creationId xmlns:a16="http://schemas.microsoft.com/office/drawing/2014/main" id="{71F21077-E44A-4CAE-832F-902F020E4170}"/>
              </a:ext>
            </a:extLst>
          </p:cNvPr>
          <p:cNvSpPr>
            <a:spLocks noEditPoints="1"/>
          </p:cNvSpPr>
          <p:nvPr/>
        </p:nvSpPr>
        <p:spPr bwMode="auto">
          <a:xfrm>
            <a:off x="8024813" y="4527550"/>
            <a:ext cx="130175" cy="190500"/>
          </a:xfrm>
          <a:custGeom>
            <a:avLst/>
            <a:gdLst>
              <a:gd name="T0" fmla="*/ 0 w 157"/>
              <a:gd name="T1" fmla="*/ 229 h 229"/>
              <a:gd name="T2" fmla="*/ 0 w 157"/>
              <a:gd name="T3" fmla="*/ 0 h 229"/>
              <a:gd name="T4" fmla="*/ 157 w 157"/>
              <a:gd name="T5" fmla="*/ 0 h 229"/>
              <a:gd name="T6" fmla="*/ 157 w 157"/>
              <a:gd name="T7" fmla="*/ 229 h 229"/>
              <a:gd name="T8" fmla="*/ 0 w 157"/>
              <a:gd name="T9" fmla="*/ 229 h 229"/>
              <a:gd name="T10" fmla="*/ 5 w 157"/>
              <a:gd name="T11" fmla="*/ 96 h 229"/>
              <a:gd name="T12" fmla="*/ 8 w 157"/>
              <a:gd name="T13" fmla="*/ 102 h 229"/>
              <a:gd name="T14" fmla="*/ 140 w 157"/>
              <a:gd name="T15" fmla="*/ 102 h 229"/>
              <a:gd name="T16" fmla="*/ 151 w 157"/>
              <a:gd name="T17" fmla="*/ 95 h 229"/>
              <a:gd name="T18" fmla="*/ 139 w 157"/>
              <a:gd name="T19" fmla="*/ 89 h 229"/>
              <a:gd name="T20" fmla="*/ 18 w 157"/>
              <a:gd name="T21" fmla="*/ 88 h 229"/>
              <a:gd name="T22" fmla="*/ 5 w 157"/>
              <a:gd name="T23" fmla="*/ 96 h 229"/>
              <a:gd name="T24" fmla="*/ 93 w 157"/>
              <a:gd name="T25" fmla="*/ 18 h 229"/>
              <a:gd name="T26" fmla="*/ 65 w 157"/>
              <a:gd name="T27" fmla="*/ 18 h 229"/>
              <a:gd name="T28" fmla="*/ 65 w 157"/>
              <a:gd name="T29" fmla="*/ 72 h 229"/>
              <a:gd name="T30" fmla="*/ 93 w 157"/>
              <a:gd name="T31" fmla="*/ 72 h 229"/>
              <a:gd name="T32" fmla="*/ 93 w 157"/>
              <a:gd name="T33" fmla="*/ 18 h 229"/>
              <a:gd name="T34" fmla="*/ 92 w 157"/>
              <a:gd name="T35" fmla="*/ 170 h 229"/>
              <a:gd name="T36" fmla="*/ 92 w 157"/>
              <a:gd name="T37" fmla="*/ 110 h 229"/>
              <a:gd name="T38" fmla="*/ 65 w 157"/>
              <a:gd name="T39" fmla="*/ 123 h 229"/>
              <a:gd name="T40" fmla="*/ 64 w 157"/>
              <a:gd name="T41" fmla="*/ 170 h 229"/>
              <a:gd name="T42" fmla="*/ 92 w 157"/>
              <a:gd name="T43" fmla="*/ 170 h 229"/>
              <a:gd name="T44" fmla="*/ 152 w 157"/>
              <a:gd name="T45" fmla="*/ 197 h 229"/>
              <a:gd name="T46" fmla="*/ 21 w 157"/>
              <a:gd name="T47" fmla="*/ 186 h 229"/>
              <a:gd name="T48" fmla="*/ 6 w 157"/>
              <a:gd name="T49" fmla="*/ 191 h 229"/>
              <a:gd name="T50" fmla="*/ 8 w 157"/>
              <a:gd name="T51" fmla="*/ 197 h 229"/>
              <a:gd name="T52" fmla="*/ 152 w 157"/>
              <a:gd name="T53" fmla="*/ 197 h 229"/>
              <a:gd name="T54" fmla="*/ 45 w 157"/>
              <a:gd name="T55" fmla="*/ 73 h 229"/>
              <a:gd name="T56" fmla="*/ 45 w 157"/>
              <a:gd name="T57" fmla="*/ 18 h 229"/>
              <a:gd name="T58" fmla="*/ 20 w 157"/>
              <a:gd name="T59" fmla="*/ 18 h 229"/>
              <a:gd name="T60" fmla="*/ 20 w 157"/>
              <a:gd name="T61" fmla="*/ 73 h 229"/>
              <a:gd name="T62" fmla="*/ 45 w 157"/>
              <a:gd name="T63" fmla="*/ 73 h 229"/>
              <a:gd name="T64" fmla="*/ 46 w 157"/>
              <a:gd name="T65" fmla="*/ 116 h 229"/>
              <a:gd name="T66" fmla="*/ 20 w 157"/>
              <a:gd name="T67" fmla="*/ 116 h 229"/>
              <a:gd name="T68" fmla="*/ 20 w 157"/>
              <a:gd name="T69" fmla="*/ 169 h 229"/>
              <a:gd name="T70" fmla="*/ 46 w 157"/>
              <a:gd name="T71" fmla="*/ 169 h 229"/>
              <a:gd name="T72" fmla="*/ 46 w 157"/>
              <a:gd name="T73" fmla="*/ 116 h 229"/>
              <a:gd name="T74" fmla="*/ 138 w 157"/>
              <a:gd name="T75" fmla="*/ 72 h 229"/>
              <a:gd name="T76" fmla="*/ 138 w 157"/>
              <a:gd name="T77" fmla="*/ 19 h 229"/>
              <a:gd name="T78" fmla="*/ 112 w 157"/>
              <a:gd name="T79" fmla="*/ 19 h 229"/>
              <a:gd name="T80" fmla="*/ 112 w 157"/>
              <a:gd name="T81" fmla="*/ 72 h 229"/>
              <a:gd name="T82" fmla="*/ 138 w 157"/>
              <a:gd name="T83" fmla="*/ 72 h 229"/>
              <a:gd name="T84" fmla="*/ 138 w 157"/>
              <a:gd name="T85" fmla="*/ 170 h 229"/>
              <a:gd name="T86" fmla="*/ 138 w 157"/>
              <a:gd name="T87" fmla="*/ 116 h 229"/>
              <a:gd name="T88" fmla="*/ 113 w 157"/>
              <a:gd name="T89" fmla="*/ 116 h 229"/>
              <a:gd name="T90" fmla="*/ 113 w 157"/>
              <a:gd name="T91" fmla="*/ 170 h 229"/>
              <a:gd name="T92" fmla="*/ 138 w 157"/>
              <a:gd name="T93" fmla="*/ 17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57" h="229">
                <a:moveTo>
                  <a:pt x="0" y="229"/>
                </a:moveTo>
                <a:cubicBezTo>
                  <a:pt x="0" y="153"/>
                  <a:pt x="0" y="77"/>
                  <a:pt x="0" y="0"/>
                </a:cubicBezTo>
                <a:cubicBezTo>
                  <a:pt x="53" y="0"/>
                  <a:pt x="104" y="0"/>
                  <a:pt x="157" y="0"/>
                </a:cubicBezTo>
                <a:cubicBezTo>
                  <a:pt x="157" y="75"/>
                  <a:pt x="157" y="151"/>
                  <a:pt x="157" y="229"/>
                </a:cubicBezTo>
                <a:cubicBezTo>
                  <a:pt x="106" y="229"/>
                  <a:pt x="54" y="229"/>
                  <a:pt x="0" y="229"/>
                </a:cubicBezTo>
                <a:close/>
                <a:moveTo>
                  <a:pt x="5" y="96"/>
                </a:moveTo>
                <a:cubicBezTo>
                  <a:pt x="6" y="98"/>
                  <a:pt x="7" y="100"/>
                  <a:pt x="8" y="102"/>
                </a:cubicBezTo>
                <a:cubicBezTo>
                  <a:pt x="52" y="102"/>
                  <a:pt x="96" y="102"/>
                  <a:pt x="140" y="102"/>
                </a:cubicBezTo>
                <a:cubicBezTo>
                  <a:pt x="143" y="102"/>
                  <a:pt x="147" y="97"/>
                  <a:pt x="151" y="95"/>
                </a:cubicBezTo>
                <a:cubicBezTo>
                  <a:pt x="147" y="93"/>
                  <a:pt x="143" y="89"/>
                  <a:pt x="139" y="89"/>
                </a:cubicBezTo>
                <a:cubicBezTo>
                  <a:pt x="99" y="88"/>
                  <a:pt x="58" y="88"/>
                  <a:pt x="18" y="88"/>
                </a:cubicBezTo>
                <a:cubicBezTo>
                  <a:pt x="14" y="88"/>
                  <a:pt x="9" y="93"/>
                  <a:pt x="5" y="96"/>
                </a:cubicBezTo>
                <a:close/>
                <a:moveTo>
                  <a:pt x="93" y="18"/>
                </a:moveTo>
                <a:cubicBezTo>
                  <a:pt x="83" y="18"/>
                  <a:pt x="75" y="18"/>
                  <a:pt x="65" y="18"/>
                </a:cubicBezTo>
                <a:cubicBezTo>
                  <a:pt x="65" y="36"/>
                  <a:pt x="65" y="54"/>
                  <a:pt x="65" y="72"/>
                </a:cubicBezTo>
                <a:cubicBezTo>
                  <a:pt x="75" y="72"/>
                  <a:pt x="83" y="72"/>
                  <a:pt x="93" y="72"/>
                </a:cubicBezTo>
                <a:cubicBezTo>
                  <a:pt x="93" y="53"/>
                  <a:pt x="93" y="36"/>
                  <a:pt x="93" y="18"/>
                </a:cubicBezTo>
                <a:close/>
                <a:moveTo>
                  <a:pt x="92" y="170"/>
                </a:moveTo>
                <a:cubicBezTo>
                  <a:pt x="92" y="150"/>
                  <a:pt x="92" y="133"/>
                  <a:pt x="92" y="110"/>
                </a:cubicBezTo>
                <a:cubicBezTo>
                  <a:pt x="80" y="115"/>
                  <a:pt x="66" y="118"/>
                  <a:pt x="65" y="123"/>
                </a:cubicBezTo>
                <a:cubicBezTo>
                  <a:pt x="62" y="138"/>
                  <a:pt x="64" y="154"/>
                  <a:pt x="64" y="170"/>
                </a:cubicBezTo>
                <a:cubicBezTo>
                  <a:pt x="75" y="170"/>
                  <a:pt x="83" y="170"/>
                  <a:pt x="92" y="170"/>
                </a:cubicBezTo>
                <a:close/>
                <a:moveTo>
                  <a:pt x="152" y="197"/>
                </a:moveTo>
                <a:cubicBezTo>
                  <a:pt x="146" y="184"/>
                  <a:pt x="107" y="181"/>
                  <a:pt x="21" y="186"/>
                </a:cubicBezTo>
                <a:cubicBezTo>
                  <a:pt x="16" y="186"/>
                  <a:pt x="11" y="189"/>
                  <a:pt x="6" y="191"/>
                </a:cubicBezTo>
                <a:cubicBezTo>
                  <a:pt x="6" y="193"/>
                  <a:pt x="7" y="195"/>
                  <a:pt x="8" y="197"/>
                </a:cubicBezTo>
                <a:cubicBezTo>
                  <a:pt x="55" y="197"/>
                  <a:pt x="103" y="197"/>
                  <a:pt x="152" y="197"/>
                </a:cubicBezTo>
                <a:close/>
                <a:moveTo>
                  <a:pt x="45" y="73"/>
                </a:moveTo>
                <a:cubicBezTo>
                  <a:pt x="45" y="53"/>
                  <a:pt x="45" y="36"/>
                  <a:pt x="45" y="18"/>
                </a:cubicBezTo>
                <a:cubicBezTo>
                  <a:pt x="36" y="18"/>
                  <a:pt x="28" y="18"/>
                  <a:pt x="20" y="18"/>
                </a:cubicBezTo>
                <a:cubicBezTo>
                  <a:pt x="20" y="37"/>
                  <a:pt x="20" y="54"/>
                  <a:pt x="20" y="73"/>
                </a:cubicBezTo>
                <a:cubicBezTo>
                  <a:pt x="29" y="73"/>
                  <a:pt x="36" y="73"/>
                  <a:pt x="45" y="73"/>
                </a:cubicBezTo>
                <a:close/>
                <a:moveTo>
                  <a:pt x="46" y="116"/>
                </a:moveTo>
                <a:cubicBezTo>
                  <a:pt x="36" y="116"/>
                  <a:pt x="28" y="116"/>
                  <a:pt x="20" y="116"/>
                </a:cubicBezTo>
                <a:cubicBezTo>
                  <a:pt x="20" y="134"/>
                  <a:pt x="20" y="152"/>
                  <a:pt x="20" y="169"/>
                </a:cubicBezTo>
                <a:cubicBezTo>
                  <a:pt x="29" y="169"/>
                  <a:pt x="37" y="169"/>
                  <a:pt x="46" y="169"/>
                </a:cubicBezTo>
                <a:cubicBezTo>
                  <a:pt x="46" y="151"/>
                  <a:pt x="46" y="134"/>
                  <a:pt x="46" y="116"/>
                </a:cubicBezTo>
                <a:close/>
                <a:moveTo>
                  <a:pt x="138" y="72"/>
                </a:moveTo>
                <a:cubicBezTo>
                  <a:pt x="138" y="54"/>
                  <a:pt x="138" y="36"/>
                  <a:pt x="138" y="19"/>
                </a:cubicBezTo>
                <a:cubicBezTo>
                  <a:pt x="129" y="19"/>
                  <a:pt x="121" y="19"/>
                  <a:pt x="112" y="19"/>
                </a:cubicBezTo>
                <a:cubicBezTo>
                  <a:pt x="112" y="38"/>
                  <a:pt x="112" y="54"/>
                  <a:pt x="112" y="72"/>
                </a:cubicBezTo>
                <a:cubicBezTo>
                  <a:pt x="121" y="72"/>
                  <a:pt x="129" y="72"/>
                  <a:pt x="138" y="72"/>
                </a:cubicBezTo>
                <a:close/>
                <a:moveTo>
                  <a:pt x="138" y="170"/>
                </a:moveTo>
                <a:cubicBezTo>
                  <a:pt x="138" y="150"/>
                  <a:pt x="138" y="133"/>
                  <a:pt x="138" y="116"/>
                </a:cubicBezTo>
                <a:cubicBezTo>
                  <a:pt x="128" y="116"/>
                  <a:pt x="121" y="116"/>
                  <a:pt x="113" y="116"/>
                </a:cubicBezTo>
                <a:cubicBezTo>
                  <a:pt x="113" y="135"/>
                  <a:pt x="113" y="152"/>
                  <a:pt x="113" y="170"/>
                </a:cubicBezTo>
                <a:cubicBezTo>
                  <a:pt x="122" y="170"/>
                  <a:pt x="130" y="170"/>
                  <a:pt x="138" y="17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4" name="Freeform 72">
            <a:extLst>
              <a:ext uri="{FF2B5EF4-FFF2-40B4-BE49-F238E27FC236}">
                <a16:creationId xmlns:a16="http://schemas.microsoft.com/office/drawing/2014/main" id="{4444F98D-2640-43E4-9E47-3A4D05766C7B}"/>
              </a:ext>
            </a:extLst>
          </p:cNvPr>
          <p:cNvSpPr>
            <a:spLocks noEditPoints="1"/>
          </p:cNvSpPr>
          <p:nvPr/>
        </p:nvSpPr>
        <p:spPr bwMode="auto">
          <a:xfrm>
            <a:off x="8742363" y="4527550"/>
            <a:ext cx="130175" cy="190500"/>
          </a:xfrm>
          <a:custGeom>
            <a:avLst/>
            <a:gdLst>
              <a:gd name="T0" fmla="*/ 157 w 157"/>
              <a:gd name="T1" fmla="*/ 229 h 229"/>
              <a:gd name="T2" fmla="*/ 0 w 157"/>
              <a:gd name="T3" fmla="*/ 229 h 229"/>
              <a:gd name="T4" fmla="*/ 0 w 157"/>
              <a:gd name="T5" fmla="*/ 0 h 229"/>
              <a:gd name="T6" fmla="*/ 157 w 157"/>
              <a:gd name="T7" fmla="*/ 0 h 229"/>
              <a:gd name="T8" fmla="*/ 157 w 157"/>
              <a:gd name="T9" fmla="*/ 229 h 229"/>
              <a:gd name="T10" fmla="*/ 8 w 157"/>
              <a:gd name="T11" fmla="*/ 88 h 229"/>
              <a:gd name="T12" fmla="*/ 4 w 157"/>
              <a:gd name="T13" fmla="*/ 93 h 229"/>
              <a:gd name="T14" fmla="*/ 14 w 157"/>
              <a:gd name="T15" fmla="*/ 101 h 229"/>
              <a:gd name="T16" fmla="*/ 151 w 157"/>
              <a:gd name="T17" fmla="*/ 102 h 229"/>
              <a:gd name="T18" fmla="*/ 153 w 157"/>
              <a:gd name="T19" fmla="*/ 97 h 229"/>
              <a:gd name="T20" fmla="*/ 143 w 157"/>
              <a:gd name="T21" fmla="*/ 88 h 229"/>
              <a:gd name="T22" fmla="*/ 8 w 157"/>
              <a:gd name="T23" fmla="*/ 88 h 229"/>
              <a:gd name="T24" fmla="*/ 4 w 157"/>
              <a:gd name="T25" fmla="*/ 192 h 229"/>
              <a:gd name="T26" fmla="*/ 6 w 157"/>
              <a:gd name="T27" fmla="*/ 198 h 229"/>
              <a:gd name="T28" fmla="*/ 144 w 157"/>
              <a:gd name="T29" fmla="*/ 198 h 229"/>
              <a:gd name="T30" fmla="*/ 151 w 157"/>
              <a:gd name="T31" fmla="*/ 191 h 229"/>
              <a:gd name="T32" fmla="*/ 139 w 157"/>
              <a:gd name="T33" fmla="*/ 185 h 229"/>
              <a:gd name="T34" fmla="*/ 18 w 157"/>
              <a:gd name="T35" fmla="*/ 186 h 229"/>
              <a:gd name="T36" fmla="*/ 4 w 157"/>
              <a:gd name="T37" fmla="*/ 192 h 229"/>
              <a:gd name="T38" fmla="*/ 18 w 157"/>
              <a:gd name="T39" fmla="*/ 18 h 229"/>
              <a:gd name="T40" fmla="*/ 18 w 157"/>
              <a:gd name="T41" fmla="*/ 73 h 229"/>
              <a:gd name="T42" fmla="*/ 45 w 157"/>
              <a:gd name="T43" fmla="*/ 73 h 229"/>
              <a:gd name="T44" fmla="*/ 45 w 157"/>
              <a:gd name="T45" fmla="*/ 18 h 229"/>
              <a:gd name="T46" fmla="*/ 18 w 157"/>
              <a:gd name="T47" fmla="*/ 18 h 229"/>
              <a:gd name="T48" fmla="*/ 45 w 157"/>
              <a:gd name="T49" fmla="*/ 169 h 229"/>
              <a:gd name="T50" fmla="*/ 45 w 157"/>
              <a:gd name="T51" fmla="*/ 115 h 229"/>
              <a:gd name="T52" fmla="*/ 18 w 157"/>
              <a:gd name="T53" fmla="*/ 115 h 229"/>
              <a:gd name="T54" fmla="*/ 18 w 157"/>
              <a:gd name="T55" fmla="*/ 169 h 229"/>
              <a:gd name="T56" fmla="*/ 45 w 157"/>
              <a:gd name="T57" fmla="*/ 169 h 229"/>
              <a:gd name="T58" fmla="*/ 110 w 157"/>
              <a:gd name="T59" fmla="*/ 169 h 229"/>
              <a:gd name="T60" fmla="*/ 138 w 157"/>
              <a:gd name="T61" fmla="*/ 169 h 229"/>
              <a:gd name="T62" fmla="*/ 138 w 157"/>
              <a:gd name="T63" fmla="*/ 116 h 229"/>
              <a:gd name="T64" fmla="*/ 110 w 157"/>
              <a:gd name="T65" fmla="*/ 139 h 229"/>
              <a:gd name="T66" fmla="*/ 110 w 157"/>
              <a:gd name="T67" fmla="*/ 169 h 229"/>
              <a:gd name="T68" fmla="*/ 65 w 157"/>
              <a:gd name="T69" fmla="*/ 115 h 229"/>
              <a:gd name="T70" fmla="*/ 65 w 157"/>
              <a:gd name="T71" fmla="*/ 170 h 229"/>
              <a:gd name="T72" fmla="*/ 91 w 157"/>
              <a:gd name="T73" fmla="*/ 170 h 229"/>
              <a:gd name="T74" fmla="*/ 91 w 157"/>
              <a:gd name="T75" fmla="*/ 115 h 229"/>
              <a:gd name="T76" fmla="*/ 65 w 157"/>
              <a:gd name="T77" fmla="*/ 115 h 229"/>
              <a:gd name="T78" fmla="*/ 65 w 157"/>
              <a:gd name="T79" fmla="*/ 18 h 229"/>
              <a:gd name="T80" fmla="*/ 65 w 157"/>
              <a:gd name="T81" fmla="*/ 72 h 229"/>
              <a:gd name="T82" fmla="*/ 92 w 157"/>
              <a:gd name="T83" fmla="*/ 72 h 229"/>
              <a:gd name="T84" fmla="*/ 92 w 157"/>
              <a:gd name="T85" fmla="*/ 18 h 229"/>
              <a:gd name="T86" fmla="*/ 65 w 157"/>
              <a:gd name="T87" fmla="*/ 18 h 229"/>
              <a:gd name="T88" fmla="*/ 112 w 157"/>
              <a:gd name="T89" fmla="*/ 72 h 229"/>
              <a:gd name="T90" fmla="*/ 139 w 157"/>
              <a:gd name="T91" fmla="*/ 72 h 229"/>
              <a:gd name="T92" fmla="*/ 139 w 157"/>
              <a:gd name="T93" fmla="*/ 18 h 229"/>
              <a:gd name="T94" fmla="*/ 112 w 157"/>
              <a:gd name="T95" fmla="*/ 18 h 229"/>
              <a:gd name="T96" fmla="*/ 112 w 157"/>
              <a:gd name="T97" fmla="*/ 7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57" h="229">
                <a:moveTo>
                  <a:pt x="157" y="229"/>
                </a:moveTo>
                <a:cubicBezTo>
                  <a:pt x="105" y="229"/>
                  <a:pt x="53" y="229"/>
                  <a:pt x="0" y="229"/>
                </a:cubicBezTo>
                <a:cubicBezTo>
                  <a:pt x="0" y="153"/>
                  <a:pt x="0" y="77"/>
                  <a:pt x="0" y="0"/>
                </a:cubicBezTo>
                <a:cubicBezTo>
                  <a:pt x="52" y="0"/>
                  <a:pt x="104" y="0"/>
                  <a:pt x="157" y="0"/>
                </a:cubicBezTo>
                <a:cubicBezTo>
                  <a:pt x="157" y="76"/>
                  <a:pt x="157" y="152"/>
                  <a:pt x="157" y="229"/>
                </a:cubicBezTo>
                <a:close/>
                <a:moveTo>
                  <a:pt x="8" y="88"/>
                </a:moveTo>
                <a:cubicBezTo>
                  <a:pt x="6" y="90"/>
                  <a:pt x="5" y="92"/>
                  <a:pt x="4" y="93"/>
                </a:cubicBezTo>
                <a:cubicBezTo>
                  <a:pt x="7" y="96"/>
                  <a:pt x="11" y="101"/>
                  <a:pt x="14" y="101"/>
                </a:cubicBezTo>
                <a:cubicBezTo>
                  <a:pt x="60" y="102"/>
                  <a:pt x="105" y="102"/>
                  <a:pt x="151" y="102"/>
                </a:cubicBezTo>
                <a:cubicBezTo>
                  <a:pt x="151" y="100"/>
                  <a:pt x="152" y="98"/>
                  <a:pt x="153" y="97"/>
                </a:cubicBezTo>
                <a:cubicBezTo>
                  <a:pt x="150" y="94"/>
                  <a:pt x="146" y="89"/>
                  <a:pt x="143" y="88"/>
                </a:cubicBezTo>
                <a:cubicBezTo>
                  <a:pt x="98" y="88"/>
                  <a:pt x="53" y="88"/>
                  <a:pt x="8" y="88"/>
                </a:cubicBezTo>
                <a:close/>
                <a:moveTo>
                  <a:pt x="4" y="192"/>
                </a:moveTo>
                <a:cubicBezTo>
                  <a:pt x="5" y="194"/>
                  <a:pt x="5" y="196"/>
                  <a:pt x="6" y="198"/>
                </a:cubicBezTo>
                <a:cubicBezTo>
                  <a:pt x="52" y="198"/>
                  <a:pt x="98" y="198"/>
                  <a:pt x="144" y="198"/>
                </a:cubicBezTo>
                <a:cubicBezTo>
                  <a:pt x="146" y="198"/>
                  <a:pt x="149" y="194"/>
                  <a:pt x="151" y="191"/>
                </a:cubicBezTo>
                <a:cubicBezTo>
                  <a:pt x="147" y="189"/>
                  <a:pt x="143" y="186"/>
                  <a:pt x="139" y="185"/>
                </a:cubicBezTo>
                <a:cubicBezTo>
                  <a:pt x="99" y="185"/>
                  <a:pt x="59" y="185"/>
                  <a:pt x="18" y="186"/>
                </a:cubicBezTo>
                <a:cubicBezTo>
                  <a:pt x="13" y="186"/>
                  <a:pt x="9" y="190"/>
                  <a:pt x="4" y="192"/>
                </a:cubicBezTo>
                <a:close/>
                <a:moveTo>
                  <a:pt x="18" y="18"/>
                </a:moveTo>
                <a:cubicBezTo>
                  <a:pt x="18" y="38"/>
                  <a:pt x="18" y="55"/>
                  <a:pt x="18" y="73"/>
                </a:cubicBezTo>
                <a:cubicBezTo>
                  <a:pt x="28" y="73"/>
                  <a:pt x="36" y="73"/>
                  <a:pt x="45" y="73"/>
                </a:cubicBezTo>
                <a:cubicBezTo>
                  <a:pt x="45" y="54"/>
                  <a:pt x="45" y="37"/>
                  <a:pt x="45" y="18"/>
                </a:cubicBezTo>
                <a:cubicBezTo>
                  <a:pt x="36" y="18"/>
                  <a:pt x="28" y="18"/>
                  <a:pt x="18" y="18"/>
                </a:cubicBezTo>
                <a:close/>
                <a:moveTo>
                  <a:pt x="45" y="169"/>
                </a:moveTo>
                <a:cubicBezTo>
                  <a:pt x="45" y="151"/>
                  <a:pt x="45" y="133"/>
                  <a:pt x="45" y="115"/>
                </a:cubicBezTo>
                <a:cubicBezTo>
                  <a:pt x="35" y="115"/>
                  <a:pt x="27" y="115"/>
                  <a:pt x="18" y="115"/>
                </a:cubicBezTo>
                <a:cubicBezTo>
                  <a:pt x="18" y="134"/>
                  <a:pt x="18" y="151"/>
                  <a:pt x="18" y="169"/>
                </a:cubicBezTo>
                <a:cubicBezTo>
                  <a:pt x="28" y="169"/>
                  <a:pt x="36" y="169"/>
                  <a:pt x="45" y="169"/>
                </a:cubicBezTo>
                <a:close/>
                <a:moveTo>
                  <a:pt x="110" y="169"/>
                </a:moveTo>
                <a:cubicBezTo>
                  <a:pt x="122" y="169"/>
                  <a:pt x="130" y="169"/>
                  <a:pt x="138" y="169"/>
                </a:cubicBezTo>
                <a:cubicBezTo>
                  <a:pt x="138" y="151"/>
                  <a:pt x="138" y="133"/>
                  <a:pt x="138" y="116"/>
                </a:cubicBezTo>
                <a:cubicBezTo>
                  <a:pt x="110" y="113"/>
                  <a:pt x="110" y="113"/>
                  <a:pt x="110" y="139"/>
                </a:cubicBezTo>
                <a:cubicBezTo>
                  <a:pt x="111" y="149"/>
                  <a:pt x="110" y="158"/>
                  <a:pt x="110" y="169"/>
                </a:cubicBezTo>
                <a:close/>
                <a:moveTo>
                  <a:pt x="65" y="115"/>
                </a:moveTo>
                <a:cubicBezTo>
                  <a:pt x="65" y="134"/>
                  <a:pt x="65" y="151"/>
                  <a:pt x="65" y="170"/>
                </a:cubicBezTo>
                <a:cubicBezTo>
                  <a:pt x="74" y="170"/>
                  <a:pt x="83" y="170"/>
                  <a:pt x="91" y="170"/>
                </a:cubicBezTo>
                <a:cubicBezTo>
                  <a:pt x="91" y="151"/>
                  <a:pt x="91" y="134"/>
                  <a:pt x="91" y="115"/>
                </a:cubicBezTo>
                <a:cubicBezTo>
                  <a:pt x="82" y="115"/>
                  <a:pt x="74" y="115"/>
                  <a:pt x="65" y="115"/>
                </a:cubicBezTo>
                <a:close/>
                <a:moveTo>
                  <a:pt x="65" y="18"/>
                </a:moveTo>
                <a:cubicBezTo>
                  <a:pt x="65" y="37"/>
                  <a:pt x="65" y="55"/>
                  <a:pt x="65" y="72"/>
                </a:cubicBezTo>
                <a:cubicBezTo>
                  <a:pt x="75" y="72"/>
                  <a:pt x="83" y="72"/>
                  <a:pt x="92" y="72"/>
                </a:cubicBezTo>
                <a:cubicBezTo>
                  <a:pt x="92" y="53"/>
                  <a:pt x="92" y="36"/>
                  <a:pt x="92" y="18"/>
                </a:cubicBezTo>
                <a:cubicBezTo>
                  <a:pt x="83" y="18"/>
                  <a:pt x="75" y="18"/>
                  <a:pt x="65" y="18"/>
                </a:cubicBezTo>
                <a:close/>
                <a:moveTo>
                  <a:pt x="112" y="72"/>
                </a:moveTo>
                <a:cubicBezTo>
                  <a:pt x="120" y="72"/>
                  <a:pt x="129" y="72"/>
                  <a:pt x="139" y="72"/>
                </a:cubicBezTo>
                <a:cubicBezTo>
                  <a:pt x="139" y="54"/>
                  <a:pt x="139" y="36"/>
                  <a:pt x="139" y="18"/>
                </a:cubicBezTo>
                <a:cubicBezTo>
                  <a:pt x="129" y="18"/>
                  <a:pt x="121" y="18"/>
                  <a:pt x="112" y="18"/>
                </a:cubicBezTo>
                <a:cubicBezTo>
                  <a:pt x="112" y="36"/>
                  <a:pt x="112" y="52"/>
                  <a:pt x="112" y="7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5" name="Freeform 73">
            <a:extLst>
              <a:ext uri="{FF2B5EF4-FFF2-40B4-BE49-F238E27FC236}">
                <a16:creationId xmlns:a16="http://schemas.microsoft.com/office/drawing/2014/main" id="{FEB7EE81-047F-45D1-A90D-47C774A63ECF}"/>
              </a:ext>
            </a:extLst>
          </p:cNvPr>
          <p:cNvSpPr>
            <a:spLocks/>
          </p:cNvSpPr>
          <p:nvPr/>
        </p:nvSpPr>
        <p:spPr bwMode="auto">
          <a:xfrm>
            <a:off x="8018463" y="4729163"/>
            <a:ext cx="860425" cy="14288"/>
          </a:xfrm>
          <a:custGeom>
            <a:avLst/>
            <a:gdLst>
              <a:gd name="T0" fmla="*/ 1038 w 1039"/>
              <a:gd name="T1" fmla="*/ 0 h 18"/>
              <a:gd name="T2" fmla="*/ 1039 w 1039"/>
              <a:gd name="T3" fmla="*/ 18 h 18"/>
              <a:gd name="T4" fmla="*/ 0 w 1039"/>
              <a:gd name="T5" fmla="*/ 18 h 18"/>
              <a:gd name="T6" fmla="*/ 0 w 1039"/>
              <a:gd name="T7" fmla="*/ 0 h 18"/>
              <a:gd name="T8" fmla="*/ 1038 w 1039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9" h="18">
                <a:moveTo>
                  <a:pt x="1038" y="0"/>
                </a:moveTo>
                <a:cubicBezTo>
                  <a:pt x="1038" y="6"/>
                  <a:pt x="1039" y="11"/>
                  <a:pt x="1039" y="18"/>
                </a:cubicBezTo>
                <a:cubicBezTo>
                  <a:pt x="693" y="18"/>
                  <a:pt x="347" y="18"/>
                  <a:pt x="0" y="18"/>
                </a:cubicBezTo>
                <a:cubicBezTo>
                  <a:pt x="0" y="12"/>
                  <a:pt x="0" y="7"/>
                  <a:pt x="0" y="0"/>
                </a:cubicBezTo>
                <a:cubicBezTo>
                  <a:pt x="346" y="0"/>
                  <a:pt x="692" y="0"/>
                  <a:pt x="103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6" name="Freeform 74">
            <a:extLst>
              <a:ext uri="{FF2B5EF4-FFF2-40B4-BE49-F238E27FC236}">
                <a16:creationId xmlns:a16="http://schemas.microsoft.com/office/drawing/2014/main" id="{7F1B966D-4848-4288-8C10-3229932EC81A}"/>
              </a:ext>
            </a:extLst>
          </p:cNvPr>
          <p:cNvSpPr>
            <a:spLocks/>
          </p:cNvSpPr>
          <p:nvPr/>
        </p:nvSpPr>
        <p:spPr bwMode="auto">
          <a:xfrm>
            <a:off x="8442326" y="1751013"/>
            <a:ext cx="441325" cy="74613"/>
          </a:xfrm>
          <a:custGeom>
            <a:avLst/>
            <a:gdLst>
              <a:gd name="T0" fmla="*/ 524 w 534"/>
              <a:gd name="T1" fmla="*/ 0 h 89"/>
              <a:gd name="T2" fmla="*/ 500 w 534"/>
              <a:gd name="T3" fmla="*/ 52 h 89"/>
              <a:gd name="T4" fmla="*/ 350 w 534"/>
              <a:gd name="T5" fmla="*/ 79 h 89"/>
              <a:gd name="T6" fmla="*/ 0 w 534"/>
              <a:gd name="T7" fmla="*/ 63 h 89"/>
              <a:gd name="T8" fmla="*/ 0 w 534"/>
              <a:gd name="T9" fmla="*/ 38 h 89"/>
              <a:gd name="T10" fmla="*/ 85 w 534"/>
              <a:gd name="T11" fmla="*/ 45 h 89"/>
              <a:gd name="T12" fmla="*/ 348 w 534"/>
              <a:gd name="T13" fmla="*/ 52 h 89"/>
              <a:gd name="T14" fmla="*/ 511 w 534"/>
              <a:gd name="T15" fmla="*/ 5 h 89"/>
              <a:gd name="T16" fmla="*/ 524 w 534"/>
              <a:gd name="T1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4" h="89">
                <a:moveTo>
                  <a:pt x="524" y="0"/>
                </a:moveTo>
                <a:cubicBezTo>
                  <a:pt x="534" y="32"/>
                  <a:pt x="531" y="44"/>
                  <a:pt x="500" y="52"/>
                </a:cubicBezTo>
                <a:cubicBezTo>
                  <a:pt x="451" y="63"/>
                  <a:pt x="401" y="75"/>
                  <a:pt x="350" y="79"/>
                </a:cubicBezTo>
                <a:cubicBezTo>
                  <a:pt x="233" y="89"/>
                  <a:pt x="117" y="80"/>
                  <a:pt x="0" y="63"/>
                </a:cubicBezTo>
                <a:cubicBezTo>
                  <a:pt x="0" y="55"/>
                  <a:pt x="0" y="48"/>
                  <a:pt x="0" y="38"/>
                </a:cubicBezTo>
                <a:cubicBezTo>
                  <a:pt x="29" y="40"/>
                  <a:pt x="57" y="42"/>
                  <a:pt x="85" y="45"/>
                </a:cubicBezTo>
                <a:cubicBezTo>
                  <a:pt x="172" y="55"/>
                  <a:pt x="260" y="62"/>
                  <a:pt x="348" y="52"/>
                </a:cubicBezTo>
                <a:cubicBezTo>
                  <a:pt x="405" y="46"/>
                  <a:pt x="460" y="32"/>
                  <a:pt x="511" y="5"/>
                </a:cubicBezTo>
                <a:cubicBezTo>
                  <a:pt x="515" y="3"/>
                  <a:pt x="520" y="2"/>
                  <a:pt x="52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7" name="Freeform 75">
            <a:extLst>
              <a:ext uri="{FF2B5EF4-FFF2-40B4-BE49-F238E27FC236}">
                <a16:creationId xmlns:a16="http://schemas.microsoft.com/office/drawing/2014/main" id="{3DD6D5CD-514A-49F6-BE08-81FC64E7A990}"/>
              </a:ext>
            </a:extLst>
          </p:cNvPr>
          <p:cNvSpPr>
            <a:spLocks/>
          </p:cNvSpPr>
          <p:nvPr/>
        </p:nvSpPr>
        <p:spPr bwMode="auto">
          <a:xfrm>
            <a:off x="8386763" y="4275138"/>
            <a:ext cx="128588" cy="107950"/>
          </a:xfrm>
          <a:custGeom>
            <a:avLst/>
            <a:gdLst>
              <a:gd name="T0" fmla="*/ 154 w 154"/>
              <a:gd name="T1" fmla="*/ 131 h 131"/>
              <a:gd name="T2" fmla="*/ 1 w 154"/>
              <a:gd name="T3" fmla="*/ 131 h 131"/>
              <a:gd name="T4" fmla="*/ 25 w 154"/>
              <a:gd name="T5" fmla="*/ 36 h 131"/>
              <a:gd name="T6" fmla="*/ 133 w 154"/>
              <a:gd name="T7" fmla="*/ 50 h 131"/>
              <a:gd name="T8" fmla="*/ 154 w 154"/>
              <a:gd name="T9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131">
                <a:moveTo>
                  <a:pt x="154" y="131"/>
                </a:moveTo>
                <a:cubicBezTo>
                  <a:pt x="99" y="131"/>
                  <a:pt x="51" y="131"/>
                  <a:pt x="1" y="131"/>
                </a:cubicBezTo>
                <a:cubicBezTo>
                  <a:pt x="0" y="97"/>
                  <a:pt x="2" y="63"/>
                  <a:pt x="25" y="36"/>
                </a:cubicBezTo>
                <a:cubicBezTo>
                  <a:pt x="56" y="0"/>
                  <a:pt x="113" y="7"/>
                  <a:pt x="133" y="50"/>
                </a:cubicBezTo>
                <a:cubicBezTo>
                  <a:pt x="144" y="74"/>
                  <a:pt x="147" y="102"/>
                  <a:pt x="154" y="13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8" name="Freeform 76">
            <a:extLst>
              <a:ext uri="{FF2B5EF4-FFF2-40B4-BE49-F238E27FC236}">
                <a16:creationId xmlns:a16="http://schemas.microsoft.com/office/drawing/2014/main" id="{8EFB803F-4B05-4071-9A66-BAE6E4198CF7}"/>
              </a:ext>
            </a:extLst>
          </p:cNvPr>
          <p:cNvSpPr>
            <a:spLocks/>
          </p:cNvSpPr>
          <p:nvPr/>
        </p:nvSpPr>
        <p:spPr bwMode="auto">
          <a:xfrm>
            <a:off x="8356601" y="4457700"/>
            <a:ext cx="182563" cy="46038"/>
          </a:xfrm>
          <a:custGeom>
            <a:avLst/>
            <a:gdLst>
              <a:gd name="T0" fmla="*/ 90 w 220"/>
              <a:gd name="T1" fmla="*/ 45 h 54"/>
              <a:gd name="T2" fmla="*/ 0 w 220"/>
              <a:gd name="T3" fmla="*/ 45 h 54"/>
              <a:gd name="T4" fmla="*/ 0 w 220"/>
              <a:gd name="T5" fmla="*/ 0 h 54"/>
              <a:gd name="T6" fmla="*/ 220 w 220"/>
              <a:gd name="T7" fmla="*/ 0 h 54"/>
              <a:gd name="T8" fmla="*/ 220 w 220"/>
              <a:gd name="T9" fmla="*/ 47 h 54"/>
              <a:gd name="T10" fmla="*/ 116 w 220"/>
              <a:gd name="T11" fmla="*/ 37 h 54"/>
              <a:gd name="T12" fmla="*/ 89 w 220"/>
              <a:gd name="T13" fmla="*/ 45 h 54"/>
              <a:gd name="T14" fmla="*/ 90 w 220"/>
              <a:gd name="T15" fmla="*/ 4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0" h="54">
                <a:moveTo>
                  <a:pt x="90" y="45"/>
                </a:moveTo>
                <a:cubicBezTo>
                  <a:pt x="61" y="45"/>
                  <a:pt x="31" y="45"/>
                  <a:pt x="0" y="45"/>
                </a:cubicBezTo>
                <a:cubicBezTo>
                  <a:pt x="0" y="31"/>
                  <a:pt x="0" y="16"/>
                  <a:pt x="0" y="0"/>
                </a:cubicBezTo>
                <a:cubicBezTo>
                  <a:pt x="73" y="0"/>
                  <a:pt x="146" y="0"/>
                  <a:pt x="220" y="0"/>
                </a:cubicBezTo>
                <a:cubicBezTo>
                  <a:pt x="220" y="14"/>
                  <a:pt x="220" y="29"/>
                  <a:pt x="220" y="47"/>
                </a:cubicBezTo>
                <a:cubicBezTo>
                  <a:pt x="185" y="43"/>
                  <a:pt x="150" y="54"/>
                  <a:pt x="116" y="37"/>
                </a:cubicBezTo>
                <a:cubicBezTo>
                  <a:pt x="110" y="34"/>
                  <a:pt x="98" y="42"/>
                  <a:pt x="89" y="45"/>
                </a:cubicBezTo>
                <a:lnTo>
                  <a:pt x="90" y="4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9" name="Freeform 77">
            <a:extLst>
              <a:ext uri="{FF2B5EF4-FFF2-40B4-BE49-F238E27FC236}">
                <a16:creationId xmlns:a16="http://schemas.microsoft.com/office/drawing/2014/main" id="{83CD0516-3342-4466-9306-06C5CBE9DC6A}"/>
              </a:ext>
            </a:extLst>
          </p:cNvPr>
          <p:cNvSpPr>
            <a:spLocks noEditPoints="1"/>
          </p:cNvSpPr>
          <p:nvPr/>
        </p:nvSpPr>
        <p:spPr bwMode="auto">
          <a:xfrm>
            <a:off x="8528051" y="4529138"/>
            <a:ext cx="203200" cy="44450"/>
          </a:xfrm>
          <a:custGeom>
            <a:avLst/>
            <a:gdLst>
              <a:gd name="T0" fmla="*/ 0 w 246"/>
              <a:gd name="T1" fmla="*/ 0 h 54"/>
              <a:gd name="T2" fmla="*/ 246 w 246"/>
              <a:gd name="T3" fmla="*/ 0 h 54"/>
              <a:gd name="T4" fmla="*/ 246 w 246"/>
              <a:gd name="T5" fmla="*/ 54 h 54"/>
              <a:gd name="T6" fmla="*/ 136 w 246"/>
              <a:gd name="T7" fmla="*/ 54 h 54"/>
              <a:gd name="T8" fmla="*/ 30 w 246"/>
              <a:gd name="T9" fmla="*/ 54 h 54"/>
              <a:gd name="T10" fmla="*/ 0 w 246"/>
              <a:gd name="T11" fmla="*/ 23 h 54"/>
              <a:gd name="T12" fmla="*/ 0 w 246"/>
              <a:gd name="T13" fmla="*/ 0 h 54"/>
              <a:gd name="T14" fmla="*/ 117 w 246"/>
              <a:gd name="T15" fmla="*/ 38 h 54"/>
              <a:gd name="T16" fmla="*/ 108 w 246"/>
              <a:gd name="T17" fmla="*/ 10 h 54"/>
              <a:gd name="T18" fmla="*/ 99 w 246"/>
              <a:gd name="T19" fmla="*/ 25 h 54"/>
              <a:gd name="T20" fmla="*/ 117 w 246"/>
              <a:gd name="T21" fmla="*/ 38 h 54"/>
              <a:gd name="T22" fmla="*/ 57 w 246"/>
              <a:gd name="T23" fmla="*/ 11 h 54"/>
              <a:gd name="T24" fmla="*/ 40 w 246"/>
              <a:gd name="T25" fmla="*/ 30 h 54"/>
              <a:gd name="T26" fmla="*/ 49 w 246"/>
              <a:gd name="T27" fmla="*/ 41 h 54"/>
              <a:gd name="T28" fmla="*/ 57 w 246"/>
              <a:gd name="T29" fmla="*/ 11 h 54"/>
              <a:gd name="T30" fmla="*/ 239 w 246"/>
              <a:gd name="T31" fmla="*/ 24 h 54"/>
              <a:gd name="T32" fmla="*/ 226 w 246"/>
              <a:gd name="T33" fmla="*/ 10 h 54"/>
              <a:gd name="T34" fmla="*/ 219 w 246"/>
              <a:gd name="T35" fmla="*/ 25 h 54"/>
              <a:gd name="T36" fmla="*/ 228 w 246"/>
              <a:gd name="T37" fmla="*/ 41 h 54"/>
              <a:gd name="T38" fmla="*/ 239 w 246"/>
              <a:gd name="T39" fmla="*/ 24 h 54"/>
              <a:gd name="T40" fmla="*/ 156 w 246"/>
              <a:gd name="T41" fmla="*/ 11 h 54"/>
              <a:gd name="T42" fmla="*/ 165 w 246"/>
              <a:gd name="T43" fmla="*/ 41 h 54"/>
              <a:gd name="T44" fmla="*/ 174 w 246"/>
              <a:gd name="T45" fmla="*/ 30 h 54"/>
              <a:gd name="T46" fmla="*/ 156 w 246"/>
              <a:gd name="T47" fmla="*/ 11 h 54"/>
              <a:gd name="T48" fmla="*/ 11 w 246"/>
              <a:gd name="T49" fmla="*/ 40 h 54"/>
              <a:gd name="T50" fmla="*/ 25 w 246"/>
              <a:gd name="T51" fmla="*/ 19 h 54"/>
              <a:gd name="T52" fmla="*/ 11 w 246"/>
              <a:gd name="T53" fmla="*/ 5 h 54"/>
              <a:gd name="T54" fmla="*/ 11 w 246"/>
              <a:gd name="T55" fmla="*/ 40 h 54"/>
              <a:gd name="T56" fmla="*/ 149 w 246"/>
              <a:gd name="T57" fmla="*/ 26 h 54"/>
              <a:gd name="T58" fmla="*/ 138 w 246"/>
              <a:gd name="T59" fmla="*/ 9 h 54"/>
              <a:gd name="T60" fmla="*/ 129 w 246"/>
              <a:gd name="T61" fmla="*/ 25 h 54"/>
              <a:gd name="T62" fmla="*/ 136 w 246"/>
              <a:gd name="T63" fmla="*/ 41 h 54"/>
              <a:gd name="T64" fmla="*/ 149 w 246"/>
              <a:gd name="T65" fmla="*/ 26 h 54"/>
              <a:gd name="T66" fmla="*/ 207 w 246"/>
              <a:gd name="T67" fmla="*/ 25 h 54"/>
              <a:gd name="T68" fmla="*/ 197 w 246"/>
              <a:gd name="T69" fmla="*/ 9 h 54"/>
              <a:gd name="T70" fmla="*/ 189 w 246"/>
              <a:gd name="T71" fmla="*/ 24 h 54"/>
              <a:gd name="T72" fmla="*/ 197 w 246"/>
              <a:gd name="T73" fmla="*/ 41 h 54"/>
              <a:gd name="T74" fmla="*/ 207 w 246"/>
              <a:gd name="T75" fmla="*/ 25 h 54"/>
              <a:gd name="T76" fmla="*/ 88 w 246"/>
              <a:gd name="T77" fmla="*/ 26 h 54"/>
              <a:gd name="T78" fmla="*/ 78 w 246"/>
              <a:gd name="T79" fmla="*/ 10 h 54"/>
              <a:gd name="T80" fmla="*/ 70 w 246"/>
              <a:gd name="T81" fmla="*/ 26 h 54"/>
              <a:gd name="T82" fmla="*/ 78 w 246"/>
              <a:gd name="T83" fmla="*/ 41 h 54"/>
              <a:gd name="T84" fmla="*/ 88 w 246"/>
              <a:gd name="T85" fmla="*/ 26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6" h="54">
                <a:moveTo>
                  <a:pt x="0" y="0"/>
                </a:moveTo>
                <a:cubicBezTo>
                  <a:pt x="83" y="0"/>
                  <a:pt x="164" y="0"/>
                  <a:pt x="246" y="0"/>
                </a:cubicBezTo>
                <a:cubicBezTo>
                  <a:pt x="246" y="17"/>
                  <a:pt x="246" y="34"/>
                  <a:pt x="246" y="54"/>
                </a:cubicBezTo>
                <a:cubicBezTo>
                  <a:pt x="209" y="54"/>
                  <a:pt x="172" y="54"/>
                  <a:pt x="136" y="54"/>
                </a:cubicBezTo>
                <a:cubicBezTo>
                  <a:pt x="101" y="54"/>
                  <a:pt x="66" y="54"/>
                  <a:pt x="30" y="54"/>
                </a:cubicBezTo>
                <a:cubicBezTo>
                  <a:pt x="3" y="53"/>
                  <a:pt x="0" y="50"/>
                  <a:pt x="0" y="23"/>
                </a:cubicBezTo>
                <a:cubicBezTo>
                  <a:pt x="0" y="15"/>
                  <a:pt x="0" y="8"/>
                  <a:pt x="0" y="0"/>
                </a:cubicBezTo>
                <a:close/>
                <a:moveTo>
                  <a:pt x="117" y="38"/>
                </a:moveTo>
                <a:cubicBezTo>
                  <a:pt x="114" y="28"/>
                  <a:pt x="111" y="19"/>
                  <a:pt x="108" y="10"/>
                </a:cubicBezTo>
                <a:cubicBezTo>
                  <a:pt x="105" y="15"/>
                  <a:pt x="100" y="20"/>
                  <a:pt x="99" y="25"/>
                </a:cubicBezTo>
                <a:cubicBezTo>
                  <a:pt x="97" y="35"/>
                  <a:pt x="98" y="45"/>
                  <a:pt x="117" y="38"/>
                </a:cubicBezTo>
                <a:close/>
                <a:moveTo>
                  <a:pt x="57" y="11"/>
                </a:moveTo>
                <a:cubicBezTo>
                  <a:pt x="34" y="8"/>
                  <a:pt x="40" y="22"/>
                  <a:pt x="40" y="30"/>
                </a:cubicBezTo>
                <a:cubicBezTo>
                  <a:pt x="40" y="34"/>
                  <a:pt x="46" y="37"/>
                  <a:pt x="49" y="41"/>
                </a:cubicBezTo>
                <a:cubicBezTo>
                  <a:pt x="52" y="31"/>
                  <a:pt x="54" y="21"/>
                  <a:pt x="57" y="11"/>
                </a:cubicBezTo>
                <a:close/>
                <a:moveTo>
                  <a:pt x="239" y="24"/>
                </a:moveTo>
                <a:cubicBezTo>
                  <a:pt x="234" y="18"/>
                  <a:pt x="230" y="14"/>
                  <a:pt x="226" y="10"/>
                </a:cubicBezTo>
                <a:cubicBezTo>
                  <a:pt x="223" y="15"/>
                  <a:pt x="219" y="20"/>
                  <a:pt x="219" y="25"/>
                </a:cubicBezTo>
                <a:cubicBezTo>
                  <a:pt x="220" y="30"/>
                  <a:pt x="225" y="35"/>
                  <a:pt x="228" y="41"/>
                </a:cubicBezTo>
                <a:cubicBezTo>
                  <a:pt x="231" y="36"/>
                  <a:pt x="234" y="32"/>
                  <a:pt x="239" y="24"/>
                </a:cubicBezTo>
                <a:close/>
                <a:moveTo>
                  <a:pt x="156" y="11"/>
                </a:moveTo>
                <a:cubicBezTo>
                  <a:pt x="159" y="22"/>
                  <a:pt x="162" y="32"/>
                  <a:pt x="165" y="41"/>
                </a:cubicBezTo>
                <a:cubicBezTo>
                  <a:pt x="168" y="37"/>
                  <a:pt x="174" y="34"/>
                  <a:pt x="174" y="30"/>
                </a:cubicBezTo>
                <a:cubicBezTo>
                  <a:pt x="174" y="22"/>
                  <a:pt x="181" y="7"/>
                  <a:pt x="156" y="11"/>
                </a:cubicBezTo>
                <a:close/>
                <a:moveTo>
                  <a:pt x="11" y="40"/>
                </a:moveTo>
                <a:cubicBezTo>
                  <a:pt x="32" y="43"/>
                  <a:pt x="24" y="27"/>
                  <a:pt x="25" y="19"/>
                </a:cubicBezTo>
                <a:cubicBezTo>
                  <a:pt x="25" y="16"/>
                  <a:pt x="18" y="12"/>
                  <a:pt x="11" y="5"/>
                </a:cubicBezTo>
                <a:cubicBezTo>
                  <a:pt x="11" y="22"/>
                  <a:pt x="11" y="31"/>
                  <a:pt x="11" y="40"/>
                </a:cubicBezTo>
                <a:close/>
                <a:moveTo>
                  <a:pt x="149" y="26"/>
                </a:moveTo>
                <a:cubicBezTo>
                  <a:pt x="144" y="19"/>
                  <a:pt x="141" y="14"/>
                  <a:pt x="138" y="9"/>
                </a:cubicBezTo>
                <a:cubicBezTo>
                  <a:pt x="135" y="15"/>
                  <a:pt x="130" y="20"/>
                  <a:pt x="129" y="25"/>
                </a:cubicBezTo>
                <a:cubicBezTo>
                  <a:pt x="129" y="30"/>
                  <a:pt x="133" y="36"/>
                  <a:pt x="136" y="41"/>
                </a:cubicBezTo>
                <a:cubicBezTo>
                  <a:pt x="140" y="36"/>
                  <a:pt x="144" y="32"/>
                  <a:pt x="149" y="26"/>
                </a:cubicBezTo>
                <a:close/>
                <a:moveTo>
                  <a:pt x="207" y="25"/>
                </a:moveTo>
                <a:cubicBezTo>
                  <a:pt x="203" y="19"/>
                  <a:pt x="200" y="14"/>
                  <a:pt x="197" y="9"/>
                </a:cubicBezTo>
                <a:cubicBezTo>
                  <a:pt x="194" y="14"/>
                  <a:pt x="189" y="19"/>
                  <a:pt x="189" y="24"/>
                </a:cubicBezTo>
                <a:cubicBezTo>
                  <a:pt x="190" y="30"/>
                  <a:pt x="194" y="35"/>
                  <a:pt x="197" y="41"/>
                </a:cubicBezTo>
                <a:cubicBezTo>
                  <a:pt x="200" y="36"/>
                  <a:pt x="203" y="31"/>
                  <a:pt x="207" y="25"/>
                </a:cubicBezTo>
                <a:close/>
                <a:moveTo>
                  <a:pt x="88" y="26"/>
                </a:moveTo>
                <a:cubicBezTo>
                  <a:pt x="84" y="19"/>
                  <a:pt x="81" y="14"/>
                  <a:pt x="78" y="10"/>
                </a:cubicBezTo>
                <a:cubicBezTo>
                  <a:pt x="75" y="15"/>
                  <a:pt x="70" y="21"/>
                  <a:pt x="70" y="26"/>
                </a:cubicBezTo>
                <a:cubicBezTo>
                  <a:pt x="70" y="31"/>
                  <a:pt x="75" y="36"/>
                  <a:pt x="78" y="41"/>
                </a:cubicBezTo>
                <a:cubicBezTo>
                  <a:pt x="81" y="36"/>
                  <a:pt x="84" y="32"/>
                  <a:pt x="88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0" name="Freeform 78">
            <a:extLst>
              <a:ext uri="{FF2B5EF4-FFF2-40B4-BE49-F238E27FC236}">
                <a16:creationId xmlns:a16="http://schemas.microsoft.com/office/drawing/2014/main" id="{A09D7A6E-8620-47C1-95D1-99DE0519D8F0}"/>
              </a:ext>
            </a:extLst>
          </p:cNvPr>
          <p:cNvSpPr>
            <a:spLocks noEditPoints="1"/>
          </p:cNvSpPr>
          <p:nvPr/>
        </p:nvSpPr>
        <p:spPr bwMode="auto">
          <a:xfrm>
            <a:off x="8166101" y="4529138"/>
            <a:ext cx="203200" cy="44450"/>
          </a:xfrm>
          <a:custGeom>
            <a:avLst/>
            <a:gdLst>
              <a:gd name="T0" fmla="*/ 245 w 245"/>
              <a:gd name="T1" fmla="*/ 0 h 53"/>
              <a:gd name="T2" fmla="*/ 245 w 245"/>
              <a:gd name="T3" fmla="*/ 53 h 53"/>
              <a:gd name="T4" fmla="*/ 0 w 245"/>
              <a:gd name="T5" fmla="*/ 53 h 53"/>
              <a:gd name="T6" fmla="*/ 0 w 245"/>
              <a:gd name="T7" fmla="*/ 0 h 53"/>
              <a:gd name="T8" fmla="*/ 245 w 245"/>
              <a:gd name="T9" fmla="*/ 0 h 53"/>
              <a:gd name="T10" fmla="*/ 41 w 245"/>
              <a:gd name="T11" fmla="*/ 12 h 53"/>
              <a:gd name="T12" fmla="*/ 51 w 245"/>
              <a:gd name="T13" fmla="*/ 41 h 53"/>
              <a:gd name="T14" fmla="*/ 59 w 245"/>
              <a:gd name="T15" fmla="*/ 29 h 53"/>
              <a:gd name="T16" fmla="*/ 41 w 245"/>
              <a:gd name="T17" fmla="*/ 12 h 53"/>
              <a:gd name="T18" fmla="*/ 108 w 245"/>
              <a:gd name="T19" fmla="*/ 8 h 53"/>
              <a:gd name="T20" fmla="*/ 104 w 245"/>
              <a:gd name="T21" fmla="*/ 12 h 53"/>
              <a:gd name="T22" fmla="*/ 104 w 245"/>
              <a:gd name="T23" fmla="*/ 33 h 53"/>
              <a:gd name="T24" fmla="*/ 116 w 245"/>
              <a:gd name="T25" fmla="*/ 40 h 53"/>
              <a:gd name="T26" fmla="*/ 119 w 245"/>
              <a:gd name="T27" fmla="*/ 17 h 53"/>
              <a:gd name="T28" fmla="*/ 108 w 245"/>
              <a:gd name="T29" fmla="*/ 8 h 53"/>
              <a:gd name="T30" fmla="*/ 92 w 245"/>
              <a:gd name="T31" fmla="*/ 25 h 53"/>
              <a:gd name="T32" fmla="*/ 82 w 245"/>
              <a:gd name="T33" fmla="*/ 10 h 53"/>
              <a:gd name="T34" fmla="*/ 73 w 245"/>
              <a:gd name="T35" fmla="*/ 25 h 53"/>
              <a:gd name="T36" fmla="*/ 82 w 245"/>
              <a:gd name="T37" fmla="*/ 41 h 53"/>
              <a:gd name="T38" fmla="*/ 92 w 245"/>
              <a:gd name="T39" fmla="*/ 25 h 53"/>
              <a:gd name="T40" fmla="*/ 150 w 245"/>
              <a:gd name="T41" fmla="*/ 40 h 53"/>
              <a:gd name="T42" fmla="*/ 142 w 245"/>
              <a:gd name="T43" fmla="*/ 10 h 53"/>
              <a:gd name="T44" fmla="*/ 133 w 245"/>
              <a:gd name="T45" fmla="*/ 19 h 53"/>
              <a:gd name="T46" fmla="*/ 150 w 245"/>
              <a:gd name="T47" fmla="*/ 40 h 53"/>
              <a:gd name="T48" fmla="*/ 220 w 245"/>
              <a:gd name="T49" fmla="*/ 40 h 53"/>
              <a:gd name="T50" fmla="*/ 238 w 245"/>
              <a:gd name="T51" fmla="*/ 20 h 53"/>
              <a:gd name="T52" fmla="*/ 230 w 245"/>
              <a:gd name="T53" fmla="*/ 9 h 53"/>
              <a:gd name="T54" fmla="*/ 220 w 245"/>
              <a:gd name="T55" fmla="*/ 40 h 53"/>
              <a:gd name="T56" fmla="*/ 164 w 245"/>
              <a:gd name="T57" fmla="*/ 40 h 53"/>
              <a:gd name="T58" fmla="*/ 178 w 245"/>
              <a:gd name="T59" fmla="*/ 21 h 53"/>
              <a:gd name="T60" fmla="*/ 171 w 245"/>
              <a:gd name="T61" fmla="*/ 10 h 53"/>
              <a:gd name="T62" fmla="*/ 164 w 245"/>
              <a:gd name="T63" fmla="*/ 20 h 53"/>
              <a:gd name="T64" fmla="*/ 164 w 245"/>
              <a:gd name="T65" fmla="*/ 40 h 53"/>
              <a:gd name="T66" fmla="*/ 212 w 245"/>
              <a:gd name="T67" fmla="*/ 40 h 53"/>
              <a:gd name="T68" fmla="*/ 200 w 245"/>
              <a:gd name="T69" fmla="*/ 10 h 53"/>
              <a:gd name="T70" fmla="*/ 193 w 245"/>
              <a:gd name="T71" fmla="*/ 20 h 53"/>
              <a:gd name="T72" fmla="*/ 212 w 245"/>
              <a:gd name="T73" fmla="*/ 40 h 53"/>
              <a:gd name="T74" fmla="*/ 32 w 245"/>
              <a:gd name="T75" fmla="*/ 26 h 53"/>
              <a:gd name="T76" fmla="*/ 22 w 245"/>
              <a:gd name="T77" fmla="*/ 10 h 53"/>
              <a:gd name="T78" fmla="*/ 14 w 245"/>
              <a:gd name="T79" fmla="*/ 26 h 53"/>
              <a:gd name="T80" fmla="*/ 21 w 245"/>
              <a:gd name="T81" fmla="*/ 41 h 53"/>
              <a:gd name="T82" fmla="*/ 32 w 245"/>
              <a:gd name="T83" fmla="*/ 26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45" h="53">
                <a:moveTo>
                  <a:pt x="245" y="0"/>
                </a:moveTo>
                <a:cubicBezTo>
                  <a:pt x="245" y="18"/>
                  <a:pt x="245" y="35"/>
                  <a:pt x="245" y="53"/>
                </a:cubicBezTo>
                <a:cubicBezTo>
                  <a:pt x="163" y="53"/>
                  <a:pt x="82" y="53"/>
                  <a:pt x="0" y="53"/>
                </a:cubicBezTo>
                <a:cubicBezTo>
                  <a:pt x="0" y="35"/>
                  <a:pt x="0" y="18"/>
                  <a:pt x="0" y="0"/>
                </a:cubicBezTo>
                <a:cubicBezTo>
                  <a:pt x="81" y="0"/>
                  <a:pt x="163" y="0"/>
                  <a:pt x="245" y="0"/>
                </a:cubicBezTo>
                <a:close/>
                <a:moveTo>
                  <a:pt x="41" y="12"/>
                </a:moveTo>
                <a:cubicBezTo>
                  <a:pt x="44" y="22"/>
                  <a:pt x="48" y="31"/>
                  <a:pt x="51" y="41"/>
                </a:cubicBezTo>
                <a:cubicBezTo>
                  <a:pt x="54" y="37"/>
                  <a:pt x="59" y="33"/>
                  <a:pt x="59" y="29"/>
                </a:cubicBezTo>
                <a:cubicBezTo>
                  <a:pt x="60" y="20"/>
                  <a:pt x="64" y="6"/>
                  <a:pt x="41" y="12"/>
                </a:cubicBezTo>
                <a:close/>
                <a:moveTo>
                  <a:pt x="108" y="8"/>
                </a:moveTo>
                <a:cubicBezTo>
                  <a:pt x="107" y="9"/>
                  <a:pt x="105" y="10"/>
                  <a:pt x="104" y="12"/>
                </a:cubicBezTo>
                <a:cubicBezTo>
                  <a:pt x="104" y="19"/>
                  <a:pt x="102" y="26"/>
                  <a:pt x="104" y="33"/>
                </a:cubicBezTo>
                <a:cubicBezTo>
                  <a:pt x="105" y="36"/>
                  <a:pt x="112" y="38"/>
                  <a:pt x="116" y="40"/>
                </a:cubicBezTo>
                <a:cubicBezTo>
                  <a:pt x="117" y="32"/>
                  <a:pt x="120" y="25"/>
                  <a:pt x="119" y="17"/>
                </a:cubicBezTo>
                <a:cubicBezTo>
                  <a:pt x="118" y="14"/>
                  <a:pt x="112" y="11"/>
                  <a:pt x="108" y="8"/>
                </a:cubicBezTo>
                <a:close/>
                <a:moveTo>
                  <a:pt x="92" y="25"/>
                </a:moveTo>
                <a:cubicBezTo>
                  <a:pt x="88" y="19"/>
                  <a:pt x="85" y="14"/>
                  <a:pt x="82" y="10"/>
                </a:cubicBezTo>
                <a:cubicBezTo>
                  <a:pt x="79" y="15"/>
                  <a:pt x="73" y="20"/>
                  <a:pt x="73" y="25"/>
                </a:cubicBezTo>
                <a:cubicBezTo>
                  <a:pt x="73" y="30"/>
                  <a:pt x="79" y="35"/>
                  <a:pt x="82" y="41"/>
                </a:cubicBezTo>
                <a:cubicBezTo>
                  <a:pt x="85" y="36"/>
                  <a:pt x="88" y="31"/>
                  <a:pt x="92" y="25"/>
                </a:cubicBezTo>
                <a:close/>
                <a:moveTo>
                  <a:pt x="150" y="40"/>
                </a:moveTo>
                <a:cubicBezTo>
                  <a:pt x="147" y="29"/>
                  <a:pt x="145" y="19"/>
                  <a:pt x="142" y="10"/>
                </a:cubicBezTo>
                <a:cubicBezTo>
                  <a:pt x="139" y="13"/>
                  <a:pt x="133" y="16"/>
                  <a:pt x="133" y="19"/>
                </a:cubicBezTo>
                <a:cubicBezTo>
                  <a:pt x="133" y="28"/>
                  <a:pt x="127" y="42"/>
                  <a:pt x="150" y="40"/>
                </a:cubicBezTo>
                <a:close/>
                <a:moveTo>
                  <a:pt x="220" y="40"/>
                </a:moveTo>
                <a:cubicBezTo>
                  <a:pt x="245" y="43"/>
                  <a:pt x="238" y="28"/>
                  <a:pt x="238" y="20"/>
                </a:cubicBezTo>
                <a:cubicBezTo>
                  <a:pt x="238" y="16"/>
                  <a:pt x="233" y="13"/>
                  <a:pt x="230" y="9"/>
                </a:cubicBezTo>
                <a:cubicBezTo>
                  <a:pt x="227" y="19"/>
                  <a:pt x="224" y="28"/>
                  <a:pt x="220" y="40"/>
                </a:cubicBezTo>
                <a:close/>
                <a:moveTo>
                  <a:pt x="164" y="40"/>
                </a:moveTo>
                <a:cubicBezTo>
                  <a:pt x="179" y="38"/>
                  <a:pt x="181" y="36"/>
                  <a:pt x="178" y="21"/>
                </a:cubicBezTo>
                <a:cubicBezTo>
                  <a:pt x="178" y="17"/>
                  <a:pt x="174" y="13"/>
                  <a:pt x="171" y="10"/>
                </a:cubicBezTo>
                <a:cubicBezTo>
                  <a:pt x="169" y="13"/>
                  <a:pt x="165" y="16"/>
                  <a:pt x="164" y="20"/>
                </a:cubicBezTo>
                <a:cubicBezTo>
                  <a:pt x="163" y="27"/>
                  <a:pt x="164" y="33"/>
                  <a:pt x="164" y="40"/>
                </a:cubicBezTo>
                <a:close/>
                <a:moveTo>
                  <a:pt x="212" y="40"/>
                </a:moveTo>
                <a:cubicBezTo>
                  <a:pt x="207" y="29"/>
                  <a:pt x="204" y="19"/>
                  <a:pt x="200" y="10"/>
                </a:cubicBezTo>
                <a:cubicBezTo>
                  <a:pt x="198" y="13"/>
                  <a:pt x="193" y="17"/>
                  <a:pt x="193" y="20"/>
                </a:cubicBezTo>
                <a:cubicBezTo>
                  <a:pt x="193" y="29"/>
                  <a:pt x="188" y="43"/>
                  <a:pt x="212" y="40"/>
                </a:cubicBezTo>
                <a:close/>
                <a:moveTo>
                  <a:pt x="32" y="26"/>
                </a:moveTo>
                <a:cubicBezTo>
                  <a:pt x="28" y="19"/>
                  <a:pt x="25" y="14"/>
                  <a:pt x="22" y="10"/>
                </a:cubicBezTo>
                <a:cubicBezTo>
                  <a:pt x="19" y="15"/>
                  <a:pt x="15" y="21"/>
                  <a:pt x="14" y="26"/>
                </a:cubicBezTo>
                <a:cubicBezTo>
                  <a:pt x="14" y="31"/>
                  <a:pt x="19" y="36"/>
                  <a:pt x="21" y="41"/>
                </a:cubicBezTo>
                <a:cubicBezTo>
                  <a:pt x="25" y="36"/>
                  <a:pt x="28" y="32"/>
                  <a:pt x="32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1" name="Freeform 79">
            <a:extLst>
              <a:ext uri="{FF2B5EF4-FFF2-40B4-BE49-F238E27FC236}">
                <a16:creationId xmlns:a16="http://schemas.microsoft.com/office/drawing/2014/main" id="{FDEE1536-088B-4C30-853D-AD535FC1AA3B}"/>
              </a:ext>
            </a:extLst>
          </p:cNvPr>
          <p:cNvSpPr>
            <a:spLocks noEditPoints="1"/>
          </p:cNvSpPr>
          <p:nvPr/>
        </p:nvSpPr>
        <p:spPr bwMode="auto">
          <a:xfrm>
            <a:off x="8369301" y="4487863"/>
            <a:ext cx="155575" cy="71438"/>
          </a:xfrm>
          <a:custGeom>
            <a:avLst/>
            <a:gdLst>
              <a:gd name="T0" fmla="*/ 75 w 189"/>
              <a:gd name="T1" fmla="*/ 9 h 85"/>
              <a:gd name="T2" fmla="*/ 134 w 189"/>
              <a:gd name="T3" fmla="*/ 20 h 85"/>
              <a:gd name="T4" fmla="*/ 176 w 189"/>
              <a:gd name="T5" fmla="*/ 39 h 85"/>
              <a:gd name="T6" fmla="*/ 186 w 189"/>
              <a:gd name="T7" fmla="*/ 55 h 85"/>
              <a:gd name="T8" fmla="*/ 157 w 189"/>
              <a:gd name="T9" fmla="*/ 85 h 85"/>
              <a:gd name="T10" fmla="*/ 10 w 189"/>
              <a:gd name="T11" fmla="*/ 85 h 85"/>
              <a:gd name="T12" fmla="*/ 31 w 189"/>
              <a:gd name="T13" fmla="*/ 33 h 85"/>
              <a:gd name="T14" fmla="*/ 76 w 189"/>
              <a:gd name="T15" fmla="*/ 9 h 85"/>
              <a:gd name="T16" fmla="*/ 75 w 189"/>
              <a:gd name="T17" fmla="*/ 9 h 85"/>
              <a:gd name="T18" fmla="*/ 156 w 189"/>
              <a:gd name="T19" fmla="*/ 72 h 85"/>
              <a:gd name="T20" fmla="*/ 150 w 189"/>
              <a:gd name="T21" fmla="*/ 51 h 85"/>
              <a:gd name="T22" fmla="*/ 59 w 189"/>
              <a:gd name="T23" fmla="*/ 44 h 85"/>
              <a:gd name="T24" fmla="*/ 49 w 189"/>
              <a:gd name="T25" fmla="*/ 49 h 85"/>
              <a:gd name="T26" fmla="*/ 35 w 189"/>
              <a:gd name="T27" fmla="*/ 68 h 85"/>
              <a:gd name="T28" fmla="*/ 40 w 189"/>
              <a:gd name="T29" fmla="*/ 72 h 85"/>
              <a:gd name="T30" fmla="*/ 156 w 189"/>
              <a:gd name="T31" fmla="*/ 7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89" h="85">
                <a:moveTo>
                  <a:pt x="75" y="9"/>
                </a:moveTo>
                <a:cubicBezTo>
                  <a:pt x="97" y="0"/>
                  <a:pt x="115" y="12"/>
                  <a:pt x="134" y="20"/>
                </a:cubicBezTo>
                <a:cubicBezTo>
                  <a:pt x="148" y="26"/>
                  <a:pt x="163" y="32"/>
                  <a:pt x="176" y="39"/>
                </a:cubicBezTo>
                <a:cubicBezTo>
                  <a:pt x="181" y="42"/>
                  <a:pt x="186" y="49"/>
                  <a:pt x="186" y="55"/>
                </a:cubicBezTo>
                <a:cubicBezTo>
                  <a:pt x="189" y="85"/>
                  <a:pt x="188" y="85"/>
                  <a:pt x="157" y="85"/>
                </a:cubicBezTo>
                <a:cubicBezTo>
                  <a:pt x="108" y="85"/>
                  <a:pt x="59" y="85"/>
                  <a:pt x="10" y="85"/>
                </a:cubicBezTo>
                <a:cubicBezTo>
                  <a:pt x="0" y="52"/>
                  <a:pt x="3" y="46"/>
                  <a:pt x="31" y="33"/>
                </a:cubicBezTo>
                <a:cubicBezTo>
                  <a:pt x="46" y="25"/>
                  <a:pt x="61" y="17"/>
                  <a:pt x="76" y="9"/>
                </a:cubicBezTo>
                <a:cubicBezTo>
                  <a:pt x="76" y="9"/>
                  <a:pt x="75" y="9"/>
                  <a:pt x="75" y="9"/>
                </a:cubicBezTo>
                <a:close/>
                <a:moveTo>
                  <a:pt x="156" y="72"/>
                </a:moveTo>
                <a:cubicBezTo>
                  <a:pt x="154" y="64"/>
                  <a:pt x="154" y="53"/>
                  <a:pt x="150" y="51"/>
                </a:cubicBezTo>
                <a:cubicBezTo>
                  <a:pt x="121" y="39"/>
                  <a:pt x="92" y="17"/>
                  <a:pt x="59" y="44"/>
                </a:cubicBezTo>
                <a:cubicBezTo>
                  <a:pt x="56" y="46"/>
                  <a:pt x="51" y="47"/>
                  <a:pt x="49" y="49"/>
                </a:cubicBezTo>
                <a:cubicBezTo>
                  <a:pt x="44" y="55"/>
                  <a:pt x="40" y="61"/>
                  <a:pt x="35" y="68"/>
                </a:cubicBezTo>
                <a:cubicBezTo>
                  <a:pt x="37" y="69"/>
                  <a:pt x="38" y="71"/>
                  <a:pt x="40" y="72"/>
                </a:cubicBezTo>
                <a:cubicBezTo>
                  <a:pt x="77" y="72"/>
                  <a:pt x="115" y="72"/>
                  <a:pt x="156" y="7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2" name="Freeform 80">
            <a:extLst>
              <a:ext uri="{FF2B5EF4-FFF2-40B4-BE49-F238E27FC236}">
                <a16:creationId xmlns:a16="http://schemas.microsoft.com/office/drawing/2014/main" id="{E1C3060D-D7F4-47AF-964A-9075C77FD796}"/>
              </a:ext>
            </a:extLst>
          </p:cNvPr>
          <p:cNvSpPr>
            <a:spLocks noEditPoints="1"/>
          </p:cNvSpPr>
          <p:nvPr/>
        </p:nvSpPr>
        <p:spPr bwMode="auto">
          <a:xfrm>
            <a:off x="8378826" y="4392613"/>
            <a:ext cx="138113" cy="36513"/>
          </a:xfrm>
          <a:custGeom>
            <a:avLst/>
            <a:gdLst>
              <a:gd name="T0" fmla="*/ 167 w 167"/>
              <a:gd name="T1" fmla="*/ 0 h 44"/>
              <a:gd name="T2" fmla="*/ 167 w 167"/>
              <a:gd name="T3" fmla="*/ 44 h 44"/>
              <a:gd name="T4" fmla="*/ 88 w 167"/>
              <a:gd name="T5" fmla="*/ 44 h 44"/>
              <a:gd name="T6" fmla="*/ 40 w 167"/>
              <a:gd name="T7" fmla="*/ 44 h 44"/>
              <a:gd name="T8" fmla="*/ 5 w 167"/>
              <a:gd name="T9" fmla="*/ 0 h 44"/>
              <a:gd name="T10" fmla="*/ 167 w 167"/>
              <a:gd name="T11" fmla="*/ 0 h 44"/>
              <a:gd name="T12" fmla="*/ 47 w 167"/>
              <a:gd name="T13" fmla="*/ 23 h 44"/>
              <a:gd name="T14" fmla="*/ 36 w 167"/>
              <a:gd name="T15" fmla="*/ 4 h 44"/>
              <a:gd name="T16" fmla="*/ 29 w 167"/>
              <a:gd name="T17" fmla="*/ 21 h 44"/>
              <a:gd name="T18" fmla="*/ 35 w 167"/>
              <a:gd name="T19" fmla="*/ 39 h 44"/>
              <a:gd name="T20" fmla="*/ 47 w 167"/>
              <a:gd name="T21" fmla="*/ 23 h 44"/>
              <a:gd name="T22" fmla="*/ 147 w 167"/>
              <a:gd name="T23" fmla="*/ 24 h 44"/>
              <a:gd name="T24" fmla="*/ 135 w 167"/>
              <a:gd name="T25" fmla="*/ 4 h 44"/>
              <a:gd name="T26" fmla="*/ 128 w 167"/>
              <a:gd name="T27" fmla="*/ 19 h 44"/>
              <a:gd name="T28" fmla="*/ 135 w 167"/>
              <a:gd name="T29" fmla="*/ 39 h 44"/>
              <a:gd name="T30" fmla="*/ 147 w 167"/>
              <a:gd name="T31" fmla="*/ 24 h 44"/>
              <a:gd name="T32" fmla="*/ 79 w 167"/>
              <a:gd name="T33" fmla="*/ 22 h 44"/>
              <a:gd name="T34" fmla="*/ 69 w 167"/>
              <a:gd name="T35" fmla="*/ 4 h 44"/>
              <a:gd name="T36" fmla="*/ 63 w 167"/>
              <a:gd name="T37" fmla="*/ 22 h 44"/>
              <a:gd name="T38" fmla="*/ 68 w 167"/>
              <a:gd name="T39" fmla="*/ 39 h 44"/>
              <a:gd name="T40" fmla="*/ 79 w 167"/>
              <a:gd name="T41" fmla="*/ 22 h 44"/>
              <a:gd name="T42" fmla="*/ 92 w 167"/>
              <a:gd name="T43" fmla="*/ 21 h 44"/>
              <a:gd name="T44" fmla="*/ 102 w 167"/>
              <a:gd name="T45" fmla="*/ 39 h 44"/>
              <a:gd name="T46" fmla="*/ 108 w 167"/>
              <a:gd name="T47" fmla="*/ 23 h 44"/>
              <a:gd name="T48" fmla="*/ 102 w 167"/>
              <a:gd name="T49" fmla="*/ 4 h 44"/>
              <a:gd name="T50" fmla="*/ 92 w 167"/>
              <a:gd name="T51" fmla="*/ 21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7" h="44">
                <a:moveTo>
                  <a:pt x="167" y="0"/>
                </a:moveTo>
                <a:cubicBezTo>
                  <a:pt x="167" y="15"/>
                  <a:pt x="167" y="28"/>
                  <a:pt x="167" y="44"/>
                </a:cubicBezTo>
                <a:cubicBezTo>
                  <a:pt x="140" y="44"/>
                  <a:pt x="114" y="44"/>
                  <a:pt x="88" y="44"/>
                </a:cubicBezTo>
                <a:cubicBezTo>
                  <a:pt x="72" y="44"/>
                  <a:pt x="56" y="44"/>
                  <a:pt x="40" y="44"/>
                </a:cubicBezTo>
                <a:cubicBezTo>
                  <a:pt x="6" y="44"/>
                  <a:pt x="0" y="36"/>
                  <a:pt x="5" y="0"/>
                </a:cubicBezTo>
                <a:cubicBezTo>
                  <a:pt x="59" y="0"/>
                  <a:pt x="112" y="0"/>
                  <a:pt x="167" y="0"/>
                </a:cubicBezTo>
                <a:close/>
                <a:moveTo>
                  <a:pt x="47" y="23"/>
                </a:moveTo>
                <a:cubicBezTo>
                  <a:pt x="43" y="15"/>
                  <a:pt x="40" y="10"/>
                  <a:pt x="36" y="4"/>
                </a:cubicBezTo>
                <a:cubicBezTo>
                  <a:pt x="34" y="10"/>
                  <a:pt x="29" y="15"/>
                  <a:pt x="29" y="21"/>
                </a:cubicBezTo>
                <a:cubicBezTo>
                  <a:pt x="29" y="27"/>
                  <a:pt x="33" y="33"/>
                  <a:pt x="35" y="39"/>
                </a:cubicBezTo>
                <a:cubicBezTo>
                  <a:pt x="39" y="34"/>
                  <a:pt x="42" y="29"/>
                  <a:pt x="47" y="23"/>
                </a:cubicBezTo>
                <a:close/>
                <a:moveTo>
                  <a:pt x="147" y="24"/>
                </a:moveTo>
                <a:cubicBezTo>
                  <a:pt x="142" y="16"/>
                  <a:pt x="139" y="10"/>
                  <a:pt x="135" y="4"/>
                </a:cubicBezTo>
                <a:cubicBezTo>
                  <a:pt x="133" y="9"/>
                  <a:pt x="128" y="14"/>
                  <a:pt x="128" y="19"/>
                </a:cubicBezTo>
                <a:cubicBezTo>
                  <a:pt x="129" y="26"/>
                  <a:pt x="133" y="32"/>
                  <a:pt x="135" y="39"/>
                </a:cubicBezTo>
                <a:cubicBezTo>
                  <a:pt x="139" y="34"/>
                  <a:pt x="142" y="30"/>
                  <a:pt x="147" y="24"/>
                </a:cubicBezTo>
                <a:close/>
                <a:moveTo>
                  <a:pt x="79" y="22"/>
                </a:moveTo>
                <a:cubicBezTo>
                  <a:pt x="75" y="15"/>
                  <a:pt x="72" y="10"/>
                  <a:pt x="69" y="4"/>
                </a:cubicBezTo>
                <a:cubicBezTo>
                  <a:pt x="67" y="10"/>
                  <a:pt x="63" y="16"/>
                  <a:pt x="63" y="22"/>
                </a:cubicBezTo>
                <a:cubicBezTo>
                  <a:pt x="63" y="28"/>
                  <a:pt x="66" y="33"/>
                  <a:pt x="68" y="39"/>
                </a:cubicBezTo>
                <a:cubicBezTo>
                  <a:pt x="72" y="34"/>
                  <a:pt x="75" y="29"/>
                  <a:pt x="79" y="22"/>
                </a:cubicBezTo>
                <a:close/>
                <a:moveTo>
                  <a:pt x="92" y="21"/>
                </a:moveTo>
                <a:cubicBezTo>
                  <a:pt x="96" y="28"/>
                  <a:pt x="99" y="33"/>
                  <a:pt x="102" y="39"/>
                </a:cubicBezTo>
                <a:cubicBezTo>
                  <a:pt x="104" y="33"/>
                  <a:pt x="108" y="28"/>
                  <a:pt x="108" y="23"/>
                </a:cubicBezTo>
                <a:cubicBezTo>
                  <a:pt x="108" y="16"/>
                  <a:pt x="105" y="10"/>
                  <a:pt x="102" y="4"/>
                </a:cubicBezTo>
                <a:cubicBezTo>
                  <a:pt x="99" y="9"/>
                  <a:pt x="96" y="15"/>
                  <a:pt x="92" y="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3" name="Freeform 81">
            <a:extLst>
              <a:ext uri="{FF2B5EF4-FFF2-40B4-BE49-F238E27FC236}">
                <a16:creationId xmlns:a16="http://schemas.microsoft.com/office/drawing/2014/main" id="{1DA2EC8A-0BA6-44AF-BF67-2634F592A469}"/>
              </a:ext>
            </a:extLst>
          </p:cNvPr>
          <p:cNvSpPr>
            <a:spLocks/>
          </p:cNvSpPr>
          <p:nvPr/>
        </p:nvSpPr>
        <p:spPr bwMode="auto">
          <a:xfrm>
            <a:off x="6913563" y="4060825"/>
            <a:ext cx="85725" cy="39688"/>
          </a:xfrm>
          <a:custGeom>
            <a:avLst/>
            <a:gdLst>
              <a:gd name="T0" fmla="*/ 0 w 102"/>
              <a:gd name="T1" fmla="*/ 47 h 47"/>
              <a:gd name="T2" fmla="*/ 0 w 102"/>
              <a:gd name="T3" fmla="*/ 0 h 47"/>
              <a:gd name="T4" fmla="*/ 102 w 102"/>
              <a:gd name="T5" fmla="*/ 0 h 47"/>
              <a:gd name="T6" fmla="*/ 102 w 102"/>
              <a:gd name="T7" fmla="*/ 47 h 47"/>
              <a:gd name="T8" fmla="*/ 0 w 102"/>
              <a:gd name="T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47">
                <a:moveTo>
                  <a:pt x="0" y="47"/>
                </a:moveTo>
                <a:cubicBezTo>
                  <a:pt x="0" y="31"/>
                  <a:pt x="0" y="16"/>
                  <a:pt x="0" y="0"/>
                </a:cubicBezTo>
                <a:cubicBezTo>
                  <a:pt x="34" y="0"/>
                  <a:pt x="68" y="0"/>
                  <a:pt x="102" y="0"/>
                </a:cubicBezTo>
                <a:cubicBezTo>
                  <a:pt x="102" y="16"/>
                  <a:pt x="102" y="31"/>
                  <a:pt x="102" y="47"/>
                </a:cubicBezTo>
                <a:cubicBezTo>
                  <a:pt x="69" y="47"/>
                  <a:pt x="36" y="47"/>
                  <a:pt x="0" y="4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4" name="Freeform 82">
            <a:extLst>
              <a:ext uri="{FF2B5EF4-FFF2-40B4-BE49-F238E27FC236}">
                <a16:creationId xmlns:a16="http://schemas.microsoft.com/office/drawing/2014/main" id="{CA0FBCDC-FE06-413C-8FE3-1AC2510EB9D8}"/>
              </a:ext>
            </a:extLst>
          </p:cNvPr>
          <p:cNvSpPr>
            <a:spLocks/>
          </p:cNvSpPr>
          <p:nvPr/>
        </p:nvSpPr>
        <p:spPr bwMode="auto">
          <a:xfrm>
            <a:off x="8501063" y="4506913"/>
            <a:ext cx="231775" cy="12700"/>
          </a:xfrm>
          <a:custGeom>
            <a:avLst/>
            <a:gdLst>
              <a:gd name="T0" fmla="*/ 1 w 279"/>
              <a:gd name="T1" fmla="*/ 0 h 16"/>
              <a:gd name="T2" fmla="*/ 267 w 279"/>
              <a:gd name="T3" fmla="*/ 1 h 16"/>
              <a:gd name="T4" fmla="*/ 279 w 279"/>
              <a:gd name="T5" fmla="*/ 7 h 16"/>
              <a:gd name="T6" fmla="*/ 266 w 279"/>
              <a:gd name="T7" fmla="*/ 15 h 16"/>
              <a:gd name="T8" fmla="*/ 33 w 279"/>
              <a:gd name="T9" fmla="*/ 15 h 16"/>
              <a:gd name="T10" fmla="*/ 0 w 279"/>
              <a:gd name="T11" fmla="*/ 6 h 16"/>
              <a:gd name="T12" fmla="*/ 1 w 279"/>
              <a:gd name="T13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9" h="16">
                <a:moveTo>
                  <a:pt x="1" y="0"/>
                </a:moveTo>
                <a:cubicBezTo>
                  <a:pt x="90" y="0"/>
                  <a:pt x="178" y="0"/>
                  <a:pt x="267" y="1"/>
                </a:cubicBezTo>
                <a:cubicBezTo>
                  <a:pt x="271" y="1"/>
                  <a:pt x="275" y="5"/>
                  <a:pt x="279" y="7"/>
                </a:cubicBezTo>
                <a:cubicBezTo>
                  <a:pt x="275" y="10"/>
                  <a:pt x="270" y="15"/>
                  <a:pt x="266" y="15"/>
                </a:cubicBezTo>
                <a:cubicBezTo>
                  <a:pt x="189" y="16"/>
                  <a:pt x="111" y="16"/>
                  <a:pt x="33" y="15"/>
                </a:cubicBezTo>
                <a:cubicBezTo>
                  <a:pt x="22" y="15"/>
                  <a:pt x="11" y="9"/>
                  <a:pt x="0" y="6"/>
                </a:cubicBezTo>
                <a:cubicBezTo>
                  <a:pt x="0" y="4"/>
                  <a:pt x="1" y="2"/>
                  <a:pt x="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5" name="Freeform 83">
            <a:extLst>
              <a:ext uri="{FF2B5EF4-FFF2-40B4-BE49-F238E27FC236}">
                <a16:creationId xmlns:a16="http://schemas.microsoft.com/office/drawing/2014/main" id="{115EE372-838A-449B-87F5-CE7B244C25A3}"/>
              </a:ext>
            </a:extLst>
          </p:cNvPr>
          <p:cNvSpPr>
            <a:spLocks/>
          </p:cNvSpPr>
          <p:nvPr/>
        </p:nvSpPr>
        <p:spPr bwMode="auto">
          <a:xfrm>
            <a:off x="8164513" y="4506913"/>
            <a:ext cx="231775" cy="12700"/>
          </a:xfrm>
          <a:custGeom>
            <a:avLst/>
            <a:gdLst>
              <a:gd name="T0" fmla="*/ 0 w 280"/>
              <a:gd name="T1" fmla="*/ 8 h 16"/>
              <a:gd name="T2" fmla="*/ 18 w 280"/>
              <a:gd name="T3" fmla="*/ 1 h 16"/>
              <a:gd name="T4" fmla="*/ 151 w 280"/>
              <a:gd name="T5" fmla="*/ 0 h 16"/>
              <a:gd name="T6" fmla="*/ 280 w 280"/>
              <a:gd name="T7" fmla="*/ 4 h 16"/>
              <a:gd name="T8" fmla="*/ 249 w 280"/>
              <a:gd name="T9" fmla="*/ 15 h 16"/>
              <a:gd name="T10" fmla="*/ 4 w 280"/>
              <a:gd name="T11" fmla="*/ 15 h 16"/>
              <a:gd name="T12" fmla="*/ 0 w 280"/>
              <a:gd name="T13" fmla="*/ 8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0" h="16">
                <a:moveTo>
                  <a:pt x="0" y="8"/>
                </a:moveTo>
                <a:cubicBezTo>
                  <a:pt x="6" y="5"/>
                  <a:pt x="12" y="1"/>
                  <a:pt x="18" y="1"/>
                </a:cubicBezTo>
                <a:cubicBezTo>
                  <a:pt x="62" y="0"/>
                  <a:pt x="107" y="0"/>
                  <a:pt x="151" y="0"/>
                </a:cubicBezTo>
                <a:cubicBezTo>
                  <a:pt x="194" y="0"/>
                  <a:pt x="236" y="0"/>
                  <a:pt x="280" y="4"/>
                </a:cubicBezTo>
                <a:cubicBezTo>
                  <a:pt x="270" y="8"/>
                  <a:pt x="260" y="15"/>
                  <a:pt x="249" y="15"/>
                </a:cubicBezTo>
                <a:cubicBezTo>
                  <a:pt x="168" y="16"/>
                  <a:pt x="86" y="15"/>
                  <a:pt x="4" y="15"/>
                </a:cubicBezTo>
                <a:cubicBezTo>
                  <a:pt x="3" y="13"/>
                  <a:pt x="2" y="10"/>
                  <a:pt x="0" y="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6" name="Freeform 84">
            <a:extLst>
              <a:ext uri="{FF2B5EF4-FFF2-40B4-BE49-F238E27FC236}">
                <a16:creationId xmlns:a16="http://schemas.microsoft.com/office/drawing/2014/main" id="{8C61BDC1-97DF-40BE-9A71-1EA01319D3D8}"/>
              </a:ext>
            </a:extLst>
          </p:cNvPr>
          <p:cNvSpPr>
            <a:spLocks/>
          </p:cNvSpPr>
          <p:nvPr/>
        </p:nvSpPr>
        <p:spPr bwMode="auto">
          <a:xfrm>
            <a:off x="8164513" y="4583113"/>
            <a:ext cx="204788" cy="12700"/>
          </a:xfrm>
          <a:custGeom>
            <a:avLst/>
            <a:gdLst>
              <a:gd name="T0" fmla="*/ 0 w 248"/>
              <a:gd name="T1" fmla="*/ 9 h 16"/>
              <a:gd name="T2" fmla="*/ 12 w 248"/>
              <a:gd name="T3" fmla="*/ 1 h 16"/>
              <a:gd name="T4" fmla="*/ 236 w 248"/>
              <a:gd name="T5" fmla="*/ 1 h 16"/>
              <a:gd name="T6" fmla="*/ 248 w 248"/>
              <a:gd name="T7" fmla="*/ 9 h 16"/>
              <a:gd name="T8" fmla="*/ 235 w 248"/>
              <a:gd name="T9" fmla="*/ 16 h 16"/>
              <a:gd name="T10" fmla="*/ 4 w 248"/>
              <a:gd name="T11" fmla="*/ 16 h 16"/>
              <a:gd name="T12" fmla="*/ 0 w 248"/>
              <a:gd name="T13" fmla="*/ 9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8" h="16">
                <a:moveTo>
                  <a:pt x="0" y="9"/>
                </a:moveTo>
                <a:cubicBezTo>
                  <a:pt x="4" y="6"/>
                  <a:pt x="8" y="1"/>
                  <a:pt x="12" y="1"/>
                </a:cubicBezTo>
                <a:cubicBezTo>
                  <a:pt x="87" y="0"/>
                  <a:pt x="161" y="0"/>
                  <a:pt x="236" y="1"/>
                </a:cubicBezTo>
                <a:cubicBezTo>
                  <a:pt x="240" y="1"/>
                  <a:pt x="244" y="6"/>
                  <a:pt x="248" y="9"/>
                </a:cubicBezTo>
                <a:cubicBezTo>
                  <a:pt x="244" y="12"/>
                  <a:pt x="239" y="16"/>
                  <a:pt x="235" y="16"/>
                </a:cubicBezTo>
                <a:cubicBezTo>
                  <a:pt x="158" y="16"/>
                  <a:pt x="81" y="16"/>
                  <a:pt x="4" y="16"/>
                </a:cubicBezTo>
                <a:cubicBezTo>
                  <a:pt x="3" y="14"/>
                  <a:pt x="1" y="12"/>
                  <a:pt x="0" y="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7" name="Freeform 85">
            <a:extLst>
              <a:ext uri="{FF2B5EF4-FFF2-40B4-BE49-F238E27FC236}">
                <a16:creationId xmlns:a16="http://schemas.microsoft.com/office/drawing/2014/main" id="{C14D1B06-88DF-4D23-997C-DF880A785094}"/>
              </a:ext>
            </a:extLst>
          </p:cNvPr>
          <p:cNvSpPr>
            <a:spLocks/>
          </p:cNvSpPr>
          <p:nvPr/>
        </p:nvSpPr>
        <p:spPr bwMode="auto">
          <a:xfrm>
            <a:off x="8528051" y="4583113"/>
            <a:ext cx="206375" cy="12700"/>
          </a:xfrm>
          <a:custGeom>
            <a:avLst/>
            <a:gdLst>
              <a:gd name="T0" fmla="*/ 245 w 250"/>
              <a:gd name="T1" fmla="*/ 16 h 16"/>
              <a:gd name="T2" fmla="*/ 13 w 250"/>
              <a:gd name="T3" fmla="*/ 16 h 16"/>
              <a:gd name="T4" fmla="*/ 0 w 250"/>
              <a:gd name="T5" fmla="*/ 8 h 16"/>
              <a:gd name="T6" fmla="*/ 13 w 250"/>
              <a:gd name="T7" fmla="*/ 1 h 16"/>
              <a:gd name="T8" fmla="*/ 232 w 250"/>
              <a:gd name="T9" fmla="*/ 0 h 16"/>
              <a:gd name="T10" fmla="*/ 245 w 250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0" h="16">
                <a:moveTo>
                  <a:pt x="245" y="16"/>
                </a:moveTo>
                <a:cubicBezTo>
                  <a:pt x="167" y="16"/>
                  <a:pt x="90" y="16"/>
                  <a:pt x="13" y="16"/>
                </a:cubicBezTo>
                <a:cubicBezTo>
                  <a:pt x="9" y="16"/>
                  <a:pt x="4" y="11"/>
                  <a:pt x="0" y="8"/>
                </a:cubicBezTo>
                <a:cubicBezTo>
                  <a:pt x="4" y="5"/>
                  <a:pt x="9" y="1"/>
                  <a:pt x="13" y="1"/>
                </a:cubicBezTo>
                <a:cubicBezTo>
                  <a:pt x="86" y="0"/>
                  <a:pt x="159" y="0"/>
                  <a:pt x="232" y="0"/>
                </a:cubicBezTo>
                <a:cubicBezTo>
                  <a:pt x="242" y="0"/>
                  <a:pt x="250" y="0"/>
                  <a:pt x="245" y="1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8" name="Freeform 86">
            <a:extLst>
              <a:ext uri="{FF2B5EF4-FFF2-40B4-BE49-F238E27FC236}">
                <a16:creationId xmlns:a16="http://schemas.microsoft.com/office/drawing/2014/main" id="{AFBC1EB9-5CD7-4BA0-8B20-BAEE5B70D188}"/>
              </a:ext>
            </a:extLst>
          </p:cNvPr>
          <p:cNvSpPr>
            <a:spLocks/>
          </p:cNvSpPr>
          <p:nvPr/>
        </p:nvSpPr>
        <p:spPr bwMode="auto">
          <a:xfrm>
            <a:off x="8112126" y="1425575"/>
            <a:ext cx="244475" cy="31750"/>
          </a:xfrm>
          <a:custGeom>
            <a:avLst/>
            <a:gdLst>
              <a:gd name="T0" fmla="*/ 0 w 295"/>
              <a:gd name="T1" fmla="*/ 0 h 39"/>
              <a:gd name="T2" fmla="*/ 146 w 295"/>
              <a:gd name="T3" fmla="*/ 9 h 39"/>
              <a:gd name="T4" fmla="*/ 295 w 295"/>
              <a:gd name="T5" fmla="*/ 4 h 39"/>
              <a:gd name="T6" fmla="*/ 0 w 295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5" h="39">
                <a:moveTo>
                  <a:pt x="0" y="0"/>
                </a:moveTo>
                <a:cubicBezTo>
                  <a:pt x="49" y="3"/>
                  <a:pt x="97" y="8"/>
                  <a:pt x="146" y="9"/>
                </a:cubicBezTo>
                <a:cubicBezTo>
                  <a:pt x="195" y="10"/>
                  <a:pt x="243" y="6"/>
                  <a:pt x="295" y="4"/>
                </a:cubicBezTo>
                <a:cubicBezTo>
                  <a:pt x="194" y="39"/>
                  <a:pt x="97" y="31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9" name="Freeform 87">
            <a:extLst>
              <a:ext uri="{FF2B5EF4-FFF2-40B4-BE49-F238E27FC236}">
                <a16:creationId xmlns:a16="http://schemas.microsoft.com/office/drawing/2014/main" id="{8FE546F7-BE86-4A71-AE87-9DEB3C487F29}"/>
              </a:ext>
            </a:extLst>
          </p:cNvPr>
          <p:cNvSpPr>
            <a:spLocks/>
          </p:cNvSpPr>
          <p:nvPr/>
        </p:nvSpPr>
        <p:spPr bwMode="auto">
          <a:xfrm>
            <a:off x="8742363" y="4500563"/>
            <a:ext cx="133350" cy="17463"/>
          </a:xfrm>
          <a:custGeom>
            <a:avLst/>
            <a:gdLst>
              <a:gd name="T0" fmla="*/ 0 w 161"/>
              <a:gd name="T1" fmla="*/ 21 h 21"/>
              <a:gd name="T2" fmla="*/ 0 w 161"/>
              <a:gd name="T3" fmla="*/ 0 h 21"/>
              <a:gd name="T4" fmla="*/ 157 w 161"/>
              <a:gd name="T5" fmla="*/ 0 h 21"/>
              <a:gd name="T6" fmla="*/ 144 w 161"/>
              <a:gd name="T7" fmla="*/ 21 h 21"/>
              <a:gd name="T8" fmla="*/ 0 w 161"/>
              <a:gd name="T9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" h="21">
                <a:moveTo>
                  <a:pt x="0" y="21"/>
                </a:moveTo>
                <a:cubicBezTo>
                  <a:pt x="0" y="13"/>
                  <a:pt x="0" y="7"/>
                  <a:pt x="0" y="0"/>
                </a:cubicBezTo>
                <a:cubicBezTo>
                  <a:pt x="53" y="0"/>
                  <a:pt x="104" y="0"/>
                  <a:pt x="157" y="0"/>
                </a:cubicBezTo>
                <a:cubicBezTo>
                  <a:pt x="159" y="12"/>
                  <a:pt x="161" y="21"/>
                  <a:pt x="144" y="21"/>
                </a:cubicBezTo>
                <a:cubicBezTo>
                  <a:pt x="97" y="21"/>
                  <a:pt x="49" y="21"/>
                  <a:pt x="0" y="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0" name="Freeform 88">
            <a:extLst>
              <a:ext uri="{FF2B5EF4-FFF2-40B4-BE49-F238E27FC236}">
                <a16:creationId xmlns:a16="http://schemas.microsoft.com/office/drawing/2014/main" id="{CD0F715B-91AD-4113-B2D1-9F19F297AB8E}"/>
              </a:ext>
            </a:extLst>
          </p:cNvPr>
          <p:cNvSpPr>
            <a:spLocks/>
          </p:cNvSpPr>
          <p:nvPr/>
        </p:nvSpPr>
        <p:spPr bwMode="auto">
          <a:xfrm>
            <a:off x="8020051" y="4500563"/>
            <a:ext cx="134938" cy="17463"/>
          </a:xfrm>
          <a:custGeom>
            <a:avLst/>
            <a:gdLst>
              <a:gd name="T0" fmla="*/ 163 w 163"/>
              <a:gd name="T1" fmla="*/ 0 h 21"/>
              <a:gd name="T2" fmla="*/ 163 w 163"/>
              <a:gd name="T3" fmla="*/ 20 h 21"/>
              <a:gd name="T4" fmla="*/ 14 w 163"/>
              <a:gd name="T5" fmla="*/ 20 h 21"/>
              <a:gd name="T6" fmla="*/ 0 w 163"/>
              <a:gd name="T7" fmla="*/ 0 h 21"/>
              <a:gd name="T8" fmla="*/ 163 w 163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21">
                <a:moveTo>
                  <a:pt x="163" y="0"/>
                </a:moveTo>
                <a:cubicBezTo>
                  <a:pt x="163" y="7"/>
                  <a:pt x="163" y="13"/>
                  <a:pt x="163" y="20"/>
                </a:cubicBezTo>
                <a:cubicBezTo>
                  <a:pt x="113" y="20"/>
                  <a:pt x="63" y="21"/>
                  <a:pt x="14" y="20"/>
                </a:cubicBezTo>
                <a:cubicBezTo>
                  <a:pt x="10" y="20"/>
                  <a:pt x="6" y="9"/>
                  <a:pt x="0" y="0"/>
                </a:cubicBezTo>
                <a:cubicBezTo>
                  <a:pt x="58" y="0"/>
                  <a:pt x="110" y="0"/>
                  <a:pt x="16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1" name="Freeform 89">
            <a:extLst>
              <a:ext uri="{FF2B5EF4-FFF2-40B4-BE49-F238E27FC236}">
                <a16:creationId xmlns:a16="http://schemas.microsoft.com/office/drawing/2014/main" id="{F4B555D9-667C-4B2D-BFF2-3BC5680D0B88}"/>
              </a:ext>
            </a:extLst>
          </p:cNvPr>
          <p:cNvSpPr>
            <a:spLocks/>
          </p:cNvSpPr>
          <p:nvPr/>
        </p:nvSpPr>
        <p:spPr bwMode="auto">
          <a:xfrm>
            <a:off x="8047038" y="4446588"/>
            <a:ext cx="85725" cy="44450"/>
          </a:xfrm>
          <a:custGeom>
            <a:avLst/>
            <a:gdLst>
              <a:gd name="T0" fmla="*/ 3 w 102"/>
              <a:gd name="T1" fmla="*/ 35 h 54"/>
              <a:gd name="T2" fmla="*/ 38 w 102"/>
              <a:gd name="T3" fmla="*/ 11 h 54"/>
              <a:gd name="T4" fmla="*/ 50 w 102"/>
              <a:gd name="T5" fmla="*/ 1 h 54"/>
              <a:gd name="T6" fmla="*/ 65 w 102"/>
              <a:gd name="T7" fmla="*/ 12 h 54"/>
              <a:gd name="T8" fmla="*/ 93 w 102"/>
              <a:gd name="T9" fmla="*/ 37 h 54"/>
              <a:gd name="T10" fmla="*/ 102 w 102"/>
              <a:gd name="T11" fmla="*/ 46 h 54"/>
              <a:gd name="T12" fmla="*/ 91 w 102"/>
              <a:gd name="T13" fmla="*/ 54 h 54"/>
              <a:gd name="T14" fmla="*/ 13 w 102"/>
              <a:gd name="T15" fmla="*/ 53 h 54"/>
              <a:gd name="T16" fmla="*/ 0 w 102"/>
              <a:gd name="T17" fmla="*/ 43 h 54"/>
              <a:gd name="T18" fmla="*/ 3 w 102"/>
              <a:gd name="T19" fmla="*/ 3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54">
                <a:moveTo>
                  <a:pt x="3" y="35"/>
                </a:moveTo>
                <a:cubicBezTo>
                  <a:pt x="27" y="43"/>
                  <a:pt x="35" y="31"/>
                  <a:pt x="38" y="11"/>
                </a:cubicBezTo>
                <a:cubicBezTo>
                  <a:pt x="39" y="7"/>
                  <a:pt x="47" y="0"/>
                  <a:pt x="50" y="1"/>
                </a:cubicBezTo>
                <a:cubicBezTo>
                  <a:pt x="56" y="2"/>
                  <a:pt x="63" y="7"/>
                  <a:pt x="65" y="12"/>
                </a:cubicBezTo>
                <a:cubicBezTo>
                  <a:pt x="69" y="27"/>
                  <a:pt x="72" y="40"/>
                  <a:pt x="93" y="37"/>
                </a:cubicBezTo>
                <a:cubicBezTo>
                  <a:pt x="95" y="37"/>
                  <a:pt x="99" y="43"/>
                  <a:pt x="102" y="46"/>
                </a:cubicBezTo>
                <a:cubicBezTo>
                  <a:pt x="99" y="49"/>
                  <a:pt x="95" y="53"/>
                  <a:pt x="91" y="54"/>
                </a:cubicBezTo>
                <a:cubicBezTo>
                  <a:pt x="65" y="54"/>
                  <a:pt x="39" y="54"/>
                  <a:pt x="13" y="53"/>
                </a:cubicBezTo>
                <a:cubicBezTo>
                  <a:pt x="9" y="53"/>
                  <a:pt x="5" y="47"/>
                  <a:pt x="0" y="43"/>
                </a:cubicBezTo>
                <a:cubicBezTo>
                  <a:pt x="1" y="40"/>
                  <a:pt x="2" y="38"/>
                  <a:pt x="3" y="3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2" name="Freeform 90">
            <a:extLst>
              <a:ext uri="{FF2B5EF4-FFF2-40B4-BE49-F238E27FC236}">
                <a16:creationId xmlns:a16="http://schemas.microsoft.com/office/drawing/2014/main" id="{0F45078C-AE60-4FC7-A4D8-1615E4026C8F}"/>
              </a:ext>
            </a:extLst>
          </p:cNvPr>
          <p:cNvSpPr>
            <a:spLocks/>
          </p:cNvSpPr>
          <p:nvPr/>
        </p:nvSpPr>
        <p:spPr bwMode="auto">
          <a:xfrm>
            <a:off x="8764588" y="4443413"/>
            <a:ext cx="85725" cy="47625"/>
          </a:xfrm>
          <a:custGeom>
            <a:avLst/>
            <a:gdLst>
              <a:gd name="T0" fmla="*/ 3 w 104"/>
              <a:gd name="T1" fmla="*/ 40 h 58"/>
              <a:gd name="T2" fmla="*/ 40 w 104"/>
              <a:gd name="T3" fmla="*/ 15 h 58"/>
              <a:gd name="T4" fmla="*/ 61 w 104"/>
              <a:gd name="T5" fmla="*/ 0 h 58"/>
              <a:gd name="T6" fmla="*/ 99 w 104"/>
              <a:gd name="T7" fmla="*/ 40 h 58"/>
              <a:gd name="T8" fmla="*/ 90 w 104"/>
              <a:gd name="T9" fmla="*/ 58 h 58"/>
              <a:gd name="T10" fmla="*/ 14 w 104"/>
              <a:gd name="T11" fmla="*/ 57 h 58"/>
              <a:gd name="T12" fmla="*/ 0 w 104"/>
              <a:gd name="T13" fmla="*/ 47 h 58"/>
              <a:gd name="T14" fmla="*/ 3 w 104"/>
              <a:gd name="T15" fmla="*/ 4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4" h="58">
                <a:moveTo>
                  <a:pt x="3" y="40"/>
                </a:moveTo>
                <a:cubicBezTo>
                  <a:pt x="26" y="46"/>
                  <a:pt x="36" y="36"/>
                  <a:pt x="40" y="15"/>
                </a:cubicBezTo>
                <a:cubicBezTo>
                  <a:pt x="41" y="9"/>
                  <a:pt x="53" y="6"/>
                  <a:pt x="61" y="0"/>
                </a:cubicBezTo>
                <a:cubicBezTo>
                  <a:pt x="70" y="22"/>
                  <a:pt x="67" y="51"/>
                  <a:pt x="99" y="40"/>
                </a:cubicBezTo>
                <a:cubicBezTo>
                  <a:pt x="104" y="52"/>
                  <a:pt x="103" y="58"/>
                  <a:pt x="90" y="58"/>
                </a:cubicBezTo>
                <a:cubicBezTo>
                  <a:pt x="65" y="58"/>
                  <a:pt x="39" y="58"/>
                  <a:pt x="14" y="57"/>
                </a:cubicBezTo>
                <a:cubicBezTo>
                  <a:pt x="9" y="57"/>
                  <a:pt x="5" y="51"/>
                  <a:pt x="0" y="47"/>
                </a:cubicBezTo>
                <a:cubicBezTo>
                  <a:pt x="1" y="45"/>
                  <a:pt x="2" y="42"/>
                  <a:pt x="3" y="4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3" name="Freeform 91">
            <a:extLst>
              <a:ext uri="{FF2B5EF4-FFF2-40B4-BE49-F238E27FC236}">
                <a16:creationId xmlns:a16="http://schemas.microsoft.com/office/drawing/2014/main" id="{5A16E17E-8558-401A-8655-C06DC321E29B}"/>
              </a:ext>
            </a:extLst>
          </p:cNvPr>
          <p:cNvSpPr>
            <a:spLocks/>
          </p:cNvSpPr>
          <p:nvPr/>
        </p:nvSpPr>
        <p:spPr bwMode="auto">
          <a:xfrm>
            <a:off x="8366126" y="4437063"/>
            <a:ext cx="165100" cy="11113"/>
          </a:xfrm>
          <a:custGeom>
            <a:avLst/>
            <a:gdLst>
              <a:gd name="T0" fmla="*/ 1 w 200"/>
              <a:gd name="T1" fmla="*/ 2 h 13"/>
              <a:gd name="T2" fmla="*/ 17 w 200"/>
              <a:gd name="T3" fmla="*/ 0 h 13"/>
              <a:gd name="T4" fmla="*/ 185 w 200"/>
              <a:gd name="T5" fmla="*/ 0 h 13"/>
              <a:gd name="T6" fmla="*/ 200 w 200"/>
              <a:gd name="T7" fmla="*/ 7 h 13"/>
              <a:gd name="T8" fmla="*/ 185 w 200"/>
              <a:gd name="T9" fmla="*/ 13 h 13"/>
              <a:gd name="T10" fmla="*/ 19 w 200"/>
              <a:gd name="T11" fmla="*/ 13 h 13"/>
              <a:gd name="T12" fmla="*/ 0 w 200"/>
              <a:gd name="T13" fmla="*/ 10 h 13"/>
              <a:gd name="T14" fmla="*/ 1 w 200"/>
              <a:gd name="T15" fmla="*/ 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0" h="13">
                <a:moveTo>
                  <a:pt x="1" y="2"/>
                </a:moveTo>
                <a:cubicBezTo>
                  <a:pt x="6" y="1"/>
                  <a:pt x="12" y="0"/>
                  <a:pt x="17" y="0"/>
                </a:cubicBezTo>
                <a:cubicBezTo>
                  <a:pt x="73" y="0"/>
                  <a:pt x="129" y="0"/>
                  <a:pt x="185" y="0"/>
                </a:cubicBezTo>
                <a:cubicBezTo>
                  <a:pt x="190" y="0"/>
                  <a:pt x="195" y="5"/>
                  <a:pt x="200" y="7"/>
                </a:cubicBezTo>
                <a:cubicBezTo>
                  <a:pt x="195" y="9"/>
                  <a:pt x="190" y="13"/>
                  <a:pt x="185" y="13"/>
                </a:cubicBezTo>
                <a:cubicBezTo>
                  <a:pt x="130" y="13"/>
                  <a:pt x="75" y="13"/>
                  <a:pt x="19" y="13"/>
                </a:cubicBezTo>
                <a:cubicBezTo>
                  <a:pt x="13" y="13"/>
                  <a:pt x="6" y="11"/>
                  <a:pt x="0" y="10"/>
                </a:cubicBezTo>
                <a:cubicBezTo>
                  <a:pt x="0" y="7"/>
                  <a:pt x="0" y="5"/>
                  <a:pt x="1" y="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4" name="Freeform 92">
            <a:extLst>
              <a:ext uri="{FF2B5EF4-FFF2-40B4-BE49-F238E27FC236}">
                <a16:creationId xmlns:a16="http://schemas.microsoft.com/office/drawing/2014/main" id="{50A6F390-E79F-4E97-B863-B152DE603E24}"/>
              </a:ext>
            </a:extLst>
          </p:cNvPr>
          <p:cNvSpPr>
            <a:spLocks/>
          </p:cNvSpPr>
          <p:nvPr/>
        </p:nvSpPr>
        <p:spPr bwMode="auto">
          <a:xfrm>
            <a:off x="6911976" y="1990725"/>
            <a:ext cx="69850" cy="63500"/>
          </a:xfrm>
          <a:custGeom>
            <a:avLst/>
            <a:gdLst>
              <a:gd name="T0" fmla="*/ 84 w 84"/>
              <a:gd name="T1" fmla="*/ 66 h 76"/>
              <a:gd name="T2" fmla="*/ 16 w 84"/>
              <a:gd name="T3" fmla="*/ 65 h 76"/>
              <a:gd name="T4" fmla="*/ 8 w 84"/>
              <a:gd name="T5" fmla="*/ 0 h 76"/>
              <a:gd name="T6" fmla="*/ 84 w 84"/>
              <a:gd name="T7" fmla="*/ 6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4" h="76">
                <a:moveTo>
                  <a:pt x="84" y="66"/>
                </a:moveTo>
                <a:cubicBezTo>
                  <a:pt x="58" y="76"/>
                  <a:pt x="36" y="75"/>
                  <a:pt x="16" y="65"/>
                </a:cubicBezTo>
                <a:cubicBezTo>
                  <a:pt x="4" y="59"/>
                  <a:pt x="0" y="17"/>
                  <a:pt x="8" y="0"/>
                </a:cubicBezTo>
                <a:cubicBezTo>
                  <a:pt x="29" y="38"/>
                  <a:pt x="14" y="28"/>
                  <a:pt x="84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5" name="Freeform 93">
            <a:extLst>
              <a:ext uri="{FF2B5EF4-FFF2-40B4-BE49-F238E27FC236}">
                <a16:creationId xmlns:a16="http://schemas.microsoft.com/office/drawing/2014/main" id="{CECBEB50-34C8-404B-9A80-304EB11FAD82}"/>
              </a:ext>
            </a:extLst>
          </p:cNvPr>
          <p:cNvSpPr>
            <a:spLocks/>
          </p:cNvSpPr>
          <p:nvPr/>
        </p:nvSpPr>
        <p:spPr bwMode="auto">
          <a:xfrm>
            <a:off x="8429626" y="4235450"/>
            <a:ext cx="36513" cy="42863"/>
          </a:xfrm>
          <a:custGeom>
            <a:avLst/>
            <a:gdLst>
              <a:gd name="T0" fmla="*/ 21 w 44"/>
              <a:gd name="T1" fmla="*/ 0 h 52"/>
              <a:gd name="T2" fmla="*/ 44 w 44"/>
              <a:gd name="T3" fmla="*/ 43 h 52"/>
              <a:gd name="T4" fmla="*/ 36 w 44"/>
              <a:gd name="T5" fmla="*/ 51 h 52"/>
              <a:gd name="T6" fmla="*/ 0 w 44"/>
              <a:gd name="T7" fmla="*/ 51 h 52"/>
              <a:gd name="T8" fmla="*/ 21 w 44"/>
              <a:gd name="T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52">
                <a:moveTo>
                  <a:pt x="21" y="0"/>
                </a:moveTo>
                <a:cubicBezTo>
                  <a:pt x="30" y="16"/>
                  <a:pt x="37" y="29"/>
                  <a:pt x="44" y="43"/>
                </a:cubicBezTo>
                <a:cubicBezTo>
                  <a:pt x="44" y="44"/>
                  <a:pt x="39" y="51"/>
                  <a:pt x="36" y="51"/>
                </a:cubicBezTo>
                <a:cubicBezTo>
                  <a:pt x="25" y="52"/>
                  <a:pt x="13" y="51"/>
                  <a:pt x="0" y="51"/>
                </a:cubicBezTo>
                <a:cubicBezTo>
                  <a:pt x="8" y="33"/>
                  <a:pt x="14" y="18"/>
                  <a:pt x="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6" name="Freeform 94">
            <a:extLst>
              <a:ext uri="{FF2B5EF4-FFF2-40B4-BE49-F238E27FC236}">
                <a16:creationId xmlns:a16="http://schemas.microsoft.com/office/drawing/2014/main" id="{35B49BCC-E075-4498-A9A9-66A764129524}"/>
              </a:ext>
            </a:extLst>
          </p:cNvPr>
          <p:cNvSpPr>
            <a:spLocks/>
          </p:cNvSpPr>
          <p:nvPr/>
        </p:nvSpPr>
        <p:spPr bwMode="auto">
          <a:xfrm>
            <a:off x="5291138" y="4348163"/>
            <a:ext cx="338138" cy="179388"/>
          </a:xfrm>
          <a:custGeom>
            <a:avLst/>
            <a:gdLst>
              <a:gd name="T0" fmla="*/ 0 w 408"/>
              <a:gd name="T1" fmla="*/ 217 h 217"/>
              <a:gd name="T2" fmla="*/ 408 w 408"/>
              <a:gd name="T3" fmla="*/ 0 h 217"/>
              <a:gd name="T4" fmla="*/ 0 w 408"/>
              <a:gd name="T5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8" h="217">
                <a:moveTo>
                  <a:pt x="0" y="217"/>
                </a:moveTo>
                <a:cubicBezTo>
                  <a:pt x="122" y="119"/>
                  <a:pt x="253" y="40"/>
                  <a:pt x="408" y="0"/>
                </a:cubicBezTo>
                <a:cubicBezTo>
                  <a:pt x="283" y="95"/>
                  <a:pt x="148" y="167"/>
                  <a:pt x="0" y="21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7" name="Freeform 95">
            <a:extLst>
              <a:ext uri="{FF2B5EF4-FFF2-40B4-BE49-F238E27FC236}">
                <a16:creationId xmlns:a16="http://schemas.microsoft.com/office/drawing/2014/main" id="{C9C10AFA-E54E-4A11-8200-EFDBA7944FB8}"/>
              </a:ext>
            </a:extLst>
          </p:cNvPr>
          <p:cNvSpPr>
            <a:spLocks/>
          </p:cNvSpPr>
          <p:nvPr/>
        </p:nvSpPr>
        <p:spPr bwMode="auto">
          <a:xfrm>
            <a:off x="5448301" y="4419600"/>
            <a:ext cx="290513" cy="201613"/>
          </a:xfrm>
          <a:custGeom>
            <a:avLst/>
            <a:gdLst>
              <a:gd name="T0" fmla="*/ 352 w 352"/>
              <a:gd name="T1" fmla="*/ 2 h 244"/>
              <a:gd name="T2" fmla="*/ 0 w 352"/>
              <a:gd name="T3" fmla="*/ 244 h 244"/>
              <a:gd name="T4" fmla="*/ 67 w 352"/>
              <a:gd name="T5" fmla="*/ 149 h 244"/>
              <a:gd name="T6" fmla="*/ 265 w 352"/>
              <a:gd name="T7" fmla="*/ 34 h 244"/>
              <a:gd name="T8" fmla="*/ 352 w 352"/>
              <a:gd name="T9" fmla="*/ 0 h 244"/>
              <a:gd name="T10" fmla="*/ 352 w 352"/>
              <a:gd name="T11" fmla="*/ 2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2" h="244">
                <a:moveTo>
                  <a:pt x="352" y="2"/>
                </a:moveTo>
                <a:cubicBezTo>
                  <a:pt x="235" y="83"/>
                  <a:pt x="117" y="164"/>
                  <a:pt x="0" y="244"/>
                </a:cubicBezTo>
                <a:cubicBezTo>
                  <a:pt x="15" y="209"/>
                  <a:pt x="39" y="177"/>
                  <a:pt x="67" y="149"/>
                </a:cubicBezTo>
                <a:cubicBezTo>
                  <a:pt x="122" y="92"/>
                  <a:pt x="194" y="63"/>
                  <a:pt x="265" y="34"/>
                </a:cubicBezTo>
                <a:cubicBezTo>
                  <a:pt x="294" y="22"/>
                  <a:pt x="323" y="11"/>
                  <a:pt x="352" y="0"/>
                </a:cubicBezTo>
                <a:cubicBezTo>
                  <a:pt x="352" y="1"/>
                  <a:pt x="352" y="1"/>
                  <a:pt x="352" y="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8" name="Freeform 96">
            <a:extLst>
              <a:ext uri="{FF2B5EF4-FFF2-40B4-BE49-F238E27FC236}">
                <a16:creationId xmlns:a16="http://schemas.microsoft.com/office/drawing/2014/main" id="{8D87AE67-9C35-45B0-BE33-AB2A82BC51DC}"/>
              </a:ext>
            </a:extLst>
          </p:cNvPr>
          <p:cNvSpPr>
            <a:spLocks/>
          </p:cNvSpPr>
          <p:nvPr/>
        </p:nvSpPr>
        <p:spPr bwMode="auto">
          <a:xfrm>
            <a:off x="5235576" y="4289425"/>
            <a:ext cx="315913" cy="90488"/>
          </a:xfrm>
          <a:custGeom>
            <a:avLst/>
            <a:gdLst>
              <a:gd name="T0" fmla="*/ 0 w 382"/>
              <a:gd name="T1" fmla="*/ 110 h 110"/>
              <a:gd name="T2" fmla="*/ 382 w 382"/>
              <a:gd name="T3" fmla="*/ 3 h 110"/>
              <a:gd name="T4" fmla="*/ 0 w 382"/>
              <a:gd name="T5" fmla="*/ 11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2" h="110">
                <a:moveTo>
                  <a:pt x="0" y="110"/>
                </a:moveTo>
                <a:cubicBezTo>
                  <a:pt x="116" y="34"/>
                  <a:pt x="244" y="0"/>
                  <a:pt x="382" y="3"/>
                </a:cubicBezTo>
                <a:cubicBezTo>
                  <a:pt x="255" y="39"/>
                  <a:pt x="127" y="74"/>
                  <a:pt x="0" y="11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9" name="Freeform 97">
            <a:extLst>
              <a:ext uri="{FF2B5EF4-FFF2-40B4-BE49-F238E27FC236}">
                <a16:creationId xmlns:a16="http://schemas.microsoft.com/office/drawing/2014/main" id="{4D942847-19A6-4A87-8206-23CC00D933D4}"/>
              </a:ext>
            </a:extLst>
          </p:cNvPr>
          <p:cNvSpPr>
            <a:spLocks/>
          </p:cNvSpPr>
          <p:nvPr/>
        </p:nvSpPr>
        <p:spPr bwMode="auto">
          <a:xfrm>
            <a:off x="5716588" y="4448175"/>
            <a:ext cx="130175" cy="185738"/>
          </a:xfrm>
          <a:custGeom>
            <a:avLst/>
            <a:gdLst>
              <a:gd name="T0" fmla="*/ 156 w 156"/>
              <a:gd name="T1" fmla="*/ 0 h 225"/>
              <a:gd name="T2" fmla="*/ 0 w 156"/>
              <a:gd name="T3" fmla="*/ 225 h 225"/>
              <a:gd name="T4" fmla="*/ 156 w 156"/>
              <a:gd name="T5" fmla="*/ 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6" h="225">
                <a:moveTo>
                  <a:pt x="156" y="0"/>
                </a:moveTo>
                <a:cubicBezTo>
                  <a:pt x="117" y="89"/>
                  <a:pt x="66" y="162"/>
                  <a:pt x="0" y="225"/>
                </a:cubicBezTo>
                <a:cubicBezTo>
                  <a:pt x="9" y="156"/>
                  <a:pt x="76" y="57"/>
                  <a:pt x="15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968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417888" y="368877"/>
            <a:ext cx="360770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l"/>
            <a:r>
              <a:rPr lang="en" dirty="0">
                <a:solidFill>
                  <a:srgbClr val="DAB8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RESOURCES</a:t>
            </a:r>
            <a:endParaRPr dirty="0">
              <a:solidFill>
                <a:srgbClr val="DAB84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C8FD36C2-0314-44FB-8AA0-6F797CCDB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130300"/>
            <a:ext cx="1763713" cy="1760538"/>
          </a:xfrm>
          <a:prstGeom prst="ellipse">
            <a:avLst/>
          </a:prstGeom>
          <a:noFill/>
          <a:ln w="19050" cap="flat">
            <a:solidFill>
              <a:srgbClr val="4DB1E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E6722E34-5C7C-40C1-BDD8-94CBB16532D4}"/>
              </a:ext>
            </a:extLst>
          </p:cNvPr>
          <p:cNvSpPr>
            <a:spLocks noEditPoints="1"/>
          </p:cNvSpPr>
          <p:nvPr/>
        </p:nvSpPr>
        <p:spPr bwMode="auto">
          <a:xfrm>
            <a:off x="696913" y="1468438"/>
            <a:ext cx="1087438" cy="1084263"/>
          </a:xfrm>
          <a:custGeom>
            <a:avLst/>
            <a:gdLst>
              <a:gd name="T0" fmla="*/ 344 w 688"/>
              <a:gd name="T1" fmla="*/ 28 h 687"/>
              <a:gd name="T2" fmla="*/ 659 w 688"/>
              <a:gd name="T3" fmla="*/ 344 h 687"/>
              <a:gd name="T4" fmla="*/ 344 w 688"/>
              <a:gd name="T5" fmla="*/ 659 h 687"/>
              <a:gd name="T6" fmla="*/ 28 w 688"/>
              <a:gd name="T7" fmla="*/ 344 h 687"/>
              <a:gd name="T8" fmla="*/ 344 w 688"/>
              <a:gd name="T9" fmla="*/ 28 h 687"/>
              <a:gd name="T10" fmla="*/ 344 w 688"/>
              <a:gd name="T11" fmla="*/ 0 h 687"/>
              <a:gd name="T12" fmla="*/ 0 w 688"/>
              <a:gd name="T13" fmla="*/ 344 h 687"/>
              <a:gd name="T14" fmla="*/ 344 w 688"/>
              <a:gd name="T15" fmla="*/ 687 h 687"/>
              <a:gd name="T16" fmla="*/ 688 w 688"/>
              <a:gd name="T17" fmla="*/ 344 h 687"/>
              <a:gd name="T18" fmla="*/ 344 w 688"/>
              <a:gd name="T19" fmla="*/ 0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8" h="687">
                <a:moveTo>
                  <a:pt x="344" y="28"/>
                </a:moveTo>
                <a:cubicBezTo>
                  <a:pt x="517" y="28"/>
                  <a:pt x="659" y="170"/>
                  <a:pt x="659" y="344"/>
                </a:cubicBezTo>
                <a:cubicBezTo>
                  <a:pt x="659" y="517"/>
                  <a:pt x="517" y="659"/>
                  <a:pt x="344" y="659"/>
                </a:cubicBezTo>
                <a:cubicBezTo>
                  <a:pt x="170" y="659"/>
                  <a:pt x="28" y="517"/>
                  <a:pt x="28" y="344"/>
                </a:cubicBezTo>
                <a:cubicBezTo>
                  <a:pt x="28" y="170"/>
                  <a:pt x="170" y="28"/>
                  <a:pt x="344" y="28"/>
                </a:cubicBezTo>
                <a:close/>
                <a:moveTo>
                  <a:pt x="344" y="0"/>
                </a:moveTo>
                <a:cubicBezTo>
                  <a:pt x="154" y="0"/>
                  <a:pt x="0" y="154"/>
                  <a:pt x="0" y="344"/>
                </a:cubicBezTo>
                <a:cubicBezTo>
                  <a:pt x="0" y="533"/>
                  <a:pt x="154" y="687"/>
                  <a:pt x="344" y="687"/>
                </a:cubicBezTo>
                <a:cubicBezTo>
                  <a:pt x="533" y="687"/>
                  <a:pt x="688" y="533"/>
                  <a:pt x="688" y="344"/>
                </a:cubicBezTo>
                <a:cubicBezTo>
                  <a:pt x="688" y="154"/>
                  <a:pt x="533" y="0"/>
                  <a:pt x="344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56A0431F-67DD-4689-B763-4E27239B8128}"/>
              </a:ext>
            </a:extLst>
          </p:cNvPr>
          <p:cNvSpPr>
            <a:spLocks/>
          </p:cNvSpPr>
          <p:nvPr/>
        </p:nvSpPr>
        <p:spPr bwMode="auto">
          <a:xfrm>
            <a:off x="615950" y="1563688"/>
            <a:ext cx="354013" cy="993775"/>
          </a:xfrm>
          <a:custGeom>
            <a:avLst/>
            <a:gdLst>
              <a:gd name="T0" fmla="*/ 126 w 224"/>
              <a:gd name="T1" fmla="*/ 0 h 630"/>
              <a:gd name="T2" fmla="*/ 115 w 224"/>
              <a:gd name="T3" fmla="*/ 4 h 630"/>
              <a:gd name="T4" fmla="*/ 0 w 224"/>
              <a:gd name="T5" fmla="*/ 283 h 630"/>
              <a:gd name="T6" fmla="*/ 201 w 224"/>
              <a:gd name="T7" fmla="*/ 628 h 630"/>
              <a:gd name="T8" fmla="*/ 208 w 224"/>
              <a:gd name="T9" fmla="*/ 630 h 630"/>
              <a:gd name="T10" fmla="*/ 221 w 224"/>
              <a:gd name="T11" fmla="*/ 622 h 630"/>
              <a:gd name="T12" fmla="*/ 215 w 224"/>
              <a:gd name="T13" fmla="*/ 603 h 630"/>
              <a:gd name="T14" fmla="*/ 28 w 224"/>
              <a:gd name="T15" fmla="*/ 283 h 630"/>
              <a:gd name="T16" fmla="*/ 136 w 224"/>
              <a:gd name="T17" fmla="*/ 24 h 630"/>
              <a:gd name="T18" fmla="*/ 136 w 224"/>
              <a:gd name="T19" fmla="*/ 4 h 630"/>
              <a:gd name="T20" fmla="*/ 126 w 224"/>
              <a:gd name="T21" fmla="*/ 0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4" h="630">
                <a:moveTo>
                  <a:pt x="126" y="0"/>
                </a:moveTo>
                <a:cubicBezTo>
                  <a:pt x="122" y="0"/>
                  <a:pt x="118" y="1"/>
                  <a:pt x="115" y="4"/>
                </a:cubicBezTo>
                <a:cubicBezTo>
                  <a:pt x="41" y="78"/>
                  <a:pt x="0" y="178"/>
                  <a:pt x="0" y="283"/>
                </a:cubicBezTo>
                <a:cubicBezTo>
                  <a:pt x="0" y="426"/>
                  <a:pt x="77" y="558"/>
                  <a:pt x="201" y="628"/>
                </a:cubicBezTo>
                <a:cubicBezTo>
                  <a:pt x="204" y="629"/>
                  <a:pt x="206" y="630"/>
                  <a:pt x="208" y="630"/>
                </a:cubicBezTo>
                <a:cubicBezTo>
                  <a:pt x="213" y="630"/>
                  <a:pt x="218" y="627"/>
                  <a:pt x="221" y="622"/>
                </a:cubicBezTo>
                <a:cubicBezTo>
                  <a:pt x="224" y="615"/>
                  <a:pt x="222" y="607"/>
                  <a:pt x="215" y="603"/>
                </a:cubicBezTo>
                <a:cubicBezTo>
                  <a:pt x="100" y="538"/>
                  <a:pt x="28" y="416"/>
                  <a:pt x="28" y="283"/>
                </a:cubicBezTo>
                <a:cubicBezTo>
                  <a:pt x="28" y="185"/>
                  <a:pt x="66" y="93"/>
                  <a:pt x="136" y="24"/>
                </a:cubicBezTo>
                <a:cubicBezTo>
                  <a:pt x="141" y="18"/>
                  <a:pt x="141" y="9"/>
                  <a:pt x="136" y="4"/>
                </a:cubicBezTo>
                <a:cubicBezTo>
                  <a:pt x="133" y="1"/>
                  <a:pt x="129" y="0"/>
                  <a:pt x="126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975EC09C-0774-4C54-BA30-C6181B65621B}"/>
              </a:ext>
            </a:extLst>
          </p:cNvPr>
          <p:cNvSpPr>
            <a:spLocks/>
          </p:cNvSpPr>
          <p:nvPr/>
        </p:nvSpPr>
        <p:spPr bwMode="auto">
          <a:xfrm>
            <a:off x="1009650" y="2552700"/>
            <a:ext cx="460375" cy="82550"/>
          </a:xfrm>
          <a:custGeom>
            <a:avLst/>
            <a:gdLst>
              <a:gd name="T0" fmla="*/ 16 w 291"/>
              <a:gd name="T1" fmla="*/ 0 h 52"/>
              <a:gd name="T2" fmla="*/ 3 w 291"/>
              <a:gd name="T3" fmla="*/ 10 h 52"/>
              <a:gd name="T4" fmla="*/ 12 w 291"/>
              <a:gd name="T5" fmla="*/ 28 h 52"/>
              <a:gd name="T6" fmla="*/ 146 w 291"/>
              <a:gd name="T7" fmla="*/ 52 h 52"/>
              <a:gd name="T8" fmla="*/ 280 w 291"/>
              <a:gd name="T9" fmla="*/ 28 h 52"/>
              <a:gd name="T10" fmla="*/ 289 w 291"/>
              <a:gd name="T11" fmla="*/ 10 h 52"/>
              <a:gd name="T12" fmla="*/ 275 w 291"/>
              <a:gd name="T13" fmla="*/ 0 h 52"/>
              <a:gd name="T14" fmla="*/ 271 w 291"/>
              <a:gd name="T15" fmla="*/ 1 h 52"/>
              <a:gd name="T16" fmla="*/ 146 w 291"/>
              <a:gd name="T17" fmla="*/ 23 h 52"/>
              <a:gd name="T18" fmla="*/ 21 w 291"/>
              <a:gd name="T19" fmla="*/ 1 h 52"/>
              <a:gd name="T20" fmla="*/ 16 w 291"/>
              <a:gd name="T21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" h="52">
                <a:moveTo>
                  <a:pt x="16" y="0"/>
                </a:moveTo>
                <a:cubicBezTo>
                  <a:pt x="11" y="0"/>
                  <a:pt x="5" y="4"/>
                  <a:pt x="3" y="10"/>
                </a:cubicBezTo>
                <a:cubicBezTo>
                  <a:pt x="0" y="17"/>
                  <a:pt x="4" y="25"/>
                  <a:pt x="12" y="28"/>
                </a:cubicBezTo>
                <a:cubicBezTo>
                  <a:pt x="55" y="44"/>
                  <a:pt x="100" y="52"/>
                  <a:pt x="146" y="52"/>
                </a:cubicBezTo>
                <a:cubicBezTo>
                  <a:pt x="192" y="52"/>
                  <a:pt x="237" y="44"/>
                  <a:pt x="280" y="28"/>
                </a:cubicBezTo>
                <a:cubicBezTo>
                  <a:pt x="288" y="25"/>
                  <a:pt x="291" y="17"/>
                  <a:pt x="289" y="10"/>
                </a:cubicBezTo>
                <a:cubicBezTo>
                  <a:pt x="287" y="4"/>
                  <a:pt x="281" y="0"/>
                  <a:pt x="275" y="0"/>
                </a:cubicBezTo>
                <a:cubicBezTo>
                  <a:pt x="274" y="0"/>
                  <a:pt x="272" y="1"/>
                  <a:pt x="271" y="1"/>
                </a:cubicBezTo>
                <a:cubicBezTo>
                  <a:pt x="231" y="16"/>
                  <a:pt x="189" y="23"/>
                  <a:pt x="146" y="23"/>
                </a:cubicBezTo>
                <a:cubicBezTo>
                  <a:pt x="103" y="23"/>
                  <a:pt x="61" y="16"/>
                  <a:pt x="21" y="1"/>
                </a:cubicBezTo>
                <a:cubicBezTo>
                  <a:pt x="20" y="1"/>
                  <a:pt x="18" y="0"/>
                  <a:pt x="16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CE1111CD-0BE6-45A4-AB18-4545F5A1545D}"/>
              </a:ext>
            </a:extLst>
          </p:cNvPr>
          <p:cNvSpPr>
            <a:spLocks/>
          </p:cNvSpPr>
          <p:nvPr/>
        </p:nvSpPr>
        <p:spPr bwMode="auto">
          <a:xfrm>
            <a:off x="1509713" y="1563688"/>
            <a:ext cx="355600" cy="993775"/>
          </a:xfrm>
          <a:custGeom>
            <a:avLst/>
            <a:gdLst>
              <a:gd name="T0" fmla="*/ 99 w 225"/>
              <a:gd name="T1" fmla="*/ 0 h 630"/>
              <a:gd name="T2" fmla="*/ 89 w 225"/>
              <a:gd name="T3" fmla="*/ 4 h 630"/>
              <a:gd name="T4" fmla="*/ 89 w 225"/>
              <a:gd name="T5" fmla="*/ 24 h 630"/>
              <a:gd name="T6" fmla="*/ 196 w 225"/>
              <a:gd name="T7" fmla="*/ 283 h 630"/>
              <a:gd name="T8" fmla="*/ 9 w 225"/>
              <a:gd name="T9" fmla="*/ 603 h 630"/>
              <a:gd name="T10" fmla="*/ 4 w 225"/>
              <a:gd name="T11" fmla="*/ 623 h 630"/>
              <a:gd name="T12" fmla="*/ 16 w 225"/>
              <a:gd name="T13" fmla="*/ 630 h 630"/>
              <a:gd name="T14" fmla="*/ 23 w 225"/>
              <a:gd name="T15" fmla="*/ 628 h 630"/>
              <a:gd name="T16" fmla="*/ 225 w 225"/>
              <a:gd name="T17" fmla="*/ 283 h 630"/>
              <a:gd name="T18" fmla="*/ 109 w 225"/>
              <a:gd name="T19" fmla="*/ 4 h 630"/>
              <a:gd name="T20" fmla="*/ 99 w 225"/>
              <a:gd name="T21" fmla="*/ 0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5" h="630">
                <a:moveTo>
                  <a:pt x="99" y="0"/>
                </a:moveTo>
                <a:cubicBezTo>
                  <a:pt x="95" y="0"/>
                  <a:pt x="92" y="1"/>
                  <a:pt x="89" y="4"/>
                </a:cubicBezTo>
                <a:cubicBezTo>
                  <a:pt x="83" y="9"/>
                  <a:pt x="83" y="18"/>
                  <a:pt x="89" y="24"/>
                </a:cubicBezTo>
                <a:cubicBezTo>
                  <a:pt x="158" y="93"/>
                  <a:pt x="196" y="185"/>
                  <a:pt x="196" y="283"/>
                </a:cubicBezTo>
                <a:cubicBezTo>
                  <a:pt x="196" y="416"/>
                  <a:pt x="125" y="538"/>
                  <a:pt x="9" y="603"/>
                </a:cubicBezTo>
                <a:cubicBezTo>
                  <a:pt x="2" y="607"/>
                  <a:pt x="0" y="616"/>
                  <a:pt x="4" y="623"/>
                </a:cubicBezTo>
                <a:cubicBezTo>
                  <a:pt x="6" y="627"/>
                  <a:pt x="11" y="630"/>
                  <a:pt x="16" y="630"/>
                </a:cubicBezTo>
                <a:cubicBezTo>
                  <a:pt x="18" y="630"/>
                  <a:pt x="21" y="629"/>
                  <a:pt x="23" y="628"/>
                </a:cubicBezTo>
                <a:cubicBezTo>
                  <a:pt x="147" y="558"/>
                  <a:pt x="225" y="426"/>
                  <a:pt x="225" y="283"/>
                </a:cubicBezTo>
                <a:cubicBezTo>
                  <a:pt x="225" y="178"/>
                  <a:pt x="184" y="78"/>
                  <a:pt x="109" y="4"/>
                </a:cubicBezTo>
                <a:cubicBezTo>
                  <a:pt x="106" y="1"/>
                  <a:pt x="102" y="0"/>
                  <a:pt x="99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7C43B009-2265-4B48-9F1D-4C1C8E84F3BD}"/>
              </a:ext>
            </a:extLst>
          </p:cNvPr>
          <p:cNvSpPr>
            <a:spLocks/>
          </p:cNvSpPr>
          <p:nvPr/>
        </p:nvSpPr>
        <p:spPr bwMode="auto">
          <a:xfrm>
            <a:off x="874713" y="1371600"/>
            <a:ext cx="733425" cy="150813"/>
          </a:xfrm>
          <a:custGeom>
            <a:avLst/>
            <a:gdLst>
              <a:gd name="T0" fmla="*/ 232 w 464"/>
              <a:gd name="T1" fmla="*/ 0 h 95"/>
              <a:gd name="T2" fmla="*/ 225 w 464"/>
              <a:gd name="T3" fmla="*/ 2 h 95"/>
              <a:gd name="T4" fmla="*/ 194 w 464"/>
              <a:gd name="T5" fmla="*/ 19 h 95"/>
              <a:gd name="T6" fmla="*/ 160 w 464"/>
              <a:gd name="T7" fmla="*/ 8 h 95"/>
              <a:gd name="T8" fmla="*/ 155 w 464"/>
              <a:gd name="T9" fmla="*/ 7 h 95"/>
              <a:gd name="T10" fmla="*/ 146 w 464"/>
              <a:gd name="T11" fmla="*/ 11 h 95"/>
              <a:gd name="T12" fmla="*/ 119 w 464"/>
              <a:gd name="T13" fmla="*/ 34 h 95"/>
              <a:gd name="T14" fmla="*/ 84 w 464"/>
              <a:gd name="T15" fmla="*/ 30 h 95"/>
              <a:gd name="T16" fmla="*/ 82 w 464"/>
              <a:gd name="T17" fmla="*/ 30 h 95"/>
              <a:gd name="T18" fmla="*/ 71 w 464"/>
              <a:gd name="T19" fmla="*/ 35 h 95"/>
              <a:gd name="T20" fmla="*/ 49 w 464"/>
              <a:gd name="T21" fmla="*/ 63 h 95"/>
              <a:gd name="T22" fmla="*/ 13 w 464"/>
              <a:gd name="T23" fmla="*/ 66 h 95"/>
              <a:gd name="T24" fmla="*/ 0 w 464"/>
              <a:gd name="T25" fmla="*/ 81 h 95"/>
              <a:gd name="T26" fmla="*/ 15 w 464"/>
              <a:gd name="T27" fmla="*/ 95 h 95"/>
              <a:gd name="T28" fmla="*/ 15 w 464"/>
              <a:gd name="T29" fmla="*/ 95 h 95"/>
              <a:gd name="T30" fmla="*/ 57 w 464"/>
              <a:gd name="T31" fmla="*/ 92 h 95"/>
              <a:gd name="T32" fmla="*/ 68 w 464"/>
              <a:gd name="T33" fmla="*/ 86 h 95"/>
              <a:gd name="T34" fmla="*/ 88 w 464"/>
              <a:gd name="T35" fmla="*/ 59 h 95"/>
              <a:gd name="T36" fmla="*/ 122 w 464"/>
              <a:gd name="T37" fmla="*/ 63 h 95"/>
              <a:gd name="T38" fmla="*/ 124 w 464"/>
              <a:gd name="T39" fmla="*/ 63 h 95"/>
              <a:gd name="T40" fmla="*/ 133 w 464"/>
              <a:gd name="T41" fmla="*/ 60 h 95"/>
              <a:gd name="T42" fmla="*/ 159 w 464"/>
              <a:gd name="T43" fmla="*/ 38 h 95"/>
              <a:gd name="T44" fmla="*/ 191 w 464"/>
              <a:gd name="T45" fmla="*/ 48 h 95"/>
              <a:gd name="T46" fmla="*/ 195 w 464"/>
              <a:gd name="T47" fmla="*/ 49 h 95"/>
              <a:gd name="T48" fmla="*/ 202 w 464"/>
              <a:gd name="T49" fmla="*/ 47 h 95"/>
              <a:gd name="T50" fmla="*/ 232 w 464"/>
              <a:gd name="T51" fmla="*/ 30 h 95"/>
              <a:gd name="T52" fmla="*/ 261 w 464"/>
              <a:gd name="T53" fmla="*/ 47 h 95"/>
              <a:gd name="T54" fmla="*/ 268 w 464"/>
              <a:gd name="T55" fmla="*/ 49 h 95"/>
              <a:gd name="T56" fmla="*/ 273 w 464"/>
              <a:gd name="T57" fmla="*/ 48 h 95"/>
              <a:gd name="T58" fmla="*/ 305 w 464"/>
              <a:gd name="T59" fmla="*/ 38 h 95"/>
              <a:gd name="T60" fmla="*/ 331 w 464"/>
              <a:gd name="T61" fmla="*/ 60 h 95"/>
              <a:gd name="T62" fmla="*/ 340 w 464"/>
              <a:gd name="T63" fmla="*/ 63 h 95"/>
              <a:gd name="T64" fmla="*/ 342 w 464"/>
              <a:gd name="T65" fmla="*/ 63 h 95"/>
              <a:gd name="T66" fmla="*/ 375 w 464"/>
              <a:gd name="T67" fmla="*/ 59 h 95"/>
              <a:gd name="T68" fmla="*/ 396 w 464"/>
              <a:gd name="T69" fmla="*/ 86 h 95"/>
              <a:gd name="T70" fmla="*/ 406 w 464"/>
              <a:gd name="T71" fmla="*/ 92 h 95"/>
              <a:gd name="T72" fmla="*/ 448 w 464"/>
              <a:gd name="T73" fmla="*/ 95 h 95"/>
              <a:gd name="T74" fmla="*/ 449 w 464"/>
              <a:gd name="T75" fmla="*/ 95 h 95"/>
              <a:gd name="T76" fmla="*/ 464 w 464"/>
              <a:gd name="T77" fmla="*/ 81 h 95"/>
              <a:gd name="T78" fmla="*/ 451 w 464"/>
              <a:gd name="T79" fmla="*/ 66 h 95"/>
              <a:gd name="T80" fmla="*/ 415 w 464"/>
              <a:gd name="T81" fmla="*/ 63 h 95"/>
              <a:gd name="T82" fmla="*/ 393 w 464"/>
              <a:gd name="T83" fmla="*/ 35 h 95"/>
              <a:gd name="T84" fmla="*/ 382 w 464"/>
              <a:gd name="T85" fmla="*/ 30 h 95"/>
              <a:gd name="T86" fmla="*/ 380 w 464"/>
              <a:gd name="T87" fmla="*/ 30 h 95"/>
              <a:gd name="T88" fmla="*/ 345 w 464"/>
              <a:gd name="T89" fmla="*/ 34 h 95"/>
              <a:gd name="T90" fmla="*/ 318 w 464"/>
              <a:gd name="T91" fmla="*/ 11 h 95"/>
              <a:gd name="T92" fmla="*/ 308 w 464"/>
              <a:gd name="T93" fmla="*/ 7 h 95"/>
              <a:gd name="T94" fmla="*/ 304 w 464"/>
              <a:gd name="T95" fmla="*/ 8 h 95"/>
              <a:gd name="T96" fmla="*/ 270 w 464"/>
              <a:gd name="T97" fmla="*/ 19 h 95"/>
              <a:gd name="T98" fmla="*/ 239 w 464"/>
              <a:gd name="T99" fmla="*/ 2 h 95"/>
              <a:gd name="T100" fmla="*/ 232 w 464"/>
              <a:gd name="T101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64" h="95">
                <a:moveTo>
                  <a:pt x="232" y="0"/>
                </a:moveTo>
                <a:cubicBezTo>
                  <a:pt x="229" y="0"/>
                  <a:pt x="227" y="0"/>
                  <a:pt x="225" y="2"/>
                </a:cubicBezTo>
                <a:cubicBezTo>
                  <a:pt x="194" y="19"/>
                  <a:pt x="194" y="19"/>
                  <a:pt x="194" y="19"/>
                </a:cubicBezTo>
                <a:cubicBezTo>
                  <a:pt x="160" y="8"/>
                  <a:pt x="160" y="8"/>
                  <a:pt x="160" y="8"/>
                </a:cubicBezTo>
                <a:cubicBezTo>
                  <a:pt x="158" y="7"/>
                  <a:pt x="157" y="7"/>
                  <a:pt x="155" y="7"/>
                </a:cubicBezTo>
                <a:cubicBezTo>
                  <a:pt x="152" y="7"/>
                  <a:pt x="149" y="8"/>
                  <a:pt x="146" y="11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84" y="30"/>
                  <a:pt x="84" y="30"/>
                  <a:pt x="84" y="30"/>
                </a:cubicBezTo>
                <a:cubicBezTo>
                  <a:pt x="83" y="30"/>
                  <a:pt x="83" y="30"/>
                  <a:pt x="82" y="30"/>
                </a:cubicBezTo>
                <a:cubicBezTo>
                  <a:pt x="78" y="30"/>
                  <a:pt x="74" y="32"/>
                  <a:pt x="71" y="35"/>
                </a:cubicBezTo>
                <a:cubicBezTo>
                  <a:pt x="49" y="63"/>
                  <a:pt x="49" y="63"/>
                  <a:pt x="49" y="63"/>
                </a:cubicBezTo>
                <a:cubicBezTo>
                  <a:pt x="13" y="66"/>
                  <a:pt x="13" y="66"/>
                  <a:pt x="13" y="66"/>
                </a:cubicBezTo>
                <a:cubicBezTo>
                  <a:pt x="5" y="67"/>
                  <a:pt x="0" y="73"/>
                  <a:pt x="0" y="81"/>
                </a:cubicBezTo>
                <a:cubicBezTo>
                  <a:pt x="1" y="89"/>
                  <a:pt x="7" y="95"/>
                  <a:pt x="15" y="95"/>
                </a:cubicBezTo>
                <a:cubicBezTo>
                  <a:pt x="15" y="95"/>
                  <a:pt x="15" y="95"/>
                  <a:pt x="15" y="95"/>
                </a:cubicBezTo>
                <a:cubicBezTo>
                  <a:pt x="57" y="92"/>
                  <a:pt x="57" y="92"/>
                  <a:pt x="57" y="92"/>
                </a:cubicBezTo>
                <a:cubicBezTo>
                  <a:pt x="61" y="91"/>
                  <a:pt x="65" y="89"/>
                  <a:pt x="68" y="86"/>
                </a:cubicBezTo>
                <a:cubicBezTo>
                  <a:pt x="88" y="59"/>
                  <a:pt x="88" y="59"/>
                  <a:pt x="88" y="59"/>
                </a:cubicBezTo>
                <a:cubicBezTo>
                  <a:pt x="122" y="63"/>
                  <a:pt x="122" y="63"/>
                  <a:pt x="122" y="63"/>
                </a:cubicBezTo>
                <a:cubicBezTo>
                  <a:pt x="122" y="63"/>
                  <a:pt x="123" y="63"/>
                  <a:pt x="124" y="63"/>
                </a:cubicBezTo>
                <a:cubicBezTo>
                  <a:pt x="127" y="63"/>
                  <a:pt x="130" y="62"/>
                  <a:pt x="133" y="60"/>
                </a:cubicBezTo>
                <a:cubicBezTo>
                  <a:pt x="159" y="38"/>
                  <a:pt x="159" y="38"/>
                  <a:pt x="159" y="38"/>
                </a:cubicBezTo>
                <a:cubicBezTo>
                  <a:pt x="191" y="48"/>
                  <a:pt x="191" y="48"/>
                  <a:pt x="191" y="48"/>
                </a:cubicBezTo>
                <a:cubicBezTo>
                  <a:pt x="192" y="49"/>
                  <a:pt x="194" y="49"/>
                  <a:pt x="195" y="49"/>
                </a:cubicBezTo>
                <a:cubicBezTo>
                  <a:pt x="198" y="49"/>
                  <a:pt x="200" y="48"/>
                  <a:pt x="202" y="47"/>
                </a:cubicBezTo>
                <a:cubicBezTo>
                  <a:pt x="232" y="30"/>
                  <a:pt x="232" y="30"/>
                  <a:pt x="232" y="30"/>
                </a:cubicBezTo>
                <a:cubicBezTo>
                  <a:pt x="261" y="47"/>
                  <a:pt x="261" y="47"/>
                  <a:pt x="261" y="47"/>
                </a:cubicBezTo>
                <a:cubicBezTo>
                  <a:pt x="263" y="48"/>
                  <a:pt x="266" y="49"/>
                  <a:pt x="268" y="49"/>
                </a:cubicBezTo>
                <a:cubicBezTo>
                  <a:pt x="270" y="49"/>
                  <a:pt x="271" y="49"/>
                  <a:pt x="273" y="48"/>
                </a:cubicBezTo>
                <a:cubicBezTo>
                  <a:pt x="305" y="38"/>
                  <a:pt x="305" y="38"/>
                  <a:pt x="305" y="38"/>
                </a:cubicBezTo>
                <a:cubicBezTo>
                  <a:pt x="331" y="60"/>
                  <a:pt x="331" y="60"/>
                  <a:pt x="331" y="60"/>
                </a:cubicBezTo>
                <a:cubicBezTo>
                  <a:pt x="333" y="62"/>
                  <a:pt x="337" y="63"/>
                  <a:pt x="340" y="63"/>
                </a:cubicBezTo>
                <a:cubicBezTo>
                  <a:pt x="341" y="63"/>
                  <a:pt x="341" y="63"/>
                  <a:pt x="342" y="63"/>
                </a:cubicBezTo>
                <a:cubicBezTo>
                  <a:pt x="375" y="59"/>
                  <a:pt x="375" y="59"/>
                  <a:pt x="375" y="59"/>
                </a:cubicBezTo>
                <a:cubicBezTo>
                  <a:pt x="396" y="86"/>
                  <a:pt x="396" y="86"/>
                  <a:pt x="396" y="86"/>
                </a:cubicBezTo>
                <a:cubicBezTo>
                  <a:pt x="399" y="89"/>
                  <a:pt x="402" y="91"/>
                  <a:pt x="406" y="92"/>
                </a:cubicBezTo>
                <a:cubicBezTo>
                  <a:pt x="448" y="95"/>
                  <a:pt x="448" y="95"/>
                  <a:pt x="448" y="95"/>
                </a:cubicBezTo>
                <a:cubicBezTo>
                  <a:pt x="449" y="95"/>
                  <a:pt x="449" y="95"/>
                  <a:pt x="449" y="95"/>
                </a:cubicBezTo>
                <a:cubicBezTo>
                  <a:pt x="457" y="95"/>
                  <a:pt x="463" y="89"/>
                  <a:pt x="464" y="81"/>
                </a:cubicBezTo>
                <a:cubicBezTo>
                  <a:pt x="464" y="74"/>
                  <a:pt x="458" y="67"/>
                  <a:pt x="451" y="66"/>
                </a:cubicBezTo>
                <a:cubicBezTo>
                  <a:pt x="415" y="63"/>
                  <a:pt x="415" y="63"/>
                  <a:pt x="415" y="63"/>
                </a:cubicBezTo>
                <a:cubicBezTo>
                  <a:pt x="393" y="35"/>
                  <a:pt x="393" y="35"/>
                  <a:pt x="393" y="35"/>
                </a:cubicBezTo>
                <a:cubicBezTo>
                  <a:pt x="390" y="32"/>
                  <a:pt x="386" y="30"/>
                  <a:pt x="382" y="30"/>
                </a:cubicBezTo>
                <a:cubicBezTo>
                  <a:pt x="381" y="30"/>
                  <a:pt x="381" y="30"/>
                  <a:pt x="380" y="30"/>
                </a:cubicBezTo>
                <a:cubicBezTo>
                  <a:pt x="345" y="34"/>
                  <a:pt x="345" y="34"/>
                  <a:pt x="345" y="34"/>
                </a:cubicBezTo>
                <a:cubicBezTo>
                  <a:pt x="318" y="11"/>
                  <a:pt x="318" y="11"/>
                  <a:pt x="318" y="11"/>
                </a:cubicBezTo>
                <a:cubicBezTo>
                  <a:pt x="315" y="8"/>
                  <a:pt x="312" y="7"/>
                  <a:pt x="308" y="7"/>
                </a:cubicBezTo>
                <a:cubicBezTo>
                  <a:pt x="307" y="7"/>
                  <a:pt x="305" y="7"/>
                  <a:pt x="304" y="8"/>
                </a:cubicBezTo>
                <a:cubicBezTo>
                  <a:pt x="270" y="19"/>
                  <a:pt x="270" y="19"/>
                  <a:pt x="270" y="19"/>
                </a:cubicBezTo>
                <a:cubicBezTo>
                  <a:pt x="239" y="2"/>
                  <a:pt x="239" y="2"/>
                  <a:pt x="239" y="2"/>
                </a:cubicBezTo>
                <a:cubicBezTo>
                  <a:pt x="237" y="0"/>
                  <a:pt x="234" y="0"/>
                  <a:pt x="232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3A091DD2-34C5-433C-8E7F-48183D672EAD}"/>
              </a:ext>
            </a:extLst>
          </p:cNvPr>
          <p:cNvSpPr>
            <a:spLocks noEditPoints="1"/>
          </p:cNvSpPr>
          <p:nvPr/>
        </p:nvSpPr>
        <p:spPr bwMode="auto">
          <a:xfrm>
            <a:off x="534988" y="1304925"/>
            <a:ext cx="1411288" cy="1411288"/>
          </a:xfrm>
          <a:custGeom>
            <a:avLst/>
            <a:gdLst>
              <a:gd name="T0" fmla="*/ 447 w 893"/>
              <a:gd name="T1" fmla="*/ 28 h 893"/>
              <a:gd name="T2" fmla="*/ 865 w 893"/>
              <a:gd name="T3" fmla="*/ 446 h 893"/>
              <a:gd name="T4" fmla="*/ 447 w 893"/>
              <a:gd name="T5" fmla="*/ 864 h 893"/>
              <a:gd name="T6" fmla="*/ 29 w 893"/>
              <a:gd name="T7" fmla="*/ 446 h 893"/>
              <a:gd name="T8" fmla="*/ 447 w 893"/>
              <a:gd name="T9" fmla="*/ 28 h 893"/>
              <a:gd name="T10" fmla="*/ 447 w 893"/>
              <a:gd name="T11" fmla="*/ 0 h 893"/>
              <a:gd name="T12" fmla="*/ 131 w 893"/>
              <a:gd name="T13" fmla="*/ 131 h 893"/>
              <a:gd name="T14" fmla="*/ 0 w 893"/>
              <a:gd name="T15" fmla="*/ 446 h 893"/>
              <a:gd name="T16" fmla="*/ 131 w 893"/>
              <a:gd name="T17" fmla="*/ 762 h 893"/>
              <a:gd name="T18" fmla="*/ 447 w 893"/>
              <a:gd name="T19" fmla="*/ 893 h 893"/>
              <a:gd name="T20" fmla="*/ 763 w 893"/>
              <a:gd name="T21" fmla="*/ 762 h 893"/>
              <a:gd name="T22" fmla="*/ 893 w 893"/>
              <a:gd name="T23" fmla="*/ 446 h 893"/>
              <a:gd name="T24" fmla="*/ 763 w 893"/>
              <a:gd name="T25" fmla="*/ 131 h 893"/>
              <a:gd name="T26" fmla="*/ 447 w 893"/>
              <a:gd name="T27" fmla="*/ 0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93" h="893">
                <a:moveTo>
                  <a:pt x="447" y="28"/>
                </a:moveTo>
                <a:cubicBezTo>
                  <a:pt x="677" y="28"/>
                  <a:pt x="865" y="216"/>
                  <a:pt x="865" y="446"/>
                </a:cubicBezTo>
                <a:cubicBezTo>
                  <a:pt x="865" y="677"/>
                  <a:pt x="677" y="864"/>
                  <a:pt x="447" y="864"/>
                </a:cubicBezTo>
                <a:cubicBezTo>
                  <a:pt x="216" y="864"/>
                  <a:pt x="29" y="677"/>
                  <a:pt x="29" y="446"/>
                </a:cubicBezTo>
                <a:cubicBezTo>
                  <a:pt x="29" y="216"/>
                  <a:pt x="216" y="28"/>
                  <a:pt x="447" y="28"/>
                </a:cubicBezTo>
                <a:close/>
                <a:moveTo>
                  <a:pt x="447" y="0"/>
                </a:moveTo>
                <a:cubicBezTo>
                  <a:pt x="328" y="0"/>
                  <a:pt x="216" y="46"/>
                  <a:pt x="131" y="131"/>
                </a:cubicBezTo>
                <a:cubicBezTo>
                  <a:pt x="47" y="215"/>
                  <a:pt x="0" y="327"/>
                  <a:pt x="0" y="446"/>
                </a:cubicBezTo>
                <a:cubicBezTo>
                  <a:pt x="0" y="566"/>
                  <a:pt x="47" y="678"/>
                  <a:pt x="131" y="762"/>
                </a:cubicBezTo>
                <a:cubicBezTo>
                  <a:pt x="216" y="846"/>
                  <a:pt x="328" y="893"/>
                  <a:pt x="447" y="893"/>
                </a:cubicBezTo>
                <a:cubicBezTo>
                  <a:pt x="566" y="893"/>
                  <a:pt x="678" y="846"/>
                  <a:pt x="763" y="762"/>
                </a:cubicBezTo>
                <a:cubicBezTo>
                  <a:pt x="847" y="678"/>
                  <a:pt x="893" y="566"/>
                  <a:pt x="893" y="446"/>
                </a:cubicBezTo>
                <a:cubicBezTo>
                  <a:pt x="893" y="327"/>
                  <a:pt x="847" y="215"/>
                  <a:pt x="763" y="131"/>
                </a:cubicBezTo>
                <a:cubicBezTo>
                  <a:pt x="678" y="46"/>
                  <a:pt x="566" y="0"/>
                  <a:pt x="447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FFE1DBF9-B703-4B75-88B3-09352314BCF4}"/>
              </a:ext>
            </a:extLst>
          </p:cNvPr>
          <p:cNvSpPr>
            <a:spLocks noEditPoints="1"/>
          </p:cNvSpPr>
          <p:nvPr/>
        </p:nvSpPr>
        <p:spPr bwMode="auto">
          <a:xfrm>
            <a:off x="842963" y="1606550"/>
            <a:ext cx="795338" cy="808038"/>
          </a:xfrm>
          <a:custGeom>
            <a:avLst/>
            <a:gdLst>
              <a:gd name="T0" fmla="*/ 327 w 503"/>
              <a:gd name="T1" fmla="*/ 255 h 511"/>
              <a:gd name="T2" fmla="*/ 177 w 503"/>
              <a:gd name="T3" fmla="*/ 255 h 511"/>
              <a:gd name="T4" fmla="*/ 254 w 503"/>
              <a:gd name="T5" fmla="*/ 0 h 511"/>
              <a:gd name="T6" fmla="*/ 240 w 503"/>
              <a:gd name="T7" fmla="*/ 15 h 511"/>
              <a:gd name="T8" fmla="*/ 239 w 503"/>
              <a:gd name="T9" fmla="*/ 153 h 511"/>
              <a:gd name="T10" fmla="*/ 195 w 503"/>
              <a:gd name="T11" fmla="*/ 101 h 511"/>
              <a:gd name="T12" fmla="*/ 149 w 503"/>
              <a:gd name="T13" fmla="*/ 23 h 511"/>
              <a:gd name="T14" fmla="*/ 137 w 503"/>
              <a:gd name="T15" fmla="*/ 44 h 511"/>
              <a:gd name="T16" fmla="*/ 195 w 503"/>
              <a:gd name="T17" fmla="*/ 169 h 511"/>
              <a:gd name="T18" fmla="*/ 134 w 503"/>
              <a:gd name="T19" fmla="*/ 141 h 511"/>
              <a:gd name="T20" fmla="*/ 65 w 503"/>
              <a:gd name="T21" fmla="*/ 90 h 511"/>
              <a:gd name="T22" fmla="*/ 57 w 503"/>
              <a:gd name="T23" fmla="*/ 116 h 511"/>
              <a:gd name="T24" fmla="*/ 163 w 503"/>
              <a:gd name="T25" fmla="*/ 202 h 511"/>
              <a:gd name="T26" fmla="*/ 96 w 503"/>
              <a:gd name="T27" fmla="*/ 204 h 511"/>
              <a:gd name="T28" fmla="*/ 17 w 503"/>
              <a:gd name="T29" fmla="*/ 186 h 511"/>
              <a:gd name="T30" fmla="*/ 15 w 503"/>
              <a:gd name="T31" fmla="*/ 214 h 511"/>
              <a:gd name="T32" fmla="*/ 149 w 503"/>
              <a:gd name="T33" fmla="*/ 246 h 511"/>
              <a:gd name="T34" fmla="*/ 149 w 503"/>
              <a:gd name="T35" fmla="*/ 263 h 511"/>
              <a:gd name="T36" fmla="*/ 12 w 503"/>
              <a:gd name="T37" fmla="*/ 294 h 511"/>
              <a:gd name="T38" fmla="*/ 16 w 503"/>
              <a:gd name="T39" fmla="*/ 321 h 511"/>
              <a:gd name="T40" fmla="*/ 93 w 503"/>
              <a:gd name="T41" fmla="*/ 304 h 511"/>
              <a:gd name="T42" fmla="*/ 163 w 503"/>
              <a:gd name="T43" fmla="*/ 307 h 511"/>
              <a:gd name="T44" fmla="*/ 52 w 503"/>
              <a:gd name="T45" fmla="*/ 394 h 511"/>
              <a:gd name="T46" fmla="*/ 62 w 503"/>
              <a:gd name="T47" fmla="*/ 419 h 511"/>
              <a:gd name="T48" fmla="*/ 130 w 503"/>
              <a:gd name="T49" fmla="*/ 369 h 511"/>
              <a:gd name="T50" fmla="*/ 194 w 503"/>
              <a:gd name="T51" fmla="*/ 341 h 511"/>
              <a:gd name="T52" fmla="*/ 132 w 503"/>
              <a:gd name="T53" fmla="*/ 467 h 511"/>
              <a:gd name="T54" fmla="*/ 145 w 503"/>
              <a:gd name="T55" fmla="*/ 486 h 511"/>
              <a:gd name="T56" fmla="*/ 191 w 503"/>
              <a:gd name="T57" fmla="*/ 411 h 511"/>
              <a:gd name="T58" fmla="*/ 237 w 503"/>
              <a:gd name="T59" fmla="*/ 358 h 511"/>
              <a:gd name="T60" fmla="*/ 236 w 503"/>
              <a:gd name="T61" fmla="*/ 498 h 511"/>
              <a:gd name="T62" fmla="*/ 251 w 503"/>
              <a:gd name="T63" fmla="*/ 511 h 511"/>
              <a:gd name="T64" fmla="*/ 264 w 503"/>
              <a:gd name="T65" fmla="*/ 422 h 511"/>
              <a:gd name="T66" fmla="*/ 283 w 503"/>
              <a:gd name="T67" fmla="*/ 354 h 511"/>
              <a:gd name="T68" fmla="*/ 343 w 503"/>
              <a:gd name="T69" fmla="*/ 481 h 511"/>
              <a:gd name="T70" fmla="*/ 362 w 503"/>
              <a:gd name="T71" fmla="*/ 486 h 511"/>
              <a:gd name="T72" fmla="*/ 335 w 503"/>
              <a:gd name="T73" fmla="*/ 400 h 511"/>
              <a:gd name="T74" fmla="*/ 322 w 503"/>
              <a:gd name="T75" fmla="*/ 331 h 511"/>
              <a:gd name="T76" fmla="*/ 432 w 503"/>
              <a:gd name="T77" fmla="*/ 419 h 511"/>
              <a:gd name="T78" fmla="*/ 451 w 503"/>
              <a:gd name="T79" fmla="*/ 415 h 511"/>
              <a:gd name="T80" fmla="*/ 390 w 503"/>
              <a:gd name="T81" fmla="*/ 349 h 511"/>
              <a:gd name="T82" fmla="*/ 348 w 503"/>
              <a:gd name="T83" fmla="*/ 293 h 511"/>
              <a:gd name="T84" fmla="*/ 485 w 503"/>
              <a:gd name="T85" fmla="*/ 325 h 511"/>
              <a:gd name="T86" fmla="*/ 501 w 503"/>
              <a:gd name="T87" fmla="*/ 313 h 511"/>
              <a:gd name="T88" fmla="*/ 417 w 503"/>
              <a:gd name="T89" fmla="*/ 280 h 511"/>
              <a:gd name="T90" fmla="*/ 356 w 503"/>
              <a:gd name="T91" fmla="*/ 255 h 511"/>
              <a:gd name="T92" fmla="*/ 416 w 503"/>
              <a:gd name="T93" fmla="*/ 234 h 511"/>
              <a:gd name="T94" fmla="*/ 501 w 503"/>
              <a:gd name="T95" fmla="*/ 199 h 511"/>
              <a:gd name="T96" fmla="*/ 483 w 503"/>
              <a:gd name="T97" fmla="*/ 190 h 511"/>
              <a:gd name="T98" fmla="*/ 349 w 503"/>
              <a:gd name="T99" fmla="*/ 219 h 511"/>
              <a:gd name="T100" fmla="*/ 366 w 503"/>
              <a:gd name="T101" fmla="*/ 183 h 511"/>
              <a:gd name="T102" fmla="*/ 357 w 503"/>
              <a:gd name="T103" fmla="*/ 158 h 511"/>
              <a:gd name="T104" fmla="*/ 324 w 503"/>
              <a:gd name="T105" fmla="*/ 181 h 511"/>
              <a:gd name="T106" fmla="*/ 338 w 503"/>
              <a:gd name="T107" fmla="*/ 114 h 511"/>
              <a:gd name="T108" fmla="*/ 364 w 503"/>
              <a:gd name="T109" fmla="*/ 25 h 511"/>
              <a:gd name="T110" fmla="*/ 345 w 503"/>
              <a:gd name="T111" fmla="*/ 34 h 511"/>
              <a:gd name="T112" fmla="*/ 285 w 503"/>
              <a:gd name="T113" fmla="*/ 157 h 511"/>
              <a:gd name="T114" fmla="*/ 268 w 503"/>
              <a:gd name="T115" fmla="*/ 91 h 511"/>
              <a:gd name="T116" fmla="*/ 254 w 503"/>
              <a:gd name="T117" fmla="*/ 0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03" h="511">
                <a:moveTo>
                  <a:pt x="252" y="180"/>
                </a:moveTo>
                <a:cubicBezTo>
                  <a:pt x="293" y="180"/>
                  <a:pt x="327" y="214"/>
                  <a:pt x="327" y="255"/>
                </a:cubicBezTo>
                <a:cubicBezTo>
                  <a:pt x="327" y="297"/>
                  <a:pt x="293" y="330"/>
                  <a:pt x="252" y="330"/>
                </a:cubicBezTo>
                <a:cubicBezTo>
                  <a:pt x="211" y="330"/>
                  <a:pt x="177" y="297"/>
                  <a:pt x="177" y="255"/>
                </a:cubicBezTo>
                <a:cubicBezTo>
                  <a:pt x="177" y="214"/>
                  <a:pt x="211" y="180"/>
                  <a:pt x="252" y="180"/>
                </a:cubicBezTo>
                <a:close/>
                <a:moveTo>
                  <a:pt x="254" y="0"/>
                </a:moveTo>
                <a:cubicBezTo>
                  <a:pt x="254" y="0"/>
                  <a:pt x="253" y="0"/>
                  <a:pt x="253" y="0"/>
                </a:cubicBezTo>
                <a:cubicBezTo>
                  <a:pt x="245" y="0"/>
                  <a:pt x="239" y="8"/>
                  <a:pt x="240" y="15"/>
                </a:cubicBezTo>
                <a:cubicBezTo>
                  <a:pt x="243" y="52"/>
                  <a:pt x="241" y="70"/>
                  <a:pt x="240" y="89"/>
                </a:cubicBezTo>
                <a:cubicBezTo>
                  <a:pt x="239" y="106"/>
                  <a:pt x="237" y="123"/>
                  <a:pt x="239" y="153"/>
                </a:cubicBezTo>
                <a:cubicBezTo>
                  <a:pt x="233" y="154"/>
                  <a:pt x="227" y="155"/>
                  <a:pt x="221" y="157"/>
                </a:cubicBezTo>
                <a:cubicBezTo>
                  <a:pt x="208" y="132"/>
                  <a:pt x="202" y="116"/>
                  <a:pt x="195" y="101"/>
                </a:cubicBezTo>
                <a:cubicBezTo>
                  <a:pt x="189" y="82"/>
                  <a:pt x="181" y="64"/>
                  <a:pt x="161" y="30"/>
                </a:cubicBezTo>
                <a:cubicBezTo>
                  <a:pt x="159" y="25"/>
                  <a:pt x="154" y="23"/>
                  <a:pt x="149" y="23"/>
                </a:cubicBezTo>
                <a:cubicBezTo>
                  <a:pt x="147" y="23"/>
                  <a:pt x="144" y="24"/>
                  <a:pt x="142" y="25"/>
                </a:cubicBezTo>
                <a:cubicBezTo>
                  <a:pt x="135" y="29"/>
                  <a:pt x="133" y="38"/>
                  <a:pt x="137" y="44"/>
                </a:cubicBezTo>
                <a:cubicBezTo>
                  <a:pt x="155" y="76"/>
                  <a:pt x="162" y="93"/>
                  <a:pt x="169" y="111"/>
                </a:cubicBezTo>
                <a:cubicBezTo>
                  <a:pt x="175" y="127"/>
                  <a:pt x="181" y="143"/>
                  <a:pt x="195" y="169"/>
                </a:cubicBezTo>
                <a:cubicBezTo>
                  <a:pt x="191" y="172"/>
                  <a:pt x="186" y="176"/>
                  <a:pt x="182" y="180"/>
                </a:cubicBezTo>
                <a:cubicBezTo>
                  <a:pt x="158" y="163"/>
                  <a:pt x="146" y="152"/>
                  <a:pt x="134" y="141"/>
                </a:cubicBezTo>
                <a:cubicBezTo>
                  <a:pt x="120" y="128"/>
                  <a:pt x="105" y="114"/>
                  <a:pt x="73" y="92"/>
                </a:cubicBezTo>
                <a:cubicBezTo>
                  <a:pt x="70" y="90"/>
                  <a:pt x="67" y="90"/>
                  <a:pt x="65" y="90"/>
                </a:cubicBezTo>
                <a:cubicBezTo>
                  <a:pt x="60" y="90"/>
                  <a:pt x="56" y="92"/>
                  <a:pt x="53" y="96"/>
                </a:cubicBezTo>
                <a:cubicBezTo>
                  <a:pt x="49" y="102"/>
                  <a:pt x="50" y="111"/>
                  <a:pt x="57" y="116"/>
                </a:cubicBezTo>
                <a:cubicBezTo>
                  <a:pt x="87" y="136"/>
                  <a:pt x="100" y="148"/>
                  <a:pt x="114" y="162"/>
                </a:cubicBezTo>
                <a:cubicBezTo>
                  <a:pt x="127" y="173"/>
                  <a:pt x="139" y="185"/>
                  <a:pt x="163" y="202"/>
                </a:cubicBezTo>
                <a:cubicBezTo>
                  <a:pt x="160" y="207"/>
                  <a:pt x="158" y="213"/>
                  <a:pt x="156" y="218"/>
                </a:cubicBezTo>
                <a:cubicBezTo>
                  <a:pt x="127" y="214"/>
                  <a:pt x="112" y="209"/>
                  <a:pt x="96" y="204"/>
                </a:cubicBezTo>
                <a:cubicBezTo>
                  <a:pt x="77" y="198"/>
                  <a:pt x="58" y="192"/>
                  <a:pt x="19" y="186"/>
                </a:cubicBezTo>
                <a:cubicBezTo>
                  <a:pt x="18" y="186"/>
                  <a:pt x="18" y="186"/>
                  <a:pt x="17" y="186"/>
                </a:cubicBezTo>
                <a:cubicBezTo>
                  <a:pt x="10" y="186"/>
                  <a:pt x="4" y="191"/>
                  <a:pt x="3" y="198"/>
                </a:cubicBezTo>
                <a:cubicBezTo>
                  <a:pt x="2" y="206"/>
                  <a:pt x="7" y="213"/>
                  <a:pt x="15" y="214"/>
                </a:cubicBezTo>
                <a:cubicBezTo>
                  <a:pt x="51" y="219"/>
                  <a:pt x="69" y="225"/>
                  <a:pt x="87" y="230"/>
                </a:cubicBezTo>
                <a:cubicBezTo>
                  <a:pt x="103" y="236"/>
                  <a:pt x="120" y="241"/>
                  <a:pt x="149" y="246"/>
                </a:cubicBezTo>
                <a:cubicBezTo>
                  <a:pt x="148" y="249"/>
                  <a:pt x="148" y="252"/>
                  <a:pt x="148" y="255"/>
                </a:cubicBezTo>
                <a:cubicBezTo>
                  <a:pt x="148" y="258"/>
                  <a:pt x="149" y="261"/>
                  <a:pt x="149" y="263"/>
                </a:cubicBezTo>
                <a:cubicBezTo>
                  <a:pt x="121" y="271"/>
                  <a:pt x="105" y="274"/>
                  <a:pt x="88" y="276"/>
                </a:cubicBezTo>
                <a:cubicBezTo>
                  <a:pt x="69" y="279"/>
                  <a:pt x="49" y="282"/>
                  <a:pt x="12" y="294"/>
                </a:cubicBezTo>
                <a:cubicBezTo>
                  <a:pt x="5" y="296"/>
                  <a:pt x="0" y="304"/>
                  <a:pt x="3" y="311"/>
                </a:cubicBezTo>
                <a:cubicBezTo>
                  <a:pt x="5" y="318"/>
                  <a:pt x="10" y="321"/>
                  <a:pt x="16" y="321"/>
                </a:cubicBezTo>
                <a:cubicBezTo>
                  <a:pt x="18" y="321"/>
                  <a:pt x="19" y="321"/>
                  <a:pt x="21" y="321"/>
                </a:cubicBezTo>
                <a:cubicBezTo>
                  <a:pt x="56" y="310"/>
                  <a:pt x="74" y="307"/>
                  <a:pt x="93" y="304"/>
                </a:cubicBezTo>
                <a:cubicBezTo>
                  <a:pt x="109" y="302"/>
                  <a:pt x="126" y="299"/>
                  <a:pt x="155" y="291"/>
                </a:cubicBezTo>
                <a:cubicBezTo>
                  <a:pt x="157" y="297"/>
                  <a:pt x="160" y="302"/>
                  <a:pt x="163" y="307"/>
                </a:cubicBezTo>
                <a:cubicBezTo>
                  <a:pt x="141" y="326"/>
                  <a:pt x="128" y="335"/>
                  <a:pt x="114" y="345"/>
                </a:cubicBezTo>
                <a:cubicBezTo>
                  <a:pt x="97" y="356"/>
                  <a:pt x="81" y="367"/>
                  <a:pt x="52" y="394"/>
                </a:cubicBezTo>
                <a:cubicBezTo>
                  <a:pt x="47" y="399"/>
                  <a:pt x="46" y="408"/>
                  <a:pt x="52" y="414"/>
                </a:cubicBezTo>
                <a:cubicBezTo>
                  <a:pt x="55" y="417"/>
                  <a:pt x="59" y="419"/>
                  <a:pt x="62" y="419"/>
                </a:cubicBezTo>
                <a:cubicBezTo>
                  <a:pt x="66" y="419"/>
                  <a:pt x="69" y="417"/>
                  <a:pt x="72" y="415"/>
                </a:cubicBezTo>
                <a:cubicBezTo>
                  <a:pt x="99" y="390"/>
                  <a:pt x="114" y="380"/>
                  <a:pt x="130" y="369"/>
                </a:cubicBezTo>
                <a:cubicBezTo>
                  <a:pt x="144" y="359"/>
                  <a:pt x="158" y="350"/>
                  <a:pt x="180" y="330"/>
                </a:cubicBezTo>
                <a:cubicBezTo>
                  <a:pt x="184" y="334"/>
                  <a:pt x="189" y="338"/>
                  <a:pt x="194" y="341"/>
                </a:cubicBezTo>
                <a:cubicBezTo>
                  <a:pt x="183" y="368"/>
                  <a:pt x="175" y="382"/>
                  <a:pt x="166" y="396"/>
                </a:cubicBezTo>
                <a:cubicBezTo>
                  <a:pt x="156" y="413"/>
                  <a:pt x="146" y="431"/>
                  <a:pt x="132" y="467"/>
                </a:cubicBezTo>
                <a:cubicBezTo>
                  <a:pt x="129" y="474"/>
                  <a:pt x="133" y="483"/>
                  <a:pt x="140" y="485"/>
                </a:cubicBezTo>
                <a:cubicBezTo>
                  <a:pt x="142" y="486"/>
                  <a:pt x="144" y="486"/>
                  <a:pt x="145" y="486"/>
                </a:cubicBezTo>
                <a:cubicBezTo>
                  <a:pt x="151" y="486"/>
                  <a:pt x="157" y="483"/>
                  <a:pt x="159" y="477"/>
                </a:cubicBezTo>
                <a:cubicBezTo>
                  <a:pt x="172" y="443"/>
                  <a:pt x="181" y="427"/>
                  <a:pt x="191" y="411"/>
                </a:cubicBezTo>
                <a:cubicBezTo>
                  <a:pt x="199" y="396"/>
                  <a:pt x="208" y="381"/>
                  <a:pt x="220" y="354"/>
                </a:cubicBezTo>
                <a:cubicBezTo>
                  <a:pt x="225" y="356"/>
                  <a:pt x="231" y="357"/>
                  <a:pt x="237" y="358"/>
                </a:cubicBezTo>
                <a:cubicBezTo>
                  <a:pt x="239" y="387"/>
                  <a:pt x="237" y="403"/>
                  <a:pt x="236" y="420"/>
                </a:cubicBezTo>
                <a:cubicBezTo>
                  <a:pt x="234" y="439"/>
                  <a:pt x="233" y="459"/>
                  <a:pt x="236" y="498"/>
                </a:cubicBezTo>
                <a:cubicBezTo>
                  <a:pt x="236" y="505"/>
                  <a:pt x="243" y="511"/>
                  <a:pt x="250" y="511"/>
                </a:cubicBezTo>
                <a:cubicBezTo>
                  <a:pt x="251" y="511"/>
                  <a:pt x="251" y="511"/>
                  <a:pt x="251" y="511"/>
                </a:cubicBezTo>
                <a:cubicBezTo>
                  <a:pt x="259" y="510"/>
                  <a:pt x="265" y="503"/>
                  <a:pt x="264" y="496"/>
                </a:cubicBezTo>
                <a:cubicBezTo>
                  <a:pt x="261" y="459"/>
                  <a:pt x="263" y="441"/>
                  <a:pt x="264" y="422"/>
                </a:cubicBezTo>
                <a:cubicBezTo>
                  <a:pt x="266" y="405"/>
                  <a:pt x="267" y="388"/>
                  <a:pt x="265" y="358"/>
                </a:cubicBezTo>
                <a:cubicBezTo>
                  <a:pt x="271" y="357"/>
                  <a:pt x="277" y="356"/>
                  <a:pt x="283" y="354"/>
                </a:cubicBezTo>
                <a:cubicBezTo>
                  <a:pt x="297" y="379"/>
                  <a:pt x="302" y="395"/>
                  <a:pt x="309" y="410"/>
                </a:cubicBezTo>
                <a:cubicBezTo>
                  <a:pt x="316" y="428"/>
                  <a:pt x="323" y="447"/>
                  <a:pt x="343" y="481"/>
                </a:cubicBezTo>
                <a:cubicBezTo>
                  <a:pt x="345" y="485"/>
                  <a:pt x="350" y="488"/>
                  <a:pt x="355" y="488"/>
                </a:cubicBezTo>
                <a:cubicBezTo>
                  <a:pt x="357" y="488"/>
                  <a:pt x="360" y="487"/>
                  <a:pt x="362" y="486"/>
                </a:cubicBezTo>
                <a:cubicBezTo>
                  <a:pt x="369" y="482"/>
                  <a:pt x="371" y="473"/>
                  <a:pt x="367" y="466"/>
                </a:cubicBezTo>
                <a:cubicBezTo>
                  <a:pt x="349" y="435"/>
                  <a:pt x="342" y="418"/>
                  <a:pt x="335" y="400"/>
                </a:cubicBezTo>
                <a:cubicBezTo>
                  <a:pt x="329" y="384"/>
                  <a:pt x="323" y="368"/>
                  <a:pt x="309" y="342"/>
                </a:cubicBezTo>
                <a:cubicBezTo>
                  <a:pt x="313" y="339"/>
                  <a:pt x="318" y="335"/>
                  <a:pt x="322" y="331"/>
                </a:cubicBezTo>
                <a:cubicBezTo>
                  <a:pt x="346" y="347"/>
                  <a:pt x="358" y="358"/>
                  <a:pt x="370" y="370"/>
                </a:cubicBezTo>
                <a:cubicBezTo>
                  <a:pt x="385" y="383"/>
                  <a:pt x="399" y="397"/>
                  <a:pt x="432" y="419"/>
                </a:cubicBezTo>
                <a:cubicBezTo>
                  <a:pt x="434" y="421"/>
                  <a:pt x="437" y="421"/>
                  <a:pt x="439" y="421"/>
                </a:cubicBezTo>
                <a:cubicBezTo>
                  <a:pt x="444" y="421"/>
                  <a:pt x="449" y="419"/>
                  <a:pt x="451" y="415"/>
                </a:cubicBezTo>
                <a:cubicBezTo>
                  <a:pt x="456" y="409"/>
                  <a:pt x="454" y="400"/>
                  <a:pt x="447" y="395"/>
                </a:cubicBezTo>
                <a:cubicBezTo>
                  <a:pt x="417" y="375"/>
                  <a:pt x="404" y="362"/>
                  <a:pt x="390" y="349"/>
                </a:cubicBezTo>
                <a:cubicBezTo>
                  <a:pt x="378" y="338"/>
                  <a:pt x="365" y="326"/>
                  <a:pt x="341" y="309"/>
                </a:cubicBezTo>
                <a:cubicBezTo>
                  <a:pt x="344" y="304"/>
                  <a:pt x="346" y="298"/>
                  <a:pt x="348" y="293"/>
                </a:cubicBezTo>
                <a:cubicBezTo>
                  <a:pt x="377" y="297"/>
                  <a:pt x="392" y="302"/>
                  <a:pt x="408" y="307"/>
                </a:cubicBezTo>
                <a:cubicBezTo>
                  <a:pt x="427" y="313"/>
                  <a:pt x="446" y="319"/>
                  <a:pt x="485" y="325"/>
                </a:cubicBezTo>
                <a:cubicBezTo>
                  <a:pt x="486" y="325"/>
                  <a:pt x="486" y="325"/>
                  <a:pt x="487" y="325"/>
                </a:cubicBezTo>
                <a:cubicBezTo>
                  <a:pt x="494" y="325"/>
                  <a:pt x="500" y="320"/>
                  <a:pt x="501" y="313"/>
                </a:cubicBezTo>
                <a:cubicBezTo>
                  <a:pt x="502" y="305"/>
                  <a:pt x="497" y="298"/>
                  <a:pt x="489" y="297"/>
                </a:cubicBezTo>
                <a:cubicBezTo>
                  <a:pt x="452" y="291"/>
                  <a:pt x="435" y="286"/>
                  <a:pt x="417" y="280"/>
                </a:cubicBezTo>
                <a:cubicBezTo>
                  <a:pt x="401" y="275"/>
                  <a:pt x="384" y="270"/>
                  <a:pt x="355" y="265"/>
                </a:cubicBezTo>
                <a:cubicBezTo>
                  <a:pt x="356" y="262"/>
                  <a:pt x="356" y="259"/>
                  <a:pt x="356" y="255"/>
                </a:cubicBezTo>
                <a:cubicBezTo>
                  <a:pt x="356" y="253"/>
                  <a:pt x="355" y="250"/>
                  <a:pt x="355" y="247"/>
                </a:cubicBezTo>
                <a:cubicBezTo>
                  <a:pt x="383" y="239"/>
                  <a:pt x="399" y="237"/>
                  <a:pt x="416" y="234"/>
                </a:cubicBezTo>
                <a:cubicBezTo>
                  <a:pt x="435" y="232"/>
                  <a:pt x="455" y="229"/>
                  <a:pt x="492" y="217"/>
                </a:cubicBezTo>
                <a:cubicBezTo>
                  <a:pt x="499" y="215"/>
                  <a:pt x="503" y="207"/>
                  <a:pt x="501" y="199"/>
                </a:cubicBezTo>
                <a:cubicBezTo>
                  <a:pt x="499" y="193"/>
                  <a:pt x="494" y="189"/>
                  <a:pt x="488" y="189"/>
                </a:cubicBezTo>
                <a:cubicBezTo>
                  <a:pt x="486" y="189"/>
                  <a:pt x="485" y="190"/>
                  <a:pt x="483" y="190"/>
                </a:cubicBezTo>
                <a:cubicBezTo>
                  <a:pt x="448" y="201"/>
                  <a:pt x="430" y="204"/>
                  <a:pt x="411" y="206"/>
                </a:cubicBezTo>
                <a:cubicBezTo>
                  <a:pt x="395" y="209"/>
                  <a:pt x="378" y="211"/>
                  <a:pt x="349" y="219"/>
                </a:cubicBezTo>
                <a:cubicBezTo>
                  <a:pt x="347" y="214"/>
                  <a:pt x="344" y="208"/>
                  <a:pt x="341" y="203"/>
                </a:cubicBezTo>
                <a:cubicBezTo>
                  <a:pt x="350" y="196"/>
                  <a:pt x="358" y="189"/>
                  <a:pt x="366" y="183"/>
                </a:cubicBezTo>
                <a:cubicBezTo>
                  <a:pt x="372" y="178"/>
                  <a:pt x="373" y="169"/>
                  <a:pt x="368" y="163"/>
                </a:cubicBezTo>
                <a:cubicBezTo>
                  <a:pt x="366" y="159"/>
                  <a:pt x="361" y="158"/>
                  <a:pt x="357" y="158"/>
                </a:cubicBezTo>
                <a:cubicBezTo>
                  <a:pt x="354" y="158"/>
                  <a:pt x="351" y="158"/>
                  <a:pt x="348" y="160"/>
                </a:cubicBezTo>
                <a:cubicBezTo>
                  <a:pt x="341" y="167"/>
                  <a:pt x="332" y="173"/>
                  <a:pt x="324" y="181"/>
                </a:cubicBezTo>
                <a:cubicBezTo>
                  <a:pt x="320" y="177"/>
                  <a:pt x="315" y="173"/>
                  <a:pt x="310" y="170"/>
                </a:cubicBezTo>
                <a:cubicBezTo>
                  <a:pt x="321" y="143"/>
                  <a:pt x="329" y="129"/>
                  <a:pt x="338" y="114"/>
                </a:cubicBezTo>
                <a:cubicBezTo>
                  <a:pt x="348" y="98"/>
                  <a:pt x="358" y="80"/>
                  <a:pt x="372" y="44"/>
                </a:cubicBezTo>
                <a:cubicBezTo>
                  <a:pt x="375" y="37"/>
                  <a:pt x="371" y="28"/>
                  <a:pt x="364" y="25"/>
                </a:cubicBezTo>
                <a:cubicBezTo>
                  <a:pt x="362" y="25"/>
                  <a:pt x="360" y="25"/>
                  <a:pt x="358" y="25"/>
                </a:cubicBezTo>
                <a:cubicBezTo>
                  <a:pt x="353" y="25"/>
                  <a:pt x="347" y="28"/>
                  <a:pt x="345" y="34"/>
                </a:cubicBezTo>
                <a:cubicBezTo>
                  <a:pt x="332" y="68"/>
                  <a:pt x="323" y="84"/>
                  <a:pt x="313" y="100"/>
                </a:cubicBezTo>
                <a:cubicBezTo>
                  <a:pt x="305" y="115"/>
                  <a:pt x="296" y="130"/>
                  <a:pt x="285" y="157"/>
                </a:cubicBezTo>
                <a:cubicBezTo>
                  <a:pt x="279" y="155"/>
                  <a:pt x="273" y="154"/>
                  <a:pt x="267" y="153"/>
                </a:cubicBezTo>
                <a:cubicBezTo>
                  <a:pt x="266" y="124"/>
                  <a:pt x="267" y="108"/>
                  <a:pt x="268" y="91"/>
                </a:cubicBezTo>
                <a:cubicBezTo>
                  <a:pt x="270" y="72"/>
                  <a:pt x="271" y="52"/>
                  <a:pt x="268" y="13"/>
                </a:cubicBezTo>
                <a:cubicBezTo>
                  <a:pt x="268" y="6"/>
                  <a:pt x="261" y="0"/>
                  <a:pt x="254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0A03FD99-7A2A-4CDC-94B1-5663CC620205}"/>
              </a:ext>
            </a:extLst>
          </p:cNvPr>
          <p:cNvSpPr>
            <a:spLocks/>
          </p:cNvSpPr>
          <p:nvPr/>
        </p:nvSpPr>
        <p:spPr bwMode="auto">
          <a:xfrm>
            <a:off x="1455738" y="1752600"/>
            <a:ext cx="109538" cy="95250"/>
          </a:xfrm>
          <a:custGeom>
            <a:avLst/>
            <a:gdLst>
              <a:gd name="T0" fmla="*/ 53 w 69"/>
              <a:gd name="T1" fmla="*/ 0 h 60"/>
              <a:gd name="T2" fmla="*/ 44 w 69"/>
              <a:gd name="T3" fmla="*/ 4 h 60"/>
              <a:gd name="T4" fmla="*/ 8 w 69"/>
              <a:gd name="T5" fmla="*/ 34 h 60"/>
              <a:gd name="T6" fmla="*/ 5 w 69"/>
              <a:gd name="T7" fmla="*/ 54 h 60"/>
              <a:gd name="T8" fmla="*/ 16 w 69"/>
              <a:gd name="T9" fmla="*/ 60 h 60"/>
              <a:gd name="T10" fmla="*/ 25 w 69"/>
              <a:gd name="T11" fmla="*/ 57 h 60"/>
              <a:gd name="T12" fmla="*/ 63 w 69"/>
              <a:gd name="T13" fmla="*/ 25 h 60"/>
              <a:gd name="T14" fmla="*/ 64 w 69"/>
              <a:gd name="T15" fmla="*/ 5 h 60"/>
              <a:gd name="T16" fmla="*/ 53 w 69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" h="60">
                <a:moveTo>
                  <a:pt x="53" y="0"/>
                </a:moveTo>
                <a:cubicBezTo>
                  <a:pt x="50" y="0"/>
                  <a:pt x="46" y="1"/>
                  <a:pt x="44" y="4"/>
                </a:cubicBezTo>
                <a:cubicBezTo>
                  <a:pt x="30" y="16"/>
                  <a:pt x="19" y="26"/>
                  <a:pt x="8" y="34"/>
                </a:cubicBezTo>
                <a:cubicBezTo>
                  <a:pt x="2" y="39"/>
                  <a:pt x="0" y="48"/>
                  <a:pt x="5" y="54"/>
                </a:cubicBezTo>
                <a:cubicBezTo>
                  <a:pt x="8" y="58"/>
                  <a:pt x="12" y="60"/>
                  <a:pt x="16" y="60"/>
                </a:cubicBezTo>
                <a:cubicBezTo>
                  <a:pt x="20" y="60"/>
                  <a:pt x="23" y="59"/>
                  <a:pt x="25" y="57"/>
                </a:cubicBezTo>
                <a:cubicBezTo>
                  <a:pt x="37" y="48"/>
                  <a:pt x="49" y="38"/>
                  <a:pt x="63" y="25"/>
                </a:cubicBezTo>
                <a:cubicBezTo>
                  <a:pt x="69" y="19"/>
                  <a:pt x="69" y="10"/>
                  <a:pt x="64" y="5"/>
                </a:cubicBezTo>
                <a:cubicBezTo>
                  <a:pt x="61" y="2"/>
                  <a:pt x="57" y="0"/>
                  <a:pt x="53" y="0"/>
                </a:cubicBez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480C482F-76AE-4B17-BAB1-D8CBD25A72B6}"/>
              </a:ext>
            </a:extLst>
          </p:cNvPr>
          <p:cNvSpPr>
            <a:spLocks/>
          </p:cNvSpPr>
          <p:nvPr/>
        </p:nvSpPr>
        <p:spPr bwMode="auto">
          <a:xfrm>
            <a:off x="1174750" y="1963738"/>
            <a:ext cx="133350" cy="87313"/>
          </a:xfrm>
          <a:custGeom>
            <a:avLst/>
            <a:gdLst>
              <a:gd name="T0" fmla="*/ 14 w 84"/>
              <a:gd name="T1" fmla="*/ 0 h 55"/>
              <a:gd name="T2" fmla="*/ 0 w 84"/>
              <a:gd name="T3" fmla="*/ 14 h 55"/>
              <a:gd name="T4" fmla="*/ 14 w 84"/>
              <a:gd name="T5" fmla="*/ 28 h 55"/>
              <a:gd name="T6" fmla="*/ 27 w 84"/>
              <a:gd name="T7" fmla="*/ 28 h 55"/>
              <a:gd name="T8" fmla="*/ 27 w 84"/>
              <a:gd name="T9" fmla="*/ 41 h 55"/>
              <a:gd name="T10" fmla="*/ 42 w 84"/>
              <a:gd name="T11" fmla="*/ 55 h 55"/>
              <a:gd name="T12" fmla="*/ 56 w 84"/>
              <a:gd name="T13" fmla="*/ 41 h 55"/>
              <a:gd name="T14" fmla="*/ 56 w 84"/>
              <a:gd name="T15" fmla="*/ 28 h 55"/>
              <a:gd name="T16" fmla="*/ 69 w 84"/>
              <a:gd name="T17" fmla="*/ 28 h 55"/>
              <a:gd name="T18" fmla="*/ 84 w 84"/>
              <a:gd name="T19" fmla="*/ 14 h 55"/>
              <a:gd name="T20" fmla="*/ 69 w 84"/>
              <a:gd name="T21" fmla="*/ 0 h 55"/>
              <a:gd name="T22" fmla="*/ 14 w 84"/>
              <a:gd name="T23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" h="55">
                <a:moveTo>
                  <a:pt x="14" y="0"/>
                </a:moveTo>
                <a:cubicBezTo>
                  <a:pt x="6" y="0"/>
                  <a:pt x="0" y="6"/>
                  <a:pt x="0" y="14"/>
                </a:cubicBezTo>
                <a:cubicBezTo>
                  <a:pt x="0" y="22"/>
                  <a:pt x="6" y="28"/>
                  <a:pt x="14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7" y="41"/>
                  <a:pt x="27" y="41"/>
                  <a:pt x="27" y="41"/>
                </a:cubicBezTo>
                <a:cubicBezTo>
                  <a:pt x="27" y="49"/>
                  <a:pt x="34" y="55"/>
                  <a:pt x="42" y="55"/>
                </a:cubicBezTo>
                <a:cubicBezTo>
                  <a:pt x="49" y="55"/>
                  <a:pt x="56" y="49"/>
                  <a:pt x="56" y="41"/>
                </a:cubicBezTo>
                <a:cubicBezTo>
                  <a:pt x="56" y="28"/>
                  <a:pt x="56" y="28"/>
                  <a:pt x="56" y="28"/>
                </a:cubicBezTo>
                <a:cubicBezTo>
                  <a:pt x="69" y="28"/>
                  <a:pt x="69" y="28"/>
                  <a:pt x="69" y="28"/>
                </a:cubicBezTo>
                <a:cubicBezTo>
                  <a:pt x="77" y="28"/>
                  <a:pt x="84" y="22"/>
                  <a:pt x="84" y="14"/>
                </a:cubicBezTo>
                <a:cubicBezTo>
                  <a:pt x="84" y="6"/>
                  <a:pt x="77" y="0"/>
                  <a:pt x="69" y="0"/>
                </a:cubicBezTo>
                <a:lnTo>
                  <a:pt x="14" y="0"/>
                </a:lnTo>
                <a:close/>
              </a:path>
            </a:pathLst>
          </a:custGeom>
          <a:solidFill>
            <a:srgbClr val="F7B6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40EE5874-C9C5-4849-A327-BECE4582EEFB}"/>
              </a:ext>
            </a:extLst>
          </p:cNvPr>
          <p:cNvSpPr>
            <a:spLocks/>
          </p:cNvSpPr>
          <p:nvPr/>
        </p:nvSpPr>
        <p:spPr bwMode="auto">
          <a:xfrm>
            <a:off x="2012950" y="1903413"/>
            <a:ext cx="211138" cy="212725"/>
          </a:xfrm>
          <a:custGeom>
            <a:avLst/>
            <a:gdLst>
              <a:gd name="T0" fmla="*/ 0 w 134"/>
              <a:gd name="T1" fmla="*/ 67 h 134"/>
              <a:gd name="T2" fmla="*/ 67 w 134"/>
              <a:gd name="T3" fmla="*/ 134 h 134"/>
              <a:gd name="T4" fmla="*/ 134 w 134"/>
              <a:gd name="T5" fmla="*/ 67 h 134"/>
              <a:gd name="T6" fmla="*/ 67 w 134"/>
              <a:gd name="T7" fmla="*/ 0 h 134"/>
              <a:gd name="T8" fmla="*/ 0 w 134"/>
              <a:gd name="T9" fmla="*/ 67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" h="134">
                <a:moveTo>
                  <a:pt x="0" y="67"/>
                </a:moveTo>
                <a:cubicBezTo>
                  <a:pt x="34" y="74"/>
                  <a:pt x="60" y="101"/>
                  <a:pt x="67" y="134"/>
                </a:cubicBezTo>
                <a:cubicBezTo>
                  <a:pt x="74" y="101"/>
                  <a:pt x="101" y="74"/>
                  <a:pt x="134" y="67"/>
                </a:cubicBezTo>
                <a:cubicBezTo>
                  <a:pt x="101" y="60"/>
                  <a:pt x="74" y="34"/>
                  <a:pt x="67" y="0"/>
                </a:cubicBezTo>
                <a:cubicBezTo>
                  <a:pt x="60" y="34"/>
                  <a:pt x="34" y="60"/>
                  <a:pt x="0" y="67"/>
                </a:cubicBezTo>
                <a:close/>
              </a:path>
            </a:pathLst>
          </a:custGeom>
          <a:solidFill>
            <a:srgbClr val="4DB1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AD4BC95C-403D-4A2F-BFED-AAF21F1ADA28}"/>
              </a:ext>
            </a:extLst>
          </p:cNvPr>
          <p:cNvSpPr>
            <a:spLocks/>
          </p:cNvSpPr>
          <p:nvPr/>
        </p:nvSpPr>
        <p:spPr bwMode="auto">
          <a:xfrm>
            <a:off x="7869238" y="1858963"/>
            <a:ext cx="939800" cy="1931987"/>
          </a:xfrm>
          <a:custGeom>
            <a:avLst/>
            <a:gdLst>
              <a:gd name="T0" fmla="*/ 251 w 518"/>
              <a:gd name="T1" fmla="*/ 17 h 1065"/>
              <a:gd name="T2" fmla="*/ 342 w 518"/>
              <a:gd name="T3" fmla="*/ 97 h 1065"/>
              <a:gd name="T4" fmla="*/ 368 w 518"/>
              <a:gd name="T5" fmla="*/ 112 h 1065"/>
              <a:gd name="T6" fmla="*/ 376 w 518"/>
              <a:gd name="T7" fmla="*/ 157 h 1065"/>
              <a:gd name="T8" fmla="*/ 348 w 518"/>
              <a:gd name="T9" fmla="*/ 196 h 1065"/>
              <a:gd name="T10" fmla="*/ 489 w 518"/>
              <a:gd name="T11" fmla="*/ 142 h 1065"/>
              <a:gd name="T12" fmla="*/ 494 w 518"/>
              <a:gd name="T13" fmla="*/ 201 h 1065"/>
              <a:gd name="T14" fmla="*/ 392 w 518"/>
              <a:gd name="T15" fmla="*/ 301 h 1065"/>
              <a:gd name="T16" fmla="*/ 376 w 518"/>
              <a:gd name="T17" fmla="*/ 328 h 1065"/>
              <a:gd name="T18" fmla="*/ 360 w 518"/>
              <a:gd name="T19" fmla="*/ 416 h 1065"/>
              <a:gd name="T20" fmla="*/ 370 w 518"/>
              <a:gd name="T21" fmla="*/ 440 h 1065"/>
              <a:gd name="T22" fmla="*/ 386 w 518"/>
              <a:gd name="T23" fmla="*/ 477 h 1065"/>
              <a:gd name="T24" fmla="*/ 400 w 518"/>
              <a:gd name="T25" fmla="*/ 497 h 1065"/>
              <a:gd name="T26" fmla="*/ 412 w 518"/>
              <a:gd name="T27" fmla="*/ 523 h 1065"/>
              <a:gd name="T28" fmla="*/ 328 w 518"/>
              <a:gd name="T29" fmla="*/ 593 h 1065"/>
              <a:gd name="T30" fmla="*/ 289 w 518"/>
              <a:gd name="T31" fmla="*/ 597 h 1065"/>
              <a:gd name="T32" fmla="*/ 263 w 518"/>
              <a:gd name="T33" fmla="*/ 615 h 1065"/>
              <a:gd name="T34" fmla="*/ 240 w 518"/>
              <a:gd name="T35" fmla="*/ 659 h 1065"/>
              <a:gd name="T36" fmla="*/ 199 w 518"/>
              <a:gd name="T37" fmla="*/ 662 h 1065"/>
              <a:gd name="T38" fmla="*/ 188 w 518"/>
              <a:gd name="T39" fmla="*/ 658 h 1065"/>
              <a:gd name="T40" fmla="*/ 188 w 518"/>
              <a:gd name="T41" fmla="*/ 681 h 1065"/>
              <a:gd name="T42" fmla="*/ 179 w 518"/>
              <a:gd name="T43" fmla="*/ 765 h 1065"/>
              <a:gd name="T44" fmla="*/ 178 w 518"/>
              <a:gd name="T45" fmla="*/ 778 h 1065"/>
              <a:gd name="T46" fmla="*/ 157 w 518"/>
              <a:gd name="T47" fmla="*/ 810 h 1065"/>
              <a:gd name="T48" fmla="*/ 132 w 518"/>
              <a:gd name="T49" fmla="*/ 839 h 1065"/>
              <a:gd name="T50" fmla="*/ 162 w 518"/>
              <a:gd name="T51" fmla="*/ 871 h 1065"/>
              <a:gd name="T52" fmla="*/ 170 w 518"/>
              <a:gd name="T53" fmla="*/ 894 h 1065"/>
              <a:gd name="T54" fmla="*/ 141 w 518"/>
              <a:gd name="T55" fmla="*/ 956 h 1065"/>
              <a:gd name="T56" fmla="*/ 123 w 518"/>
              <a:gd name="T57" fmla="*/ 973 h 1065"/>
              <a:gd name="T58" fmla="*/ 113 w 518"/>
              <a:gd name="T59" fmla="*/ 1000 h 1065"/>
              <a:gd name="T60" fmla="*/ 126 w 518"/>
              <a:gd name="T61" fmla="*/ 1050 h 1065"/>
              <a:gd name="T62" fmla="*/ 114 w 518"/>
              <a:gd name="T63" fmla="*/ 1062 h 1065"/>
              <a:gd name="T64" fmla="*/ 60 w 518"/>
              <a:gd name="T65" fmla="*/ 1049 h 1065"/>
              <a:gd name="T66" fmla="*/ 42 w 518"/>
              <a:gd name="T67" fmla="*/ 1028 h 1065"/>
              <a:gd name="T68" fmla="*/ 20 w 518"/>
              <a:gd name="T69" fmla="*/ 1006 h 1065"/>
              <a:gd name="T70" fmla="*/ 10 w 518"/>
              <a:gd name="T71" fmla="*/ 992 h 1065"/>
              <a:gd name="T72" fmla="*/ 20 w 518"/>
              <a:gd name="T73" fmla="*/ 912 h 1065"/>
              <a:gd name="T74" fmla="*/ 13 w 518"/>
              <a:gd name="T75" fmla="*/ 732 h 1065"/>
              <a:gd name="T76" fmla="*/ 3 w 518"/>
              <a:gd name="T77" fmla="*/ 617 h 1065"/>
              <a:gd name="T78" fmla="*/ 7 w 518"/>
              <a:gd name="T79" fmla="*/ 607 h 1065"/>
              <a:gd name="T80" fmla="*/ 16 w 518"/>
              <a:gd name="T81" fmla="*/ 574 h 1065"/>
              <a:gd name="T82" fmla="*/ 9 w 518"/>
              <a:gd name="T83" fmla="*/ 541 h 1065"/>
              <a:gd name="T84" fmla="*/ 10 w 518"/>
              <a:gd name="T85" fmla="*/ 528 h 1065"/>
              <a:gd name="T86" fmla="*/ 26 w 518"/>
              <a:gd name="T87" fmla="*/ 405 h 1065"/>
              <a:gd name="T88" fmla="*/ 24 w 518"/>
              <a:gd name="T89" fmla="*/ 270 h 1065"/>
              <a:gd name="T90" fmla="*/ 31 w 518"/>
              <a:gd name="T91" fmla="*/ 235 h 1065"/>
              <a:gd name="T92" fmla="*/ 61 w 518"/>
              <a:gd name="T93" fmla="*/ 200 h 1065"/>
              <a:gd name="T94" fmla="*/ 66 w 518"/>
              <a:gd name="T95" fmla="*/ 189 h 1065"/>
              <a:gd name="T96" fmla="*/ 51 w 518"/>
              <a:gd name="T97" fmla="*/ 120 h 1065"/>
              <a:gd name="T98" fmla="*/ 58 w 518"/>
              <a:gd name="T99" fmla="*/ 109 h 1065"/>
              <a:gd name="T100" fmla="*/ 100 w 518"/>
              <a:gd name="T101" fmla="*/ 55 h 1065"/>
              <a:gd name="T102" fmla="*/ 114 w 518"/>
              <a:gd name="T103" fmla="*/ 24 h 1065"/>
              <a:gd name="T104" fmla="*/ 167 w 518"/>
              <a:gd name="T105" fmla="*/ 26 h 1065"/>
              <a:gd name="T106" fmla="*/ 189 w 518"/>
              <a:gd name="T107" fmla="*/ 24 h 1065"/>
              <a:gd name="T108" fmla="*/ 251 w 518"/>
              <a:gd name="T109" fmla="*/ 17 h 1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18" h="1065">
                <a:moveTo>
                  <a:pt x="251" y="17"/>
                </a:moveTo>
                <a:cubicBezTo>
                  <a:pt x="273" y="54"/>
                  <a:pt x="303" y="80"/>
                  <a:pt x="342" y="97"/>
                </a:cubicBezTo>
                <a:cubicBezTo>
                  <a:pt x="351" y="102"/>
                  <a:pt x="360" y="107"/>
                  <a:pt x="368" y="112"/>
                </a:cubicBezTo>
                <a:cubicBezTo>
                  <a:pt x="385" y="124"/>
                  <a:pt x="388" y="140"/>
                  <a:pt x="376" y="157"/>
                </a:cubicBezTo>
                <a:cubicBezTo>
                  <a:pt x="367" y="170"/>
                  <a:pt x="358" y="183"/>
                  <a:pt x="348" y="196"/>
                </a:cubicBezTo>
                <a:cubicBezTo>
                  <a:pt x="405" y="214"/>
                  <a:pt x="452" y="209"/>
                  <a:pt x="489" y="142"/>
                </a:cubicBezTo>
                <a:cubicBezTo>
                  <a:pt x="518" y="156"/>
                  <a:pt x="511" y="182"/>
                  <a:pt x="494" y="201"/>
                </a:cubicBezTo>
                <a:cubicBezTo>
                  <a:pt x="463" y="238"/>
                  <a:pt x="433" y="275"/>
                  <a:pt x="392" y="301"/>
                </a:cubicBezTo>
                <a:cubicBezTo>
                  <a:pt x="382" y="308"/>
                  <a:pt x="378" y="317"/>
                  <a:pt x="376" y="328"/>
                </a:cubicBezTo>
                <a:cubicBezTo>
                  <a:pt x="371" y="357"/>
                  <a:pt x="366" y="387"/>
                  <a:pt x="360" y="416"/>
                </a:cubicBezTo>
                <a:cubicBezTo>
                  <a:pt x="357" y="427"/>
                  <a:pt x="363" y="434"/>
                  <a:pt x="370" y="440"/>
                </a:cubicBezTo>
                <a:cubicBezTo>
                  <a:pt x="383" y="449"/>
                  <a:pt x="391" y="460"/>
                  <a:pt x="386" y="477"/>
                </a:cubicBezTo>
                <a:cubicBezTo>
                  <a:pt x="383" y="489"/>
                  <a:pt x="389" y="494"/>
                  <a:pt x="400" y="497"/>
                </a:cubicBezTo>
                <a:cubicBezTo>
                  <a:pt x="413" y="501"/>
                  <a:pt x="416" y="509"/>
                  <a:pt x="412" y="523"/>
                </a:cubicBezTo>
                <a:cubicBezTo>
                  <a:pt x="399" y="569"/>
                  <a:pt x="376" y="589"/>
                  <a:pt x="328" y="593"/>
                </a:cubicBezTo>
                <a:cubicBezTo>
                  <a:pt x="315" y="594"/>
                  <a:pt x="302" y="596"/>
                  <a:pt x="289" y="597"/>
                </a:cubicBezTo>
                <a:cubicBezTo>
                  <a:pt x="275" y="597"/>
                  <a:pt x="271" y="605"/>
                  <a:pt x="263" y="615"/>
                </a:cubicBezTo>
                <a:cubicBezTo>
                  <a:pt x="251" y="629"/>
                  <a:pt x="247" y="644"/>
                  <a:pt x="240" y="659"/>
                </a:cubicBezTo>
                <a:cubicBezTo>
                  <a:pt x="234" y="672"/>
                  <a:pt x="212" y="672"/>
                  <a:pt x="199" y="662"/>
                </a:cubicBezTo>
                <a:cubicBezTo>
                  <a:pt x="195" y="660"/>
                  <a:pt x="193" y="656"/>
                  <a:pt x="188" y="658"/>
                </a:cubicBezTo>
                <a:cubicBezTo>
                  <a:pt x="184" y="666"/>
                  <a:pt x="186" y="674"/>
                  <a:pt x="188" y="681"/>
                </a:cubicBezTo>
                <a:cubicBezTo>
                  <a:pt x="194" y="710"/>
                  <a:pt x="188" y="738"/>
                  <a:pt x="179" y="765"/>
                </a:cubicBezTo>
                <a:cubicBezTo>
                  <a:pt x="178" y="769"/>
                  <a:pt x="178" y="774"/>
                  <a:pt x="178" y="778"/>
                </a:cubicBezTo>
                <a:cubicBezTo>
                  <a:pt x="176" y="793"/>
                  <a:pt x="172" y="804"/>
                  <a:pt x="157" y="810"/>
                </a:cubicBezTo>
                <a:cubicBezTo>
                  <a:pt x="145" y="816"/>
                  <a:pt x="130" y="824"/>
                  <a:pt x="132" y="839"/>
                </a:cubicBezTo>
                <a:cubicBezTo>
                  <a:pt x="134" y="854"/>
                  <a:pt x="143" y="868"/>
                  <a:pt x="162" y="871"/>
                </a:cubicBezTo>
                <a:cubicBezTo>
                  <a:pt x="177" y="874"/>
                  <a:pt x="179" y="880"/>
                  <a:pt x="170" y="894"/>
                </a:cubicBezTo>
                <a:cubicBezTo>
                  <a:pt x="158" y="913"/>
                  <a:pt x="141" y="930"/>
                  <a:pt x="141" y="956"/>
                </a:cubicBezTo>
                <a:cubicBezTo>
                  <a:pt x="142" y="965"/>
                  <a:pt x="131" y="969"/>
                  <a:pt x="123" y="973"/>
                </a:cubicBezTo>
                <a:cubicBezTo>
                  <a:pt x="112" y="980"/>
                  <a:pt x="110" y="987"/>
                  <a:pt x="113" y="1000"/>
                </a:cubicBezTo>
                <a:cubicBezTo>
                  <a:pt x="118" y="1016"/>
                  <a:pt x="121" y="1033"/>
                  <a:pt x="126" y="1050"/>
                </a:cubicBezTo>
                <a:cubicBezTo>
                  <a:pt x="128" y="1060"/>
                  <a:pt x="127" y="1065"/>
                  <a:pt x="114" y="1062"/>
                </a:cubicBezTo>
                <a:cubicBezTo>
                  <a:pt x="96" y="1057"/>
                  <a:pt x="78" y="1053"/>
                  <a:pt x="60" y="1049"/>
                </a:cubicBezTo>
                <a:cubicBezTo>
                  <a:pt x="48" y="1047"/>
                  <a:pt x="42" y="1041"/>
                  <a:pt x="42" y="1028"/>
                </a:cubicBezTo>
                <a:cubicBezTo>
                  <a:pt x="41" y="1014"/>
                  <a:pt x="39" y="1002"/>
                  <a:pt x="20" y="1006"/>
                </a:cubicBezTo>
                <a:cubicBezTo>
                  <a:pt x="10" y="1008"/>
                  <a:pt x="11" y="999"/>
                  <a:pt x="10" y="992"/>
                </a:cubicBezTo>
                <a:cubicBezTo>
                  <a:pt x="7" y="965"/>
                  <a:pt x="12" y="937"/>
                  <a:pt x="20" y="912"/>
                </a:cubicBezTo>
                <a:cubicBezTo>
                  <a:pt x="40" y="850"/>
                  <a:pt x="35" y="791"/>
                  <a:pt x="13" y="732"/>
                </a:cubicBezTo>
                <a:cubicBezTo>
                  <a:pt x="0" y="694"/>
                  <a:pt x="4" y="656"/>
                  <a:pt x="3" y="617"/>
                </a:cubicBezTo>
                <a:cubicBezTo>
                  <a:pt x="3" y="613"/>
                  <a:pt x="3" y="608"/>
                  <a:pt x="7" y="607"/>
                </a:cubicBezTo>
                <a:cubicBezTo>
                  <a:pt x="26" y="600"/>
                  <a:pt x="19" y="587"/>
                  <a:pt x="16" y="574"/>
                </a:cubicBezTo>
                <a:cubicBezTo>
                  <a:pt x="13" y="563"/>
                  <a:pt x="11" y="552"/>
                  <a:pt x="9" y="541"/>
                </a:cubicBezTo>
                <a:cubicBezTo>
                  <a:pt x="7" y="537"/>
                  <a:pt x="7" y="532"/>
                  <a:pt x="10" y="528"/>
                </a:cubicBezTo>
                <a:cubicBezTo>
                  <a:pt x="30" y="489"/>
                  <a:pt x="39" y="447"/>
                  <a:pt x="26" y="405"/>
                </a:cubicBezTo>
                <a:cubicBezTo>
                  <a:pt x="13" y="360"/>
                  <a:pt x="11" y="316"/>
                  <a:pt x="24" y="270"/>
                </a:cubicBezTo>
                <a:cubicBezTo>
                  <a:pt x="27" y="259"/>
                  <a:pt x="30" y="247"/>
                  <a:pt x="31" y="235"/>
                </a:cubicBezTo>
                <a:cubicBezTo>
                  <a:pt x="32" y="215"/>
                  <a:pt x="36" y="200"/>
                  <a:pt x="61" y="200"/>
                </a:cubicBezTo>
                <a:cubicBezTo>
                  <a:pt x="69" y="201"/>
                  <a:pt x="72" y="197"/>
                  <a:pt x="66" y="189"/>
                </a:cubicBezTo>
                <a:cubicBezTo>
                  <a:pt x="51" y="168"/>
                  <a:pt x="57" y="143"/>
                  <a:pt x="51" y="120"/>
                </a:cubicBezTo>
                <a:cubicBezTo>
                  <a:pt x="50" y="115"/>
                  <a:pt x="52" y="111"/>
                  <a:pt x="58" y="109"/>
                </a:cubicBezTo>
                <a:cubicBezTo>
                  <a:pt x="87" y="102"/>
                  <a:pt x="93" y="78"/>
                  <a:pt x="100" y="55"/>
                </a:cubicBezTo>
                <a:cubicBezTo>
                  <a:pt x="103" y="44"/>
                  <a:pt x="102" y="26"/>
                  <a:pt x="114" y="24"/>
                </a:cubicBezTo>
                <a:cubicBezTo>
                  <a:pt x="131" y="20"/>
                  <a:pt x="150" y="17"/>
                  <a:pt x="167" y="26"/>
                </a:cubicBezTo>
                <a:cubicBezTo>
                  <a:pt x="175" y="36"/>
                  <a:pt x="181" y="39"/>
                  <a:pt x="189" y="24"/>
                </a:cubicBezTo>
                <a:cubicBezTo>
                  <a:pt x="200" y="3"/>
                  <a:pt x="233" y="0"/>
                  <a:pt x="251" y="17"/>
                </a:cubicBezTo>
                <a:close/>
              </a:path>
            </a:pathLst>
          </a:custGeom>
          <a:solidFill>
            <a:srgbClr val="CE7D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20">
            <a:extLst>
              <a:ext uri="{FF2B5EF4-FFF2-40B4-BE49-F238E27FC236}">
                <a16:creationId xmlns:a16="http://schemas.microsoft.com/office/drawing/2014/main" id="{5C3B5D6E-F7F1-4E3C-A034-EBD3EE88BA0B}"/>
              </a:ext>
            </a:extLst>
          </p:cNvPr>
          <p:cNvSpPr>
            <a:spLocks/>
          </p:cNvSpPr>
          <p:nvPr/>
        </p:nvSpPr>
        <p:spPr bwMode="auto">
          <a:xfrm>
            <a:off x="6926263" y="2840038"/>
            <a:ext cx="874712" cy="1089025"/>
          </a:xfrm>
          <a:custGeom>
            <a:avLst/>
            <a:gdLst>
              <a:gd name="T0" fmla="*/ 263 w 482"/>
              <a:gd name="T1" fmla="*/ 8 h 600"/>
              <a:gd name="T2" fmla="*/ 343 w 482"/>
              <a:gd name="T3" fmla="*/ 26 h 600"/>
              <a:gd name="T4" fmla="*/ 397 w 482"/>
              <a:gd name="T5" fmla="*/ 131 h 600"/>
              <a:gd name="T6" fmla="*/ 383 w 482"/>
              <a:gd name="T7" fmla="*/ 181 h 600"/>
              <a:gd name="T8" fmla="*/ 394 w 482"/>
              <a:gd name="T9" fmla="*/ 253 h 600"/>
              <a:gd name="T10" fmla="*/ 447 w 482"/>
              <a:gd name="T11" fmla="*/ 349 h 600"/>
              <a:gd name="T12" fmla="*/ 331 w 482"/>
              <a:gd name="T13" fmla="*/ 579 h 600"/>
              <a:gd name="T14" fmla="*/ 97 w 482"/>
              <a:gd name="T15" fmla="*/ 562 h 600"/>
              <a:gd name="T16" fmla="*/ 18 w 482"/>
              <a:gd name="T17" fmla="*/ 367 h 600"/>
              <a:gd name="T18" fmla="*/ 46 w 482"/>
              <a:gd name="T19" fmla="*/ 303 h 600"/>
              <a:gd name="T20" fmla="*/ 63 w 482"/>
              <a:gd name="T21" fmla="*/ 276 h 600"/>
              <a:gd name="T22" fmla="*/ 81 w 482"/>
              <a:gd name="T23" fmla="*/ 156 h 600"/>
              <a:gd name="T24" fmla="*/ 72 w 482"/>
              <a:gd name="T25" fmla="*/ 114 h 600"/>
              <a:gd name="T26" fmla="*/ 121 w 482"/>
              <a:gd name="T27" fmla="*/ 29 h 600"/>
              <a:gd name="T28" fmla="*/ 194 w 482"/>
              <a:gd name="T29" fmla="*/ 9 h 600"/>
              <a:gd name="T30" fmla="*/ 210 w 482"/>
              <a:gd name="T31" fmla="*/ 0 h 600"/>
              <a:gd name="T32" fmla="*/ 213 w 482"/>
              <a:gd name="T33" fmla="*/ 3 h 600"/>
              <a:gd name="T34" fmla="*/ 216 w 482"/>
              <a:gd name="T35" fmla="*/ 16 h 600"/>
              <a:gd name="T36" fmla="*/ 216 w 482"/>
              <a:gd name="T37" fmla="*/ 88 h 600"/>
              <a:gd name="T38" fmla="*/ 191 w 482"/>
              <a:gd name="T39" fmla="*/ 113 h 600"/>
              <a:gd name="T40" fmla="*/ 175 w 482"/>
              <a:gd name="T41" fmla="*/ 179 h 600"/>
              <a:gd name="T42" fmla="*/ 232 w 482"/>
              <a:gd name="T43" fmla="*/ 222 h 600"/>
              <a:gd name="T44" fmla="*/ 291 w 482"/>
              <a:gd name="T45" fmla="*/ 189 h 600"/>
              <a:gd name="T46" fmla="*/ 271 w 482"/>
              <a:gd name="T47" fmla="*/ 106 h 600"/>
              <a:gd name="T48" fmla="*/ 255 w 482"/>
              <a:gd name="T49" fmla="*/ 89 h 600"/>
              <a:gd name="T50" fmla="*/ 259 w 482"/>
              <a:gd name="T51" fmla="*/ 13 h 600"/>
              <a:gd name="T52" fmla="*/ 263 w 482"/>
              <a:gd name="T53" fmla="*/ 8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82" h="600">
                <a:moveTo>
                  <a:pt x="263" y="8"/>
                </a:moveTo>
                <a:cubicBezTo>
                  <a:pt x="290" y="11"/>
                  <a:pt x="317" y="15"/>
                  <a:pt x="343" y="26"/>
                </a:cubicBezTo>
                <a:cubicBezTo>
                  <a:pt x="391" y="47"/>
                  <a:pt x="408" y="79"/>
                  <a:pt x="397" y="131"/>
                </a:cubicBezTo>
                <a:cubicBezTo>
                  <a:pt x="393" y="148"/>
                  <a:pt x="388" y="165"/>
                  <a:pt x="383" y="181"/>
                </a:cubicBezTo>
                <a:cubicBezTo>
                  <a:pt x="374" y="207"/>
                  <a:pt x="379" y="230"/>
                  <a:pt x="394" y="253"/>
                </a:cubicBezTo>
                <a:cubicBezTo>
                  <a:pt x="413" y="284"/>
                  <a:pt x="435" y="314"/>
                  <a:pt x="447" y="349"/>
                </a:cubicBezTo>
                <a:cubicBezTo>
                  <a:pt x="482" y="450"/>
                  <a:pt x="448" y="548"/>
                  <a:pt x="331" y="579"/>
                </a:cubicBezTo>
                <a:cubicBezTo>
                  <a:pt x="252" y="600"/>
                  <a:pt x="174" y="598"/>
                  <a:pt x="97" y="562"/>
                </a:cubicBezTo>
                <a:cubicBezTo>
                  <a:pt x="14" y="522"/>
                  <a:pt x="0" y="431"/>
                  <a:pt x="18" y="367"/>
                </a:cubicBezTo>
                <a:cubicBezTo>
                  <a:pt x="24" y="344"/>
                  <a:pt x="31" y="322"/>
                  <a:pt x="46" y="303"/>
                </a:cubicBezTo>
                <a:cubicBezTo>
                  <a:pt x="52" y="294"/>
                  <a:pt x="57" y="285"/>
                  <a:pt x="63" y="276"/>
                </a:cubicBezTo>
                <a:cubicBezTo>
                  <a:pt x="92" y="240"/>
                  <a:pt x="103" y="200"/>
                  <a:pt x="81" y="156"/>
                </a:cubicBezTo>
                <a:cubicBezTo>
                  <a:pt x="75" y="143"/>
                  <a:pt x="74" y="128"/>
                  <a:pt x="72" y="114"/>
                </a:cubicBezTo>
                <a:cubicBezTo>
                  <a:pt x="68" y="74"/>
                  <a:pt x="85" y="46"/>
                  <a:pt x="121" y="29"/>
                </a:cubicBezTo>
                <a:cubicBezTo>
                  <a:pt x="144" y="18"/>
                  <a:pt x="169" y="14"/>
                  <a:pt x="194" y="9"/>
                </a:cubicBezTo>
                <a:cubicBezTo>
                  <a:pt x="200" y="7"/>
                  <a:pt x="207" y="7"/>
                  <a:pt x="210" y="0"/>
                </a:cubicBezTo>
                <a:cubicBezTo>
                  <a:pt x="211" y="1"/>
                  <a:pt x="212" y="2"/>
                  <a:pt x="213" y="3"/>
                </a:cubicBezTo>
                <a:cubicBezTo>
                  <a:pt x="216" y="7"/>
                  <a:pt x="216" y="11"/>
                  <a:pt x="216" y="16"/>
                </a:cubicBezTo>
                <a:cubicBezTo>
                  <a:pt x="216" y="40"/>
                  <a:pt x="218" y="64"/>
                  <a:pt x="216" y="88"/>
                </a:cubicBezTo>
                <a:cubicBezTo>
                  <a:pt x="213" y="101"/>
                  <a:pt x="199" y="105"/>
                  <a:pt x="191" y="113"/>
                </a:cubicBezTo>
                <a:cubicBezTo>
                  <a:pt x="174" y="130"/>
                  <a:pt x="166" y="159"/>
                  <a:pt x="175" y="179"/>
                </a:cubicBezTo>
                <a:cubicBezTo>
                  <a:pt x="186" y="203"/>
                  <a:pt x="204" y="221"/>
                  <a:pt x="232" y="222"/>
                </a:cubicBezTo>
                <a:cubicBezTo>
                  <a:pt x="258" y="223"/>
                  <a:pt x="279" y="213"/>
                  <a:pt x="291" y="189"/>
                </a:cubicBezTo>
                <a:cubicBezTo>
                  <a:pt x="306" y="160"/>
                  <a:pt x="298" y="125"/>
                  <a:pt x="271" y="106"/>
                </a:cubicBezTo>
                <a:cubicBezTo>
                  <a:pt x="265" y="101"/>
                  <a:pt x="256" y="98"/>
                  <a:pt x="255" y="89"/>
                </a:cubicBezTo>
                <a:cubicBezTo>
                  <a:pt x="259" y="64"/>
                  <a:pt x="255" y="38"/>
                  <a:pt x="259" y="13"/>
                </a:cubicBezTo>
                <a:cubicBezTo>
                  <a:pt x="260" y="11"/>
                  <a:pt x="261" y="9"/>
                  <a:pt x="263" y="8"/>
                </a:cubicBezTo>
                <a:close/>
              </a:path>
            </a:pathLst>
          </a:custGeom>
          <a:solidFill>
            <a:srgbClr val="F7A8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1">
            <a:extLst>
              <a:ext uri="{FF2B5EF4-FFF2-40B4-BE49-F238E27FC236}">
                <a16:creationId xmlns:a16="http://schemas.microsoft.com/office/drawing/2014/main" id="{8B0BEC73-F1E2-412B-9FFE-33D7B3AF982C}"/>
              </a:ext>
            </a:extLst>
          </p:cNvPr>
          <p:cNvSpPr>
            <a:spLocks/>
          </p:cNvSpPr>
          <p:nvPr/>
        </p:nvSpPr>
        <p:spPr bwMode="auto">
          <a:xfrm>
            <a:off x="5922963" y="3016250"/>
            <a:ext cx="676275" cy="936625"/>
          </a:xfrm>
          <a:custGeom>
            <a:avLst/>
            <a:gdLst>
              <a:gd name="T0" fmla="*/ 40 w 373"/>
              <a:gd name="T1" fmla="*/ 39 h 516"/>
              <a:gd name="T2" fmla="*/ 150 w 373"/>
              <a:gd name="T3" fmla="*/ 8 h 516"/>
              <a:gd name="T4" fmla="*/ 340 w 373"/>
              <a:gd name="T5" fmla="*/ 39 h 516"/>
              <a:gd name="T6" fmla="*/ 345 w 373"/>
              <a:gd name="T7" fmla="*/ 100 h 516"/>
              <a:gd name="T8" fmla="*/ 356 w 373"/>
              <a:gd name="T9" fmla="*/ 123 h 516"/>
              <a:gd name="T10" fmla="*/ 350 w 373"/>
              <a:gd name="T11" fmla="*/ 145 h 516"/>
              <a:gd name="T12" fmla="*/ 364 w 373"/>
              <a:gd name="T13" fmla="*/ 245 h 516"/>
              <a:gd name="T14" fmla="*/ 342 w 373"/>
              <a:gd name="T15" fmla="*/ 287 h 516"/>
              <a:gd name="T16" fmla="*/ 263 w 373"/>
              <a:gd name="T17" fmla="*/ 446 h 516"/>
              <a:gd name="T18" fmla="*/ 138 w 373"/>
              <a:gd name="T19" fmla="*/ 482 h 516"/>
              <a:gd name="T20" fmla="*/ 112 w 373"/>
              <a:gd name="T21" fmla="*/ 439 h 516"/>
              <a:gd name="T22" fmla="*/ 35 w 373"/>
              <a:gd name="T23" fmla="*/ 289 h 516"/>
              <a:gd name="T24" fmla="*/ 19 w 373"/>
              <a:gd name="T25" fmla="*/ 158 h 516"/>
              <a:gd name="T26" fmla="*/ 28 w 373"/>
              <a:gd name="T27" fmla="*/ 140 h 516"/>
              <a:gd name="T28" fmla="*/ 21 w 373"/>
              <a:gd name="T29" fmla="*/ 124 h 516"/>
              <a:gd name="T30" fmla="*/ 30 w 373"/>
              <a:gd name="T31" fmla="*/ 71 h 516"/>
              <a:gd name="T32" fmla="*/ 40 w 373"/>
              <a:gd name="T33" fmla="*/ 39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73" h="516">
                <a:moveTo>
                  <a:pt x="40" y="39"/>
                </a:moveTo>
                <a:cubicBezTo>
                  <a:pt x="75" y="22"/>
                  <a:pt x="112" y="12"/>
                  <a:pt x="150" y="8"/>
                </a:cubicBezTo>
                <a:cubicBezTo>
                  <a:pt x="216" y="0"/>
                  <a:pt x="279" y="14"/>
                  <a:pt x="340" y="39"/>
                </a:cubicBezTo>
                <a:cubicBezTo>
                  <a:pt x="349" y="59"/>
                  <a:pt x="345" y="80"/>
                  <a:pt x="345" y="100"/>
                </a:cubicBezTo>
                <a:cubicBezTo>
                  <a:pt x="345" y="111"/>
                  <a:pt x="347" y="118"/>
                  <a:pt x="356" y="123"/>
                </a:cubicBezTo>
                <a:cubicBezTo>
                  <a:pt x="341" y="128"/>
                  <a:pt x="345" y="136"/>
                  <a:pt x="350" y="145"/>
                </a:cubicBezTo>
                <a:cubicBezTo>
                  <a:pt x="368" y="177"/>
                  <a:pt x="373" y="210"/>
                  <a:pt x="364" y="245"/>
                </a:cubicBezTo>
                <a:cubicBezTo>
                  <a:pt x="360" y="261"/>
                  <a:pt x="352" y="274"/>
                  <a:pt x="342" y="287"/>
                </a:cubicBezTo>
                <a:cubicBezTo>
                  <a:pt x="305" y="335"/>
                  <a:pt x="276" y="386"/>
                  <a:pt x="263" y="446"/>
                </a:cubicBezTo>
                <a:cubicBezTo>
                  <a:pt x="252" y="495"/>
                  <a:pt x="181" y="516"/>
                  <a:pt x="138" y="482"/>
                </a:cubicBezTo>
                <a:cubicBezTo>
                  <a:pt x="123" y="471"/>
                  <a:pt x="116" y="457"/>
                  <a:pt x="112" y="439"/>
                </a:cubicBezTo>
                <a:cubicBezTo>
                  <a:pt x="98" y="383"/>
                  <a:pt x="71" y="334"/>
                  <a:pt x="35" y="289"/>
                </a:cubicBezTo>
                <a:cubicBezTo>
                  <a:pt x="3" y="248"/>
                  <a:pt x="0" y="205"/>
                  <a:pt x="19" y="158"/>
                </a:cubicBezTo>
                <a:cubicBezTo>
                  <a:pt x="22" y="152"/>
                  <a:pt x="24" y="146"/>
                  <a:pt x="28" y="140"/>
                </a:cubicBezTo>
                <a:cubicBezTo>
                  <a:pt x="34" y="131"/>
                  <a:pt x="30" y="126"/>
                  <a:pt x="21" y="124"/>
                </a:cubicBezTo>
                <a:cubicBezTo>
                  <a:pt x="35" y="108"/>
                  <a:pt x="29" y="89"/>
                  <a:pt x="30" y="71"/>
                </a:cubicBezTo>
                <a:cubicBezTo>
                  <a:pt x="31" y="59"/>
                  <a:pt x="28" y="47"/>
                  <a:pt x="40" y="39"/>
                </a:cubicBezTo>
                <a:close/>
              </a:path>
            </a:pathLst>
          </a:custGeom>
          <a:solidFill>
            <a:srgbClr val="F7A8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C27EA6A8-E3BF-4CD2-9B79-2A1430879CD8}"/>
              </a:ext>
            </a:extLst>
          </p:cNvPr>
          <p:cNvSpPr>
            <a:spLocks/>
          </p:cNvSpPr>
          <p:nvPr/>
        </p:nvSpPr>
        <p:spPr bwMode="auto">
          <a:xfrm>
            <a:off x="4303713" y="1839913"/>
            <a:ext cx="1295400" cy="261937"/>
          </a:xfrm>
          <a:custGeom>
            <a:avLst/>
            <a:gdLst>
              <a:gd name="T0" fmla="*/ 357 w 714"/>
              <a:gd name="T1" fmla="*/ 144 h 145"/>
              <a:gd name="T2" fmla="*/ 25 w 714"/>
              <a:gd name="T3" fmla="*/ 144 h 145"/>
              <a:gd name="T4" fmla="*/ 1 w 714"/>
              <a:gd name="T5" fmla="*/ 118 h 145"/>
              <a:gd name="T6" fmla="*/ 1 w 714"/>
              <a:gd name="T7" fmla="*/ 16 h 145"/>
              <a:gd name="T8" fmla="*/ 17 w 714"/>
              <a:gd name="T9" fmla="*/ 0 h 145"/>
              <a:gd name="T10" fmla="*/ 697 w 714"/>
              <a:gd name="T11" fmla="*/ 1 h 145"/>
              <a:gd name="T12" fmla="*/ 714 w 714"/>
              <a:gd name="T13" fmla="*/ 18 h 145"/>
              <a:gd name="T14" fmla="*/ 714 w 714"/>
              <a:gd name="T15" fmla="*/ 124 h 145"/>
              <a:gd name="T16" fmla="*/ 693 w 714"/>
              <a:gd name="T17" fmla="*/ 144 h 145"/>
              <a:gd name="T18" fmla="*/ 357 w 714"/>
              <a:gd name="T19" fmla="*/ 144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4" h="145">
                <a:moveTo>
                  <a:pt x="357" y="144"/>
                </a:moveTo>
                <a:cubicBezTo>
                  <a:pt x="247" y="144"/>
                  <a:pt x="136" y="143"/>
                  <a:pt x="25" y="144"/>
                </a:cubicBezTo>
                <a:cubicBezTo>
                  <a:pt x="4" y="145"/>
                  <a:pt x="0" y="138"/>
                  <a:pt x="1" y="118"/>
                </a:cubicBezTo>
                <a:cubicBezTo>
                  <a:pt x="2" y="84"/>
                  <a:pt x="1" y="50"/>
                  <a:pt x="1" y="16"/>
                </a:cubicBezTo>
                <a:cubicBezTo>
                  <a:pt x="1" y="4"/>
                  <a:pt x="5" y="0"/>
                  <a:pt x="17" y="0"/>
                </a:cubicBezTo>
                <a:cubicBezTo>
                  <a:pt x="244" y="1"/>
                  <a:pt x="470" y="1"/>
                  <a:pt x="697" y="1"/>
                </a:cubicBezTo>
                <a:cubicBezTo>
                  <a:pt x="711" y="1"/>
                  <a:pt x="714" y="6"/>
                  <a:pt x="714" y="18"/>
                </a:cubicBezTo>
                <a:cubicBezTo>
                  <a:pt x="713" y="53"/>
                  <a:pt x="713" y="89"/>
                  <a:pt x="714" y="124"/>
                </a:cubicBezTo>
                <a:cubicBezTo>
                  <a:pt x="714" y="140"/>
                  <a:pt x="709" y="144"/>
                  <a:pt x="693" y="144"/>
                </a:cubicBezTo>
                <a:cubicBezTo>
                  <a:pt x="581" y="143"/>
                  <a:pt x="469" y="144"/>
                  <a:pt x="357" y="144"/>
                </a:cubicBezTo>
                <a:close/>
              </a:path>
            </a:pathLst>
          </a:custGeom>
          <a:solidFill>
            <a:srgbClr val="7CCE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3">
            <a:extLst>
              <a:ext uri="{FF2B5EF4-FFF2-40B4-BE49-F238E27FC236}">
                <a16:creationId xmlns:a16="http://schemas.microsoft.com/office/drawing/2014/main" id="{D4CAB06D-E2DD-4FA7-AE79-91445F4F9F59}"/>
              </a:ext>
            </a:extLst>
          </p:cNvPr>
          <p:cNvSpPr>
            <a:spLocks/>
          </p:cNvSpPr>
          <p:nvPr/>
        </p:nvSpPr>
        <p:spPr bwMode="auto">
          <a:xfrm>
            <a:off x="4303713" y="2384425"/>
            <a:ext cx="1295400" cy="255587"/>
          </a:xfrm>
          <a:custGeom>
            <a:avLst/>
            <a:gdLst>
              <a:gd name="T0" fmla="*/ 355 w 714"/>
              <a:gd name="T1" fmla="*/ 141 h 141"/>
              <a:gd name="T2" fmla="*/ 24 w 714"/>
              <a:gd name="T3" fmla="*/ 141 h 141"/>
              <a:gd name="T4" fmla="*/ 1 w 714"/>
              <a:gd name="T5" fmla="*/ 117 h 141"/>
              <a:gd name="T6" fmla="*/ 1 w 714"/>
              <a:gd name="T7" fmla="*/ 24 h 141"/>
              <a:gd name="T8" fmla="*/ 24 w 714"/>
              <a:gd name="T9" fmla="*/ 0 h 141"/>
              <a:gd name="T10" fmla="*/ 405 w 714"/>
              <a:gd name="T11" fmla="*/ 1 h 141"/>
              <a:gd name="T12" fmla="*/ 687 w 714"/>
              <a:gd name="T13" fmla="*/ 0 h 141"/>
              <a:gd name="T14" fmla="*/ 713 w 714"/>
              <a:gd name="T15" fmla="*/ 28 h 141"/>
              <a:gd name="T16" fmla="*/ 714 w 714"/>
              <a:gd name="T17" fmla="*/ 118 h 141"/>
              <a:gd name="T18" fmla="*/ 691 w 714"/>
              <a:gd name="T19" fmla="*/ 141 h 141"/>
              <a:gd name="T20" fmla="*/ 355 w 714"/>
              <a:gd name="T2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14" h="141">
                <a:moveTo>
                  <a:pt x="355" y="141"/>
                </a:moveTo>
                <a:cubicBezTo>
                  <a:pt x="245" y="141"/>
                  <a:pt x="134" y="140"/>
                  <a:pt x="24" y="141"/>
                </a:cubicBezTo>
                <a:cubicBezTo>
                  <a:pt x="5" y="141"/>
                  <a:pt x="0" y="136"/>
                  <a:pt x="1" y="117"/>
                </a:cubicBezTo>
                <a:cubicBezTo>
                  <a:pt x="2" y="86"/>
                  <a:pt x="2" y="55"/>
                  <a:pt x="1" y="24"/>
                </a:cubicBezTo>
                <a:cubicBezTo>
                  <a:pt x="0" y="6"/>
                  <a:pt x="5" y="0"/>
                  <a:pt x="24" y="0"/>
                </a:cubicBezTo>
                <a:cubicBezTo>
                  <a:pt x="151" y="1"/>
                  <a:pt x="278" y="1"/>
                  <a:pt x="405" y="1"/>
                </a:cubicBezTo>
                <a:cubicBezTo>
                  <a:pt x="499" y="1"/>
                  <a:pt x="593" y="0"/>
                  <a:pt x="687" y="0"/>
                </a:cubicBezTo>
                <a:cubicBezTo>
                  <a:pt x="713" y="0"/>
                  <a:pt x="713" y="0"/>
                  <a:pt x="713" y="28"/>
                </a:cubicBezTo>
                <a:cubicBezTo>
                  <a:pt x="713" y="58"/>
                  <a:pt x="712" y="88"/>
                  <a:pt x="714" y="118"/>
                </a:cubicBezTo>
                <a:cubicBezTo>
                  <a:pt x="714" y="135"/>
                  <a:pt x="710" y="141"/>
                  <a:pt x="691" y="141"/>
                </a:cubicBezTo>
                <a:cubicBezTo>
                  <a:pt x="579" y="140"/>
                  <a:pt x="467" y="141"/>
                  <a:pt x="355" y="141"/>
                </a:cubicBezTo>
                <a:close/>
              </a:path>
            </a:pathLst>
          </a:custGeom>
          <a:solidFill>
            <a:srgbClr val="7CCE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1E67A8B2-EF3A-4C4D-8D47-E666138AA6ED}"/>
              </a:ext>
            </a:extLst>
          </p:cNvPr>
          <p:cNvSpPr>
            <a:spLocks/>
          </p:cNvSpPr>
          <p:nvPr/>
        </p:nvSpPr>
        <p:spPr bwMode="auto">
          <a:xfrm>
            <a:off x="4610100" y="3765550"/>
            <a:ext cx="479425" cy="1187450"/>
          </a:xfrm>
          <a:custGeom>
            <a:avLst/>
            <a:gdLst>
              <a:gd name="T0" fmla="*/ 252 w 264"/>
              <a:gd name="T1" fmla="*/ 653 h 654"/>
              <a:gd name="T2" fmla="*/ 34 w 264"/>
              <a:gd name="T3" fmla="*/ 654 h 654"/>
              <a:gd name="T4" fmla="*/ 0 w 264"/>
              <a:gd name="T5" fmla="*/ 653 h 654"/>
              <a:gd name="T6" fmla="*/ 21 w 264"/>
              <a:gd name="T7" fmla="*/ 644 h 654"/>
              <a:gd name="T8" fmla="*/ 80 w 264"/>
              <a:gd name="T9" fmla="*/ 643 h 654"/>
              <a:gd name="T10" fmla="*/ 101 w 264"/>
              <a:gd name="T11" fmla="*/ 640 h 654"/>
              <a:gd name="T12" fmla="*/ 107 w 264"/>
              <a:gd name="T13" fmla="*/ 613 h 654"/>
              <a:gd name="T14" fmla="*/ 107 w 264"/>
              <a:gd name="T15" fmla="*/ 42 h 654"/>
              <a:gd name="T16" fmla="*/ 114 w 264"/>
              <a:gd name="T17" fmla="*/ 7 h 654"/>
              <a:gd name="T18" fmla="*/ 144 w 264"/>
              <a:gd name="T19" fmla="*/ 23 h 654"/>
              <a:gd name="T20" fmla="*/ 216 w 264"/>
              <a:gd name="T21" fmla="*/ 23 h 654"/>
              <a:gd name="T22" fmla="*/ 250 w 264"/>
              <a:gd name="T23" fmla="*/ 6 h 654"/>
              <a:gd name="T24" fmla="*/ 258 w 264"/>
              <a:gd name="T25" fmla="*/ 43 h 654"/>
              <a:gd name="T26" fmla="*/ 258 w 264"/>
              <a:gd name="T27" fmla="*/ 623 h 654"/>
              <a:gd name="T28" fmla="*/ 252 w 264"/>
              <a:gd name="T29" fmla="*/ 653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4" h="654">
                <a:moveTo>
                  <a:pt x="252" y="653"/>
                </a:moveTo>
                <a:cubicBezTo>
                  <a:pt x="180" y="653"/>
                  <a:pt x="107" y="654"/>
                  <a:pt x="34" y="654"/>
                </a:cubicBezTo>
                <a:cubicBezTo>
                  <a:pt x="23" y="654"/>
                  <a:pt x="11" y="654"/>
                  <a:pt x="0" y="653"/>
                </a:cubicBezTo>
                <a:cubicBezTo>
                  <a:pt x="3" y="642"/>
                  <a:pt x="13" y="644"/>
                  <a:pt x="21" y="644"/>
                </a:cubicBezTo>
                <a:cubicBezTo>
                  <a:pt x="41" y="643"/>
                  <a:pt x="60" y="644"/>
                  <a:pt x="80" y="643"/>
                </a:cubicBezTo>
                <a:cubicBezTo>
                  <a:pt x="87" y="643"/>
                  <a:pt x="95" y="644"/>
                  <a:pt x="101" y="640"/>
                </a:cubicBezTo>
                <a:cubicBezTo>
                  <a:pt x="109" y="632"/>
                  <a:pt x="107" y="622"/>
                  <a:pt x="107" y="613"/>
                </a:cubicBezTo>
                <a:cubicBezTo>
                  <a:pt x="107" y="423"/>
                  <a:pt x="107" y="232"/>
                  <a:pt x="107" y="42"/>
                </a:cubicBezTo>
                <a:cubicBezTo>
                  <a:pt x="107" y="30"/>
                  <a:pt x="101" y="13"/>
                  <a:pt x="114" y="7"/>
                </a:cubicBezTo>
                <a:cubicBezTo>
                  <a:pt x="125" y="2"/>
                  <a:pt x="135" y="16"/>
                  <a:pt x="144" y="23"/>
                </a:cubicBezTo>
                <a:cubicBezTo>
                  <a:pt x="182" y="53"/>
                  <a:pt x="172" y="57"/>
                  <a:pt x="216" y="23"/>
                </a:cubicBezTo>
                <a:cubicBezTo>
                  <a:pt x="226" y="15"/>
                  <a:pt x="237" y="0"/>
                  <a:pt x="250" y="6"/>
                </a:cubicBezTo>
                <a:cubicBezTo>
                  <a:pt x="264" y="13"/>
                  <a:pt x="258" y="30"/>
                  <a:pt x="258" y="43"/>
                </a:cubicBezTo>
                <a:cubicBezTo>
                  <a:pt x="258" y="236"/>
                  <a:pt x="258" y="429"/>
                  <a:pt x="258" y="623"/>
                </a:cubicBezTo>
                <a:cubicBezTo>
                  <a:pt x="258" y="633"/>
                  <a:pt x="260" y="644"/>
                  <a:pt x="252" y="653"/>
                </a:cubicBezTo>
                <a:close/>
              </a:path>
            </a:pathLst>
          </a:custGeom>
          <a:solidFill>
            <a:srgbClr val="F1F2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234E24EE-2B34-4F03-B8DF-E7807166ACB1}"/>
              </a:ext>
            </a:extLst>
          </p:cNvPr>
          <p:cNvSpPr>
            <a:spLocks/>
          </p:cNvSpPr>
          <p:nvPr/>
        </p:nvSpPr>
        <p:spPr bwMode="auto">
          <a:xfrm>
            <a:off x="4598988" y="2797175"/>
            <a:ext cx="760412" cy="709612"/>
          </a:xfrm>
          <a:custGeom>
            <a:avLst/>
            <a:gdLst>
              <a:gd name="T0" fmla="*/ 410 w 419"/>
              <a:gd name="T1" fmla="*/ 159 h 391"/>
              <a:gd name="T2" fmla="*/ 410 w 419"/>
              <a:gd name="T3" fmla="*/ 237 h 391"/>
              <a:gd name="T4" fmla="*/ 367 w 419"/>
              <a:gd name="T5" fmla="*/ 264 h 391"/>
              <a:gd name="T6" fmla="*/ 351 w 419"/>
              <a:gd name="T7" fmla="*/ 291 h 391"/>
              <a:gd name="T8" fmla="*/ 350 w 419"/>
              <a:gd name="T9" fmla="*/ 345 h 391"/>
              <a:gd name="T10" fmla="*/ 278 w 419"/>
              <a:gd name="T11" fmla="*/ 388 h 391"/>
              <a:gd name="T12" fmla="*/ 210 w 419"/>
              <a:gd name="T13" fmla="*/ 333 h 391"/>
              <a:gd name="T14" fmla="*/ 205 w 419"/>
              <a:gd name="T15" fmla="*/ 333 h 391"/>
              <a:gd name="T16" fmla="*/ 165 w 419"/>
              <a:gd name="T17" fmla="*/ 354 h 391"/>
              <a:gd name="T18" fmla="*/ 141 w 419"/>
              <a:gd name="T19" fmla="*/ 390 h 391"/>
              <a:gd name="T20" fmla="*/ 140 w 419"/>
              <a:gd name="T21" fmla="*/ 391 h 391"/>
              <a:gd name="T22" fmla="*/ 78 w 419"/>
              <a:gd name="T23" fmla="*/ 357 h 391"/>
              <a:gd name="T24" fmla="*/ 70 w 419"/>
              <a:gd name="T25" fmla="*/ 351 h 391"/>
              <a:gd name="T26" fmla="*/ 75 w 419"/>
              <a:gd name="T27" fmla="*/ 280 h 391"/>
              <a:gd name="T28" fmla="*/ 60 w 419"/>
              <a:gd name="T29" fmla="*/ 265 h 391"/>
              <a:gd name="T30" fmla="*/ 6 w 419"/>
              <a:gd name="T31" fmla="*/ 232 h 391"/>
              <a:gd name="T32" fmla="*/ 5 w 419"/>
              <a:gd name="T33" fmla="*/ 152 h 391"/>
              <a:gd name="T34" fmla="*/ 37 w 419"/>
              <a:gd name="T35" fmla="*/ 154 h 391"/>
              <a:gd name="T36" fmla="*/ 85 w 419"/>
              <a:gd name="T37" fmla="*/ 67 h 391"/>
              <a:gd name="T38" fmla="*/ 78 w 419"/>
              <a:gd name="T39" fmla="*/ 41 h 391"/>
              <a:gd name="T40" fmla="*/ 132 w 419"/>
              <a:gd name="T41" fmla="*/ 6 h 391"/>
              <a:gd name="T42" fmla="*/ 142 w 419"/>
              <a:gd name="T43" fmla="*/ 0 h 391"/>
              <a:gd name="T44" fmla="*/ 204 w 419"/>
              <a:gd name="T45" fmla="*/ 42 h 391"/>
              <a:gd name="T46" fmla="*/ 226 w 419"/>
              <a:gd name="T47" fmla="*/ 39 h 391"/>
              <a:gd name="T48" fmla="*/ 282 w 419"/>
              <a:gd name="T49" fmla="*/ 4 h 391"/>
              <a:gd name="T50" fmla="*/ 358 w 419"/>
              <a:gd name="T51" fmla="*/ 54 h 391"/>
              <a:gd name="T52" fmla="*/ 359 w 419"/>
              <a:gd name="T53" fmla="*/ 107 h 391"/>
              <a:gd name="T54" fmla="*/ 377 w 419"/>
              <a:gd name="T55" fmla="*/ 138 h 391"/>
              <a:gd name="T56" fmla="*/ 410 w 419"/>
              <a:gd name="T57" fmla="*/ 159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19" h="391">
                <a:moveTo>
                  <a:pt x="410" y="159"/>
                </a:moveTo>
                <a:cubicBezTo>
                  <a:pt x="419" y="185"/>
                  <a:pt x="408" y="211"/>
                  <a:pt x="410" y="237"/>
                </a:cubicBezTo>
                <a:cubicBezTo>
                  <a:pt x="397" y="248"/>
                  <a:pt x="382" y="256"/>
                  <a:pt x="367" y="264"/>
                </a:cubicBezTo>
                <a:cubicBezTo>
                  <a:pt x="356" y="270"/>
                  <a:pt x="351" y="279"/>
                  <a:pt x="351" y="291"/>
                </a:cubicBezTo>
                <a:cubicBezTo>
                  <a:pt x="352" y="309"/>
                  <a:pt x="352" y="327"/>
                  <a:pt x="350" y="345"/>
                </a:cubicBezTo>
                <a:cubicBezTo>
                  <a:pt x="327" y="361"/>
                  <a:pt x="306" y="380"/>
                  <a:pt x="278" y="388"/>
                </a:cubicBezTo>
                <a:cubicBezTo>
                  <a:pt x="269" y="353"/>
                  <a:pt x="235" y="349"/>
                  <a:pt x="210" y="333"/>
                </a:cubicBezTo>
                <a:cubicBezTo>
                  <a:pt x="209" y="332"/>
                  <a:pt x="206" y="332"/>
                  <a:pt x="205" y="333"/>
                </a:cubicBezTo>
                <a:cubicBezTo>
                  <a:pt x="190" y="338"/>
                  <a:pt x="179" y="349"/>
                  <a:pt x="165" y="354"/>
                </a:cubicBezTo>
                <a:cubicBezTo>
                  <a:pt x="148" y="361"/>
                  <a:pt x="143" y="374"/>
                  <a:pt x="141" y="390"/>
                </a:cubicBezTo>
                <a:cubicBezTo>
                  <a:pt x="141" y="390"/>
                  <a:pt x="140" y="391"/>
                  <a:pt x="140" y="391"/>
                </a:cubicBezTo>
                <a:cubicBezTo>
                  <a:pt x="119" y="380"/>
                  <a:pt x="99" y="368"/>
                  <a:pt x="78" y="357"/>
                </a:cubicBezTo>
                <a:cubicBezTo>
                  <a:pt x="75" y="355"/>
                  <a:pt x="72" y="355"/>
                  <a:pt x="70" y="351"/>
                </a:cubicBezTo>
                <a:cubicBezTo>
                  <a:pt x="82" y="328"/>
                  <a:pt x="77" y="304"/>
                  <a:pt x="75" y="280"/>
                </a:cubicBezTo>
                <a:cubicBezTo>
                  <a:pt x="75" y="272"/>
                  <a:pt x="67" y="269"/>
                  <a:pt x="60" y="265"/>
                </a:cubicBezTo>
                <a:cubicBezTo>
                  <a:pt x="43" y="254"/>
                  <a:pt x="22" y="246"/>
                  <a:pt x="6" y="232"/>
                </a:cubicBezTo>
                <a:cubicBezTo>
                  <a:pt x="1" y="205"/>
                  <a:pt x="0" y="179"/>
                  <a:pt x="5" y="152"/>
                </a:cubicBezTo>
                <a:cubicBezTo>
                  <a:pt x="15" y="162"/>
                  <a:pt x="25" y="161"/>
                  <a:pt x="37" y="154"/>
                </a:cubicBezTo>
                <a:cubicBezTo>
                  <a:pt x="95" y="120"/>
                  <a:pt x="84" y="135"/>
                  <a:pt x="85" y="67"/>
                </a:cubicBezTo>
                <a:cubicBezTo>
                  <a:pt x="86" y="58"/>
                  <a:pt x="79" y="50"/>
                  <a:pt x="78" y="41"/>
                </a:cubicBezTo>
                <a:cubicBezTo>
                  <a:pt x="90" y="20"/>
                  <a:pt x="111" y="12"/>
                  <a:pt x="132" y="6"/>
                </a:cubicBezTo>
                <a:cubicBezTo>
                  <a:pt x="137" y="5"/>
                  <a:pt x="138" y="1"/>
                  <a:pt x="142" y="0"/>
                </a:cubicBezTo>
                <a:cubicBezTo>
                  <a:pt x="158" y="21"/>
                  <a:pt x="182" y="30"/>
                  <a:pt x="204" y="42"/>
                </a:cubicBezTo>
                <a:cubicBezTo>
                  <a:pt x="212" y="47"/>
                  <a:pt x="219" y="43"/>
                  <a:pt x="226" y="39"/>
                </a:cubicBezTo>
                <a:cubicBezTo>
                  <a:pt x="245" y="28"/>
                  <a:pt x="264" y="17"/>
                  <a:pt x="282" y="4"/>
                </a:cubicBezTo>
                <a:cubicBezTo>
                  <a:pt x="309" y="17"/>
                  <a:pt x="336" y="31"/>
                  <a:pt x="358" y="54"/>
                </a:cubicBezTo>
                <a:cubicBezTo>
                  <a:pt x="360" y="71"/>
                  <a:pt x="360" y="89"/>
                  <a:pt x="359" y="107"/>
                </a:cubicBezTo>
                <a:cubicBezTo>
                  <a:pt x="359" y="122"/>
                  <a:pt x="364" y="131"/>
                  <a:pt x="377" y="138"/>
                </a:cubicBezTo>
                <a:cubicBezTo>
                  <a:pt x="389" y="143"/>
                  <a:pt x="400" y="150"/>
                  <a:pt x="410" y="159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2BDA89A9-C6E2-4695-8978-E83E9A7DC05B}"/>
              </a:ext>
            </a:extLst>
          </p:cNvPr>
          <p:cNvSpPr>
            <a:spLocks/>
          </p:cNvSpPr>
          <p:nvPr/>
        </p:nvSpPr>
        <p:spPr bwMode="auto">
          <a:xfrm>
            <a:off x="5067300" y="3671888"/>
            <a:ext cx="246062" cy="1281112"/>
          </a:xfrm>
          <a:custGeom>
            <a:avLst/>
            <a:gdLst>
              <a:gd name="T0" fmla="*/ 69 w 136"/>
              <a:gd name="T1" fmla="*/ 5 h 706"/>
              <a:gd name="T2" fmla="*/ 88 w 136"/>
              <a:gd name="T3" fmla="*/ 10 h 706"/>
              <a:gd name="T4" fmla="*/ 134 w 136"/>
              <a:gd name="T5" fmla="*/ 76 h 706"/>
              <a:gd name="T6" fmla="*/ 134 w 136"/>
              <a:gd name="T7" fmla="*/ 319 h 706"/>
              <a:gd name="T8" fmla="*/ 128 w 136"/>
              <a:gd name="T9" fmla="*/ 350 h 706"/>
              <a:gd name="T10" fmla="*/ 127 w 136"/>
              <a:gd name="T11" fmla="*/ 681 h 706"/>
              <a:gd name="T12" fmla="*/ 124 w 136"/>
              <a:gd name="T13" fmla="*/ 702 h 706"/>
              <a:gd name="T14" fmla="*/ 13 w 136"/>
              <a:gd name="T15" fmla="*/ 704 h 706"/>
              <a:gd name="T16" fmla="*/ 2 w 136"/>
              <a:gd name="T17" fmla="*/ 693 h 706"/>
              <a:gd name="T18" fmla="*/ 2 w 136"/>
              <a:gd name="T19" fmla="*/ 679 h 706"/>
              <a:gd name="T20" fmla="*/ 1 w 136"/>
              <a:gd name="T21" fmla="*/ 80 h 706"/>
              <a:gd name="T22" fmla="*/ 40 w 136"/>
              <a:gd name="T23" fmla="*/ 8 h 706"/>
              <a:gd name="T24" fmla="*/ 69 w 136"/>
              <a:gd name="T25" fmla="*/ 5 h 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6" h="706">
                <a:moveTo>
                  <a:pt x="69" y="5"/>
                </a:moveTo>
                <a:cubicBezTo>
                  <a:pt x="75" y="7"/>
                  <a:pt x="82" y="8"/>
                  <a:pt x="88" y="10"/>
                </a:cubicBezTo>
                <a:cubicBezTo>
                  <a:pt x="134" y="27"/>
                  <a:pt x="134" y="27"/>
                  <a:pt x="134" y="76"/>
                </a:cubicBezTo>
                <a:cubicBezTo>
                  <a:pt x="134" y="157"/>
                  <a:pt x="135" y="238"/>
                  <a:pt x="134" y="319"/>
                </a:cubicBezTo>
                <a:cubicBezTo>
                  <a:pt x="134" y="330"/>
                  <a:pt x="136" y="341"/>
                  <a:pt x="128" y="350"/>
                </a:cubicBezTo>
                <a:cubicBezTo>
                  <a:pt x="128" y="460"/>
                  <a:pt x="128" y="570"/>
                  <a:pt x="127" y="681"/>
                </a:cubicBezTo>
                <a:cubicBezTo>
                  <a:pt x="127" y="688"/>
                  <a:pt x="130" y="696"/>
                  <a:pt x="124" y="702"/>
                </a:cubicBezTo>
                <a:cubicBezTo>
                  <a:pt x="87" y="706"/>
                  <a:pt x="50" y="702"/>
                  <a:pt x="13" y="704"/>
                </a:cubicBezTo>
                <a:cubicBezTo>
                  <a:pt x="5" y="704"/>
                  <a:pt x="2" y="700"/>
                  <a:pt x="2" y="693"/>
                </a:cubicBezTo>
                <a:cubicBezTo>
                  <a:pt x="2" y="688"/>
                  <a:pt x="2" y="684"/>
                  <a:pt x="2" y="679"/>
                </a:cubicBezTo>
                <a:cubicBezTo>
                  <a:pt x="2" y="479"/>
                  <a:pt x="4" y="279"/>
                  <a:pt x="1" y="80"/>
                </a:cubicBezTo>
                <a:cubicBezTo>
                  <a:pt x="0" y="44"/>
                  <a:pt x="18" y="27"/>
                  <a:pt x="40" y="8"/>
                </a:cubicBezTo>
                <a:cubicBezTo>
                  <a:pt x="49" y="0"/>
                  <a:pt x="59" y="2"/>
                  <a:pt x="69" y="5"/>
                </a:cubicBezTo>
                <a:close/>
              </a:path>
            </a:pathLst>
          </a:custGeom>
          <a:solidFill>
            <a:srgbClr val="7CCE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7">
            <a:extLst>
              <a:ext uri="{FF2B5EF4-FFF2-40B4-BE49-F238E27FC236}">
                <a16:creationId xmlns:a16="http://schemas.microsoft.com/office/drawing/2014/main" id="{B8CA3E77-D4FC-45E1-89E1-3BA5D8062E4E}"/>
              </a:ext>
            </a:extLst>
          </p:cNvPr>
          <p:cNvSpPr>
            <a:spLocks/>
          </p:cNvSpPr>
          <p:nvPr/>
        </p:nvSpPr>
        <p:spPr bwMode="auto">
          <a:xfrm>
            <a:off x="4567238" y="3673475"/>
            <a:ext cx="246062" cy="1284287"/>
          </a:xfrm>
          <a:custGeom>
            <a:avLst/>
            <a:gdLst>
              <a:gd name="T0" fmla="*/ 132 w 136"/>
              <a:gd name="T1" fmla="*/ 701 h 708"/>
              <a:gd name="T2" fmla="*/ 45 w 136"/>
              <a:gd name="T3" fmla="*/ 701 h 708"/>
              <a:gd name="T4" fmla="*/ 24 w 136"/>
              <a:gd name="T5" fmla="*/ 704 h 708"/>
              <a:gd name="T6" fmla="*/ 24 w 136"/>
              <a:gd name="T7" fmla="*/ 704 h 708"/>
              <a:gd name="T8" fmla="*/ 4 w 136"/>
              <a:gd name="T9" fmla="*/ 681 h 708"/>
              <a:gd name="T10" fmla="*/ 6 w 136"/>
              <a:gd name="T11" fmla="*/ 472 h 708"/>
              <a:gd name="T12" fmla="*/ 6 w 136"/>
              <a:gd name="T13" fmla="*/ 388 h 708"/>
              <a:gd name="T14" fmla="*/ 2 w 136"/>
              <a:gd name="T15" fmla="*/ 62 h 708"/>
              <a:gd name="T16" fmla="*/ 12 w 136"/>
              <a:gd name="T17" fmla="*/ 25 h 708"/>
              <a:gd name="T18" fmla="*/ 64 w 136"/>
              <a:gd name="T19" fmla="*/ 4 h 708"/>
              <a:gd name="T20" fmla="*/ 87 w 136"/>
              <a:gd name="T21" fmla="*/ 7 h 708"/>
              <a:gd name="T22" fmla="*/ 99 w 136"/>
              <a:gd name="T23" fmla="*/ 16 h 708"/>
              <a:gd name="T24" fmla="*/ 135 w 136"/>
              <a:gd name="T25" fmla="*/ 88 h 708"/>
              <a:gd name="T26" fmla="*/ 134 w 136"/>
              <a:gd name="T27" fmla="*/ 679 h 708"/>
              <a:gd name="T28" fmla="*/ 132 w 136"/>
              <a:gd name="T29" fmla="*/ 701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6" h="708">
                <a:moveTo>
                  <a:pt x="132" y="701"/>
                </a:moveTo>
                <a:cubicBezTo>
                  <a:pt x="103" y="701"/>
                  <a:pt x="74" y="701"/>
                  <a:pt x="45" y="701"/>
                </a:cubicBezTo>
                <a:cubicBezTo>
                  <a:pt x="38" y="701"/>
                  <a:pt x="30" y="699"/>
                  <a:pt x="24" y="704"/>
                </a:cubicBezTo>
                <a:cubicBezTo>
                  <a:pt x="24" y="704"/>
                  <a:pt x="24" y="704"/>
                  <a:pt x="24" y="704"/>
                </a:cubicBezTo>
                <a:cubicBezTo>
                  <a:pt x="5" y="708"/>
                  <a:pt x="3" y="693"/>
                  <a:pt x="4" y="681"/>
                </a:cubicBezTo>
                <a:cubicBezTo>
                  <a:pt x="9" y="612"/>
                  <a:pt x="5" y="542"/>
                  <a:pt x="6" y="472"/>
                </a:cubicBezTo>
                <a:cubicBezTo>
                  <a:pt x="7" y="444"/>
                  <a:pt x="8" y="416"/>
                  <a:pt x="6" y="388"/>
                </a:cubicBezTo>
                <a:cubicBezTo>
                  <a:pt x="0" y="280"/>
                  <a:pt x="2" y="171"/>
                  <a:pt x="2" y="62"/>
                </a:cubicBezTo>
                <a:cubicBezTo>
                  <a:pt x="2" y="49"/>
                  <a:pt x="1" y="35"/>
                  <a:pt x="12" y="25"/>
                </a:cubicBezTo>
                <a:cubicBezTo>
                  <a:pt x="30" y="18"/>
                  <a:pt x="47" y="11"/>
                  <a:pt x="64" y="4"/>
                </a:cubicBezTo>
                <a:cubicBezTo>
                  <a:pt x="72" y="0"/>
                  <a:pt x="79" y="2"/>
                  <a:pt x="87" y="7"/>
                </a:cubicBezTo>
                <a:cubicBezTo>
                  <a:pt x="91" y="10"/>
                  <a:pt x="95" y="13"/>
                  <a:pt x="99" y="16"/>
                </a:cubicBezTo>
                <a:cubicBezTo>
                  <a:pt x="125" y="33"/>
                  <a:pt x="135" y="55"/>
                  <a:pt x="135" y="88"/>
                </a:cubicBezTo>
                <a:cubicBezTo>
                  <a:pt x="133" y="285"/>
                  <a:pt x="134" y="482"/>
                  <a:pt x="134" y="679"/>
                </a:cubicBezTo>
                <a:cubicBezTo>
                  <a:pt x="134" y="686"/>
                  <a:pt x="136" y="694"/>
                  <a:pt x="132" y="701"/>
                </a:cubicBezTo>
                <a:close/>
              </a:path>
            </a:pathLst>
          </a:custGeom>
          <a:solidFill>
            <a:srgbClr val="7DCD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id="{64FE9421-F16D-4DF6-8BD2-815D710D1BE5}"/>
              </a:ext>
            </a:extLst>
          </p:cNvPr>
          <p:cNvSpPr>
            <a:spLocks/>
          </p:cNvSpPr>
          <p:nvPr/>
        </p:nvSpPr>
        <p:spPr bwMode="auto">
          <a:xfrm>
            <a:off x="6018213" y="1733551"/>
            <a:ext cx="692150" cy="466725"/>
          </a:xfrm>
          <a:custGeom>
            <a:avLst/>
            <a:gdLst>
              <a:gd name="T0" fmla="*/ 1 w 382"/>
              <a:gd name="T1" fmla="*/ 250 h 257"/>
              <a:gd name="T2" fmla="*/ 1 w 382"/>
              <a:gd name="T3" fmla="*/ 104 h 257"/>
              <a:gd name="T4" fmla="*/ 124 w 382"/>
              <a:gd name="T5" fmla="*/ 25 h 257"/>
              <a:gd name="T6" fmla="*/ 160 w 382"/>
              <a:gd name="T7" fmla="*/ 40 h 257"/>
              <a:gd name="T8" fmla="*/ 245 w 382"/>
              <a:gd name="T9" fmla="*/ 30 h 257"/>
              <a:gd name="T10" fmla="*/ 325 w 382"/>
              <a:gd name="T11" fmla="*/ 22 h 257"/>
              <a:gd name="T12" fmla="*/ 380 w 382"/>
              <a:gd name="T13" fmla="*/ 95 h 257"/>
              <a:gd name="T14" fmla="*/ 380 w 382"/>
              <a:gd name="T15" fmla="*/ 246 h 257"/>
              <a:gd name="T16" fmla="*/ 356 w 382"/>
              <a:gd name="T17" fmla="*/ 256 h 257"/>
              <a:gd name="T18" fmla="*/ 36 w 382"/>
              <a:gd name="T19" fmla="*/ 256 h 257"/>
              <a:gd name="T20" fmla="*/ 6 w 382"/>
              <a:gd name="T21" fmla="*/ 226 h 257"/>
              <a:gd name="T22" fmla="*/ 6 w 382"/>
              <a:gd name="T23" fmla="*/ 145 h 257"/>
              <a:gd name="T24" fmla="*/ 6 w 382"/>
              <a:gd name="T25" fmla="*/ 237 h 257"/>
              <a:gd name="T26" fmla="*/ 1 w 382"/>
              <a:gd name="T27" fmla="*/ 250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2" h="257">
                <a:moveTo>
                  <a:pt x="1" y="250"/>
                </a:moveTo>
                <a:cubicBezTo>
                  <a:pt x="1" y="201"/>
                  <a:pt x="0" y="153"/>
                  <a:pt x="1" y="104"/>
                </a:cubicBezTo>
                <a:cubicBezTo>
                  <a:pt x="2" y="40"/>
                  <a:pt x="64" y="0"/>
                  <a:pt x="124" y="25"/>
                </a:cubicBezTo>
                <a:cubicBezTo>
                  <a:pt x="136" y="30"/>
                  <a:pt x="148" y="35"/>
                  <a:pt x="160" y="40"/>
                </a:cubicBezTo>
                <a:cubicBezTo>
                  <a:pt x="190" y="52"/>
                  <a:pt x="218" y="44"/>
                  <a:pt x="245" y="30"/>
                </a:cubicBezTo>
                <a:cubicBezTo>
                  <a:pt x="271" y="17"/>
                  <a:pt x="298" y="11"/>
                  <a:pt x="325" y="22"/>
                </a:cubicBezTo>
                <a:cubicBezTo>
                  <a:pt x="358" y="35"/>
                  <a:pt x="379" y="60"/>
                  <a:pt x="380" y="95"/>
                </a:cubicBezTo>
                <a:cubicBezTo>
                  <a:pt x="382" y="145"/>
                  <a:pt x="380" y="196"/>
                  <a:pt x="380" y="246"/>
                </a:cubicBezTo>
                <a:cubicBezTo>
                  <a:pt x="375" y="256"/>
                  <a:pt x="365" y="256"/>
                  <a:pt x="356" y="256"/>
                </a:cubicBezTo>
                <a:cubicBezTo>
                  <a:pt x="249" y="257"/>
                  <a:pt x="142" y="257"/>
                  <a:pt x="36" y="256"/>
                </a:cubicBezTo>
                <a:cubicBezTo>
                  <a:pt x="10" y="256"/>
                  <a:pt x="6" y="251"/>
                  <a:pt x="6" y="226"/>
                </a:cubicBezTo>
                <a:cubicBezTo>
                  <a:pt x="6" y="199"/>
                  <a:pt x="6" y="172"/>
                  <a:pt x="6" y="145"/>
                </a:cubicBezTo>
                <a:cubicBezTo>
                  <a:pt x="6" y="175"/>
                  <a:pt x="6" y="206"/>
                  <a:pt x="6" y="237"/>
                </a:cubicBezTo>
                <a:cubicBezTo>
                  <a:pt x="6" y="241"/>
                  <a:pt x="9" y="248"/>
                  <a:pt x="1" y="250"/>
                </a:cubicBezTo>
                <a:close/>
              </a:path>
            </a:pathLst>
          </a:custGeom>
          <a:solidFill>
            <a:srgbClr val="93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563AD1E9-D084-427C-90F2-6BE16AE0B28C}"/>
              </a:ext>
            </a:extLst>
          </p:cNvPr>
          <p:cNvSpPr>
            <a:spLocks/>
          </p:cNvSpPr>
          <p:nvPr/>
        </p:nvSpPr>
        <p:spPr bwMode="auto">
          <a:xfrm>
            <a:off x="6024563" y="2327275"/>
            <a:ext cx="676275" cy="546100"/>
          </a:xfrm>
          <a:custGeom>
            <a:avLst/>
            <a:gdLst>
              <a:gd name="T0" fmla="*/ 373 w 373"/>
              <a:gd name="T1" fmla="*/ 8 h 301"/>
              <a:gd name="T2" fmla="*/ 371 w 373"/>
              <a:gd name="T3" fmla="*/ 104 h 301"/>
              <a:gd name="T4" fmla="*/ 252 w 373"/>
              <a:gd name="T5" fmla="*/ 272 h 301"/>
              <a:gd name="T6" fmla="*/ 60 w 373"/>
              <a:gd name="T7" fmla="*/ 236 h 301"/>
              <a:gd name="T8" fmla="*/ 4 w 373"/>
              <a:gd name="T9" fmla="*/ 115 h 301"/>
              <a:gd name="T10" fmla="*/ 4 w 373"/>
              <a:gd name="T11" fmla="*/ 29 h 301"/>
              <a:gd name="T12" fmla="*/ 0 w 373"/>
              <a:gd name="T13" fmla="*/ 8 h 301"/>
              <a:gd name="T14" fmla="*/ 26 w 373"/>
              <a:gd name="T15" fmla="*/ 1 h 301"/>
              <a:gd name="T16" fmla="*/ 347 w 373"/>
              <a:gd name="T17" fmla="*/ 1 h 301"/>
              <a:gd name="T18" fmla="*/ 373 w 373"/>
              <a:gd name="T19" fmla="*/ 8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73" h="301">
                <a:moveTo>
                  <a:pt x="373" y="8"/>
                </a:moveTo>
                <a:cubicBezTo>
                  <a:pt x="372" y="40"/>
                  <a:pt x="373" y="72"/>
                  <a:pt x="371" y="104"/>
                </a:cubicBezTo>
                <a:cubicBezTo>
                  <a:pt x="367" y="185"/>
                  <a:pt x="326" y="242"/>
                  <a:pt x="252" y="272"/>
                </a:cubicBezTo>
                <a:cubicBezTo>
                  <a:pt x="182" y="301"/>
                  <a:pt x="116" y="288"/>
                  <a:pt x="60" y="236"/>
                </a:cubicBezTo>
                <a:cubicBezTo>
                  <a:pt x="24" y="204"/>
                  <a:pt x="6" y="163"/>
                  <a:pt x="4" y="115"/>
                </a:cubicBezTo>
                <a:cubicBezTo>
                  <a:pt x="3" y="86"/>
                  <a:pt x="4" y="58"/>
                  <a:pt x="4" y="29"/>
                </a:cubicBezTo>
                <a:cubicBezTo>
                  <a:pt x="3" y="22"/>
                  <a:pt x="5" y="14"/>
                  <a:pt x="0" y="8"/>
                </a:cubicBezTo>
                <a:cubicBezTo>
                  <a:pt x="7" y="0"/>
                  <a:pt x="17" y="1"/>
                  <a:pt x="26" y="1"/>
                </a:cubicBezTo>
                <a:cubicBezTo>
                  <a:pt x="133" y="1"/>
                  <a:pt x="240" y="1"/>
                  <a:pt x="347" y="1"/>
                </a:cubicBezTo>
                <a:cubicBezTo>
                  <a:pt x="356" y="1"/>
                  <a:pt x="366" y="0"/>
                  <a:pt x="373" y="8"/>
                </a:cubicBezTo>
                <a:close/>
              </a:path>
            </a:pathLst>
          </a:custGeom>
          <a:solidFill>
            <a:srgbClr val="F7A8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30">
            <a:extLst>
              <a:ext uri="{FF2B5EF4-FFF2-40B4-BE49-F238E27FC236}">
                <a16:creationId xmlns:a16="http://schemas.microsoft.com/office/drawing/2014/main" id="{E873870A-E427-4633-A8B3-AA8CC69E46A1}"/>
              </a:ext>
            </a:extLst>
          </p:cNvPr>
          <p:cNvSpPr>
            <a:spLocks/>
          </p:cNvSpPr>
          <p:nvPr/>
        </p:nvSpPr>
        <p:spPr bwMode="auto">
          <a:xfrm>
            <a:off x="8356600" y="3263900"/>
            <a:ext cx="546100" cy="1565275"/>
          </a:xfrm>
          <a:custGeom>
            <a:avLst/>
            <a:gdLst>
              <a:gd name="T0" fmla="*/ 294 w 301"/>
              <a:gd name="T1" fmla="*/ 727 h 863"/>
              <a:gd name="T2" fmla="*/ 294 w 301"/>
              <a:gd name="T3" fmla="*/ 842 h 863"/>
              <a:gd name="T4" fmla="*/ 286 w 301"/>
              <a:gd name="T5" fmla="*/ 863 h 863"/>
              <a:gd name="T6" fmla="*/ 283 w 301"/>
              <a:gd name="T7" fmla="*/ 834 h 863"/>
              <a:gd name="T8" fmla="*/ 284 w 301"/>
              <a:gd name="T9" fmla="*/ 796 h 863"/>
              <a:gd name="T10" fmla="*/ 279 w 301"/>
              <a:gd name="T11" fmla="*/ 758 h 863"/>
              <a:gd name="T12" fmla="*/ 225 w 301"/>
              <a:gd name="T13" fmla="*/ 740 h 863"/>
              <a:gd name="T14" fmla="*/ 77 w 301"/>
              <a:gd name="T15" fmla="*/ 741 h 863"/>
              <a:gd name="T16" fmla="*/ 67 w 301"/>
              <a:gd name="T17" fmla="*/ 740 h 863"/>
              <a:gd name="T18" fmla="*/ 55 w 301"/>
              <a:gd name="T19" fmla="*/ 733 h 863"/>
              <a:gd name="T20" fmla="*/ 67 w 301"/>
              <a:gd name="T21" fmla="*/ 722 h 863"/>
              <a:gd name="T22" fmla="*/ 98 w 301"/>
              <a:gd name="T23" fmla="*/ 721 h 863"/>
              <a:gd name="T24" fmla="*/ 206 w 301"/>
              <a:gd name="T25" fmla="*/ 721 h 863"/>
              <a:gd name="T26" fmla="*/ 222 w 301"/>
              <a:gd name="T27" fmla="*/ 715 h 863"/>
              <a:gd name="T28" fmla="*/ 206 w 301"/>
              <a:gd name="T29" fmla="*/ 709 h 863"/>
              <a:gd name="T30" fmla="*/ 84 w 301"/>
              <a:gd name="T31" fmla="*/ 709 h 863"/>
              <a:gd name="T32" fmla="*/ 47 w 301"/>
              <a:gd name="T33" fmla="*/ 700 h 863"/>
              <a:gd name="T34" fmla="*/ 47 w 301"/>
              <a:gd name="T35" fmla="*/ 703 h 863"/>
              <a:gd name="T36" fmla="*/ 47 w 301"/>
              <a:gd name="T37" fmla="*/ 703 h 863"/>
              <a:gd name="T38" fmla="*/ 49 w 301"/>
              <a:gd name="T39" fmla="*/ 702 h 863"/>
              <a:gd name="T40" fmla="*/ 40 w 301"/>
              <a:gd name="T41" fmla="*/ 722 h 863"/>
              <a:gd name="T42" fmla="*/ 14 w 301"/>
              <a:gd name="T43" fmla="*/ 719 h 863"/>
              <a:gd name="T44" fmla="*/ 6 w 301"/>
              <a:gd name="T45" fmla="*/ 692 h 863"/>
              <a:gd name="T46" fmla="*/ 10 w 301"/>
              <a:gd name="T47" fmla="*/ 674 h 863"/>
              <a:gd name="T48" fmla="*/ 8 w 301"/>
              <a:gd name="T49" fmla="*/ 483 h 863"/>
              <a:gd name="T50" fmla="*/ 13 w 301"/>
              <a:gd name="T51" fmla="*/ 404 h 863"/>
              <a:gd name="T52" fmla="*/ 42 w 301"/>
              <a:gd name="T53" fmla="*/ 333 h 863"/>
              <a:gd name="T54" fmla="*/ 87 w 301"/>
              <a:gd name="T55" fmla="*/ 291 h 863"/>
              <a:gd name="T56" fmla="*/ 106 w 301"/>
              <a:gd name="T57" fmla="*/ 252 h 863"/>
              <a:gd name="T58" fmla="*/ 106 w 301"/>
              <a:gd name="T59" fmla="*/ 95 h 863"/>
              <a:gd name="T60" fmla="*/ 94 w 301"/>
              <a:gd name="T61" fmla="*/ 65 h 863"/>
              <a:gd name="T62" fmla="*/ 86 w 301"/>
              <a:gd name="T63" fmla="*/ 12 h 863"/>
              <a:gd name="T64" fmla="*/ 107 w 301"/>
              <a:gd name="T65" fmla="*/ 12 h 863"/>
              <a:gd name="T66" fmla="*/ 106 w 301"/>
              <a:gd name="T67" fmla="*/ 29 h 863"/>
              <a:gd name="T68" fmla="*/ 135 w 301"/>
              <a:gd name="T69" fmla="*/ 70 h 863"/>
              <a:gd name="T70" fmla="*/ 196 w 301"/>
              <a:gd name="T71" fmla="*/ 65 h 863"/>
              <a:gd name="T72" fmla="*/ 200 w 301"/>
              <a:gd name="T73" fmla="*/ 58 h 863"/>
              <a:gd name="T74" fmla="*/ 214 w 301"/>
              <a:gd name="T75" fmla="*/ 55 h 863"/>
              <a:gd name="T76" fmla="*/ 215 w 301"/>
              <a:gd name="T77" fmla="*/ 67 h 863"/>
              <a:gd name="T78" fmla="*/ 201 w 301"/>
              <a:gd name="T79" fmla="*/ 113 h 863"/>
              <a:gd name="T80" fmla="*/ 201 w 301"/>
              <a:gd name="T81" fmla="*/ 259 h 863"/>
              <a:gd name="T82" fmla="*/ 214 w 301"/>
              <a:gd name="T83" fmla="*/ 287 h 863"/>
              <a:gd name="T84" fmla="*/ 266 w 301"/>
              <a:gd name="T85" fmla="*/ 333 h 863"/>
              <a:gd name="T86" fmla="*/ 294 w 301"/>
              <a:gd name="T87" fmla="*/ 403 h 863"/>
              <a:gd name="T88" fmla="*/ 299 w 301"/>
              <a:gd name="T89" fmla="*/ 677 h 863"/>
              <a:gd name="T90" fmla="*/ 294 w 301"/>
              <a:gd name="T91" fmla="*/ 691 h 863"/>
              <a:gd name="T92" fmla="*/ 292 w 301"/>
              <a:gd name="T93" fmla="*/ 689 h 863"/>
              <a:gd name="T94" fmla="*/ 287 w 301"/>
              <a:gd name="T95" fmla="*/ 659 h 863"/>
              <a:gd name="T96" fmla="*/ 287 w 301"/>
              <a:gd name="T97" fmla="*/ 496 h 863"/>
              <a:gd name="T98" fmla="*/ 261 w 301"/>
              <a:gd name="T99" fmla="*/ 469 h 863"/>
              <a:gd name="T100" fmla="*/ 44 w 301"/>
              <a:gd name="T101" fmla="*/ 469 h 863"/>
              <a:gd name="T102" fmla="*/ 20 w 301"/>
              <a:gd name="T103" fmla="*/ 493 h 863"/>
              <a:gd name="T104" fmla="*/ 20 w 301"/>
              <a:gd name="T105" fmla="*/ 657 h 863"/>
              <a:gd name="T106" fmla="*/ 47 w 301"/>
              <a:gd name="T107" fmla="*/ 684 h 863"/>
              <a:gd name="T108" fmla="*/ 215 w 301"/>
              <a:gd name="T109" fmla="*/ 684 h 863"/>
              <a:gd name="T110" fmla="*/ 242 w 301"/>
              <a:gd name="T111" fmla="*/ 686 h 863"/>
              <a:gd name="T112" fmla="*/ 251 w 301"/>
              <a:gd name="T113" fmla="*/ 693 h 863"/>
              <a:gd name="T114" fmla="*/ 285 w 301"/>
              <a:gd name="T115" fmla="*/ 722 h 863"/>
              <a:gd name="T116" fmla="*/ 294 w 301"/>
              <a:gd name="T117" fmla="*/ 727 h 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01" h="863">
                <a:moveTo>
                  <a:pt x="294" y="727"/>
                </a:moveTo>
                <a:cubicBezTo>
                  <a:pt x="294" y="765"/>
                  <a:pt x="294" y="804"/>
                  <a:pt x="294" y="842"/>
                </a:cubicBezTo>
                <a:cubicBezTo>
                  <a:pt x="294" y="850"/>
                  <a:pt x="295" y="858"/>
                  <a:pt x="286" y="863"/>
                </a:cubicBezTo>
                <a:cubicBezTo>
                  <a:pt x="279" y="854"/>
                  <a:pt x="282" y="843"/>
                  <a:pt x="283" y="834"/>
                </a:cubicBezTo>
                <a:cubicBezTo>
                  <a:pt x="284" y="821"/>
                  <a:pt x="284" y="808"/>
                  <a:pt x="284" y="796"/>
                </a:cubicBezTo>
                <a:cubicBezTo>
                  <a:pt x="283" y="783"/>
                  <a:pt x="290" y="763"/>
                  <a:pt x="279" y="758"/>
                </a:cubicBezTo>
                <a:cubicBezTo>
                  <a:pt x="262" y="750"/>
                  <a:pt x="247" y="738"/>
                  <a:pt x="225" y="740"/>
                </a:cubicBezTo>
                <a:cubicBezTo>
                  <a:pt x="176" y="742"/>
                  <a:pt x="127" y="740"/>
                  <a:pt x="77" y="741"/>
                </a:cubicBezTo>
                <a:cubicBezTo>
                  <a:pt x="74" y="741"/>
                  <a:pt x="71" y="741"/>
                  <a:pt x="67" y="740"/>
                </a:cubicBezTo>
                <a:cubicBezTo>
                  <a:pt x="62" y="739"/>
                  <a:pt x="55" y="739"/>
                  <a:pt x="55" y="733"/>
                </a:cubicBezTo>
                <a:cubicBezTo>
                  <a:pt x="54" y="725"/>
                  <a:pt x="61" y="723"/>
                  <a:pt x="67" y="722"/>
                </a:cubicBezTo>
                <a:cubicBezTo>
                  <a:pt x="77" y="720"/>
                  <a:pt x="88" y="721"/>
                  <a:pt x="98" y="721"/>
                </a:cubicBezTo>
                <a:cubicBezTo>
                  <a:pt x="134" y="721"/>
                  <a:pt x="170" y="721"/>
                  <a:pt x="206" y="721"/>
                </a:cubicBezTo>
                <a:cubicBezTo>
                  <a:pt x="212" y="721"/>
                  <a:pt x="223" y="724"/>
                  <a:pt x="222" y="715"/>
                </a:cubicBezTo>
                <a:cubicBezTo>
                  <a:pt x="222" y="707"/>
                  <a:pt x="212" y="709"/>
                  <a:pt x="206" y="709"/>
                </a:cubicBezTo>
                <a:cubicBezTo>
                  <a:pt x="165" y="708"/>
                  <a:pt x="124" y="709"/>
                  <a:pt x="84" y="709"/>
                </a:cubicBezTo>
                <a:cubicBezTo>
                  <a:pt x="71" y="709"/>
                  <a:pt x="58" y="708"/>
                  <a:pt x="47" y="700"/>
                </a:cubicBezTo>
                <a:cubicBezTo>
                  <a:pt x="46" y="699"/>
                  <a:pt x="45" y="705"/>
                  <a:pt x="47" y="703"/>
                </a:cubicBezTo>
                <a:cubicBezTo>
                  <a:pt x="47" y="702"/>
                  <a:pt x="47" y="703"/>
                  <a:pt x="47" y="703"/>
                </a:cubicBezTo>
                <a:cubicBezTo>
                  <a:pt x="48" y="703"/>
                  <a:pt x="49" y="702"/>
                  <a:pt x="49" y="702"/>
                </a:cubicBezTo>
                <a:cubicBezTo>
                  <a:pt x="55" y="713"/>
                  <a:pt x="49" y="719"/>
                  <a:pt x="40" y="722"/>
                </a:cubicBezTo>
                <a:cubicBezTo>
                  <a:pt x="31" y="726"/>
                  <a:pt x="22" y="725"/>
                  <a:pt x="14" y="719"/>
                </a:cubicBezTo>
                <a:cubicBezTo>
                  <a:pt x="13" y="709"/>
                  <a:pt x="16" y="699"/>
                  <a:pt x="6" y="692"/>
                </a:cubicBezTo>
                <a:cubicBezTo>
                  <a:pt x="0" y="686"/>
                  <a:pt x="10" y="681"/>
                  <a:pt x="10" y="674"/>
                </a:cubicBezTo>
                <a:cubicBezTo>
                  <a:pt x="8" y="610"/>
                  <a:pt x="11" y="546"/>
                  <a:pt x="8" y="483"/>
                </a:cubicBezTo>
                <a:cubicBezTo>
                  <a:pt x="7" y="457"/>
                  <a:pt x="16" y="430"/>
                  <a:pt x="13" y="404"/>
                </a:cubicBezTo>
                <a:cubicBezTo>
                  <a:pt x="10" y="375"/>
                  <a:pt x="24" y="353"/>
                  <a:pt x="42" y="333"/>
                </a:cubicBezTo>
                <a:cubicBezTo>
                  <a:pt x="56" y="318"/>
                  <a:pt x="70" y="303"/>
                  <a:pt x="87" y="291"/>
                </a:cubicBezTo>
                <a:cubicBezTo>
                  <a:pt x="100" y="282"/>
                  <a:pt x="107" y="270"/>
                  <a:pt x="106" y="252"/>
                </a:cubicBezTo>
                <a:cubicBezTo>
                  <a:pt x="105" y="200"/>
                  <a:pt x="106" y="147"/>
                  <a:pt x="106" y="95"/>
                </a:cubicBezTo>
                <a:cubicBezTo>
                  <a:pt x="106" y="83"/>
                  <a:pt x="107" y="72"/>
                  <a:pt x="94" y="65"/>
                </a:cubicBezTo>
                <a:cubicBezTo>
                  <a:pt x="87" y="62"/>
                  <a:pt x="83" y="19"/>
                  <a:pt x="86" y="12"/>
                </a:cubicBezTo>
                <a:cubicBezTo>
                  <a:pt x="93" y="0"/>
                  <a:pt x="100" y="18"/>
                  <a:pt x="107" y="12"/>
                </a:cubicBezTo>
                <a:cubicBezTo>
                  <a:pt x="110" y="18"/>
                  <a:pt x="107" y="23"/>
                  <a:pt x="106" y="29"/>
                </a:cubicBezTo>
                <a:cubicBezTo>
                  <a:pt x="97" y="58"/>
                  <a:pt x="105" y="70"/>
                  <a:pt x="135" y="70"/>
                </a:cubicBezTo>
                <a:cubicBezTo>
                  <a:pt x="156" y="70"/>
                  <a:pt x="176" y="71"/>
                  <a:pt x="196" y="65"/>
                </a:cubicBezTo>
                <a:cubicBezTo>
                  <a:pt x="197" y="62"/>
                  <a:pt x="198" y="60"/>
                  <a:pt x="200" y="58"/>
                </a:cubicBezTo>
                <a:cubicBezTo>
                  <a:pt x="204" y="55"/>
                  <a:pt x="208" y="52"/>
                  <a:pt x="214" y="55"/>
                </a:cubicBezTo>
                <a:cubicBezTo>
                  <a:pt x="218" y="58"/>
                  <a:pt x="219" y="64"/>
                  <a:pt x="215" y="67"/>
                </a:cubicBezTo>
                <a:cubicBezTo>
                  <a:pt x="199" y="79"/>
                  <a:pt x="200" y="94"/>
                  <a:pt x="201" y="113"/>
                </a:cubicBezTo>
                <a:cubicBezTo>
                  <a:pt x="203" y="161"/>
                  <a:pt x="202" y="210"/>
                  <a:pt x="201" y="259"/>
                </a:cubicBezTo>
                <a:cubicBezTo>
                  <a:pt x="201" y="271"/>
                  <a:pt x="203" y="280"/>
                  <a:pt x="214" y="287"/>
                </a:cubicBezTo>
                <a:cubicBezTo>
                  <a:pt x="233" y="301"/>
                  <a:pt x="250" y="316"/>
                  <a:pt x="266" y="333"/>
                </a:cubicBezTo>
                <a:cubicBezTo>
                  <a:pt x="283" y="353"/>
                  <a:pt x="292" y="376"/>
                  <a:pt x="294" y="403"/>
                </a:cubicBezTo>
                <a:cubicBezTo>
                  <a:pt x="301" y="495"/>
                  <a:pt x="295" y="586"/>
                  <a:pt x="299" y="677"/>
                </a:cubicBezTo>
                <a:cubicBezTo>
                  <a:pt x="299" y="683"/>
                  <a:pt x="298" y="687"/>
                  <a:pt x="294" y="691"/>
                </a:cubicBezTo>
                <a:cubicBezTo>
                  <a:pt x="293" y="690"/>
                  <a:pt x="293" y="690"/>
                  <a:pt x="292" y="689"/>
                </a:cubicBezTo>
                <a:cubicBezTo>
                  <a:pt x="286" y="680"/>
                  <a:pt x="287" y="669"/>
                  <a:pt x="287" y="659"/>
                </a:cubicBezTo>
                <a:cubicBezTo>
                  <a:pt x="287" y="605"/>
                  <a:pt x="288" y="550"/>
                  <a:pt x="287" y="496"/>
                </a:cubicBezTo>
                <a:cubicBezTo>
                  <a:pt x="287" y="471"/>
                  <a:pt x="285" y="469"/>
                  <a:pt x="261" y="469"/>
                </a:cubicBezTo>
                <a:cubicBezTo>
                  <a:pt x="189" y="469"/>
                  <a:pt x="116" y="469"/>
                  <a:pt x="44" y="469"/>
                </a:cubicBezTo>
                <a:cubicBezTo>
                  <a:pt x="22" y="469"/>
                  <a:pt x="20" y="471"/>
                  <a:pt x="20" y="493"/>
                </a:cubicBezTo>
                <a:cubicBezTo>
                  <a:pt x="20" y="548"/>
                  <a:pt x="20" y="603"/>
                  <a:pt x="20" y="657"/>
                </a:cubicBezTo>
                <a:cubicBezTo>
                  <a:pt x="20" y="683"/>
                  <a:pt x="21" y="684"/>
                  <a:pt x="47" y="684"/>
                </a:cubicBezTo>
                <a:cubicBezTo>
                  <a:pt x="103" y="685"/>
                  <a:pt x="159" y="684"/>
                  <a:pt x="215" y="684"/>
                </a:cubicBezTo>
                <a:cubicBezTo>
                  <a:pt x="224" y="685"/>
                  <a:pt x="233" y="684"/>
                  <a:pt x="242" y="686"/>
                </a:cubicBezTo>
                <a:cubicBezTo>
                  <a:pt x="246" y="687"/>
                  <a:pt x="250" y="688"/>
                  <a:pt x="251" y="693"/>
                </a:cubicBezTo>
                <a:cubicBezTo>
                  <a:pt x="252" y="715"/>
                  <a:pt x="266" y="721"/>
                  <a:pt x="285" y="722"/>
                </a:cubicBezTo>
                <a:cubicBezTo>
                  <a:pt x="288" y="723"/>
                  <a:pt x="291" y="724"/>
                  <a:pt x="294" y="727"/>
                </a:cubicBezTo>
                <a:close/>
              </a:path>
            </a:pathLst>
          </a:custGeom>
          <a:solidFill>
            <a:srgbClr val="F3F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1">
            <a:extLst>
              <a:ext uri="{FF2B5EF4-FFF2-40B4-BE49-F238E27FC236}">
                <a16:creationId xmlns:a16="http://schemas.microsoft.com/office/drawing/2014/main" id="{4D506AFA-9748-4B39-94CD-A24294938886}"/>
              </a:ext>
            </a:extLst>
          </p:cNvPr>
          <p:cNvSpPr>
            <a:spLocks/>
          </p:cNvSpPr>
          <p:nvPr/>
        </p:nvSpPr>
        <p:spPr bwMode="auto">
          <a:xfrm>
            <a:off x="7158038" y="4110038"/>
            <a:ext cx="444500" cy="847725"/>
          </a:xfrm>
          <a:custGeom>
            <a:avLst/>
            <a:gdLst>
              <a:gd name="T0" fmla="*/ 167 w 245"/>
              <a:gd name="T1" fmla="*/ 16 h 467"/>
              <a:gd name="T2" fmla="*/ 198 w 245"/>
              <a:gd name="T3" fmla="*/ 23 h 467"/>
              <a:gd name="T4" fmla="*/ 238 w 245"/>
              <a:gd name="T5" fmla="*/ 86 h 467"/>
              <a:gd name="T6" fmla="*/ 163 w 245"/>
              <a:gd name="T7" fmla="*/ 420 h 467"/>
              <a:gd name="T8" fmla="*/ 93 w 245"/>
              <a:gd name="T9" fmla="*/ 459 h 467"/>
              <a:gd name="T10" fmla="*/ 4 w 245"/>
              <a:gd name="T11" fmla="*/ 439 h 467"/>
              <a:gd name="T12" fmla="*/ 5 w 245"/>
              <a:gd name="T13" fmla="*/ 418 h 467"/>
              <a:gd name="T14" fmla="*/ 94 w 245"/>
              <a:gd name="T15" fmla="*/ 21 h 467"/>
              <a:gd name="T16" fmla="*/ 111 w 245"/>
              <a:gd name="T17" fmla="*/ 0 h 467"/>
              <a:gd name="T18" fmla="*/ 126 w 245"/>
              <a:gd name="T19" fmla="*/ 5 h 467"/>
              <a:gd name="T20" fmla="*/ 167 w 245"/>
              <a:gd name="T21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5" h="467">
                <a:moveTo>
                  <a:pt x="167" y="16"/>
                </a:moveTo>
                <a:cubicBezTo>
                  <a:pt x="177" y="18"/>
                  <a:pt x="188" y="20"/>
                  <a:pt x="198" y="23"/>
                </a:cubicBezTo>
                <a:cubicBezTo>
                  <a:pt x="229" y="31"/>
                  <a:pt x="245" y="55"/>
                  <a:pt x="238" y="86"/>
                </a:cubicBezTo>
                <a:cubicBezTo>
                  <a:pt x="214" y="197"/>
                  <a:pt x="188" y="309"/>
                  <a:pt x="163" y="420"/>
                </a:cubicBezTo>
                <a:cubicBezTo>
                  <a:pt x="155" y="453"/>
                  <a:pt x="130" y="467"/>
                  <a:pt x="93" y="459"/>
                </a:cubicBezTo>
                <a:cubicBezTo>
                  <a:pt x="63" y="453"/>
                  <a:pt x="34" y="446"/>
                  <a:pt x="4" y="439"/>
                </a:cubicBezTo>
                <a:cubicBezTo>
                  <a:pt x="0" y="432"/>
                  <a:pt x="3" y="424"/>
                  <a:pt x="5" y="418"/>
                </a:cubicBezTo>
                <a:cubicBezTo>
                  <a:pt x="35" y="286"/>
                  <a:pt x="64" y="153"/>
                  <a:pt x="94" y="21"/>
                </a:cubicBezTo>
                <a:cubicBezTo>
                  <a:pt x="96" y="12"/>
                  <a:pt x="98" y="1"/>
                  <a:pt x="111" y="0"/>
                </a:cubicBezTo>
                <a:cubicBezTo>
                  <a:pt x="116" y="2"/>
                  <a:pt x="121" y="3"/>
                  <a:pt x="126" y="5"/>
                </a:cubicBezTo>
                <a:cubicBezTo>
                  <a:pt x="139" y="9"/>
                  <a:pt x="155" y="5"/>
                  <a:pt x="167" y="16"/>
                </a:cubicBezTo>
                <a:close/>
              </a:path>
            </a:pathLst>
          </a:custGeom>
          <a:solidFill>
            <a:srgbClr val="CE7D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0E415E2C-A618-47B8-9D3C-B6780139EE3E}"/>
              </a:ext>
            </a:extLst>
          </p:cNvPr>
          <p:cNvSpPr>
            <a:spLocks/>
          </p:cNvSpPr>
          <p:nvPr/>
        </p:nvSpPr>
        <p:spPr bwMode="auto">
          <a:xfrm>
            <a:off x="8382000" y="4527550"/>
            <a:ext cx="506412" cy="350837"/>
          </a:xfrm>
          <a:custGeom>
            <a:avLst/>
            <a:gdLst>
              <a:gd name="T0" fmla="*/ 0 w 279"/>
              <a:gd name="T1" fmla="*/ 22 h 193"/>
              <a:gd name="T2" fmla="*/ 20 w 279"/>
              <a:gd name="T3" fmla="*/ 22 h 193"/>
              <a:gd name="T4" fmla="*/ 34 w 279"/>
              <a:gd name="T5" fmla="*/ 13 h 193"/>
              <a:gd name="T6" fmla="*/ 23 w 279"/>
              <a:gd name="T7" fmla="*/ 3 h 193"/>
              <a:gd name="T8" fmla="*/ 25 w 279"/>
              <a:gd name="T9" fmla="*/ 0 h 193"/>
              <a:gd name="T10" fmla="*/ 201 w 279"/>
              <a:gd name="T11" fmla="*/ 6 h 193"/>
              <a:gd name="T12" fmla="*/ 207 w 279"/>
              <a:gd name="T13" fmla="*/ 6 h 193"/>
              <a:gd name="T14" fmla="*/ 221 w 279"/>
              <a:gd name="T15" fmla="*/ 21 h 193"/>
              <a:gd name="T16" fmla="*/ 206 w 279"/>
              <a:gd name="T17" fmla="*/ 30 h 193"/>
              <a:gd name="T18" fmla="*/ 62 w 279"/>
              <a:gd name="T19" fmla="*/ 30 h 193"/>
              <a:gd name="T20" fmla="*/ 40 w 279"/>
              <a:gd name="T21" fmla="*/ 38 h 193"/>
              <a:gd name="T22" fmla="*/ 90 w 279"/>
              <a:gd name="T23" fmla="*/ 38 h 193"/>
              <a:gd name="T24" fmla="*/ 226 w 279"/>
              <a:gd name="T25" fmla="*/ 35 h 193"/>
              <a:gd name="T26" fmla="*/ 245 w 279"/>
              <a:gd name="T27" fmla="*/ 45 h 193"/>
              <a:gd name="T28" fmla="*/ 258 w 279"/>
              <a:gd name="T29" fmla="*/ 52 h 193"/>
              <a:gd name="T30" fmla="*/ 276 w 279"/>
              <a:gd name="T31" fmla="*/ 71 h 193"/>
              <a:gd name="T32" fmla="*/ 272 w 279"/>
              <a:gd name="T33" fmla="*/ 166 h 193"/>
              <a:gd name="T34" fmla="*/ 243 w 279"/>
              <a:gd name="T35" fmla="*/ 186 h 193"/>
              <a:gd name="T36" fmla="*/ 96 w 279"/>
              <a:gd name="T37" fmla="*/ 190 h 193"/>
              <a:gd name="T38" fmla="*/ 44 w 279"/>
              <a:gd name="T39" fmla="*/ 190 h 193"/>
              <a:gd name="T40" fmla="*/ 0 w 279"/>
              <a:gd name="T41" fmla="*/ 144 h 193"/>
              <a:gd name="T42" fmla="*/ 0 w 279"/>
              <a:gd name="T43" fmla="*/ 2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9" h="193">
                <a:moveTo>
                  <a:pt x="0" y="22"/>
                </a:moveTo>
                <a:cubicBezTo>
                  <a:pt x="6" y="22"/>
                  <a:pt x="13" y="21"/>
                  <a:pt x="20" y="22"/>
                </a:cubicBezTo>
                <a:cubicBezTo>
                  <a:pt x="26" y="22"/>
                  <a:pt x="32" y="20"/>
                  <a:pt x="34" y="13"/>
                </a:cubicBezTo>
                <a:cubicBezTo>
                  <a:pt x="37" y="3"/>
                  <a:pt x="25" y="8"/>
                  <a:pt x="23" y="3"/>
                </a:cubicBezTo>
                <a:cubicBezTo>
                  <a:pt x="23" y="2"/>
                  <a:pt x="24" y="0"/>
                  <a:pt x="25" y="0"/>
                </a:cubicBezTo>
                <a:cubicBezTo>
                  <a:pt x="83" y="12"/>
                  <a:pt x="142" y="3"/>
                  <a:pt x="201" y="6"/>
                </a:cubicBezTo>
                <a:cubicBezTo>
                  <a:pt x="203" y="6"/>
                  <a:pt x="205" y="6"/>
                  <a:pt x="207" y="6"/>
                </a:cubicBezTo>
                <a:cubicBezTo>
                  <a:pt x="216" y="7"/>
                  <a:pt x="221" y="14"/>
                  <a:pt x="221" y="21"/>
                </a:cubicBezTo>
                <a:cubicBezTo>
                  <a:pt x="221" y="29"/>
                  <a:pt x="213" y="30"/>
                  <a:pt x="206" y="30"/>
                </a:cubicBezTo>
                <a:cubicBezTo>
                  <a:pt x="158" y="30"/>
                  <a:pt x="110" y="30"/>
                  <a:pt x="62" y="30"/>
                </a:cubicBezTo>
                <a:cubicBezTo>
                  <a:pt x="56" y="30"/>
                  <a:pt x="48" y="28"/>
                  <a:pt x="40" y="38"/>
                </a:cubicBezTo>
                <a:cubicBezTo>
                  <a:pt x="59" y="38"/>
                  <a:pt x="75" y="38"/>
                  <a:pt x="90" y="38"/>
                </a:cubicBezTo>
                <a:cubicBezTo>
                  <a:pt x="135" y="36"/>
                  <a:pt x="180" y="41"/>
                  <a:pt x="226" y="35"/>
                </a:cubicBezTo>
                <a:cubicBezTo>
                  <a:pt x="234" y="34"/>
                  <a:pt x="239" y="40"/>
                  <a:pt x="245" y="45"/>
                </a:cubicBezTo>
                <a:cubicBezTo>
                  <a:pt x="248" y="48"/>
                  <a:pt x="252" y="54"/>
                  <a:pt x="258" y="52"/>
                </a:cubicBezTo>
                <a:cubicBezTo>
                  <a:pt x="279" y="44"/>
                  <a:pt x="276" y="59"/>
                  <a:pt x="276" y="71"/>
                </a:cubicBezTo>
                <a:cubicBezTo>
                  <a:pt x="276" y="103"/>
                  <a:pt x="277" y="134"/>
                  <a:pt x="272" y="166"/>
                </a:cubicBezTo>
                <a:cubicBezTo>
                  <a:pt x="268" y="181"/>
                  <a:pt x="257" y="184"/>
                  <a:pt x="243" y="186"/>
                </a:cubicBezTo>
                <a:cubicBezTo>
                  <a:pt x="194" y="193"/>
                  <a:pt x="145" y="188"/>
                  <a:pt x="96" y="190"/>
                </a:cubicBezTo>
                <a:cubicBezTo>
                  <a:pt x="79" y="190"/>
                  <a:pt x="62" y="190"/>
                  <a:pt x="44" y="190"/>
                </a:cubicBezTo>
                <a:cubicBezTo>
                  <a:pt x="18" y="189"/>
                  <a:pt x="0" y="170"/>
                  <a:pt x="0" y="144"/>
                </a:cubicBezTo>
                <a:cubicBezTo>
                  <a:pt x="0" y="103"/>
                  <a:pt x="0" y="62"/>
                  <a:pt x="0" y="22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3">
            <a:extLst>
              <a:ext uri="{FF2B5EF4-FFF2-40B4-BE49-F238E27FC236}">
                <a16:creationId xmlns:a16="http://schemas.microsoft.com/office/drawing/2014/main" id="{D5B10569-CC0B-4703-85C6-148485D73363}"/>
              </a:ext>
            </a:extLst>
          </p:cNvPr>
          <p:cNvSpPr>
            <a:spLocks/>
          </p:cNvSpPr>
          <p:nvPr/>
        </p:nvSpPr>
        <p:spPr bwMode="auto">
          <a:xfrm>
            <a:off x="7769225" y="4008438"/>
            <a:ext cx="465137" cy="863600"/>
          </a:xfrm>
          <a:custGeom>
            <a:avLst/>
            <a:gdLst>
              <a:gd name="T0" fmla="*/ 124 w 256"/>
              <a:gd name="T1" fmla="*/ 0 h 476"/>
              <a:gd name="T2" fmla="*/ 226 w 256"/>
              <a:gd name="T3" fmla="*/ 0 h 476"/>
              <a:gd name="T4" fmla="*/ 254 w 256"/>
              <a:gd name="T5" fmla="*/ 31 h 476"/>
              <a:gd name="T6" fmla="*/ 201 w 256"/>
              <a:gd name="T7" fmla="*/ 190 h 476"/>
              <a:gd name="T8" fmla="*/ 163 w 256"/>
              <a:gd name="T9" fmla="*/ 232 h 476"/>
              <a:gd name="T10" fmla="*/ 137 w 256"/>
              <a:gd name="T11" fmla="*/ 279 h 476"/>
              <a:gd name="T12" fmla="*/ 138 w 256"/>
              <a:gd name="T13" fmla="*/ 407 h 476"/>
              <a:gd name="T14" fmla="*/ 156 w 256"/>
              <a:gd name="T15" fmla="*/ 428 h 476"/>
              <a:gd name="T16" fmla="*/ 204 w 256"/>
              <a:gd name="T17" fmla="*/ 447 h 476"/>
              <a:gd name="T18" fmla="*/ 212 w 256"/>
              <a:gd name="T19" fmla="*/ 463 h 476"/>
              <a:gd name="T20" fmla="*/ 198 w 256"/>
              <a:gd name="T21" fmla="*/ 476 h 476"/>
              <a:gd name="T22" fmla="*/ 54 w 256"/>
              <a:gd name="T23" fmla="*/ 475 h 476"/>
              <a:gd name="T24" fmla="*/ 45 w 256"/>
              <a:gd name="T25" fmla="*/ 451 h 476"/>
              <a:gd name="T26" fmla="*/ 93 w 256"/>
              <a:gd name="T27" fmla="*/ 428 h 476"/>
              <a:gd name="T28" fmla="*/ 114 w 256"/>
              <a:gd name="T29" fmla="*/ 404 h 476"/>
              <a:gd name="T30" fmla="*/ 114 w 256"/>
              <a:gd name="T31" fmla="*/ 272 h 476"/>
              <a:gd name="T32" fmla="*/ 104 w 256"/>
              <a:gd name="T33" fmla="*/ 247 h 476"/>
              <a:gd name="T34" fmla="*/ 53 w 256"/>
              <a:gd name="T35" fmla="*/ 198 h 476"/>
              <a:gd name="T36" fmla="*/ 1 w 256"/>
              <a:gd name="T37" fmla="*/ 56 h 476"/>
              <a:gd name="T38" fmla="*/ 1 w 256"/>
              <a:gd name="T39" fmla="*/ 17 h 476"/>
              <a:gd name="T40" fmla="*/ 22 w 256"/>
              <a:gd name="T41" fmla="*/ 0 h 476"/>
              <a:gd name="T42" fmla="*/ 124 w 256"/>
              <a:gd name="T43" fmla="*/ 0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56" h="476">
                <a:moveTo>
                  <a:pt x="124" y="0"/>
                </a:moveTo>
                <a:cubicBezTo>
                  <a:pt x="158" y="0"/>
                  <a:pt x="192" y="0"/>
                  <a:pt x="226" y="0"/>
                </a:cubicBezTo>
                <a:cubicBezTo>
                  <a:pt x="247" y="0"/>
                  <a:pt x="256" y="10"/>
                  <a:pt x="254" y="31"/>
                </a:cubicBezTo>
                <a:cubicBezTo>
                  <a:pt x="248" y="88"/>
                  <a:pt x="238" y="144"/>
                  <a:pt x="201" y="190"/>
                </a:cubicBezTo>
                <a:cubicBezTo>
                  <a:pt x="189" y="205"/>
                  <a:pt x="175" y="218"/>
                  <a:pt x="163" y="232"/>
                </a:cubicBezTo>
                <a:cubicBezTo>
                  <a:pt x="153" y="243"/>
                  <a:pt x="134" y="254"/>
                  <a:pt x="137" y="279"/>
                </a:cubicBezTo>
                <a:cubicBezTo>
                  <a:pt x="141" y="321"/>
                  <a:pt x="138" y="364"/>
                  <a:pt x="138" y="407"/>
                </a:cubicBezTo>
                <a:cubicBezTo>
                  <a:pt x="137" y="420"/>
                  <a:pt x="140" y="427"/>
                  <a:pt x="156" y="428"/>
                </a:cubicBezTo>
                <a:cubicBezTo>
                  <a:pt x="173" y="430"/>
                  <a:pt x="189" y="439"/>
                  <a:pt x="204" y="447"/>
                </a:cubicBezTo>
                <a:cubicBezTo>
                  <a:pt x="210" y="450"/>
                  <a:pt x="214" y="456"/>
                  <a:pt x="212" y="463"/>
                </a:cubicBezTo>
                <a:cubicBezTo>
                  <a:pt x="209" y="470"/>
                  <a:pt x="206" y="476"/>
                  <a:pt x="198" y="476"/>
                </a:cubicBezTo>
                <a:cubicBezTo>
                  <a:pt x="150" y="476"/>
                  <a:pt x="102" y="476"/>
                  <a:pt x="54" y="475"/>
                </a:cubicBezTo>
                <a:cubicBezTo>
                  <a:pt x="41" y="475"/>
                  <a:pt x="36" y="460"/>
                  <a:pt x="45" y="451"/>
                </a:cubicBezTo>
                <a:cubicBezTo>
                  <a:pt x="58" y="437"/>
                  <a:pt x="74" y="429"/>
                  <a:pt x="93" y="428"/>
                </a:cubicBezTo>
                <a:cubicBezTo>
                  <a:pt x="109" y="427"/>
                  <a:pt x="114" y="419"/>
                  <a:pt x="114" y="404"/>
                </a:cubicBezTo>
                <a:cubicBezTo>
                  <a:pt x="114" y="360"/>
                  <a:pt x="114" y="316"/>
                  <a:pt x="114" y="272"/>
                </a:cubicBezTo>
                <a:cubicBezTo>
                  <a:pt x="114" y="261"/>
                  <a:pt x="109" y="255"/>
                  <a:pt x="104" y="247"/>
                </a:cubicBezTo>
                <a:cubicBezTo>
                  <a:pt x="90" y="227"/>
                  <a:pt x="67" y="217"/>
                  <a:pt x="53" y="198"/>
                </a:cubicBezTo>
                <a:cubicBezTo>
                  <a:pt x="22" y="155"/>
                  <a:pt x="1" y="110"/>
                  <a:pt x="1" y="56"/>
                </a:cubicBezTo>
                <a:cubicBezTo>
                  <a:pt x="1" y="43"/>
                  <a:pt x="0" y="30"/>
                  <a:pt x="1" y="17"/>
                </a:cubicBezTo>
                <a:cubicBezTo>
                  <a:pt x="3" y="2"/>
                  <a:pt x="9" y="0"/>
                  <a:pt x="22" y="0"/>
                </a:cubicBezTo>
                <a:cubicBezTo>
                  <a:pt x="56" y="0"/>
                  <a:pt x="90" y="0"/>
                  <a:pt x="124" y="0"/>
                </a:cubicBezTo>
                <a:close/>
              </a:path>
            </a:pathLst>
          </a:custGeom>
          <a:solidFill>
            <a:srgbClr val="F5F0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4">
            <a:extLst>
              <a:ext uri="{FF2B5EF4-FFF2-40B4-BE49-F238E27FC236}">
                <a16:creationId xmlns:a16="http://schemas.microsoft.com/office/drawing/2014/main" id="{1AA5FEBD-E9BD-46C0-8FC1-991A6645068A}"/>
              </a:ext>
            </a:extLst>
          </p:cNvPr>
          <p:cNvSpPr>
            <a:spLocks/>
          </p:cNvSpPr>
          <p:nvPr/>
        </p:nvSpPr>
        <p:spPr bwMode="auto">
          <a:xfrm>
            <a:off x="4264025" y="3719513"/>
            <a:ext cx="346075" cy="1247775"/>
          </a:xfrm>
          <a:custGeom>
            <a:avLst/>
            <a:gdLst>
              <a:gd name="T0" fmla="*/ 179 w 191"/>
              <a:gd name="T1" fmla="*/ 0 h 688"/>
              <a:gd name="T2" fmla="*/ 175 w 191"/>
              <a:gd name="T3" fmla="*/ 23 h 688"/>
              <a:gd name="T4" fmla="*/ 175 w 191"/>
              <a:gd name="T5" fmla="*/ 656 h 688"/>
              <a:gd name="T6" fmla="*/ 191 w 191"/>
              <a:gd name="T7" fmla="*/ 679 h 688"/>
              <a:gd name="T8" fmla="*/ 173 w 191"/>
              <a:gd name="T9" fmla="*/ 677 h 688"/>
              <a:gd name="T10" fmla="*/ 166 w 191"/>
              <a:gd name="T11" fmla="*/ 652 h 688"/>
              <a:gd name="T12" fmla="*/ 171 w 191"/>
              <a:gd name="T13" fmla="*/ 635 h 688"/>
              <a:gd name="T14" fmla="*/ 171 w 191"/>
              <a:gd name="T15" fmla="*/ 316 h 688"/>
              <a:gd name="T16" fmla="*/ 159 w 191"/>
              <a:gd name="T17" fmla="*/ 324 h 688"/>
              <a:gd name="T18" fmla="*/ 140 w 191"/>
              <a:gd name="T19" fmla="*/ 327 h 688"/>
              <a:gd name="T20" fmla="*/ 10 w 191"/>
              <a:gd name="T21" fmla="*/ 283 h 688"/>
              <a:gd name="T22" fmla="*/ 0 w 191"/>
              <a:gd name="T23" fmla="*/ 276 h 688"/>
              <a:gd name="T24" fmla="*/ 55 w 191"/>
              <a:gd name="T25" fmla="*/ 146 h 688"/>
              <a:gd name="T26" fmla="*/ 97 w 191"/>
              <a:gd name="T27" fmla="*/ 48 h 688"/>
              <a:gd name="T28" fmla="*/ 132 w 191"/>
              <a:gd name="T29" fmla="*/ 26 h 688"/>
              <a:gd name="T30" fmla="*/ 179 w 191"/>
              <a:gd name="T31" fmla="*/ 0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1" h="688">
                <a:moveTo>
                  <a:pt x="179" y="0"/>
                </a:moveTo>
                <a:cubicBezTo>
                  <a:pt x="175" y="7"/>
                  <a:pt x="175" y="15"/>
                  <a:pt x="175" y="23"/>
                </a:cubicBezTo>
                <a:cubicBezTo>
                  <a:pt x="175" y="234"/>
                  <a:pt x="175" y="445"/>
                  <a:pt x="175" y="656"/>
                </a:cubicBezTo>
                <a:cubicBezTo>
                  <a:pt x="175" y="668"/>
                  <a:pt x="175" y="679"/>
                  <a:pt x="191" y="679"/>
                </a:cubicBezTo>
                <a:cubicBezTo>
                  <a:pt x="184" y="688"/>
                  <a:pt x="176" y="682"/>
                  <a:pt x="173" y="677"/>
                </a:cubicBezTo>
                <a:cubicBezTo>
                  <a:pt x="170" y="669"/>
                  <a:pt x="159" y="662"/>
                  <a:pt x="166" y="652"/>
                </a:cubicBezTo>
                <a:cubicBezTo>
                  <a:pt x="169" y="646"/>
                  <a:pt x="171" y="641"/>
                  <a:pt x="171" y="635"/>
                </a:cubicBezTo>
                <a:cubicBezTo>
                  <a:pt x="171" y="529"/>
                  <a:pt x="171" y="422"/>
                  <a:pt x="171" y="316"/>
                </a:cubicBezTo>
                <a:cubicBezTo>
                  <a:pt x="163" y="314"/>
                  <a:pt x="162" y="320"/>
                  <a:pt x="159" y="324"/>
                </a:cubicBezTo>
                <a:cubicBezTo>
                  <a:pt x="153" y="329"/>
                  <a:pt x="147" y="329"/>
                  <a:pt x="140" y="327"/>
                </a:cubicBezTo>
                <a:cubicBezTo>
                  <a:pt x="97" y="311"/>
                  <a:pt x="53" y="298"/>
                  <a:pt x="10" y="283"/>
                </a:cubicBezTo>
                <a:cubicBezTo>
                  <a:pt x="6" y="281"/>
                  <a:pt x="3" y="279"/>
                  <a:pt x="0" y="276"/>
                </a:cubicBezTo>
                <a:cubicBezTo>
                  <a:pt x="23" y="235"/>
                  <a:pt x="36" y="189"/>
                  <a:pt x="55" y="146"/>
                </a:cubicBezTo>
                <a:cubicBezTo>
                  <a:pt x="70" y="114"/>
                  <a:pt x="81" y="80"/>
                  <a:pt x="97" y="48"/>
                </a:cubicBezTo>
                <a:cubicBezTo>
                  <a:pt x="103" y="38"/>
                  <a:pt x="119" y="32"/>
                  <a:pt x="132" y="26"/>
                </a:cubicBezTo>
                <a:cubicBezTo>
                  <a:pt x="148" y="18"/>
                  <a:pt x="165" y="12"/>
                  <a:pt x="179" y="0"/>
                </a:cubicBezTo>
                <a:close/>
              </a:path>
            </a:pathLst>
          </a:custGeom>
          <a:solidFill>
            <a:srgbClr val="F0F3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5">
            <a:extLst>
              <a:ext uri="{FF2B5EF4-FFF2-40B4-BE49-F238E27FC236}">
                <a16:creationId xmlns:a16="http://schemas.microsoft.com/office/drawing/2014/main" id="{A749187F-4230-4DE1-A8D5-9EF31935ED8B}"/>
              </a:ext>
            </a:extLst>
          </p:cNvPr>
          <p:cNvSpPr>
            <a:spLocks/>
          </p:cNvSpPr>
          <p:nvPr/>
        </p:nvSpPr>
        <p:spPr bwMode="auto">
          <a:xfrm>
            <a:off x="5227638" y="3684588"/>
            <a:ext cx="384175" cy="636587"/>
          </a:xfrm>
          <a:custGeom>
            <a:avLst/>
            <a:gdLst>
              <a:gd name="T0" fmla="*/ 40 w 212"/>
              <a:gd name="T1" fmla="*/ 343 h 351"/>
              <a:gd name="T2" fmla="*/ 41 w 212"/>
              <a:gd name="T3" fmla="*/ 51 h 351"/>
              <a:gd name="T4" fmla="*/ 13 w 212"/>
              <a:gd name="T5" fmla="*/ 11 h 351"/>
              <a:gd name="T6" fmla="*/ 0 w 212"/>
              <a:gd name="T7" fmla="*/ 3 h 351"/>
              <a:gd name="T8" fmla="*/ 35 w 212"/>
              <a:gd name="T9" fmla="*/ 13 h 351"/>
              <a:gd name="T10" fmla="*/ 85 w 212"/>
              <a:gd name="T11" fmla="*/ 47 h 351"/>
              <a:gd name="T12" fmla="*/ 127 w 212"/>
              <a:gd name="T13" fmla="*/ 94 h 351"/>
              <a:gd name="T14" fmla="*/ 164 w 212"/>
              <a:gd name="T15" fmla="*/ 181 h 351"/>
              <a:gd name="T16" fmla="*/ 212 w 212"/>
              <a:gd name="T17" fmla="*/ 299 h 351"/>
              <a:gd name="T18" fmla="*/ 174 w 212"/>
              <a:gd name="T19" fmla="*/ 313 h 351"/>
              <a:gd name="T20" fmla="*/ 56 w 212"/>
              <a:gd name="T21" fmla="*/ 351 h 351"/>
              <a:gd name="T22" fmla="*/ 40 w 212"/>
              <a:gd name="T23" fmla="*/ 343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2" h="351">
                <a:moveTo>
                  <a:pt x="40" y="343"/>
                </a:moveTo>
                <a:cubicBezTo>
                  <a:pt x="40" y="246"/>
                  <a:pt x="39" y="148"/>
                  <a:pt x="41" y="51"/>
                </a:cubicBezTo>
                <a:cubicBezTo>
                  <a:pt x="41" y="29"/>
                  <a:pt x="35" y="16"/>
                  <a:pt x="13" y="11"/>
                </a:cubicBezTo>
                <a:cubicBezTo>
                  <a:pt x="7" y="10"/>
                  <a:pt x="3" y="8"/>
                  <a:pt x="0" y="3"/>
                </a:cubicBezTo>
                <a:cubicBezTo>
                  <a:pt x="14" y="0"/>
                  <a:pt x="28" y="3"/>
                  <a:pt x="35" y="13"/>
                </a:cubicBezTo>
                <a:cubicBezTo>
                  <a:pt x="48" y="31"/>
                  <a:pt x="67" y="39"/>
                  <a:pt x="85" y="47"/>
                </a:cubicBezTo>
                <a:cubicBezTo>
                  <a:pt x="106" y="57"/>
                  <a:pt x="120" y="70"/>
                  <a:pt x="127" y="94"/>
                </a:cubicBezTo>
                <a:cubicBezTo>
                  <a:pt x="136" y="124"/>
                  <a:pt x="152" y="152"/>
                  <a:pt x="164" y="181"/>
                </a:cubicBezTo>
                <a:cubicBezTo>
                  <a:pt x="181" y="220"/>
                  <a:pt x="196" y="260"/>
                  <a:pt x="212" y="299"/>
                </a:cubicBezTo>
                <a:cubicBezTo>
                  <a:pt x="201" y="308"/>
                  <a:pt x="186" y="308"/>
                  <a:pt x="174" y="313"/>
                </a:cubicBezTo>
                <a:cubicBezTo>
                  <a:pt x="135" y="327"/>
                  <a:pt x="96" y="341"/>
                  <a:pt x="56" y="351"/>
                </a:cubicBezTo>
                <a:cubicBezTo>
                  <a:pt x="51" y="349"/>
                  <a:pt x="47" y="342"/>
                  <a:pt x="40" y="343"/>
                </a:cubicBezTo>
                <a:close/>
              </a:path>
            </a:pathLst>
          </a:custGeom>
          <a:solidFill>
            <a:srgbClr val="F1F2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6">
            <a:extLst>
              <a:ext uri="{FF2B5EF4-FFF2-40B4-BE49-F238E27FC236}">
                <a16:creationId xmlns:a16="http://schemas.microsoft.com/office/drawing/2014/main" id="{4403E65B-66C0-41F1-BF22-D8DD5BF5C21A}"/>
              </a:ext>
            </a:extLst>
          </p:cNvPr>
          <p:cNvSpPr>
            <a:spLocks/>
          </p:cNvSpPr>
          <p:nvPr/>
        </p:nvSpPr>
        <p:spPr bwMode="auto">
          <a:xfrm>
            <a:off x="5911850" y="2201863"/>
            <a:ext cx="903287" cy="139700"/>
          </a:xfrm>
          <a:custGeom>
            <a:avLst/>
            <a:gdLst>
              <a:gd name="T0" fmla="*/ 435 w 498"/>
              <a:gd name="T1" fmla="*/ 77 h 77"/>
              <a:gd name="T2" fmla="*/ 62 w 498"/>
              <a:gd name="T3" fmla="*/ 77 h 77"/>
              <a:gd name="T4" fmla="*/ 34 w 498"/>
              <a:gd name="T5" fmla="*/ 77 h 77"/>
              <a:gd name="T6" fmla="*/ 0 w 498"/>
              <a:gd name="T7" fmla="*/ 43 h 77"/>
              <a:gd name="T8" fmla="*/ 35 w 498"/>
              <a:gd name="T9" fmla="*/ 7 h 77"/>
              <a:gd name="T10" fmla="*/ 59 w 498"/>
              <a:gd name="T11" fmla="*/ 1 h 77"/>
              <a:gd name="T12" fmla="*/ 409 w 498"/>
              <a:gd name="T13" fmla="*/ 2 h 77"/>
              <a:gd name="T14" fmla="*/ 439 w 498"/>
              <a:gd name="T15" fmla="*/ 0 h 77"/>
              <a:gd name="T16" fmla="*/ 459 w 498"/>
              <a:gd name="T17" fmla="*/ 7 h 77"/>
              <a:gd name="T18" fmla="*/ 498 w 498"/>
              <a:gd name="T19" fmla="*/ 42 h 77"/>
              <a:gd name="T20" fmla="*/ 459 w 498"/>
              <a:gd name="T21" fmla="*/ 77 h 77"/>
              <a:gd name="T22" fmla="*/ 435 w 498"/>
              <a:gd name="T23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98" h="77">
                <a:moveTo>
                  <a:pt x="435" y="77"/>
                </a:moveTo>
                <a:cubicBezTo>
                  <a:pt x="310" y="77"/>
                  <a:pt x="186" y="77"/>
                  <a:pt x="62" y="77"/>
                </a:cubicBezTo>
                <a:cubicBezTo>
                  <a:pt x="53" y="77"/>
                  <a:pt x="43" y="77"/>
                  <a:pt x="34" y="77"/>
                </a:cubicBezTo>
                <a:cubicBezTo>
                  <a:pt x="13" y="75"/>
                  <a:pt x="0" y="62"/>
                  <a:pt x="0" y="43"/>
                </a:cubicBezTo>
                <a:cubicBezTo>
                  <a:pt x="0" y="22"/>
                  <a:pt x="13" y="9"/>
                  <a:pt x="35" y="7"/>
                </a:cubicBezTo>
                <a:cubicBezTo>
                  <a:pt x="43" y="6"/>
                  <a:pt x="54" y="13"/>
                  <a:pt x="59" y="1"/>
                </a:cubicBezTo>
                <a:cubicBezTo>
                  <a:pt x="176" y="3"/>
                  <a:pt x="292" y="1"/>
                  <a:pt x="409" y="2"/>
                </a:cubicBezTo>
                <a:cubicBezTo>
                  <a:pt x="419" y="2"/>
                  <a:pt x="429" y="2"/>
                  <a:pt x="439" y="0"/>
                </a:cubicBezTo>
                <a:cubicBezTo>
                  <a:pt x="442" y="10"/>
                  <a:pt x="451" y="7"/>
                  <a:pt x="459" y="7"/>
                </a:cubicBezTo>
                <a:cubicBezTo>
                  <a:pt x="484" y="8"/>
                  <a:pt x="498" y="21"/>
                  <a:pt x="498" y="42"/>
                </a:cubicBezTo>
                <a:cubicBezTo>
                  <a:pt x="498" y="63"/>
                  <a:pt x="483" y="76"/>
                  <a:pt x="459" y="77"/>
                </a:cubicBezTo>
                <a:cubicBezTo>
                  <a:pt x="451" y="77"/>
                  <a:pt x="443" y="77"/>
                  <a:pt x="435" y="77"/>
                </a:cubicBezTo>
                <a:close/>
              </a:path>
            </a:pathLst>
          </a:custGeom>
          <a:solidFill>
            <a:srgbClr val="934E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7">
            <a:extLst>
              <a:ext uri="{FF2B5EF4-FFF2-40B4-BE49-F238E27FC236}">
                <a16:creationId xmlns:a16="http://schemas.microsoft.com/office/drawing/2014/main" id="{4F656F56-82F5-4265-A2F0-B768BAB590FE}"/>
              </a:ext>
            </a:extLst>
          </p:cNvPr>
          <p:cNvSpPr>
            <a:spLocks/>
          </p:cNvSpPr>
          <p:nvPr/>
        </p:nvSpPr>
        <p:spPr bwMode="auto">
          <a:xfrm>
            <a:off x="5700713" y="4105275"/>
            <a:ext cx="533400" cy="869950"/>
          </a:xfrm>
          <a:custGeom>
            <a:avLst/>
            <a:gdLst>
              <a:gd name="T0" fmla="*/ 72 w 294"/>
              <a:gd name="T1" fmla="*/ 31 h 480"/>
              <a:gd name="T2" fmla="*/ 173 w 294"/>
              <a:gd name="T3" fmla="*/ 9 h 480"/>
              <a:gd name="T4" fmla="*/ 187 w 294"/>
              <a:gd name="T5" fmla="*/ 0 h 480"/>
              <a:gd name="T6" fmla="*/ 194 w 294"/>
              <a:gd name="T7" fmla="*/ 14 h 480"/>
              <a:gd name="T8" fmla="*/ 269 w 294"/>
              <a:gd name="T9" fmla="*/ 333 h 480"/>
              <a:gd name="T10" fmla="*/ 290 w 294"/>
              <a:gd name="T11" fmla="*/ 419 h 480"/>
              <a:gd name="T12" fmla="*/ 291 w 294"/>
              <a:gd name="T13" fmla="*/ 442 h 480"/>
              <a:gd name="T14" fmla="*/ 140 w 294"/>
              <a:gd name="T15" fmla="*/ 477 h 480"/>
              <a:gd name="T16" fmla="*/ 105 w 294"/>
              <a:gd name="T17" fmla="*/ 478 h 480"/>
              <a:gd name="T18" fmla="*/ 94 w 294"/>
              <a:gd name="T19" fmla="*/ 467 h 480"/>
              <a:gd name="T20" fmla="*/ 108 w 294"/>
              <a:gd name="T21" fmla="*/ 430 h 480"/>
              <a:gd name="T22" fmla="*/ 201 w 294"/>
              <a:gd name="T23" fmla="*/ 408 h 480"/>
              <a:gd name="T24" fmla="*/ 226 w 294"/>
              <a:gd name="T25" fmla="*/ 374 h 480"/>
              <a:gd name="T26" fmla="*/ 217 w 294"/>
              <a:gd name="T27" fmla="*/ 344 h 480"/>
              <a:gd name="T28" fmla="*/ 210 w 294"/>
              <a:gd name="T29" fmla="*/ 310 h 480"/>
              <a:gd name="T30" fmla="*/ 204 w 294"/>
              <a:gd name="T31" fmla="*/ 283 h 480"/>
              <a:gd name="T32" fmla="*/ 190 w 294"/>
              <a:gd name="T33" fmla="*/ 255 h 480"/>
              <a:gd name="T34" fmla="*/ 192 w 294"/>
              <a:gd name="T35" fmla="*/ 223 h 480"/>
              <a:gd name="T36" fmla="*/ 175 w 294"/>
              <a:gd name="T37" fmla="*/ 196 h 480"/>
              <a:gd name="T38" fmla="*/ 170 w 294"/>
              <a:gd name="T39" fmla="*/ 166 h 480"/>
              <a:gd name="T40" fmla="*/ 170 w 294"/>
              <a:gd name="T41" fmla="*/ 127 h 480"/>
              <a:gd name="T42" fmla="*/ 162 w 294"/>
              <a:gd name="T43" fmla="*/ 98 h 480"/>
              <a:gd name="T44" fmla="*/ 124 w 294"/>
              <a:gd name="T45" fmla="*/ 75 h 480"/>
              <a:gd name="T46" fmla="*/ 35 w 294"/>
              <a:gd name="T47" fmla="*/ 95 h 480"/>
              <a:gd name="T48" fmla="*/ 4 w 294"/>
              <a:gd name="T49" fmla="*/ 84 h 480"/>
              <a:gd name="T50" fmla="*/ 21 w 294"/>
              <a:gd name="T51" fmla="*/ 40 h 480"/>
              <a:gd name="T52" fmla="*/ 72 w 294"/>
              <a:gd name="T53" fmla="*/ 31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94" h="480">
                <a:moveTo>
                  <a:pt x="72" y="31"/>
                </a:moveTo>
                <a:cubicBezTo>
                  <a:pt x="105" y="24"/>
                  <a:pt x="139" y="17"/>
                  <a:pt x="173" y="9"/>
                </a:cubicBezTo>
                <a:cubicBezTo>
                  <a:pt x="178" y="8"/>
                  <a:pt x="184" y="6"/>
                  <a:pt x="187" y="0"/>
                </a:cubicBezTo>
                <a:cubicBezTo>
                  <a:pt x="191" y="3"/>
                  <a:pt x="192" y="9"/>
                  <a:pt x="194" y="14"/>
                </a:cubicBezTo>
                <a:cubicBezTo>
                  <a:pt x="217" y="121"/>
                  <a:pt x="245" y="227"/>
                  <a:pt x="269" y="333"/>
                </a:cubicBezTo>
                <a:cubicBezTo>
                  <a:pt x="275" y="362"/>
                  <a:pt x="284" y="390"/>
                  <a:pt x="290" y="419"/>
                </a:cubicBezTo>
                <a:cubicBezTo>
                  <a:pt x="291" y="426"/>
                  <a:pt x="294" y="434"/>
                  <a:pt x="291" y="442"/>
                </a:cubicBezTo>
                <a:cubicBezTo>
                  <a:pt x="240" y="453"/>
                  <a:pt x="190" y="465"/>
                  <a:pt x="140" y="477"/>
                </a:cubicBezTo>
                <a:cubicBezTo>
                  <a:pt x="128" y="479"/>
                  <a:pt x="117" y="480"/>
                  <a:pt x="105" y="478"/>
                </a:cubicBezTo>
                <a:cubicBezTo>
                  <a:pt x="100" y="475"/>
                  <a:pt x="97" y="471"/>
                  <a:pt x="94" y="467"/>
                </a:cubicBezTo>
                <a:cubicBezTo>
                  <a:pt x="82" y="448"/>
                  <a:pt x="86" y="436"/>
                  <a:pt x="108" y="430"/>
                </a:cubicBezTo>
                <a:cubicBezTo>
                  <a:pt x="139" y="422"/>
                  <a:pt x="170" y="415"/>
                  <a:pt x="201" y="408"/>
                </a:cubicBezTo>
                <a:cubicBezTo>
                  <a:pt x="229" y="402"/>
                  <a:pt x="229" y="402"/>
                  <a:pt x="226" y="374"/>
                </a:cubicBezTo>
                <a:cubicBezTo>
                  <a:pt x="225" y="363"/>
                  <a:pt x="220" y="354"/>
                  <a:pt x="217" y="344"/>
                </a:cubicBezTo>
                <a:cubicBezTo>
                  <a:pt x="215" y="333"/>
                  <a:pt x="213" y="322"/>
                  <a:pt x="210" y="310"/>
                </a:cubicBezTo>
                <a:cubicBezTo>
                  <a:pt x="209" y="301"/>
                  <a:pt x="206" y="292"/>
                  <a:pt x="204" y="283"/>
                </a:cubicBezTo>
                <a:cubicBezTo>
                  <a:pt x="202" y="272"/>
                  <a:pt x="199" y="262"/>
                  <a:pt x="190" y="255"/>
                </a:cubicBezTo>
                <a:cubicBezTo>
                  <a:pt x="192" y="244"/>
                  <a:pt x="196" y="234"/>
                  <a:pt x="192" y="223"/>
                </a:cubicBezTo>
                <a:cubicBezTo>
                  <a:pt x="189" y="213"/>
                  <a:pt x="187" y="201"/>
                  <a:pt x="175" y="196"/>
                </a:cubicBezTo>
                <a:cubicBezTo>
                  <a:pt x="178" y="185"/>
                  <a:pt x="183" y="174"/>
                  <a:pt x="170" y="166"/>
                </a:cubicBezTo>
                <a:cubicBezTo>
                  <a:pt x="175" y="153"/>
                  <a:pt x="171" y="140"/>
                  <a:pt x="170" y="127"/>
                </a:cubicBezTo>
                <a:cubicBezTo>
                  <a:pt x="168" y="117"/>
                  <a:pt x="165" y="108"/>
                  <a:pt x="162" y="98"/>
                </a:cubicBezTo>
                <a:cubicBezTo>
                  <a:pt x="154" y="68"/>
                  <a:pt x="154" y="69"/>
                  <a:pt x="124" y="75"/>
                </a:cubicBezTo>
                <a:cubicBezTo>
                  <a:pt x="94" y="82"/>
                  <a:pt x="64" y="88"/>
                  <a:pt x="35" y="95"/>
                </a:cubicBezTo>
                <a:cubicBezTo>
                  <a:pt x="22" y="98"/>
                  <a:pt x="7" y="101"/>
                  <a:pt x="4" y="84"/>
                </a:cubicBezTo>
                <a:cubicBezTo>
                  <a:pt x="0" y="62"/>
                  <a:pt x="3" y="48"/>
                  <a:pt x="21" y="40"/>
                </a:cubicBezTo>
                <a:cubicBezTo>
                  <a:pt x="38" y="34"/>
                  <a:pt x="55" y="34"/>
                  <a:pt x="72" y="31"/>
                </a:cubicBezTo>
                <a:close/>
              </a:path>
            </a:pathLst>
          </a:custGeom>
          <a:solidFill>
            <a:srgbClr val="CD7D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8">
            <a:extLst>
              <a:ext uri="{FF2B5EF4-FFF2-40B4-BE49-F238E27FC236}">
                <a16:creationId xmlns:a16="http://schemas.microsoft.com/office/drawing/2014/main" id="{5981722F-013A-4CF2-B221-10CC3B2689E2}"/>
              </a:ext>
            </a:extLst>
          </p:cNvPr>
          <p:cNvSpPr>
            <a:spLocks/>
          </p:cNvSpPr>
          <p:nvPr/>
        </p:nvSpPr>
        <p:spPr bwMode="auto">
          <a:xfrm>
            <a:off x="7292975" y="2097088"/>
            <a:ext cx="125412" cy="766762"/>
          </a:xfrm>
          <a:custGeom>
            <a:avLst/>
            <a:gdLst>
              <a:gd name="T0" fmla="*/ 61 w 69"/>
              <a:gd name="T1" fmla="*/ 418 h 423"/>
              <a:gd name="T2" fmla="*/ 60 w 69"/>
              <a:gd name="T3" fmla="*/ 422 h 423"/>
              <a:gd name="T4" fmla="*/ 55 w 69"/>
              <a:gd name="T5" fmla="*/ 422 h 423"/>
              <a:gd name="T6" fmla="*/ 33 w 69"/>
              <a:gd name="T7" fmla="*/ 415 h 423"/>
              <a:gd name="T8" fmla="*/ 10 w 69"/>
              <a:gd name="T9" fmla="*/ 410 h 423"/>
              <a:gd name="T10" fmla="*/ 8 w 69"/>
              <a:gd name="T11" fmla="*/ 410 h 423"/>
              <a:gd name="T12" fmla="*/ 9 w 69"/>
              <a:gd name="T13" fmla="*/ 51 h 423"/>
              <a:gd name="T14" fmla="*/ 0 w 69"/>
              <a:gd name="T15" fmla="*/ 15 h 423"/>
              <a:gd name="T16" fmla="*/ 0 w 69"/>
              <a:gd name="T17" fmla="*/ 11 h 423"/>
              <a:gd name="T18" fmla="*/ 69 w 69"/>
              <a:gd name="T19" fmla="*/ 13 h 423"/>
              <a:gd name="T20" fmla="*/ 60 w 69"/>
              <a:gd name="T21" fmla="*/ 38 h 423"/>
              <a:gd name="T22" fmla="*/ 60 w 69"/>
              <a:gd name="T23" fmla="*/ 298 h 423"/>
              <a:gd name="T24" fmla="*/ 61 w 69"/>
              <a:gd name="T25" fmla="*/ 418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9" h="423">
                <a:moveTo>
                  <a:pt x="61" y="418"/>
                </a:moveTo>
                <a:cubicBezTo>
                  <a:pt x="61" y="419"/>
                  <a:pt x="61" y="421"/>
                  <a:pt x="60" y="422"/>
                </a:cubicBezTo>
                <a:cubicBezTo>
                  <a:pt x="58" y="423"/>
                  <a:pt x="56" y="423"/>
                  <a:pt x="55" y="422"/>
                </a:cubicBezTo>
                <a:cubicBezTo>
                  <a:pt x="49" y="414"/>
                  <a:pt x="41" y="416"/>
                  <a:pt x="33" y="415"/>
                </a:cubicBezTo>
                <a:cubicBezTo>
                  <a:pt x="25" y="415"/>
                  <a:pt x="17" y="417"/>
                  <a:pt x="10" y="410"/>
                </a:cubicBezTo>
                <a:cubicBezTo>
                  <a:pt x="10" y="410"/>
                  <a:pt x="8" y="410"/>
                  <a:pt x="8" y="410"/>
                </a:cubicBezTo>
                <a:cubicBezTo>
                  <a:pt x="9" y="290"/>
                  <a:pt x="9" y="170"/>
                  <a:pt x="9" y="51"/>
                </a:cubicBezTo>
                <a:cubicBezTo>
                  <a:pt x="9" y="38"/>
                  <a:pt x="9" y="25"/>
                  <a:pt x="0" y="15"/>
                </a:cubicBezTo>
                <a:cubicBezTo>
                  <a:pt x="0" y="14"/>
                  <a:pt x="0" y="12"/>
                  <a:pt x="0" y="11"/>
                </a:cubicBezTo>
                <a:cubicBezTo>
                  <a:pt x="14" y="0"/>
                  <a:pt x="55" y="1"/>
                  <a:pt x="69" y="13"/>
                </a:cubicBezTo>
                <a:cubicBezTo>
                  <a:pt x="60" y="20"/>
                  <a:pt x="60" y="29"/>
                  <a:pt x="60" y="38"/>
                </a:cubicBezTo>
                <a:cubicBezTo>
                  <a:pt x="60" y="125"/>
                  <a:pt x="60" y="211"/>
                  <a:pt x="60" y="298"/>
                </a:cubicBezTo>
                <a:cubicBezTo>
                  <a:pt x="60" y="338"/>
                  <a:pt x="58" y="378"/>
                  <a:pt x="61" y="418"/>
                </a:cubicBezTo>
                <a:close/>
              </a:path>
            </a:pathLst>
          </a:custGeom>
          <a:solidFill>
            <a:srgbClr val="C67A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9">
            <a:extLst>
              <a:ext uri="{FF2B5EF4-FFF2-40B4-BE49-F238E27FC236}">
                <a16:creationId xmlns:a16="http://schemas.microsoft.com/office/drawing/2014/main" id="{1EBCB04C-20C9-4DF6-B1D7-1EB343585457}"/>
              </a:ext>
            </a:extLst>
          </p:cNvPr>
          <p:cNvSpPr>
            <a:spLocks/>
          </p:cNvSpPr>
          <p:nvPr/>
        </p:nvSpPr>
        <p:spPr bwMode="auto">
          <a:xfrm>
            <a:off x="6535738" y="2824163"/>
            <a:ext cx="436562" cy="417512"/>
          </a:xfrm>
          <a:custGeom>
            <a:avLst/>
            <a:gdLst>
              <a:gd name="T0" fmla="*/ 18 w 240"/>
              <a:gd name="T1" fmla="*/ 229 h 230"/>
              <a:gd name="T2" fmla="*/ 1 w 240"/>
              <a:gd name="T3" fmla="*/ 213 h 230"/>
              <a:gd name="T4" fmla="*/ 2 w 240"/>
              <a:gd name="T5" fmla="*/ 145 h 230"/>
              <a:gd name="T6" fmla="*/ 111 w 240"/>
              <a:gd name="T7" fmla="*/ 134 h 230"/>
              <a:gd name="T8" fmla="*/ 209 w 240"/>
              <a:gd name="T9" fmla="*/ 28 h 230"/>
              <a:gd name="T10" fmla="*/ 215 w 240"/>
              <a:gd name="T11" fmla="*/ 0 h 230"/>
              <a:gd name="T12" fmla="*/ 117 w 240"/>
              <a:gd name="T13" fmla="*/ 210 h 230"/>
              <a:gd name="T14" fmla="*/ 18 w 240"/>
              <a:gd name="T15" fmla="*/ 229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0" h="230">
                <a:moveTo>
                  <a:pt x="18" y="229"/>
                </a:moveTo>
                <a:cubicBezTo>
                  <a:pt x="5" y="230"/>
                  <a:pt x="0" y="227"/>
                  <a:pt x="1" y="213"/>
                </a:cubicBezTo>
                <a:cubicBezTo>
                  <a:pt x="3" y="190"/>
                  <a:pt x="2" y="167"/>
                  <a:pt x="2" y="145"/>
                </a:cubicBezTo>
                <a:cubicBezTo>
                  <a:pt x="39" y="145"/>
                  <a:pt x="75" y="145"/>
                  <a:pt x="111" y="134"/>
                </a:cubicBezTo>
                <a:cubicBezTo>
                  <a:pt x="163" y="117"/>
                  <a:pt x="197" y="83"/>
                  <a:pt x="209" y="28"/>
                </a:cubicBezTo>
                <a:cubicBezTo>
                  <a:pt x="211" y="19"/>
                  <a:pt x="213" y="10"/>
                  <a:pt x="215" y="0"/>
                </a:cubicBezTo>
                <a:cubicBezTo>
                  <a:pt x="240" y="85"/>
                  <a:pt x="210" y="176"/>
                  <a:pt x="117" y="210"/>
                </a:cubicBezTo>
                <a:cubicBezTo>
                  <a:pt x="85" y="222"/>
                  <a:pt x="52" y="229"/>
                  <a:pt x="18" y="229"/>
                </a:cubicBezTo>
                <a:close/>
              </a:path>
            </a:pathLst>
          </a:custGeom>
          <a:solidFill>
            <a:srgbClr val="CE7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40">
            <a:extLst>
              <a:ext uri="{FF2B5EF4-FFF2-40B4-BE49-F238E27FC236}">
                <a16:creationId xmlns:a16="http://schemas.microsoft.com/office/drawing/2014/main" id="{F3CF2928-6C00-4024-AAD1-97E0B5B5DDD4}"/>
              </a:ext>
            </a:extLst>
          </p:cNvPr>
          <p:cNvSpPr>
            <a:spLocks/>
          </p:cNvSpPr>
          <p:nvPr/>
        </p:nvSpPr>
        <p:spPr bwMode="auto">
          <a:xfrm>
            <a:off x="5575300" y="2862263"/>
            <a:ext cx="420687" cy="379412"/>
          </a:xfrm>
          <a:custGeom>
            <a:avLst/>
            <a:gdLst>
              <a:gd name="T0" fmla="*/ 232 w 232"/>
              <a:gd name="T1" fmla="*/ 124 h 209"/>
              <a:gd name="T2" fmla="*/ 229 w 232"/>
              <a:gd name="T3" fmla="*/ 192 h 209"/>
              <a:gd name="T4" fmla="*/ 213 w 232"/>
              <a:gd name="T5" fmla="*/ 209 h 209"/>
              <a:gd name="T6" fmla="*/ 80 w 232"/>
              <a:gd name="T7" fmla="*/ 173 h 209"/>
              <a:gd name="T8" fmla="*/ 8 w 232"/>
              <a:gd name="T9" fmla="*/ 4 h 209"/>
              <a:gd name="T10" fmla="*/ 20 w 232"/>
              <a:gd name="T11" fmla="*/ 8 h 209"/>
              <a:gd name="T12" fmla="*/ 183 w 232"/>
              <a:gd name="T13" fmla="*/ 124 h 209"/>
              <a:gd name="T14" fmla="*/ 232 w 232"/>
              <a:gd name="T15" fmla="*/ 124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2" h="209">
                <a:moveTo>
                  <a:pt x="232" y="124"/>
                </a:moveTo>
                <a:cubicBezTo>
                  <a:pt x="224" y="146"/>
                  <a:pt x="229" y="169"/>
                  <a:pt x="229" y="192"/>
                </a:cubicBezTo>
                <a:cubicBezTo>
                  <a:pt x="228" y="204"/>
                  <a:pt x="224" y="209"/>
                  <a:pt x="213" y="209"/>
                </a:cubicBezTo>
                <a:cubicBezTo>
                  <a:pt x="166" y="207"/>
                  <a:pt x="120" y="199"/>
                  <a:pt x="80" y="173"/>
                </a:cubicBezTo>
                <a:cubicBezTo>
                  <a:pt x="18" y="133"/>
                  <a:pt x="0" y="74"/>
                  <a:pt x="8" y="4"/>
                </a:cubicBezTo>
                <a:cubicBezTo>
                  <a:pt x="14" y="0"/>
                  <a:pt x="17" y="3"/>
                  <a:pt x="20" y="8"/>
                </a:cubicBezTo>
                <a:cubicBezTo>
                  <a:pt x="38" y="86"/>
                  <a:pt x="101" y="119"/>
                  <a:pt x="183" y="124"/>
                </a:cubicBezTo>
                <a:cubicBezTo>
                  <a:pt x="199" y="125"/>
                  <a:pt x="216" y="124"/>
                  <a:pt x="232" y="124"/>
                </a:cubicBezTo>
                <a:close/>
              </a:path>
            </a:pathLst>
          </a:custGeom>
          <a:solidFill>
            <a:srgbClr val="CE7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1">
            <a:extLst>
              <a:ext uri="{FF2B5EF4-FFF2-40B4-BE49-F238E27FC236}">
                <a16:creationId xmlns:a16="http://schemas.microsoft.com/office/drawing/2014/main" id="{FEF4DA04-3F60-4251-9394-D5A11FEB8164}"/>
              </a:ext>
            </a:extLst>
          </p:cNvPr>
          <p:cNvSpPr>
            <a:spLocks/>
          </p:cNvSpPr>
          <p:nvPr/>
        </p:nvSpPr>
        <p:spPr bwMode="auto">
          <a:xfrm>
            <a:off x="4683125" y="3627438"/>
            <a:ext cx="609600" cy="1330325"/>
          </a:xfrm>
          <a:custGeom>
            <a:avLst/>
            <a:gdLst>
              <a:gd name="T0" fmla="*/ 68 w 336"/>
              <a:gd name="T1" fmla="*/ 726 h 733"/>
              <a:gd name="T2" fmla="*/ 69 w 336"/>
              <a:gd name="T3" fmla="*/ 107 h 733"/>
              <a:gd name="T4" fmla="*/ 48 w 336"/>
              <a:gd name="T5" fmla="*/ 59 h 733"/>
              <a:gd name="T6" fmla="*/ 0 w 336"/>
              <a:gd name="T7" fmla="*/ 29 h 733"/>
              <a:gd name="T8" fmla="*/ 58 w 336"/>
              <a:gd name="T9" fmla="*/ 29 h 733"/>
              <a:gd name="T10" fmla="*/ 126 w 336"/>
              <a:gd name="T11" fmla="*/ 83 h 733"/>
              <a:gd name="T12" fmla="*/ 154 w 336"/>
              <a:gd name="T13" fmla="*/ 83 h 733"/>
              <a:gd name="T14" fmla="*/ 228 w 336"/>
              <a:gd name="T15" fmla="*/ 21 h 733"/>
              <a:gd name="T16" fmla="*/ 281 w 336"/>
              <a:gd name="T17" fmla="*/ 29 h 733"/>
              <a:gd name="T18" fmla="*/ 242 w 336"/>
              <a:gd name="T19" fmla="*/ 50 h 733"/>
              <a:gd name="T20" fmla="*/ 215 w 336"/>
              <a:gd name="T21" fmla="*/ 113 h 733"/>
              <a:gd name="T22" fmla="*/ 216 w 336"/>
              <a:gd name="T23" fmla="*/ 702 h 733"/>
              <a:gd name="T24" fmla="*/ 240 w 336"/>
              <a:gd name="T25" fmla="*/ 726 h 733"/>
              <a:gd name="T26" fmla="*/ 336 w 336"/>
              <a:gd name="T27" fmla="*/ 726 h 733"/>
              <a:gd name="T28" fmla="*/ 306 w 336"/>
              <a:gd name="T29" fmla="*/ 729 h 733"/>
              <a:gd name="T30" fmla="*/ 212 w 336"/>
              <a:gd name="T31" fmla="*/ 729 h 733"/>
              <a:gd name="T32" fmla="*/ 212 w 336"/>
              <a:gd name="T33" fmla="*/ 108 h 733"/>
              <a:gd name="T34" fmla="*/ 212 w 336"/>
              <a:gd name="T35" fmla="*/ 94 h 733"/>
              <a:gd name="T36" fmla="*/ 200 w 336"/>
              <a:gd name="T37" fmla="*/ 88 h 733"/>
              <a:gd name="T38" fmla="*/ 150 w 336"/>
              <a:gd name="T39" fmla="*/ 127 h 733"/>
              <a:gd name="T40" fmla="*/ 126 w 336"/>
              <a:gd name="T41" fmla="*/ 126 h 733"/>
              <a:gd name="T42" fmla="*/ 72 w 336"/>
              <a:gd name="T43" fmla="*/ 82 h 733"/>
              <a:gd name="T44" fmla="*/ 72 w 336"/>
              <a:gd name="T45" fmla="*/ 106 h 733"/>
              <a:gd name="T46" fmla="*/ 72 w 336"/>
              <a:gd name="T47" fmla="*/ 705 h 733"/>
              <a:gd name="T48" fmla="*/ 68 w 336"/>
              <a:gd name="T49" fmla="*/ 726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36" h="733">
                <a:moveTo>
                  <a:pt x="68" y="726"/>
                </a:moveTo>
                <a:cubicBezTo>
                  <a:pt x="68" y="520"/>
                  <a:pt x="68" y="313"/>
                  <a:pt x="69" y="107"/>
                </a:cubicBezTo>
                <a:cubicBezTo>
                  <a:pt x="69" y="87"/>
                  <a:pt x="64" y="71"/>
                  <a:pt x="48" y="59"/>
                </a:cubicBezTo>
                <a:cubicBezTo>
                  <a:pt x="32" y="49"/>
                  <a:pt x="21" y="31"/>
                  <a:pt x="0" y="29"/>
                </a:cubicBezTo>
                <a:cubicBezTo>
                  <a:pt x="26" y="10"/>
                  <a:pt x="33" y="10"/>
                  <a:pt x="58" y="29"/>
                </a:cubicBezTo>
                <a:cubicBezTo>
                  <a:pt x="81" y="46"/>
                  <a:pt x="104" y="64"/>
                  <a:pt x="126" y="83"/>
                </a:cubicBezTo>
                <a:cubicBezTo>
                  <a:pt x="137" y="91"/>
                  <a:pt x="144" y="92"/>
                  <a:pt x="154" y="83"/>
                </a:cubicBezTo>
                <a:cubicBezTo>
                  <a:pt x="177" y="60"/>
                  <a:pt x="205" y="43"/>
                  <a:pt x="228" y="21"/>
                </a:cubicBezTo>
                <a:cubicBezTo>
                  <a:pt x="249" y="0"/>
                  <a:pt x="264" y="22"/>
                  <a:pt x="281" y="29"/>
                </a:cubicBezTo>
                <a:cubicBezTo>
                  <a:pt x="262" y="26"/>
                  <a:pt x="254" y="41"/>
                  <a:pt x="242" y="50"/>
                </a:cubicBezTo>
                <a:cubicBezTo>
                  <a:pt x="219" y="65"/>
                  <a:pt x="215" y="86"/>
                  <a:pt x="215" y="113"/>
                </a:cubicBezTo>
                <a:cubicBezTo>
                  <a:pt x="216" y="309"/>
                  <a:pt x="216" y="506"/>
                  <a:pt x="216" y="702"/>
                </a:cubicBezTo>
                <a:cubicBezTo>
                  <a:pt x="216" y="722"/>
                  <a:pt x="221" y="727"/>
                  <a:pt x="240" y="726"/>
                </a:cubicBezTo>
                <a:cubicBezTo>
                  <a:pt x="272" y="725"/>
                  <a:pt x="304" y="726"/>
                  <a:pt x="336" y="726"/>
                </a:cubicBezTo>
                <a:cubicBezTo>
                  <a:pt x="327" y="733"/>
                  <a:pt x="316" y="729"/>
                  <a:pt x="306" y="729"/>
                </a:cubicBezTo>
                <a:cubicBezTo>
                  <a:pt x="275" y="730"/>
                  <a:pt x="244" y="729"/>
                  <a:pt x="212" y="729"/>
                </a:cubicBezTo>
                <a:cubicBezTo>
                  <a:pt x="212" y="522"/>
                  <a:pt x="212" y="315"/>
                  <a:pt x="212" y="108"/>
                </a:cubicBezTo>
                <a:cubicBezTo>
                  <a:pt x="212" y="104"/>
                  <a:pt x="212" y="99"/>
                  <a:pt x="212" y="94"/>
                </a:cubicBezTo>
                <a:cubicBezTo>
                  <a:pt x="212" y="84"/>
                  <a:pt x="210" y="80"/>
                  <a:pt x="200" y="88"/>
                </a:cubicBezTo>
                <a:cubicBezTo>
                  <a:pt x="184" y="101"/>
                  <a:pt x="166" y="114"/>
                  <a:pt x="150" y="127"/>
                </a:cubicBezTo>
                <a:cubicBezTo>
                  <a:pt x="141" y="135"/>
                  <a:pt x="135" y="134"/>
                  <a:pt x="126" y="126"/>
                </a:cubicBezTo>
                <a:cubicBezTo>
                  <a:pt x="110" y="111"/>
                  <a:pt x="93" y="98"/>
                  <a:pt x="72" y="82"/>
                </a:cubicBezTo>
                <a:cubicBezTo>
                  <a:pt x="72" y="92"/>
                  <a:pt x="72" y="99"/>
                  <a:pt x="72" y="106"/>
                </a:cubicBezTo>
                <a:cubicBezTo>
                  <a:pt x="72" y="305"/>
                  <a:pt x="72" y="505"/>
                  <a:pt x="72" y="705"/>
                </a:cubicBezTo>
                <a:cubicBezTo>
                  <a:pt x="72" y="712"/>
                  <a:pt x="75" y="720"/>
                  <a:pt x="68" y="726"/>
                </a:cubicBezTo>
                <a:close/>
              </a:path>
            </a:pathLst>
          </a:custGeom>
          <a:solidFill>
            <a:srgbClr val="C2D2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2">
            <a:extLst>
              <a:ext uri="{FF2B5EF4-FFF2-40B4-BE49-F238E27FC236}">
                <a16:creationId xmlns:a16="http://schemas.microsoft.com/office/drawing/2014/main" id="{66FAE672-A0BA-4BAA-8EEC-5E6316A2DF0B}"/>
              </a:ext>
            </a:extLst>
          </p:cNvPr>
          <p:cNvSpPr>
            <a:spLocks/>
          </p:cNvSpPr>
          <p:nvPr/>
        </p:nvSpPr>
        <p:spPr bwMode="auto">
          <a:xfrm>
            <a:off x="6605588" y="3971925"/>
            <a:ext cx="117475" cy="920750"/>
          </a:xfrm>
          <a:custGeom>
            <a:avLst/>
            <a:gdLst>
              <a:gd name="T0" fmla="*/ 59 w 65"/>
              <a:gd name="T1" fmla="*/ 488 h 507"/>
              <a:gd name="T2" fmla="*/ 41 w 65"/>
              <a:gd name="T3" fmla="*/ 492 h 507"/>
              <a:gd name="T4" fmla="*/ 20 w 65"/>
              <a:gd name="T5" fmla="*/ 503 h 507"/>
              <a:gd name="T6" fmla="*/ 18 w 65"/>
              <a:gd name="T7" fmla="*/ 479 h 507"/>
              <a:gd name="T8" fmla="*/ 10 w 65"/>
              <a:gd name="T9" fmla="*/ 47 h 507"/>
              <a:gd name="T10" fmla="*/ 0 w 65"/>
              <a:gd name="T11" fmla="*/ 20 h 507"/>
              <a:gd name="T12" fmla="*/ 45 w 65"/>
              <a:gd name="T13" fmla="*/ 28 h 507"/>
              <a:gd name="T14" fmla="*/ 58 w 65"/>
              <a:gd name="T15" fmla="*/ 54 h 507"/>
              <a:gd name="T16" fmla="*/ 58 w 65"/>
              <a:gd name="T17" fmla="*/ 131 h 507"/>
              <a:gd name="T18" fmla="*/ 58 w 65"/>
              <a:gd name="T19" fmla="*/ 428 h 507"/>
              <a:gd name="T20" fmla="*/ 64 w 65"/>
              <a:gd name="T21" fmla="*/ 482 h 507"/>
              <a:gd name="T22" fmla="*/ 59 w 65"/>
              <a:gd name="T23" fmla="*/ 488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5" h="507">
                <a:moveTo>
                  <a:pt x="59" y="488"/>
                </a:moveTo>
                <a:cubicBezTo>
                  <a:pt x="51" y="482"/>
                  <a:pt x="47" y="488"/>
                  <a:pt x="41" y="492"/>
                </a:cubicBezTo>
                <a:cubicBezTo>
                  <a:pt x="34" y="497"/>
                  <a:pt x="31" y="507"/>
                  <a:pt x="20" y="503"/>
                </a:cubicBezTo>
                <a:cubicBezTo>
                  <a:pt x="16" y="495"/>
                  <a:pt x="18" y="487"/>
                  <a:pt x="18" y="479"/>
                </a:cubicBezTo>
                <a:cubicBezTo>
                  <a:pt x="19" y="335"/>
                  <a:pt x="7" y="191"/>
                  <a:pt x="10" y="47"/>
                </a:cubicBezTo>
                <a:cubicBezTo>
                  <a:pt x="10" y="36"/>
                  <a:pt x="3" y="29"/>
                  <a:pt x="0" y="20"/>
                </a:cubicBezTo>
                <a:cubicBezTo>
                  <a:pt x="19" y="0"/>
                  <a:pt x="30" y="21"/>
                  <a:pt x="45" y="28"/>
                </a:cubicBezTo>
                <a:cubicBezTo>
                  <a:pt x="58" y="32"/>
                  <a:pt x="58" y="43"/>
                  <a:pt x="58" y="54"/>
                </a:cubicBezTo>
                <a:cubicBezTo>
                  <a:pt x="59" y="80"/>
                  <a:pt x="58" y="105"/>
                  <a:pt x="58" y="131"/>
                </a:cubicBezTo>
                <a:cubicBezTo>
                  <a:pt x="58" y="230"/>
                  <a:pt x="58" y="329"/>
                  <a:pt x="58" y="428"/>
                </a:cubicBezTo>
                <a:cubicBezTo>
                  <a:pt x="58" y="446"/>
                  <a:pt x="57" y="464"/>
                  <a:pt x="64" y="482"/>
                </a:cubicBezTo>
                <a:cubicBezTo>
                  <a:pt x="65" y="485"/>
                  <a:pt x="64" y="488"/>
                  <a:pt x="59" y="488"/>
                </a:cubicBezTo>
                <a:close/>
              </a:path>
            </a:pathLst>
          </a:custGeom>
          <a:solidFill>
            <a:srgbClr val="723B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43">
            <a:extLst>
              <a:ext uri="{FF2B5EF4-FFF2-40B4-BE49-F238E27FC236}">
                <a16:creationId xmlns:a16="http://schemas.microsoft.com/office/drawing/2014/main" id="{6385A300-3E82-4A13-95BB-F3ADCD8C7AFC}"/>
              </a:ext>
            </a:extLst>
          </p:cNvPr>
          <p:cNvSpPr>
            <a:spLocks/>
          </p:cNvSpPr>
          <p:nvPr/>
        </p:nvSpPr>
        <p:spPr bwMode="auto">
          <a:xfrm>
            <a:off x="6545263" y="4008438"/>
            <a:ext cx="103187" cy="876300"/>
          </a:xfrm>
          <a:custGeom>
            <a:avLst/>
            <a:gdLst>
              <a:gd name="T0" fmla="*/ 33 w 57"/>
              <a:gd name="T1" fmla="*/ 0 h 483"/>
              <a:gd name="T2" fmla="*/ 49 w 57"/>
              <a:gd name="T3" fmla="*/ 20 h 483"/>
              <a:gd name="T4" fmla="*/ 49 w 57"/>
              <a:gd name="T5" fmla="*/ 56 h 483"/>
              <a:gd name="T6" fmla="*/ 54 w 57"/>
              <a:gd name="T7" fmla="*/ 322 h 483"/>
              <a:gd name="T8" fmla="*/ 57 w 57"/>
              <a:gd name="T9" fmla="*/ 455 h 483"/>
              <a:gd name="T10" fmla="*/ 53 w 57"/>
              <a:gd name="T11" fmla="*/ 483 h 483"/>
              <a:gd name="T12" fmla="*/ 48 w 57"/>
              <a:gd name="T13" fmla="*/ 480 h 483"/>
              <a:gd name="T14" fmla="*/ 23 w 57"/>
              <a:gd name="T15" fmla="*/ 463 h 483"/>
              <a:gd name="T16" fmla="*/ 12 w 57"/>
              <a:gd name="T17" fmla="*/ 210 h 483"/>
              <a:gd name="T18" fmla="*/ 7 w 57"/>
              <a:gd name="T19" fmla="*/ 112 h 483"/>
              <a:gd name="T20" fmla="*/ 4 w 57"/>
              <a:gd name="T21" fmla="*/ 47 h 483"/>
              <a:gd name="T22" fmla="*/ 9 w 57"/>
              <a:gd name="T23" fmla="*/ 12 h 483"/>
              <a:gd name="T24" fmla="*/ 33 w 57"/>
              <a:gd name="T25" fmla="*/ 0 h 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" h="483">
                <a:moveTo>
                  <a:pt x="33" y="0"/>
                </a:moveTo>
                <a:cubicBezTo>
                  <a:pt x="47" y="0"/>
                  <a:pt x="49" y="9"/>
                  <a:pt x="49" y="20"/>
                </a:cubicBezTo>
                <a:cubicBezTo>
                  <a:pt x="49" y="32"/>
                  <a:pt x="49" y="44"/>
                  <a:pt x="49" y="56"/>
                </a:cubicBezTo>
                <a:cubicBezTo>
                  <a:pt x="46" y="145"/>
                  <a:pt x="53" y="233"/>
                  <a:pt x="54" y="322"/>
                </a:cubicBezTo>
                <a:cubicBezTo>
                  <a:pt x="55" y="366"/>
                  <a:pt x="55" y="411"/>
                  <a:pt x="57" y="455"/>
                </a:cubicBezTo>
                <a:cubicBezTo>
                  <a:pt x="57" y="465"/>
                  <a:pt x="56" y="474"/>
                  <a:pt x="53" y="483"/>
                </a:cubicBezTo>
                <a:cubicBezTo>
                  <a:pt x="51" y="482"/>
                  <a:pt x="50" y="481"/>
                  <a:pt x="48" y="480"/>
                </a:cubicBezTo>
                <a:cubicBezTo>
                  <a:pt x="41" y="473"/>
                  <a:pt x="28" y="474"/>
                  <a:pt x="23" y="463"/>
                </a:cubicBezTo>
                <a:cubicBezTo>
                  <a:pt x="21" y="378"/>
                  <a:pt x="16" y="294"/>
                  <a:pt x="12" y="210"/>
                </a:cubicBezTo>
                <a:cubicBezTo>
                  <a:pt x="10" y="177"/>
                  <a:pt x="9" y="145"/>
                  <a:pt x="7" y="112"/>
                </a:cubicBezTo>
                <a:cubicBezTo>
                  <a:pt x="6" y="90"/>
                  <a:pt x="7" y="68"/>
                  <a:pt x="4" y="47"/>
                </a:cubicBezTo>
                <a:cubicBezTo>
                  <a:pt x="2" y="35"/>
                  <a:pt x="0" y="23"/>
                  <a:pt x="9" y="12"/>
                </a:cubicBezTo>
                <a:cubicBezTo>
                  <a:pt x="17" y="8"/>
                  <a:pt x="25" y="4"/>
                  <a:pt x="33" y="0"/>
                </a:cubicBezTo>
                <a:close/>
              </a:path>
            </a:pathLst>
          </a:custGeom>
          <a:solidFill>
            <a:srgbClr val="90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id="{A267B945-C75D-419B-972D-8E121E5CE3B5}"/>
              </a:ext>
            </a:extLst>
          </p:cNvPr>
          <p:cNvSpPr>
            <a:spLocks/>
          </p:cNvSpPr>
          <p:nvPr/>
        </p:nvSpPr>
        <p:spPr bwMode="auto">
          <a:xfrm>
            <a:off x="6081713" y="4043363"/>
            <a:ext cx="249237" cy="890587"/>
          </a:xfrm>
          <a:custGeom>
            <a:avLst/>
            <a:gdLst>
              <a:gd name="T0" fmla="*/ 1 w 138"/>
              <a:gd name="T1" fmla="*/ 12 h 491"/>
              <a:gd name="T2" fmla="*/ 37 w 138"/>
              <a:gd name="T3" fmla="*/ 17 h 491"/>
              <a:gd name="T4" fmla="*/ 56 w 138"/>
              <a:gd name="T5" fmla="*/ 36 h 491"/>
              <a:gd name="T6" fmla="*/ 103 w 138"/>
              <a:gd name="T7" fmla="*/ 287 h 491"/>
              <a:gd name="T8" fmla="*/ 133 w 138"/>
              <a:gd name="T9" fmla="*/ 440 h 491"/>
              <a:gd name="T10" fmla="*/ 129 w 138"/>
              <a:gd name="T11" fmla="*/ 466 h 491"/>
              <a:gd name="T12" fmla="*/ 123 w 138"/>
              <a:gd name="T13" fmla="*/ 475 h 491"/>
              <a:gd name="T14" fmla="*/ 93 w 138"/>
              <a:gd name="T15" fmla="*/ 480 h 491"/>
              <a:gd name="T16" fmla="*/ 92 w 138"/>
              <a:gd name="T17" fmla="*/ 434 h 491"/>
              <a:gd name="T18" fmla="*/ 37 w 138"/>
              <a:gd name="T19" fmla="*/ 183 h 491"/>
              <a:gd name="T20" fmla="*/ 1 w 138"/>
              <a:gd name="T21" fmla="*/ 22 h 491"/>
              <a:gd name="T22" fmla="*/ 1 w 138"/>
              <a:gd name="T23" fmla="*/ 12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8" h="491">
                <a:moveTo>
                  <a:pt x="1" y="12"/>
                </a:moveTo>
                <a:cubicBezTo>
                  <a:pt x="15" y="0"/>
                  <a:pt x="25" y="15"/>
                  <a:pt x="37" y="17"/>
                </a:cubicBezTo>
                <a:cubicBezTo>
                  <a:pt x="49" y="18"/>
                  <a:pt x="54" y="25"/>
                  <a:pt x="56" y="36"/>
                </a:cubicBezTo>
                <a:cubicBezTo>
                  <a:pt x="69" y="120"/>
                  <a:pt x="88" y="203"/>
                  <a:pt x="103" y="287"/>
                </a:cubicBezTo>
                <a:cubicBezTo>
                  <a:pt x="113" y="338"/>
                  <a:pt x="120" y="390"/>
                  <a:pt x="133" y="440"/>
                </a:cubicBezTo>
                <a:cubicBezTo>
                  <a:pt x="135" y="449"/>
                  <a:pt x="138" y="458"/>
                  <a:pt x="129" y="466"/>
                </a:cubicBezTo>
                <a:cubicBezTo>
                  <a:pt x="127" y="469"/>
                  <a:pt x="124" y="471"/>
                  <a:pt x="123" y="475"/>
                </a:cubicBezTo>
                <a:cubicBezTo>
                  <a:pt x="115" y="490"/>
                  <a:pt x="105" y="491"/>
                  <a:pt x="93" y="480"/>
                </a:cubicBezTo>
                <a:cubicBezTo>
                  <a:pt x="100" y="465"/>
                  <a:pt x="95" y="450"/>
                  <a:pt x="92" y="434"/>
                </a:cubicBezTo>
                <a:cubicBezTo>
                  <a:pt x="75" y="350"/>
                  <a:pt x="54" y="267"/>
                  <a:pt x="37" y="183"/>
                </a:cubicBezTo>
                <a:cubicBezTo>
                  <a:pt x="27" y="129"/>
                  <a:pt x="16" y="75"/>
                  <a:pt x="1" y="22"/>
                </a:cubicBezTo>
                <a:cubicBezTo>
                  <a:pt x="0" y="19"/>
                  <a:pt x="0" y="16"/>
                  <a:pt x="1" y="12"/>
                </a:cubicBezTo>
                <a:close/>
              </a:path>
            </a:pathLst>
          </a:custGeom>
          <a:solidFill>
            <a:srgbClr val="723B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5">
            <a:extLst>
              <a:ext uri="{FF2B5EF4-FFF2-40B4-BE49-F238E27FC236}">
                <a16:creationId xmlns:a16="http://schemas.microsoft.com/office/drawing/2014/main" id="{D83C4759-03D8-44FB-899D-7134B8C16E35}"/>
              </a:ext>
            </a:extLst>
          </p:cNvPr>
          <p:cNvSpPr>
            <a:spLocks/>
          </p:cNvSpPr>
          <p:nvPr/>
        </p:nvSpPr>
        <p:spPr bwMode="auto">
          <a:xfrm>
            <a:off x="6997700" y="4021138"/>
            <a:ext cx="241300" cy="911225"/>
          </a:xfrm>
          <a:custGeom>
            <a:avLst/>
            <a:gdLst>
              <a:gd name="T0" fmla="*/ 84 w 133"/>
              <a:gd name="T1" fmla="*/ 9 h 502"/>
              <a:gd name="T2" fmla="*/ 109 w 133"/>
              <a:gd name="T3" fmla="*/ 15 h 502"/>
              <a:gd name="T4" fmla="*/ 124 w 133"/>
              <a:gd name="T5" fmla="*/ 30 h 502"/>
              <a:gd name="T6" fmla="*/ 129 w 133"/>
              <a:gd name="T7" fmla="*/ 51 h 502"/>
              <a:gd name="T8" fmla="*/ 101 w 133"/>
              <a:gd name="T9" fmla="*/ 201 h 502"/>
              <a:gd name="T10" fmla="*/ 65 w 133"/>
              <a:gd name="T11" fmla="*/ 389 h 502"/>
              <a:gd name="T12" fmla="*/ 53 w 133"/>
              <a:gd name="T13" fmla="*/ 458 h 502"/>
              <a:gd name="T14" fmla="*/ 40 w 133"/>
              <a:gd name="T15" fmla="*/ 477 h 502"/>
              <a:gd name="T16" fmla="*/ 0 w 133"/>
              <a:gd name="T17" fmla="*/ 476 h 502"/>
              <a:gd name="T18" fmla="*/ 18 w 133"/>
              <a:gd name="T19" fmla="*/ 432 h 502"/>
              <a:gd name="T20" fmla="*/ 49 w 133"/>
              <a:gd name="T21" fmla="*/ 245 h 502"/>
              <a:gd name="T22" fmla="*/ 74 w 133"/>
              <a:gd name="T23" fmla="*/ 90 h 502"/>
              <a:gd name="T24" fmla="*/ 84 w 133"/>
              <a:gd name="T25" fmla="*/ 9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3" h="502">
                <a:moveTo>
                  <a:pt x="84" y="9"/>
                </a:moveTo>
                <a:cubicBezTo>
                  <a:pt x="95" y="0"/>
                  <a:pt x="102" y="9"/>
                  <a:pt x="109" y="15"/>
                </a:cubicBezTo>
                <a:cubicBezTo>
                  <a:pt x="114" y="20"/>
                  <a:pt x="119" y="25"/>
                  <a:pt x="124" y="30"/>
                </a:cubicBezTo>
                <a:cubicBezTo>
                  <a:pt x="133" y="35"/>
                  <a:pt x="130" y="44"/>
                  <a:pt x="129" y="51"/>
                </a:cubicBezTo>
                <a:cubicBezTo>
                  <a:pt x="116" y="100"/>
                  <a:pt x="110" y="151"/>
                  <a:pt x="101" y="201"/>
                </a:cubicBezTo>
                <a:cubicBezTo>
                  <a:pt x="89" y="264"/>
                  <a:pt x="73" y="326"/>
                  <a:pt x="65" y="389"/>
                </a:cubicBezTo>
                <a:cubicBezTo>
                  <a:pt x="62" y="412"/>
                  <a:pt x="56" y="435"/>
                  <a:pt x="53" y="458"/>
                </a:cubicBezTo>
                <a:cubicBezTo>
                  <a:pt x="52" y="466"/>
                  <a:pt x="48" y="473"/>
                  <a:pt x="40" y="477"/>
                </a:cubicBezTo>
                <a:cubicBezTo>
                  <a:pt x="27" y="486"/>
                  <a:pt x="13" y="502"/>
                  <a:pt x="0" y="476"/>
                </a:cubicBezTo>
                <a:cubicBezTo>
                  <a:pt x="12" y="464"/>
                  <a:pt x="16" y="448"/>
                  <a:pt x="18" y="432"/>
                </a:cubicBezTo>
                <a:cubicBezTo>
                  <a:pt x="27" y="369"/>
                  <a:pt x="39" y="307"/>
                  <a:pt x="49" y="245"/>
                </a:cubicBezTo>
                <a:cubicBezTo>
                  <a:pt x="57" y="193"/>
                  <a:pt x="66" y="141"/>
                  <a:pt x="74" y="90"/>
                </a:cubicBezTo>
                <a:cubicBezTo>
                  <a:pt x="79" y="63"/>
                  <a:pt x="86" y="36"/>
                  <a:pt x="84" y="9"/>
                </a:cubicBezTo>
                <a:close/>
              </a:path>
            </a:pathLst>
          </a:custGeom>
          <a:solidFill>
            <a:srgbClr val="723A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6">
            <a:extLst>
              <a:ext uri="{FF2B5EF4-FFF2-40B4-BE49-F238E27FC236}">
                <a16:creationId xmlns:a16="http://schemas.microsoft.com/office/drawing/2014/main" id="{6D79A432-217A-4392-AEDC-867DC473646F}"/>
              </a:ext>
            </a:extLst>
          </p:cNvPr>
          <p:cNvSpPr>
            <a:spLocks/>
          </p:cNvSpPr>
          <p:nvPr/>
        </p:nvSpPr>
        <p:spPr bwMode="auto">
          <a:xfrm>
            <a:off x="6345238" y="4003675"/>
            <a:ext cx="187325" cy="911225"/>
          </a:xfrm>
          <a:custGeom>
            <a:avLst/>
            <a:gdLst>
              <a:gd name="T0" fmla="*/ 83 w 103"/>
              <a:gd name="T1" fmla="*/ 479 h 502"/>
              <a:gd name="T2" fmla="*/ 59 w 103"/>
              <a:gd name="T3" fmla="*/ 490 h 502"/>
              <a:gd name="T4" fmla="*/ 31 w 103"/>
              <a:gd name="T5" fmla="*/ 261 h 502"/>
              <a:gd name="T6" fmla="*/ 16 w 103"/>
              <a:gd name="T7" fmla="*/ 126 h 502"/>
              <a:gd name="T8" fmla="*/ 4 w 103"/>
              <a:gd name="T9" fmla="*/ 34 h 502"/>
              <a:gd name="T10" fmla="*/ 1 w 103"/>
              <a:gd name="T11" fmla="*/ 10 h 502"/>
              <a:gd name="T12" fmla="*/ 20 w 103"/>
              <a:gd name="T13" fmla="*/ 9 h 502"/>
              <a:gd name="T14" fmla="*/ 43 w 103"/>
              <a:gd name="T15" fmla="*/ 19 h 502"/>
              <a:gd name="T16" fmla="*/ 55 w 103"/>
              <a:gd name="T17" fmla="*/ 51 h 502"/>
              <a:gd name="T18" fmla="*/ 69 w 103"/>
              <a:gd name="T19" fmla="*/ 194 h 502"/>
              <a:gd name="T20" fmla="*/ 82 w 103"/>
              <a:gd name="T21" fmla="*/ 339 h 502"/>
              <a:gd name="T22" fmla="*/ 91 w 103"/>
              <a:gd name="T23" fmla="*/ 430 h 502"/>
              <a:gd name="T24" fmla="*/ 103 w 103"/>
              <a:gd name="T25" fmla="*/ 471 h 502"/>
              <a:gd name="T26" fmla="*/ 83 w 103"/>
              <a:gd name="T27" fmla="*/ 479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3" h="502">
                <a:moveTo>
                  <a:pt x="83" y="479"/>
                </a:moveTo>
                <a:cubicBezTo>
                  <a:pt x="73" y="478"/>
                  <a:pt x="75" y="502"/>
                  <a:pt x="59" y="490"/>
                </a:cubicBezTo>
                <a:cubicBezTo>
                  <a:pt x="49" y="414"/>
                  <a:pt x="40" y="337"/>
                  <a:pt x="31" y="261"/>
                </a:cubicBezTo>
                <a:cubicBezTo>
                  <a:pt x="27" y="216"/>
                  <a:pt x="21" y="171"/>
                  <a:pt x="16" y="126"/>
                </a:cubicBezTo>
                <a:cubicBezTo>
                  <a:pt x="13" y="95"/>
                  <a:pt x="11" y="64"/>
                  <a:pt x="4" y="34"/>
                </a:cubicBezTo>
                <a:cubicBezTo>
                  <a:pt x="2" y="26"/>
                  <a:pt x="0" y="18"/>
                  <a:pt x="1" y="10"/>
                </a:cubicBezTo>
                <a:cubicBezTo>
                  <a:pt x="7" y="0"/>
                  <a:pt x="13" y="6"/>
                  <a:pt x="20" y="9"/>
                </a:cubicBezTo>
                <a:cubicBezTo>
                  <a:pt x="28" y="12"/>
                  <a:pt x="35" y="16"/>
                  <a:pt x="43" y="19"/>
                </a:cubicBezTo>
                <a:cubicBezTo>
                  <a:pt x="56" y="27"/>
                  <a:pt x="54" y="40"/>
                  <a:pt x="55" y="51"/>
                </a:cubicBezTo>
                <a:cubicBezTo>
                  <a:pt x="61" y="99"/>
                  <a:pt x="64" y="146"/>
                  <a:pt x="69" y="194"/>
                </a:cubicBezTo>
                <a:cubicBezTo>
                  <a:pt x="74" y="242"/>
                  <a:pt x="76" y="290"/>
                  <a:pt x="82" y="339"/>
                </a:cubicBezTo>
                <a:cubicBezTo>
                  <a:pt x="86" y="369"/>
                  <a:pt x="86" y="399"/>
                  <a:pt x="91" y="430"/>
                </a:cubicBezTo>
                <a:cubicBezTo>
                  <a:pt x="93" y="444"/>
                  <a:pt x="96" y="458"/>
                  <a:pt x="103" y="471"/>
                </a:cubicBezTo>
                <a:cubicBezTo>
                  <a:pt x="100" y="483"/>
                  <a:pt x="88" y="471"/>
                  <a:pt x="83" y="479"/>
                </a:cubicBezTo>
                <a:close/>
              </a:path>
            </a:pathLst>
          </a:custGeom>
          <a:solidFill>
            <a:srgbClr val="723A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7">
            <a:extLst>
              <a:ext uri="{FF2B5EF4-FFF2-40B4-BE49-F238E27FC236}">
                <a16:creationId xmlns:a16="http://schemas.microsoft.com/office/drawing/2014/main" id="{FB504026-5604-4DC0-8992-5ECF94E03D90}"/>
              </a:ext>
            </a:extLst>
          </p:cNvPr>
          <p:cNvSpPr>
            <a:spLocks/>
          </p:cNvSpPr>
          <p:nvPr/>
        </p:nvSpPr>
        <p:spPr bwMode="auto">
          <a:xfrm>
            <a:off x="7069138" y="4059238"/>
            <a:ext cx="242887" cy="860425"/>
          </a:xfrm>
          <a:custGeom>
            <a:avLst/>
            <a:gdLst>
              <a:gd name="T0" fmla="*/ 0 w 134"/>
              <a:gd name="T1" fmla="*/ 456 h 474"/>
              <a:gd name="T2" fmla="*/ 19 w 134"/>
              <a:gd name="T3" fmla="*/ 367 h 474"/>
              <a:gd name="T4" fmla="*/ 45 w 134"/>
              <a:gd name="T5" fmla="*/ 233 h 474"/>
              <a:gd name="T6" fmla="*/ 85 w 134"/>
              <a:gd name="T7" fmla="*/ 18 h 474"/>
              <a:gd name="T8" fmla="*/ 84 w 134"/>
              <a:gd name="T9" fmla="*/ 9 h 474"/>
              <a:gd name="T10" fmla="*/ 124 w 134"/>
              <a:gd name="T11" fmla="*/ 0 h 474"/>
              <a:gd name="T12" fmla="*/ 132 w 134"/>
              <a:gd name="T13" fmla="*/ 14 h 474"/>
              <a:gd name="T14" fmla="*/ 95 w 134"/>
              <a:gd name="T15" fmla="*/ 177 h 474"/>
              <a:gd name="T16" fmla="*/ 48 w 134"/>
              <a:gd name="T17" fmla="*/ 393 h 474"/>
              <a:gd name="T18" fmla="*/ 37 w 134"/>
              <a:gd name="T19" fmla="*/ 452 h 474"/>
              <a:gd name="T20" fmla="*/ 18 w 134"/>
              <a:gd name="T21" fmla="*/ 472 h 474"/>
              <a:gd name="T22" fmla="*/ 0 w 134"/>
              <a:gd name="T23" fmla="*/ 45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4" h="474">
                <a:moveTo>
                  <a:pt x="0" y="456"/>
                </a:moveTo>
                <a:cubicBezTo>
                  <a:pt x="12" y="428"/>
                  <a:pt x="14" y="397"/>
                  <a:pt x="19" y="367"/>
                </a:cubicBezTo>
                <a:cubicBezTo>
                  <a:pt x="26" y="322"/>
                  <a:pt x="37" y="278"/>
                  <a:pt x="45" y="233"/>
                </a:cubicBezTo>
                <a:cubicBezTo>
                  <a:pt x="58" y="162"/>
                  <a:pt x="72" y="90"/>
                  <a:pt x="85" y="18"/>
                </a:cubicBezTo>
                <a:cubicBezTo>
                  <a:pt x="85" y="15"/>
                  <a:pt x="84" y="12"/>
                  <a:pt x="84" y="9"/>
                </a:cubicBezTo>
                <a:cubicBezTo>
                  <a:pt x="98" y="11"/>
                  <a:pt x="110" y="0"/>
                  <a:pt x="124" y="0"/>
                </a:cubicBezTo>
                <a:cubicBezTo>
                  <a:pt x="129" y="3"/>
                  <a:pt x="134" y="6"/>
                  <a:pt x="132" y="14"/>
                </a:cubicBezTo>
                <a:cubicBezTo>
                  <a:pt x="116" y="67"/>
                  <a:pt x="109" y="123"/>
                  <a:pt x="95" y="177"/>
                </a:cubicBezTo>
                <a:cubicBezTo>
                  <a:pt x="77" y="248"/>
                  <a:pt x="67" y="322"/>
                  <a:pt x="48" y="393"/>
                </a:cubicBezTo>
                <a:cubicBezTo>
                  <a:pt x="43" y="412"/>
                  <a:pt x="39" y="432"/>
                  <a:pt x="37" y="452"/>
                </a:cubicBezTo>
                <a:cubicBezTo>
                  <a:pt x="36" y="462"/>
                  <a:pt x="34" y="474"/>
                  <a:pt x="18" y="472"/>
                </a:cubicBezTo>
                <a:cubicBezTo>
                  <a:pt x="10" y="469"/>
                  <a:pt x="9" y="458"/>
                  <a:pt x="0" y="456"/>
                </a:cubicBezTo>
                <a:close/>
              </a:path>
            </a:pathLst>
          </a:custGeom>
          <a:solidFill>
            <a:srgbClr val="90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8">
            <a:extLst>
              <a:ext uri="{FF2B5EF4-FFF2-40B4-BE49-F238E27FC236}">
                <a16:creationId xmlns:a16="http://schemas.microsoft.com/office/drawing/2014/main" id="{7F7AB23F-9C5D-47E1-89B3-20C82A12DEF8}"/>
              </a:ext>
            </a:extLst>
          </p:cNvPr>
          <p:cNvSpPr>
            <a:spLocks/>
          </p:cNvSpPr>
          <p:nvPr/>
        </p:nvSpPr>
        <p:spPr bwMode="auto">
          <a:xfrm>
            <a:off x="6877050" y="4017963"/>
            <a:ext cx="168275" cy="868362"/>
          </a:xfrm>
          <a:custGeom>
            <a:avLst/>
            <a:gdLst>
              <a:gd name="T0" fmla="*/ 42 w 93"/>
              <a:gd name="T1" fmla="*/ 9 h 479"/>
              <a:gd name="T2" fmla="*/ 82 w 93"/>
              <a:gd name="T3" fmla="*/ 0 h 479"/>
              <a:gd name="T4" fmla="*/ 90 w 93"/>
              <a:gd name="T5" fmla="*/ 24 h 479"/>
              <a:gd name="T6" fmla="*/ 74 w 93"/>
              <a:gd name="T7" fmla="*/ 152 h 479"/>
              <a:gd name="T8" fmla="*/ 48 w 93"/>
              <a:gd name="T9" fmla="*/ 378 h 479"/>
              <a:gd name="T10" fmla="*/ 38 w 93"/>
              <a:gd name="T11" fmla="*/ 461 h 479"/>
              <a:gd name="T12" fmla="*/ 22 w 93"/>
              <a:gd name="T13" fmla="*/ 479 h 479"/>
              <a:gd name="T14" fmla="*/ 2 w 93"/>
              <a:gd name="T15" fmla="*/ 465 h 479"/>
              <a:gd name="T16" fmla="*/ 10 w 93"/>
              <a:gd name="T17" fmla="*/ 356 h 479"/>
              <a:gd name="T18" fmla="*/ 28 w 93"/>
              <a:gd name="T19" fmla="*/ 146 h 479"/>
              <a:gd name="T20" fmla="*/ 42 w 93"/>
              <a:gd name="T21" fmla="*/ 9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" h="479">
                <a:moveTo>
                  <a:pt x="42" y="9"/>
                </a:moveTo>
                <a:cubicBezTo>
                  <a:pt x="58" y="15"/>
                  <a:pt x="68" y="0"/>
                  <a:pt x="82" y="0"/>
                </a:cubicBezTo>
                <a:cubicBezTo>
                  <a:pt x="93" y="5"/>
                  <a:pt x="91" y="15"/>
                  <a:pt x="90" y="24"/>
                </a:cubicBezTo>
                <a:cubicBezTo>
                  <a:pt x="85" y="67"/>
                  <a:pt x="78" y="110"/>
                  <a:pt x="74" y="152"/>
                </a:cubicBezTo>
                <a:cubicBezTo>
                  <a:pt x="67" y="228"/>
                  <a:pt x="54" y="302"/>
                  <a:pt x="48" y="378"/>
                </a:cubicBezTo>
                <a:cubicBezTo>
                  <a:pt x="45" y="405"/>
                  <a:pt x="40" y="433"/>
                  <a:pt x="38" y="461"/>
                </a:cubicBezTo>
                <a:cubicBezTo>
                  <a:pt x="37" y="471"/>
                  <a:pt x="35" y="479"/>
                  <a:pt x="22" y="479"/>
                </a:cubicBezTo>
                <a:cubicBezTo>
                  <a:pt x="15" y="475"/>
                  <a:pt x="12" y="465"/>
                  <a:pt x="2" y="465"/>
                </a:cubicBezTo>
                <a:cubicBezTo>
                  <a:pt x="0" y="429"/>
                  <a:pt x="5" y="392"/>
                  <a:pt x="10" y="356"/>
                </a:cubicBezTo>
                <a:cubicBezTo>
                  <a:pt x="17" y="286"/>
                  <a:pt x="21" y="216"/>
                  <a:pt x="28" y="146"/>
                </a:cubicBezTo>
                <a:cubicBezTo>
                  <a:pt x="33" y="100"/>
                  <a:pt x="36" y="54"/>
                  <a:pt x="42" y="9"/>
                </a:cubicBezTo>
                <a:close/>
              </a:path>
            </a:pathLst>
          </a:custGeom>
          <a:solidFill>
            <a:srgbClr val="8F4F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B2135F37-EF64-4DB0-9F0E-FDBFF670598B}"/>
              </a:ext>
            </a:extLst>
          </p:cNvPr>
          <p:cNvSpPr>
            <a:spLocks/>
          </p:cNvSpPr>
          <p:nvPr/>
        </p:nvSpPr>
        <p:spPr bwMode="auto">
          <a:xfrm>
            <a:off x="6916738" y="4010025"/>
            <a:ext cx="195262" cy="898525"/>
          </a:xfrm>
          <a:custGeom>
            <a:avLst/>
            <a:gdLst>
              <a:gd name="T0" fmla="*/ 0 w 107"/>
              <a:gd name="T1" fmla="*/ 483 h 495"/>
              <a:gd name="T2" fmla="*/ 11 w 107"/>
              <a:gd name="T3" fmla="*/ 467 h 495"/>
              <a:gd name="T4" fmla="*/ 40 w 107"/>
              <a:gd name="T5" fmla="*/ 207 h 495"/>
              <a:gd name="T6" fmla="*/ 64 w 107"/>
              <a:gd name="T7" fmla="*/ 21 h 495"/>
              <a:gd name="T8" fmla="*/ 60 w 107"/>
              <a:gd name="T9" fmla="*/ 4 h 495"/>
              <a:gd name="T10" fmla="*/ 96 w 107"/>
              <a:gd name="T11" fmla="*/ 23 h 495"/>
              <a:gd name="T12" fmla="*/ 101 w 107"/>
              <a:gd name="T13" fmla="*/ 53 h 495"/>
              <a:gd name="T14" fmla="*/ 87 w 107"/>
              <a:gd name="T15" fmla="*/ 150 h 495"/>
              <a:gd name="T16" fmla="*/ 45 w 107"/>
              <a:gd name="T17" fmla="*/ 454 h 495"/>
              <a:gd name="T18" fmla="*/ 36 w 107"/>
              <a:gd name="T19" fmla="*/ 474 h 495"/>
              <a:gd name="T20" fmla="*/ 0 w 107"/>
              <a:gd name="T21" fmla="*/ 483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7" h="495">
                <a:moveTo>
                  <a:pt x="0" y="483"/>
                </a:moveTo>
                <a:cubicBezTo>
                  <a:pt x="5" y="479"/>
                  <a:pt x="10" y="476"/>
                  <a:pt x="11" y="467"/>
                </a:cubicBezTo>
                <a:cubicBezTo>
                  <a:pt x="20" y="380"/>
                  <a:pt x="30" y="294"/>
                  <a:pt x="40" y="207"/>
                </a:cubicBezTo>
                <a:cubicBezTo>
                  <a:pt x="48" y="145"/>
                  <a:pt x="56" y="83"/>
                  <a:pt x="64" y="21"/>
                </a:cubicBezTo>
                <a:cubicBezTo>
                  <a:pt x="64" y="15"/>
                  <a:pt x="63" y="9"/>
                  <a:pt x="60" y="4"/>
                </a:cubicBezTo>
                <a:cubicBezTo>
                  <a:pt x="77" y="0"/>
                  <a:pt x="85" y="16"/>
                  <a:pt x="96" y="23"/>
                </a:cubicBezTo>
                <a:cubicBezTo>
                  <a:pt x="107" y="32"/>
                  <a:pt x="102" y="43"/>
                  <a:pt x="101" y="53"/>
                </a:cubicBezTo>
                <a:cubicBezTo>
                  <a:pt x="98" y="85"/>
                  <a:pt x="91" y="117"/>
                  <a:pt x="87" y="150"/>
                </a:cubicBezTo>
                <a:cubicBezTo>
                  <a:pt x="75" y="251"/>
                  <a:pt x="56" y="352"/>
                  <a:pt x="45" y="454"/>
                </a:cubicBezTo>
                <a:cubicBezTo>
                  <a:pt x="44" y="461"/>
                  <a:pt x="45" y="470"/>
                  <a:pt x="36" y="474"/>
                </a:cubicBezTo>
                <a:cubicBezTo>
                  <a:pt x="24" y="478"/>
                  <a:pt x="15" y="495"/>
                  <a:pt x="0" y="483"/>
                </a:cubicBezTo>
                <a:close/>
              </a:path>
            </a:pathLst>
          </a:custGeom>
          <a:solidFill>
            <a:srgbClr val="733A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95421F3D-3749-41D6-9A86-7E678E47539E}"/>
              </a:ext>
            </a:extLst>
          </p:cNvPr>
          <p:cNvSpPr>
            <a:spLocks/>
          </p:cNvSpPr>
          <p:nvPr/>
        </p:nvSpPr>
        <p:spPr bwMode="auto">
          <a:xfrm>
            <a:off x="6148388" y="4035425"/>
            <a:ext cx="230187" cy="873125"/>
          </a:xfrm>
          <a:custGeom>
            <a:avLst/>
            <a:gdLst>
              <a:gd name="T0" fmla="*/ 92 w 127"/>
              <a:gd name="T1" fmla="*/ 470 h 481"/>
              <a:gd name="T2" fmla="*/ 93 w 127"/>
              <a:gd name="T3" fmla="*/ 452 h 481"/>
              <a:gd name="T4" fmla="*/ 49 w 127"/>
              <a:gd name="T5" fmla="*/ 235 h 481"/>
              <a:gd name="T6" fmla="*/ 17 w 127"/>
              <a:gd name="T7" fmla="*/ 74 h 481"/>
              <a:gd name="T8" fmla="*/ 13 w 127"/>
              <a:gd name="T9" fmla="*/ 39 h 481"/>
              <a:gd name="T10" fmla="*/ 0 w 127"/>
              <a:gd name="T11" fmla="*/ 21 h 481"/>
              <a:gd name="T12" fmla="*/ 39 w 127"/>
              <a:gd name="T13" fmla="*/ 0 h 481"/>
              <a:gd name="T14" fmla="*/ 53 w 127"/>
              <a:gd name="T15" fmla="*/ 27 h 481"/>
              <a:gd name="T16" fmla="*/ 95 w 127"/>
              <a:gd name="T17" fmla="*/ 273 h 481"/>
              <a:gd name="T18" fmla="*/ 124 w 127"/>
              <a:gd name="T19" fmla="*/ 452 h 481"/>
              <a:gd name="T20" fmla="*/ 120 w 127"/>
              <a:gd name="T21" fmla="*/ 481 h 481"/>
              <a:gd name="T22" fmla="*/ 92 w 127"/>
              <a:gd name="T23" fmla="*/ 470 h 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7" h="481">
                <a:moveTo>
                  <a:pt x="92" y="470"/>
                </a:moveTo>
                <a:cubicBezTo>
                  <a:pt x="93" y="464"/>
                  <a:pt x="95" y="457"/>
                  <a:pt x="93" y="452"/>
                </a:cubicBezTo>
                <a:cubicBezTo>
                  <a:pt x="73" y="381"/>
                  <a:pt x="65" y="307"/>
                  <a:pt x="49" y="235"/>
                </a:cubicBezTo>
                <a:cubicBezTo>
                  <a:pt x="38" y="182"/>
                  <a:pt x="30" y="128"/>
                  <a:pt x="17" y="74"/>
                </a:cubicBezTo>
                <a:cubicBezTo>
                  <a:pt x="15" y="63"/>
                  <a:pt x="15" y="51"/>
                  <a:pt x="13" y="39"/>
                </a:cubicBezTo>
                <a:cubicBezTo>
                  <a:pt x="11" y="29"/>
                  <a:pt x="7" y="25"/>
                  <a:pt x="0" y="21"/>
                </a:cubicBezTo>
                <a:cubicBezTo>
                  <a:pt x="19" y="25"/>
                  <a:pt x="25" y="5"/>
                  <a:pt x="39" y="0"/>
                </a:cubicBezTo>
                <a:cubicBezTo>
                  <a:pt x="51" y="5"/>
                  <a:pt x="51" y="17"/>
                  <a:pt x="53" y="27"/>
                </a:cubicBezTo>
                <a:cubicBezTo>
                  <a:pt x="68" y="109"/>
                  <a:pt x="81" y="191"/>
                  <a:pt x="95" y="273"/>
                </a:cubicBezTo>
                <a:cubicBezTo>
                  <a:pt x="104" y="333"/>
                  <a:pt x="116" y="392"/>
                  <a:pt x="124" y="452"/>
                </a:cubicBezTo>
                <a:cubicBezTo>
                  <a:pt x="125" y="462"/>
                  <a:pt x="127" y="472"/>
                  <a:pt x="120" y="481"/>
                </a:cubicBezTo>
                <a:cubicBezTo>
                  <a:pt x="110" y="480"/>
                  <a:pt x="103" y="469"/>
                  <a:pt x="92" y="470"/>
                </a:cubicBezTo>
                <a:close/>
              </a:path>
            </a:pathLst>
          </a:custGeom>
          <a:solidFill>
            <a:srgbClr val="914D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51">
            <a:extLst>
              <a:ext uri="{FF2B5EF4-FFF2-40B4-BE49-F238E27FC236}">
                <a16:creationId xmlns:a16="http://schemas.microsoft.com/office/drawing/2014/main" id="{F0E6686A-71AA-4E0C-94D0-1F37A4013928}"/>
              </a:ext>
            </a:extLst>
          </p:cNvPr>
          <p:cNvSpPr>
            <a:spLocks/>
          </p:cNvSpPr>
          <p:nvPr/>
        </p:nvSpPr>
        <p:spPr bwMode="auto">
          <a:xfrm>
            <a:off x="6829425" y="4000500"/>
            <a:ext cx="133350" cy="896937"/>
          </a:xfrm>
          <a:custGeom>
            <a:avLst/>
            <a:gdLst>
              <a:gd name="T0" fmla="*/ 68 w 73"/>
              <a:gd name="T1" fmla="*/ 19 h 495"/>
              <a:gd name="T2" fmla="*/ 72 w 73"/>
              <a:gd name="T3" fmla="*/ 40 h 495"/>
              <a:gd name="T4" fmla="*/ 55 w 73"/>
              <a:gd name="T5" fmla="*/ 227 h 495"/>
              <a:gd name="T6" fmla="*/ 35 w 73"/>
              <a:gd name="T7" fmla="*/ 440 h 495"/>
              <a:gd name="T8" fmla="*/ 28 w 73"/>
              <a:gd name="T9" fmla="*/ 475 h 495"/>
              <a:gd name="T10" fmla="*/ 0 w 73"/>
              <a:gd name="T11" fmla="*/ 488 h 495"/>
              <a:gd name="T12" fmla="*/ 4 w 73"/>
              <a:gd name="T13" fmla="*/ 399 h 495"/>
              <a:gd name="T14" fmla="*/ 18 w 73"/>
              <a:gd name="T15" fmla="*/ 200 h 495"/>
              <a:gd name="T16" fmla="*/ 27 w 73"/>
              <a:gd name="T17" fmla="*/ 76 h 495"/>
              <a:gd name="T18" fmla="*/ 29 w 73"/>
              <a:gd name="T19" fmla="*/ 21 h 495"/>
              <a:gd name="T20" fmla="*/ 36 w 73"/>
              <a:gd name="T21" fmla="*/ 1 h 495"/>
              <a:gd name="T22" fmla="*/ 68 w 73"/>
              <a:gd name="T23" fmla="*/ 19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3" h="495">
                <a:moveTo>
                  <a:pt x="68" y="19"/>
                </a:moveTo>
                <a:cubicBezTo>
                  <a:pt x="73" y="25"/>
                  <a:pt x="73" y="32"/>
                  <a:pt x="72" y="40"/>
                </a:cubicBezTo>
                <a:cubicBezTo>
                  <a:pt x="67" y="102"/>
                  <a:pt x="59" y="164"/>
                  <a:pt x="55" y="227"/>
                </a:cubicBezTo>
                <a:cubicBezTo>
                  <a:pt x="51" y="298"/>
                  <a:pt x="40" y="369"/>
                  <a:pt x="35" y="440"/>
                </a:cubicBezTo>
                <a:cubicBezTo>
                  <a:pt x="34" y="451"/>
                  <a:pt x="38" y="465"/>
                  <a:pt x="28" y="475"/>
                </a:cubicBezTo>
                <a:cubicBezTo>
                  <a:pt x="19" y="479"/>
                  <a:pt x="15" y="495"/>
                  <a:pt x="0" y="488"/>
                </a:cubicBezTo>
                <a:cubicBezTo>
                  <a:pt x="0" y="458"/>
                  <a:pt x="2" y="428"/>
                  <a:pt x="4" y="399"/>
                </a:cubicBezTo>
                <a:cubicBezTo>
                  <a:pt x="8" y="332"/>
                  <a:pt x="15" y="266"/>
                  <a:pt x="18" y="200"/>
                </a:cubicBezTo>
                <a:cubicBezTo>
                  <a:pt x="20" y="159"/>
                  <a:pt x="23" y="117"/>
                  <a:pt x="27" y="76"/>
                </a:cubicBezTo>
                <a:cubicBezTo>
                  <a:pt x="30" y="58"/>
                  <a:pt x="30" y="39"/>
                  <a:pt x="29" y="21"/>
                </a:cubicBezTo>
                <a:cubicBezTo>
                  <a:pt x="29" y="13"/>
                  <a:pt x="28" y="6"/>
                  <a:pt x="36" y="1"/>
                </a:cubicBezTo>
                <a:cubicBezTo>
                  <a:pt x="51" y="0"/>
                  <a:pt x="58" y="13"/>
                  <a:pt x="68" y="19"/>
                </a:cubicBezTo>
                <a:close/>
              </a:path>
            </a:pathLst>
          </a:custGeom>
          <a:solidFill>
            <a:srgbClr val="723A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52">
            <a:extLst>
              <a:ext uri="{FF2B5EF4-FFF2-40B4-BE49-F238E27FC236}">
                <a16:creationId xmlns:a16="http://schemas.microsoft.com/office/drawing/2014/main" id="{47E34F65-EEB3-41BF-928F-3C3362D8525A}"/>
              </a:ext>
            </a:extLst>
          </p:cNvPr>
          <p:cNvSpPr>
            <a:spLocks/>
          </p:cNvSpPr>
          <p:nvPr/>
        </p:nvSpPr>
        <p:spPr bwMode="auto">
          <a:xfrm>
            <a:off x="6288088" y="4021138"/>
            <a:ext cx="177800" cy="871537"/>
          </a:xfrm>
          <a:custGeom>
            <a:avLst/>
            <a:gdLst>
              <a:gd name="T0" fmla="*/ 33 w 98"/>
              <a:gd name="T1" fmla="*/ 0 h 480"/>
              <a:gd name="T2" fmla="*/ 46 w 98"/>
              <a:gd name="T3" fmla="*/ 45 h 480"/>
              <a:gd name="T4" fmla="*/ 55 w 98"/>
              <a:gd name="T5" fmla="*/ 111 h 480"/>
              <a:gd name="T6" fmla="*/ 72 w 98"/>
              <a:gd name="T7" fmla="*/ 280 h 480"/>
              <a:gd name="T8" fmla="*/ 96 w 98"/>
              <a:gd name="T9" fmla="*/ 460 h 480"/>
              <a:gd name="T10" fmla="*/ 91 w 98"/>
              <a:gd name="T11" fmla="*/ 480 h 480"/>
              <a:gd name="T12" fmla="*/ 67 w 98"/>
              <a:gd name="T13" fmla="*/ 469 h 480"/>
              <a:gd name="T14" fmla="*/ 52 w 98"/>
              <a:gd name="T15" fmla="*/ 390 h 480"/>
              <a:gd name="T16" fmla="*/ 0 w 98"/>
              <a:gd name="T17" fmla="*/ 17 h 480"/>
              <a:gd name="T18" fmla="*/ 33 w 98"/>
              <a:gd name="T19" fmla="*/ 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8" h="480">
                <a:moveTo>
                  <a:pt x="33" y="0"/>
                </a:moveTo>
                <a:cubicBezTo>
                  <a:pt x="43" y="13"/>
                  <a:pt x="45" y="30"/>
                  <a:pt x="46" y="45"/>
                </a:cubicBezTo>
                <a:cubicBezTo>
                  <a:pt x="47" y="67"/>
                  <a:pt x="52" y="89"/>
                  <a:pt x="55" y="111"/>
                </a:cubicBezTo>
                <a:cubicBezTo>
                  <a:pt x="61" y="168"/>
                  <a:pt x="63" y="224"/>
                  <a:pt x="72" y="280"/>
                </a:cubicBezTo>
                <a:cubicBezTo>
                  <a:pt x="82" y="340"/>
                  <a:pt x="83" y="401"/>
                  <a:pt x="96" y="460"/>
                </a:cubicBezTo>
                <a:cubicBezTo>
                  <a:pt x="98" y="469"/>
                  <a:pt x="95" y="474"/>
                  <a:pt x="91" y="480"/>
                </a:cubicBezTo>
                <a:cubicBezTo>
                  <a:pt x="82" y="479"/>
                  <a:pt x="77" y="469"/>
                  <a:pt x="67" y="469"/>
                </a:cubicBezTo>
                <a:cubicBezTo>
                  <a:pt x="54" y="444"/>
                  <a:pt x="56" y="416"/>
                  <a:pt x="52" y="390"/>
                </a:cubicBezTo>
                <a:cubicBezTo>
                  <a:pt x="34" y="266"/>
                  <a:pt x="16" y="142"/>
                  <a:pt x="0" y="17"/>
                </a:cubicBezTo>
                <a:cubicBezTo>
                  <a:pt x="15" y="20"/>
                  <a:pt x="20" y="2"/>
                  <a:pt x="33" y="0"/>
                </a:cubicBezTo>
                <a:close/>
              </a:path>
            </a:pathLst>
          </a:custGeom>
          <a:solidFill>
            <a:srgbClr val="904D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53">
            <a:extLst>
              <a:ext uri="{FF2B5EF4-FFF2-40B4-BE49-F238E27FC236}">
                <a16:creationId xmlns:a16="http://schemas.microsoft.com/office/drawing/2014/main" id="{E2F34761-3258-49A4-9E89-E0D65280AF9F}"/>
              </a:ext>
            </a:extLst>
          </p:cNvPr>
          <p:cNvSpPr>
            <a:spLocks/>
          </p:cNvSpPr>
          <p:nvPr/>
        </p:nvSpPr>
        <p:spPr bwMode="auto">
          <a:xfrm>
            <a:off x="6218238" y="4025900"/>
            <a:ext cx="195262" cy="884237"/>
          </a:xfrm>
          <a:custGeom>
            <a:avLst/>
            <a:gdLst>
              <a:gd name="T0" fmla="*/ 38 w 107"/>
              <a:gd name="T1" fmla="*/ 15 h 488"/>
              <a:gd name="T2" fmla="*/ 46 w 107"/>
              <a:gd name="T3" fmla="*/ 24 h 488"/>
              <a:gd name="T4" fmla="*/ 54 w 107"/>
              <a:gd name="T5" fmla="*/ 94 h 488"/>
              <a:gd name="T6" fmla="*/ 74 w 107"/>
              <a:gd name="T7" fmla="*/ 241 h 488"/>
              <a:gd name="T8" fmla="*/ 99 w 107"/>
              <a:gd name="T9" fmla="*/ 407 h 488"/>
              <a:gd name="T10" fmla="*/ 105 w 107"/>
              <a:gd name="T11" fmla="*/ 467 h 488"/>
              <a:gd name="T12" fmla="*/ 81 w 107"/>
              <a:gd name="T13" fmla="*/ 487 h 488"/>
              <a:gd name="T14" fmla="*/ 55 w 107"/>
              <a:gd name="T15" fmla="*/ 317 h 488"/>
              <a:gd name="T16" fmla="*/ 29 w 107"/>
              <a:gd name="T17" fmla="*/ 157 h 488"/>
              <a:gd name="T18" fmla="*/ 0 w 107"/>
              <a:gd name="T19" fmla="*/ 6 h 488"/>
              <a:gd name="T20" fmla="*/ 38 w 107"/>
              <a:gd name="T21" fmla="*/ 15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7" h="488">
                <a:moveTo>
                  <a:pt x="38" y="15"/>
                </a:moveTo>
                <a:cubicBezTo>
                  <a:pt x="38" y="20"/>
                  <a:pt x="47" y="16"/>
                  <a:pt x="46" y="24"/>
                </a:cubicBezTo>
                <a:cubicBezTo>
                  <a:pt x="41" y="48"/>
                  <a:pt x="52" y="70"/>
                  <a:pt x="54" y="94"/>
                </a:cubicBezTo>
                <a:cubicBezTo>
                  <a:pt x="58" y="143"/>
                  <a:pt x="66" y="192"/>
                  <a:pt x="74" y="241"/>
                </a:cubicBezTo>
                <a:cubicBezTo>
                  <a:pt x="83" y="296"/>
                  <a:pt x="89" y="352"/>
                  <a:pt x="99" y="407"/>
                </a:cubicBezTo>
                <a:cubicBezTo>
                  <a:pt x="102" y="427"/>
                  <a:pt x="107" y="447"/>
                  <a:pt x="105" y="467"/>
                </a:cubicBezTo>
                <a:cubicBezTo>
                  <a:pt x="97" y="474"/>
                  <a:pt x="95" y="488"/>
                  <a:pt x="81" y="487"/>
                </a:cubicBezTo>
                <a:cubicBezTo>
                  <a:pt x="78" y="429"/>
                  <a:pt x="63" y="374"/>
                  <a:pt x="55" y="317"/>
                </a:cubicBezTo>
                <a:cubicBezTo>
                  <a:pt x="48" y="264"/>
                  <a:pt x="37" y="211"/>
                  <a:pt x="29" y="157"/>
                </a:cubicBezTo>
                <a:cubicBezTo>
                  <a:pt x="21" y="107"/>
                  <a:pt x="14" y="56"/>
                  <a:pt x="0" y="6"/>
                </a:cubicBezTo>
                <a:cubicBezTo>
                  <a:pt x="15" y="0"/>
                  <a:pt x="25" y="12"/>
                  <a:pt x="38" y="15"/>
                </a:cubicBezTo>
                <a:close/>
              </a:path>
            </a:pathLst>
          </a:custGeom>
          <a:solidFill>
            <a:srgbClr val="723A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54">
            <a:extLst>
              <a:ext uri="{FF2B5EF4-FFF2-40B4-BE49-F238E27FC236}">
                <a16:creationId xmlns:a16="http://schemas.microsoft.com/office/drawing/2014/main" id="{E08D74E7-381E-44CB-8A33-FF6D7370CF5B}"/>
              </a:ext>
            </a:extLst>
          </p:cNvPr>
          <p:cNvSpPr>
            <a:spLocks/>
          </p:cNvSpPr>
          <p:nvPr/>
        </p:nvSpPr>
        <p:spPr bwMode="auto">
          <a:xfrm>
            <a:off x="6731000" y="3989388"/>
            <a:ext cx="119062" cy="904875"/>
          </a:xfrm>
          <a:custGeom>
            <a:avLst/>
            <a:gdLst>
              <a:gd name="T0" fmla="*/ 31 w 66"/>
              <a:gd name="T1" fmla="*/ 478 h 499"/>
              <a:gd name="T2" fmla="*/ 3 w 66"/>
              <a:gd name="T3" fmla="*/ 490 h 499"/>
              <a:gd name="T4" fmla="*/ 2 w 66"/>
              <a:gd name="T5" fmla="*/ 461 h 499"/>
              <a:gd name="T6" fmla="*/ 5 w 66"/>
              <a:gd name="T7" fmla="*/ 433 h 499"/>
              <a:gd name="T8" fmla="*/ 9 w 66"/>
              <a:gd name="T9" fmla="*/ 126 h 499"/>
              <a:gd name="T10" fmla="*/ 15 w 66"/>
              <a:gd name="T11" fmla="*/ 4 h 499"/>
              <a:gd name="T12" fmla="*/ 55 w 66"/>
              <a:gd name="T13" fmla="*/ 23 h 499"/>
              <a:gd name="T14" fmla="*/ 60 w 66"/>
              <a:gd name="T15" fmla="*/ 73 h 499"/>
              <a:gd name="T16" fmla="*/ 53 w 66"/>
              <a:gd name="T17" fmla="*/ 185 h 499"/>
              <a:gd name="T18" fmla="*/ 42 w 66"/>
              <a:gd name="T19" fmla="*/ 418 h 499"/>
              <a:gd name="T20" fmla="*/ 41 w 66"/>
              <a:gd name="T21" fmla="*/ 461 h 499"/>
              <a:gd name="T22" fmla="*/ 31 w 66"/>
              <a:gd name="T23" fmla="*/ 478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6" h="499">
                <a:moveTo>
                  <a:pt x="31" y="478"/>
                </a:moveTo>
                <a:cubicBezTo>
                  <a:pt x="22" y="483"/>
                  <a:pt x="18" y="499"/>
                  <a:pt x="3" y="490"/>
                </a:cubicBezTo>
                <a:cubicBezTo>
                  <a:pt x="0" y="481"/>
                  <a:pt x="2" y="471"/>
                  <a:pt x="2" y="461"/>
                </a:cubicBezTo>
                <a:cubicBezTo>
                  <a:pt x="3" y="451"/>
                  <a:pt x="5" y="442"/>
                  <a:pt x="5" y="433"/>
                </a:cubicBezTo>
                <a:cubicBezTo>
                  <a:pt x="2" y="330"/>
                  <a:pt x="10" y="228"/>
                  <a:pt x="9" y="126"/>
                </a:cubicBezTo>
                <a:cubicBezTo>
                  <a:pt x="9" y="85"/>
                  <a:pt x="12" y="45"/>
                  <a:pt x="15" y="4"/>
                </a:cubicBezTo>
                <a:cubicBezTo>
                  <a:pt x="33" y="0"/>
                  <a:pt x="41" y="18"/>
                  <a:pt x="55" y="23"/>
                </a:cubicBezTo>
                <a:cubicBezTo>
                  <a:pt x="66" y="39"/>
                  <a:pt x="61" y="56"/>
                  <a:pt x="60" y="73"/>
                </a:cubicBezTo>
                <a:cubicBezTo>
                  <a:pt x="57" y="110"/>
                  <a:pt x="55" y="148"/>
                  <a:pt x="53" y="185"/>
                </a:cubicBezTo>
                <a:cubicBezTo>
                  <a:pt x="51" y="262"/>
                  <a:pt x="48" y="340"/>
                  <a:pt x="42" y="418"/>
                </a:cubicBezTo>
                <a:cubicBezTo>
                  <a:pt x="41" y="432"/>
                  <a:pt x="41" y="447"/>
                  <a:pt x="41" y="461"/>
                </a:cubicBezTo>
                <a:cubicBezTo>
                  <a:pt x="41" y="469"/>
                  <a:pt x="41" y="476"/>
                  <a:pt x="31" y="478"/>
                </a:cubicBezTo>
                <a:close/>
              </a:path>
            </a:pathLst>
          </a:custGeom>
          <a:solidFill>
            <a:srgbClr val="713B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55">
            <a:extLst>
              <a:ext uri="{FF2B5EF4-FFF2-40B4-BE49-F238E27FC236}">
                <a16:creationId xmlns:a16="http://schemas.microsoft.com/office/drawing/2014/main" id="{F5C09C76-8672-4737-8E50-E14AD997D2FD}"/>
              </a:ext>
            </a:extLst>
          </p:cNvPr>
          <p:cNvSpPr>
            <a:spLocks/>
          </p:cNvSpPr>
          <p:nvPr/>
        </p:nvSpPr>
        <p:spPr bwMode="auto">
          <a:xfrm>
            <a:off x="6786563" y="4002088"/>
            <a:ext cx="109537" cy="882650"/>
          </a:xfrm>
          <a:custGeom>
            <a:avLst/>
            <a:gdLst>
              <a:gd name="T0" fmla="*/ 0 w 60"/>
              <a:gd name="T1" fmla="*/ 471 h 487"/>
              <a:gd name="T2" fmla="*/ 5 w 60"/>
              <a:gd name="T3" fmla="*/ 463 h 487"/>
              <a:gd name="T4" fmla="*/ 13 w 60"/>
              <a:gd name="T5" fmla="*/ 262 h 487"/>
              <a:gd name="T6" fmla="*/ 21 w 60"/>
              <a:gd name="T7" fmla="*/ 83 h 487"/>
              <a:gd name="T8" fmla="*/ 24 w 60"/>
              <a:gd name="T9" fmla="*/ 16 h 487"/>
              <a:gd name="T10" fmla="*/ 60 w 60"/>
              <a:gd name="T11" fmla="*/ 0 h 487"/>
              <a:gd name="T12" fmla="*/ 60 w 60"/>
              <a:gd name="T13" fmla="*/ 23 h 487"/>
              <a:gd name="T14" fmla="*/ 49 w 60"/>
              <a:gd name="T15" fmla="*/ 180 h 487"/>
              <a:gd name="T16" fmla="*/ 44 w 60"/>
              <a:gd name="T17" fmla="*/ 261 h 487"/>
              <a:gd name="T18" fmla="*/ 31 w 60"/>
              <a:gd name="T19" fmla="*/ 469 h 487"/>
              <a:gd name="T20" fmla="*/ 24 w 60"/>
              <a:gd name="T21" fmla="*/ 487 h 487"/>
              <a:gd name="T22" fmla="*/ 0 w 60"/>
              <a:gd name="T23" fmla="*/ 471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0" h="487">
                <a:moveTo>
                  <a:pt x="0" y="471"/>
                </a:moveTo>
                <a:cubicBezTo>
                  <a:pt x="2" y="468"/>
                  <a:pt x="5" y="466"/>
                  <a:pt x="5" y="463"/>
                </a:cubicBezTo>
                <a:cubicBezTo>
                  <a:pt x="1" y="396"/>
                  <a:pt x="12" y="329"/>
                  <a:pt x="13" y="262"/>
                </a:cubicBezTo>
                <a:cubicBezTo>
                  <a:pt x="14" y="203"/>
                  <a:pt x="17" y="143"/>
                  <a:pt x="21" y="83"/>
                </a:cubicBezTo>
                <a:cubicBezTo>
                  <a:pt x="22" y="61"/>
                  <a:pt x="24" y="39"/>
                  <a:pt x="24" y="16"/>
                </a:cubicBezTo>
                <a:cubicBezTo>
                  <a:pt x="36" y="11"/>
                  <a:pt x="48" y="5"/>
                  <a:pt x="60" y="0"/>
                </a:cubicBezTo>
                <a:cubicBezTo>
                  <a:pt x="54" y="8"/>
                  <a:pt x="60" y="16"/>
                  <a:pt x="60" y="23"/>
                </a:cubicBezTo>
                <a:cubicBezTo>
                  <a:pt x="59" y="76"/>
                  <a:pt x="53" y="127"/>
                  <a:pt x="49" y="180"/>
                </a:cubicBezTo>
                <a:cubicBezTo>
                  <a:pt x="47" y="207"/>
                  <a:pt x="45" y="234"/>
                  <a:pt x="44" y="261"/>
                </a:cubicBezTo>
                <a:cubicBezTo>
                  <a:pt x="41" y="330"/>
                  <a:pt x="31" y="399"/>
                  <a:pt x="31" y="469"/>
                </a:cubicBezTo>
                <a:cubicBezTo>
                  <a:pt x="31" y="476"/>
                  <a:pt x="23" y="480"/>
                  <a:pt x="24" y="487"/>
                </a:cubicBezTo>
                <a:cubicBezTo>
                  <a:pt x="15" y="483"/>
                  <a:pt x="12" y="471"/>
                  <a:pt x="0" y="471"/>
                </a:cubicBezTo>
                <a:close/>
              </a:path>
            </a:pathLst>
          </a:custGeom>
          <a:solidFill>
            <a:srgbClr val="90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56">
            <a:extLst>
              <a:ext uri="{FF2B5EF4-FFF2-40B4-BE49-F238E27FC236}">
                <a16:creationId xmlns:a16="http://schemas.microsoft.com/office/drawing/2014/main" id="{CE7D8E89-78F7-4386-8FCB-544806ABD8CA}"/>
              </a:ext>
            </a:extLst>
          </p:cNvPr>
          <p:cNvSpPr>
            <a:spLocks/>
          </p:cNvSpPr>
          <p:nvPr/>
        </p:nvSpPr>
        <p:spPr bwMode="auto">
          <a:xfrm>
            <a:off x="6483350" y="3997325"/>
            <a:ext cx="115887" cy="908050"/>
          </a:xfrm>
          <a:custGeom>
            <a:avLst/>
            <a:gdLst>
              <a:gd name="T0" fmla="*/ 43 w 64"/>
              <a:gd name="T1" fmla="*/ 18 h 500"/>
              <a:gd name="T2" fmla="*/ 51 w 64"/>
              <a:gd name="T3" fmla="*/ 214 h 500"/>
              <a:gd name="T4" fmla="*/ 60 w 64"/>
              <a:gd name="T5" fmla="*/ 387 h 500"/>
              <a:gd name="T6" fmla="*/ 64 w 64"/>
              <a:gd name="T7" fmla="*/ 460 h 500"/>
              <a:gd name="T8" fmla="*/ 60 w 64"/>
              <a:gd name="T9" fmla="*/ 474 h 500"/>
              <a:gd name="T10" fmla="*/ 60 w 64"/>
              <a:gd name="T11" fmla="*/ 477 h 500"/>
              <a:gd name="T12" fmla="*/ 59 w 64"/>
              <a:gd name="T13" fmla="*/ 478 h 500"/>
              <a:gd name="T14" fmla="*/ 32 w 64"/>
              <a:gd name="T15" fmla="*/ 489 h 500"/>
              <a:gd name="T16" fmla="*/ 29 w 64"/>
              <a:gd name="T17" fmla="*/ 483 h 500"/>
              <a:gd name="T18" fmla="*/ 28 w 64"/>
              <a:gd name="T19" fmla="*/ 408 h 500"/>
              <a:gd name="T20" fmla="*/ 17 w 64"/>
              <a:gd name="T21" fmla="*/ 255 h 500"/>
              <a:gd name="T22" fmla="*/ 3 w 64"/>
              <a:gd name="T23" fmla="*/ 46 h 500"/>
              <a:gd name="T24" fmla="*/ 3 w 64"/>
              <a:gd name="T25" fmla="*/ 2 h 500"/>
              <a:gd name="T26" fmla="*/ 43 w 64"/>
              <a:gd name="T27" fmla="*/ 18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4" h="500">
                <a:moveTo>
                  <a:pt x="43" y="18"/>
                </a:moveTo>
                <a:cubicBezTo>
                  <a:pt x="46" y="84"/>
                  <a:pt x="47" y="149"/>
                  <a:pt x="51" y="214"/>
                </a:cubicBezTo>
                <a:cubicBezTo>
                  <a:pt x="55" y="272"/>
                  <a:pt x="58" y="329"/>
                  <a:pt x="60" y="387"/>
                </a:cubicBezTo>
                <a:cubicBezTo>
                  <a:pt x="61" y="411"/>
                  <a:pt x="62" y="435"/>
                  <a:pt x="64" y="460"/>
                </a:cubicBezTo>
                <a:cubicBezTo>
                  <a:pt x="64" y="466"/>
                  <a:pt x="62" y="470"/>
                  <a:pt x="60" y="474"/>
                </a:cubicBezTo>
                <a:cubicBezTo>
                  <a:pt x="61" y="475"/>
                  <a:pt x="61" y="476"/>
                  <a:pt x="60" y="477"/>
                </a:cubicBezTo>
                <a:cubicBezTo>
                  <a:pt x="60" y="477"/>
                  <a:pt x="59" y="478"/>
                  <a:pt x="59" y="478"/>
                </a:cubicBezTo>
                <a:cubicBezTo>
                  <a:pt x="49" y="480"/>
                  <a:pt x="48" y="500"/>
                  <a:pt x="32" y="489"/>
                </a:cubicBezTo>
                <a:cubicBezTo>
                  <a:pt x="30" y="488"/>
                  <a:pt x="29" y="486"/>
                  <a:pt x="29" y="483"/>
                </a:cubicBezTo>
                <a:cubicBezTo>
                  <a:pt x="39" y="458"/>
                  <a:pt x="29" y="433"/>
                  <a:pt x="28" y="408"/>
                </a:cubicBezTo>
                <a:cubicBezTo>
                  <a:pt x="24" y="357"/>
                  <a:pt x="21" y="306"/>
                  <a:pt x="17" y="255"/>
                </a:cubicBezTo>
                <a:cubicBezTo>
                  <a:pt x="12" y="185"/>
                  <a:pt x="8" y="116"/>
                  <a:pt x="3" y="46"/>
                </a:cubicBezTo>
                <a:cubicBezTo>
                  <a:pt x="1" y="32"/>
                  <a:pt x="0" y="17"/>
                  <a:pt x="3" y="2"/>
                </a:cubicBezTo>
                <a:cubicBezTo>
                  <a:pt x="19" y="0"/>
                  <a:pt x="30" y="13"/>
                  <a:pt x="43" y="18"/>
                </a:cubicBezTo>
                <a:close/>
              </a:path>
            </a:pathLst>
          </a:custGeom>
          <a:solidFill>
            <a:srgbClr val="713A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57">
            <a:extLst>
              <a:ext uri="{FF2B5EF4-FFF2-40B4-BE49-F238E27FC236}">
                <a16:creationId xmlns:a16="http://schemas.microsoft.com/office/drawing/2014/main" id="{03C60FEC-DD65-4D06-B454-F951C11EAA22}"/>
              </a:ext>
            </a:extLst>
          </p:cNvPr>
          <p:cNvSpPr>
            <a:spLocks/>
          </p:cNvSpPr>
          <p:nvPr/>
        </p:nvSpPr>
        <p:spPr bwMode="auto">
          <a:xfrm>
            <a:off x="6424613" y="4002088"/>
            <a:ext cx="131762" cy="881062"/>
          </a:xfrm>
          <a:custGeom>
            <a:avLst/>
            <a:gdLst>
              <a:gd name="T0" fmla="*/ 36 w 73"/>
              <a:gd name="T1" fmla="*/ 0 h 486"/>
              <a:gd name="T2" fmla="*/ 43 w 73"/>
              <a:gd name="T3" fmla="*/ 62 h 486"/>
              <a:gd name="T4" fmla="*/ 52 w 73"/>
              <a:gd name="T5" fmla="*/ 208 h 486"/>
              <a:gd name="T6" fmla="*/ 73 w 73"/>
              <a:gd name="T7" fmla="*/ 461 h 486"/>
              <a:gd name="T8" fmla="*/ 64 w 73"/>
              <a:gd name="T9" fmla="*/ 483 h 486"/>
              <a:gd name="T10" fmla="*/ 55 w 73"/>
              <a:gd name="T11" fmla="*/ 476 h 486"/>
              <a:gd name="T12" fmla="*/ 32 w 73"/>
              <a:gd name="T13" fmla="*/ 323 h 486"/>
              <a:gd name="T14" fmla="*/ 13 w 73"/>
              <a:gd name="T15" fmla="*/ 132 h 486"/>
              <a:gd name="T16" fmla="*/ 4 w 73"/>
              <a:gd name="T17" fmla="*/ 35 h 486"/>
              <a:gd name="T18" fmla="*/ 0 w 73"/>
              <a:gd name="T19" fmla="*/ 20 h 486"/>
              <a:gd name="T20" fmla="*/ 36 w 73"/>
              <a:gd name="T21" fmla="*/ 0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" h="486">
                <a:moveTo>
                  <a:pt x="36" y="0"/>
                </a:moveTo>
                <a:cubicBezTo>
                  <a:pt x="45" y="20"/>
                  <a:pt x="41" y="42"/>
                  <a:pt x="43" y="62"/>
                </a:cubicBezTo>
                <a:cubicBezTo>
                  <a:pt x="48" y="111"/>
                  <a:pt x="49" y="160"/>
                  <a:pt x="52" y="208"/>
                </a:cubicBezTo>
                <a:cubicBezTo>
                  <a:pt x="58" y="293"/>
                  <a:pt x="65" y="377"/>
                  <a:pt x="73" y="461"/>
                </a:cubicBezTo>
                <a:cubicBezTo>
                  <a:pt x="73" y="471"/>
                  <a:pt x="72" y="478"/>
                  <a:pt x="64" y="483"/>
                </a:cubicBezTo>
                <a:cubicBezTo>
                  <a:pt x="58" y="486"/>
                  <a:pt x="56" y="482"/>
                  <a:pt x="55" y="476"/>
                </a:cubicBezTo>
                <a:cubicBezTo>
                  <a:pt x="32" y="428"/>
                  <a:pt x="40" y="374"/>
                  <a:pt x="32" y="323"/>
                </a:cubicBezTo>
                <a:cubicBezTo>
                  <a:pt x="22" y="260"/>
                  <a:pt x="21" y="196"/>
                  <a:pt x="13" y="132"/>
                </a:cubicBezTo>
                <a:cubicBezTo>
                  <a:pt x="9" y="100"/>
                  <a:pt x="8" y="68"/>
                  <a:pt x="4" y="35"/>
                </a:cubicBezTo>
                <a:cubicBezTo>
                  <a:pt x="4" y="30"/>
                  <a:pt x="3" y="25"/>
                  <a:pt x="0" y="20"/>
                </a:cubicBezTo>
                <a:cubicBezTo>
                  <a:pt x="15" y="19"/>
                  <a:pt x="22" y="5"/>
                  <a:pt x="36" y="0"/>
                </a:cubicBezTo>
                <a:close/>
              </a:path>
            </a:pathLst>
          </a:custGeom>
          <a:solidFill>
            <a:srgbClr val="90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58">
            <a:extLst>
              <a:ext uri="{FF2B5EF4-FFF2-40B4-BE49-F238E27FC236}">
                <a16:creationId xmlns:a16="http://schemas.microsoft.com/office/drawing/2014/main" id="{0F915CA0-A30A-447E-9853-DC3401222F25}"/>
              </a:ext>
            </a:extLst>
          </p:cNvPr>
          <p:cNvSpPr>
            <a:spLocks/>
          </p:cNvSpPr>
          <p:nvPr/>
        </p:nvSpPr>
        <p:spPr bwMode="auto">
          <a:xfrm>
            <a:off x="6038850" y="4065588"/>
            <a:ext cx="239712" cy="849312"/>
          </a:xfrm>
          <a:custGeom>
            <a:avLst/>
            <a:gdLst>
              <a:gd name="T0" fmla="*/ 24 w 132"/>
              <a:gd name="T1" fmla="*/ 0 h 468"/>
              <a:gd name="T2" fmla="*/ 48 w 132"/>
              <a:gd name="T3" fmla="*/ 83 h 468"/>
              <a:gd name="T4" fmla="*/ 93 w 132"/>
              <a:gd name="T5" fmla="*/ 294 h 468"/>
              <a:gd name="T6" fmla="*/ 120 w 132"/>
              <a:gd name="T7" fmla="*/ 421 h 468"/>
              <a:gd name="T8" fmla="*/ 125 w 132"/>
              <a:gd name="T9" fmla="*/ 438 h 468"/>
              <a:gd name="T10" fmla="*/ 116 w 132"/>
              <a:gd name="T11" fmla="*/ 468 h 468"/>
              <a:gd name="T12" fmla="*/ 104 w 132"/>
              <a:gd name="T13" fmla="*/ 464 h 468"/>
              <a:gd name="T14" fmla="*/ 56 w 132"/>
              <a:gd name="T15" fmla="*/ 269 h 468"/>
              <a:gd name="T16" fmla="*/ 2 w 132"/>
              <a:gd name="T17" fmla="*/ 40 h 468"/>
              <a:gd name="T18" fmla="*/ 0 w 132"/>
              <a:gd name="T19" fmla="*/ 22 h 468"/>
              <a:gd name="T20" fmla="*/ 24 w 132"/>
              <a:gd name="T21" fmla="*/ 0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468">
                <a:moveTo>
                  <a:pt x="24" y="0"/>
                </a:moveTo>
                <a:cubicBezTo>
                  <a:pt x="39" y="26"/>
                  <a:pt x="42" y="55"/>
                  <a:pt x="48" y="83"/>
                </a:cubicBezTo>
                <a:cubicBezTo>
                  <a:pt x="63" y="153"/>
                  <a:pt x="78" y="223"/>
                  <a:pt x="93" y="294"/>
                </a:cubicBezTo>
                <a:cubicBezTo>
                  <a:pt x="102" y="336"/>
                  <a:pt x="111" y="378"/>
                  <a:pt x="120" y="421"/>
                </a:cubicBezTo>
                <a:cubicBezTo>
                  <a:pt x="121" y="427"/>
                  <a:pt x="122" y="433"/>
                  <a:pt x="125" y="438"/>
                </a:cubicBezTo>
                <a:cubicBezTo>
                  <a:pt x="132" y="451"/>
                  <a:pt x="128" y="461"/>
                  <a:pt x="116" y="468"/>
                </a:cubicBezTo>
                <a:cubicBezTo>
                  <a:pt x="112" y="467"/>
                  <a:pt x="108" y="465"/>
                  <a:pt x="104" y="464"/>
                </a:cubicBezTo>
                <a:cubicBezTo>
                  <a:pt x="88" y="399"/>
                  <a:pt x="72" y="334"/>
                  <a:pt x="56" y="269"/>
                </a:cubicBezTo>
                <a:cubicBezTo>
                  <a:pt x="38" y="193"/>
                  <a:pt x="20" y="116"/>
                  <a:pt x="2" y="40"/>
                </a:cubicBezTo>
                <a:cubicBezTo>
                  <a:pt x="0" y="34"/>
                  <a:pt x="0" y="28"/>
                  <a:pt x="0" y="22"/>
                </a:cubicBezTo>
                <a:cubicBezTo>
                  <a:pt x="7" y="14"/>
                  <a:pt x="14" y="5"/>
                  <a:pt x="24" y="0"/>
                </a:cubicBezTo>
                <a:close/>
              </a:path>
            </a:pathLst>
          </a:custGeom>
          <a:solidFill>
            <a:srgbClr val="924D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59">
            <a:extLst>
              <a:ext uri="{FF2B5EF4-FFF2-40B4-BE49-F238E27FC236}">
                <a16:creationId xmlns:a16="http://schemas.microsoft.com/office/drawing/2014/main" id="{F4836D10-6FB0-4FF1-83A3-603A4E8FB0F0}"/>
              </a:ext>
            </a:extLst>
          </p:cNvPr>
          <p:cNvSpPr>
            <a:spLocks/>
          </p:cNvSpPr>
          <p:nvPr/>
        </p:nvSpPr>
        <p:spPr bwMode="auto">
          <a:xfrm>
            <a:off x="6686550" y="3995738"/>
            <a:ext cx="85725" cy="882650"/>
          </a:xfrm>
          <a:custGeom>
            <a:avLst/>
            <a:gdLst>
              <a:gd name="T0" fmla="*/ 39 w 47"/>
              <a:gd name="T1" fmla="*/ 0 h 486"/>
              <a:gd name="T2" fmla="*/ 42 w 47"/>
              <a:gd name="T3" fmla="*/ 75 h 486"/>
              <a:gd name="T4" fmla="*/ 39 w 47"/>
              <a:gd name="T5" fmla="*/ 207 h 486"/>
              <a:gd name="T6" fmla="*/ 34 w 47"/>
              <a:gd name="T7" fmla="*/ 436 h 486"/>
              <a:gd name="T8" fmla="*/ 27 w 47"/>
              <a:gd name="T9" fmla="*/ 486 h 486"/>
              <a:gd name="T10" fmla="*/ 14 w 47"/>
              <a:gd name="T11" fmla="*/ 475 h 486"/>
              <a:gd name="T12" fmla="*/ 7 w 47"/>
              <a:gd name="T13" fmla="*/ 418 h 486"/>
              <a:gd name="T14" fmla="*/ 7 w 47"/>
              <a:gd name="T15" fmla="*/ 40 h 486"/>
              <a:gd name="T16" fmla="*/ 0 w 47"/>
              <a:gd name="T17" fmla="*/ 15 h 486"/>
              <a:gd name="T18" fmla="*/ 39 w 47"/>
              <a:gd name="T19" fmla="*/ 0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486">
                <a:moveTo>
                  <a:pt x="39" y="0"/>
                </a:moveTo>
                <a:cubicBezTo>
                  <a:pt x="47" y="25"/>
                  <a:pt x="45" y="51"/>
                  <a:pt x="42" y="75"/>
                </a:cubicBezTo>
                <a:cubicBezTo>
                  <a:pt x="37" y="119"/>
                  <a:pt x="41" y="163"/>
                  <a:pt x="39" y="207"/>
                </a:cubicBezTo>
                <a:cubicBezTo>
                  <a:pt x="36" y="283"/>
                  <a:pt x="35" y="360"/>
                  <a:pt x="34" y="436"/>
                </a:cubicBezTo>
                <a:cubicBezTo>
                  <a:pt x="34" y="453"/>
                  <a:pt x="35" y="470"/>
                  <a:pt x="27" y="486"/>
                </a:cubicBezTo>
                <a:cubicBezTo>
                  <a:pt x="21" y="484"/>
                  <a:pt x="17" y="480"/>
                  <a:pt x="14" y="475"/>
                </a:cubicBezTo>
                <a:cubicBezTo>
                  <a:pt x="4" y="457"/>
                  <a:pt x="7" y="437"/>
                  <a:pt x="7" y="418"/>
                </a:cubicBezTo>
                <a:cubicBezTo>
                  <a:pt x="7" y="292"/>
                  <a:pt x="7" y="166"/>
                  <a:pt x="7" y="40"/>
                </a:cubicBezTo>
                <a:cubicBezTo>
                  <a:pt x="7" y="31"/>
                  <a:pt x="9" y="21"/>
                  <a:pt x="0" y="15"/>
                </a:cubicBezTo>
                <a:cubicBezTo>
                  <a:pt x="16" y="20"/>
                  <a:pt x="25" y="3"/>
                  <a:pt x="39" y="0"/>
                </a:cubicBezTo>
                <a:close/>
              </a:path>
            </a:pathLst>
          </a:custGeom>
          <a:solidFill>
            <a:srgbClr val="91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60">
            <a:extLst>
              <a:ext uri="{FF2B5EF4-FFF2-40B4-BE49-F238E27FC236}">
                <a16:creationId xmlns:a16="http://schemas.microsoft.com/office/drawing/2014/main" id="{2BF85990-3EB7-4F16-A240-FA9B44444642}"/>
              </a:ext>
            </a:extLst>
          </p:cNvPr>
          <p:cNvSpPr>
            <a:spLocks/>
          </p:cNvSpPr>
          <p:nvPr/>
        </p:nvSpPr>
        <p:spPr bwMode="auto">
          <a:xfrm>
            <a:off x="6981825" y="4038600"/>
            <a:ext cx="198437" cy="846137"/>
          </a:xfrm>
          <a:custGeom>
            <a:avLst/>
            <a:gdLst>
              <a:gd name="T0" fmla="*/ 0 w 109"/>
              <a:gd name="T1" fmla="*/ 459 h 467"/>
              <a:gd name="T2" fmla="*/ 16 w 109"/>
              <a:gd name="T3" fmla="*/ 344 h 467"/>
              <a:gd name="T4" fmla="*/ 34 w 109"/>
              <a:gd name="T5" fmla="*/ 220 h 467"/>
              <a:gd name="T6" fmla="*/ 56 w 109"/>
              <a:gd name="T7" fmla="*/ 59 h 467"/>
              <a:gd name="T8" fmla="*/ 60 w 109"/>
              <a:gd name="T9" fmla="*/ 8 h 467"/>
              <a:gd name="T10" fmla="*/ 92 w 109"/>
              <a:gd name="T11" fmla="*/ 0 h 467"/>
              <a:gd name="T12" fmla="*/ 94 w 109"/>
              <a:gd name="T13" fmla="*/ 52 h 467"/>
              <a:gd name="T14" fmla="*/ 75 w 109"/>
              <a:gd name="T15" fmla="*/ 155 h 467"/>
              <a:gd name="T16" fmla="*/ 52 w 109"/>
              <a:gd name="T17" fmla="*/ 303 h 467"/>
              <a:gd name="T18" fmla="*/ 27 w 109"/>
              <a:gd name="T19" fmla="*/ 452 h 467"/>
              <a:gd name="T20" fmla="*/ 8 w 109"/>
              <a:gd name="T21" fmla="*/ 467 h 467"/>
              <a:gd name="T22" fmla="*/ 0 w 109"/>
              <a:gd name="T23" fmla="*/ 459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9" h="467">
                <a:moveTo>
                  <a:pt x="0" y="459"/>
                </a:moveTo>
                <a:cubicBezTo>
                  <a:pt x="5" y="421"/>
                  <a:pt x="10" y="382"/>
                  <a:pt x="16" y="344"/>
                </a:cubicBezTo>
                <a:cubicBezTo>
                  <a:pt x="22" y="303"/>
                  <a:pt x="28" y="262"/>
                  <a:pt x="34" y="220"/>
                </a:cubicBezTo>
                <a:cubicBezTo>
                  <a:pt x="41" y="167"/>
                  <a:pt x="48" y="113"/>
                  <a:pt x="56" y="59"/>
                </a:cubicBezTo>
                <a:cubicBezTo>
                  <a:pt x="58" y="42"/>
                  <a:pt x="62" y="26"/>
                  <a:pt x="60" y="8"/>
                </a:cubicBezTo>
                <a:cubicBezTo>
                  <a:pt x="72" y="10"/>
                  <a:pt x="81" y="1"/>
                  <a:pt x="92" y="0"/>
                </a:cubicBezTo>
                <a:cubicBezTo>
                  <a:pt x="109" y="16"/>
                  <a:pt x="98" y="38"/>
                  <a:pt x="94" y="52"/>
                </a:cubicBezTo>
                <a:cubicBezTo>
                  <a:pt x="85" y="86"/>
                  <a:pt x="83" y="121"/>
                  <a:pt x="75" y="155"/>
                </a:cubicBezTo>
                <a:cubicBezTo>
                  <a:pt x="64" y="204"/>
                  <a:pt x="61" y="254"/>
                  <a:pt x="52" y="303"/>
                </a:cubicBezTo>
                <a:cubicBezTo>
                  <a:pt x="42" y="353"/>
                  <a:pt x="35" y="402"/>
                  <a:pt x="27" y="452"/>
                </a:cubicBezTo>
                <a:cubicBezTo>
                  <a:pt x="26" y="463"/>
                  <a:pt x="17" y="465"/>
                  <a:pt x="8" y="467"/>
                </a:cubicBezTo>
                <a:cubicBezTo>
                  <a:pt x="5" y="464"/>
                  <a:pt x="3" y="462"/>
                  <a:pt x="0" y="459"/>
                </a:cubicBezTo>
                <a:close/>
              </a:path>
            </a:pathLst>
          </a:custGeom>
          <a:solidFill>
            <a:srgbClr val="8F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61">
            <a:extLst>
              <a:ext uri="{FF2B5EF4-FFF2-40B4-BE49-F238E27FC236}">
                <a16:creationId xmlns:a16="http://schemas.microsoft.com/office/drawing/2014/main" id="{48258277-4660-4803-8E04-22B0E5508412}"/>
              </a:ext>
            </a:extLst>
          </p:cNvPr>
          <p:cNvSpPr>
            <a:spLocks/>
          </p:cNvSpPr>
          <p:nvPr/>
        </p:nvSpPr>
        <p:spPr bwMode="auto">
          <a:xfrm>
            <a:off x="7102475" y="4059238"/>
            <a:ext cx="257175" cy="874712"/>
          </a:xfrm>
          <a:custGeom>
            <a:avLst/>
            <a:gdLst>
              <a:gd name="T0" fmla="*/ 0 w 142"/>
              <a:gd name="T1" fmla="*/ 472 h 482"/>
              <a:gd name="T2" fmla="*/ 13 w 142"/>
              <a:gd name="T3" fmla="*/ 458 h 482"/>
              <a:gd name="T4" fmla="*/ 47 w 142"/>
              <a:gd name="T5" fmla="*/ 292 h 482"/>
              <a:gd name="T6" fmla="*/ 75 w 142"/>
              <a:gd name="T7" fmla="*/ 162 h 482"/>
              <a:gd name="T8" fmla="*/ 101 w 142"/>
              <a:gd name="T9" fmla="*/ 26 h 482"/>
              <a:gd name="T10" fmla="*/ 106 w 142"/>
              <a:gd name="T11" fmla="*/ 0 h 482"/>
              <a:gd name="T12" fmla="*/ 142 w 142"/>
              <a:gd name="T13" fmla="*/ 28 h 482"/>
              <a:gd name="T14" fmla="*/ 131 w 142"/>
              <a:gd name="T15" fmla="*/ 48 h 482"/>
              <a:gd name="T16" fmla="*/ 42 w 142"/>
              <a:gd name="T17" fmla="*/ 444 h 482"/>
              <a:gd name="T18" fmla="*/ 35 w 142"/>
              <a:gd name="T19" fmla="*/ 467 h 482"/>
              <a:gd name="T20" fmla="*/ 16 w 142"/>
              <a:gd name="T21" fmla="*/ 477 h 482"/>
              <a:gd name="T22" fmla="*/ 0 w 142"/>
              <a:gd name="T23" fmla="*/ 472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2" h="482">
                <a:moveTo>
                  <a:pt x="0" y="472"/>
                </a:moveTo>
                <a:cubicBezTo>
                  <a:pt x="7" y="470"/>
                  <a:pt x="13" y="465"/>
                  <a:pt x="13" y="458"/>
                </a:cubicBezTo>
                <a:cubicBezTo>
                  <a:pt x="18" y="401"/>
                  <a:pt x="37" y="348"/>
                  <a:pt x="47" y="292"/>
                </a:cubicBezTo>
                <a:cubicBezTo>
                  <a:pt x="54" y="248"/>
                  <a:pt x="66" y="205"/>
                  <a:pt x="75" y="162"/>
                </a:cubicBezTo>
                <a:cubicBezTo>
                  <a:pt x="84" y="117"/>
                  <a:pt x="97" y="72"/>
                  <a:pt x="101" y="26"/>
                </a:cubicBezTo>
                <a:cubicBezTo>
                  <a:pt x="102" y="17"/>
                  <a:pt x="118" y="11"/>
                  <a:pt x="106" y="0"/>
                </a:cubicBezTo>
                <a:cubicBezTo>
                  <a:pt x="125" y="1"/>
                  <a:pt x="131" y="18"/>
                  <a:pt x="142" y="28"/>
                </a:cubicBezTo>
                <a:cubicBezTo>
                  <a:pt x="134" y="32"/>
                  <a:pt x="132" y="40"/>
                  <a:pt x="131" y="48"/>
                </a:cubicBezTo>
                <a:cubicBezTo>
                  <a:pt x="101" y="180"/>
                  <a:pt x="71" y="312"/>
                  <a:pt x="42" y="444"/>
                </a:cubicBezTo>
                <a:cubicBezTo>
                  <a:pt x="40" y="452"/>
                  <a:pt x="37" y="459"/>
                  <a:pt x="35" y="467"/>
                </a:cubicBezTo>
                <a:cubicBezTo>
                  <a:pt x="28" y="470"/>
                  <a:pt x="22" y="473"/>
                  <a:pt x="16" y="477"/>
                </a:cubicBezTo>
                <a:cubicBezTo>
                  <a:pt x="8" y="482"/>
                  <a:pt x="4" y="479"/>
                  <a:pt x="0" y="472"/>
                </a:cubicBezTo>
                <a:close/>
              </a:path>
            </a:pathLst>
          </a:custGeom>
          <a:solidFill>
            <a:srgbClr val="723A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4" name="Freeform 62">
            <a:extLst>
              <a:ext uri="{FF2B5EF4-FFF2-40B4-BE49-F238E27FC236}">
                <a16:creationId xmlns:a16="http://schemas.microsoft.com/office/drawing/2014/main" id="{EFB3264B-DDDD-4DED-B277-022B9EFCF9CA}"/>
              </a:ext>
            </a:extLst>
          </p:cNvPr>
          <p:cNvSpPr>
            <a:spLocks/>
          </p:cNvSpPr>
          <p:nvPr/>
        </p:nvSpPr>
        <p:spPr bwMode="auto">
          <a:xfrm>
            <a:off x="7253288" y="1857375"/>
            <a:ext cx="257175" cy="266700"/>
          </a:xfrm>
          <a:custGeom>
            <a:avLst/>
            <a:gdLst>
              <a:gd name="T0" fmla="*/ 91 w 142"/>
              <a:gd name="T1" fmla="*/ 145 h 147"/>
              <a:gd name="T2" fmla="*/ 22 w 142"/>
              <a:gd name="T3" fmla="*/ 147 h 147"/>
              <a:gd name="T4" fmla="*/ 15 w 142"/>
              <a:gd name="T5" fmla="*/ 123 h 147"/>
              <a:gd name="T6" fmla="*/ 9 w 142"/>
              <a:gd name="T7" fmla="*/ 55 h 147"/>
              <a:gd name="T8" fmla="*/ 6 w 142"/>
              <a:gd name="T9" fmla="*/ 26 h 147"/>
              <a:gd name="T10" fmla="*/ 25 w 142"/>
              <a:gd name="T11" fmla="*/ 0 h 147"/>
              <a:gd name="T12" fmla="*/ 81 w 142"/>
              <a:gd name="T13" fmla="*/ 0 h 147"/>
              <a:gd name="T14" fmla="*/ 102 w 142"/>
              <a:gd name="T15" fmla="*/ 19 h 147"/>
              <a:gd name="T16" fmla="*/ 105 w 142"/>
              <a:gd name="T17" fmla="*/ 76 h 147"/>
              <a:gd name="T18" fmla="*/ 104 w 142"/>
              <a:gd name="T19" fmla="*/ 86 h 147"/>
              <a:gd name="T20" fmla="*/ 120 w 142"/>
              <a:gd name="T21" fmla="*/ 98 h 147"/>
              <a:gd name="T22" fmla="*/ 139 w 142"/>
              <a:gd name="T23" fmla="*/ 99 h 147"/>
              <a:gd name="T24" fmla="*/ 139 w 142"/>
              <a:gd name="T25" fmla="*/ 98 h 147"/>
              <a:gd name="T26" fmla="*/ 141 w 142"/>
              <a:gd name="T27" fmla="*/ 112 h 147"/>
              <a:gd name="T28" fmla="*/ 117 w 142"/>
              <a:gd name="T29" fmla="*/ 127 h 147"/>
              <a:gd name="T30" fmla="*/ 95 w 142"/>
              <a:gd name="T31" fmla="*/ 142 h 147"/>
              <a:gd name="T32" fmla="*/ 91 w 142"/>
              <a:gd name="T33" fmla="*/ 145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2" h="147">
                <a:moveTo>
                  <a:pt x="91" y="145"/>
                </a:moveTo>
                <a:cubicBezTo>
                  <a:pt x="67" y="142"/>
                  <a:pt x="44" y="138"/>
                  <a:pt x="22" y="147"/>
                </a:cubicBezTo>
                <a:cubicBezTo>
                  <a:pt x="13" y="141"/>
                  <a:pt x="16" y="131"/>
                  <a:pt x="15" y="123"/>
                </a:cubicBezTo>
                <a:cubicBezTo>
                  <a:pt x="12" y="100"/>
                  <a:pt x="12" y="77"/>
                  <a:pt x="9" y="55"/>
                </a:cubicBezTo>
                <a:cubicBezTo>
                  <a:pt x="8" y="45"/>
                  <a:pt x="10" y="36"/>
                  <a:pt x="6" y="26"/>
                </a:cubicBezTo>
                <a:cubicBezTo>
                  <a:pt x="0" y="13"/>
                  <a:pt x="10" y="1"/>
                  <a:pt x="25" y="0"/>
                </a:cubicBezTo>
                <a:cubicBezTo>
                  <a:pt x="43" y="0"/>
                  <a:pt x="62" y="1"/>
                  <a:pt x="81" y="0"/>
                </a:cubicBezTo>
                <a:cubicBezTo>
                  <a:pt x="94" y="0"/>
                  <a:pt x="103" y="7"/>
                  <a:pt x="102" y="19"/>
                </a:cubicBezTo>
                <a:cubicBezTo>
                  <a:pt x="99" y="39"/>
                  <a:pt x="107" y="57"/>
                  <a:pt x="105" y="76"/>
                </a:cubicBezTo>
                <a:cubicBezTo>
                  <a:pt x="105" y="79"/>
                  <a:pt x="104" y="83"/>
                  <a:pt x="104" y="86"/>
                </a:cubicBezTo>
                <a:cubicBezTo>
                  <a:pt x="103" y="99"/>
                  <a:pt x="106" y="105"/>
                  <a:pt x="120" y="98"/>
                </a:cubicBezTo>
                <a:cubicBezTo>
                  <a:pt x="126" y="95"/>
                  <a:pt x="133" y="93"/>
                  <a:pt x="139" y="99"/>
                </a:cubicBezTo>
                <a:cubicBezTo>
                  <a:pt x="139" y="98"/>
                  <a:pt x="139" y="98"/>
                  <a:pt x="139" y="98"/>
                </a:cubicBezTo>
                <a:cubicBezTo>
                  <a:pt x="142" y="102"/>
                  <a:pt x="141" y="107"/>
                  <a:pt x="141" y="112"/>
                </a:cubicBezTo>
                <a:cubicBezTo>
                  <a:pt x="141" y="136"/>
                  <a:pt x="139" y="137"/>
                  <a:pt x="117" y="127"/>
                </a:cubicBezTo>
                <a:cubicBezTo>
                  <a:pt x="104" y="120"/>
                  <a:pt x="100" y="123"/>
                  <a:pt x="95" y="142"/>
                </a:cubicBezTo>
                <a:cubicBezTo>
                  <a:pt x="94" y="143"/>
                  <a:pt x="92" y="144"/>
                  <a:pt x="91" y="145"/>
                </a:cubicBezTo>
                <a:close/>
              </a:path>
            </a:pathLst>
          </a:custGeom>
          <a:solidFill>
            <a:srgbClr val="F6A9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5" name="Freeform 63">
            <a:extLst>
              <a:ext uri="{FF2B5EF4-FFF2-40B4-BE49-F238E27FC236}">
                <a16:creationId xmlns:a16="http://schemas.microsoft.com/office/drawing/2014/main" id="{50D515FC-D8C3-4A16-B579-73E96D304378}"/>
              </a:ext>
            </a:extLst>
          </p:cNvPr>
          <p:cNvSpPr>
            <a:spLocks/>
          </p:cNvSpPr>
          <p:nvPr/>
        </p:nvSpPr>
        <p:spPr bwMode="auto">
          <a:xfrm>
            <a:off x="5764213" y="4448175"/>
            <a:ext cx="319087" cy="250825"/>
          </a:xfrm>
          <a:custGeom>
            <a:avLst/>
            <a:gdLst>
              <a:gd name="T0" fmla="*/ 141 w 176"/>
              <a:gd name="T1" fmla="*/ 5 h 138"/>
              <a:gd name="T2" fmla="*/ 159 w 176"/>
              <a:gd name="T3" fmla="*/ 33 h 138"/>
              <a:gd name="T4" fmla="*/ 137 w 176"/>
              <a:gd name="T5" fmla="*/ 44 h 138"/>
              <a:gd name="T6" fmla="*/ 85 w 176"/>
              <a:gd name="T7" fmla="*/ 63 h 138"/>
              <a:gd name="T8" fmla="*/ 33 w 176"/>
              <a:gd name="T9" fmla="*/ 77 h 138"/>
              <a:gd name="T10" fmla="*/ 89 w 176"/>
              <a:gd name="T11" fmla="*/ 67 h 138"/>
              <a:gd name="T12" fmla="*/ 121 w 176"/>
              <a:gd name="T13" fmla="*/ 67 h 138"/>
              <a:gd name="T14" fmla="*/ 157 w 176"/>
              <a:gd name="T15" fmla="*/ 64 h 138"/>
              <a:gd name="T16" fmla="*/ 171 w 176"/>
              <a:gd name="T17" fmla="*/ 94 h 138"/>
              <a:gd name="T18" fmla="*/ 149 w 176"/>
              <a:gd name="T19" fmla="*/ 100 h 138"/>
              <a:gd name="T20" fmla="*/ 149 w 176"/>
              <a:gd name="T21" fmla="*/ 84 h 138"/>
              <a:gd name="T22" fmla="*/ 125 w 176"/>
              <a:gd name="T23" fmla="*/ 89 h 138"/>
              <a:gd name="T24" fmla="*/ 145 w 176"/>
              <a:gd name="T25" fmla="*/ 99 h 138"/>
              <a:gd name="T26" fmla="*/ 133 w 176"/>
              <a:gd name="T27" fmla="*/ 107 h 138"/>
              <a:gd name="T28" fmla="*/ 97 w 176"/>
              <a:gd name="T29" fmla="*/ 125 h 138"/>
              <a:gd name="T30" fmla="*/ 35 w 176"/>
              <a:gd name="T31" fmla="*/ 137 h 138"/>
              <a:gd name="T32" fmla="*/ 28 w 176"/>
              <a:gd name="T33" fmla="*/ 130 h 138"/>
              <a:gd name="T34" fmla="*/ 24 w 176"/>
              <a:gd name="T35" fmla="*/ 126 h 138"/>
              <a:gd name="T36" fmla="*/ 49 w 176"/>
              <a:gd name="T37" fmla="*/ 113 h 138"/>
              <a:gd name="T38" fmla="*/ 96 w 176"/>
              <a:gd name="T39" fmla="*/ 93 h 138"/>
              <a:gd name="T40" fmla="*/ 72 w 176"/>
              <a:gd name="T41" fmla="*/ 97 h 138"/>
              <a:gd name="T42" fmla="*/ 58 w 176"/>
              <a:gd name="T43" fmla="*/ 102 h 138"/>
              <a:gd name="T44" fmla="*/ 12 w 176"/>
              <a:gd name="T45" fmla="*/ 86 h 138"/>
              <a:gd name="T46" fmla="*/ 5 w 176"/>
              <a:gd name="T47" fmla="*/ 81 h 138"/>
              <a:gd name="T48" fmla="*/ 4 w 176"/>
              <a:gd name="T49" fmla="*/ 26 h 138"/>
              <a:gd name="T50" fmla="*/ 5 w 176"/>
              <a:gd name="T51" fmla="*/ 23 h 138"/>
              <a:gd name="T52" fmla="*/ 69 w 176"/>
              <a:gd name="T53" fmla="*/ 6 h 138"/>
              <a:gd name="T54" fmla="*/ 110 w 176"/>
              <a:gd name="T55" fmla="*/ 7 h 138"/>
              <a:gd name="T56" fmla="*/ 141 w 176"/>
              <a:gd name="T57" fmla="*/ 5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6" h="138">
                <a:moveTo>
                  <a:pt x="141" y="5"/>
                </a:moveTo>
                <a:cubicBezTo>
                  <a:pt x="164" y="4"/>
                  <a:pt x="155" y="22"/>
                  <a:pt x="159" y="33"/>
                </a:cubicBezTo>
                <a:cubicBezTo>
                  <a:pt x="154" y="42"/>
                  <a:pt x="145" y="42"/>
                  <a:pt x="137" y="44"/>
                </a:cubicBezTo>
                <a:cubicBezTo>
                  <a:pt x="119" y="50"/>
                  <a:pt x="100" y="49"/>
                  <a:pt x="85" y="63"/>
                </a:cubicBezTo>
                <a:cubicBezTo>
                  <a:pt x="68" y="71"/>
                  <a:pt x="49" y="71"/>
                  <a:pt x="33" y="77"/>
                </a:cubicBezTo>
                <a:cubicBezTo>
                  <a:pt x="51" y="75"/>
                  <a:pt x="69" y="64"/>
                  <a:pt x="89" y="67"/>
                </a:cubicBezTo>
                <a:cubicBezTo>
                  <a:pt x="100" y="74"/>
                  <a:pt x="110" y="69"/>
                  <a:pt x="121" y="67"/>
                </a:cubicBezTo>
                <a:cubicBezTo>
                  <a:pt x="133" y="65"/>
                  <a:pt x="144" y="58"/>
                  <a:pt x="157" y="64"/>
                </a:cubicBezTo>
                <a:cubicBezTo>
                  <a:pt x="176" y="67"/>
                  <a:pt x="170" y="82"/>
                  <a:pt x="171" y="94"/>
                </a:cubicBezTo>
                <a:cubicBezTo>
                  <a:pt x="165" y="100"/>
                  <a:pt x="158" y="103"/>
                  <a:pt x="149" y="100"/>
                </a:cubicBezTo>
                <a:cubicBezTo>
                  <a:pt x="143" y="95"/>
                  <a:pt x="152" y="90"/>
                  <a:pt x="149" y="84"/>
                </a:cubicBezTo>
                <a:cubicBezTo>
                  <a:pt x="141" y="82"/>
                  <a:pt x="136" y="91"/>
                  <a:pt x="125" y="89"/>
                </a:cubicBezTo>
                <a:cubicBezTo>
                  <a:pt x="133" y="95"/>
                  <a:pt x="142" y="91"/>
                  <a:pt x="145" y="99"/>
                </a:cubicBezTo>
                <a:cubicBezTo>
                  <a:pt x="143" y="105"/>
                  <a:pt x="138" y="106"/>
                  <a:pt x="133" y="107"/>
                </a:cubicBezTo>
                <a:cubicBezTo>
                  <a:pt x="118" y="109"/>
                  <a:pt x="107" y="115"/>
                  <a:pt x="97" y="125"/>
                </a:cubicBezTo>
                <a:cubicBezTo>
                  <a:pt x="76" y="131"/>
                  <a:pt x="56" y="138"/>
                  <a:pt x="35" y="137"/>
                </a:cubicBezTo>
                <a:cubicBezTo>
                  <a:pt x="31" y="135"/>
                  <a:pt x="30" y="132"/>
                  <a:pt x="28" y="130"/>
                </a:cubicBezTo>
                <a:cubicBezTo>
                  <a:pt x="27" y="128"/>
                  <a:pt x="25" y="127"/>
                  <a:pt x="24" y="126"/>
                </a:cubicBezTo>
                <a:cubicBezTo>
                  <a:pt x="27" y="111"/>
                  <a:pt x="39" y="113"/>
                  <a:pt x="49" y="113"/>
                </a:cubicBezTo>
                <a:cubicBezTo>
                  <a:pt x="67" y="112"/>
                  <a:pt x="85" y="112"/>
                  <a:pt x="96" y="93"/>
                </a:cubicBezTo>
                <a:cubicBezTo>
                  <a:pt x="81" y="86"/>
                  <a:pt x="81" y="86"/>
                  <a:pt x="72" y="97"/>
                </a:cubicBezTo>
                <a:cubicBezTo>
                  <a:pt x="69" y="102"/>
                  <a:pt x="63" y="102"/>
                  <a:pt x="58" y="102"/>
                </a:cubicBezTo>
                <a:cubicBezTo>
                  <a:pt x="41" y="102"/>
                  <a:pt x="25" y="98"/>
                  <a:pt x="12" y="86"/>
                </a:cubicBezTo>
                <a:cubicBezTo>
                  <a:pt x="9" y="85"/>
                  <a:pt x="4" y="83"/>
                  <a:pt x="5" y="81"/>
                </a:cubicBezTo>
                <a:cubicBezTo>
                  <a:pt x="17" y="62"/>
                  <a:pt x="0" y="44"/>
                  <a:pt x="4" y="26"/>
                </a:cubicBezTo>
                <a:cubicBezTo>
                  <a:pt x="4" y="25"/>
                  <a:pt x="4" y="24"/>
                  <a:pt x="5" y="23"/>
                </a:cubicBezTo>
                <a:cubicBezTo>
                  <a:pt x="25" y="12"/>
                  <a:pt x="47" y="10"/>
                  <a:pt x="69" y="6"/>
                </a:cubicBezTo>
                <a:cubicBezTo>
                  <a:pt x="82" y="12"/>
                  <a:pt x="96" y="11"/>
                  <a:pt x="110" y="7"/>
                </a:cubicBezTo>
                <a:cubicBezTo>
                  <a:pt x="120" y="4"/>
                  <a:pt x="130" y="0"/>
                  <a:pt x="141" y="5"/>
                </a:cubicBezTo>
                <a:close/>
              </a:path>
            </a:pathLst>
          </a:custGeom>
          <a:solidFill>
            <a:srgbClr val="F3F1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6" name="Freeform 64">
            <a:extLst>
              <a:ext uri="{FF2B5EF4-FFF2-40B4-BE49-F238E27FC236}">
                <a16:creationId xmlns:a16="http://schemas.microsoft.com/office/drawing/2014/main" id="{D24D8881-E2B4-4BE2-8576-A10F8A3962C7}"/>
              </a:ext>
            </a:extLst>
          </p:cNvPr>
          <p:cNvSpPr>
            <a:spLocks/>
          </p:cNvSpPr>
          <p:nvPr/>
        </p:nvSpPr>
        <p:spPr bwMode="auto">
          <a:xfrm>
            <a:off x="5670550" y="4159250"/>
            <a:ext cx="330200" cy="212725"/>
          </a:xfrm>
          <a:custGeom>
            <a:avLst/>
            <a:gdLst>
              <a:gd name="T0" fmla="*/ 88 w 182"/>
              <a:gd name="T1" fmla="*/ 1 h 117"/>
              <a:gd name="T2" fmla="*/ 44 w 182"/>
              <a:gd name="T3" fmla="*/ 13 h 117"/>
              <a:gd name="T4" fmla="*/ 26 w 182"/>
              <a:gd name="T5" fmla="*/ 59 h 117"/>
              <a:gd name="T6" fmla="*/ 42 w 182"/>
              <a:gd name="T7" fmla="*/ 61 h 117"/>
              <a:gd name="T8" fmla="*/ 149 w 182"/>
              <a:gd name="T9" fmla="*/ 37 h 117"/>
              <a:gd name="T10" fmla="*/ 180 w 182"/>
              <a:gd name="T11" fmla="*/ 56 h 117"/>
              <a:gd name="T12" fmla="*/ 182 w 182"/>
              <a:gd name="T13" fmla="*/ 68 h 117"/>
              <a:gd name="T14" fmla="*/ 133 w 182"/>
              <a:gd name="T15" fmla="*/ 85 h 117"/>
              <a:gd name="T16" fmla="*/ 108 w 182"/>
              <a:gd name="T17" fmla="*/ 99 h 117"/>
              <a:gd name="T18" fmla="*/ 38 w 182"/>
              <a:gd name="T19" fmla="*/ 117 h 117"/>
              <a:gd name="T20" fmla="*/ 14 w 182"/>
              <a:gd name="T21" fmla="*/ 54 h 117"/>
              <a:gd name="T22" fmla="*/ 54 w 182"/>
              <a:gd name="T23" fmla="*/ 1 h 117"/>
              <a:gd name="T24" fmla="*/ 88 w 182"/>
              <a:gd name="T25" fmla="*/ 1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2" h="117">
                <a:moveTo>
                  <a:pt x="88" y="1"/>
                </a:moveTo>
                <a:cubicBezTo>
                  <a:pt x="73" y="5"/>
                  <a:pt x="59" y="9"/>
                  <a:pt x="44" y="13"/>
                </a:cubicBezTo>
                <a:cubicBezTo>
                  <a:pt x="24" y="19"/>
                  <a:pt x="15" y="42"/>
                  <a:pt x="26" y="59"/>
                </a:cubicBezTo>
                <a:cubicBezTo>
                  <a:pt x="32" y="67"/>
                  <a:pt x="37" y="62"/>
                  <a:pt x="42" y="61"/>
                </a:cubicBezTo>
                <a:cubicBezTo>
                  <a:pt x="78" y="53"/>
                  <a:pt x="113" y="45"/>
                  <a:pt x="149" y="37"/>
                </a:cubicBezTo>
                <a:cubicBezTo>
                  <a:pt x="174" y="31"/>
                  <a:pt x="174" y="31"/>
                  <a:pt x="180" y="56"/>
                </a:cubicBezTo>
                <a:cubicBezTo>
                  <a:pt x="181" y="60"/>
                  <a:pt x="182" y="64"/>
                  <a:pt x="182" y="68"/>
                </a:cubicBezTo>
                <a:cubicBezTo>
                  <a:pt x="169" y="82"/>
                  <a:pt x="150" y="79"/>
                  <a:pt x="133" y="85"/>
                </a:cubicBezTo>
                <a:cubicBezTo>
                  <a:pt x="124" y="88"/>
                  <a:pt x="115" y="90"/>
                  <a:pt x="108" y="99"/>
                </a:cubicBezTo>
                <a:cubicBezTo>
                  <a:pt x="86" y="109"/>
                  <a:pt x="62" y="113"/>
                  <a:pt x="38" y="117"/>
                </a:cubicBezTo>
                <a:cubicBezTo>
                  <a:pt x="33" y="95"/>
                  <a:pt x="28" y="74"/>
                  <a:pt x="14" y="54"/>
                </a:cubicBezTo>
                <a:cubicBezTo>
                  <a:pt x="0" y="35"/>
                  <a:pt x="26" y="3"/>
                  <a:pt x="54" y="1"/>
                </a:cubicBezTo>
                <a:cubicBezTo>
                  <a:pt x="65" y="0"/>
                  <a:pt x="77" y="1"/>
                  <a:pt x="88" y="1"/>
                </a:cubicBezTo>
                <a:close/>
              </a:path>
            </a:pathLst>
          </a:custGeom>
          <a:solidFill>
            <a:srgbClr val="F5F1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7" name="Freeform 65">
            <a:extLst>
              <a:ext uri="{FF2B5EF4-FFF2-40B4-BE49-F238E27FC236}">
                <a16:creationId xmlns:a16="http://schemas.microsoft.com/office/drawing/2014/main" id="{D4CEB61B-1F0C-41AE-A26A-D07CF24C4D9F}"/>
              </a:ext>
            </a:extLst>
          </p:cNvPr>
          <p:cNvSpPr>
            <a:spLocks/>
          </p:cNvSpPr>
          <p:nvPr/>
        </p:nvSpPr>
        <p:spPr bwMode="auto">
          <a:xfrm>
            <a:off x="4840288" y="3384550"/>
            <a:ext cx="268287" cy="150812"/>
          </a:xfrm>
          <a:custGeom>
            <a:avLst/>
            <a:gdLst>
              <a:gd name="T0" fmla="*/ 7 w 148"/>
              <a:gd name="T1" fmla="*/ 67 h 83"/>
              <a:gd name="T2" fmla="*/ 21 w 148"/>
              <a:gd name="T3" fmla="*/ 30 h 83"/>
              <a:gd name="T4" fmla="*/ 126 w 148"/>
              <a:gd name="T5" fmla="*/ 30 h 83"/>
              <a:gd name="T6" fmla="*/ 145 w 148"/>
              <a:gd name="T7" fmla="*/ 64 h 83"/>
              <a:gd name="T8" fmla="*/ 7 w 148"/>
              <a:gd name="T9" fmla="*/ 67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8" h="83">
                <a:moveTo>
                  <a:pt x="7" y="67"/>
                </a:moveTo>
                <a:cubicBezTo>
                  <a:pt x="0" y="51"/>
                  <a:pt x="6" y="42"/>
                  <a:pt x="21" y="30"/>
                </a:cubicBezTo>
                <a:cubicBezTo>
                  <a:pt x="57" y="2"/>
                  <a:pt x="90" y="0"/>
                  <a:pt x="126" y="30"/>
                </a:cubicBezTo>
                <a:cubicBezTo>
                  <a:pt x="139" y="40"/>
                  <a:pt x="148" y="47"/>
                  <a:pt x="145" y="64"/>
                </a:cubicBezTo>
                <a:cubicBezTo>
                  <a:pt x="99" y="83"/>
                  <a:pt x="53" y="79"/>
                  <a:pt x="7" y="67"/>
                </a:cubicBezTo>
                <a:close/>
              </a:path>
            </a:pathLst>
          </a:custGeom>
          <a:solidFill>
            <a:srgbClr val="6767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8" name="Freeform 66">
            <a:extLst>
              <a:ext uri="{FF2B5EF4-FFF2-40B4-BE49-F238E27FC236}">
                <a16:creationId xmlns:a16="http://schemas.microsoft.com/office/drawing/2014/main" id="{006A3308-627C-4338-B26B-0AFD1A489553}"/>
              </a:ext>
            </a:extLst>
          </p:cNvPr>
          <p:cNvSpPr>
            <a:spLocks/>
          </p:cNvSpPr>
          <p:nvPr/>
        </p:nvSpPr>
        <p:spPr bwMode="auto">
          <a:xfrm>
            <a:off x="5741988" y="4321175"/>
            <a:ext cx="285750" cy="174625"/>
          </a:xfrm>
          <a:custGeom>
            <a:avLst/>
            <a:gdLst>
              <a:gd name="T0" fmla="*/ 152 w 158"/>
              <a:gd name="T1" fmla="*/ 9 h 96"/>
              <a:gd name="T2" fmla="*/ 156 w 158"/>
              <a:gd name="T3" fmla="*/ 31 h 96"/>
              <a:gd name="T4" fmla="*/ 149 w 158"/>
              <a:gd name="T5" fmla="*/ 47 h 96"/>
              <a:gd name="T6" fmla="*/ 114 w 158"/>
              <a:gd name="T7" fmla="*/ 60 h 96"/>
              <a:gd name="T8" fmla="*/ 86 w 158"/>
              <a:gd name="T9" fmla="*/ 73 h 96"/>
              <a:gd name="T10" fmla="*/ 30 w 158"/>
              <a:gd name="T11" fmla="*/ 88 h 96"/>
              <a:gd name="T12" fmla="*/ 17 w 158"/>
              <a:gd name="T13" fmla="*/ 95 h 96"/>
              <a:gd name="T14" fmla="*/ 16 w 158"/>
              <a:gd name="T15" fmla="*/ 96 h 96"/>
              <a:gd name="T16" fmla="*/ 4 w 158"/>
              <a:gd name="T17" fmla="*/ 31 h 96"/>
              <a:gd name="T18" fmla="*/ 23 w 158"/>
              <a:gd name="T19" fmla="*/ 22 h 96"/>
              <a:gd name="T20" fmla="*/ 71 w 158"/>
              <a:gd name="T21" fmla="*/ 13 h 96"/>
              <a:gd name="T22" fmla="*/ 127 w 158"/>
              <a:gd name="T23" fmla="*/ 7 h 96"/>
              <a:gd name="T24" fmla="*/ 152 w 158"/>
              <a:gd name="T25" fmla="*/ 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8" h="96">
                <a:moveTo>
                  <a:pt x="152" y="9"/>
                </a:moveTo>
                <a:cubicBezTo>
                  <a:pt x="153" y="16"/>
                  <a:pt x="154" y="24"/>
                  <a:pt x="156" y="31"/>
                </a:cubicBezTo>
                <a:cubicBezTo>
                  <a:pt x="158" y="39"/>
                  <a:pt x="155" y="44"/>
                  <a:pt x="149" y="47"/>
                </a:cubicBezTo>
                <a:cubicBezTo>
                  <a:pt x="139" y="57"/>
                  <a:pt x="126" y="56"/>
                  <a:pt x="114" y="60"/>
                </a:cubicBezTo>
                <a:cubicBezTo>
                  <a:pt x="104" y="63"/>
                  <a:pt x="93" y="65"/>
                  <a:pt x="86" y="73"/>
                </a:cubicBezTo>
                <a:cubicBezTo>
                  <a:pt x="68" y="81"/>
                  <a:pt x="49" y="83"/>
                  <a:pt x="30" y="88"/>
                </a:cubicBezTo>
                <a:cubicBezTo>
                  <a:pt x="25" y="89"/>
                  <a:pt x="19" y="90"/>
                  <a:pt x="17" y="95"/>
                </a:cubicBezTo>
                <a:cubicBezTo>
                  <a:pt x="17" y="95"/>
                  <a:pt x="16" y="96"/>
                  <a:pt x="16" y="96"/>
                </a:cubicBezTo>
                <a:cubicBezTo>
                  <a:pt x="9" y="75"/>
                  <a:pt x="0" y="54"/>
                  <a:pt x="4" y="31"/>
                </a:cubicBezTo>
                <a:cubicBezTo>
                  <a:pt x="7" y="21"/>
                  <a:pt x="17" y="24"/>
                  <a:pt x="23" y="22"/>
                </a:cubicBezTo>
                <a:cubicBezTo>
                  <a:pt x="39" y="18"/>
                  <a:pt x="54" y="12"/>
                  <a:pt x="71" y="13"/>
                </a:cubicBezTo>
                <a:cubicBezTo>
                  <a:pt x="91" y="21"/>
                  <a:pt x="109" y="9"/>
                  <a:pt x="127" y="7"/>
                </a:cubicBezTo>
                <a:cubicBezTo>
                  <a:pt x="135" y="7"/>
                  <a:pt x="144" y="0"/>
                  <a:pt x="152" y="9"/>
                </a:cubicBezTo>
                <a:close/>
              </a:path>
            </a:pathLst>
          </a:custGeom>
          <a:solidFill>
            <a:srgbClr val="F4F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9" name="Freeform 67">
            <a:extLst>
              <a:ext uri="{FF2B5EF4-FFF2-40B4-BE49-F238E27FC236}">
                <a16:creationId xmlns:a16="http://schemas.microsoft.com/office/drawing/2014/main" id="{044CE5D3-A1F1-44D2-8AD5-8ADD0ED19220}"/>
              </a:ext>
            </a:extLst>
          </p:cNvPr>
          <p:cNvSpPr>
            <a:spLocks/>
          </p:cNvSpPr>
          <p:nvPr/>
        </p:nvSpPr>
        <p:spPr bwMode="auto">
          <a:xfrm>
            <a:off x="5830888" y="4762500"/>
            <a:ext cx="296862" cy="209550"/>
          </a:xfrm>
          <a:custGeom>
            <a:avLst/>
            <a:gdLst>
              <a:gd name="T0" fmla="*/ 158 w 164"/>
              <a:gd name="T1" fmla="*/ 9 h 116"/>
              <a:gd name="T2" fmla="*/ 128 w 164"/>
              <a:gd name="T3" fmla="*/ 52 h 116"/>
              <a:gd name="T4" fmla="*/ 43 w 164"/>
              <a:gd name="T5" fmla="*/ 72 h 116"/>
              <a:gd name="T6" fmla="*/ 27 w 164"/>
              <a:gd name="T7" fmla="*/ 106 h 116"/>
              <a:gd name="T8" fmla="*/ 33 w 164"/>
              <a:gd name="T9" fmla="*/ 116 h 116"/>
              <a:gd name="T10" fmla="*/ 14 w 164"/>
              <a:gd name="T11" fmla="*/ 73 h 116"/>
              <a:gd name="T12" fmla="*/ 12 w 164"/>
              <a:gd name="T13" fmla="*/ 56 h 116"/>
              <a:gd name="T14" fmla="*/ 6 w 164"/>
              <a:gd name="T15" fmla="*/ 29 h 116"/>
              <a:gd name="T16" fmla="*/ 8 w 164"/>
              <a:gd name="T17" fmla="*/ 26 h 116"/>
              <a:gd name="T18" fmla="*/ 75 w 164"/>
              <a:gd name="T19" fmla="*/ 11 h 116"/>
              <a:gd name="T20" fmla="*/ 129 w 164"/>
              <a:gd name="T21" fmla="*/ 9 h 116"/>
              <a:gd name="T22" fmla="*/ 158 w 164"/>
              <a:gd name="T23" fmla="*/ 9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4" h="116">
                <a:moveTo>
                  <a:pt x="158" y="9"/>
                </a:moveTo>
                <a:cubicBezTo>
                  <a:pt x="164" y="44"/>
                  <a:pt x="164" y="44"/>
                  <a:pt x="128" y="52"/>
                </a:cubicBezTo>
                <a:cubicBezTo>
                  <a:pt x="100" y="59"/>
                  <a:pt x="71" y="65"/>
                  <a:pt x="43" y="72"/>
                </a:cubicBezTo>
                <a:cubicBezTo>
                  <a:pt x="17" y="77"/>
                  <a:pt x="15" y="83"/>
                  <a:pt x="27" y="106"/>
                </a:cubicBezTo>
                <a:cubicBezTo>
                  <a:pt x="29" y="109"/>
                  <a:pt x="31" y="113"/>
                  <a:pt x="33" y="116"/>
                </a:cubicBezTo>
                <a:cubicBezTo>
                  <a:pt x="18" y="105"/>
                  <a:pt x="0" y="97"/>
                  <a:pt x="14" y="73"/>
                </a:cubicBezTo>
                <a:cubicBezTo>
                  <a:pt x="17" y="68"/>
                  <a:pt x="17" y="60"/>
                  <a:pt x="12" y="56"/>
                </a:cubicBezTo>
                <a:cubicBezTo>
                  <a:pt x="2" y="48"/>
                  <a:pt x="4" y="39"/>
                  <a:pt x="6" y="29"/>
                </a:cubicBezTo>
                <a:cubicBezTo>
                  <a:pt x="7" y="28"/>
                  <a:pt x="8" y="27"/>
                  <a:pt x="8" y="26"/>
                </a:cubicBezTo>
                <a:cubicBezTo>
                  <a:pt x="30" y="17"/>
                  <a:pt x="53" y="13"/>
                  <a:pt x="75" y="11"/>
                </a:cubicBezTo>
                <a:cubicBezTo>
                  <a:pt x="94" y="22"/>
                  <a:pt x="111" y="11"/>
                  <a:pt x="129" y="9"/>
                </a:cubicBezTo>
                <a:cubicBezTo>
                  <a:pt x="139" y="8"/>
                  <a:pt x="149" y="0"/>
                  <a:pt x="158" y="9"/>
                </a:cubicBezTo>
                <a:close/>
              </a:path>
            </a:pathLst>
          </a:custGeom>
          <a:solidFill>
            <a:srgbClr val="F2F2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0" name="Freeform 68">
            <a:extLst>
              <a:ext uri="{FF2B5EF4-FFF2-40B4-BE49-F238E27FC236}">
                <a16:creationId xmlns:a16="http://schemas.microsoft.com/office/drawing/2014/main" id="{D12E09E0-1F63-450E-B5C9-B716A1BBC559}"/>
              </a:ext>
            </a:extLst>
          </p:cNvPr>
          <p:cNvSpPr>
            <a:spLocks/>
          </p:cNvSpPr>
          <p:nvPr/>
        </p:nvSpPr>
        <p:spPr bwMode="auto">
          <a:xfrm>
            <a:off x="6019800" y="1965325"/>
            <a:ext cx="688975" cy="255587"/>
          </a:xfrm>
          <a:custGeom>
            <a:avLst/>
            <a:gdLst>
              <a:gd name="T0" fmla="*/ 380 w 380"/>
              <a:gd name="T1" fmla="*/ 131 h 141"/>
              <a:gd name="T2" fmla="*/ 369 w 380"/>
              <a:gd name="T3" fmla="*/ 140 h 141"/>
              <a:gd name="T4" fmla="*/ 23 w 380"/>
              <a:gd name="T5" fmla="*/ 139 h 141"/>
              <a:gd name="T6" fmla="*/ 0 w 380"/>
              <a:gd name="T7" fmla="*/ 132 h 141"/>
              <a:gd name="T8" fmla="*/ 0 w 380"/>
              <a:gd name="T9" fmla="*/ 123 h 141"/>
              <a:gd name="T10" fmla="*/ 3 w 380"/>
              <a:gd name="T11" fmla="*/ 66 h 141"/>
              <a:gd name="T12" fmla="*/ 7 w 380"/>
              <a:gd name="T13" fmla="*/ 0 h 141"/>
              <a:gd name="T14" fmla="*/ 7 w 380"/>
              <a:gd name="T15" fmla="*/ 100 h 141"/>
              <a:gd name="T16" fmla="*/ 30 w 380"/>
              <a:gd name="T17" fmla="*/ 123 h 141"/>
              <a:gd name="T18" fmla="*/ 360 w 380"/>
              <a:gd name="T19" fmla="*/ 123 h 141"/>
              <a:gd name="T20" fmla="*/ 379 w 380"/>
              <a:gd name="T21" fmla="*/ 119 h 141"/>
              <a:gd name="T22" fmla="*/ 380 w 380"/>
              <a:gd name="T23" fmla="*/ 13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0" h="141">
                <a:moveTo>
                  <a:pt x="380" y="131"/>
                </a:moveTo>
                <a:cubicBezTo>
                  <a:pt x="379" y="137"/>
                  <a:pt x="378" y="140"/>
                  <a:pt x="369" y="140"/>
                </a:cubicBezTo>
                <a:cubicBezTo>
                  <a:pt x="254" y="139"/>
                  <a:pt x="138" y="139"/>
                  <a:pt x="23" y="139"/>
                </a:cubicBezTo>
                <a:cubicBezTo>
                  <a:pt x="15" y="139"/>
                  <a:pt x="6" y="141"/>
                  <a:pt x="0" y="132"/>
                </a:cubicBezTo>
                <a:cubicBezTo>
                  <a:pt x="0" y="129"/>
                  <a:pt x="0" y="126"/>
                  <a:pt x="0" y="123"/>
                </a:cubicBezTo>
                <a:cubicBezTo>
                  <a:pt x="7" y="104"/>
                  <a:pt x="3" y="85"/>
                  <a:pt x="3" y="66"/>
                </a:cubicBezTo>
                <a:cubicBezTo>
                  <a:pt x="4" y="44"/>
                  <a:pt x="4" y="22"/>
                  <a:pt x="7" y="0"/>
                </a:cubicBezTo>
                <a:cubicBezTo>
                  <a:pt x="7" y="33"/>
                  <a:pt x="8" y="67"/>
                  <a:pt x="7" y="100"/>
                </a:cubicBezTo>
                <a:cubicBezTo>
                  <a:pt x="6" y="118"/>
                  <a:pt x="13" y="123"/>
                  <a:pt x="30" y="123"/>
                </a:cubicBezTo>
                <a:cubicBezTo>
                  <a:pt x="140" y="123"/>
                  <a:pt x="250" y="123"/>
                  <a:pt x="360" y="123"/>
                </a:cubicBezTo>
                <a:cubicBezTo>
                  <a:pt x="366" y="123"/>
                  <a:pt x="373" y="123"/>
                  <a:pt x="379" y="119"/>
                </a:cubicBezTo>
                <a:cubicBezTo>
                  <a:pt x="379" y="123"/>
                  <a:pt x="379" y="127"/>
                  <a:pt x="380" y="131"/>
                </a:cubicBezTo>
                <a:close/>
              </a:path>
            </a:pathLst>
          </a:custGeom>
          <a:solidFill>
            <a:srgbClr val="6631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1" name="Freeform 69">
            <a:extLst>
              <a:ext uri="{FF2B5EF4-FFF2-40B4-BE49-F238E27FC236}">
                <a16:creationId xmlns:a16="http://schemas.microsoft.com/office/drawing/2014/main" id="{FFA21666-5EB3-4EB4-99BC-D00F6228AE36}"/>
              </a:ext>
            </a:extLst>
          </p:cNvPr>
          <p:cNvSpPr>
            <a:spLocks/>
          </p:cNvSpPr>
          <p:nvPr/>
        </p:nvSpPr>
        <p:spPr bwMode="auto">
          <a:xfrm>
            <a:off x="4608513" y="2865438"/>
            <a:ext cx="155575" cy="244475"/>
          </a:xfrm>
          <a:custGeom>
            <a:avLst/>
            <a:gdLst>
              <a:gd name="T0" fmla="*/ 73 w 86"/>
              <a:gd name="T1" fmla="*/ 3 h 134"/>
              <a:gd name="T2" fmla="*/ 84 w 86"/>
              <a:gd name="T3" fmla="*/ 24 h 134"/>
              <a:gd name="T4" fmla="*/ 84 w 86"/>
              <a:gd name="T5" fmla="*/ 26 h 134"/>
              <a:gd name="T6" fmla="*/ 24 w 86"/>
              <a:gd name="T7" fmla="*/ 126 h 134"/>
              <a:gd name="T8" fmla="*/ 0 w 86"/>
              <a:gd name="T9" fmla="*/ 114 h 134"/>
              <a:gd name="T10" fmla="*/ 57 w 86"/>
              <a:gd name="T11" fmla="*/ 12 h 134"/>
              <a:gd name="T12" fmla="*/ 73 w 86"/>
              <a:gd name="T13" fmla="*/ 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" h="134">
                <a:moveTo>
                  <a:pt x="73" y="3"/>
                </a:moveTo>
                <a:cubicBezTo>
                  <a:pt x="81" y="8"/>
                  <a:pt x="86" y="14"/>
                  <a:pt x="84" y="24"/>
                </a:cubicBezTo>
                <a:cubicBezTo>
                  <a:pt x="84" y="25"/>
                  <a:pt x="84" y="26"/>
                  <a:pt x="84" y="26"/>
                </a:cubicBezTo>
                <a:cubicBezTo>
                  <a:pt x="85" y="95"/>
                  <a:pt x="85" y="95"/>
                  <a:pt x="24" y="126"/>
                </a:cubicBezTo>
                <a:cubicBezTo>
                  <a:pt x="10" y="134"/>
                  <a:pt x="1" y="132"/>
                  <a:pt x="0" y="114"/>
                </a:cubicBezTo>
                <a:cubicBezTo>
                  <a:pt x="10" y="75"/>
                  <a:pt x="27" y="40"/>
                  <a:pt x="57" y="12"/>
                </a:cubicBezTo>
                <a:cubicBezTo>
                  <a:pt x="61" y="8"/>
                  <a:pt x="65" y="0"/>
                  <a:pt x="73" y="3"/>
                </a:cubicBezTo>
                <a:close/>
              </a:path>
            </a:pathLst>
          </a:custGeom>
          <a:solidFill>
            <a:srgbClr val="6768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2" name="Freeform 70">
            <a:extLst>
              <a:ext uri="{FF2B5EF4-FFF2-40B4-BE49-F238E27FC236}">
                <a16:creationId xmlns:a16="http://schemas.microsoft.com/office/drawing/2014/main" id="{3396EC73-3934-49E3-A658-7BA715622A85}"/>
              </a:ext>
            </a:extLst>
          </p:cNvPr>
          <p:cNvSpPr>
            <a:spLocks/>
          </p:cNvSpPr>
          <p:nvPr/>
        </p:nvSpPr>
        <p:spPr bwMode="auto">
          <a:xfrm>
            <a:off x="5815013" y="4654550"/>
            <a:ext cx="292100" cy="160337"/>
          </a:xfrm>
          <a:custGeom>
            <a:avLst/>
            <a:gdLst>
              <a:gd name="T0" fmla="*/ 0 w 161"/>
              <a:gd name="T1" fmla="*/ 16 h 88"/>
              <a:gd name="T2" fmla="*/ 4 w 161"/>
              <a:gd name="T3" fmla="*/ 21 h 88"/>
              <a:gd name="T4" fmla="*/ 53 w 161"/>
              <a:gd name="T5" fmla="*/ 15 h 88"/>
              <a:gd name="T6" fmla="*/ 76 w 161"/>
              <a:gd name="T7" fmla="*/ 13 h 88"/>
              <a:gd name="T8" fmla="*/ 118 w 161"/>
              <a:gd name="T9" fmla="*/ 10 h 88"/>
              <a:gd name="T10" fmla="*/ 151 w 161"/>
              <a:gd name="T11" fmla="*/ 8 h 88"/>
              <a:gd name="T12" fmla="*/ 155 w 161"/>
              <a:gd name="T13" fmla="*/ 39 h 88"/>
              <a:gd name="T14" fmla="*/ 137 w 161"/>
              <a:gd name="T15" fmla="*/ 49 h 88"/>
              <a:gd name="T16" fmla="*/ 77 w 161"/>
              <a:gd name="T17" fmla="*/ 71 h 88"/>
              <a:gd name="T18" fmla="*/ 16 w 161"/>
              <a:gd name="T19" fmla="*/ 88 h 88"/>
              <a:gd name="T20" fmla="*/ 15 w 161"/>
              <a:gd name="T21" fmla="*/ 88 h 88"/>
              <a:gd name="T22" fmla="*/ 0 w 161"/>
              <a:gd name="T23" fmla="*/ 1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1" h="88">
                <a:moveTo>
                  <a:pt x="0" y="16"/>
                </a:moveTo>
                <a:cubicBezTo>
                  <a:pt x="2" y="17"/>
                  <a:pt x="3" y="19"/>
                  <a:pt x="4" y="21"/>
                </a:cubicBezTo>
                <a:cubicBezTo>
                  <a:pt x="22" y="27"/>
                  <a:pt x="37" y="17"/>
                  <a:pt x="53" y="15"/>
                </a:cubicBezTo>
                <a:cubicBezTo>
                  <a:pt x="61" y="13"/>
                  <a:pt x="68" y="11"/>
                  <a:pt x="76" y="13"/>
                </a:cubicBezTo>
                <a:cubicBezTo>
                  <a:pt x="91" y="21"/>
                  <a:pt x="104" y="12"/>
                  <a:pt x="118" y="10"/>
                </a:cubicBezTo>
                <a:cubicBezTo>
                  <a:pt x="129" y="8"/>
                  <a:pt x="140" y="0"/>
                  <a:pt x="151" y="8"/>
                </a:cubicBezTo>
                <a:cubicBezTo>
                  <a:pt x="154" y="18"/>
                  <a:pt x="161" y="28"/>
                  <a:pt x="155" y="39"/>
                </a:cubicBezTo>
                <a:cubicBezTo>
                  <a:pt x="151" y="46"/>
                  <a:pt x="144" y="47"/>
                  <a:pt x="137" y="49"/>
                </a:cubicBezTo>
                <a:cubicBezTo>
                  <a:pt x="116" y="53"/>
                  <a:pt x="95" y="57"/>
                  <a:pt x="77" y="71"/>
                </a:cubicBezTo>
                <a:cubicBezTo>
                  <a:pt x="57" y="76"/>
                  <a:pt x="35" y="78"/>
                  <a:pt x="16" y="88"/>
                </a:cubicBezTo>
                <a:cubicBezTo>
                  <a:pt x="16" y="88"/>
                  <a:pt x="15" y="88"/>
                  <a:pt x="15" y="88"/>
                </a:cubicBezTo>
                <a:cubicBezTo>
                  <a:pt x="7" y="65"/>
                  <a:pt x="4" y="40"/>
                  <a:pt x="0" y="16"/>
                </a:cubicBezTo>
                <a:close/>
              </a:path>
            </a:pathLst>
          </a:custGeom>
          <a:solidFill>
            <a:srgbClr val="F2F2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3" name="Freeform 71">
            <a:extLst>
              <a:ext uri="{FF2B5EF4-FFF2-40B4-BE49-F238E27FC236}">
                <a16:creationId xmlns:a16="http://schemas.microsoft.com/office/drawing/2014/main" id="{4D62A257-88CA-4DA5-B8F5-A71A83C56A5D}"/>
              </a:ext>
            </a:extLst>
          </p:cNvPr>
          <p:cNvSpPr>
            <a:spLocks/>
          </p:cNvSpPr>
          <p:nvPr/>
        </p:nvSpPr>
        <p:spPr bwMode="auto">
          <a:xfrm>
            <a:off x="4849813" y="2770188"/>
            <a:ext cx="263525" cy="125412"/>
          </a:xfrm>
          <a:custGeom>
            <a:avLst/>
            <a:gdLst>
              <a:gd name="T0" fmla="*/ 144 w 145"/>
              <a:gd name="T1" fmla="*/ 19 h 69"/>
              <a:gd name="T2" fmla="*/ 129 w 145"/>
              <a:gd name="T3" fmla="*/ 35 h 69"/>
              <a:gd name="T4" fmla="*/ 16 w 145"/>
              <a:gd name="T5" fmla="*/ 35 h 69"/>
              <a:gd name="T6" fmla="*/ 4 w 145"/>
              <a:gd name="T7" fmla="*/ 15 h 69"/>
              <a:gd name="T8" fmla="*/ 144 w 145"/>
              <a:gd name="T9" fmla="*/ 1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" h="69">
                <a:moveTo>
                  <a:pt x="144" y="19"/>
                </a:moveTo>
                <a:cubicBezTo>
                  <a:pt x="145" y="30"/>
                  <a:pt x="135" y="32"/>
                  <a:pt x="129" y="35"/>
                </a:cubicBezTo>
                <a:cubicBezTo>
                  <a:pt x="72" y="69"/>
                  <a:pt x="72" y="69"/>
                  <a:pt x="16" y="35"/>
                </a:cubicBezTo>
                <a:cubicBezTo>
                  <a:pt x="8" y="30"/>
                  <a:pt x="0" y="26"/>
                  <a:pt x="4" y="15"/>
                </a:cubicBezTo>
                <a:cubicBezTo>
                  <a:pt x="51" y="1"/>
                  <a:pt x="98" y="0"/>
                  <a:pt x="144" y="19"/>
                </a:cubicBezTo>
                <a:close/>
              </a:path>
            </a:pathLst>
          </a:custGeom>
          <a:solidFill>
            <a:srgbClr val="676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4" name="Freeform 72">
            <a:extLst>
              <a:ext uri="{FF2B5EF4-FFF2-40B4-BE49-F238E27FC236}">
                <a16:creationId xmlns:a16="http://schemas.microsoft.com/office/drawing/2014/main" id="{C00458A3-867E-41D0-BDAC-5B2328195DB3}"/>
              </a:ext>
            </a:extLst>
          </p:cNvPr>
          <p:cNvSpPr>
            <a:spLocks/>
          </p:cNvSpPr>
          <p:nvPr/>
        </p:nvSpPr>
        <p:spPr bwMode="auto">
          <a:xfrm>
            <a:off x="7183438" y="1854200"/>
            <a:ext cx="346075" cy="247650"/>
          </a:xfrm>
          <a:custGeom>
            <a:avLst/>
            <a:gdLst>
              <a:gd name="T0" fmla="*/ 137 w 191"/>
              <a:gd name="T1" fmla="*/ 81 h 137"/>
              <a:gd name="T2" fmla="*/ 134 w 191"/>
              <a:gd name="T3" fmla="*/ 46 h 137"/>
              <a:gd name="T4" fmla="*/ 134 w 191"/>
              <a:gd name="T5" fmla="*/ 30 h 137"/>
              <a:gd name="T6" fmla="*/ 119 w 191"/>
              <a:gd name="T7" fmla="*/ 5 h 137"/>
              <a:gd name="T8" fmla="*/ 64 w 191"/>
              <a:gd name="T9" fmla="*/ 4 h 137"/>
              <a:gd name="T10" fmla="*/ 47 w 191"/>
              <a:gd name="T11" fmla="*/ 26 h 137"/>
              <a:gd name="T12" fmla="*/ 53 w 191"/>
              <a:gd name="T13" fmla="*/ 125 h 137"/>
              <a:gd name="T14" fmla="*/ 30 w 191"/>
              <a:gd name="T15" fmla="*/ 129 h 137"/>
              <a:gd name="T16" fmla="*/ 10 w 191"/>
              <a:gd name="T17" fmla="*/ 128 h 137"/>
              <a:gd name="T18" fmla="*/ 12 w 191"/>
              <a:gd name="T19" fmla="*/ 103 h 137"/>
              <a:gd name="T20" fmla="*/ 30 w 191"/>
              <a:gd name="T21" fmla="*/ 105 h 137"/>
              <a:gd name="T22" fmla="*/ 46 w 191"/>
              <a:gd name="T23" fmla="*/ 110 h 137"/>
              <a:gd name="T24" fmla="*/ 49 w 191"/>
              <a:gd name="T25" fmla="*/ 91 h 137"/>
              <a:gd name="T26" fmla="*/ 26 w 191"/>
              <a:gd name="T27" fmla="*/ 84 h 137"/>
              <a:gd name="T28" fmla="*/ 4 w 191"/>
              <a:gd name="T29" fmla="*/ 75 h 137"/>
              <a:gd name="T30" fmla="*/ 25 w 191"/>
              <a:gd name="T31" fmla="*/ 61 h 137"/>
              <a:gd name="T32" fmla="*/ 45 w 191"/>
              <a:gd name="T33" fmla="*/ 47 h 137"/>
              <a:gd name="T34" fmla="*/ 22 w 191"/>
              <a:gd name="T35" fmla="*/ 37 h 137"/>
              <a:gd name="T36" fmla="*/ 1 w 191"/>
              <a:gd name="T37" fmla="*/ 24 h 137"/>
              <a:gd name="T38" fmla="*/ 21 w 191"/>
              <a:gd name="T39" fmla="*/ 16 h 137"/>
              <a:gd name="T40" fmla="*/ 13 w 191"/>
              <a:gd name="T41" fmla="*/ 24 h 137"/>
              <a:gd name="T42" fmla="*/ 21 w 191"/>
              <a:gd name="T43" fmla="*/ 16 h 137"/>
              <a:gd name="T44" fmla="*/ 43 w 191"/>
              <a:gd name="T45" fmla="*/ 6 h 137"/>
              <a:gd name="T46" fmla="*/ 55 w 191"/>
              <a:gd name="T47" fmla="*/ 0 h 137"/>
              <a:gd name="T48" fmla="*/ 144 w 191"/>
              <a:gd name="T49" fmla="*/ 1 h 137"/>
              <a:gd name="T50" fmla="*/ 168 w 191"/>
              <a:gd name="T51" fmla="*/ 15 h 137"/>
              <a:gd name="T52" fmla="*/ 172 w 191"/>
              <a:gd name="T53" fmla="*/ 19 h 137"/>
              <a:gd name="T54" fmla="*/ 171 w 191"/>
              <a:gd name="T55" fmla="*/ 11 h 137"/>
              <a:gd name="T56" fmla="*/ 189 w 191"/>
              <a:gd name="T57" fmla="*/ 22 h 137"/>
              <a:gd name="T58" fmla="*/ 174 w 191"/>
              <a:gd name="T59" fmla="*/ 44 h 137"/>
              <a:gd name="T60" fmla="*/ 156 w 191"/>
              <a:gd name="T61" fmla="*/ 39 h 137"/>
              <a:gd name="T62" fmla="*/ 147 w 191"/>
              <a:gd name="T63" fmla="*/ 50 h 137"/>
              <a:gd name="T64" fmla="*/ 157 w 191"/>
              <a:gd name="T65" fmla="*/ 57 h 137"/>
              <a:gd name="T66" fmla="*/ 176 w 191"/>
              <a:gd name="T67" fmla="*/ 53 h 137"/>
              <a:gd name="T68" fmla="*/ 184 w 191"/>
              <a:gd name="T69" fmla="*/ 83 h 137"/>
              <a:gd name="T70" fmla="*/ 168 w 191"/>
              <a:gd name="T71" fmla="*/ 89 h 137"/>
              <a:gd name="T72" fmla="*/ 137 w 191"/>
              <a:gd name="T73" fmla="*/ 81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91" h="137">
                <a:moveTo>
                  <a:pt x="137" y="81"/>
                </a:moveTo>
                <a:cubicBezTo>
                  <a:pt x="139" y="69"/>
                  <a:pt x="138" y="57"/>
                  <a:pt x="134" y="46"/>
                </a:cubicBezTo>
                <a:cubicBezTo>
                  <a:pt x="131" y="40"/>
                  <a:pt x="131" y="36"/>
                  <a:pt x="134" y="30"/>
                </a:cubicBezTo>
                <a:cubicBezTo>
                  <a:pt x="141" y="18"/>
                  <a:pt x="133" y="5"/>
                  <a:pt x="119" y="5"/>
                </a:cubicBezTo>
                <a:cubicBezTo>
                  <a:pt x="101" y="4"/>
                  <a:pt x="82" y="5"/>
                  <a:pt x="64" y="4"/>
                </a:cubicBezTo>
                <a:cubicBezTo>
                  <a:pt x="48" y="4"/>
                  <a:pt x="45" y="16"/>
                  <a:pt x="47" y="26"/>
                </a:cubicBezTo>
                <a:cubicBezTo>
                  <a:pt x="53" y="59"/>
                  <a:pt x="54" y="92"/>
                  <a:pt x="53" y="125"/>
                </a:cubicBezTo>
                <a:cubicBezTo>
                  <a:pt x="44" y="122"/>
                  <a:pt x="37" y="126"/>
                  <a:pt x="30" y="129"/>
                </a:cubicBezTo>
                <a:cubicBezTo>
                  <a:pt x="23" y="132"/>
                  <a:pt x="15" y="137"/>
                  <a:pt x="10" y="128"/>
                </a:cubicBezTo>
                <a:cubicBezTo>
                  <a:pt x="7" y="120"/>
                  <a:pt x="6" y="110"/>
                  <a:pt x="12" y="103"/>
                </a:cubicBezTo>
                <a:cubicBezTo>
                  <a:pt x="17" y="97"/>
                  <a:pt x="24" y="102"/>
                  <a:pt x="30" y="105"/>
                </a:cubicBezTo>
                <a:cubicBezTo>
                  <a:pt x="35" y="107"/>
                  <a:pt x="41" y="113"/>
                  <a:pt x="46" y="110"/>
                </a:cubicBezTo>
                <a:cubicBezTo>
                  <a:pt x="53" y="106"/>
                  <a:pt x="49" y="98"/>
                  <a:pt x="49" y="91"/>
                </a:cubicBezTo>
                <a:cubicBezTo>
                  <a:pt x="48" y="70"/>
                  <a:pt x="36" y="79"/>
                  <a:pt x="26" y="84"/>
                </a:cubicBezTo>
                <a:cubicBezTo>
                  <a:pt x="16" y="88"/>
                  <a:pt x="5" y="94"/>
                  <a:pt x="4" y="75"/>
                </a:cubicBezTo>
                <a:cubicBezTo>
                  <a:pt x="2" y="56"/>
                  <a:pt x="7" y="53"/>
                  <a:pt x="25" y="61"/>
                </a:cubicBezTo>
                <a:cubicBezTo>
                  <a:pt x="44" y="69"/>
                  <a:pt x="46" y="67"/>
                  <a:pt x="45" y="47"/>
                </a:cubicBezTo>
                <a:cubicBezTo>
                  <a:pt x="44" y="26"/>
                  <a:pt x="33" y="33"/>
                  <a:pt x="22" y="37"/>
                </a:cubicBezTo>
                <a:cubicBezTo>
                  <a:pt x="4" y="45"/>
                  <a:pt x="0" y="43"/>
                  <a:pt x="1" y="24"/>
                </a:cubicBezTo>
                <a:cubicBezTo>
                  <a:pt x="1" y="8"/>
                  <a:pt x="5" y="6"/>
                  <a:pt x="21" y="16"/>
                </a:cubicBezTo>
                <a:cubicBezTo>
                  <a:pt x="19" y="19"/>
                  <a:pt x="16" y="20"/>
                  <a:pt x="13" y="24"/>
                </a:cubicBezTo>
                <a:cubicBezTo>
                  <a:pt x="19" y="22"/>
                  <a:pt x="19" y="18"/>
                  <a:pt x="21" y="16"/>
                </a:cubicBezTo>
                <a:cubicBezTo>
                  <a:pt x="31" y="18"/>
                  <a:pt x="42" y="25"/>
                  <a:pt x="43" y="6"/>
                </a:cubicBezTo>
                <a:cubicBezTo>
                  <a:pt x="43" y="0"/>
                  <a:pt x="50" y="0"/>
                  <a:pt x="55" y="0"/>
                </a:cubicBezTo>
                <a:cubicBezTo>
                  <a:pt x="85" y="0"/>
                  <a:pt x="115" y="0"/>
                  <a:pt x="144" y="1"/>
                </a:cubicBezTo>
                <a:cubicBezTo>
                  <a:pt x="148" y="13"/>
                  <a:pt x="159" y="13"/>
                  <a:pt x="168" y="15"/>
                </a:cubicBezTo>
                <a:cubicBezTo>
                  <a:pt x="170" y="16"/>
                  <a:pt x="170" y="18"/>
                  <a:pt x="172" y="19"/>
                </a:cubicBezTo>
                <a:cubicBezTo>
                  <a:pt x="169" y="16"/>
                  <a:pt x="167" y="14"/>
                  <a:pt x="171" y="11"/>
                </a:cubicBezTo>
                <a:cubicBezTo>
                  <a:pt x="180" y="8"/>
                  <a:pt x="188" y="10"/>
                  <a:pt x="189" y="22"/>
                </a:cubicBezTo>
                <a:cubicBezTo>
                  <a:pt x="191" y="33"/>
                  <a:pt x="189" y="43"/>
                  <a:pt x="174" y="44"/>
                </a:cubicBezTo>
                <a:cubicBezTo>
                  <a:pt x="168" y="44"/>
                  <a:pt x="162" y="40"/>
                  <a:pt x="156" y="39"/>
                </a:cubicBezTo>
                <a:cubicBezTo>
                  <a:pt x="149" y="39"/>
                  <a:pt x="147" y="44"/>
                  <a:pt x="147" y="50"/>
                </a:cubicBezTo>
                <a:cubicBezTo>
                  <a:pt x="147" y="56"/>
                  <a:pt x="151" y="59"/>
                  <a:pt x="157" y="57"/>
                </a:cubicBezTo>
                <a:cubicBezTo>
                  <a:pt x="163" y="55"/>
                  <a:pt x="169" y="51"/>
                  <a:pt x="176" y="53"/>
                </a:cubicBezTo>
                <a:cubicBezTo>
                  <a:pt x="189" y="60"/>
                  <a:pt x="185" y="73"/>
                  <a:pt x="184" y="83"/>
                </a:cubicBezTo>
                <a:cubicBezTo>
                  <a:pt x="182" y="92"/>
                  <a:pt x="174" y="91"/>
                  <a:pt x="168" y="89"/>
                </a:cubicBezTo>
                <a:cubicBezTo>
                  <a:pt x="157" y="86"/>
                  <a:pt x="147" y="84"/>
                  <a:pt x="137" y="81"/>
                </a:cubicBezTo>
                <a:close/>
              </a:path>
            </a:pathLst>
          </a:custGeom>
          <a:solidFill>
            <a:srgbClr val="F2AD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5" name="Freeform 73">
            <a:extLst>
              <a:ext uri="{FF2B5EF4-FFF2-40B4-BE49-F238E27FC236}">
                <a16:creationId xmlns:a16="http://schemas.microsoft.com/office/drawing/2014/main" id="{4910ECB8-9E19-4C75-97CB-008A234F3CF0}"/>
              </a:ext>
            </a:extLst>
          </p:cNvPr>
          <p:cNvSpPr>
            <a:spLocks/>
          </p:cNvSpPr>
          <p:nvPr/>
        </p:nvSpPr>
        <p:spPr bwMode="auto">
          <a:xfrm>
            <a:off x="4608513" y="3217863"/>
            <a:ext cx="138112" cy="222250"/>
          </a:xfrm>
          <a:custGeom>
            <a:avLst/>
            <a:gdLst>
              <a:gd name="T0" fmla="*/ 1 w 76"/>
              <a:gd name="T1" fmla="*/ 0 h 122"/>
              <a:gd name="T2" fmla="*/ 71 w 76"/>
              <a:gd name="T3" fmla="*/ 37 h 122"/>
              <a:gd name="T4" fmla="*/ 76 w 76"/>
              <a:gd name="T5" fmla="*/ 45 h 122"/>
              <a:gd name="T6" fmla="*/ 76 w 76"/>
              <a:gd name="T7" fmla="*/ 115 h 122"/>
              <a:gd name="T8" fmla="*/ 65 w 76"/>
              <a:gd name="T9" fmla="*/ 119 h 122"/>
              <a:gd name="T10" fmla="*/ 5 w 76"/>
              <a:gd name="T11" fmla="*/ 21 h 122"/>
              <a:gd name="T12" fmla="*/ 1 w 76"/>
              <a:gd name="T13" fmla="*/ 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122">
                <a:moveTo>
                  <a:pt x="1" y="0"/>
                </a:moveTo>
                <a:cubicBezTo>
                  <a:pt x="28" y="7"/>
                  <a:pt x="48" y="25"/>
                  <a:pt x="71" y="37"/>
                </a:cubicBezTo>
                <a:cubicBezTo>
                  <a:pt x="73" y="38"/>
                  <a:pt x="76" y="42"/>
                  <a:pt x="76" y="45"/>
                </a:cubicBezTo>
                <a:cubicBezTo>
                  <a:pt x="76" y="68"/>
                  <a:pt x="76" y="91"/>
                  <a:pt x="76" y="115"/>
                </a:cubicBezTo>
                <a:cubicBezTo>
                  <a:pt x="76" y="122"/>
                  <a:pt x="70" y="120"/>
                  <a:pt x="65" y="119"/>
                </a:cubicBezTo>
                <a:cubicBezTo>
                  <a:pt x="38" y="91"/>
                  <a:pt x="15" y="60"/>
                  <a:pt x="5" y="21"/>
                </a:cubicBezTo>
                <a:cubicBezTo>
                  <a:pt x="3" y="14"/>
                  <a:pt x="0" y="8"/>
                  <a:pt x="1" y="0"/>
                </a:cubicBezTo>
                <a:close/>
              </a:path>
            </a:pathLst>
          </a:custGeom>
          <a:solidFill>
            <a:srgbClr val="686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6" name="Freeform 74">
            <a:extLst>
              <a:ext uri="{FF2B5EF4-FFF2-40B4-BE49-F238E27FC236}">
                <a16:creationId xmlns:a16="http://schemas.microsoft.com/office/drawing/2014/main" id="{560069F2-59EF-460E-AF27-125B124E5085}"/>
              </a:ext>
            </a:extLst>
          </p:cNvPr>
          <p:cNvSpPr>
            <a:spLocks/>
          </p:cNvSpPr>
          <p:nvPr/>
        </p:nvSpPr>
        <p:spPr bwMode="auto">
          <a:xfrm>
            <a:off x="4240213" y="4219575"/>
            <a:ext cx="312737" cy="139700"/>
          </a:xfrm>
          <a:custGeom>
            <a:avLst/>
            <a:gdLst>
              <a:gd name="T0" fmla="*/ 13 w 172"/>
              <a:gd name="T1" fmla="*/ 0 h 77"/>
              <a:gd name="T2" fmla="*/ 108 w 172"/>
              <a:gd name="T3" fmla="*/ 30 h 77"/>
              <a:gd name="T4" fmla="*/ 172 w 172"/>
              <a:gd name="T5" fmla="*/ 48 h 77"/>
              <a:gd name="T6" fmla="*/ 129 w 172"/>
              <a:gd name="T7" fmla="*/ 68 h 77"/>
              <a:gd name="T8" fmla="*/ 32 w 172"/>
              <a:gd name="T9" fmla="*/ 36 h 77"/>
              <a:gd name="T10" fmla="*/ 13 w 172"/>
              <a:gd name="T11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2" h="77">
                <a:moveTo>
                  <a:pt x="13" y="0"/>
                </a:moveTo>
                <a:cubicBezTo>
                  <a:pt x="46" y="5"/>
                  <a:pt x="76" y="21"/>
                  <a:pt x="108" y="30"/>
                </a:cubicBezTo>
                <a:cubicBezTo>
                  <a:pt x="130" y="35"/>
                  <a:pt x="149" y="47"/>
                  <a:pt x="172" y="48"/>
                </a:cubicBezTo>
                <a:cubicBezTo>
                  <a:pt x="160" y="74"/>
                  <a:pt x="154" y="77"/>
                  <a:pt x="129" y="68"/>
                </a:cubicBezTo>
                <a:cubicBezTo>
                  <a:pt x="97" y="57"/>
                  <a:pt x="65" y="46"/>
                  <a:pt x="32" y="36"/>
                </a:cubicBezTo>
                <a:cubicBezTo>
                  <a:pt x="14" y="30"/>
                  <a:pt x="0" y="22"/>
                  <a:pt x="13" y="0"/>
                </a:cubicBezTo>
                <a:close/>
              </a:path>
            </a:pathLst>
          </a:custGeom>
          <a:solidFill>
            <a:srgbClr val="C4D2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7" name="Freeform 75">
            <a:extLst>
              <a:ext uri="{FF2B5EF4-FFF2-40B4-BE49-F238E27FC236}">
                <a16:creationId xmlns:a16="http://schemas.microsoft.com/office/drawing/2014/main" id="{0CEC557C-B41F-4DD0-B0D3-6B1634D129AB}"/>
              </a:ext>
            </a:extLst>
          </p:cNvPr>
          <p:cNvSpPr>
            <a:spLocks/>
          </p:cNvSpPr>
          <p:nvPr/>
        </p:nvSpPr>
        <p:spPr bwMode="auto">
          <a:xfrm>
            <a:off x="5329238" y="4225925"/>
            <a:ext cx="300037" cy="133350"/>
          </a:xfrm>
          <a:custGeom>
            <a:avLst/>
            <a:gdLst>
              <a:gd name="T0" fmla="*/ 0 w 166"/>
              <a:gd name="T1" fmla="*/ 52 h 73"/>
              <a:gd name="T2" fmla="*/ 9 w 166"/>
              <a:gd name="T3" fmla="*/ 44 h 73"/>
              <a:gd name="T4" fmla="*/ 142 w 166"/>
              <a:gd name="T5" fmla="*/ 1 h 73"/>
              <a:gd name="T6" fmla="*/ 156 w 166"/>
              <a:gd name="T7" fmla="*/ 0 h 73"/>
              <a:gd name="T8" fmla="*/ 148 w 166"/>
              <a:gd name="T9" fmla="*/ 27 h 73"/>
              <a:gd name="T10" fmla="*/ 28 w 166"/>
              <a:gd name="T11" fmla="*/ 68 h 73"/>
              <a:gd name="T12" fmla="*/ 0 w 166"/>
              <a:gd name="T13" fmla="*/ 5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6" h="73">
                <a:moveTo>
                  <a:pt x="0" y="52"/>
                </a:moveTo>
                <a:cubicBezTo>
                  <a:pt x="2" y="48"/>
                  <a:pt x="5" y="45"/>
                  <a:pt x="9" y="44"/>
                </a:cubicBezTo>
                <a:cubicBezTo>
                  <a:pt x="53" y="30"/>
                  <a:pt x="98" y="15"/>
                  <a:pt x="142" y="1"/>
                </a:cubicBezTo>
                <a:cubicBezTo>
                  <a:pt x="147" y="0"/>
                  <a:pt x="152" y="0"/>
                  <a:pt x="156" y="0"/>
                </a:cubicBezTo>
                <a:cubicBezTo>
                  <a:pt x="165" y="12"/>
                  <a:pt x="166" y="20"/>
                  <a:pt x="148" y="27"/>
                </a:cubicBezTo>
                <a:cubicBezTo>
                  <a:pt x="108" y="41"/>
                  <a:pt x="68" y="55"/>
                  <a:pt x="28" y="68"/>
                </a:cubicBezTo>
                <a:cubicBezTo>
                  <a:pt x="11" y="73"/>
                  <a:pt x="8" y="60"/>
                  <a:pt x="0" y="52"/>
                </a:cubicBezTo>
                <a:close/>
              </a:path>
            </a:pathLst>
          </a:custGeom>
          <a:solidFill>
            <a:srgbClr val="C4D2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8" name="Freeform 76">
            <a:extLst>
              <a:ext uri="{FF2B5EF4-FFF2-40B4-BE49-F238E27FC236}">
                <a16:creationId xmlns:a16="http://schemas.microsoft.com/office/drawing/2014/main" id="{E74206F7-532F-41D8-878C-56A6A8224E5B}"/>
              </a:ext>
            </a:extLst>
          </p:cNvPr>
          <p:cNvSpPr>
            <a:spLocks/>
          </p:cNvSpPr>
          <p:nvPr/>
        </p:nvSpPr>
        <p:spPr bwMode="auto">
          <a:xfrm>
            <a:off x="4856163" y="2119313"/>
            <a:ext cx="220662" cy="185737"/>
          </a:xfrm>
          <a:custGeom>
            <a:avLst/>
            <a:gdLst>
              <a:gd name="T0" fmla="*/ 0 w 121"/>
              <a:gd name="T1" fmla="*/ 34 h 103"/>
              <a:gd name="T2" fmla="*/ 7 w 121"/>
              <a:gd name="T3" fmla="*/ 28 h 103"/>
              <a:gd name="T4" fmla="*/ 7 w 121"/>
              <a:gd name="T5" fmla="*/ 21 h 103"/>
              <a:gd name="T6" fmla="*/ 17 w 121"/>
              <a:gd name="T7" fmla="*/ 14 h 103"/>
              <a:gd name="T8" fmla="*/ 26 w 121"/>
              <a:gd name="T9" fmla="*/ 21 h 103"/>
              <a:gd name="T10" fmla="*/ 26 w 121"/>
              <a:gd name="T11" fmla="*/ 5 h 103"/>
              <a:gd name="T12" fmla="*/ 37 w 121"/>
              <a:gd name="T13" fmla="*/ 20 h 103"/>
              <a:gd name="T14" fmla="*/ 38 w 121"/>
              <a:gd name="T15" fmla="*/ 3 h 103"/>
              <a:gd name="T16" fmla="*/ 47 w 121"/>
              <a:gd name="T17" fmla="*/ 12 h 103"/>
              <a:gd name="T18" fmla="*/ 50 w 121"/>
              <a:gd name="T19" fmla="*/ 0 h 103"/>
              <a:gd name="T20" fmla="*/ 58 w 121"/>
              <a:gd name="T21" fmla="*/ 16 h 103"/>
              <a:gd name="T22" fmla="*/ 65 w 121"/>
              <a:gd name="T23" fmla="*/ 1 h 103"/>
              <a:gd name="T24" fmla="*/ 78 w 121"/>
              <a:gd name="T25" fmla="*/ 6 h 103"/>
              <a:gd name="T26" fmla="*/ 76 w 121"/>
              <a:gd name="T27" fmla="*/ 24 h 103"/>
              <a:gd name="T28" fmla="*/ 90 w 121"/>
              <a:gd name="T29" fmla="*/ 11 h 103"/>
              <a:gd name="T30" fmla="*/ 87 w 121"/>
              <a:gd name="T31" fmla="*/ 28 h 103"/>
              <a:gd name="T32" fmla="*/ 100 w 121"/>
              <a:gd name="T33" fmla="*/ 17 h 103"/>
              <a:gd name="T34" fmla="*/ 95 w 121"/>
              <a:gd name="T35" fmla="*/ 32 h 103"/>
              <a:gd name="T36" fmla="*/ 97 w 121"/>
              <a:gd name="T37" fmla="*/ 33 h 103"/>
              <a:gd name="T38" fmla="*/ 108 w 121"/>
              <a:gd name="T39" fmla="*/ 29 h 103"/>
              <a:gd name="T40" fmla="*/ 104 w 121"/>
              <a:gd name="T41" fmla="*/ 38 h 103"/>
              <a:gd name="T42" fmla="*/ 113 w 121"/>
              <a:gd name="T43" fmla="*/ 45 h 103"/>
              <a:gd name="T44" fmla="*/ 102 w 121"/>
              <a:gd name="T45" fmla="*/ 52 h 103"/>
              <a:gd name="T46" fmla="*/ 119 w 121"/>
              <a:gd name="T47" fmla="*/ 53 h 103"/>
              <a:gd name="T48" fmla="*/ 108 w 121"/>
              <a:gd name="T49" fmla="*/ 63 h 103"/>
              <a:gd name="T50" fmla="*/ 119 w 121"/>
              <a:gd name="T51" fmla="*/ 68 h 103"/>
              <a:gd name="T52" fmla="*/ 103 w 121"/>
              <a:gd name="T53" fmla="*/ 72 h 103"/>
              <a:gd name="T54" fmla="*/ 121 w 121"/>
              <a:gd name="T55" fmla="*/ 80 h 103"/>
              <a:gd name="T56" fmla="*/ 115 w 121"/>
              <a:gd name="T57" fmla="*/ 91 h 103"/>
              <a:gd name="T58" fmla="*/ 103 w 121"/>
              <a:gd name="T59" fmla="*/ 92 h 103"/>
              <a:gd name="T60" fmla="*/ 102 w 121"/>
              <a:gd name="T61" fmla="*/ 97 h 103"/>
              <a:gd name="T62" fmla="*/ 87 w 121"/>
              <a:gd name="T63" fmla="*/ 94 h 103"/>
              <a:gd name="T64" fmla="*/ 83 w 121"/>
              <a:gd name="T65" fmla="*/ 73 h 103"/>
              <a:gd name="T66" fmla="*/ 72 w 121"/>
              <a:gd name="T67" fmla="*/ 43 h 103"/>
              <a:gd name="T68" fmla="*/ 26 w 121"/>
              <a:gd name="T69" fmla="*/ 44 h 103"/>
              <a:gd name="T70" fmla="*/ 15 w 121"/>
              <a:gd name="T71" fmla="*/ 48 h 103"/>
              <a:gd name="T72" fmla="*/ 0 w 121"/>
              <a:gd name="T73" fmla="*/ 34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1" h="103">
                <a:moveTo>
                  <a:pt x="0" y="34"/>
                </a:moveTo>
                <a:cubicBezTo>
                  <a:pt x="1" y="30"/>
                  <a:pt x="11" y="38"/>
                  <a:pt x="7" y="28"/>
                </a:cubicBezTo>
                <a:cubicBezTo>
                  <a:pt x="5" y="25"/>
                  <a:pt x="1" y="19"/>
                  <a:pt x="7" y="21"/>
                </a:cubicBezTo>
                <a:cubicBezTo>
                  <a:pt x="27" y="30"/>
                  <a:pt x="4" y="10"/>
                  <a:pt x="17" y="14"/>
                </a:cubicBezTo>
                <a:cubicBezTo>
                  <a:pt x="18" y="14"/>
                  <a:pt x="22" y="17"/>
                  <a:pt x="26" y="21"/>
                </a:cubicBezTo>
                <a:cubicBezTo>
                  <a:pt x="30" y="15"/>
                  <a:pt x="19" y="10"/>
                  <a:pt x="26" y="5"/>
                </a:cubicBezTo>
                <a:cubicBezTo>
                  <a:pt x="32" y="8"/>
                  <a:pt x="32" y="16"/>
                  <a:pt x="37" y="20"/>
                </a:cubicBezTo>
                <a:cubicBezTo>
                  <a:pt x="41" y="14"/>
                  <a:pt x="32" y="9"/>
                  <a:pt x="38" y="3"/>
                </a:cubicBezTo>
                <a:cubicBezTo>
                  <a:pt x="41" y="6"/>
                  <a:pt x="44" y="9"/>
                  <a:pt x="47" y="12"/>
                </a:cubicBezTo>
                <a:cubicBezTo>
                  <a:pt x="48" y="8"/>
                  <a:pt x="49" y="4"/>
                  <a:pt x="50" y="0"/>
                </a:cubicBezTo>
                <a:cubicBezTo>
                  <a:pt x="58" y="4"/>
                  <a:pt x="55" y="11"/>
                  <a:pt x="58" y="16"/>
                </a:cubicBezTo>
                <a:cubicBezTo>
                  <a:pt x="62" y="12"/>
                  <a:pt x="57" y="5"/>
                  <a:pt x="65" y="1"/>
                </a:cubicBezTo>
                <a:cubicBezTo>
                  <a:pt x="68" y="4"/>
                  <a:pt x="69" y="18"/>
                  <a:pt x="78" y="6"/>
                </a:cubicBezTo>
                <a:cubicBezTo>
                  <a:pt x="82" y="13"/>
                  <a:pt x="74" y="17"/>
                  <a:pt x="76" y="24"/>
                </a:cubicBezTo>
                <a:cubicBezTo>
                  <a:pt x="83" y="22"/>
                  <a:pt x="82" y="12"/>
                  <a:pt x="90" y="11"/>
                </a:cubicBezTo>
                <a:cubicBezTo>
                  <a:pt x="95" y="18"/>
                  <a:pt x="85" y="21"/>
                  <a:pt x="87" y="28"/>
                </a:cubicBezTo>
                <a:cubicBezTo>
                  <a:pt x="91" y="25"/>
                  <a:pt x="95" y="21"/>
                  <a:pt x="100" y="17"/>
                </a:cubicBezTo>
                <a:cubicBezTo>
                  <a:pt x="103" y="25"/>
                  <a:pt x="96" y="27"/>
                  <a:pt x="95" y="32"/>
                </a:cubicBezTo>
                <a:cubicBezTo>
                  <a:pt x="95" y="32"/>
                  <a:pt x="97" y="33"/>
                  <a:pt x="97" y="33"/>
                </a:cubicBezTo>
                <a:cubicBezTo>
                  <a:pt x="101" y="32"/>
                  <a:pt x="104" y="27"/>
                  <a:pt x="108" y="29"/>
                </a:cubicBezTo>
                <a:cubicBezTo>
                  <a:pt x="113" y="34"/>
                  <a:pt x="105" y="35"/>
                  <a:pt x="104" y="38"/>
                </a:cubicBezTo>
                <a:cubicBezTo>
                  <a:pt x="103" y="48"/>
                  <a:pt x="114" y="35"/>
                  <a:pt x="113" y="45"/>
                </a:cubicBezTo>
                <a:cubicBezTo>
                  <a:pt x="110" y="47"/>
                  <a:pt x="106" y="49"/>
                  <a:pt x="102" y="52"/>
                </a:cubicBezTo>
                <a:cubicBezTo>
                  <a:pt x="108" y="57"/>
                  <a:pt x="114" y="48"/>
                  <a:pt x="119" y="53"/>
                </a:cubicBezTo>
                <a:cubicBezTo>
                  <a:pt x="119" y="61"/>
                  <a:pt x="109" y="57"/>
                  <a:pt x="108" y="63"/>
                </a:cubicBezTo>
                <a:cubicBezTo>
                  <a:pt x="110" y="68"/>
                  <a:pt x="117" y="62"/>
                  <a:pt x="119" y="68"/>
                </a:cubicBezTo>
                <a:cubicBezTo>
                  <a:pt x="115" y="74"/>
                  <a:pt x="108" y="69"/>
                  <a:pt x="103" y="72"/>
                </a:cubicBezTo>
                <a:cubicBezTo>
                  <a:pt x="108" y="74"/>
                  <a:pt x="114" y="77"/>
                  <a:pt x="121" y="80"/>
                </a:cubicBezTo>
                <a:cubicBezTo>
                  <a:pt x="116" y="83"/>
                  <a:pt x="96" y="81"/>
                  <a:pt x="115" y="91"/>
                </a:cubicBezTo>
                <a:cubicBezTo>
                  <a:pt x="111" y="97"/>
                  <a:pt x="107" y="92"/>
                  <a:pt x="103" y="92"/>
                </a:cubicBezTo>
                <a:cubicBezTo>
                  <a:pt x="95" y="92"/>
                  <a:pt x="103" y="96"/>
                  <a:pt x="102" y="97"/>
                </a:cubicBezTo>
                <a:cubicBezTo>
                  <a:pt x="95" y="103"/>
                  <a:pt x="91" y="99"/>
                  <a:pt x="87" y="94"/>
                </a:cubicBezTo>
                <a:cubicBezTo>
                  <a:pt x="85" y="87"/>
                  <a:pt x="82" y="80"/>
                  <a:pt x="83" y="73"/>
                </a:cubicBezTo>
                <a:cubicBezTo>
                  <a:pt x="85" y="60"/>
                  <a:pt x="86" y="47"/>
                  <a:pt x="72" y="43"/>
                </a:cubicBezTo>
                <a:cubicBezTo>
                  <a:pt x="57" y="38"/>
                  <a:pt x="40" y="30"/>
                  <a:pt x="26" y="44"/>
                </a:cubicBezTo>
                <a:cubicBezTo>
                  <a:pt x="23" y="47"/>
                  <a:pt x="20" y="49"/>
                  <a:pt x="15" y="48"/>
                </a:cubicBezTo>
                <a:cubicBezTo>
                  <a:pt x="9" y="45"/>
                  <a:pt x="0" y="44"/>
                  <a:pt x="0" y="34"/>
                </a:cubicBezTo>
                <a:close/>
              </a:path>
            </a:pathLst>
          </a:custGeom>
          <a:solidFill>
            <a:srgbClr val="B996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9" name="Freeform 77">
            <a:extLst>
              <a:ext uri="{FF2B5EF4-FFF2-40B4-BE49-F238E27FC236}">
                <a16:creationId xmlns:a16="http://schemas.microsoft.com/office/drawing/2014/main" id="{AB7AA439-0368-4B31-965A-533BE8BB4167}"/>
              </a:ext>
            </a:extLst>
          </p:cNvPr>
          <p:cNvSpPr>
            <a:spLocks/>
          </p:cNvSpPr>
          <p:nvPr/>
        </p:nvSpPr>
        <p:spPr bwMode="auto">
          <a:xfrm>
            <a:off x="5218113" y="3227388"/>
            <a:ext cx="125412" cy="195262"/>
          </a:xfrm>
          <a:custGeom>
            <a:avLst/>
            <a:gdLst>
              <a:gd name="T0" fmla="*/ 9 w 69"/>
              <a:gd name="T1" fmla="*/ 108 h 108"/>
              <a:gd name="T2" fmla="*/ 6 w 69"/>
              <a:gd name="T3" fmla="*/ 36 h 108"/>
              <a:gd name="T4" fmla="*/ 11 w 69"/>
              <a:gd name="T5" fmla="*/ 30 h 108"/>
              <a:gd name="T6" fmla="*/ 69 w 69"/>
              <a:gd name="T7" fmla="*/ 0 h 108"/>
              <a:gd name="T8" fmla="*/ 9 w 69"/>
              <a:gd name="T9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108">
                <a:moveTo>
                  <a:pt x="9" y="108"/>
                </a:moveTo>
                <a:cubicBezTo>
                  <a:pt x="0" y="84"/>
                  <a:pt x="7" y="60"/>
                  <a:pt x="6" y="36"/>
                </a:cubicBezTo>
                <a:cubicBezTo>
                  <a:pt x="6" y="34"/>
                  <a:pt x="9" y="31"/>
                  <a:pt x="11" y="30"/>
                </a:cubicBezTo>
                <a:cubicBezTo>
                  <a:pt x="30" y="20"/>
                  <a:pt x="48" y="6"/>
                  <a:pt x="69" y="0"/>
                </a:cubicBezTo>
                <a:cubicBezTo>
                  <a:pt x="59" y="41"/>
                  <a:pt x="40" y="77"/>
                  <a:pt x="9" y="108"/>
                </a:cubicBezTo>
                <a:close/>
              </a:path>
            </a:pathLst>
          </a:custGeom>
          <a:solidFill>
            <a:srgbClr val="696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0" name="Freeform 78">
            <a:extLst>
              <a:ext uri="{FF2B5EF4-FFF2-40B4-BE49-F238E27FC236}">
                <a16:creationId xmlns:a16="http://schemas.microsoft.com/office/drawing/2014/main" id="{58BF0F7B-AB58-447C-B321-A6B7E106A95B}"/>
              </a:ext>
            </a:extLst>
          </p:cNvPr>
          <p:cNvSpPr>
            <a:spLocks/>
          </p:cNvSpPr>
          <p:nvPr/>
        </p:nvSpPr>
        <p:spPr bwMode="auto">
          <a:xfrm>
            <a:off x="5232400" y="2895600"/>
            <a:ext cx="111125" cy="190500"/>
          </a:xfrm>
          <a:custGeom>
            <a:avLst/>
            <a:gdLst>
              <a:gd name="T0" fmla="*/ 61 w 61"/>
              <a:gd name="T1" fmla="*/ 105 h 105"/>
              <a:gd name="T2" fmla="*/ 11 w 61"/>
              <a:gd name="T3" fmla="*/ 79 h 105"/>
              <a:gd name="T4" fmla="*/ 5 w 61"/>
              <a:gd name="T5" fmla="*/ 72 h 105"/>
              <a:gd name="T6" fmla="*/ 9 w 61"/>
              <a:gd name="T7" fmla="*/ 0 h 105"/>
              <a:gd name="T8" fmla="*/ 61 w 61"/>
              <a:gd name="T9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105">
                <a:moveTo>
                  <a:pt x="61" y="105"/>
                </a:moveTo>
                <a:cubicBezTo>
                  <a:pt x="42" y="101"/>
                  <a:pt x="27" y="88"/>
                  <a:pt x="11" y="79"/>
                </a:cubicBezTo>
                <a:cubicBezTo>
                  <a:pt x="7" y="78"/>
                  <a:pt x="5" y="75"/>
                  <a:pt x="5" y="72"/>
                </a:cubicBezTo>
                <a:cubicBezTo>
                  <a:pt x="7" y="48"/>
                  <a:pt x="0" y="23"/>
                  <a:pt x="9" y="0"/>
                </a:cubicBezTo>
                <a:cubicBezTo>
                  <a:pt x="35" y="31"/>
                  <a:pt x="54" y="65"/>
                  <a:pt x="61" y="105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1" name="Freeform 79">
            <a:extLst>
              <a:ext uri="{FF2B5EF4-FFF2-40B4-BE49-F238E27FC236}">
                <a16:creationId xmlns:a16="http://schemas.microsoft.com/office/drawing/2014/main" id="{DCD6844A-B508-4CD7-B103-538120D34020}"/>
              </a:ext>
            </a:extLst>
          </p:cNvPr>
          <p:cNvSpPr>
            <a:spLocks/>
          </p:cNvSpPr>
          <p:nvPr/>
        </p:nvSpPr>
        <p:spPr bwMode="auto">
          <a:xfrm>
            <a:off x="4829175" y="2170113"/>
            <a:ext cx="190500" cy="152400"/>
          </a:xfrm>
          <a:custGeom>
            <a:avLst/>
            <a:gdLst>
              <a:gd name="T0" fmla="*/ 31 w 105"/>
              <a:gd name="T1" fmla="*/ 18 h 84"/>
              <a:gd name="T2" fmla="*/ 93 w 105"/>
              <a:gd name="T3" fmla="*/ 12 h 84"/>
              <a:gd name="T4" fmla="*/ 104 w 105"/>
              <a:gd name="T5" fmla="*/ 34 h 84"/>
              <a:gd name="T6" fmla="*/ 103 w 105"/>
              <a:gd name="T7" fmla="*/ 61 h 84"/>
              <a:gd name="T8" fmla="*/ 80 w 105"/>
              <a:gd name="T9" fmla="*/ 83 h 84"/>
              <a:gd name="T10" fmla="*/ 80 w 105"/>
              <a:gd name="T11" fmla="*/ 83 h 84"/>
              <a:gd name="T12" fmla="*/ 36 w 105"/>
              <a:gd name="T13" fmla="*/ 74 h 84"/>
              <a:gd name="T14" fmla="*/ 23 w 105"/>
              <a:gd name="T15" fmla="*/ 43 h 84"/>
              <a:gd name="T16" fmla="*/ 4 w 105"/>
              <a:gd name="T17" fmla="*/ 41 h 84"/>
              <a:gd name="T18" fmla="*/ 7 w 105"/>
              <a:gd name="T19" fmla="*/ 38 h 84"/>
              <a:gd name="T20" fmla="*/ 31 w 105"/>
              <a:gd name="T21" fmla="*/ 18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5" h="84">
                <a:moveTo>
                  <a:pt x="31" y="18"/>
                </a:moveTo>
                <a:cubicBezTo>
                  <a:pt x="48" y="2"/>
                  <a:pt x="73" y="0"/>
                  <a:pt x="93" y="12"/>
                </a:cubicBezTo>
                <a:cubicBezTo>
                  <a:pt x="103" y="18"/>
                  <a:pt x="105" y="28"/>
                  <a:pt x="104" y="34"/>
                </a:cubicBezTo>
                <a:cubicBezTo>
                  <a:pt x="103" y="43"/>
                  <a:pt x="104" y="52"/>
                  <a:pt x="103" y="61"/>
                </a:cubicBezTo>
                <a:cubicBezTo>
                  <a:pt x="102" y="76"/>
                  <a:pt x="96" y="84"/>
                  <a:pt x="80" y="83"/>
                </a:cubicBezTo>
                <a:cubicBezTo>
                  <a:pt x="80" y="83"/>
                  <a:pt x="80" y="83"/>
                  <a:pt x="80" y="83"/>
                </a:cubicBezTo>
                <a:cubicBezTo>
                  <a:pt x="64" y="84"/>
                  <a:pt x="50" y="84"/>
                  <a:pt x="36" y="74"/>
                </a:cubicBezTo>
                <a:cubicBezTo>
                  <a:pt x="23" y="64"/>
                  <a:pt x="30" y="51"/>
                  <a:pt x="23" y="43"/>
                </a:cubicBezTo>
                <a:cubicBezTo>
                  <a:pt x="17" y="42"/>
                  <a:pt x="9" y="44"/>
                  <a:pt x="4" y="41"/>
                </a:cubicBezTo>
                <a:cubicBezTo>
                  <a:pt x="0" y="39"/>
                  <a:pt x="6" y="39"/>
                  <a:pt x="7" y="38"/>
                </a:cubicBezTo>
                <a:cubicBezTo>
                  <a:pt x="18" y="35"/>
                  <a:pt x="21" y="22"/>
                  <a:pt x="31" y="18"/>
                </a:cubicBezTo>
                <a:close/>
              </a:path>
            </a:pathLst>
          </a:custGeom>
          <a:solidFill>
            <a:srgbClr val="A065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2" name="Freeform 80">
            <a:extLst>
              <a:ext uri="{FF2B5EF4-FFF2-40B4-BE49-F238E27FC236}">
                <a16:creationId xmlns:a16="http://schemas.microsoft.com/office/drawing/2014/main" id="{5FF5BECC-49FD-4952-B2F4-77448096CC35}"/>
              </a:ext>
            </a:extLst>
          </p:cNvPr>
          <p:cNvSpPr>
            <a:spLocks/>
          </p:cNvSpPr>
          <p:nvPr/>
        </p:nvSpPr>
        <p:spPr bwMode="auto">
          <a:xfrm>
            <a:off x="7431088" y="1855788"/>
            <a:ext cx="122237" cy="207962"/>
          </a:xfrm>
          <a:custGeom>
            <a:avLst/>
            <a:gdLst>
              <a:gd name="T0" fmla="*/ 33 w 68"/>
              <a:gd name="T1" fmla="*/ 39 h 115"/>
              <a:gd name="T2" fmla="*/ 49 w 68"/>
              <a:gd name="T3" fmla="*/ 33 h 115"/>
              <a:gd name="T4" fmla="*/ 47 w 68"/>
              <a:gd name="T5" fmla="*/ 14 h 115"/>
              <a:gd name="T6" fmla="*/ 32 w 68"/>
              <a:gd name="T7" fmla="*/ 15 h 115"/>
              <a:gd name="T8" fmla="*/ 33 w 68"/>
              <a:gd name="T9" fmla="*/ 15 h 115"/>
              <a:gd name="T10" fmla="*/ 8 w 68"/>
              <a:gd name="T11" fmla="*/ 0 h 115"/>
              <a:gd name="T12" fmla="*/ 36 w 68"/>
              <a:gd name="T13" fmla="*/ 7 h 115"/>
              <a:gd name="T14" fmla="*/ 58 w 68"/>
              <a:gd name="T15" fmla="*/ 34 h 115"/>
              <a:gd name="T16" fmla="*/ 53 w 68"/>
              <a:gd name="T17" fmla="*/ 71 h 115"/>
              <a:gd name="T18" fmla="*/ 41 w 68"/>
              <a:gd name="T19" fmla="*/ 100 h 115"/>
              <a:gd name="T20" fmla="*/ 22 w 68"/>
              <a:gd name="T21" fmla="*/ 105 h 115"/>
              <a:gd name="T22" fmla="*/ 1 w 68"/>
              <a:gd name="T23" fmla="*/ 91 h 115"/>
              <a:gd name="T24" fmla="*/ 1 w 68"/>
              <a:gd name="T25" fmla="*/ 80 h 115"/>
              <a:gd name="T26" fmla="*/ 25 w 68"/>
              <a:gd name="T27" fmla="*/ 80 h 115"/>
              <a:gd name="T28" fmla="*/ 44 w 68"/>
              <a:gd name="T29" fmla="*/ 81 h 115"/>
              <a:gd name="T30" fmla="*/ 37 w 68"/>
              <a:gd name="T31" fmla="*/ 55 h 115"/>
              <a:gd name="T32" fmla="*/ 33 w 68"/>
              <a:gd name="T33" fmla="*/ 39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8" h="115">
                <a:moveTo>
                  <a:pt x="33" y="39"/>
                </a:moveTo>
                <a:cubicBezTo>
                  <a:pt x="39" y="39"/>
                  <a:pt x="47" y="43"/>
                  <a:pt x="49" y="33"/>
                </a:cubicBezTo>
                <a:cubicBezTo>
                  <a:pt x="50" y="27"/>
                  <a:pt x="51" y="19"/>
                  <a:pt x="47" y="14"/>
                </a:cubicBezTo>
                <a:cubicBezTo>
                  <a:pt x="43" y="8"/>
                  <a:pt x="37" y="10"/>
                  <a:pt x="32" y="15"/>
                </a:cubicBezTo>
                <a:cubicBezTo>
                  <a:pt x="33" y="15"/>
                  <a:pt x="33" y="15"/>
                  <a:pt x="33" y="15"/>
                </a:cubicBezTo>
                <a:cubicBezTo>
                  <a:pt x="19" y="19"/>
                  <a:pt x="5" y="23"/>
                  <a:pt x="8" y="0"/>
                </a:cubicBezTo>
                <a:cubicBezTo>
                  <a:pt x="17" y="5"/>
                  <a:pt x="25" y="9"/>
                  <a:pt x="36" y="7"/>
                </a:cubicBezTo>
                <a:cubicBezTo>
                  <a:pt x="57" y="3"/>
                  <a:pt x="68" y="15"/>
                  <a:pt x="58" y="34"/>
                </a:cubicBezTo>
                <a:cubicBezTo>
                  <a:pt x="52" y="47"/>
                  <a:pt x="48" y="58"/>
                  <a:pt x="53" y="71"/>
                </a:cubicBezTo>
                <a:cubicBezTo>
                  <a:pt x="59" y="86"/>
                  <a:pt x="40" y="88"/>
                  <a:pt x="41" y="100"/>
                </a:cubicBezTo>
                <a:cubicBezTo>
                  <a:pt x="34" y="99"/>
                  <a:pt x="28" y="102"/>
                  <a:pt x="22" y="105"/>
                </a:cubicBezTo>
                <a:cubicBezTo>
                  <a:pt x="2" y="115"/>
                  <a:pt x="0" y="114"/>
                  <a:pt x="1" y="91"/>
                </a:cubicBezTo>
                <a:cubicBezTo>
                  <a:pt x="1" y="88"/>
                  <a:pt x="1" y="84"/>
                  <a:pt x="1" y="80"/>
                </a:cubicBezTo>
                <a:cubicBezTo>
                  <a:pt x="9" y="74"/>
                  <a:pt x="16" y="75"/>
                  <a:pt x="25" y="80"/>
                </a:cubicBezTo>
                <a:cubicBezTo>
                  <a:pt x="30" y="83"/>
                  <a:pt x="40" y="92"/>
                  <a:pt x="44" y="81"/>
                </a:cubicBezTo>
                <a:cubicBezTo>
                  <a:pt x="47" y="73"/>
                  <a:pt x="52" y="60"/>
                  <a:pt x="37" y="55"/>
                </a:cubicBezTo>
                <a:cubicBezTo>
                  <a:pt x="34" y="50"/>
                  <a:pt x="31" y="45"/>
                  <a:pt x="33" y="39"/>
                </a:cubicBezTo>
                <a:close/>
              </a:path>
            </a:pathLst>
          </a:custGeom>
          <a:solidFill>
            <a:srgbClr val="FDF2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3" name="Freeform 81">
            <a:extLst>
              <a:ext uri="{FF2B5EF4-FFF2-40B4-BE49-F238E27FC236}">
                <a16:creationId xmlns:a16="http://schemas.microsoft.com/office/drawing/2014/main" id="{6C743D3F-B153-46D0-810E-D659513EBE8F}"/>
              </a:ext>
            </a:extLst>
          </p:cNvPr>
          <p:cNvSpPr>
            <a:spLocks/>
          </p:cNvSpPr>
          <p:nvPr/>
        </p:nvSpPr>
        <p:spPr bwMode="auto">
          <a:xfrm>
            <a:off x="5784850" y="4591050"/>
            <a:ext cx="176212" cy="85725"/>
          </a:xfrm>
          <a:custGeom>
            <a:avLst/>
            <a:gdLst>
              <a:gd name="T0" fmla="*/ 0 w 97"/>
              <a:gd name="T1" fmla="*/ 7 h 47"/>
              <a:gd name="T2" fmla="*/ 57 w 97"/>
              <a:gd name="T3" fmla="*/ 18 h 47"/>
              <a:gd name="T4" fmla="*/ 47 w 97"/>
              <a:gd name="T5" fmla="*/ 5 h 47"/>
              <a:gd name="T6" fmla="*/ 87 w 97"/>
              <a:gd name="T7" fmla="*/ 5 h 47"/>
              <a:gd name="T8" fmla="*/ 90 w 97"/>
              <a:gd name="T9" fmla="*/ 18 h 47"/>
              <a:gd name="T10" fmla="*/ 41 w 97"/>
              <a:gd name="T11" fmla="*/ 39 h 47"/>
              <a:gd name="T12" fmla="*/ 12 w 97"/>
              <a:gd name="T13" fmla="*/ 47 h 47"/>
              <a:gd name="T14" fmla="*/ 0 w 97"/>
              <a:gd name="T15" fmla="*/ 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" h="47">
                <a:moveTo>
                  <a:pt x="0" y="7"/>
                </a:moveTo>
                <a:cubicBezTo>
                  <a:pt x="19" y="12"/>
                  <a:pt x="37" y="22"/>
                  <a:pt x="57" y="18"/>
                </a:cubicBezTo>
                <a:cubicBezTo>
                  <a:pt x="59" y="8"/>
                  <a:pt x="46" y="14"/>
                  <a:pt x="47" y="5"/>
                </a:cubicBezTo>
                <a:cubicBezTo>
                  <a:pt x="60" y="0"/>
                  <a:pt x="73" y="4"/>
                  <a:pt x="87" y="5"/>
                </a:cubicBezTo>
                <a:cubicBezTo>
                  <a:pt x="94" y="5"/>
                  <a:pt x="97" y="10"/>
                  <a:pt x="90" y="18"/>
                </a:cubicBezTo>
                <a:cubicBezTo>
                  <a:pt x="77" y="34"/>
                  <a:pt x="60" y="39"/>
                  <a:pt x="41" y="39"/>
                </a:cubicBezTo>
                <a:cubicBezTo>
                  <a:pt x="31" y="39"/>
                  <a:pt x="20" y="36"/>
                  <a:pt x="12" y="47"/>
                </a:cubicBezTo>
                <a:cubicBezTo>
                  <a:pt x="6" y="34"/>
                  <a:pt x="8" y="19"/>
                  <a:pt x="0" y="7"/>
                </a:cubicBezTo>
                <a:close/>
              </a:path>
            </a:pathLst>
          </a:custGeom>
          <a:solidFill>
            <a:srgbClr val="F2F2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4" name="Freeform 82">
            <a:extLst>
              <a:ext uri="{FF2B5EF4-FFF2-40B4-BE49-F238E27FC236}">
                <a16:creationId xmlns:a16="http://schemas.microsoft.com/office/drawing/2014/main" id="{08D88CCB-8E77-490B-B23F-3F3E1CBC4DC8}"/>
              </a:ext>
            </a:extLst>
          </p:cNvPr>
          <p:cNvSpPr>
            <a:spLocks/>
          </p:cNvSpPr>
          <p:nvPr/>
        </p:nvSpPr>
        <p:spPr bwMode="auto">
          <a:xfrm>
            <a:off x="4802188" y="2241550"/>
            <a:ext cx="184150" cy="123825"/>
          </a:xfrm>
          <a:custGeom>
            <a:avLst/>
            <a:gdLst>
              <a:gd name="T0" fmla="*/ 38 w 101"/>
              <a:gd name="T1" fmla="*/ 3 h 68"/>
              <a:gd name="T2" fmla="*/ 46 w 101"/>
              <a:gd name="T3" fmla="*/ 14 h 68"/>
              <a:gd name="T4" fmla="*/ 84 w 101"/>
              <a:gd name="T5" fmla="*/ 36 h 68"/>
              <a:gd name="T6" fmla="*/ 95 w 101"/>
              <a:gd name="T7" fmla="*/ 43 h 68"/>
              <a:gd name="T8" fmla="*/ 98 w 101"/>
              <a:gd name="T9" fmla="*/ 66 h 68"/>
              <a:gd name="T10" fmla="*/ 88 w 101"/>
              <a:gd name="T11" fmla="*/ 56 h 68"/>
              <a:gd name="T12" fmla="*/ 81 w 101"/>
              <a:gd name="T13" fmla="*/ 67 h 68"/>
              <a:gd name="T14" fmla="*/ 76 w 101"/>
              <a:gd name="T15" fmla="*/ 50 h 68"/>
              <a:gd name="T16" fmla="*/ 70 w 101"/>
              <a:gd name="T17" fmla="*/ 65 h 68"/>
              <a:gd name="T18" fmla="*/ 56 w 101"/>
              <a:gd name="T19" fmla="*/ 62 h 68"/>
              <a:gd name="T20" fmla="*/ 56 w 101"/>
              <a:gd name="T21" fmla="*/ 44 h 68"/>
              <a:gd name="T22" fmla="*/ 45 w 101"/>
              <a:gd name="T23" fmla="*/ 57 h 68"/>
              <a:gd name="T24" fmla="*/ 46 w 101"/>
              <a:gd name="T25" fmla="*/ 41 h 68"/>
              <a:gd name="T26" fmla="*/ 36 w 101"/>
              <a:gd name="T27" fmla="*/ 47 h 68"/>
              <a:gd name="T28" fmla="*/ 27 w 101"/>
              <a:gd name="T29" fmla="*/ 38 h 68"/>
              <a:gd name="T30" fmla="*/ 24 w 101"/>
              <a:gd name="T31" fmla="*/ 35 h 68"/>
              <a:gd name="T32" fmla="*/ 29 w 101"/>
              <a:gd name="T33" fmla="*/ 17 h 68"/>
              <a:gd name="T34" fmla="*/ 13 w 101"/>
              <a:gd name="T35" fmla="*/ 12 h 68"/>
              <a:gd name="T36" fmla="*/ 38 w 101"/>
              <a:gd name="T37" fmla="*/ 3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1" h="68">
                <a:moveTo>
                  <a:pt x="38" y="3"/>
                </a:moveTo>
                <a:cubicBezTo>
                  <a:pt x="49" y="0"/>
                  <a:pt x="46" y="11"/>
                  <a:pt x="46" y="14"/>
                </a:cubicBezTo>
                <a:cubicBezTo>
                  <a:pt x="51" y="35"/>
                  <a:pt x="64" y="41"/>
                  <a:pt x="84" y="36"/>
                </a:cubicBezTo>
                <a:cubicBezTo>
                  <a:pt x="89" y="35"/>
                  <a:pt x="90" y="42"/>
                  <a:pt x="95" y="43"/>
                </a:cubicBezTo>
                <a:cubicBezTo>
                  <a:pt x="93" y="51"/>
                  <a:pt x="101" y="58"/>
                  <a:pt x="98" y="66"/>
                </a:cubicBezTo>
                <a:cubicBezTo>
                  <a:pt x="90" y="68"/>
                  <a:pt x="92" y="59"/>
                  <a:pt x="88" y="56"/>
                </a:cubicBezTo>
                <a:cubicBezTo>
                  <a:pt x="84" y="59"/>
                  <a:pt x="88" y="66"/>
                  <a:pt x="81" y="67"/>
                </a:cubicBezTo>
                <a:cubicBezTo>
                  <a:pt x="75" y="63"/>
                  <a:pt x="81" y="55"/>
                  <a:pt x="76" y="50"/>
                </a:cubicBezTo>
                <a:cubicBezTo>
                  <a:pt x="72" y="54"/>
                  <a:pt x="77" y="62"/>
                  <a:pt x="70" y="65"/>
                </a:cubicBezTo>
                <a:cubicBezTo>
                  <a:pt x="65" y="54"/>
                  <a:pt x="65" y="54"/>
                  <a:pt x="56" y="62"/>
                </a:cubicBezTo>
                <a:cubicBezTo>
                  <a:pt x="50" y="56"/>
                  <a:pt x="59" y="51"/>
                  <a:pt x="56" y="44"/>
                </a:cubicBezTo>
                <a:cubicBezTo>
                  <a:pt x="53" y="49"/>
                  <a:pt x="49" y="53"/>
                  <a:pt x="45" y="57"/>
                </a:cubicBezTo>
                <a:cubicBezTo>
                  <a:pt x="39" y="51"/>
                  <a:pt x="49" y="47"/>
                  <a:pt x="46" y="41"/>
                </a:cubicBezTo>
                <a:cubicBezTo>
                  <a:pt x="42" y="43"/>
                  <a:pt x="38" y="46"/>
                  <a:pt x="36" y="47"/>
                </a:cubicBezTo>
                <a:cubicBezTo>
                  <a:pt x="24" y="50"/>
                  <a:pt x="49" y="28"/>
                  <a:pt x="27" y="38"/>
                </a:cubicBezTo>
                <a:cubicBezTo>
                  <a:pt x="26" y="39"/>
                  <a:pt x="23" y="36"/>
                  <a:pt x="24" y="35"/>
                </a:cubicBezTo>
                <a:cubicBezTo>
                  <a:pt x="36" y="30"/>
                  <a:pt x="0" y="19"/>
                  <a:pt x="29" y="17"/>
                </a:cubicBezTo>
                <a:cubicBezTo>
                  <a:pt x="23" y="13"/>
                  <a:pt x="17" y="18"/>
                  <a:pt x="13" y="12"/>
                </a:cubicBezTo>
                <a:cubicBezTo>
                  <a:pt x="20" y="6"/>
                  <a:pt x="30" y="7"/>
                  <a:pt x="38" y="3"/>
                </a:cubicBezTo>
                <a:close/>
              </a:path>
            </a:pathLst>
          </a:custGeom>
          <a:solidFill>
            <a:srgbClr val="C19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5" name="Freeform 83">
            <a:extLst>
              <a:ext uri="{FF2B5EF4-FFF2-40B4-BE49-F238E27FC236}">
                <a16:creationId xmlns:a16="http://schemas.microsoft.com/office/drawing/2014/main" id="{C7401CA5-C0DA-4D71-9271-DE4306ABB901}"/>
              </a:ext>
            </a:extLst>
          </p:cNvPr>
          <p:cNvSpPr>
            <a:spLocks/>
          </p:cNvSpPr>
          <p:nvPr/>
        </p:nvSpPr>
        <p:spPr bwMode="auto">
          <a:xfrm>
            <a:off x="8799513" y="4500563"/>
            <a:ext cx="101600" cy="84137"/>
          </a:xfrm>
          <a:custGeom>
            <a:avLst/>
            <a:gdLst>
              <a:gd name="T0" fmla="*/ 50 w 56"/>
              <a:gd name="T1" fmla="*/ 45 h 46"/>
              <a:gd name="T2" fmla="*/ 4 w 56"/>
              <a:gd name="T3" fmla="*/ 28 h 46"/>
              <a:gd name="T4" fmla="*/ 6 w 56"/>
              <a:gd name="T5" fmla="*/ 9 h 46"/>
              <a:gd name="T6" fmla="*/ 49 w 56"/>
              <a:gd name="T7" fmla="*/ 8 h 46"/>
              <a:gd name="T8" fmla="*/ 50 w 56"/>
              <a:gd name="T9" fmla="*/ 9 h 46"/>
              <a:gd name="T10" fmla="*/ 50 w 56"/>
              <a:gd name="T11" fmla="*/ 45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" h="46">
                <a:moveTo>
                  <a:pt x="50" y="45"/>
                </a:moveTo>
                <a:cubicBezTo>
                  <a:pt x="32" y="45"/>
                  <a:pt x="16" y="46"/>
                  <a:pt x="4" y="28"/>
                </a:cubicBezTo>
                <a:cubicBezTo>
                  <a:pt x="0" y="19"/>
                  <a:pt x="1" y="15"/>
                  <a:pt x="6" y="9"/>
                </a:cubicBezTo>
                <a:cubicBezTo>
                  <a:pt x="20" y="0"/>
                  <a:pt x="34" y="1"/>
                  <a:pt x="49" y="8"/>
                </a:cubicBezTo>
                <a:cubicBezTo>
                  <a:pt x="49" y="8"/>
                  <a:pt x="50" y="9"/>
                  <a:pt x="50" y="9"/>
                </a:cubicBezTo>
                <a:cubicBezTo>
                  <a:pt x="56" y="21"/>
                  <a:pt x="46" y="33"/>
                  <a:pt x="50" y="45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6" name="Freeform 84">
            <a:extLst>
              <a:ext uri="{FF2B5EF4-FFF2-40B4-BE49-F238E27FC236}">
                <a16:creationId xmlns:a16="http://schemas.microsoft.com/office/drawing/2014/main" id="{C3B4B9C4-4728-4328-9424-52A5F4A92A2B}"/>
              </a:ext>
            </a:extLst>
          </p:cNvPr>
          <p:cNvSpPr>
            <a:spLocks/>
          </p:cNvSpPr>
          <p:nvPr/>
        </p:nvSpPr>
        <p:spPr bwMode="auto">
          <a:xfrm>
            <a:off x="8542338" y="3281363"/>
            <a:ext cx="203200" cy="90487"/>
          </a:xfrm>
          <a:custGeom>
            <a:avLst/>
            <a:gdLst>
              <a:gd name="T0" fmla="*/ 112 w 112"/>
              <a:gd name="T1" fmla="*/ 45 h 50"/>
              <a:gd name="T2" fmla="*/ 101 w 112"/>
              <a:gd name="T3" fmla="*/ 50 h 50"/>
              <a:gd name="T4" fmla="*/ 46 w 112"/>
              <a:gd name="T5" fmla="*/ 14 h 50"/>
              <a:gd name="T6" fmla="*/ 6 w 112"/>
              <a:gd name="T7" fmla="*/ 18 h 50"/>
              <a:gd name="T8" fmla="*/ 0 w 112"/>
              <a:gd name="T9" fmla="*/ 17 h 50"/>
              <a:gd name="T10" fmla="*/ 5 w 112"/>
              <a:gd name="T11" fmla="*/ 2 h 50"/>
              <a:gd name="T12" fmla="*/ 79 w 112"/>
              <a:gd name="T13" fmla="*/ 0 h 50"/>
              <a:gd name="T14" fmla="*/ 104 w 112"/>
              <a:gd name="T15" fmla="*/ 18 h 50"/>
              <a:gd name="T16" fmla="*/ 112 w 112"/>
              <a:gd name="T17" fmla="*/ 45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2" h="50">
                <a:moveTo>
                  <a:pt x="112" y="45"/>
                </a:moveTo>
                <a:cubicBezTo>
                  <a:pt x="108" y="46"/>
                  <a:pt x="104" y="48"/>
                  <a:pt x="101" y="50"/>
                </a:cubicBezTo>
                <a:cubicBezTo>
                  <a:pt x="87" y="14"/>
                  <a:pt x="87" y="14"/>
                  <a:pt x="46" y="14"/>
                </a:cubicBezTo>
                <a:cubicBezTo>
                  <a:pt x="32" y="14"/>
                  <a:pt x="19" y="13"/>
                  <a:pt x="6" y="18"/>
                </a:cubicBezTo>
                <a:cubicBezTo>
                  <a:pt x="4" y="19"/>
                  <a:pt x="2" y="18"/>
                  <a:pt x="0" y="17"/>
                </a:cubicBezTo>
                <a:cubicBezTo>
                  <a:pt x="2" y="12"/>
                  <a:pt x="3" y="7"/>
                  <a:pt x="5" y="2"/>
                </a:cubicBezTo>
                <a:cubicBezTo>
                  <a:pt x="30" y="1"/>
                  <a:pt x="55" y="2"/>
                  <a:pt x="79" y="0"/>
                </a:cubicBezTo>
                <a:cubicBezTo>
                  <a:pt x="94" y="0"/>
                  <a:pt x="101" y="4"/>
                  <a:pt x="104" y="18"/>
                </a:cubicBezTo>
                <a:cubicBezTo>
                  <a:pt x="106" y="27"/>
                  <a:pt x="109" y="36"/>
                  <a:pt x="112" y="45"/>
                </a:cubicBezTo>
                <a:close/>
              </a:path>
            </a:pathLst>
          </a:custGeom>
          <a:solidFill>
            <a:srgbClr val="9E27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7" name="Freeform 85">
            <a:extLst>
              <a:ext uri="{FF2B5EF4-FFF2-40B4-BE49-F238E27FC236}">
                <a16:creationId xmlns:a16="http://schemas.microsoft.com/office/drawing/2014/main" id="{1EC1C708-8150-431E-98A5-06E404F53CBF}"/>
              </a:ext>
            </a:extLst>
          </p:cNvPr>
          <p:cNvSpPr>
            <a:spLocks/>
          </p:cNvSpPr>
          <p:nvPr/>
        </p:nvSpPr>
        <p:spPr bwMode="auto">
          <a:xfrm>
            <a:off x="4975225" y="2279650"/>
            <a:ext cx="82550" cy="79375"/>
          </a:xfrm>
          <a:custGeom>
            <a:avLst/>
            <a:gdLst>
              <a:gd name="T0" fmla="*/ 0 w 46"/>
              <a:gd name="T1" fmla="*/ 22 h 43"/>
              <a:gd name="T2" fmla="*/ 8 w 46"/>
              <a:gd name="T3" fmla="*/ 13 h 43"/>
              <a:gd name="T4" fmla="*/ 16 w 46"/>
              <a:gd name="T5" fmla="*/ 10 h 43"/>
              <a:gd name="T6" fmla="*/ 23 w 46"/>
              <a:gd name="T7" fmla="*/ 0 h 43"/>
              <a:gd name="T8" fmla="*/ 37 w 46"/>
              <a:gd name="T9" fmla="*/ 8 h 43"/>
              <a:gd name="T10" fmla="*/ 44 w 46"/>
              <a:gd name="T11" fmla="*/ 16 h 43"/>
              <a:gd name="T12" fmla="*/ 30 w 46"/>
              <a:gd name="T13" fmla="*/ 26 h 43"/>
              <a:gd name="T14" fmla="*/ 14 w 46"/>
              <a:gd name="T15" fmla="*/ 27 h 43"/>
              <a:gd name="T16" fmla="*/ 13 w 46"/>
              <a:gd name="T17" fmla="*/ 40 h 43"/>
              <a:gd name="T18" fmla="*/ 0 w 46"/>
              <a:gd name="T19" fmla="*/ 2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" h="43">
                <a:moveTo>
                  <a:pt x="0" y="22"/>
                </a:moveTo>
                <a:cubicBezTo>
                  <a:pt x="2" y="18"/>
                  <a:pt x="3" y="8"/>
                  <a:pt x="8" y="13"/>
                </a:cubicBezTo>
                <a:cubicBezTo>
                  <a:pt x="16" y="20"/>
                  <a:pt x="15" y="13"/>
                  <a:pt x="16" y="10"/>
                </a:cubicBezTo>
                <a:cubicBezTo>
                  <a:pt x="18" y="6"/>
                  <a:pt x="15" y="0"/>
                  <a:pt x="23" y="0"/>
                </a:cubicBezTo>
                <a:cubicBezTo>
                  <a:pt x="25" y="7"/>
                  <a:pt x="30" y="10"/>
                  <a:pt x="37" y="8"/>
                </a:cubicBezTo>
                <a:cubicBezTo>
                  <a:pt x="41" y="9"/>
                  <a:pt x="46" y="9"/>
                  <a:pt x="44" y="16"/>
                </a:cubicBezTo>
                <a:cubicBezTo>
                  <a:pt x="34" y="11"/>
                  <a:pt x="32" y="19"/>
                  <a:pt x="30" y="26"/>
                </a:cubicBezTo>
                <a:cubicBezTo>
                  <a:pt x="26" y="43"/>
                  <a:pt x="19" y="29"/>
                  <a:pt x="14" y="27"/>
                </a:cubicBezTo>
                <a:cubicBezTo>
                  <a:pt x="10" y="31"/>
                  <a:pt x="18" y="36"/>
                  <a:pt x="13" y="40"/>
                </a:cubicBezTo>
                <a:cubicBezTo>
                  <a:pt x="5" y="37"/>
                  <a:pt x="6" y="27"/>
                  <a:pt x="0" y="22"/>
                </a:cubicBezTo>
                <a:close/>
              </a:path>
            </a:pathLst>
          </a:custGeom>
          <a:solidFill>
            <a:srgbClr val="C19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9" name="Freeform 86">
            <a:extLst>
              <a:ext uri="{FF2B5EF4-FFF2-40B4-BE49-F238E27FC236}">
                <a16:creationId xmlns:a16="http://schemas.microsoft.com/office/drawing/2014/main" id="{5000B1C4-07C2-484F-BA3B-9A135FD696F7}"/>
              </a:ext>
            </a:extLst>
          </p:cNvPr>
          <p:cNvSpPr>
            <a:spLocks/>
          </p:cNvSpPr>
          <p:nvPr/>
        </p:nvSpPr>
        <p:spPr bwMode="auto">
          <a:xfrm>
            <a:off x="8172450" y="1854200"/>
            <a:ext cx="152400" cy="92075"/>
          </a:xfrm>
          <a:custGeom>
            <a:avLst/>
            <a:gdLst>
              <a:gd name="T0" fmla="*/ 84 w 84"/>
              <a:gd name="T1" fmla="*/ 20 h 51"/>
              <a:gd name="T2" fmla="*/ 39 w 84"/>
              <a:gd name="T3" fmla="*/ 13 h 51"/>
              <a:gd name="T4" fmla="*/ 13 w 84"/>
              <a:gd name="T5" fmla="*/ 51 h 51"/>
              <a:gd name="T6" fmla="*/ 0 w 84"/>
              <a:gd name="T7" fmla="*/ 29 h 51"/>
              <a:gd name="T8" fmla="*/ 23 w 84"/>
              <a:gd name="T9" fmla="*/ 19 h 51"/>
              <a:gd name="T10" fmla="*/ 84 w 84"/>
              <a:gd name="T11" fmla="*/ 2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" h="51">
                <a:moveTo>
                  <a:pt x="84" y="20"/>
                </a:moveTo>
                <a:cubicBezTo>
                  <a:pt x="70" y="8"/>
                  <a:pt x="54" y="11"/>
                  <a:pt x="39" y="13"/>
                </a:cubicBezTo>
                <a:cubicBezTo>
                  <a:pt x="20" y="16"/>
                  <a:pt x="25" y="39"/>
                  <a:pt x="13" y="51"/>
                </a:cubicBezTo>
                <a:cubicBezTo>
                  <a:pt x="5" y="46"/>
                  <a:pt x="2" y="37"/>
                  <a:pt x="0" y="29"/>
                </a:cubicBezTo>
                <a:cubicBezTo>
                  <a:pt x="10" y="32"/>
                  <a:pt x="17" y="31"/>
                  <a:pt x="23" y="19"/>
                </a:cubicBezTo>
                <a:cubicBezTo>
                  <a:pt x="32" y="0"/>
                  <a:pt x="73" y="2"/>
                  <a:pt x="84" y="20"/>
                </a:cubicBezTo>
                <a:close/>
              </a:path>
            </a:pathLst>
          </a:custGeom>
          <a:solidFill>
            <a:srgbClr val="FBED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0" name="Freeform 87">
            <a:extLst>
              <a:ext uri="{FF2B5EF4-FFF2-40B4-BE49-F238E27FC236}">
                <a16:creationId xmlns:a16="http://schemas.microsoft.com/office/drawing/2014/main" id="{379491AA-099E-4121-BC3F-3C219C91B37F}"/>
              </a:ext>
            </a:extLst>
          </p:cNvPr>
          <p:cNvSpPr>
            <a:spLocks/>
          </p:cNvSpPr>
          <p:nvPr/>
        </p:nvSpPr>
        <p:spPr bwMode="auto">
          <a:xfrm>
            <a:off x="4822825" y="2181225"/>
            <a:ext cx="63500" cy="68262"/>
          </a:xfrm>
          <a:custGeom>
            <a:avLst/>
            <a:gdLst>
              <a:gd name="T0" fmla="*/ 35 w 35"/>
              <a:gd name="T1" fmla="*/ 12 h 38"/>
              <a:gd name="T2" fmla="*/ 11 w 35"/>
              <a:gd name="T3" fmla="*/ 32 h 38"/>
              <a:gd name="T4" fmla="*/ 0 w 35"/>
              <a:gd name="T5" fmla="*/ 21 h 38"/>
              <a:gd name="T6" fmla="*/ 13 w 35"/>
              <a:gd name="T7" fmla="*/ 17 h 38"/>
              <a:gd name="T8" fmla="*/ 19 w 35"/>
              <a:gd name="T9" fmla="*/ 0 h 38"/>
              <a:gd name="T10" fmla="*/ 35 w 35"/>
              <a:gd name="T11" fmla="*/ 12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" h="38">
                <a:moveTo>
                  <a:pt x="35" y="12"/>
                </a:moveTo>
                <a:cubicBezTo>
                  <a:pt x="27" y="19"/>
                  <a:pt x="29" y="38"/>
                  <a:pt x="11" y="32"/>
                </a:cubicBezTo>
                <a:cubicBezTo>
                  <a:pt x="12" y="24"/>
                  <a:pt x="2" y="26"/>
                  <a:pt x="0" y="21"/>
                </a:cubicBezTo>
                <a:cubicBezTo>
                  <a:pt x="3" y="14"/>
                  <a:pt x="9" y="21"/>
                  <a:pt x="13" y="17"/>
                </a:cubicBezTo>
                <a:cubicBezTo>
                  <a:pt x="0" y="6"/>
                  <a:pt x="6" y="2"/>
                  <a:pt x="19" y="0"/>
                </a:cubicBezTo>
                <a:cubicBezTo>
                  <a:pt x="22" y="7"/>
                  <a:pt x="31" y="6"/>
                  <a:pt x="35" y="12"/>
                </a:cubicBezTo>
                <a:close/>
              </a:path>
            </a:pathLst>
          </a:custGeom>
          <a:solidFill>
            <a:srgbClr val="D9C1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1" name="Freeform 88">
            <a:extLst>
              <a:ext uri="{FF2B5EF4-FFF2-40B4-BE49-F238E27FC236}">
                <a16:creationId xmlns:a16="http://schemas.microsoft.com/office/drawing/2014/main" id="{85418759-5207-472D-9357-5F68217B5988}"/>
              </a:ext>
            </a:extLst>
          </p:cNvPr>
          <p:cNvSpPr>
            <a:spLocks/>
          </p:cNvSpPr>
          <p:nvPr/>
        </p:nvSpPr>
        <p:spPr bwMode="auto">
          <a:xfrm>
            <a:off x="7424738" y="2035175"/>
            <a:ext cx="95250" cy="85725"/>
          </a:xfrm>
          <a:custGeom>
            <a:avLst/>
            <a:gdLst>
              <a:gd name="T0" fmla="*/ 0 w 52"/>
              <a:gd name="T1" fmla="*/ 44 h 47"/>
              <a:gd name="T2" fmla="*/ 26 w 52"/>
              <a:gd name="T3" fmla="*/ 28 h 47"/>
              <a:gd name="T4" fmla="*/ 44 w 52"/>
              <a:gd name="T5" fmla="*/ 16 h 47"/>
              <a:gd name="T6" fmla="*/ 44 w 52"/>
              <a:gd name="T7" fmla="*/ 0 h 47"/>
              <a:gd name="T8" fmla="*/ 46 w 52"/>
              <a:gd name="T9" fmla="*/ 32 h 47"/>
              <a:gd name="T10" fmla="*/ 28 w 52"/>
              <a:gd name="T11" fmla="*/ 38 h 47"/>
              <a:gd name="T12" fmla="*/ 0 w 52"/>
              <a:gd name="T13" fmla="*/ 44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" h="47">
                <a:moveTo>
                  <a:pt x="0" y="44"/>
                </a:moveTo>
                <a:cubicBezTo>
                  <a:pt x="2" y="20"/>
                  <a:pt x="5" y="18"/>
                  <a:pt x="26" y="28"/>
                </a:cubicBezTo>
                <a:cubicBezTo>
                  <a:pt x="39" y="34"/>
                  <a:pt x="45" y="32"/>
                  <a:pt x="44" y="16"/>
                </a:cubicBezTo>
                <a:cubicBezTo>
                  <a:pt x="44" y="11"/>
                  <a:pt x="44" y="6"/>
                  <a:pt x="44" y="0"/>
                </a:cubicBezTo>
                <a:cubicBezTo>
                  <a:pt x="52" y="10"/>
                  <a:pt x="49" y="22"/>
                  <a:pt x="46" y="32"/>
                </a:cubicBezTo>
                <a:cubicBezTo>
                  <a:pt x="45" y="40"/>
                  <a:pt x="36" y="47"/>
                  <a:pt x="28" y="38"/>
                </a:cubicBezTo>
                <a:cubicBezTo>
                  <a:pt x="14" y="22"/>
                  <a:pt x="7" y="29"/>
                  <a:pt x="0" y="44"/>
                </a:cubicBezTo>
                <a:close/>
              </a:path>
            </a:pathLst>
          </a:custGeom>
          <a:solidFill>
            <a:srgbClr val="FDF2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2" name="Freeform 89">
            <a:extLst>
              <a:ext uri="{FF2B5EF4-FFF2-40B4-BE49-F238E27FC236}">
                <a16:creationId xmlns:a16="http://schemas.microsoft.com/office/drawing/2014/main" id="{EE6C16DD-992E-498D-9567-1BC27B282408}"/>
              </a:ext>
            </a:extLst>
          </p:cNvPr>
          <p:cNvSpPr>
            <a:spLocks/>
          </p:cNvSpPr>
          <p:nvPr/>
        </p:nvSpPr>
        <p:spPr bwMode="auto">
          <a:xfrm>
            <a:off x="5740400" y="4335463"/>
            <a:ext cx="136525" cy="41275"/>
          </a:xfrm>
          <a:custGeom>
            <a:avLst/>
            <a:gdLst>
              <a:gd name="T0" fmla="*/ 72 w 75"/>
              <a:gd name="T1" fmla="*/ 7 h 23"/>
              <a:gd name="T2" fmla="*/ 5 w 75"/>
              <a:gd name="T3" fmla="*/ 23 h 23"/>
              <a:gd name="T4" fmla="*/ 0 w 75"/>
              <a:gd name="T5" fmla="*/ 20 h 23"/>
              <a:gd name="T6" fmla="*/ 69 w 75"/>
              <a:gd name="T7" fmla="*/ 0 h 23"/>
              <a:gd name="T8" fmla="*/ 72 w 75"/>
              <a:gd name="T9" fmla="*/ 7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" h="23">
                <a:moveTo>
                  <a:pt x="72" y="7"/>
                </a:moveTo>
                <a:cubicBezTo>
                  <a:pt x="50" y="11"/>
                  <a:pt x="27" y="16"/>
                  <a:pt x="5" y="23"/>
                </a:cubicBezTo>
                <a:cubicBezTo>
                  <a:pt x="3" y="22"/>
                  <a:pt x="2" y="21"/>
                  <a:pt x="0" y="20"/>
                </a:cubicBezTo>
                <a:cubicBezTo>
                  <a:pt x="21" y="5"/>
                  <a:pt x="46" y="6"/>
                  <a:pt x="69" y="0"/>
                </a:cubicBezTo>
                <a:cubicBezTo>
                  <a:pt x="72" y="1"/>
                  <a:pt x="75" y="3"/>
                  <a:pt x="72" y="7"/>
                </a:cubicBezTo>
                <a:close/>
              </a:path>
            </a:pathLst>
          </a:custGeom>
          <a:solidFill>
            <a:srgbClr val="7E69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3" name="Freeform 90">
            <a:extLst>
              <a:ext uri="{FF2B5EF4-FFF2-40B4-BE49-F238E27FC236}">
                <a16:creationId xmlns:a16="http://schemas.microsoft.com/office/drawing/2014/main" id="{737A3BBE-8AC8-488D-ADB9-1D957352A307}"/>
              </a:ext>
            </a:extLst>
          </p:cNvPr>
          <p:cNvSpPr>
            <a:spLocks/>
          </p:cNvSpPr>
          <p:nvPr/>
        </p:nvSpPr>
        <p:spPr bwMode="auto">
          <a:xfrm>
            <a:off x="7386638" y="4098925"/>
            <a:ext cx="74612" cy="41275"/>
          </a:xfrm>
          <a:custGeom>
            <a:avLst/>
            <a:gdLst>
              <a:gd name="T0" fmla="*/ 41 w 41"/>
              <a:gd name="T1" fmla="*/ 22 h 22"/>
              <a:gd name="T2" fmla="*/ 0 w 41"/>
              <a:gd name="T3" fmla="*/ 11 h 22"/>
              <a:gd name="T4" fmla="*/ 41 w 41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2">
                <a:moveTo>
                  <a:pt x="41" y="22"/>
                </a:moveTo>
                <a:cubicBezTo>
                  <a:pt x="27" y="19"/>
                  <a:pt x="12" y="19"/>
                  <a:pt x="0" y="11"/>
                </a:cubicBezTo>
                <a:cubicBezTo>
                  <a:pt x="14" y="12"/>
                  <a:pt x="32" y="0"/>
                  <a:pt x="41" y="22"/>
                </a:cubicBezTo>
                <a:close/>
              </a:path>
            </a:pathLst>
          </a:custGeom>
          <a:solidFill>
            <a:srgbClr val="F9ED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4" name="Freeform 91">
            <a:extLst>
              <a:ext uri="{FF2B5EF4-FFF2-40B4-BE49-F238E27FC236}">
                <a16:creationId xmlns:a16="http://schemas.microsoft.com/office/drawing/2014/main" id="{309DC5EF-CF5C-4183-BF88-207275E51741}"/>
              </a:ext>
            </a:extLst>
          </p:cNvPr>
          <p:cNvSpPr>
            <a:spLocks/>
          </p:cNvSpPr>
          <p:nvPr/>
        </p:nvSpPr>
        <p:spPr bwMode="auto">
          <a:xfrm>
            <a:off x="5588000" y="2813050"/>
            <a:ext cx="23812" cy="63500"/>
          </a:xfrm>
          <a:custGeom>
            <a:avLst/>
            <a:gdLst>
              <a:gd name="T0" fmla="*/ 13 w 13"/>
              <a:gd name="T1" fmla="*/ 35 h 35"/>
              <a:gd name="T2" fmla="*/ 1 w 13"/>
              <a:gd name="T3" fmla="*/ 31 h 35"/>
              <a:gd name="T4" fmla="*/ 8 w 13"/>
              <a:gd name="T5" fmla="*/ 0 h 35"/>
              <a:gd name="T6" fmla="*/ 13 w 13"/>
              <a:gd name="T7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35">
                <a:moveTo>
                  <a:pt x="13" y="35"/>
                </a:moveTo>
                <a:cubicBezTo>
                  <a:pt x="9" y="34"/>
                  <a:pt x="5" y="32"/>
                  <a:pt x="1" y="31"/>
                </a:cubicBezTo>
                <a:cubicBezTo>
                  <a:pt x="0" y="21"/>
                  <a:pt x="3" y="12"/>
                  <a:pt x="8" y="0"/>
                </a:cubicBezTo>
                <a:cubicBezTo>
                  <a:pt x="10" y="13"/>
                  <a:pt x="11" y="24"/>
                  <a:pt x="13" y="35"/>
                </a:cubicBezTo>
                <a:close/>
              </a:path>
            </a:pathLst>
          </a:custGeom>
          <a:solidFill>
            <a:srgbClr val="B79F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5" name="Freeform 92">
            <a:extLst>
              <a:ext uri="{FF2B5EF4-FFF2-40B4-BE49-F238E27FC236}">
                <a16:creationId xmlns:a16="http://schemas.microsoft.com/office/drawing/2014/main" id="{88455301-F31A-404F-9C85-7296F7999385}"/>
              </a:ext>
            </a:extLst>
          </p:cNvPr>
          <p:cNvSpPr>
            <a:spLocks/>
          </p:cNvSpPr>
          <p:nvPr/>
        </p:nvSpPr>
        <p:spPr bwMode="auto">
          <a:xfrm>
            <a:off x="6591300" y="4851400"/>
            <a:ext cx="41275" cy="38100"/>
          </a:xfrm>
          <a:custGeom>
            <a:avLst/>
            <a:gdLst>
              <a:gd name="T0" fmla="*/ 0 w 23"/>
              <a:gd name="T1" fmla="*/ 8 h 21"/>
              <a:gd name="T2" fmla="*/ 1 w 23"/>
              <a:gd name="T3" fmla="*/ 4 h 21"/>
              <a:gd name="T4" fmla="*/ 23 w 23"/>
              <a:gd name="T5" fmla="*/ 16 h 21"/>
              <a:gd name="T6" fmla="*/ 0 w 23"/>
              <a:gd name="T7" fmla="*/ 8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21">
                <a:moveTo>
                  <a:pt x="0" y="8"/>
                </a:moveTo>
                <a:cubicBezTo>
                  <a:pt x="0" y="6"/>
                  <a:pt x="0" y="5"/>
                  <a:pt x="1" y="4"/>
                </a:cubicBezTo>
                <a:cubicBezTo>
                  <a:pt x="13" y="0"/>
                  <a:pt x="18" y="7"/>
                  <a:pt x="23" y="16"/>
                </a:cubicBezTo>
                <a:cubicBezTo>
                  <a:pt x="13" y="21"/>
                  <a:pt x="7" y="12"/>
                  <a:pt x="0" y="8"/>
                </a:cubicBezTo>
                <a:close/>
              </a:path>
            </a:pathLst>
          </a:custGeom>
          <a:solidFill>
            <a:srgbClr val="F3E6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6" name="Freeform 93">
            <a:extLst>
              <a:ext uri="{FF2B5EF4-FFF2-40B4-BE49-F238E27FC236}">
                <a16:creationId xmlns:a16="http://schemas.microsoft.com/office/drawing/2014/main" id="{17921AA8-8B13-4026-8E9C-ADA9F024229C}"/>
              </a:ext>
            </a:extLst>
          </p:cNvPr>
          <p:cNvSpPr>
            <a:spLocks/>
          </p:cNvSpPr>
          <p:nvPr/>
        </p:nvSpPr>
        <p:spPr bwMode="auto">
          <a:xfrm>
            <a:off x="6496050" y="4857750"/>
            <a:ext cx="46037" cy="38100"/>
          </a:xfrm>
          <a:custGeom>
            <a:avLst/>
            <a:gdLst>
              <a:gd name="T0" fmla="*/ 15 w 25"/>
              <a:gd name="T1" fmla="*/ 4 h 21"/>
              <a:gd name="T2" fmla="*/ 24 w 25"/>
              <a:gd name="T3" fmla="*/ 11 h 21"/>
              <a:gd name="T4" fmla="*/ 25 w 25"/>
              <a:gd name="T5" fmla="*/ 15 h 21"/>
              <a:gd name="T6" fmla="*/ 0 w 25"/>
              <a:gd name="T7" fmla="*/ 8 h 21"/>
              <a:gd name="T8" fmla="*/ 15 w 25"/>
              <a:gd name="T9" fmla="*/ 4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1">
                <a:moveTo>
                  <a:pt x="15" y="4"/>
                </a:moveTo>
                <a:cubicBezTo>
                  <a:pt x="18" y="6"/>
                  <a:pt x="21" y="9"/>
                  <a:pt x="24" y="11"/>
                </a:cubicBezTo>
                <a:cubicBezTo>
                  <a:pt x="25" y="12"/>
                  <a:pt x="25" y="14"/>
                  <a:pt x="25" y="15"/>
                </a:cubicBezTo>
                <a:cubicBezTo>
                  <a:pt x="14" y="21"/>
                  <a:pt x="10" y="6"/>
                  <a:pt x="0" y="8"/>
                </a:cubicBezTo>
                <a:cubicBezTo>
                  <a:pt x="3" y="0"/>
                  <a:pt x="9" y="0"/>
                  <a:pt x="15" y="4"/>
                </a:cubicBezTo>
                <a:close/>
              </a:path>
            </a:pathLst>
          </a:custGeom>
          <a:solidFill>
            <a:srgbClr val="F1E5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7" name="Freeform 94">
            <a:extLst>
              <a:ext uri="{FF2B5EF4-FFF2-40B4-BE49-F238E27FC236}">
                <a16:creationId xmlns:a16="http://schemas.microsoft.com/office/drawing/2014/main" id="{1D2ACC48-E564-45A1-8AD8-42DBDA215C1B}"/>
              </a:ext>
            </a:extLst>
          </p:cNvPr>
          <p:cNvSpPr>
            <a:spLocks/>
          </p:cNvSpPr>
          <p:nvPr/>
        </p:nvSpPr>
        <p:spPr bwMode="auto">
          <a:xfrm>
            <a:off x="7010400" y="3341688"/>
            <a:ext cx="30162" cy="49212"/>
          </a:xfrm>
          <a:custGeom>
            <a:avLst/>
            <a:gdLst>
              <a:gd name="T0" fmla="*/ 17 w 17"/>
              <a:gd name="T1" fmla="*/ 0 h 27"/>
              <a:gd name="T2" fmla="*/ 0 w 17"/>
              <a:gd name="T3" fmla="*/ 27 h 27"/>
              <a:gd name="T4" fmla="*/ 17 w 17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7">
                <a:moveTo>
                  <a:pt x="17" y="0"/>
                </a:moveTo>
                <a:cubicBezTo>
                  <a:pt x="15" y="11"/>
                  <a:pt x="9" y="20"/>
                  <a:pt x="0" y="27"/>
                </a:cubicBezTo>
                <a:cubicBezTo>
                  <a:pt x="2" y="15"/>
                  <a:pt x="8" y="7"/>
                  <a:pt x="17" y="0"/>
                </a:cubicBezTo>
                <a:close/>
              </a:path>
            </a:pathLst>
          </a:custGeom>
          <a:solidFill>
            <a:srgbClr val="FAE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8" name="Freeform 95">
            <a:extLst>
              <a:ext uri="{FF2B5EF4-FFF2-40B4-BE49-F238E27FC236}">
                <a16:creationId xmlns:a16="http://schemas.microsoft.com/office/drawing/2014/main" id="{9AA15C5D-0FC7-454F-9649-4A11CBDF0363}"/>
              </a:ext>
            </a:extLst>
          </p:cNvPr>
          <p:cNvSpPr>
            <a:spLocks/>
          </p:cNvSpPr>
          <p:nvPr/>
        </p:nvSpPr>
        <p:spPr bwMode="auto">
          <a:xfrm>
            <a:off x="7215188" y="2986088"/>
            <a:ext cx="261937" cy="277812"/>
          </a:xfrm>
          <a:custGeom>
            <a:avLst/>
            <a:gdLst>
              <a:gd name="T0" fmla="*/ 100 w 145"/>
              <a:gd name="T1" fmla="*/ 12 h 153"/>
              <a:gd name="T2" fmla="*/ 145 w 145"/>
              <a:gd name="T3" fmla="*/ 76 h 153"/>
              <a:gd name="T4" fmla="*/ 90 w 145"/>
              <a:gd name="T5" fmla="*/ 146 h 153"/>
              <a:gd name="T6" fmla="*/ 11 w 145"/>
              <a:gd name="T7" fmla="*/ 101 h 153"/>
              <a:gd name="T8" fmla="*/ 40 w 145"/>
              <a:gd name="T9" fmla="*/ 20 h 153"/>
              <a:gd name="T10" fmla="*/ 52 w 145"/>
              <a:gd name="T11" fmla="*/ 13 h 153"/>
              <a:gd name="T12" fmla="*/ 100 w 145"/>
              <a:gd name="T13" fmla="*/ 12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5" h="153">
                <a:moveTo>
                  <a:pt x="100" y="12"/>
                </a:moveTo>
                <a:cubicBezTo>
                  <a:pt x="126" y="26"/>
                  <a:pt x="145" y="44"/>
                  <a:pt x="145" y="76"/>
                </a:cubicBezTo>
                <a:cubicBezTo>
                  <a:pt x="145" y="112"/>
                  <a:pt x="125" y="139"/>
                  <a:pt x="90" y="146"/>
                </a:cubicBezTo>
                <a:cubicBezTo>
                  <a:pt x="57" y="153"/>
                  <a:pt x="24" y="134"/>
                  <a:pt x="11" y="101"/>
                </a:cubicBezTo>
                <a:cubicBezTo>
                  <a:pt x="0" y="73"/>
                  <a:pt x="13" y="37"/>
                  <a:pt x="40" y="20"/>
                </a:cubicBezTo>
                <a:cubicBezTo>
                  <a:pt x="44" y="17"/>
                  <a:pt x="48" y="15"/>
                  <a:pt x="52" y="13"/>
                </a:cubicBezTo>
                <a:cubicBezTo>
                  <a:pt x="68" y="0"/>
                  <a:pt x="84" y="1"/>
                  <a:pt x="100" y="12"/>
                </a:cubicBezTo>
                <a:close/>
              </a:path>
            </a:pathLst>
          </a:custGeom>
          <a:solidFill>
            <a:srgbClr val="934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9" name="Freeform 96">
            <a:extLst>
              <a:ext uri="{FF2B5EF4-FFF2-40B4-BE49-F238E27FC236}">
                <a16:creationId xmlns:a16="http://schemas.microsoft.com/office/drawing/2014/main" id="{48B241DC-E873-4FE2-A01F-504B7C221BA1}"/>
              </a:ext>
            </a:extLst>
          </p:cNvPr>
          <p:cNvSpPr>
            <a:spLocks/>
          </p:cNvSpPr>
          <p:nvPr/>
        </p:nvSpPr>
        <p:spPr bwMode="auto">
          <a:xfrm>
            <a:off x="7175500" y="3448050"/>
            <a:ext cx="338137" cy="93662"/>
          </a:xfrm>
          <a:custGeom>
            <a:avLst/>
            <a:gdLst>
              <a:gd name="T0" fmla="*/ 94 w 187"/>
              <a:gd name="T1" fmla="*/ 44 h 51"/>
              <a:gd name="T2" fmla="*/ 58 w 187"/>
              <a:gd name="T3" fmla="*/ 45 h 51"/>
              <a:gd name="T4" fmla="*/ 5 w 187"/>
              <a:gd name="T5" fmla="*/ 23 h 51"/>
              <a:gd name="T6" fmla="*/ 3 w 187"/>
              <a:gd name="T7" fmla="*/ 7 h 51"/>
              <a:gd name="T8" fmla="*/ 14 w 187"/>
              <a:gd name="T9" fmla="*/ 1 h 51"/>
              <a:gd name="T10" fmla="*/ 174 w 187"/>
              <a:gd name="T11" fmla="*/ 1 h 51"/>
              <a:gd name="T12" fmla="*/ 185 w 187"/>
              <a:gd name="T13" fmla="*/ 8 h 51"/>
              <a:gd name="T14" fmla="*/ 181 w 187"/>
              <a:gd name="T15" fmla="*/ 26 h 51"/>
              <a:gd name="T16" fmla="*/ 114 w 187"/>
              <a:gd name="T17" fmla="*/ 45 h 51"/>
              <a:gd name="T18" fmla="*/ 94 w 187"/>
              <a:gd name="T19" fmla="*/ 44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7" h="51">
                <a:moveTo>
                  <a:pt x="94" y="44"/>
                </a:moveTo>
                <a:cubicBezTo>
                  <a:pt x="82" y="44"/>
                  <a:pt x="70" y="42"/>
                  <a:pt x="58" y="45"/>
                </a:cubicBezTo>
                <a:cubicBezTo>
                  <a:pt x="34" y="51"/>
                  <a:pt x="22" y="33"/>
                  <a:pt x="5" y="23"/>
                </a:cubicBezTo>
                <a:cubicBezTo>
                  <a:pt x="0" y="20"/>
                  <a:pt x="2" y="12"/>
                  <a:pt x="3" y="7"/>
                </a:cubicBezTo>
                <a:cubicBezTo>
                  <a:pt x="4" y="0"/>
                  <a:pt x="10" y="1"/>
                  <a:pt x="14" y="1"/>
                </a:cubicBezTo>
                <a:cubicBezTo>
                  <a:pt x="67" y="1"/>
                  <a:pt x="121" y="1"/>
                  <a:pt x="174" y="1"/>
                </a:cubicBezTo>
                <a:cubicBezTo>
                  <a:pt x="179" y="1"/>
                  <a:pt x="186" y="0"/>
                  <a:pt x="185" y="8"/>
                </a:cubicBezTo>
                <a:cubicBezTo>
                  <a:pt x="185" y="14"/>
                  <a:pt x="187" y="19"/>
                  <a:pt x="181" y="26"/>
                </a:cubicBezTo>
                <a:cubicBezTo>
                  <a:pt x="162" y="45"/>
                  <a:pt x="139" y="47"/>
                  <a:pt x="114" y="45"/>
                </a:cubicBezTo>
                <a:cubicBezTo>
                  <a:pt x="108" y="44"/>
                  <a:pt x="101" y="44"/>
                  <a:pt x="94" y="44"/>
                </a:cubicBezTo>
                <a:close/>
              </a:path>
            </a:pathLst>
          </a:custGeom>
          <a:solidFill>
            <a:srgbClr val="924F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0" name="Freeform 97">
            <a:extLst>
              <a:ext uri="{FF2B5EF4-FFF2-40B4-BE49-F238E27FC236}">
                <a16:creationId xmlns:a16="http://schemas.microsoft.com/office/drawing/2014/main" id="{66DBBDFC-61C6-4220-B408-3C39526ADCE2}"/>
              </a:ext>
            </a:extLst>
          </p:cNvPr>
          <p:cNvSpPr>
            <a:spLocks/>
          </p:cNvSpPr>
          <p:nvPr/>
        </p:nvSpPr>
        <p:spPr bwMode="auto">
          <a:xfrm>
            <a:off x="7308850" y="2846388"/>
            <a:ext cx="100012" cy="163512"/>
          </a:xfrm>
          <a:custGeom>
            <a:avLst/>
            <a:gdLst>
              <a:gd name="T0" fmla="*/ 48 w 55"/>
              <a:gd name="T1" fmla="*/ 89 h 90"/>
              <a:gd name="T2" fmla="*/ 0 w 55"/>
              <a:gd name="T3" fmla="*/ 90 h 90"/>
              <a:gd name="T4" fmla="*/ 0 w 55"/>
              <a:gd name="T5" fmla="*/ 9 h 90"/>
              <a:gd name="T6" fmla="*/ 48 w 55"/>
              <a:gd name="T7" fmla="*/ 9 h 90"/>
              <a:gd name="T8" fmla="*/ 51 w 55"/>
              <a:gd name="T9" fmla="*/ 9 h 90"/>
              <a:gd name="T10" fmla="*/ 48 w 55"/>
              <a:gd name="T11" fmla="*/ 8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90">
                <a:moveTo>
                  <a:pt x="48" y="89"/>
                </a:moveTo>
                <a:cubicBezTo>
                  <a:pt x="32" y="87"/>
                  <a:pt x="16" y="85"/>
                  <a:pt x="0" y="90"/>
                </a:cubicBezTo>
                <a:cubicBezTo>
                  <a:pt x="0" y="63"/>
                  <a:pt x="0" y="36"/>
                  <a:pt x="0" y="9"/>
                </a:cubicBezTo>
                <a:cubicBezTo>
                  <a:pt x="16" y="0"/>
                  <a:pt x="32" y="0"/>
                  <a:pt x="48" y="9"/>
                </a:cubicBezTo>
                <a:cubicBezTo>
                  <a:pt x="49" y="9"/>
                  <a:pt x="50" y="9"/>
                  <a:pt x="51" y="9"/>
                </a:cubicBezTo>
                <a:cubicBezTo>
                  <a:pt x="51" y="36"/>
                  <a:pt x="55" y="63"/>
                  <a:pt x="48" y="89"/>
                </a:cubicBezTo>
                <a:close/>
              </a:path>
            </a:pathLst>
          </a:custGeom>
          <a:solidFill>
            <a:srgbClr val="CB7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1" name="Freeform 98">
            <a:extLst>
              <a:ext uri="{FF2B5EF4-FFF2-40B4-BE49-F238E27FC236}">
                <a16:creationId xmlns:a16="http://schemas.microsoft.com/office/drawing/2014/main" id="{6D077AFC-212F-4752-A734-3AF485094D35}"/>
              </a:ext>
            </a:extLst>
          </p:cNvPr>
          <p:cNvSpPr>
            <a:spLocks/>
          </p:cNvSpPr>
          <p:nvPr/>
        </p:nvSpPr>
        <p:spPr bwMode="auto">
          <a:xfrm>
            <a:off x="7308850" y="2840038"/>
            <a:ext cx="88900" cy="22225"/>
          </a:xfrm>
          <a:custGeom>
            <a:avLst/>
            <a:gdLst>
              <a:gd name="T0" fmla="*/ 48 w 49"/>
              <a:gd name="T1" fmla="*/ 12 h 12"/>
              <a:gd name="T2" fmla="*/ 0 w 49"/>
              <a:gd name="T3" fmla="*/ 12 h 12"/>
              <a:gd name="T4" fmla="*/ 1 w 49"/>
              <a:gd name="T5" fmla="*/ 0 h 12"/>
              <a:gd name="T6" fmla="*/ 35 w 49"/>
              <a:gd name="T7" fmla="*/ 0 h 12"/>
              <a:gd name="T8" fmla="*/ 48 w 49"/>
              <a:gd name="T9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" h="12">
                <a:moveTo>
                  <a:pt x="48" y="12"/>
                </a:moveTo>
                <a:cubicBezTo>
                  <a:pt x="32" y="12"/>
                  <a:pt x="16" y="12"/>
                  <a:pt x="0" y="12"/>
                </a:cubicBezTo>
                <a:cubicBezTo>
                  <a:pt x="1" y="8"/>
                  <a:pt x="1" y="4"/>
                  <a:pt x="1" y="0"/>
                </a:cubicBezTo>
                <a:cubicBezTo>
                  <a:pt x="12" y="0"/>
                  <a:pt x="24" y="1"/>
                  <a:pt x="35" y="0"/>
                </a:cubicBezTo>
                <a:cubicBezTo>
                  <a:pt x="43" y="0"/>
                  <a:pt x="49" y="2"/>
                  <a:pt x="48" y="12"/>
                </a:cubicBezTo>
                <a:close/>
              </a:path>
            </a:pathLst>
          </a:custGeom>
          <a:solidFill>
            <a:srgbClr val="AA62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2" name="Freeform 99">
            <a:extLst>
              <a:ext uri="{FF2B5EF4-FFF2-40B4-BE49-F238E27FC236}">
                <a16:creationId xmlns:a16="http://schemas.microsoft.com/office/drawing/2014/main" id="{4934F0DF-C8E9-40E8-9952-FF69D46F5C8A}"/>
              </a:ext>
            </a:extLst>
          </p:cNvPr>
          <p:cNvSpPr>
            <a:spLocks/>
          </p:cNvSpPr>
          <p:nvPr/>
        </p:nvSpPr>
        <p:spPr bwMode="auto">
          <a:xfrm>
            <a:off x="5967413" y="3314700"/>
            <a:ext cx="157162" cy="287337"/>
          </a:xfrm>
          <a:custGeom>
            <a:avLst/>
            <a:gdLst>
              <a:gd name="T0" fmla="*/ 79 w 87"/>
              <a:gd name="T1" fmla="*/ 159 h 159"/>
              <a:gd name="T2" fmla="*/ 18 w 87"/>
              <a:gd name="T3" fmla="*/ 85 h 159"/>
              <a:gd name="T4" fmla="*/ 14 w 87"/>
              <a:gd name="T5" fmla="*/ 11 h 159"/>
              <a:gd name="T6" fmla="*/ 42 w 87"/>
              <a:gd name="T7" fmla="*/ 8 h 159"/>
              <a:gd name="T8" fmla="*/ 69 w 87"/>
              <a:gd name="T9" fmla="*/ 47 h 159"/>
              <a:gd name="T10" fmla="*/ 79 w 87"/>
              <a:gd name="T11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" h="159">
                <a:moveTo>
                  <a:pt x="79" y="159"/>
                </a:moveTo>
                <a:cubicBezTo>
                  <a:pt x="57" y="132"/>
                  <a:pt x="37" y="109"/>
                  <a:pt x="18" y="85"/>
                </a:cubicBezTo>
                <a:cubicBezTo>
                  <a:pt x="2" y="66"/>
                  <a:pt x="0" y="30"/>
                  <a:pt x="14" y="11"/>
                </a:cubicBezTo>
                <a:cubicBezTo>
                  <a:pt x="22" y="0"/>
                  <a:pt x="32" y="0"/>
                  <a:pt x="42" y="8"/>
                </a:cubicBezTo>
                <a:cubicBezTo>
                  <a:pt x="54" y="18"/>
                  <a:pt x="63" y="32"/>
                  <a:pt x="69" y="47"/>
                </a:cubicBezTo>
                <a:cubicBezTo>
                  <a:pt x="82" y="82"/>
                  <a:pt x="87" y="118"/>
                  <a:pt x="79" y="159"/>
                </a:cubicBezTo>
                <a:close/>
              </a:path>
            </a:pathLst>
          </a:custGeom>
          <a:solidFill>
            <a:srgbClr val="934E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3" name="Freeform 100">
            <a:extLst>
              <a:ext uri="{FF2B5EF4-FFF2-40B4-BE49-F238E27FC236}">
                <a16:creationId xmlns:a16="http://schemas.microsoft.com/office/drawing/2014/main" id="{1A2E6B7B-D9EC-4E71-BF99-474BF6591F84}"/>
              </a:ext>
            </a:extLst>
          </p:cNvPr>
          <p:cNvSpPr>
            <a:spLocks/>
          </p:cNvSpPr>
          <p:nvPr/>
        </p:nvSpPr>
        <p:spPr bwMode="auto">
          <a:xfrm>
            <a:off x="6416675" y="3313113"/>
            <a:ext cx="147637" cy="293687"/>
          </a:xfrm>
          <a:custGeom>
            <a:avLst/>
            <a:gdLst>
              <a:gd name="T0" fmla="*/ 4 w 81"/>
              <a:gd name="T1" fmla="*/ 162 h 162"/>
              <a:gd name="T2" fmla="*/ 24 w 81"/>
              <a:gd name="T3" fmla="*/ 33 h 162"/>
              <a:gd name="T4" fmla="*/ 60 w 81"/>
              <a:gd name="T5" fmla="*/ 5 h 162"/>
              <a:gd name="T6" fmla="*/ 80 w 81"/>
              <a:gd name="T7" fmla="*/ 49 h 162"/>
              <a:gd name="T8" fmla="*/ 66 w 81"/>
              <a:gd name="T9" fmla="*/ 89 h 162"/>
              <a:gd name="T10" fmla="*/ 4 w 81"/>
              <a:gd name="T11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" h="162">
                <a:moveTo>
                  <a:pt x="4" y="162"/>
                </a:moveTo>
                <a:cubicBezTo>
                  <a:pt x="2" y="114"/>
                  <a:pt x="0" y="71"/>
                  <a:pt x="24" y="33"/>
                </a:cubicBezTo>
                <a:cubicBezTo>
                  <a:pt x="32" y="19"/>
                  <a:pt x="41" y="0"/>
                  <a:pt x="60" y="5"/>
                </a:cubicBezTo>
                <a:cubicBezTo>
                  <a:pt x="80" y="11"/>
                  <a:pt x="78" y="32"/>
                  <a:pt x="80" y="49"/>
                </a:cubicBezTo>
                <a:cubicBezTo>
                  <a:pt x="81" y="65"/>
                  <a:pt x="76" y="77"/>
                  <a:pt x="66" y="89"/>
                </a:cubicBezTo>
                <a:cubicBezTo>
                  <a:pt x="46" y="111"/>
                  <a:pt x="27" y="135"/>
                  <a:pt x="4" y="162"/>
                </a:cubicBezTo>
                <a:close/>
              </a:path>
            </a:pathLst>
          </a:custGeom>
          <a:solidFill>
            <a:srgbClr val="924F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4" name="Freeform 101">
            <a:extLst>
              <a:ext uri="{FF2B5EF4-FFF2-40B4-BE49-F238E27FC236}">
                <a16:creationId xmlns:a16="http://schemas.microsoft.com/office/drawing/2014/main" id="{82F08A4F-7DA4-48DC-8290-E2368F587B9F}"/>
              </a:ext>
            </a:extLst>
          </p:cNvPr>
          <p:cNvSpPr>
            <a:spLocks/>
          </p:cNvSpPr>
          <p:nvPr/>
        </p:nvSpPr>
        <p:spPr bwMode="auto">
          <a:xfrm>
            <a:off x="6191250" y="3657600"/>
            <a:ext cx="147637" cy="168275"/>
          </a:xfrm>
          <a:custGeom>
            <a:avLst/>
            <a:gdLst>
              <a:gd name="T0" fmla="*/ 43 w 81"/>
              <a:gd name="T1" fmla="*/ 1 h 93"/>
              <a:gd name="T2" fmla="*/ 71 w 81"/>
              <a:gd name="T3" fmla="*/ 42 h 93"/>
              <a:gd name="T4" fmla="*/ 54 w 81"/>
              <a:gd name="T5" fmla="*/ 80 h 93"/>
              <a:gd name="T6" fmla="*/ 29 w 81"/>
              <a:gd name="T7" fmla="*/ 80 h 93"/>
              <a:gd name="T8" fmla="*/ 12 w 81"/>
              <a:gd name="T9" fmla="*/ 44 h 93"/>
              <a:gd name="T10" fmla="*/ 43 w 81"/>
              <a:gd name="T11" fmla="*/ 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" h="93">
                <a:moveTo>
                  <a:pt x="43" y="1"/>
                </a:moveTo>
                <a:cubicBezTo>
                  <a:pt x="73" y="2"/>
                  <a:pt x="81" y="14"/>
                  <a:pt x="71" y="42"/>
                </a:cubicBezTo>
                <a:cubicBezTo>
                  <a:pt x="66" y="55"/>
                  <a:pt x="61" y="67"/>
                  <a:pt x="54" y="80"/>
                </a:cubicBezTo>
                <a:cubicBezTo>
                  <a:pt x="47" y="93"/>
                  <a:pt x="36" y="93"/>
                  <a:pt x="29" y="80"/>
                </a:cubicBezTo>
                <a:cubicBezTo>
                  <a:pt x="23" y="68"/>
                  <a:pt x="17" y="57"/>
                  <a:pt x="12" y="44"/>
                </a:cubicBezTo>
                <a:cubicBezTo>
                  <a:pt x="0" y="14"/>
                  <a:pt x="10" y="0"/>
                  <a:pt x="43" y="1"/>
                </a:cubicBezTo>
                <a:close/>
              </a:path>
            </a:pathLst>
          </a:custGeom>
          <a:solidFill>
            <a:srgbClr val="934F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5" name="Freeform 102">
            <a:extLst>
              <a:ext uri="{FF2B5EF4-FFF2-40B4-BE49-F238E27FC236}">
                <a16:creationId xmlns:a16="http://schemas.microsoft.com/office/drawing/2014/main" id="{A2B75157-24C8-4AE7-A593-E47989262E1F}"/>
              </a:ext>
            </a:extLst>
          </p:cNvPr>
          <p:cNvSpPr>
            <a:spLocks/>
          </p:cNvSpPr>
          <p:nvPr/>
        </p:nvSpPr>
        <p:spPr bwMode="auto">
          <a:xfrm>
            <a:off x="4829175" y="3011488"/>
            <a:ext cx="277812" cy="282575"/>
          </a:xfrm>
          <a:custGeom>
            <a:avLst/>
            <a:gdLst>
              <a:gd name="T0" fmla="*/ 12 w 153"/>
              <a:gd name="T1" fmla="*/ 76 h 156"/>
              <a:gd name="T2" fmla="*/ 44 w 153"/>
              <a:gd name="T3" fmla="*/ 16 h 156"/>
              <a:gd name="T4" fmla="*/ 116 w 153"/>
              <a:gd name="T5" fmla="*/ 15 h 156"/>
              <a:gd name="T6" fmla="*/ 152 w 153"/>
              <a:gd name="T7" fmla="*/ 78 h 156"/>
              <a:gd name="T8" fmla="*/ 118 w 153"/>
              <a:gd name="T9" fmla="*/ 139 h 156"/>
              <a:gd name="T10" fmla="*/ 43 w 153"/>
              <a:gd name="T11" fmla="*/ 139 h 156"/>
              <a:gd name="T12" fmla="*/ 12 w 153"/>
              <a:gd name="T13" fmla="*/ 7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3" h="156">
                <a:moveTo>
                  <a:pt x="12" y="76"/>
                </a:moveTo>
                <a:cubicBezTo>
                  <a:pt x="0" y="44"/>
                  <a:pt x="20" y="31"/>
                  <a:pt x="44" y="16"/>
                </a:cubicBezTo>
                <a:cubicBezTo>
                  <a:pt x="70" y="0"/>
                  <a:pt x="89" y="0"/>
                  <a:pt x="116" y="15"/>
                </a:cubicBezTo>
                <a:cubicBezTo>
                  <a:pt x="143" y="31"/>
                  <a:pt x="153" y="47"/>
                  <a:pt x="152" y="78"/>
                </a:cubicBezTo>
                <a:cubicBezTo>
                  <a:pt x="152" y="108"/>
                  <a:pt x="144" y="124"/>
                  <a:pt x="118" y="139"/>
                </a:cubicBezTo>
                <a:cubicBezTo>
                  <a:pt x="90" y="155"/>
                  <a:pt x="71" y="156"/>
                  <a:pt x="43" y="139"/>
                </a:cubicBezTo>
                <a:cubicBezTo>
                  <a:pt x="16" y="124"/>
                  <a:pt x="3" y="107"/>
                  <a:pt x="12" y="76"/>
                </a:cubicBezTo>
                <a:close/>
              </a:path>
            </a:pathLst>
          </a:custGeom>
          <a:solidFill>
            <a:srgbClr val="6767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6" name="Freeform 103">
            <a:extLst>
              <a:ext uri="{FF2B5EF4-FFF2-40B4-BE49-F238E27FC236}">
                <a16:creationId xmlns:a16="http://schemas.microsoft.com/office/drawing/2014/main" id="{39C7A3C1-9324-4580-A52A-C9488C014897}"/>
              </a:ext>
            </a:extLst>
          </p:cNvPr>
          <p:cNvSpPr>
            <a:spLocks/>
          </p:cNvSpPr>
          <p:nvPr/>
        </p:nvSpPr>
        <p:spPr bwMode="auto">
          <a:xfrm>
            <a:off x="6069013" y="2566988"/>
            <a:ext cx="588962" cy="180975"/>
          </a:xfrm>
          <a:custGeom>
            <a:avLst/>
            <a:gdLst>
              <a:gd name="T0" fmla="*/ 325 w 325"/>
              <a:gd name="T1" fmla="*/ 1 h 100"/>
              <a:gd name="T2" fmla="*/ 174 w 325"/>
              <a:gd name="T3" fmla="*/ 56 h 100"/>
              <a:gd name="T4" fmla="*/ 154 w 325"/>
              <a:gd name="T5" fmla="*/ 55 h 100"/>
              <a:gd name="T6" fmla="*/ 0 w 325"/>
              <a:gd name="T7" fmla="*/ 0 h 100"/>
              <a:gd name="T8" fmla="*/ 56 w 325"/>
              <a:gd name="T9" fmla="*/ 32 h 100"/>
              <a:gd name="T10" fmla="*/ 107 w 325"/>
              <a:gd name="T11" fmla="*/ 25 h 100"/>
              <a:gd name="T12" fmla="*/ 118 w 325"/>
              <a:gd name="T13" fmla="*/ 19 h 100"/>
              <a:gd name="T14" fmla="*/ 206 w 325"/>
              <a:gd name="T15" fmla="*/ 20 h 100"/>
              <a:gd name="T16" fmla="*/ 325 w 325"/>
              <a:gd name="T17" fmla="*/ 1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" h="100">
                <a:moveTo>
                  <a:pt x="325" y="1"/>
                </a:moveTo>
                <a:cubicBezTo>
                  <a:pt x="291" y="74"/>
                  <a:pt x="236" y="93"/>
                  <a:pt x="174" y="56"/>
                </a:cubicBezTo>
                <a:cubicBezTo>
                  <a:pt x="167" y="52"/>
                  <a:pt x="162" y="49"/>
                  <a:pt x="154" y="55"/>
                </a:cubicBezTo>
                <a:cubicBezTo>
                  <a:pt x="93" y="100"/>
                  <a:pt x="32" y="69"/>
                  <a:pt x="0" y="0"/>
                </a:cubicBezTo>
                <a:cubicBezTo>
                  <a:pt x="19" y="14"/>
                  <a:pt x="35" y="28"/>
                  <a:pt x="56" y="32"/>
                </a:cubicBezTo>
                <a:cubicBezTo>
                  <a:pt x="74" y="37"/>
                  <a:pt x="91" y="35"/>
                  <a:pt x="107" y="25"/>
                </a:cubicBezTo>
                <a:cubicBezTo>
                  <a:pt x="111" y="23"/>
                  <a:pt x="114" y="20"/>
                  <a:pt x="118" y="19"/>
                </a:cubicBezTo>
                <a:cubicBezTo>
                  <a:pt x="147" y="14"/>
                  <a:pt x="180" y="6"/>
                  <a:pt x="206" y="20"/>
                </a:cubicBezTo>
                <a:cubicBezTo>
                  <a:pt x="251" y="43"/>
                  <a:pt x="286" y="35"/>
                  <a:pt x="325" y="1"/>
                </a:cubicBezTo>
                <a:close/>
              </a:path>
            </a:pathLst>
          </a:custGeom>
          <a:solidFill>
            <a:srgbClr val="934E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7" name="Freeform 104">
            <a:extLst>
              <a:ext uri="{FF2B5EF4-FFF2-40B4-BE49-F238E27FC236}">
                <a16:creationId xmlns:a16="http://schemas.microsoft.com/office/drawing/2014/main" id="{F747FC5D-C619-4982-BBC7-791577CC7BEE}"/>
              </a:ext>
            </a:extLst>
          </p:cNvPr>
          <p:cNvSpPr>
            <a:spLocks/>
          </p:cNvSpPr>
          <p:nvPr/>
        </p:nvSpPr>
        <p:spPr bwMode="auto">
          <a:xfrm>
            <a:off x="8374063" y="4095750"/>
            <a:ext cx="515937" cy="422275"/>
          </a:xfrm>
          <a:custGeom>
            <a:avLst/>
            <a:gdLst>
              <a:gd name="T0" fmla="*/ 284 w 285"/>
              <a:gd name="T1" fmla="*/ 231 h 233"/>
              <a:gd name="T2" fmla="*/ 241 w 285"/>
              <a:gd name="T3" fmla="*/ 232 h 233"/>
              <a:gd name="T4" fmla="*/ 29 w 285"/>
              <a:gd name="T5" fmla="*/ 231 h 233"/>
              <a:gd name="T6" fmla="*/ 4 w 285"/>
              <a:gd name="T7" fmla="*/ 205 h 233"/>
              <a:gd name="T8" fmla="*/ 4 w 285"/>
              <a:gd name="T9" fmla="*/ 21 h 233"/>
              <a:gd name="T10" fmla="*/ 22 w 285"/>
              <a:gd name="T11" fmla="*/ 3 h 233"/>
              <a:gd name="T12" fmla="*/ 267 w 285"/>
              <a:gd name="T13" fmla="*/ 4 h 233"/>
              <a:gd name="T14" fmla="*/ 285 w 285"/>
              <a:gd name="T15" fmla="*/ 15 h 233"/>
              <a:gd name="T16" fmla="*/ 284 w 285"/>
              <a:gd name="T17" fmla="*/ 231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5" h="233">
                <a:moveTo>
                  <a:pt x="284" y="231"/>
                </a:moveTo>
                <a:cubicBezTo>
                  <a:pt x="269" y="231"/>
                  <a:pt x="255" y="231"/>
                  <a:pt x="241" y="232"/>
                </a:cubicBezTo>
                <a:cubicBezTo>
                  <a:pt x="170" y="231"/>
                  <a:pt x="100" y="231"/>
                  <a:pt x="29" y="231"/>
                </a:cubicBezTo>
                <a:cubicBezTo>
                  <a:pt x="0" y="230"/>
                  <a:pt x="4" y="233"/>
                  <a:pt x="4" y="205"/>
                </a:cubicBezTo>
                <a:cubicBezTo>
                  <a:pt x="4" y="143"/>
                  <a:pt x="4" y="82"/>
                  <a:pt x="4" y="21"/>
                </a:cubicBezTo>
                <a:cubicBezTo>
                  <a:pt x="4" y="7"/>
                  <a:pt x="8" y="3"/>
                  <a:pt x="22" y="3"/>
                </a:cubicBezTo>
                <a:cubicBezTo>
                  <a:pt x="103" y="4"/>
                  <a:pt x="185" y="4"/>
                  <a:pt x="267" y="4"/>
                </a:cubicBezTo>
                <a:cubicBezTo>
                  <a:pt x="275" y="4"/>
                  <a:pt x="285" y="0"/>
                  <a:pt x="285" y="15"/>
                </a:cubicBezTo>
                <a:cubicBezTo>
                  <a:pt x="284" y="87"/>
                  <a:pt x="284" y="159"/>
                  <a:pt x="284" y="231"/>
                </a:cubicBezTo>
                <a:close/>
              </a:path>
            </a:pathLst>
          </a:custGeom>
          <a:solidFill>
            <a:srgbClr val="C51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8" name="Freeform 105">
            <a:extLst>
              <a:ext uri="{FF2B5EF4-FFF2-40B4-BE49-F238E27FC236}">
                <a16:creationId xmlns:a16="http://schemas.microsoft.com/office/drawing/2014/main" id="{16810C35-F335-4749-BE52-242BB394C822}"/>
              </a:ext>
            </a:extLst>
          </p:cNvPr>
          <p:cNvSpPr>
            <a:spLocks/>
          </p:cNvSpPr>
          <p:nvPr/>
        </p:nvSpPr>
        <p:spPr bwMode="auto">
          <a:xfrm>
            <a:off x="8532813" y="3290888"/>
            <a:ext cx="201612" cy="104775"/>
          </a:xfrm>
          <a:custGeom>
            <a:avLst/>
            <a:gdLst>
              <a:gd name="T0" fmla="*/ 8 w 111"/>
              <a:gd name="T1" fmla="*/ 12 h 58"/>
              <a:gd name="T2" fmla="*/ 27 w 111"/>
              <a:gd name="T3" fmla="*/ 4 h 58"/>
              <a:gd name="T4" fmla="*/ 71 w 111"/>
              <a:gd name="T5" fmla="*/ 4 h 58"/>
              <a:gd name="T6" fmla="*/ 106 w 111"/>
              <a:gd name="T7" fmla="*/ 45 h 58"/>
              <a:gd name="T8" fmla="*/ 102 w 111"/>
              <a:gd name="T9" fmla="*/ 51 h 58"/>
              <a:gd name="T10" fmla="*/ 19 w 111"/>
              <a:gd name="T11" fmla="*/ 55 h 58"/>
              <a:gd name="T12" fmla="*/ 8 w 111"/>
              <a:gd name="T13" fmla="*/ 1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1" h="58">
                <a:moveTo>
                  <a:pt x="8" y="12"/>
                </a:moveTo>
                <a:cubicBezTo>
                  <a:pt x="12" y="4"/>
                  <a:pt x="19" y="4"/>
                  <a:pt x="27" y="4"/>
                </a:cubicBezTo>
                <a:cubicBezTo>
                  <a:pt x="42" y="4"/>
                  <a:pt x="56" y="5"/>
                  <a:pt x="71" y="4"/>
                </a:cubicBezTo>
                <a:cubicBezTo>
                  <a:pt x="101" y="0"/>
                  <a:pt x="111" y="17"/>
                  <a:pt x="106" y="45"/>
                </a:cubicBezTo>
                <a:cubicBezTo>
                  <a:pt x="105" y="47"/>
                  <a:pt x="104" y="49"/>
                  <a:pt x="102" y="51"/>
                </a:cubicBezTo>
                <a:cubicBezTo>
                  <a:pt x="75" y="58"/>
                  <a:pt x="46" y="57"/>
                  <a:pt x="19" y="55"/>
                </a:cubicBezTo>
                <a:cubicBezTo>
                  <a:pt x="5" y="54"/>
                  <a:pt x="0" y="30"/>
                  <a:pt x="8" y="12"/>
                </a:cubicBezTo>
                <a:close/>
              </a:path>
            </a:pathLst>
          </a:custGeom>
          <a:solidFill>
            <a:srgbClr val="C419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9" name="Freeform 106">
            <a:extLst>
              <a:ext uri="{FF2B5EF4-FFF2-40B4-BE49-F238E27FC236}">
                <a16:creationId xmlns:a16="http://schemas.microsoft.com/office/drawing/2014/main" id="{BE4B5C75-C670-40A0-8FA2-928AE94A1923}"/>
              </a:ext>
            </a:extLst>
          </p:cNvPr>
          <p:cNvSpPr>
            <a:spLocks/>
          </p:cNvSpPr>
          <p:nvPr/>
        </p:nvSpPr>
        <p:spPr bwMode="auto">
          <a:xfrm>
            <a:off x="8516938" y="3313113"/>
            <a:ext cx="201612" cy="90487"/>
          </a:xfrm>
          <a:custGeom>
            <a:avLst/>
            <a:gdLst>
              <a:gd name="T0" fmla="*/ 17 w 111"/>
              <a:gd name="T1" fmla="*/ 0 h 50"/>
              <a:gd name="T2" fmla="*/ 48 w 111"/>
              <a:gd name="T3" fmla="*/ 40 h 50"/>
              <a:gd name="T4" fmla="*/ 111 w 111"/>
              <a:gd name="T5" fmla="*/ 39 h 50"/>
              <a:gd name="T6" fmla="*/ 99 w 111"/>
              <a:gd name="T7" fmla="*/ 46 h 50"/>
              <a:gd name="T8" fmla="*/ 43 w 111"/>
              <a:gd name="T9" fmla="*/ 46 h 50"/>
              <a:gd name="T10" fmla="*/ 14 w 111"/>
              <a:gd name="T11" fmla="*/ 0 h 50"/>
              <a:gd name="T12" fmla="*/ 17 w 111"/>
              <a:gd name="T13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1" h="50">
                <a:moveTo>
                  <a:pt x="17" y="0"/>
                </a:moveTo>
                <a:cubicBezTo>
                  <a:pt x="10" y="30"/>
                  <a:pt x="17" y="40"/>
                  <a:pt x="48" y="40"/>
                </a:cubicBezTo>
                <a:cubicBezTo>
                  <a:pt x="69" y="40"/>
                  <a:pt x="90" y="40"/>
                  <a:pt x="111" y="39"/>
                </a:cubicBezTo>
                <a:cubicBezTo>
                  <a:pt x="111" y="50"/>
                  <a:pt x="103" y="46"/>
                  <a:pt x="99" y="46"/>
                </a:cubicBezTo>
                <a:cubicBezTo>
                  <a:pt x="80" y="47"/>
                  <a:pt x="62" y="46"/>
                  <a:pt x="43" y="46"/>
                </a:cubicBezTo>
                <a:cubicBezTo>
                  <a:pt x="9" y="46"/>
                  <a:pt x="0" y="32"/>
                  <a:pt x="14" y="0"/>
                </a:cubicBezTo>
                <a:cubicBezTo>
                  <a:pt x="15" y="0"/>
                  <a:pt x="16" y="0"/>
                  <a:pt x="17" y="0"/>
                </a:cubicBezTo>
                <a:close/>
              </a:path>
            </a:pathLst>
          </a:custGeom>
          <a:solidFill>
            <a:srgbClr val="9A23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0" name="Freeform 107">
            <a:extLst>
              <a:ext uri="{FF2B5EF4-FFF2-40B4-BE49-F238E27FC236}">
                <a16:creationId xmlns:a16="http://schemas.microsoft.com/office/drawing/2014/main" id="{84C2523A-96A0-47A5-89A8-C4EA0405BD0E}"/>
              </a:ext>
            </a:extLst>
          </p:cNvPr>
          <p:cNvSpPr>
            <a:spLocks/>
          </p:cNvSpPr>
          <p:nvPr/>
        </p:nvSpPr>
        <p:spPr bwMode="auto">
          <a:xfrm>
            <a:off x="7388225" y="4254500"/>
            <a:ext cx="65087" cy="63500"/>
          </a:xfrm>
          <a:custGeom>
            <a:avLst/>
            <a:gdLst>
              <a:gd name="T0" fmla="*/ 20 w 36"/>
              <a:gd name="T1" fmla="*/ 35 h 35"/>
              <a:gd name="T2" fmla="*/ 0 w 36"/>
              <a:gd name="T3" fmla="*/ 17 h 35"/>
              <a:gd name="T4" fmla="*/ 16 w 36"/>
              <a:gd name="T5" fmla="*/ 1 h 35"/>
              <a:gd name="T6" fmla="*/ 35 w 36"/>
              <a:gd name="T7" fmla="*/ 16 h 35"/>
              <a:gd name="T8" fmla="*/ 20 w 36"/>
              <a:gd name="T9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5">
                <a:moveTo>
                  <a:pt x="20" y="35"/>
                </a:moveTo>
                <a:cubicBezTo>
                  <a:pt x="9" y="34"/>
                  <a:pt x="0" y="29"/>
                  <a:pt x="0" y="17"/>
                </a:cubicBezTo>
                <a:cubicBezTo>
                  <a:pt x="0" y="7"/>
                  <a:pt x="6" y="1"/>
                  <a:pt x="16" y="1"/>
                </a:cubicBezTo>
                <a:cubicBezTo>
                  <a:pt x="27" y="0"/>
                  <a:pt x="35" y="5"/>
                  <a:pt x="35" y="16"/>
                </a:cubicBezTo>
                <a:cubicBezTo>
                  <a:pt x="36" y="27"/>
                  <a:pt x="30" y="33"/>
                  <a:pt x="20" y="35"/>
                </a:cubicBezTo>
                <a:close/>
              </a:path>
            </a:pathLst>
          </a:custGeom>
          <a:solidFill>
            <a:srgbClr val="ECB6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1" name="Freeform 108">
            <a:extLst>
              <a:ext uri="{FF2B5EF4-FFF2-40B4-BE49-F238E27FC236}">
                <a16:creationId xmlns:a16="http://schemas.microsoft.com/office/drawing/2014/main" id="{F9E681EC-736D-4DFA-BD04-91CAE9DD9729}"/>
              </a:ext>
            </a:extLst>
          </p:cNvPr>
          <p:cNvSpPr>
            <a:spLocks/>
          </p:cNvSpPr>
          <p:nvPr/>
        </p:nvSpPr>
        <p:spPr bwMode="auto">
          <a:xfrm>
            <a:off x="7388225" y="4402138"/>
            <a:ext cx="65087" cy="63500"/>
          </a:xfrm>
          <a:custGeom>
            <a:avLst/>
            <a:gdLst>
              <a:gd name="T0" fmla="*/ 36 w 36"/>
              <a:gd name="T1" fmla="*/ 17 h 35"/>
              <a:gd name="T2" fmla="*/ 18 w 36"/>
              <a:gd name="T3" fmla="*/ 35 h 35"/>
              <a:gd name="T4" fmla="*/ 0 w 36"/>
              <a:gd name="T5" fmla="*/ 20 h 35"/>
              <a:gd name="T6" fmla="*/ 17 w 36"/>
              <a:gd name="T7" fmla="*/ 0 h 35"/>
              <a:gd name="T8" fmla="*/ 36 w 36"/>
              <a:gd name="T9" fmla="*/ 17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5">
                <a:moveTo>
                  <a:pt x="36" y="17"/>
                </a:moveTo>
                <a:cubicBezTo>
                  <a:pt x="34" y="28"/>
                  <a:pt x="29" y="34"/>
                  <a:pt x="18" y="35"/>
                </a:cubicBezTo>
                <a:cubicBezTo>
                  <a:pt x="8" y="35"/>
                  <a:pt x="1" y="30"/>
                  <a:pt x="0" y="20"/>
                </a:cubicBezTo>
                <a:cubicBezTo>
                  <a:pt x="0" y="8"/>
                  <a:pt x="6" y="0"/>
                  <a:pt x="17" y="0"/>
                </a:cubicBezTo>
                <a:cubicBezTo>
                  <a:pt x="28" y="0"/>
                  <a:pt x="33" y="8"/>
                  <a:pt x="36" y="17"/>
                </a:cubicBezTo>
                <a:close/>
              </a:path>
            </a:pathLst>
          </a:custGeom>
          <a:solidFill>
            <a:srgbClr val="E8B7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2" name="Freeform 109">
            <a:extLst>
              <a:ext uri="{FF2B5EF4-FFF2-40B4-BE49-F238E27FC236}">
                <a16:creationId xmlns:a16="http://schemas.microsoft.com/office/drawing/2014/main" id="{9DF64213-709B-46C1-82BD-F88021CB5DB2}"/>
              </a:ext>
            </a:extLst>
          </p:cNvPr>
          <p:cNvSpPr>
            <a:spLocks/>
          </p:cNvSpPr>
          <p:nvPr/>
        </p:nvSpPr>
        <p:spPr bwMode="auto">
          <a:xfrm>
            <a:off x="7324725" y="4530725"/>
            <a:ext cx="63500" cy="61912"/>
          </a:xfrm>
          <a:custGeom>
            <a:avLst/>
            <a:gdLst>
              <a:gd name="T0" fmla="*/ 19 w 35"/>
              <a:gd name="T1" fmla="*/ 34 h 34"/>
              <a:gd name="T2" fmla="*/ 0 w 35"/>
              <a:gd name="T3" fmla="*/ 16 h 34"/>
              <a:gd name="T4" fmla="*/ 16 w 35"/>
              <a:gd name="T5" fmla="*/ 0 h 34"/>
              <a:gd name="T6" fmla="*/ 35 w 35"/>
              <a:gd name="T7" fmla="*/ 18 h 34"/>
              <a:gd name="T8" fmla="*/ 19 w 35"/>
              <a:gd name="T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4">
                <a:moveTo>
                  <a:pt x="19" y="34"/>
                </a:moveTo>
                <a:cubicBezTo>
                  <a:pt x="8" y="32"/>
                  <a:pt x="0" y="28"/>
                  <a:pt x="0" y="16"/>
                </a:cubicBezTo>
                <a:cubicBezTo>
                  <a:pt x="0" y="6"/>
                  <a:pt x="7" y="0"/>
                  <a:pt x="16" y="0"/>
                </a:cubicBezTo>
                <a:cubicBezTo>
                  <a:pt x="28" y="0"/>
                  <a:pt x="35" y="6"/>
                  <a:pt x="35" y="18"/>
                </a:cubicBezTo>
                <a:cubicBezTo>
                  <a:pt x="35" y="29"/>
                  <a:pt x="28" y="32"/>
                  <a:pt x="19" y="34"/>
                </a:cubicBezTo>
                <a:close/>
              </a:path>
            </a:pathLst>
          </a:custGeom>
          <a:solidFill>
            <a:srgbClr val="E9B9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3" name="Freeform 110">
            <a:extLst>
              <a:ext uri="{FF2B5EF4-FFF2-40B4-BE49-F238E27FC236}">
                <a16:creationId xmlns:a16="http://schemas.microsoft.com/office/drawing/2014/main" id="{1149074F-2D72-4ED5-BF54-96CE080A95CE}"/>
              </a:ext>
            </a:extLst>
          </p:cNvPr>
          <p:cNvSpPr>
            <a:spLocks/>
          </p:cNvSpPr>
          <p:nvPr/>
        </p:nvSpPr>
        <p:spPr bwMode="auto">
          <a:xfrm>
            <a:off x="7808913" y="4143375"/>
            <a:ext cx="322262" cy="260350"/>
          </a:xfrm>
          <a:custGeom>
            <a:avLst/>
            <a:gdLst>
              <a:gd name="T0" fmla="*/ 15 w 177"/>
              <a:gd name="T1" fmla="*/ 62 h 144"/>
              <a:gd name="T2" fmla="*/ 4 w 177"/>
              <a:gd name="T3" fmla="*/ 28 h 144"/>
              <a:gd name="T4" fmla="*/ 26 w 177"/>
              <a:gd name="T5" fmla="*/ 0 h 144"/>
              <a:gd name="T6" fmla="*/ 165 w 177"/>
              <a:gd name="T7" fmla="*/ 0 h 144"/>
              <a:gd name="T8" fmla="*/ 175 w 177"/>
              <a:gd name="T9" fmla="*/ 14 h 144"/>
              <a:gd name="T10" fmla="*/ 100 w 177"/>
              <a:gd name="T11" fmla="*/ 140 h 144"/>
              <a:gd name="T12" fmla="*/ 93 w 177"/>
              <a:gd name="T13" fmla="*/ 144 h 144"/>
              <a:gd name="T14" fmla="*/ 54 w 177"/>
              <a:gd name="T15" fmla="*/ 120 h 144"/>
              <a:gd name="T16" fmla="*/ 15 w 177"/>
              <a:gd name="T17" fmla="*/ 6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7" h="144">
                <a:moveTo>
                  <a:pt x="15" y="62"/>
                </a:moveTo>
                <a:cubicBezTo>
                  <a:pt x="9" y="52"/>
                  <a:pt x="4" y="41"/>
                  <a:pt x="4" y="28"/>
                </a:cubicBezTo>
                <a:cubicBezTo>
                  <a:pt x="0" y="1"/>
                  <a:pt x="1" y="0"/>
                  <a:pt x="26" y="0"/>
                </a:cubicBezTo>
                <a:cubicBezTo>
                  <a:pt x="73" y="0"/>
                  <a:pt x="119" y="0"/>
                  <a:pt x="165" y="0"/>
                </a:cubicBezTo>
                <a:cubicBezTo>
                  <a:pt x="175" y="0"/>
                  <a:pt x="177" y="7"/>
                  <a:pt x="175" y="14"/>
                </a:cubicBezTo>
                <a:cubicBezTo>
                  <a:pt x="161" y="62"/>
                  <a:pt x="141" y="107"/>
                  <a:pt x="100" y="140"/>
                </a:cubicBezTo>
                <a:cubicBezTo>
                  <a:pt x="98" y="142"/>
                  <a:pt x="96" y="143"/>
                  <a:pt x="93" y="144"/>
                </a:cubicBezTo>
                <a:cubicBezTo>
                  <a:pt x="75" y="144"/>
                  <a:pt x="65" y="132"/>
                  <a:pt x="54" y="120"/>
                </a:cubicBezTo>
                <a:cubicBezTo>
                  <a:pt x="39" y="102"/>
                  <a:pt x="29" y="81"/>
                  <a:pt x="15" y="62"/>
                </a:cubicBezTo>
                <a:close/>
              </a:path>
            </a:pathLst>
          </a:custGeom>
          <a:solidFill>
            <a:srgbClr val="E215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4" name="Freeform 111">
            <a:extLst>
              <a:ext uri="{FF2B5EF4-FFF2-40B4-BE49-F238E27FC236}">
                <a16:creationId xmlns:a16="http://schemas.microsoft.com/office/drawing/2014/main" id="{989EED0F-7130-40C3-B7C4-357C2EE9BC01}"/>
              </a:ext>
            </a:extLst>
          </p:cNvPr>
          <p:cNvSpPr>
            <a:spLocks/>
          </p:cNvSpPr>
          <p:nvPr/>
        </p:nvSpPr>
        <p:spPr bwMode="auto">
          <a:xfrm>
            <a:off x="7796213" y="4135438"/>
            <a:ext cx="398462" cy="301625"/>
          </a:xfrm>
          <a:custGeom>
            <a:avLst/>
            <a:gdLst>
              <a:gd name="T0" fmla="*/ 63 w 219"/>
              <a:gd name="T1" fmla="*/ 122 h 166"/>
              <a:gd name="T2" fmla="*/ 99 w 219"/>
              <a:gd name="T3" fmla="*/ 146 h 166"/>
              <a:gd name="T4" fmla="*/ 185 w 219"/>
              <a:gd name="T5" fmla="*/ 74 h 166"/>
              <a:gd name="T6" fmla="*/ 202 w 219"/>
              <a:gd name="T7" fmla="*/ 31 h 166"/>
              <a:gd name="T8" fmla="*/ 189 w 219"/>
              <a:gd name="T9" fmla="*/ 10 h 166"/>
              <a:gd name="T10" fmla="*/ 178 w 219"/>
              <a:gd name="T11" fmla="*/ 6 h 166"/>
              <a:gd name="T12" fmla="*/ 37 w 219"/>
              <a:gd name="T13" fmla="*/ 6 h 166"/>
              <a:gd name="T14" fmla="*/ 11 w 219"/>
              <a:gd name="T15" fmla="*/ 32 h 166"/>
              <a:gd name="T16" fmla="*/ 9 w 219"/>
              <a:gd name="T17" fmla="*/ 30 h 166"/>
              <a:gd name="T18" fmla="*/ 30 w 219"/>
              <a:gd name="T19" fmla="*/ 1 h 166"/>
              <a:gd name="T20" fmla="*/ 202 w 219"/>
              <a:gd name="T21" fmla="*/ 0 h 166"/>
              <a:gd name="T22" fmla="*/ 216 w 219"/>
              <a:gd name="T23" fmla="*/ 17 h 166"/>
              <a:gd name="T24" fmla="*/ 154 w 219"/>
              <a:gd name="T25" fmla="*/ 135 h 166"/>
              <a:gd name="T26" fmla="*/ 58 w 219"/>
              <a:gd name="T27" fmla="*/ 122 h 166"/>
              <a:gd name="T28" fmla="*/ 63 w 219"/>
              <a:gd name="T29" fmla="*/ 122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166">
                <a:moveTo>
                  <a:pt x="63" y="122"/>
                </a:moveTo>
                <a:cubicBezTo>
                  <a:pt x="72" y="133"/>
                  <a:pt x="83" y="144"/>
                  <a:pt x="99" y="146"/>
                </a:cubicBezTo>
                <a:cubicBezTo>
                  <a:pt x="145" y="142"/>
                  <a:pt x="165" y="108"/>
                  <a:pt x="185" y="74"/>
                </a:cubicBezTo>
                <a:cubicBezTo>
                  <a:pt x="192" y="61"/>
                  <a:pt x="197" y="46"/>
                  <a:pt x="202" y="31"/>
                </a:cubicBezTo>
                <a:cubicBezTo>
                  <a:pt x="206" y="19"/>
                  <a:pt x="206" y="10"/>
                  <a:pt x="189" y="10"/>
                </a:cubicBezTo>
                <a:cubicBezTo>
                  <a:pt x="185" y="11"/>
                  <a:pt x="182" y="9"/>
                  <a:pt x="178" y="6"/>
                </a:cubicBezTo>
                <a:cubicBezTo>
                  <a:pt x="131" y="6"/>
                  <a:pt x="84" y="6"/>
                  <a:pt x="37" y="6"/>
                </a:cubicBezTo>
                <a:cubicBezTo>
                  <a:pt x="11" y="6"/>
                  <a:pt x="11" y="6"/>
                  <a:pt x="11" y="32"/>
                </a:cubicBezTo>
                <a:cubicBezTo>
                  <a:pt x="10" y="31"/>
                  <a:pt x="10" y="31"/>
                  <a:pt x="9" y="30"/>
                </a:cubicBezTo>
                <a:cubicBezTo>
                  <a:pt x="0" y="1"/>
                  <a:pt x="0" y="1"/>
                  <a:pt x="30" y="1"/>
                </a:cubicBezTo>
                <a:cubicBezTo>
                  <a:pt x="87" y="1"/>
                  <a:pt x="144" y="1"/>
                  <a:pt x="202" y="0"/>
                </a:cubicBezTo>
                <a:cubicBezTo>
                  <a:pt x="215" y="0"/>
                  <a:pt x="219" y="3"/>
                  <a:pt x="216" y="17"/>
                </a:cubicBezTo>
                <a:cubicBezTo>
                  <a:pt x="207" y="63"/>
                  <a:pt x="186" y="102"/>
                  <a:pt x="154" y="135"/>
                </a:cubicBezTo>
                <a:cubicBezTo>
                  <a:pt x="123" y="166"/>
                  <a:pt x="83" y="160"/>
                  <a:pt x="58" y="122"/>
                </a:cubicBezTo>
                <a:cubicBezTo>
                  <a:pt x="59" y="120"/>
                  <a:pt x="61" y="120"/>
                  <a:pt x="63" y="122"/>
                </a:cubicBezTo>
                <a:close/>
              </a:path>
            </a:pathLst>
          </a:custGeom>
          <a:solidFill>
            <a:srgbClr val="AD2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5" name="Freeform 112">
            <a:extLst>
              <a:ext uri="{FF2B5EF4-FFF2-40B4-BE49-F238E27FC236}">
                <a16:creationId xmlns:a16="http://schemas.microsoft.com/office/drawing/2014/main" id="{5FA00B42-D95B-4C58-A8DC-5072BC211055}"/>
              </a:ext>
            </a:extLst>
          </p:cNvPr>
          <p:cNvSpPr>
            <a:spLocks/>
          </p:cNvSpPr>
          <p:nvPr/>
        </p:nvSpPr>
        <p:spPr bwMode="auto">
          <a:xfrm>
            <a:off x="7837488" y="4256088"/>
            <a:ext cx="73025" cy="101600"/>
          </a:xfrm>
          <a:custGeom>
            <a:avLst/>
            <a:gdLst>
              <a:gd name="T0" fmla="*/ 41 w 41"/>
              <a:gd name="T1" fmla="*/ 56 h 56"/>
              <a:gd name="T2" fmla="*/ 36 w 41"/>
              <a:gd name="T3" fmla="*/ 56 h 56"/>
              <a:gd name="T4" fmla="*/ 0 w 41"/>
              <a:gd name="T5" fmla="*/ 0 h 56"/>
              <a:gd name="T6" fmla="*/ 24 w 41"/>
              <a:gd name="T7" fmla="*/ 32 h 56"/>
              <a:gd name="T8" fmla="*/ 41 w 41"/>
              <a:gd name="T9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56">
                <a:moveTo>
                  <a:pt x="41" y="56"/>
                </a:moveTo>
                <a:cubicBezTo>
                  <a:pt x="39" y="56"/>
                  <a:pt x="37" y="56"/>
                  <a:pt x="36" y="56"/>
                </a:cubicBezTo>
                <a:cubicBezTo>
                  <a:pt x="19" y="40"/>
                  <a:pt x="8" y="22"/>
                  <a:pt x="0" y="0"/>
                </a:cubicBezTo>
                <a:cubicBezTo>
                  <a:pt x="15" y="6"/>
                  <a:pt x="15" y="22"/>
                  <a:pt x="24" y="32"/>
                </a:cubicBezTo>
                <a:cubicBezTo>
                  <a:pt x="31" y="38"/>
                  <a:pt x="35" y="48"/>
                  <a:pt x="41" y="56"/>
                </a:cubicBezTo>
                <a:close/>
              </a:path>
            </a:pathLst>
          </a:custGeom>
          <a:solidFill>
            <a:srgbClr val="C51A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6" name="Freeform 113">
            <a:extLst>
              <a:ext uri="{FF2B5EF4-FFF2-40B4-BE49-F238E27FC236}">
                <a16:creationId xmlns:a16="http://schemas.microsoft.com/office/drawing/2014/main" id="{F34A03AE-E569-4CF0-963D-234E6E7277D0}"/>
              </a:ext>
            </a:extLst>
          </p:cNvPr>
          <p:cNvSpPr>
            <a:spLocks/>
          </p:cNvSpPr>
          <p:nvPr/>
        </p:nvSpPr>
        <p:spPr bwMode="auto">
          <a:xfrm>
            <a:off x="5953125" y="4725988"/>
            <a:ext cx="166687" cy="80962"/>
          </a:xfrm>
          <a:custGeom>
            <a:avLst/>
            <a:gdLst>
              <a:gd name="T0" fmla="*/ 0 w 92"/>
              <a:gd name="T1" fmla="*/ 29 h 45"/>
              <a:gd name="T2" fmla="*/ 79 w 92"/>
              <a:gd name="T3" fmla="*/ 0 h 45"/>
              <a:gd name="T4" fmla="*/ 92 w 92"/>
              <a:gd name="T5" fmla="*/ 29 h 45"/>
              <a:gd name="T6" fmla="*/ 27 w 92"/>
              <a:gd name="T7" fmla="*/ 42 h 45"/>
              <a:gd name="T8" fmla="*/ 9 w 92"/>
              <a:gd name="T9" fmla="*/ 34 h 45"/>
              <a:gd name="T10" fmla="*/ 0 w 92"/>
              <a:gd name="T11" fmla="*/ 29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" h="45">
                <a:moveTo>
                  <a:pt x="0" y="29"/>
                </a:moveTo>
                <a:cubicBezTo>
                  <a:pt x="21" y="5"/>
                  <a:pt x="53" y="9"/>
                  <a:pt x="79" y="0"/>
                </a:cubicBezTo>
                <a:cubicBezTo>
                  <a:pt x="89" y="8"/>
                  <a:pt x="89" y="19"/>
                  <a:pt x="92" y="29"/>
                </a:cubicBezTo>
                <a:cubicBezTo>
                  <a:pt x="70" y="33"/>
                  <a:pt x="48" y="37"/>
                  <a:pt x="27" y="42"/>
                </a:cubicBezTo>
                <a:cubicBezTo>
                  <a:pt x="16" y="45"/>
                  <a:pt x="12" y="41"/>
                  <a:pt x="9" y="34"/>
                </a:cubicBezTo>
                <a:cubicBezTo>
                  <a:pt x="5" y="34"/>
                  <a:pt x="0" y="37"/>
                  <a:pt x="0" y="29"/>
                </a:cubicBezTo>
                <a:close/>
              </a:path>
            </a:pathLst>
          </a:custGeom>
          <a:solidFill>
            <a:srgbClr val="8D51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7" name="Freeform 114">
            <a:extLst>
              <a:ext uri="{FF2B5EF4-FFF2-40B4-BE49-F238E27FC236}">
                <a16:creationId xmlns:a16="http://schemas.microsoft.com/office/drawing/2014/main" id="{23EBD7F7-7F2D-4F93-A802-632939B18FAF}"/>
              </a:ext>
            </a:extLst>
          </p:cNvPr>
          <p:cNvSpPr>
            <a:spLocks/>
          </p:cNvSpPr>
          <p:nvPr/>
        </p:nvSpPr>
        <p:spPr bwMode="auto">
          <a:xfrm>
            <a:off x="5864225" y="4283075"/>
            <a:ext cx="153987" cy="87312"/>
          </a:xfrm>
          <a:custGeom>
            <a:avLst/>
            <a:gdLst>
              <a:gd name="T0" fmla="*/ 4 w 85"/>
              <a:gd name="T1" fmla="*/ 36 h 48"/>
              <a:gd name="T2" fmla="*/ 1 w 85"/>
              <a:gd name="T3" fmla="*/ 29 h 48"/>
              <a:gd name="T4" fmla="*/ 15 w 85"/>
              <a:gd name="T5" fmla="*/ 14 h 48"/>
              <a:gd name="T6" fmla="*/ 76 w 85"/>
              <a:gd name="T7" fmla="*/ 0 h 48"/>
              <a:gd name="T8" fmla="*/ 85 w 85"/>
              <a:gd name="T9" fmla="*/ 30 h 48"/>
              <a:gd name="T10" fmla="*/ 21 w 85"/>
              <a:gd name="T11" fmla="*/ 43 h 48"/>
              <a:gd name="T12" fmla="*/ 4 w 85"/>
              <a:gd name="T13" fmla="*/ 3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" h="48">
                <a:moveTo>
                  <a:pt x="4" y="36"/>
                </a:moveTo>
                <a:cubicBezTo>
                  <a:pt x="3" y="34"/>
                  <a:pt x="2" y="31"/>
                  <a:pt x="1" y="29"/>
                </a:cubicBezTo>
                <a:cubicBezTo>
                  <a:pt x="0" y="18"/>
                  <a:pt x="7" y="16"/>
                  <a:pt x="15" y="14"/>
                </a:cubicBezTo>
                <a:cubicBezTo>
                  <a:pt x="36" y="10"/>
                  <a:pt x="56" y="5"/>
                  <a:pt x="76" y="0"/>
                </a:cubicBezTo>
                <a:cubicBezTo>
                  <a:pt x="81" y="9"/>
                  <a:pt x="83" y="19"/>
                  <a:pt x="85" y="30"/>
                </a:cubicBezTo>
                <a:cubicBezTo>
                  <a:pt x="63" y="34"/>
                  <a:pt x="42" y="39"/>
                  <a:pt x="21" y="43"/>
                </a:cubicBezTo>
                <a:cubicBezTo>
                  <a:pt x="14" y="45"/>
                  <a:pt x="6" y="48"/>
                  <a:pt x="4" y="36"/>
                </a:cubicBezTo>
                <a:close/>
              </a:path>
            </a:pathLst>
          </a:custGeom>
          <a:solidFill>
            <a:srgbClr val="8E52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8" name="Freeform 115">
            <a:extLst>
              <a:ext uri="{FF2B5EF4-FFF2-40B4-BE49-F238E27FC236}">
                <a16:creationId xmlns:a16="http://schemas.microsoft.com/office/drawing/2014/main" id="{732ABB65-DBBF-4FC0-BA81-F8CB8F5C52A1}"/>
              </a:ext>
            </a:extLst>
          </p:cNvPr>
          <p:cNvSpPr>
            <a:spLocks/>
          </p:cNvSpPr>
          <p:nvPr/>
        </p:nvSpPr>
        <p:spPr bwMode="auto">
          <a:xfrm>
            <a:off x="5910263" y="4508500"/>
            <a:ext cx="160337" cy="84137"/>
          </a:xfrm>
          <a:custGeom>
            <a:avLst/>
            <a:gdLst>
              <a:gd name="T0" fmla="*/ 3 w 88"/>
              <a:gd name="T1" fmla="*/ 29 h 47"/>
              <a:gd name="T2" fmla="*/ 16 w 88"/>
              <a:gd name="T3" fmla="*/ 15 h 47"/>
              <a:gd name="T4" fmla="*/ 78 w 88"/>
              <a:gd name="T5" fmla="*/ 0 h 47"/>
              <a:gd name="T6" fmla="*/ 76 w 88"/>
              <a:gd name="T7" fmla="*/ 31 h 47"/>
              <a:gd name="T8" fmla="*/ 23 w 88"/>
              <a:gd name="T9" fmla="*/ 44 h 47"/>
              <a:gd name="T10" fmla="*/ 7 w 88"/>
              <a:gd name="T11" fmla="*/ 36 h 47"/>
              <a:gd name="T12" fmla="*/ 3 w 88"/>
              <a:gd name="T13" fmla="*/ 29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" h="47">
                <a:moveTo>
                  <a:pt x="3" y="29"/>
                </a:moveTo>
                <a:cubicBezTo>
                  <a:pt x="3" y="20"/>
                  <a:pt x="8" y="17"/>
                  <a:pt x="16" y="15"/>
                </a:cubicBezTo>
                <a:cubicBezTo>
                  <a:pt x="37" y="11"/>
                  <a:pt x="58" y="5"/>
                  <a:pt x="78" y="0"/>
                </a:cubicBezTo>
                <a:cubicBezTo>
                  <a:pt x="85" y="11"/>
                  <a:pt x="88" y="22"/>
                  <a:pt x="76" y="31"/>
                </a:cubicBezTo>
                <a:cubicBezTo>
                  <a:pt x="58" y="35"/>
                  <a:pt x="40" y="40"/>
                  <a:pt x="23" y="44"/>
                </a:cubicBezTo>
                <a:cubicBezTo>
                  <a:pt x="15" y="46"/>
                  <a:pt x="8" y="47"/>
                  <a:pt x="7" y="36"/>
                </a:cubicBezTo>
                <a:cubicBezTo>
                  <a:pt x="4" y="34"/>
                  <a:pt x="0" y="33"/>
                  <a:pt x="3" y="29"/>
                </a:cubicBezTo>
                <a:close/>
              </a:path>
            </a:pathLst>
          </a:custGeom>
          <a:solidFill>
            <a:srgbClr val="8F50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9" name="Freeform 116">
            <a:extLst>
              <a:ext uri="{FF2B5EF4-FFF2-40B4-BE49-F238E27FC236}">
                <a16:creationId xmlns:a16="http://schemas.microsoft.com/office/drawing/2014/main" id="{6018BC97-D38C-4DB7-AD1E-43F10D179E7B}"/>
              </a:ext>
            </a:extLst>
          </p:cNvPr>
          <p:cNvSpPr>
            <a:spLocks/>
          </p:cNvSpPr>
          <p:nvPr/>
        </p:nvSpPr>
        <p:spPr bwMode="auto">
          <a:xfrm>
            <a:off x="5932488" y="4618038"/>
            <a:ext cx="155575" cy="88900"/>
          </a:xfrm>
          <a:custGeom>
            <a:avLst/>
            <a:gdLst>
              <a:gd name="T0" fmla="*/ 86 w 86"/>
              <a:gd name="T1" fmla="*/ 28 h 49"/>
              <a:gd name="T2" fmla="*/ 25 w 86"/>
              <a:gd name="T3" fmla="*/ 42 h 49"/>
              <a:gd name="T4" fmla="*/ 10 w 86"/>
              <a:gd name="T5" fmla="*/ 37 h 49"/>
              <a:gd name="T6" fmla="*/ 3 w 86"/>
              <a:gd name="T7" fmla="*/ 28 h 49"/>
              <a:gd name="T8" fmla="*/ 28 w 86"/>
              <a:gd name="T9" fmla="*/ 11 h 49"/>
              <a:gd name="T10" fmla="*/ 52 w 86"/>
              <a:gd name="T11" fmla="*/ 4 h 49"/>
              <a:gd name="T12" fmla="*/ 55 w 86"/>
              <a:gd name="T13" fmla="*/ 4 h 49"/>
              <a:gd name="T14" fmla="*/ 78 w 86"/>
              <a:gd name="T15" fmla="*/ 0 h 49"/>
              <a:gd name="T16" fmla="*/ 86 w 86"/>
              <a:gd name="T17" fmla="*/ 28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" h="49">
                <a:moveTo>
                  <a:pt x="86" y="28"/>
                </a:moveTo>
                <a:cubicBezTo>
                  <a:pt x="66" y="33"/>
                  <a:pt x="46" y="37"/>
                  <a:pt x="25" y="42"/>
                </a:cubicBezTo>
                <a:cubicBezTo>
                  <a:pt x="20" y="43"/>
                  <a:pt x="12" y="49"/>
                  <a:pt x="10" y="37"/>
                </a:cubicBezTo>
                <a:cubicBezTo>
                  <a:pt x="10" y="32"/>
                  <a:pt x="0" y="35"/>
                  <a:pt x="3" y="28"/>
                </a:cubicBezTo>
                <a:cubicBezTo>
                  <a:pt x="6" y="14"/>
                  <a:pt x="17" y="13"/>
                  <a:pt x="28" y="11"/>
                </a:cubicBezTo>
                <a:cubicBezTo>
                  <a:pt x="36" y="9"/>
                  <a:pt x="44" y="6"/>
                  <a:pt x="52" y="4"/>
                </a:cubicBezTo>
                <a:cubicBezTo>
                  <a:pt x="53" y="3"/>
                  <a:pt x="54" y="3"/>
                  <a:pt x="55" y="4"/>
                </a:cubicBezTo>
                <a:cubicBezTo>
                  <a:pt x="63" y="2"/>
                  <a:pt x="70" y="1"/>
                  <a:pt x="78" y="0"/>
                </a:cubicBezTo>
                <a:cubicBezTo>
                  <a:pt x="86" y="7"/>
                  <a:pt x="86" y="18"/>
                  <a:pt x="86" y="28"/>
                </a:cubicBezTo>
                <a:close/>
              </a:path>
            </a:pathLst>
          </a:custGeom>
          <a:solidFill>
            <a:srgbClr val="8F5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0" name="Freeform 117">
            <a:extLst>
              <a:ext uri="{FF2B5EF4-FFF2-40B4-BE49-F238E27FC236}">
                <a16:creationId xmlns:a16="http://schemas.microsoft.com/office/drawing/2014/main" id="{25C2F528-D526-4C85-BABF-F4336EE87405}"/>
              </a:ext>
            </a:extLst>
          </p:cNvPr>
          <p:cNvSpPr>
            <a:spLocks/>
          </p:cNvSpPr>
          <p:nvPr/>
        </p:nvSpPr>
        <p:spPr bwMode="auto">
          <a:xfrm>
            <a:off x="5883275" y="4406900"/>
            <a:ext cx="160337" cy="79375"/>
          </a:xfrm>
          <a:custGeom>
            <a:avLst/>
            <a:gdLst>
              <a:gd name="T0" fmla="*/ 5 w 88"/>
              <a:gd name="T1" fmla="*/ 25 h 44"/>
              <a:gd name="T2" fmla="*/ 15 w 88"/>
              <a:gd name="T3" fmla="*/ 12 h 44"/>
              <a:gd name="T4" fmla="*/ 71 w 88"/>
              <a:gd name="T5" fmla="*/ 0 h 44"/>
              <a:gd name="T6" fmla="*/ 86 w 88"/>
              <a:gd name="T7" fmla="*/ 15 h 44"/>
              <a:gd name="T8" fmla="*/ 75 w 88"/>
              <a:gd name="T9" fmla="*/ 28 h 44"/>
              <a:gd name="T10" fmla="*/ 35 w 88"/>
              <a:gd name="T11" fmla="*/ 37 h 44"/>
              <a:gd name="T12" fmla="*/ 2 w 88"/>
              <a:gd name="T13" fmla="*/ 32 h 44"/>
              <a:gd name="T14" fmla="*/ 5 w 88"/>
              <a:gd name="T15" fmla="*/ 25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" h="44">
                <a:moveTo>
                  <a:pt x="5" y="25"/>
                </a:moveTo>
                <a:cubicBezTo>
                  <a:pt x="5" y="18"/>
                  <a:pt x="6" y="13"/>
                  <a:pt x="15" y="12"/>
                </a:cubicBezTo>
                <a:cubicBezTo>
                  <a:pt x="34" y="9"/>
                  <a:pt x="52" y="4"/>
                  <a:pt x="71" y="0"/>
                </a:cubicBezTo>
                <a:cubicBezTo>
                  <a:pt x="80" y="0"/>
                  <a:pt x="84" y="6"/>
                  <a:pt x="86" y="15"/>
                </a:cubicBezTo>
                <a:cubicBezTo>
                  <a:pt x="88" y="24"/>
                  <a:pt x="79" y="24"/>
                  <a:pt x="75" y="28"/>
                </a:cubicBezTo>
                <a:cubicBezTo>
                  <a:pt x="61" y="31"/>
                  <a:pt x="48" y="34"/>
                  <a:pt x="35" y="37"/>
                </a:cubicBezTo>
                <a:cubicBezTo>
                  <a:pt x="23" y="40"/>
                  <a:pt x="11" y="44"/>
                  <a:pt x="2" y="32"/>
                </a:cubicBezTo>
                <a:cubicBezTo>
                  <a:pt x="0" y="29"/>
                  <a:pt x="3" y="27"/>
                  <a:pt x="5" y="25"/>
                </a:cubicBezTo>
                <a:close/>
              </a:path>
            </a:pathLst>
          </a:custGeom>
          <a:solidFill>
            <a:srgbClr val="8D5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1" name="Freeform 118">
            <a:extLst>
              <a:ext uri="{FF2B5EF4-FFF2-40B4-BE49-F238E27FC236}">
                <a16:creationId xmlns:a16="http://schemas.microsoft.com/office/drawing/2014/main" id="{E17CFB29-5429-484F-9CD3-17DAB1951347}"/>
              </a:ext>
            </a:extLst>
          </p:cNvPr>
          <p:cNvSpPr>
            <a:spLocks/>
          </p:cNvSpPr>
          <p:nvPr/>
        </p:nvSpPr>
        <p:spPr bwMode="auto">
          <a:xfrm>
            <a:off x="5970588" y="4578350"/>
            <a:ext cx="90487" cy="57150"/>
          </a:xfrm>
          <a:custGeom>
            <a:avLst/>
            <a:gdLst>
              <a:gd name="T0" fmla="*/ 34 w 50"/>
              <a:gd name="T1" fmla="*/ 26 h 31"/>
              <a:gd name="T2" fmla="*/ 33 w 50"/>
              <a:gd name="T3" fmla="*/ 27 h 31"/>
              <a:gd name="T4" fmla="*/ 31 w 50"/>
              <a:gd name="T5" fmla="*/ 26 h 31"/>
              <a:gd name="T6" fmla="*/ 3 w 50"/>
              <a:gd name="T7" fmla="*/ 21 h 31"/>
              <a:gd name="T8" fmla="*/ 25 w 50"/>
              <a:gd name="T9" fmla="*/ 9 h 31"/>
              <a:gd name="T10" fmla="*/ 43 w 50"/>
              <a:gd name="T11" fmla="*/ 9 h 31"/>
              <a:gd name="T12" fmla="*/ 34 w 50"/>
              <a:gd name="T13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" h="31">
                <a:moveTo>
                  <a:pt x="34" y="26"/>
                </a:moveTo>
                <a:cubicBezTo>
                  <a:pt x="33" y="27"/>
                  <a:pt x="33" y="27"/>
                  <a:pt x="33" y="27"/>
                </a:cubicBezTo>
                <a:cubicBezTo>
                  <a:pt x="31" y="26"/>
                  <a:pt x="31" y="26"/>
                  <a:pt x="31" y="26"/>
                </a:cubicBezTo>
                <a:cubicBezTo>
                  <a:pt x="21" y="24"/>
                  <a:pt x="5" y="31"/>
                  <a:pt x="3" y="21"/>
                </a:cubicBezTo>
                <a:cubicBezTo>
                  <a:pt x="0" y="8"/>
                  <a:pt x="19" y="18"/>
                  <a:pt x="25" y="9"/>
                </a:cubicBezTo>
                <a:cubicBezTo>
                  <a:pt x="29" y="4"/>
                  <a:pt x="37" y="0"/>
                  <a:pt x="43" y="9"/>
                </a:cubicBezTo>
                <a:cubicBezTo>
                  <a:pt x="50" y="20"/>
                  <a:pt x="37" y="20"/>
                  <a:pt x="34" y="26"/>
                </a:cubicBezTo>
                <a:close/>
              </a:path>
            </a:pathLst>
          </a:custGeom>
          <a:solidFill>
            <a:srgbClr val="F2F2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2" name="Freeform 119">
            <a:extLst>
              <a:ext uri="{FF2B5EF4-FFF2-40B4-BE49-F238E27FC236}">
                <a16:creationId xmlns:a16="http://schemas.microsoft.com/office/drawing/2014/main" id="{04FB6136-11FD-458F-B6F3-7157328F30CF}"/>
              </a:ext>
            </a:extLst>
          </p:cNvPr>
          <p:cNvSpPr>
            <a:spLocks/>
          </p:cNvSpPr>
          <p:nvPr/>
        </p:nvSpPr>
        <p:spPr bwMode="auto">
          <a:xfrm>
            <a:off x="5819775" y="4668838"/>
            <a:ext cx="130175" cy="47625"/>
          </a:xfrm>
          <a:custGeom>
            <a:avLst/>
            <a:gdLst>
              <a:gd name="T0" fmla="*/ 65 w 72"/>
              <a:gd name="T1" fmla="*/ 0 h 26"/>
              <a:gd name="T2" fmla="*/ 72 w 72"/>
              <a:gd name="T3" fmla="*/ 9 h 26"/>
              <a:gd name="T4" fmla="*/ 14 w 72"/>
              <a:gd name="T5" fmla="*/ 19 h 26"/>
              <a:gd name="T6" fmla="*/ 1 w 72"/>
              <a:gd name="T7" fmla="*/ 13 h 26"/>
              <a:gd name="T8" fmla="*/ 65 w 72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" h="26">
                <a:moveTo>
                  <a:pt x="65" y="0"/>
                </a:moveTo>
                <a:cubicBezTo>
                  <a:pt x="67" y="3"/>
                  <a:pt x="70" y="6"/>
                  <a:pt x="72" y="9"/>
                </a:cubicBezTo>
                <a:cubicBezTo>
                  <a:pt x="52" y="7"/>
                  <a:pt x="34" y="16"/>
                  <a:pt x="14" y="19"/>
                </a:cubicBezTo>
                <a:cubicBezTo>
                  <a:pt x="10" y="19"/>
                  <a:pt x="0" y="26"/>
                  <a:pt x="1" y="13"/>
                </a:cubicBezTo>
                <a:cubicBezTo>
                  <a:pt x="23" y="8"/>
                  <a:pt x="44" y="4"/>
                  <a:pt x="65" y="0"/>
                </a:cubicBezTo>
                <a:close/>
              </a:path>
            </a:pathLst>
          </a:custGeom>
          <a:solidFill>
            <a:srgbClr val="876D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3" name="Freeform 120">
            <a:extLst>
              <a:ext uri="{FF2B5EF4-FFF2-40B4-BE49-F238E27FC236}">
                <a16:creationId xmlns:a16="http://schemas.microsoft.com/office/drawing/2014/main" id="{B46813AA-C590-41B9-81C2-F81404FAAA51}"/>
              </a:ext>
            </a:extLst>
          </p:cNvPr>
          <p:cNvSpPr>
            <a:spLocks/>
          </p:cNvSpPr>
          <p:nvPr/>
        </p:nvSpPr>
        <p:spPr bwMode="auto">
          <a:xfrm>
            <a:off x="5794375" y="4560888"/>
            <a:ext cx="128587" cy="38100"/>
          </a:xfrm>
          <a:custGeom>
            <a:avLst/>
            <a:gdLst>
              <a:gd name="T0" fmla="*/ 67 w 71"/>
              <a:gd name="T1" fmla="*/ 0 h 21"/>
              <a:gd name="T2" fmla="*/ 71 w 71"/>
              <a:gd name="T3" fmla="*/ 7 h 21"/>
              <a:gd name="T4" fmla="*/ 1 w 71"/>
              <a:gd name="T5" fmla="*/ 21 h 21"/>
              <a:gd name="T6" fmla="*/ 0 w 71"/>
              <a:gd name="T7" fmla="*/ 16 h 21"/>
              <a:gd name="T8" fmla="*/ 67 w 71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" h="21">
                <a:moveTo>
                  <a:pt x="67" y="0"/>
                </a:moveTo>
                <a:cubicBezTo>
                  <a:pt x="68" y="2"/>
                  <a:pt x="69" y="5"/>
                  <a:pt x="71" y="7"/>
                </a:cubicBezTo>
                <a:cubicBezTo>
                  <a:pt x="48" y="12"/>
                  <a:pt x="25" y="16"/>
                  <a:pt x="1" y="21"/>
                </a:cubicBezTo>
                <a:cubicBezTo>
                  <a:pt x="1" y="19"/>
                  <a:pt x="1" y="17"/>
                  <a:pt x="0" y="16"/>
                </a:cubicBezTo>
                <a:cubicBezTo>
                  <a:pt x="22" y="8"/>
                  <a:pt x="44" y="4"/>
                  <a:pt x="67" y="0"/>
                </a:cubicBezTo>
                <a:close/>
              </a:path>
            </a:pathLst>
          </a:custGeom>
          <a:solidFill>
            <a:srgbClr val="8571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4" name="Freeform 121">
            <a:extLst>
              <a:ext uri="{FF2B5EF4-FFF2-40B4-BE49-F238E27FC236}">
                <a16:creationId xmlns:a16="http://schemas.microsoft.com/office/drawing/2014/main" id="{C0A175D6-4812-44F6-A957-971EB8BE44F5}"/>
              </a:ext>
            </a:extLst>
          </p:cNvPr>
          <p:cNvSpPr>
            <a:spLocks/>
          </p:cNvSpPr>
          <p:nvPr/>
        </p:nvSpPr>
        <p:spPr bwMode="auto">
          <a:xfrm>
            <a:off x="5767388" y="4451350"/>
            <a:ext cx="125412" cy="41275"/>
          </a:xfrm>
          <a:custGeom>
            <a:avLst/>
            <a:gdLst>
              <a:gd name="T0" fmla="*/ 69 w 69"/>
              <a:gd name="T1" fmla="*/ 0 h 23"/>
              <a:gd name="T2" fmla="*/ 66 w 69"/>
              <a:gd name="T3" fmla="*/ 7 h 23"/>
              <a:gd name="T4" fmla="*/ 3 w 69"/>
              <a:gd name="T5" fmla="*/ 23 h 23"/>
              <a:gd name="T6" fmla="*/ 15 w 69"/>
              <a:gd name="T7" fmla="*/ 12 h 23"/>
              <a:gd name="T8" fmla="*/ 69 w 69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23">
                <a:moveTo>
                  <a:pt x="69" y="0"/>
                </a:moveTo>
                <a:cubicBezTo>
                  <a:pt x="68" y="2"/>
                  <a:pt x="67" y="5"/>
                  <a:pt x="66" y="7"/>
                </a:cubicBezTo>
                <a:cubicBezTo>
                  <a:pt x="45" y="13"/>
                  <a:pt x="24" y="18"/>
                  <a:pt x="3" y="23"/>
                </a:cubicBezTo>
                <a:cubicBezTo>
                  <a:pt x="0" y="12"/>
                  <a:pt x="10" y="14"/>
                  <a:pt x="15" y="12"/>
                </a:cubicBezTo>
                <a:cubicBezTo>
                  <a:pt x="33" y="8"/>
                  <a:pt x="51" y="4"/>
                  <a:pt x="69" y="0"/>
                </a:cubicBezTo>
                <a:close/>
              </a:path>
            </a:pathLst>
          </a:custGeom>
          <a:solidFill>
            <a:srgbClr val="816B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5" name="Freeform 122">
            <a:extLst>
              <a:ext uri="{FF2B5EF4-FFF2-40B4-BE49-F238E27FC236}">
                <a16:creationId xmlns:a16="http://schemas.microsoft.com/office/drawing/2014/main" id="{FB4AAB87-2D45-419F-BEDE-AE3A0C3C0D0A}"/>
              </a:ext>
            </a:extLst>
          </p:cNvPr>
          <p:cNvSpPr>
            <a:spLocks/>
          </p:cNvSpPr>
          <p:nvPr/>
        </p:nvSpPr>
        <p:spPr bwMode="auto">
          <a:xfrm>
            <a:off x="5843588" y="4778375"/>
            <a:ext cx="125412" cy="36512"/>
          </a:xfrm>
          <a:custGeom>
            <a:avLst/>
            <a:gdLst>
              <a:gd name="T0" fmla="*/ 60 w 69"/>
              <a:gd name="T1" fmla="*/ 0 h 20"/>
              <a:gd name="T2" fmla="*/ 69 w 69"/>
              <a:gd name="T3" fmla="*/ 5 h 20"/>
              <a:gd name="T4" fmla="*/ 0 w 69"/>
              <a:gd name="T5" fmla="*/ 20 h 20"/>
              <a:gd name="T6" fmla="*/ 8 w 69"/>
              <a:gd name="T7" fmla="*/ 11 h 20"/>
              <a:gd name="T8" fmla="*/ 60 w 69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20">
                <a:moveTo>
                  <a:pt x="60" y="0"/>
                </a:moveTo>
                <a:cubicBezTo>
                  <a:pt x="63" y="2"/>
                  <a:pt x="66" y="3"/>
                  <a:pt x="69" y="5"/>
                </a:cubicBezTo>
                <a:cubicBezTo>
                  <a:pt x="46" y="11"/>
                  <a:pt x="24" y="17"/>
                  <a:pt x="0" y="20"/>
                </a:cubicBezTo>
                <a:cubicBezTo>
                  <a:pt x="0" y="14"/>
                  <a:pt x="3" y="12"/>
                  <a:pt x="8" y="11"/>
                </a:cubicBezTo>
                <a:cubicBezTo>
                  <a:pt x="26" y="8"/>
                  <a:pt x="43" y="4"/>
                  <a:pt x="60" y="0"/>
                </a:cubicBezTo>
                <a:close/>
              </a:path>
            </a:pathLst>
          </a:custGeom>
          <a:solidFill>
            <a:srgbClr val="8A71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6" name="Freeform 123">
            <a:extLst>
              <a:ext uri="{FF2B5EF4-FFF2-40B4-BE49-F238E27FC236}">
                <a16:creationId xmlns:a16="http://schemas.microsoft.com/office/drawing/2014/main" id="{DDD9321B-E382-4029-8BC3-D78D71F58DF5}"/>
              </a:ext>
            </a:extLst>
          </p:cNvPr>
          <p:cNvSpPr>
            <a:spLocks/>
          </p:cNvSpPr>
          <p:nvPr/>
        </p:nvSpPr>
        <p:spPr bwMode="auto">
          <a:xfrm>
            <a:off x="7434263" y="1903413"/>
            <a:ext cx="73025" cy="79375"/>
          </a:xfrm>
          <a:custGeom>
            <a:avLst/>
            <a:gdLst>
              <a:gd name="T0" fmla="*/ 31 w 40"/>
              <a:gd name="T1" fmla="*/ 13 h 44"/>
              <a:gd name="T2" fmla="*/ 35 w 40"/>
              <a:gd name="T3" fmla="*/ 29 h 44"/>
              <a:gd name="T4" fmla="*/ 29 w 40"/>
              <a:gd name="T5" fmla="*/ 31 h 44"/>
              <a:gd name="T6" fmla="*/ 5 w 40"/>
              <a:gd name="T7" fmla="*/ 34 h 44"/>
              <a:gd name="T8" fmla="*/ 7 w 40"/>
              <a:gd name="T9" fmla="*/ 9 h 44"/>
              <a:gd name="T10" fmla="*/ 31 w 40"/>
              <a:gd name="T11" fmla="*/ 1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" h="44">
                <a:moveTo>
                  <a:pt x="31" y="13"/>
                </a:moveTo>
                <a:cubicBezTo>
                  <a:pt x="32" y="18"/>
                  <a:pt x="40" y="22"/>
                  <a:pt x="35" y="29"/>
                </a:cubicBezTo>
                <a:cubicBezTo>
                  <a:pt x="33" y="30"/>
                  <a:pt x="31" y="30"/>
                  <a:pt x="29" y="31"/>
                </a:cubicBezTo>
                <a:cubicBezTo>
                  <a:pt x="21" y="35"/>
                  <a:pt x="12" y="44"/>
                  <a:pt x="5" y="34"/>
                </a:cubicBezTo>
                <a:cubicBezTo>
                  <a:pt x="0" y="27"/>
                  <a:pt x="1" y="16"/>
                  <a:pt x="7" y="9"/>
                </a:cubicBezTo>
                <a:cubicBezTo>
                  <a:pt x="15" y="0"/>
                  <a:pt x="23" y="8"/>
                  <a:pt x="31" y="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7" name="Freeform 124">
            <a:extLst>
              <a:ext uri="{FF2B5EF4-FFF2-40B4-BE49-F238E27FC236}">
                <a16:creationId xmlns:a16="http://schemas.microsoft.com/office/drawing/2014/main" id="{3201BD90-39A2-4E4E-BE6E-74176D685CB7}"/>
              </a:ext>
            </a:extLst>
          </p:cNvPr>
          <p:cNvSpPr>
            <a:spLocks/>
          </p:cNvSpPr>
          <p:nvPr/>
        </p:nvSpPr>
        <p:spPr bwMode="auto">
          <a:xfrm>
            <a:off x="7192963" y="1878013"/>
            <a:ext cx="38100" cy="36512"/>
          </a:xfrm>
          <a:custGeom>
            <a:avLst/>
            <a:gdLst>
              <a:gd name="T0" fmla="*/ 16 w 21"/>
              <a:gd name="T1" fmla="*/ 3 h 20"/>
              <a:gd name="T2" fmla="*/ 10 w 21"/>
              <a:gd name="T3" fmla="*/ 19 h 20"/>
              <a:gd name="T4" fmla="*/ 0 w 21"/>
              <a:gd name="T5" fmla="*/ 12 h 20"/>
              <a:gd name="T6" fmla="*/ 16 w 21"/>
              <a:gd name="T7" fmla="*/ 3 h 20"/>
              <a:gd name="T8" fmla="*/ 16 w 21"/>
              <a:gd name="T9" fmla="*/ 3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0">
                <a:moveTo>
                  <a:pt x="16" y="3"/>
                </a:moveTo>
                <a:cubicBezTo>
                  <a:pt x="19" y="10"/>
                  <a:pt x="21" y="17"/>
                  <a:pt x="10" y="19"/>
                </a:cubicBezTo>
                <a:cubicBezTo>
                  <a:pt x="5" y="20"/>
                  <a:pt x="0" y="18"/>
                  <a:pt x="0" y="12"/>
                </a:cubicBezTo>
                <a:cubicBezTo>
                  <a:pt x="1" y="0"/>
                  <a:pt x="10" y="4"/>
                  <a:pt x="16" y="3"/>
                </a:cubicBezTo>
                <a:cubicBezTo>
                  <a:pt x="16" y="3"/>
                  <a:pt x="16" y="3"/>
                  <a:pt x="16" y="3"/>
                </a:cubicBezTo>
                <a:close/>
              </a:path>
            </a:pathLst>
          </a:custGeom>
          <a:solidFill>
            <a:srgbClr val="F6A9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8" name="Freeform 125">
            <a:extLst>
              <a:ext uri="{FF2B5EF4-FFF2-40B4-BE49-F238E27FC236}">
                <a16:creationId xmlns:a16="http://schemas.microsoft.com/office/drawing/2014/main" id="{1CBABC4E-4CC4-4721-AD56-BEBCC29E58AB}"/>
              </a:ext>
            </a:extLst>
          </p:cNvPr>
          <p:cNvSpPr>
            <a:spLocks/>
          </p:cNvSpPr>
          <p:nvPr/>
        </p:nvSpPr>
        <p:spPr bwMode="auto">
          <a:xfrm>
            <a:off x="7202488" y="1966913"/>
            <a:ext cx="30162" cy="26987"/>
          </a:xfrm>
          <a:custGeom>
            <a:avLst/>
            <a:gdLst>
              <a:gd name="T0" fmla="*/ 7 w 17"/>
              <a:gd name="T1" fmla="*/ 1 h 15"/>
              <a:gd name="T2" fmla="*/ 17 w 17"/>
              <a:gd name="T3" fmla="*/ 9 h 15"/>
              <a:gd name="T4" fmla="*/ 8 w 17"/>
              <a:gd name="T5" fmla="*/ 14 h 15"/>
              <a:gd name="T6" fmla="*/ 0 w 17"/>
              <a:gd name="T7" fmla="*/ 8 h 15"/>
              <a:gd name="T8" fmla="*/ 7 w 17"/>
              <a:gd name="T9" fmla="*/ 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5">
                <a:moveTo>
                  <a:pt x="7" y="1"/>
                </a:moveTo>
                <a:cubicBezTo>
                  <a:pt x="11" y="3"/>
                  <a:pt x="17" y="4"/>
                  <a:pt x="17" y="9"/>
                </a:cubicBezTo>
                <a:cubicBezTo>
                  <a:pt x="17" y="15"/>
                  <a:pt x="12" y="14"/>
                  <a:pt x="8" y="14"/>
                </a:cubicBezTo>
                <a:cubicBezTo>
                  <a:pt x="4" y="14"/>
                  <a:pt x="0" y="13"/>
                  <a:pt x="0" y="8"/>
                </a:cubicBezTo>
                <a:cubicBezTo>
                  <a:pt x="0" y="3"/>
                  <a:pt x="2" y="0"/>
                  <a:pt x="7" y="1"/>
                </a:cubicBezTo>
                <a:close/>
              </a:path>
            </a:pathLst>
          </a:custGeom>
          <a:solidFill>
            <a:srgbClr val="F6A9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9" name="Freeform 126">
            <a:extLst>
              <a:ext uri="{FF2B5EF4-FFF2-40B4-BE49-F238E27FC236}">
                <a16:creationId xmlns:a16="http://schemas.microsoft.com/office/drawing/2014/main" id="{2C7F9FC2-EADF-46F7-8619-7D077BCEA9E9}"/>
              </a:ext>
            </a:extLst>
          </p:cNvPr>
          <p:cNvSpPr>
            <a:spLocks/>
          </p:cNvSpPr>
          <p:nvPr/>
        </p:nvSpPr>
        <p:spPr bwMode="auto">
          <a:xfrm>
            <a:off x="7483475" y="1882775"/>
            <a:ext cx="30162" cy="28575"/>
          </a:xfrm>
          <a:custGeom>
            <a:avLst/>
            <a:gdLst>
              <a:gd name="T0" fmla="*/ 3 w 17"/>
              <a:gd name="T1" fmla="*/ 0 h 16"/>
              <a:gd name="T2" fmla="*/ 15 w 17"/>
              <a:gd name="T3" fmla="*/ 11 h 16"/>
              <a:gd name="T4" fmla="*/ 10 w 17"/>
              <a:gd name="T5" fmla="*/ 15 h 16"/>
              <a:gd name="T6" fmla="*/ 4 w 17"/>
              <a:gd name="T7" fmla="*/ 0 h 16"/>
              <a:gd name="T8" fmla="*/ 3 w 17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6">
                <a:moveTo>
                  <a:pt x="3" y="0"/>
                </a:moveTo>
                <a:cubicBezTo>
                  <a:pt x="10" y="0"/>
                  <a:pt x="17" y="1"/>
                  <a:pt x="15" y="11"/>
                </a:cubicBezTo>
                <a:cubicBezTo>
                  <a:pt x="15" y="13"/>
                  <a:pt x="13" y="16"/>
                  <a:pt x="10" y="15"/>
                </a:cubicBezTo>
                <a:cubicBezTo>
                  <a:pt x="0" y="14"/>
                  <a:pt x="5" y="5"/>
                  <a:pt x="4" y="0"/>
                </a:cubicBezTo>
                <a:cubicBezTo>
                  <a:pt x="4" y="0"/>
                  <a:pt x="3" y="0"/>
                  <a:pt x="3" y="0"/>
                </a:cubicBezTo>
                <a:close/>
              </a:path>
            </a:pathLst>
          </a:custGeom>
          <a:solidFill>
            <a:srgbClr val="F6A9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0" name="Freeform 127">
            <a:extLst>
              <a:ext uri="{FF2B5EF4-FFF2-40B4-BE49-F238E27FC236}">
                <a16:creationId xmlns:a16="http://schemas.microsoft.com/office/drawing/2014/main" id="{153860EA-4FC1-4ABF-BEC5-9E8D0AD2C596}"/>
              </a:ext>
            </a:extLst>
          </p:cNvPr>
          <p:cNvSpPr>
            <a:spLocks/>
          </p:cNvSpPr>
          <p:nvPr/>
        </p:nvSpPr>
        <p:spPr bwMode="auto">
          <a:xfrm>
            <a:off x="4900613" y="2195513"/>
            <a:ext cx="101600" cy="95250"/>
          </a:xfrm>
          <a:custGeom>
            <a:avLst/>
            <a:gdLst>
              <a:gd name="T0" fmla="*/ 27 w 56"/>
              <a:gd name="T1" fmla="*/ 0 h 53"/>
              <a:gd name="T2" fmla="*/ 55 w 56"/>
              <a:gd name="T3" fmla="*/ 25 h 53"/>
              <a:gd name="T4" fmla="*/ 30 w 56"/>
              <a:gd name="T5" fmla="*/ 52 h 53"/>
              <a:gd name="T6" fmla="*/ 0 w 56"/>
              <a:gd name="T7" fmla="*/ 26 h 53"/>
              <a:gd name="T8" fmla="*/ 27 w 56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3">
                <a:moveTo>
                  <a:pt x="27" y="0"/>
                </a:moveTo>
                <a:cubicBezTo>
                  <a:pt x="41" y="0"/>
                  <a:pt x="56" y="12"/>
                  <a:pt x="55" y="25"/>
                </a:cubicBezTo>
                <a:cubicBezTo>
                  <a:pt x="53" y="39"/>
                  <a:pt x="46" y="51"/>
                  <a:pt x="30" y="52"/>
                </a:cubicBezTo>
                <a:cubicBezTo>
                  <a:pt x="16" y="53"/>
                  <a:pt x="0" y="40"/>
                  <a:pt x="0" y="26"/>
                </a:cubicBezTo>
                <a:cubicBezTo>
                  <a:pt x="0" y="11"/>
                  <a:pt x="12" y="0"/>
                  <a:pt x="27" y="0"/>
                </a:cubicBezTo>
                <a:close/>
              </a:path>
            </a:pathLst>
          </a:custGeom>
          <a:solidFill>
            <a:srgbClr val="F4B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1" name="Freeform 128">
            <a:extLst>
              <a:ext uri="{FF2B5EF4-FFF2-40B4-BE49-F238E27FC236}">
                <a16:creationId xmlns:a16="http://schemas.microsoft.com/office/drawing/2014/main" id="{BE9043E6-C8B2-4922-85A7-FBE76632DCA9}"/>
              </a:ext>
            </a:extLst>
          </p:cNvPr>
          <p:cNvSpPr>
            <a:spLocks/>
          </p:cNvSpPr>
          <p:nvPr/>
        </p:nvSpPr>
        <p:spPr bwMode="auto">
          <a:xfrm>
            <a:off x="7975600" y="4144963"/>
            <a:ext cx="214312" cy="266700"/>
          </a:xfrm>
          <a:custGeom>
            <a:avLst/>
            <a:gdLst>
              <a:gd name="T0" fmla="*/ 79 w 118"/>
              <a:gd name="T1" fmla="*/ 1 h 147"/>
              <a:gd name="T2" fmla="*/ 104 w 118"/>
              <a:gd name="T3" fmla="*/ 39 h 147"/>
              <a:gd name="T4" fmla="*/ 45 w 118"/>
              <a:gd name="T5" fmla="*/ 130 h 147"/>
              <a:gd name="T6" fmla="*/ 0 w 118"/>
              <a:gd name="T7" fmla="*/ 141 h 147"/>
              <a:gd name="T8" fmla="*/ 72 w 118"/>
              <a:gd name="T9" fmla="*/ 27 h 147"/>
              <a:gd name="T10" fmla="*/ 79 w 118"/>
              <a:gd name="T11" fmla="*/ 1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8" h="147">
                <a:moveTo>
                  <a:pt x="79" y="1"/>
                </a:moveTo>
                <a:cubicBezTo>
                  <a:pt x="115" y="0"/>
                  <a:pt x="118" y="6"/>
                  <a:pt x="104" y="39"/>
                </a:cubicBezTo>
                <a:cubicBezTo>
                  <a:pt x="90" y="73"/>
                  <a:pt x="73" y="105"/>
                  <a:pt x="45" y="130"/>
                </a:cubicBezTo>
                <a:cubicBezTo>
                  <a:pt x="32" y="141"/>
                  <a:pt x="17" y="147"/>
                  <a:pt x="0" y="141"/>
                </a:cubicBezTo>
                <a:cubicBezTo>
                  <a:pt x="36" y="111"/>
                  <a:pt x="59" y="72"/>
                  <a:pt x="72" y="27"/>
                </a:cubicBezTo>
                <a:cubicBezTo>
                  <a:pt x="74" y="19"/>
                  <a:pt x="83" y="11"/>
                  <a:pt x="79" y="1"/>
                </a:cubicBezTo>
                <a:close/>
              </a:path>
            </a:pathLst>
          </a:custGeom>
          <a:solidFill>
            <a:srgbClr val="C51A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2" name="Freeform 129">
            <a:extLst>
              <a:ext uri="{FF2B5EF4-FFF2-40B4-BE49-F238E27FC236}">
                <a16:creationId xmlns:a16="http://schemas.microsoft.com/office/drawing/2014/main" id="{A2740D0F-68F2-499E-8BFE-ED500F9C8C6F}"/>
              </a:ext>
            </a:extLst>
          </p:cNvPr>
          <p:cNvSpPr>
            <a:spLocks/>
          </p:cNvSpPr>
          <p:nvPr/>
        </p:nvSpPr>
        <p:spPr bwMode="auto">
          <a:xfrm>
            <a:off x="4918075" y="2203450"/>
            <a:ext cx="65087" cy="73025"/>
          </a:xfrm>
          <a:custGeom>
            <a:avLst/>
            <a:gdLst>
              <a:gd name="T0" fmla="*/ 13 w 36"/>
              <a:gd name="T1" fmla="*/ 8 h 40"/>
              <a:gd name="T2" fmla="*/ 36 w 36"/>
              <a:gd name="T3" fmla="*/ 14 h 40"/>
              <a:gd name="T4" fmla="*/ 16 w 36"/>
              <a:gd name="T5" fmla="*/ 38 h 40"/>
              <a:gd name="T6" fmla="*/ 1 w 36"/>
              <a:gd name="T7" fmla="*/ 13 h 40"/>
              <a:gd name="T8" fmla="*/ 13 w 36"/>
              <a:gd name="T9" fmla="*/ 8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40">
                <a:moveTo>
                  <a:pt x="13" y="8"/>
                </a:moveTo>
                <a:cubicBezTo>
                  <a:pt x="18" y="18"/>
                  <a:pt x="30" y="0"/>
                  <a:pt x="36" y="14"/>
                </a:cubicBezTo>
                <a:cubicBezTo>
                  <a:pt x="22" y="16"/>
                  <a:pt x="30" y="40"/>
                  <a:pt x="16" y="38"/>
                </a:cubicBezTo>
                <a:cubicBezTo>
                  <a:pt x="10" y="37"/>
                  <a:pt x="4" y="22"/>
                  <a:pt x="1" y="13"/>
                </a:cubicBezTo>
                <a:cubicBezTo>
                  <a:pt x="0" y="9"/>
                  <a:pt x="7" y="7"/>
                  <a:pt x="13" y="8"/>
                </a:cubicBezTo>
                <a:close/>
              </a:path>
            </a:pathLst>
          </a:custGeom>
          <a:solidFill>
            <a:srgbClr val="CA7E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14" name="Imagen 3013">
            <a:extLst>
              <a:ext uri="{FF2B5EF4-FFF2-40B4-BE49-F238E27FC236}">
                <a16:creationId xmlns:a16="http://schemas.microsoft.com/office/drawing/2014/main" id="{4C0CD090-6D44-4CF3-9F28-1575AC352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16" y="2782583"/>
            <a:ext cx="1622310" cy="2190119"/>
          </a:xfrm>
          <a:prstGeom prst="rect">
            <a:avLst/>
          </a:prstGeom>
        </p:spPr>
      </p:pic>
      <p:pic>
        <p:nvPicPr>
          <p:cNvPr id="3016" name="Imagen 3015">
            <a:extLst>
              <a:ext uri="{FF2B5EF4-FFF2-40B4-BE49-F238E27FC236}">
                <a16:creationId xmlns:a16="http://schemas.microsoft.com/office/drawing/2014/main" id="{6AC7B626-820E-4524-8E2F-E724DB263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302" y="3993672"/>
            <a:ext cx="1692713" cy="914769"/>
          </a:xfrm>
          <a:prstGeom prst="rect">
            <a:avLst/>
          </a:prstGeom>
        </p:spPr>
      </p:pic>
      <p:pic>
        <p:nvPicPr>
          <p:cNvPr id="3018" name="Imagen 3017">
            <a:extLst>
              <a:ext uri="{FF2B5EF4-FFF2-40B4-BE49-F238E27FC236}">
                <a16:creationId xmlns:a16="http://schemas.microsoft.com/office/drawing/2014/main" id="{BE6D4519-2DC1-421B-86F4-B55EF39D32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396" y="2977663"/>
            <a:ext cx="1730982" cy="777261"/>
          </a:xfrm>
          <a:prstGeom prst="rect">
            <a:avLst/>
          </a:prstGeom>
        </p:spPr>
      </p:pic>
      <p:pic>
        <p:nvPicPr>
          <p:cNvPr id="3020" name="Imagen 3019">
            <a:extLst>
              <a:ext uri="{FF2B5EF4-FFF2-40B4-BE49-F238E27FC236}">
                <a16:creationId xmlns:a16="http://schemas.microsoft.com/office/drawing/2014/main" id="{9E1059B6-FAD2-40DF-9196-8E8D2D288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1550" y="1072828"/>
            <a:ext cx="1809600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0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417888" y="368877"/>
            <a:ext cx="360770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l"/>
            <a:r>
              <a:rPr lang="en" dirty="0">
                <a:solidFill>
                  <a:srgbClr val="DAB8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RESOURCES</a:t>
            </a:r>
            <a:endParaRPr dirty="0">
              <a:solidFill>
                <a:srgbClr val="DAB84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72B0DFD-554A-4CAD-AFED-B251FE349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79" y="1011163"/>
            <a:ext cx="2554142" cy="25222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3CADC3D-61BA-419E-BD36-67E521309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406" y="212685"/>
            <a:ext cx="3577915" cy="47181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AD03E3F-CDA3-4FF5-9C33-58C0EAFD5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7410" y="1011163"/>
            <a:ext cx="2320996" cy="255076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AD59524-7335-484D-AB88-041E67CEDA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1473" y="3450996"/>
            <a:ext cx="1360628" cy="159075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AA558B7-4564-4223-8086-7D3D7DB3DC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298" y="3603021"/>
            <a:ext cx="893272" cy="143418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C884E84-21A1-4ACE-B0B4-350C5AE6B8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7605" y="3645962"/>
            <a:ext cx="1628267" cy="137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6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4" y="1119117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1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1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7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21" y="1139040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8" y="3464240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6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12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3" y="2658938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9" y="3460065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3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8" y="1154563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9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3263397" y="1109080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7"/>
            <a:ext cx="303110" cy="420181"/>
            <a:chOff x="-38860325" y="3221750"/>
            <a:chExt cx="228425" cy="316650"/>
          </a:xfrm>
          <a:solidFill>
            <a:srgbClr val="DAB84E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1" y="1800673"/>
            <a:ext cx="483152" cy="480761"/>
            <a:chOff x="-38538975" y="3954250"/>
            <a:chExt cx="318225" cy="316650"/>
          </a:xfrm>
          <a:solidFill>
            <a:srgbClr val="DAB84E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4"/>
            <a:ext cx="371546" cy="331550"/>
            <a:chOff x="-42996150" y="3612600"/>
            <a:chExt cx="323750" cy="288900"/>
          </a:xfrm>
          <a:solidFill>
            <a:srgbClr val="DAB84E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72"/>
            <a:ext cx="372406" cy="364373"/>
            <a:chOff x="-41117650" y="3605525"/>
            <a:chExt cx="324500" cy="317500"/>
          </a:xfrm>
          <a:solidFill>
            <a:srgbClr val="DAB84E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5" y="4157042"/>
            <a:ext cx="352265" cy="356769"/>
            <a:chOff x="-42617300" y="3587775"/>
            <a:chExt cx="306950" cy="310875"/>
          </a:xfrm>
          <a:solidFill>
            <a:srgbClr val="DAB84E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8" y="4173512"/>
            <a:ext cx="365204" cy="332669"/>
            <a:chOff x="-40745125" y="3632900"/>
            <a:chExt cx="318225" cy="289875"/>
          </a:xfrm>
          <a:solidFill>
            <a:srgbClr val="DAB84E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101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DAB84E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DAB84E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40" y="4193494"/>
            <a:ext cx="362507" cy="283867"/>
            <a:chOff x="-41526450" y="3653375"/>
            <a:chExt cx="315875" cy="247350"/>
          </a:xfrm>
          <a:solidFill>
            <a:srgbClr val="DAB84E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7"/>
            <a:ext cx="360504" cy="414709"/>
            <a:chOff x="-42971725" y="3217825"/>
            <a:chExt cx="275675" cy="317125"/>
          </a:xfrm>
          <a:solidFill>
            <a:srgbClr val="DAB84E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DAB84E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4" y="1891744"/>
            <a:ext cx="480716" cy="415100"/>
            <a:chOff x="-42651700" y="3217825"/>
            <a:chExt cx="367600" cy="317425"/>
          </a:xfrm>
          <a:solidFill>
            <a:srgbClr val="DAB84E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6"/>
            <a:ext cx="421868" cy="414479"/>
            <a:chOff x="-40748275" y="3238700"/>
            <a:chExt cx="322600" cy="316950"/>
          </a:xfrm>
          <a:solidFill>
            <a:srgbClr val="DAB84E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DAB84E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DAB84E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4"/>
            <a:ext cx="418206" cy="413074"/>
            <a:chOff x="-41530375" y="3218800"/>
            <a:chExt cx="319800" cy="315875"/>
          </a:xfrm>
          <a:solidFill>
            <a:srgbClr val="DAB84E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DAB84E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9" y="2670650"/>
            <a:ext cx="395025" cy="395025"/>
            <a:chOff x="5660400" y="238125"/>
            <a:chExt cx="481825" cy="481825"/>
          </a:xfrm>
          <a:solidFill>
            <a:srgbClr val="DAB84E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80" y="2726921"/>
            <a:ext cx="441296" cy="284451"/>
            <a:chOff x="1492675" y="1520750"/>
            <a:chExt cx="481825" cy="310575"/>
          </a:xfrm>
          <a:solidFill>
            <a:srgbClr val="DAB84E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10" y="2748310"/>
            <a:ext cx="338933" cy="317742"/>
            <a:chOff x="4456875" y="2635825"/>
            <a:chExt cx="481825" cy="451700"/>
          </a:xfrm>
          <a:solidFill>
            <a:srgbClr val="DAB84E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0840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2" y="1179622"/>
            <a:ext cx="5793674" cy="3359816"/>
            <a:chOff x="4171826" y="1572826"/>
            <a:chExt cx="8233076" cy="4479755"/>
          </a:xfrm>
          <a:solidFill>
            <a:srgbClr val="DAB84E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1145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8" y="124705"/>
            <a:ext cx="8679898" cy="543185"/>
          </a:xfrm>
        </p:spPr>
        <p:txBody>
          <a:bodyPr>
            <a:noAutofit/>
          </a:bodyPr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21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70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70" y="3486045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9" y="3416944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5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4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7" y="4275688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9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8" y="4333713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5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9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8" y="4333711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6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8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52" y="926485"/>
            <a:ext cx="425141" cy="424850"/>
            <a:chOff x="-34004625" y="3585850"/>
            <a:chExt cx="292225" cy="292025"/>
          </a:xfrm>
          <a:solidFill>
            <a:srgbClr val="DAB84E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7" y="1728546"/>
            <a:ext cx="414065" cy="412966"/>
            <a:chOff x="-30345325" y="3184750"/>
            <a:chExt cx="292225" cy="291450"/>
          </a:xfrm>
          <a:solidFill>
            <a:srgbClr val="DAB84E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6" y="3483025"/>
            <a:ext cx="381641" cy="422300"/>
            <a:chOff x="-30354000" y="3569100"/>
            <a:chExt cx="292250" cy="292225"/>
          </a:xfrm>
          <a:solidFill>
            <a:srgbClr val="DAB84E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DAB84E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8" y="2558381"/>
            <a:ext cx="453661" cy="454361"/>
            <a:chOff x="-31093575" y="3552550"/>
            <a:chExt cx="291450" cy="291900"/>
          </a:xfrm>
          <a:solidFill>
            <a:srgbClr val="DAB84E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3" y="935257"/>
            <a:ext cx="374965" cy="450422"/>
            <a:chOff x="-35814600" y="3202075"/>
            <a:chExt cx="242625" cy="291450"/>
          </a:xfrm>
          <a:solidFill>
            <a:srgbClr val="DAB84E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6" y="908464"/>
            <a:ext cx="450421" cy="450422"/>
            <a:chOff x="-34003850" y="3227275"/>
            <a:chExt cx="291450" cy="291450"/>
          </a:xfrm>
          <a:solidFill>
            <a:srgbClr val="DAB84E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1" y="916357"/>
            <a:ext cx="455290" cy="449186"/>
            <a:chOff x="-33645475" y="3228075"/>
            <a:chExt cx="294600" cy="290650"/>
          </a:xfrm>
          <a:solidFill>
            <a:srgbClr val="DAB84E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DAB84E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7"/>
            <a:ext cx="428514" cy="451040"/>
            <a:chOff x="-33277650" y="3226875"/>
            <a:chExt cx="277275" cy="291850"/>
          </a:xfrm>
          <a:solidFill>
            <a:srgbClr val="DAB84E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DAB84E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7"/>
            <a:ext cx="456488" cy="451079"/>
            <a:chOff x="-34408675" y="3202075"/>
            <a:chExt cx="295375" cy="291875"/>
          </a:xfrm>
          <a:solidFill>
            <a:srgbClr val="DAB84E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DAB84E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2" y="1707903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4" y="1706391"/>
            <a:ext cx="460833" cy="449225"/>
            <a:chOff x="-31817400" y="3910025"/>
            <a:chExt cx="301675" cy="294075"/>
          </a:xfrm>
          <a:solidFill>
            <a:srgbClr val="DAB84E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70" y="1706598"/>
            <a:ext cx="450026" cy="448804"/>
            <a:chOff x="-31455100" y="3909350"/>
            <a:chExt cx="294600" cy="293800"/>
          </a:xfrm>
          <a:solidFill>
            <a:srgbClr val="DAB84E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2" y="1725784"/>
            <a:ext cx="446398" cy="447620"/>
            <a:chOff x="-32927950" y="3944800"/>
            <a:chExt cx="292225" cy="293025"/>
          </a:xfrm>
          <a:solidFill>
            <a:srgbClr val="DAB84E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DAB84E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3" y="1707955"/>
            <a:ext cx="469273" cy="446093"/>
            <a:chOff x="-32576675" y="3944600"/>
            <a:chExt cx="307200" cy="292025"/>
          </a:xfrm>
          <a:solidFill>
            <a:srgbClr val="DAB84E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DAB84E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5" y="2577098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356" name="Google Shape;5955;p86"/>
          <p:cNvSpPr/>
          <p:nvPr/>
        </p:nvSpPr>
        <p:spPr>
          <a:xfrm>
            <a:off x="4879376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DAB84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5" y="2589236"/>
            <a:ext cx="461288" cy="462005"/>
            <a:chOff x="-38538975" y="3954250"/>
            <a:chExt cx="318225" cy="316650"/>
          </a:xfrm>
          <a:solidFill>
            <a:srgbClr val="DAB84E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7"/>
            <a:ext cx="465818" cy="464303"/>
            <a:chOff x="-37385100" y="3949908"/>
            <a:chExt cx="321350" cy="318225"/>
          </a:xfrm>
          <a:solidFill>
            <a:srgbClr val="DAB84E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50" y="3495290"/>
            <a:ext cx="406289" cy="408912"/>
            <a:chOff x="-40011050" y="3972375"/>
            <a:chExt cx="316650" cy="316625"/>
          </a:xfrm>
          <a:solidFill>
            <a:srgbClr val="DAB84E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2" y="2583011"/>
            <a:ext cx="272918" cy="462005"/>
            <a:chOff x="-38109725" y="3955025"/>
            <a:chExt cx="188275" cy="316650"/>
          </a:xfrm>
          <a:solidFill>
            <a:srgbClr val="DAB84E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7" y="2604498"/>
            <a:ext cx="454439" cy="462589"/>
            <a:chOff x="-39647175" y="3972000"/>
            <a:chExt cx="313500" cy="317050"/>
          </a:xfrm>
          <a:solidFill>
            <a:srgbClr val="DAB84E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3" y="2576278"/>
            <a:ext cx="456722" cy="464303"/>
            <a:chOff x="-37804925" y="3953450"/>
            <a:chExt cx="315075" cy="318225"/>
          </a:xfrm>
          <a:solidFill>
            <a:srgbClr val="DAB84E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DAB84E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7" y="2595845"/>
            <a:ext cx="556457" cy="457373"/>
            <a:chOff x="6234950" y="3255925"/>
            <a:chExt cx="483250" cy="397200"/>
          </a:xfrm>
          <a:solidFill>
            <a:srgbClr val="DAB84E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5548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589" y="4917425"/>
            <a:ext cx="9144000" cy="230010"/>
            <a:chOff x="0" y="4913490"/>
            <a:chExt cx="9144000" cy="230010"/>
          </a:xfrm>
        </p:grpSpPr>
        <p:sp>
          <p:nvSpPr>
            <p:cNvPr id="9" name="Rectángulo 8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sp>
        <p:nvSpPr>
          <p:cNvPr id="7" name="Rectangle 2725">
            <a:extLst>
              <a:ext uri="{FF2B5EF4-FFF2-40B4-BE49-F238E27FC236}">
                <a16:creationId xmlns:a16="http://schemas.microsoft.com/office/drawing/2014/main" id="{15635692-9414-4E1D-81E9-2E734AFD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939" y="2048127"/>
            <a:ext cx="3378606" cy="185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60D07224-407D-44EA-93E3-C7C4D450DBD2}"/>
              </a:ext>
            </a:extLst>
          </p:cNvPr>
          <p:cNvSpPr txBox="1"/>
          <p:nvPr/>
        </p:nvSpPr>
        <p:spPr>
          <a:xfrm>
            <a:off x="971492" y="2048127"/>
            <a:ext cx="3642917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5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125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125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-1009511" y="181562"/>
            <a:ext cx="7908293" cy="543185"/>
          </a:xfrm>
        </p:spPr>
        <p:txBody>
          <a:bodyPr/>
          <a:lstStyle/>
          <a:p>
            <a:r>
              <a:rPr lang="es-PE" dirty="0"/>
              <a:t>Free Template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59492" y="765837"/>
            <a:ext cx="5527533" cy="126024"/>
          </a:xfrm>
          <a:prstGeom prst="rect">
            <a:avLst/>
          </a:pr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2" y="474881"/>
            <a:ext cx="701574" cy="701574"/>
          </a:xfrm>
          <a:prstGeom prst="rect">
            <a:avLst/>
          </a:prstGeom>
        </p:spPr>
      </p:pic>
      <p:sp>
        <p:nvSpPr>
          <p:cNvPr id="20" name="Google Shape;912;p43">
            <a:extLst>
              <a:ext uri="{FF2B5EF4-FFF2-40B4-BE49-F238E27FC236}">
                <a16:creationId xmlns:a16="http://schemas.microsoft.com/office/drawing/2014/main" id="{B2F3206A-A0D8-480C-9FDE-0B1333A9AA62}"/>
              </a:ext>
            </a:extLst>
          </p:cNvPr>
          <p:cNvSpPr txBox="1">
            <a:spLocks/>
          </p:cNvSpPr>
          <p:nvPr/>
        </p:nvSpPr>
        <p:spPr>
          <a:xfrm>
            <a:off x="1007939" y="1122270"/>
            <a:ext cx="23790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1800" b="1" dirty="0">
                <a:solidFill>
                  <a:srgbClr val="00B0F0"/>
                </a:solidFill>
              </a:rPr>
              <a:t>CONOCIENDO ARGENTINA</a:t>
            </a:r>
          </a:p>
        </p:txBody>
      </p:sp>
      <p:pic>
        <p:nvPicPr>
          <p:cNvPr id="2054" name="Picture 6" descr="Bandera Argentina con mástil de madera Nuevo Milenio">
            <a:extLst>
              <a:ext uri="{FF2B5EF4-FFF2-40B4-BE49-F238E27FC236}">
                <a16:creationId xmlns:a16="http://schemas.microsoft.com/office/drawing/2014/main" id="{46B11706-E74B-456D-9E81-E6FD47E99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8" t="5047" r="35956" b="8225"/>
          <a:stretch/>
        </p:blipFill>
        <p:spPr bwMode="auto">
          <a:xfrm>
            <a:off x="6211689" y="181562"/>
            <a:ext cx="1828346" cy="468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357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64" y="2044521"/>
            <a:ext cx="3372656" cy="18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513" y="2474861"/>
            <a:ext cx="1526861" cy="83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4" name="TextBox 41">
            <a:extLst>
              <a:ext uri="{FF2B5EF4-FFF2-40B4-BE49-F238E27FC236}">
                <a16:creationId xmlns:a16="http://schemas.microsoft.com/office/drawing/2014/main" id="{08655467-632A-4367-89C3-84DFE049940C}"/>
              </a:ext>
            </a:extLst>
          </p:cNvPr>
          <p:cNvSpPr txBox="1"/>
          <p:nvPr/>
        </p:nvSpPr>
        <p:spPr>
          <a:xfrm>
            <a:off x="1062938" y="1830489"/>
            <a:ext cx="36429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3ADE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rgbClr val="53ADE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53ADE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495" y="1366801"/>
            <a:ext cx="2885625" cy="3543751"/>
          </a:xfrm>
          <a:prstGeom prst="rect">
            <a:avLst/>
          </a:prstGeom>
        </p:spPr>
      </p:pic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733986" y="226100"/>
            <a:ext cx="7908293" cy="543185"/>
          </a:xfrm>
        </p:spPr>
        <p:txBody>
          <a:bodyPr/>
          <a:lstStyle/>
          <a:p>
            <a:r>
              <a:rPr lang="es-PE" sz="4000" b="1" dirty="0">
                <a:solidFill>
                  <a:srgbClr val="53ADE1"/>
                </a:solidFill>
              </a:rPr>
              <a:t>Free Template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1589" y="4917425"/>
            <a:ext cx="9144000" cy="230010"/>
            <a:chOff x="0" y="4913490"/>
            <a:chExt cx="9144000" cy="230010"/>
          </a:xfrm>
        </p:grpSpPr>
        <p:sp>
          <p:nvSpPr>
            <p:cNvPr id="9" name="Rectángulo 8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259492" y="459488"/>
            <a:ext cx="8854501" cy="701574"/>
            <a:chOff x="259492" y="459488"/>
            <a:chExt cx="8854501" cy="701574"/>
          </a:xfrm>
        </p:grpSpPr>
        <p:sp>
          <p:nvSpPr>
            <p:cNvPr id="16" name="Rectángulo 15"/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2" y="474881"/>
            <a:ext cx="701574" cy="701574"/>
          </a:xfrm>
          <a:prstGeom prst="rect">
            <a:avLst/>
          </a:prstGeom>
        </p:spPr>
      </p:pic>
      <p:sp>
        <p:nvSpPr>
          <p:cNvPr id="19" name="Google Shape;912;p43">
            <a:extLst>
              <a:ext uri="{FF2B5EF4-FFF2-40B4-BE49-F238E27FC236}">
                <a16:creationId xmlns:a16="http://schemas.microsoft.com/office/drawing/2014/main" id="{2920C545-74A1-4279-825B-A97FB07A5015}"/>
              </a:ext>
            </a:extLst>
          </p:cNvPr>
          <p:cNvSpPr txBox="1">
            <a:spLocks/>
          </p:cNvSpPr>
          <p:nvPr/>
        </p:nvSpPr>
        <p:spPr>
          <a:xfrm>
            <a:off x="1049348" y="931801"/>
            <a:ext cx="23790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1800" b="1" dirty="0">
                <a:solidFill>
                  <a:srgbClr val="00B0F0"/>
                </a:solidFill>
              </a:rPr>
              <a:t>CONOCIENDO ARGENTINA</a:t>
            </a:r>
          </a:p>
        </p:txBody>
      </p:sp>
    </p:spTree>
    <p:extLst>
      <p:ext uri="{BB962C8B-B14F-4D97-AF65-F5344CB8AC3E}">
        <p14:creationId xmlns:p14="http://schemas.microsoft.com/office/powerpoint/2010/main" val="4162252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64" y="2044521"/>
            <a:ext cx="3372656" cy="18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513" y="2474861"/>
            <a:ext cx="1526861" cy="83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4" name="TextBox 41">
            <a:extLst>
              <a:ext uri="{FF2B5EF4-FFF2-40B4-BE49-F238E27FC236}">
                <a16:creationId xmlns:a16="http://schemas.microsoft.com/office/drawing/2014/main" id="{08655467-632A-4367-89C3-84DFE049940C}"/>
              </a:ext>
            </a:extLst>
          </p:cNvPr>
          <p:cNvSpPr txBox="1"/>
          <p:nvPr/>
        </p:nvSpPr>
        <p:spPr>
          <a:xfrm>
            <a:off x="5064915" y="2044521"/>
            <a:ext cx="3642917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25" dirty="0">
                <a:solidFill>
                  <a:srgbClr val="53ADE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pPr algn="r"/>
            <a:endParaRPr lang="en-US" altLang="ko-KR" sz="1125" dirty="0">
              <a:solidFill>
                <a:srgbClr val="53ADE1"/>
              </a:solidFill>
              <a:cs typeface="Arial" pitchFamily="34" charset="0"/>
            </a:endParaRPr>
          </a:p>
          <a:p>
            <a:pPr algn="r"/>
            <a:r>
              <a:rPr lang="en-US" altLang="ko-KR" sz="1125" dirty="0">
                <a:solidFill>
                  <a:srgbClr val="53ADE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617853" y="274717"/>
            <a:ext cx="7908293" cy="543185"/>
          </a:xfrm>
        </p:spPr>
        <p:txBody>
          <a:bodyPr/>
          <a:lstStyle/>
          <a:p>
            <a:r>
              <a:rPr lang="es-PE" sz="4000" dirty="0"/>
              <a:t>Free Template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9" y="796920"/>
            <a:ext cx="2728496" cy="4071863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9753" y="4917425"/>
            <a:ext cx="9144000" cy="230010"/>
            <a:chOff x="0" y="4913490"/>
            <a:chExt cx="9144000" cy="230010"/>
          </a:xfrm>
        </p:grpSpPr>
        <p:sp>
          <p:nvSpPr>
            <p:cNvPr id="10" name="Rectángulo 9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Google Shape;912;p43">
            <a:extLst>
              <a:ext uri="{FF2B5EF4-FFF2-40B4-BE49-F238E27FC236}">
                <a16:creationId xmlns:a16="http://schemas.microsoft.com/office/drawing/2014/main" id="{A35A9CB5-4284-4D44-931A-FDC4EBE325E4}"/>
              </a:ext>
            </a:extLst>
          </p:cNvPr>
          <p:cNvSpPr txBox="1">
            <a:spLocks/>
          </p:cNvSpPr>
          <p:nvPr/>
        </p:nvSpPr>
        <p:spPr>
          <a:xfrm>
            <a:off x="6241034" y="1149946"/>
            <a:ext cx="23790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-PE" sz="1800" b="1" dirty="0">
                <a:solidFill>
                  <a:srgbClr val="00B0F0"/>
                </a:solidFill>
              </a:rPr>
              <a:t>CONOCIENDO ARGENTINA</a:t>
            </a:r>
          </a:p>
        </p:txBody>
      </p:sp>
    </p:spTree>
    <p:extLst>
      <p:ext uri="{BB962C8B-B14F-4D97-AF65-F5344CB8AC3E}">
        <p14:creationId xmlns:p14="http://schemas.microsoft.com/office/powerpoint/2010/main" val="3243735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Diagrama de flujo: conector fuera de página 67">
            <a:extLst>
              <a:ext uri="{FF2B5EF4-FFF2-40B4-BE49-F238E27FC236}">
                <a16:creationId xmlns:a16="http://schemas.microsoft.com/office/drawing/2014/main" id="{84FA589E-EF12-48F2-AB73-3FDC24197352}"/>
              </a:ext>
            </a:extLst>
          </p:cNvPr>
          <p:cNvSpPr/>
          <p:nvPr/>
        </p:nvSpPr>
        <p:spPr>
          <a:xfrm>
            <a:off x="4171117" y="760770"/>
            <a:ext cx="801665" cy="977030"/>
          </a:xfrm>
          <a:prstGeom prst="flowChartOffpage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84" name="Google Shape;984;p45"/>
          <p:cNvGrpSpPr/>
          <p:nvPr/>
        </p:nvGrpSpPr>
        <p:grpSpPr>
          <a:xfrm>
            <a:off x="714961" y="545365"/>
            <a:ext cx="474705" cy="474705"/>
            <a:chOff x="7306975" y="626728"/>
            <a:chExt cx="1050000" cy="1050000"/>
          </a:xfrm>
        </p:grpSpPr>
        <p:sp>
          <p:nvSpPr>
            <p:cNvPr id="985" name="Google Shape;985;p45"/>
            <p:cNvSpPr/>
            <p:nvPr/>
          </p:nvSpPr>
          <p:spPr>
            <a:xfrm rot="2700000">
              <a:off x="7343352" y="6631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5"/>
            <p:cNvSpPr/>
            <p:nvPr/>
          </p:nvSpPr>
          <p:spPr>
            <a:xfrm rot="2700000">
              <a:off x="7744152" y="6631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5"/>
            <p:cNvSpPr/>
            <p:nvPr/>
          </p:nvSpPr>
          <p:spPr>
            <a:xfrm rot="2700000">
              <a:off x="8144952" y="6631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5"/>
            <p:cNvSpPr/>
            <p:nvPr/>
          </p:nvSpPr>
          <p:spPr>
            <a:xfrm rot="2700000">
              <a:off x="7343352" y="10639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5"/>
            <p:cNvSpPr/>
            <p:nvPr/>
          </p:nvSpPr>
          <p:spPr>
            <a:xfrm rot="2700000">
              <a:off x="7744152" y="10639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5"/>
            <p:cNvSpPr/>
            <p:nvPr/>
          </p:nvSpPr>
          <p:spPr>
            <a:xfrm rot="2700000">
              <a:off x="8144952" y="10639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5"/>
            <p:cNvSpPr/>
            <p:nvPr/>
          </p:nvSpPr>
          <p:spPr>
            <a:xfrm rot="2700000">
              <a:off x="7343352" y="14647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5"/>
            <p:cNvSpPr/>
            <p:nvPr/>
          </p:nvSpPr>
          <p:spPr>
            <a:xfrm rot="2700000">
              <a:off x="7744152" y="14647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5"/>
            <p:cNvSpPr/>
            <p:nvPr/>
          </p:nvSpPr>
          <p:spPr>
            <a:xfrm rot="2700000">
              <a:off x="8144952" y="1464705"/>
              <a:ext cx="175645" cy="17564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7" name="Google Shape;1027;p45"/>
          <p:cNvSpPr txBox="1">
            <a:spLocks noGrp="1"/>
          </p:cNvSpPr>
          <p:nvPr>
            <p:ph type="title"/>
          </p:nvPr>
        </p:nvSpPr>
        <p:spPr>
          <a:xfrm>
            <a:off x="2459225" y="1774800"/>
            <a:ext cx="4225500" cy="15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CONOCIENDO ARGENTINA</a:t>
            </a:r>
            <a:endParaRPr/>
          </a:p>
        </p:txBody>
      </p:sp>
      <p:sp>
        <p:nvSpPr>
          <p:cNvPr id="1028" name="Google Shape;1028;p45"/>
          <p:cNvSpPr txBox="1">
            <a:spLocks noGrp="1"/>
          </p:cNvSpPr>
          <p:nvPr>
            <p:ph type="title" idx="2"/>
          </p:nvPr>
        </p:nvSpPr>
        <p:spPr>
          <a:xfrm>
            <a:off x="4027450" y="842189"/>
            <a:ext cx="108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tx2"/>
                </a:solidFill>
              </a:rPr>
              <a:t>01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1029" name="Google Shape;1029;p45"/>
          <p:cNvSpPr txBox="1">
            <a:spLocks noGrp="1"/>
          </p:cNvSpPr>
          <p:nvPr>
            <p:ph type="subTitle" idx="1"/>
          </p:nvPr>
        </p:nvSpPr>
        <p:spPr>
          <a:xfrm>
            <a:off x="3037675" y="3459511"/>
            <a:ext cx="30687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Describe en qué consiste esta sección si lo necesitas</a:t>
            </a:r>
            <a:endParaRPr/>
          </a:p>
        </p:txBody>
      </p:sp>
      <p:sp>
        <p:nvSpPr>
          <p:cNvPr id="1043" name="Google Shape;1043;p45"/>
          <p:cNvSpPr/>
          <p:nvPr/>
        </p:nvSpPr>
        <p:spPr>
          <a:xfrm flipH="1">
            <a:off x="8555864" y="1588023"/>
            <a:ext cx="325052" cy="325055"/>
          </a:xfrm>
          <a:custGeom>
            <a:avLst/>
            <a:gdLst/>
            <a:ahLst/>
            <a:cxnLst/>
            <a:rect l="l" t="t" r="r" b="b"/>
            <a:pathLst>
              <a:path w="124900" h="124901" extrusionOk="0">
                <a:moveTo>
                  <a:pt x="62457" y="1"/>
                </a:moveTo>
                <a:cubicBezTo>
                  <a:pt x="55729" y="31289"/>
                  <a:pt x="31288" y="55745"/>
                  <a:pt x="1" y="62458"/>
                </a:cubicBezTo>
                <a:cubicBezTo>
                  <a:pt x="31288" y="69171"/>
                  <a:pt x="55729" y="93612"/>
                  <a:pt x="62457" y="124900"/>
                </a:cubicBezTo>
                <a:cubicBezTo>
                  <a:pt x="69170" y="93612"/>
                  <a:pt x="93611" y="69171"/>
                  <a:pt x="124899" y="62458"/>
                </a:cubicBezTo>
                <a:cubicBezTo>
                  <a:pt x="93611" y="55745"/>
                  <a:pt x="69170" y="31289"/>
                  <a:pt x="624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id="{29F478F0-AF58-42FC-8797-E31D1BB2A3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37" r="-1301" b="32001"/>
          <a:stretch/>
        </p:blipFill>
        <p:spPr>
          <a:xfrm>
            <a:off x="0" y="2951303"/>
            <a:ext cx="2347500" cy="2192197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06BA3850-8F93-4DB3-83D0-D15C77E5F2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37" r="-1301" b="32001"/>
          <a:stretch/>
        </p:blipFill>
        <p:spPr>
          <a:xfrm rot="16200000">
            <a:off x="6874152" y="2873652"/>
            <a:ext cx="2347500" cy="21921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6" name="Grupo 15"/>
          <p:cNvGrpSpPr/>
          <p:nvPr/>
        </p:nvGrpSpPr>
        <p:grpSpPr>
          <a:xfrm>
            <a:off x="2798608" y="-1"/>
            <a:ext cx="3321205" cy="5143501"/>
            <a:chOff x="577130" y="-4257675"/>
            <a:chExt cx="10421071" cy="15370176"/>
          </a:xfrm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193801" y="-4257675"/>
              <a:ext cx="3244850" cy="15370176"/>
            </a:xfrm>
            <a:prstGeom prst="rect">
              <a:avLst/>
            </a:prstGeom>
            <a:solidFill>
              <a:schemeClr val="bg1"/>
            </a:solidFill>
            <a:ln w="222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/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577130" y="-4257675"/>
              <a:ext cx="5465844" cy="15370176"/>
            </a:xfrm>
            <a:prstGeom prst="rect">
              <a:avLst/>
            </a:prstGeom>
            <a:solidFill>
              <a:srgbClr val="53ADE1"/>
            </a:solidFill>
            <a:ln w="222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/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6042974" y="-4257675"/>
              <a:ext cx="4955227" cy="15370176"/>
            </a:xfrm>
            <a:prstGeom prst="rect">
              <a:avLst/>
            </a:prstGeom>
            <a:solidFill>
              <a:srgbClr val="FFC000"/>
            </a:solidFill>
            <a:ln w="222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/>
            </a:p>
          </p:txBody>
        </p:sp>
      </p:grpSp>
      <p:sp>
        <p:nvSpPr>
          <p:cNvPr id="8" name="Text Placeholder 10"/>
          <p:cNvSpPr txBox="1">
            <a:spLocks/>
          </p:cNvSpPr>
          <p:nvPr/>
        </p:nvSpPr>
        <p:spPr>
          <a:xfrm>
            <a:off x="3560863" y="970417"/>
            <a:ext cx="2005426" cy="116543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2"/>
                </a:solidFill>
                <a:cs typeface="Arial" pitchFamily="34" charset="0"/>
              </a:rPr>
              <a:t>Portfolio 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0860" y="3994543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your Presentations. </a:t>
            </a:r>
          </a:p>
        </p:txBody>
      </p:sp>
      <p:sp>
        <p:nvSpPr>
          <p:cNvPr id="25" name="Google Shape;1132;p24"/>
          <p:cNvSpPr/>
          <p:nvPr/>
        </p:nvSpPr>
        <p:spPr>
          <a:xfrm>
            <a:off x="4235599" y="2100451"/>
            <a:ext cx="791148" cy="1864842"/>
          </a:xfrm>
          <a:custGeom>
            <a:avLst/>
            <a:gdLst/>
            <a:ahLst/>
            <a:cxnLst/>
            <a:rect l="l" t="t" r="r" b="b"/>
            <a:pathLst>
              <a:path w="9229" h="21552" extrusionOk="0">
                <a:moveTo>
                  <a:pt x="1947" y="0"/>
                </a:moveTo>
                <a:lnTo>
                  <a:pt x="1800" y="42"/>
                </a:lnTo>
                <a:lnTo>
                  <a:pt x="1570" y="293"/>
                </a:lnTo>
                <a:lnTo>
                  <a:pt x="1466" y="502"/>
                </a:lnTo>
                <a:lnTo>
                  <a:pt x="1382" y="607"/>
                </a:lnTo>
                <a:lnTo>
                  <a:pt x="1466" y="753"/>
                </a:lnTo>
                <a:lnTo>
                  <a:pt x="1298" y="1402"/>
                </a:lnTo>
                <a:lnTo>
                  <a:pt x="629" y="1779"/>
                </a:lnTo>
                <a:lnTo>
                  <a:pt x="566" y="1925"/>
                </a:lnTo>
                <a:lnTo>
                  <a:pt x="691" y="2030"/>
                </a:lnTo>
                <a:lnTo>
                  <a:pt x="733" y="2134"/>
                </a:lnTo>
                <a:lnTo>
                  <a:pt x="650" y="2281"/>
                </a:lnTo>
                <a:lnTo>
                  <a:pt x="670" y="2448"/>
                </a:lnTo>
                <a:lnTo>
                  <a:pt x="796" y="2616"/>
                </a:lnTo>
                <a:lnTo>
                  <a:pt x="796" y="2762"/>
                </a:lnTo>
                <a:lnTo>
                  <a:pt x="691" y="2846"/>
                </a:lnTo>
                <a:lnTo>
                  <a:pt x="670" y="2950"/>
                </a:lnTo>
                <a:lnTo>
                  <a:pt x="754" y="3013"/>
                </a:lnTo>
                <a:lnTo>
                  <a:pt x="796" y="3076"/>
                </a:lnTo>
                <a:lnTo>
                  <a:pt x="796" y="3243"/>
                </a:lnTo>
                <a:lnTo>
                  <a:pt x="859" y="3285"/>
                </a:lnTo>
                <a:lnTo>
                  <a:pt x="775" y="3390"/>
                </a:lnTo>
                <a:lnTo>
                  <a:pt x="670" y="3453"/>
                </a:lnTo>
                <a:lnTo>
                  <a:pt x="524" y="3599"/>
                </a:lnTo>
                <a:lnTo>
                  <a:pt x="357" y="3997"/>
                </a:lnTo>
                <a:lnTo>
                  <a:pt x="252" y="4164"/>
                </a:lnTo>
                <a:lnTo>
                  <a:pt x="210" y="4582"/>
                </a:lnTo>
                <a:lnTo>
                  <a:pt x="126" y="4645"/>
                </a:lnTo>
                <a:lnTo>
                  <a:pt x="147" y="5022"/>
                </a:lnTo>
                <a:lnTo>
                  <a:pt x="252" y="5210"/>
                </a:lnTo>
                <a:lnTo>
                  <a:pt x="252" y="5461"/>
                </a:lnTo>
                <a:lnTo>
                  <a:pt x="168" y="5566"/>
                </a:lnTo>
                <a:lnTo>
                  <a:pt x="168" y="5859"/>
                </a:lnTo>
                <a:lnTo>
                  <a:pt x="22" y="5942"/>
                </a:lnTo>
                <a:lnTo>
                  <a:pt x="1" y="6152"/>
                </a:lnTo>
                <a:lnTo>
                  <a:pt x="43" y="6424"/>
                </a:lnTo>
                <a:lnTo>
                  <a:pt x="147" y="6570"/>
                </a:lnTo>
                <a:lnTo>
                  <a:pt x="168" y="6675"/>
                </a:lnTo>
                <a:lnTo>
                  <a:pt x="315" y="6884"/>
                </a:lnTo>
                <a:lnTo>
                  <a:pt x="378" y="7051"/>
                </a:lnTo>
                <a:lnTo>
                  <a:pt x="461" y="7407"/>
                </a:lnTo>
                <a:lnTo>
                  <a:pt x="545" y="7470"/>
                </a:lnTo>
                <a:lnTo>
                  <a:pt x="587" y="7930"/>
                </a:lnTo>
                <a:lnTo>
                  <a:pt x="566" y="8181"/>
                </a:lnTo>
                <a:lnTo>
                  <a:pt x="461" y="8202"/>
                </a:lnTo>
                <a:lnTo>
                  <a:pt x="357" y="8453"/>
                </a:lnTo>
                <a:lnTo>
                  <a:pt x="378" y="8683"/>
                </a:lnTo>
                <a:lnTo>
                  <a:pt x="252" y="8872"/>
                </a:lnTo>
                <a:lnTo>
                  <a:pt x="336" y="8935"/>
                </a:lnTo>
                <a:lnTo>
                  <a:pt x="440" y="9123"/>
                </a:lnTo>
                <a:lnTo>
                  <a:pt x="461" y="9332"/>
                </a:lnTo>
                <a:lnTo>
                  <a:pt x="336" y="9458"/>
                </a:lnTo>
                <a:lnTo>
                  <a:pt x="210" y="9709"/>
                </a:lnTo>
                <a:lnTo>
                  <a:pt x="210" y="10085"/>
                </a:lnTo>
                <a:lnTo>
                  <a:pt x="210" y="10253"/>
                </a:lnTo>
                <a:lnTo>
                  <a:pt x="147" y="10483"/>
                </a:lnTo>
                <a:lnTo>
                  <a:pt x="482" y="11173"/>
                </a:lnTo>
                <a:lnTo>
                  <a:pt x="419" y="11278"/>
                </a:lnTo>
                <a:lnTo>
                  <a:pt x="252" y="11341"/>
                </a:lnTo>
                <a:lnTo>
                  <a:pt x="231" y="11655"/>
                </a:lnTo>
                <a:lnTo>
                  <a:pt x="22" y="11948"/>
                </a:lnTo>
                <a:lnTo>
                  <a:pt x="43" y="12157"/>
                </a:lnTo>
                <a:lnTo>
                  <a:pt x="147" y="12345"/>
                </a:lnTo>
                <a:lnTo>
                  <a:pt x="126" y="12764"/>
                </a:lnTo>
                <a:lnTo>
                  <a:pt x="147" y="13119"/>
                </a:lnTo>
                <a:lnTo>
                  <a:pt x="210" y="13391"/>
                </a:lnTo>
                <a:lnTo>
                  <a:pt x="315" y="13433"/>
                </a:lnTo>
                <a:lnTo>
                  <a:pt x="357" y="13538"/>
                </a:lnTo>
                <a:lnTo>
                  <a:pt x="336" y="13705"/>
                </a:lnTo>
                <a:lnTo>
                  <a:pt x="210" y="13789"/>
                </a:lnTo>
                <a:lnTo>
                  <a:pt x="231" y="14103"/>
                </a:lnTo>
                <a:cubicBezTo>
                  <a:pt x="252" y="14165"/>
                  <a:pt x="252" y="14270"/>
                  <a:pt x="273" y="14354"/>
                </a:cubicBezTo>
                <a:lnTo>
                  <a:pt x="273" y="14375"/>
                </a:lnTo>
                <a:lnTo>
                  <a:pt x="461" y="14437"/>
                </a:lnTo>
                <a:lnTo>
                  <a:pt x="461" y="14626"/>
                </a:lnTo>
                <a:lnTo>
                  <a:pt x="461" y="14772"/>
                </a:lnTo>
                <a:lnTo>
                  <a:pt x="566" y="15002"/>
                </a:lnTo>
                <a:lnTo>
                  <a:pt x="608" y="15274"/>
                </a:lnTo>
                <a:lnTo>
                  <a:pt x="712" y="15295"/>
                </a:lnTo>
                <a:lnTo>
                  <a:pt x="796" y="15253"/>
                </a:lnTo>
                <a:lnTo>
                  <a:pt x="880" y="15274"/>
                </a:lnTo>
                <a:lnTo>
                  <a:pt x="880" y="15400"/>
                </a:lnTo>
                <a:lnTo>
                  <a:pt x="754" y="15567"/>
                </a:lnTo>
                <a:lnTo>
                  <a:pt x="482" y="15567"/>
                </a:lnTo>
                <a:lnTo>
                  <a:pt x="440" y="15672"/>
                </a:lnTo>
                <a:lnTo>
                  <a:pt x="524" y="15735"/>
                </a:lnTo>
                <a:lnTo>
                  <a:pt x="545" y="15714"/>
                </a:lnTo>
                <a:lnTo>
                  <a:pt x="670" y="15714"/>
                </a:lnTo>
                <a:lnTo>
                  <a:pt x="859" y="15839"/>
                </a:lnTo>
                <a:lnTo>
                  <a:pt x="984" y="16049"/>
                </a:lnTo>
                <a:lnTo>
                  <a:pt x="984" y="16195"/>
                </a:lnTo>
                <a:lnTo>
                  <a:pt x="838" y="16321"/>
                </a:lnTo>
                <a:lnTo>
                  <a:pt x="838" y="16425"/>
                </a:lnTo>
                <a:lnTo>
                  <a:pt x="901" y="16572"/>
                </a:lnTo>
                <a:lnTo>
                  <a:pt x="963" y="16885"/>
                </a:lnTo>
                <a:lnTo>
                  <a:pt x="1047" y="17137"/>
                </a:lnTo>
                <a:lnTo>
                  <a:pt x="942" y="17241"/>
                </a:lnTo>
                <a:lnTo>
                  <a:pt x="901" y="17367"/>
                </a:lnTo>
                <a:lnTo>
                  <a:pt x="1005" y="17618"/>
                </a:lnTo>
                <a:lnTo>
                  <a:pt x="901" y="17764"/>
                </a:lnTo>
                <a:lnTo>
                  <a:pt x="859" y="18015"/>
                </a:lnTo>
                <a:lnTo>
                  <a:pt x="942" y="18246"/>
                </a:lnTo>
                <a:lnTo>
                  <a:pt x="984" y="18559"/>
                </a:lnTo>
                <a:lnTo>
                  <a:pt x="942" y="18852"/>
                </a:lnTo>
                <a:lnTo>
                  <a:pt x="733" y="19062"/>
                </a:lnTo>
                <a:lnTo>
                  <a:pt x="587" y="19250"/>
                </a:lnTo>
                <a:lnTo>
                  <a:pt x="524" y="19752"/>
                </a:lnTo>
                <a:cubicBezTo>
                  <a:pt x="545" y="19815"/>
                  <a:pt x="545" y="19898"/>
                  <a:pt x="566" y="19982"/>
                </a:cubicBezTo>
                <a:lnTo>
                  <a:pt x="796" y="20422"/>
                </a:lnTo>
                <a:lnTo>
                  <a:pt x="942" y="20422"/>
                </a:lnTo>
                <a:lnTo>
                  <a:pt x="1047" y="20317"/>
                </a:lnTo>
                <a:lnTo>
                  <a:pt x="1214" y="20233"/>
                </a:lnTo>
                <a:lnTo>
                  <a:pt x="1361" y="20233"/>
                </a:lnTo>
                <a:lnTo>
                  <a:pt x="1361" y="20401"/>
                </a:lnTo>
                <a:lnTo>
                  <a:pt x="1382" y="20735"/>
                </a:lnTo>
                <a:lnTo>
                  <a:pt x="1507" y="20840"/>
                </a:lnTo>
                <a:lnTo>
                  <a:pt x="1570" y="21049"/>
                </a:lnTo>
                <a:lnTo>
                  <a:pt x="1633" y="21279"/>
                </a:lnTo>
                <a:lnTo>
                  <a:pt x="1926" y="21321"/>
                </a:lnTo>
                <a:lnTo>
                  <a:pt x="2030" y="21363"/>
                </a:lnTo>
                <a:lnTo>
                  <a:pt x="2449" y="21279"/>
                </a:lnTo>
                <a:lnTo>
                  <a:pt x="3181" y="21279"/>
                </a:lnTo>
                <a:lnTo>
                  <a:pt x="3244" y="21342"/>
                </a:lnTo>
                <a:lnTo>
                  <a:pt x="3370" y="21363"/>
                </a:lnTo>
                <a:lnTo>
                  <a:pt x="3516" y="21489"/>
                </a:lnTo>
                <a:lnTo>
                  <a:pt x="3663" y="21551"/>
                </a:lnTo>
                <a:lnTo>
                  <a:pt x="3704" y="21551"/>
                </a:lnTo>
                <a:lnTo>
                  <a:pt x="3704" y="21447"/>
                </a:lnTo>
                <a:lnTo>
                  <a:pt x="3600" y="21363"/>
                </a:lnTo>
                <a:lnTo>
                  <a:pt x="3411" y="21238"/>
                </a:lnTo>
                <a:lnTo>
                  <a:pt x="3391" y="21133"/>
                </a:lnTo>
                <a:lnTo>
                  <a:pt x="3286" y="21028"/>
                </a:lnTo>
                <a:lnTo>
                  <a:pt x="3202" y="21049"/>
                </a:lnTo>
                <a:lnTo>
                  <a:pt x="3160" y="21007"/>
                </a:lnTo>
                <a:lnTo>
                  <a:pt x="3244" y="20945"/>
                </a:lnTo>
                <a:lnTo>
                  <a:pt x="3265" y="20861"/>
                </a:lnTo>
                <a:lnTo>
                  <a:pt x="3244" y="20840"/>
                </a:lnTo>
                <a:lnTo>
                  <a:pt x="3244" y="20756"/>
                </a:lnTo>
                <a:lnTo>
                  <a:pt x="3139" y="20505"/>
                </a:lnTo>
                <a:lnTo>
                  <a:pt x="3035" y="20317"/>
                </a:lnTo>
                <a:lnTo>
                  <a:pt x="2993" y="20129"/>
                </a:lnTo>
                <a:lnTo>
                  <a:pt x="3077" y="19961"/>
                </a:lnTo>
                <a:lnTo>
                  <a:pt x="3202" y="19857"/>
                </a:lnTo>
                <a:lnTo>
                  <a:pt x="3265" y="19752"/>
                </a:lnTo>
                <a:lnTo>
                  <a:pt x="3202" y="19689"/>
                </a:lnTo>
                <a:lnTo>
                  <a:pt x="3202" y="19585"/>
                </a:lnTo>
                <a:lnTo>
                  <a:pt x="3160" y="19501"/>
                </a:lnTo>
                <a:lnTo>
                  <a:pt x="3244" y="19564"/>
                </a:lnTo>
                <a:lnTo>
                  <a:pt x="3307" y="19647"/>
                </a:lnTo>
                <a:lnTo>
                  <a:pt x="3391" y="19668"/>
                </a:lnTo>
                <a:lnTo>
                  <a:pt x="3516" y="19564"/>
                </a:lnTo>
                <a:lnTo>
                  <a:pt x="3558" y="19480"/>
                </a:lnTo>
                <a:lnTo>
                  <a:pt x="3663" y="19354"/>
                </a:lnTo>
                <a:lnTo>
                  <a:pt x="3683" y="19250"/>
                </a:lnTo>
                <a:lnTo>
                  <a:pt x="3663" y="19062"/>
                </a:lnTo>
                <a:lnTo>
                  <a:pt x="3579" y="19041"/>
                </a:lnTo>
                <a:lnTo>
                  <a:pt x="3516" y="19082"/>
                </a:lnTo>
                <a:lnTo>
                  <a:pt x="3516" y="19082"/>
                </a:lnTo>
                <a:lnTo>
                  <a:pt x="3558" y="19020"/>
                </a:lnTo>
                <a:lnTo>
                  <a:pt x="3663" y="18915"/>
                </a:lnTo>
                <a:lnTo>
                  <a:pt x="3704" y="18769"/>
                </a:lnTo>
                <a:lnTo>
                  <a:pt x="3725" y="18643"/>
                </a:lnTo>
                <a:lnTo>
                  <a:pt x="3872" y="18518"/>
                </a:lnTo>
                <a:lnTo>
                  <a:pt x="3976" y="18518"/>
                </a:lnTo>
                <a:lnTo>
                  <a:pt x="4018" y="18392"/>
                </a:lnTo>
                <a:lnTo>
                  <a:pt x="4102" y="18287"/>
                </a:lnTo>
                <a:lnTo>
                  <a:pt x="4144" y="18246"/>
                </a:lnTo>
                <a:lnTo>
                  <a:pt x="4186" y="18141"/>
                </a:lnTo>
                <a:lnTo>
                  <a:pt x="4248" y="18099"/>
                </a:lnTo>
                <a:lnTo>
                  <a:pt x="4332" y="17994"/>
                </a:lnTo>
                <a:lnTo>
                  <a:pt x="4311" y="17932"/>
                </a:lnTo>
                <a:lnTo>
                  <a:pt x="4311" y="17869"/>
                </a:lnTo>
                <a:lnTo>
                  <a:pt x="4395" y="17806"/>
                </a:lnTo>
                <a:lnTo>
                  <a:pt x="4290" y="17702"/>
                </a:lnTo>
                <a:lnTo>
                  <a:pt x="4207" y="17702"/>
                </a:lnTo>
                <a:lnTo>
                  <a:pt x="4311" y="17597"/>
                </a:lnTo>
                <a:lnTo>
                  <a:pt x="4311" y="17492"/>
                </a:lnTo>
                <a:lnTo>
                  <a:pt x="4227" y="17367"/>
                </a:lnTo>
                <a:lnTo>
                  <a:pt x="4227" y="17423"/>
                </a:lnTo>
                <a:lnTo>
                  <a:pt x="4186" y="17409"/>
                </a:lnTo>
                <a:lnTo>
                  <a:pt x="4123" y="17429"/>
                </a:lnTo>
                <a:lnTo>
                  <a:pt x="4018" y="17429"/>
                </a:lnTo>
                <a:lnTo>
                  <a:pt x="3830" y="17471"/>
                </a:lnTo>
                <a:lnTo>
                  <a:pt x="3600" y="17262"/>
                </a:lnTo>
                <a:lnTo>
                  <a:pt x="3453" y="17137"/>
                </a:lnTo>
                <a:lnTo>
                  <a:pt x="3370" y="17095"/>
                </a:lnTo>
                <a:lnTo>
                  <a:pt x="3265" y="16990"/>
                </a:lnTo>
                <a:lnTo>
                  <a:pt x="3139" y="16781"/>
                </a:lnTo>
                <a:lnTo>
                  <a:pt x="3139" y="16655"/>
                </a:lnTo>
                <a:lnTo>
                  <a:pt x="3056" y="16551"/>
                </a:lnTo>
                <a:lnTo>
                  <a:pt x="3056" y="16467"/>
                </a:lnTo>
                <a:lnTo>
                  <a:pt x="3181" y="16362"/>
                </a:lnTo>
                <a:lnTo>
                  <a:pt x="3244" y="16258"/>
                </a:lnTo>
                <a:lnTo>
                  <a:pt x="3286" y="16132"/>
                </a:lnTo>
                <a:lnTo>
                  <a:pt x="3370" y="16111"/>
                </a:lnTo>
                <a:lnTo>
                  <a:pt x="3474" y="16007"/>
                </a:lnTo>
                <a:lnTo>
                  <a:pt x="3600" y="15986"/>
                </a:lnTo>
                <a:lnTo>
                  <a:pt x="3704" y="15881"/>
                </a:lnTo>
                <a:lnTo>
                  <a:pt x="3872" y="15839"/>
                </a:lnTo>
                <a:lnTo>
                  <a:pt x="3976" y="15881"/>
                </a:lnTo>
                <a:lnTo>
                  <a:pt x="4144" y="15839"/>
                </a:lnTo>
                <a:lnTo>
                  <a:pt x="4144" y="15797"/>
                </a:lnTo>
                <a:lnTo>
                  <a:pt x="4102" y="15735"/>
                </a:lnTo>
                <a:lnTo>
                  <a:pt x="3997" y="15693"/>
                </a:lnTo>
                <a:lnTo>
                  <a:pt x="4018" y="15630"/>
                </a:lnTo>
                <a:lnTo>
                  <a:pt x="4039" y="15567"/>
                </a:lnTo>
                <a:lnTo>
                  <a:pt x="4207" y="15463"/>
                </a:lnTo>
                <a:lnTo>
                  <a:pt x="4186" y="15421"/>
                </a:lnTo>
                <a:lnTo>
                  <a:pt x="4227" y="15358"/>
                </a:lnTo>
                <a:lnTo>
                  <a:pt x="4227" y="15295"/>
                </a:lnTo>
                <a:lnTo>
                  <a:pt x="4102" y="15128"/>
                </a:lnTo>
                <a:lnTo>
                  <a:pt x="4123" y="15065"/>
                </a:lnTo>
                <a:lnTo>
                  <a:pt x="4123" y="14981"/>
                </a:lnTo>
                <a:lnTo>
                  <a:pt x="4018" y="14940"/>
                </a:lnTo>
                <a:lnTo>
                  <a:pt x="3997" y="14772"/>
                </a:lnTo>
                <a:lnTo>
                  <a:pt x="4081" y="14668"/>
                </a:lnTo>
                <a:lnTo>
                  <a:pt x="4123" y="14563"/>
                </a:lnTo>
                <a:lnTo>
                  <a:pt x="4081" y="14521"/>
                </a:lnTo>
                <a:lnTo>
                  <a:pt x="4144" y="14437"/>
                </a:lnTo>
                <a:lnTo>
                  <a:pt x="4332" y="14354"/>
                </a:lnTo>
                <a:lnTo>
                  <a:pt x="4458" y="14249"/>
                </a:lnTo>
                <a:lnTo>
                  <a:pt x="4458" y="14207"/>
                </a:lnTo>
                <a:lnTo>
                  <a:pt x="4311" y="14144"/>
                </a:lnTo>
                <a:lnTo>
                  <a:pt x="4207" y="14144"/>
                </a:lnTo>
                <a:lnTo>
                  <a:pt x="4144" y="14061"/>
                </a:lnTo>
                <a:lnTo>
                  <a:pt x="4186" y="14019"/>
                </a:lnTo>
                <a:lnTo>
                  <a:pt x="4290" y="13935"/>
                </a:lnTo>
                <a:lnTo>
                  <a:pt x="4437" y="13893"/>
                </a:lnTo>
                <a:lnTo>
                  <a:pt x="4562" y="13956"/>
                </a:lnTo>
                <a:lnTo>
                  <a:pt x="4562" y="14040"/>
                </a:lnTo>
                <a:lnTo>
                  <a:pt x="4541" y="14082"/>
                </a:lnTo>
                <a:lnTo>
                  <a:pt x="4604" y="14186"/>
                </a:lnTo>
                <a:lnTo>
                  <a:pt x="4667" y="14228"/>
                </a:lnTo>
                <a:lnTo>
                  <a:pt x="4918" y="14082"/>
                </a:lnTo>
                <a:lnTo>
                  <a:pt x="4939" y="13998"/>
                </a:lnTo>
                <a:lnTo>
                  <a:pt x="4876" y="13852"/>
                </a:lnTo>
                <a:lnTo>
                  <a:pt x="4813" y="13747"/>
                </a:lnTo>
                <a:lnTo>
                  <a:pt x="4855" y="13726"/>
                </a:lnTo>
                <a:lnTo>
                  <a:pt x="4876" y="13621"/>
                </a:lnTo>
                <a:lnTo>
                  <a:pt x="4813" y="13496"/>
                </a:lnTo>
                <a:lnTo>
                  <a:pt x="4730" y="13496"/>
                </a:lnTo>
                <a:lnTo>
                  <a:pt x="4625" y="13559"/>
                </a:lnTo>
                <a:lnTo>
                  <a:pt x="4541" y="13559"/>
                </a:lnTo>
                <a:lnTo>
                  <a:pt x="4499" y="13621"/>
                </a:lnTo>
                <a:lnTo>
                  <a:pt x="4520" y="13642"/>
                </a:lnTo>
                <a:lnTo>
                  <a:pt x="4625" y="13684"/>
                </a:lnTo>
                <a:lnTo>
                  <a:pt x="4625" y="13726"/>
                </a:lnTo>
                <a:lnTo>
                  <a:pt x="4437" y="13789"/>
                </a:lnTo>
                <a:lnTo>
                  <a:pt x="4353" y="13747"/>
                </a:lnTo>
                <a:lnTo>
                  <a:pt x="4416" y="13705"/>
                </a:lnTo>
                <a:lnTo>
                  <a:pt x="4499" y="13684"/>
                </a:lnTo>
                <a:lnTo>
                  <a:pt x="4437" y="13642"/>
                </a:lnTo>
                <a:lnTo>
                  <a:pt x="4248" y="13642"/>
                </a:lnTo>
                <a:lnTo>
                  <a:pt x="4123" y="13580"/>
                </a:lnTo>
                <a:lnTo>
                  <a:pt x="4102" y="13475"/>
                </a:lnTo>
                <a:lnTo>
                  <a:pt x="4102" y="13203"/>
                </a:lnTo>
                <a:lnTo>
                  <a:pt x="4039" y="12994"/>
                </a:lnTo>
                <a:lnTo>
                  <a:pt x="3914" y="12889"/>
                </a:lnTo>
                <a:lnTo>
                  <a:pt x="3914" y="12680"/>
                </a:lnTo>
                <a:lnTo>
                  <a:pt x="4018" y="12575"/>
                </a:lnTo>
                <a:lnTo>
                  <a:pt x="4102" y="12575"/>
                </a:lnTo>
                <a:lnTo>
                  <a:pt x="4081" y="12659"/>
                </a:lnTo>
                <a:lnTo>
                  <a:pt x="4102" y="12680"/>
                </a:lnTo>
                <a:lnTo>
                  <a:pt x="4227" y="12680"/>
                </a:lnTo>
                <a:lnTo>
                  <a:pt x="4437" y="12764"/>
                </a:lnTo>
                <a:lnTo>
                  <a:pt x="4646" y="12910"/>
                </a:lnTo>
                <a:lnTo>
                  <a:pt x="4834" y="12973"/>
                </a:lnTo>
                <a:lnTo>
                  <a:pt x="5148" y="12973"/>
                </a:lnTo>
                <a:lnTo>
                  <a:pt x="5336" y="12847"/>
                </a:lnTo>
                <a:lnTo>
                  <a:pt x="5295" y="12805"/>
                </a:lnTo>
                <a:lnTo>
                  <a:pt x="5441" y="12701"/>
                </a:lnTo>
                <a:lnTo>
                  <a:pt x="5462" y="12596"/>
                </a:lnTo>
                <a:lnTo>
                  <a:pt x="5441" y="12533"/>
                </a:lnTo>
                <a:lnTo>
                  <a:pt x="5462" y="12471"/>
                </a:lnTo>
                <a:lnTo>
                  <a:pt x="5483" y="12366"/>
                </a:lnTo>
                <a:lnTo>
                  <a:pt x="5378" y="12345"/>
                </a:lnTo>
                <a:lnTo>
                  <a:pt x="5295" y="12220"/>
                </a:lnTo>
                <a:lnTo>
                  <a:pt x="5295" y="12115"/>
                </a:lnTo>
                <a:lnTo>
                  <a:pt x="5357" y="12031"/>
                </a:lnTo>
                <a:lnTo>
                  <a:pt x="5336" y="11968"/>
                </a:lnTo>
                <a:lnTo>
                  <a:pt x="5441" y="11864"/>
                </a:lnTo>
                <a:lnTo>
                  <a:pt x="5441" y="11843"/>
                </a:lnTo>
                <a:lnTo>
                  <a:pt x="5483" y="11843"/>
                </a:lnTo>
                <a:lnTo>
                  <a:pt x="5504" y="11759"/>
                </a:lnTo>
                <a:lnTo>
                  <a:pt x="5483" y="11655"/>
                </a:lnTo>
                <a:lnTo>
                  <a:pt x="5378" y="11655"/>
                </a:lnTo>
                <a:lnTo>
                  <a:pt x="5378" y="11613"/>
                </a:lnTo>
                <a:lnTo>
                  <a:pt x="5336" y="11529"/>
                </a:lnTo>
                <a:lnTo>
                  <a:pt x="5336" y="11320"/>
                </a:lnTo>
                <a:lnTo>
                  <a:pt x="5295" y="11236"/>
                </a:lnTo>
                <a:lnTo>
                  <a:pt x="5295" y="11131"/>
                </a:lnTo>
                <a:lnTo>
                  <a:pt x="5336" y="11111"/>
                </a:lnTo>
                <a:lnTo>
                  <a:pt x="5378" y="11194"/>
                </a:lnTo>
                <a:lnTo>
                  <a:pt x="5462" y="11194"/>
                </a:lnTo>
                <a:lnTo>
                  <a:pt x="5608" y="11236"/>
                </a:lnTo>
                <a:lnTo>
                  <a:pt x="5755" y="11320"/>
                </a:lnTo>
                <a:lnTo>
                  <a:pt x="5859" y="11320"/>
                </a:lnTo>
                <a:lnTo>
                  <a:pt x="6027" y="11299"/>
                </a:lnTo>
                <a:lnTo>
                  <a:pt x="6215" y="11320"/>
                </a:lnTo>
                <a:lnTo>
                  <a:pt x="6445" y="11320"/>
                </a:lnTo>
                <a:lnTo>
                  <a:pt x="6843" y="11215"/>
                </a:lnTo>
                <a:lnTo>
                  <a:pt x="7178" y="11069"/>
                </a:lnTo>
                <a:lnTo>
                  <a:pt x="7220" y="10985"/>
                </a:lnTo>
                <a:lnTo>
                  <a:pt x="7261" y="11027"/>
                </a:lnTo>
                <a:lnTo>
                  <a:pt x="7492" y="10964"/>
                </a:lnTo>
                <a:lnTo>
                  <a:pt x="7805" y="10776"/>
                </a:lnTo>
                <a:lnTo>
                  <a:pt x="7868" y="10671"/>
                </a:lnTo>
                <a:lnTo>
                  <a:pt x="7826" y="10546"/>
                </a:lnTo>
                <a:lnTo>
                  <a:pt x="7889" y="10357"/>
                </a:lnTo>
                <a:lnTo>
                  <a:pt x="7931" y="10336"/>
                </a:lnTo>
                <a:lnTo>
                  <a:pt x="7973" y="10378"/>
                </a:lnTo>
                <a:lnTo>
                  <a:pt x="8015" y="10336"/>
                </a:lnTo>
                <a:lnTo>
                  <a:pt x="8077" y="10148"/>
                </a:lnTo>
                <a:lnTo>
                  <a:pt x="8182" y="9960"/>
                </a:lnTo>
                <a:lnTo>
                  <a:pt x="8203" y="9855"/>
                </a:lnTo>
                <a:lnTo>
                  <a:pt x="8203" y="9625"/>
                </a:lnTo>
                <a:lnTo>
                  <a:pt x="8182" y="9520"/>
                </a:lnTo>
                <a:lnTo>
                  <a:pt x="8140" y="9520"/>
                </a:lnTo>
                <a:lnTo>
                  <a:pt x="8077" y="9604"/>
                </a:lnTo>
                <a:lnTo>
                  <a:pt x="7931" y="9604"/>
                </a:lnTo>
                <a:lnTo>
                  <a:pt x="7784" y="9499"/>
                </a:lnTo>
                <a:lnTo>
                  <a:pt x="7701" y="9332"/>
                </a:lnTo>
                <a:lnTo>
                  <a:pt x="7701" y="9248"/>
                </a:lnTo>
                <a:lnTo>
                  <a:pt x="7826" y="8976"/>
                </a:lnTo>
                <a:lnTo>
                  <a:pt x="7826" y="8872"/>
                </a:lnTo>
                <a:lnTo>
                  <a:pt x="7764" y="8788"/>
                </a:lnTo>
                <a:lnTo>
                  <a:pt x="7471" y="8558"/>
                </a:lnTo>
                <a:lnTo>
                  <a:pt x="7240" y="8453"/>
                </a:lnTo>
                <a:lnTo>
                  <a:pt x="6989" y="8265"/>
                </a:lnTo>
                <a:lnTo>
                  <a:pt x="6948" y="8160"/>
                </a:lnTo>
                <a:lnTo>
                  <a:pt x="6968" y="8139"/>
                </a:lnTo>
                <a:lnTo>
                  <a:pt x="6968" y="8035"/>
                </a:lnTo>
                <a:lnTo>
                  <a:pt x="6885" y="7951"/>
                </a:lnTo>
                <a:lnTo>
                  <a:pt x="6927" y="7888"/>
                </a:lnTo>
                <a:lnTo>
                  <a:pt x="6864" y="7679"/>
                </a:lnTo>
                <a:lnTo>
                  <a:pt x="6885" y="7449"/>
                </a:lnTo>
                <a:lnTo>
                  <a:pt x="6927" y="7240"/>
                </a:lnTo>
                <a:lnTo>
                  <a:pt x="7010" y="7156"/>
                </a:lnTo>
                <a:lnTo>
                  <a:pt x="7031" y="7093"/>
                </a:lnTo>
                <a:lnTo>
                  <a:pt x="6968" y="6905"/>
                </a:lnTo>
                <a:lnTo>
                  <a:pt x="6948" y="6633"/>
                </a:lnTo>
                <a:lnTo>
                  <a:pt x="7010" y="6591"/>
                </a:lnTo>
                <a:lnTo>
                  <a:pt x="6948" y="6403"/>
                </a:lnTo>
                <a:lnTo>
                  <a:pt x="7031" y="6277"/>
                </a:lnTo>
                <a:lnTo>
                  <a:pt x="7031" y="6173"/>
                </a:lnTo>
                <a:lnTo>
                  <a:pt x="7073" y="6089"/>
                </a:lnTo>
                <a:lnTo>
                  <a:pt x="7115" y="5838"/>
                </a:lnTo>
                <a:lnTo>
                  <a:pt x="7073" y="5733"/>
                </a:lnTo>
                <a:lnTo>
                  <a:pt x="7136" y="5650"/>
                </a:lnTo>
                <a:lnTo>
                  <a:pt x="7115" y="5461"/>
                </a:lnTo>
                <a:lnTo>
                  <a:pt x="7220" y="5336"/>
                </a:lnTo>
                <a:lnTo>
                  <a:pt x="7261" y="5210"/>
                </a:lnTo>
                <a:lnTo>
                  <a:pt x="7261" y="5168"/>
                </a:lnTo>
                <a:lnTo>
                  <a:pt x="7282" y="5126"/>
                </a:lnTo>
                <a:lnTo>
                  <a:pt x="7387" y="5043"/>
                </a:lnTo>
                <a:lnTo>
                  <a:pt x="7387" y="5001"/>
                </a:lnTo>
                <a:lnTo>
                  <a:pt x="7492" y="4833"/>
                </a:lnTo>
                <a:lnTo>
                  <a:pt x="7575" y="4750"/>
                </a:lnTo>
                <a:lnTo>
                  <a:pt x="7680" y="4541"/>
                </a:lnTo>
                <a:lnTo>
                  <a:pt x="7722" y="4478"/>
                </a:lnTo>
                <a:lnTo>
                  <a:pt x="7805" y="4436"/>
                </a:lnTo>
                <a:lnTo>
                  <a:pt x="7805" y="4310"/>
                </a:lnTo>
                <a:lnTo>
                  <a:pt x="7826" y="4227"/>
                </a:lnTo>
                <a:lnTo>
                  <a:pt x="8015" y="3997"/>
                </a:lnTo>
                <a:lnTo>
                  <a:pt x="8098" y="3997"/>
                </a:lnTo>
                <a:lnTo>
                  <a:pt x="8182" y="3976"/>
                </a:lnTo>
                <a:lnTo>
                  <a:pt x="8182" y="3850"/>
                </a:lnTo>
                <a:lnTo>
                  <a:pt x="8266" y="3808"/>
                </a:lnTo>
                <a:lnTo>
                  <a:pt x="8475" y="3641"/>
                </a:lnTo>
                <a:lnTo>
                  <a:pt x="8538" y="3599"/>
                </a:lnTo>
                <a:lnTo>
                  <a:pt x="8600" y="3536"/>
                </a:lnTo>
                <a:lnTo>
                  <a:pt x="8831" y="3369"/>
                </a:lnTo>
                <a:lnTo>
                  <a:pt x="8852" y="3390"/>
                </a:lnTo>
                <a:lnTo>
                  <a:pt x="8935" y="3327"/>
                </a:lnTo>
                <a:lnTo>
                  <a:pt x="8956" y="3264"/>
                </a:lnTo>
                <a:lnTo>
                  <a:pt x="9103" y="3181"/>
                </a:lnTo>
                <a:lnTo>
                  <a:pt x="9207" y="3181"/>
                </a:lnTo>
                <a:lnTo>
                  <a:pt x="9228" y="3118"/>
                </a:lnTo>
                <a:lnTo>
                  <a:pt x="9207" y="2909"/>
                </a:lnTo>
                <a:lnTo>
                  <a:pt x="9165" y="2657"/>
                </a:lnTo>
                <a:lnTo>
                  <a:pt x="9165" y="2490"/>
                </a:lnTo>
                <a:lnTo>
                  <a:pt x="9061" y="2239"/>
                </a:lnTo>
                <a:lnTo>
                  <a:pt x="9061" y="2134"/>
                </a:lnTo>
                <a:lnTo>
                  <a:pt x="8810" y="2113"/>
                </a:lnTo>
                <a:lnTo>
                  <a:pt x="8705" y="2197"/>
                </a:lnTo>
                <a:lnTo>
                  <a:pt x="8684" y="2218"/>
                </a:lnTo>
                <a:lnTo>
                  <a:pt x="8684" y="2385"/>
                </a:lnTo>
                <a:lnTo>
                  <a:pt x="8705" y="2427"/>
                </a:lnTo>
                <a:lnTo>
                  <a:pt x="8705" y="2637"/>
                </a:lnTo>
                <a:lnTo>
                  <a:pt x="8600" y="2720"/>
                </a:lnTo>
                <a:lnTo>
                  <a:pt x="8517" y="2846"/>
                </a:lnTo>
                <a:lnTo>
                  <a:pt x="8496" y="2971"/>
                </a:lnTo>
                <a:lnTo>
                  <a:pt x="8224" y="3160"/>
                </a:lnTo>
                <a:lnTo>
                  <a:pt x="8182" y="3327"/>
                </a:lnTo>
                <a:lnTo>
                  <a:pt x="8077" y="3453"/>
                </a:lnTo>
                <a:lnTo>
                  <a:pt x="7952" y="3432"/>
                </a:lnTo>
                <a:lnTo>
                  <a:pt x="7889" y="3453"/>
                </a:lnTo>
                <a:lnTo>
                  <a:pt x="7784" y="3599"/>
                </a:lnTo>
                <a:lnTo>
                  <a:pt x="7743" y="3557"/>
                </a:lnTo>
                <a:lnTo>
                  <a:pt x="7659" y="3557"/>
                </a:lnTo>
                <a:lnTo>
                  <a:pt x="7533" y="3599"/>
                </a:lnTo>
                <a:lnTo>
                  <a:pt x="7282" y="3453"/>
                </a:lnTo>
                <a:lnTo>
                  <a:pt x="6948" y="3348"/>
                </a:lnTo>
                <a:lnTo>
                  <a:pt x="6529" y="3390"/>
                </a:lnTo>
                <a:lnTo>
                  <a:pt x="6424" y="3390"/>
                </a:lnTo>
                <a:lnTo>
                  <a:pt x="6445" y="3264"/>
                </a:lnTo>
                <a:lnTo>
                  <a:pt x="6634" y="3076"/>
                </a:lnTo>
                <a:lnTo>
                  <a:pt x="6717" y="2846"/>
                </a:lnTo>
                <a:lnTo>
                  <a:pt x="6696" y="2720"/>
                </a:lnTo>
                <a:lnTo>
                  <a:pt x="6738" y="2616"/>
                </a:lnTo>
                <a:lnTo>
                  <a:pt x="6843" y="2532"/>
                </a:lnTo>
                <a:lnTo>
                  <a:pt x="6927" y="2406"/>
                </a:lnTo>
                <a:lnTo>
                  <a:pt x="6948" y="2281"/>
                </a:lnTo>
                <a:lnTo>
                  <a:pt x="6864" y="2134"/>
                </a:lnTo>
                <a:lnTo>
                  <a:pt x="6696" y="2009"/>
                </a:lnTo>
                <a:lnTo>
                  <a:pt x="6550" y="1862"/>
                </a:lnTo>
                <a:lnTo>
                  <a:pt x="6215" y="1800"/>
                </a:lnTo>
                <a:lnTo>
                  <a:pt x="5964" y="1674"/>
                </a:lnTo>
                <a:lnTo>
                  <a:pt x="5692" y="1465"/>
                </a:lnTo>
                <a:lnTo>
                  <a:pt x="5587" y="1444"/>
                </a:lnTo>
                <a:lnTo>
                  <a:pt x="5357" y="1339"/>
                </a:lnTo>
                <a:lnTo>
                  <a:pt x="5023" y="1256"/>
                </a:lnTo>
                <a:lnTo>
                  <a:pt x="4939" y="1088"/>
                </a:lnTo>
                <a:lnTo>
                  <a:pt x="4813" y="963"/>
                </a:lnTo>
                <a:lnTo>
                  <a:pt x="4667" y="942"/>
                </a:lnTo>
                <a:lnTo>
                  <a:pt x="4311" y="565"/>
                </a:lnTo>
                <a:lnTo>
                  <a:pt x="4186" y="314"/>
                </a:lnTo>
                <a:lnTo>
                  <a:pt x="4081" y="293"/>
                </a:lnTo>
                <a:lnTo>
                  <a:pt x="3935" y="147"/>
                </a:lnTo>
                <a:lnTo>
                  <a:pt x="3914" y="126"/>
                </a:lnTo>
                <a:lnTo>
                  <a:pt x="3809" y="21"/>
                </a:lnTo>
                <a:lnTo>
                  <a:pt x="3181" y="21"/>
                </a:lnTo>
                <a:lnTo>
                  <a:pt x="3077" y="147"/>
                </a:lnTo>
                <a:lnTo>
                  <a:pt x="3077" y="251"/>
                </a:lnTo>
                <a:lnTo>
                  <a:pt x="2993" y="356"/>
                </a:lnTo>
                <a:lnTo>
                  <a:pt x="2993" y="460"/>
                </a:lnTo>
                <a:lnTo>
                  <a:pt x="2951" y="544"/>
                </a:lnTo>
                <a:lnTo>
                  <a:pt x="2888" y="460"/>
                </a:lnTo>
                <a:lnTo>
                  <a:pt x="2826" y="230"/>
                </a:lnTo>
                <a:lnTo>
                  <a:pt x="2784" y="84"/>
                </a:lnTo>
                <a:lnTo>
                  <a:pt x="2679" y="42"/>
                </a:lnTo>
                <a:lnTo>
                  <a:pt x="2470" y="105"/>
                </a:lnTo>
                <a:lnTo>
                  <a:pt x="2344" y="84"/>
                </a:lnTo>
                <a:lnTo>
                  <a:pt x="2240" y="105"/>
                </a:lnTo>
                <a:lnTo>
                  <a:pt x="2093" y="126"/>
                </a:lnTo>
                <a:lnTo>
                  <a:pt x="1947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743" y="-39758"/>
            <a:ext cx="1181237" cy="1173147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7" y="-39757"/>
            <a:ext cx="1181237" cy="117314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63A1516-1EC6-4CF5-8EA9-F7D4E8FAB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230" y="1553136"/>
            <a:ext cx="2643750" cy="22275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94AF036-7208-487B-9CE7-9C4DE5A99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0019" y="1692636"/>
            <a:ext cx="2478182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26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n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0065"/>
            <a:ext cx="1897291" cy="1469973"/>
          </a:xfrm>
          <a:prstGeom prst="rect">
            <a:avLst/>
          </a:prstGeom>
        </p:spPr>
      </p:pic>
      <p:sp>
        <p:nvSpPr>
          <p:cNvPr id="1101" name="Google Shape;1101;p24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0F0"/>
                </a:solidFill>
              </a:rPr>
              <a:t>Map of Argentina Infographics</a:t>
            </a:r>
            <a:endParaRPr>
              <a:solidFill>
                <a:srgbClr val="00B0F0"/>
              </a:solidFill>
            </a:endParaRPr>
          </a:p>
        </p:txBody>
      </p:sp>
      <p:grpSp>
        <p:nvGrpSpPr>
          <p:cNvPr id="1103" name="Google Shape;1103;p24"/>
          <p:cNvGrpSpPr/>
          <p:nvPr/>
        </p:nvGrpSpPr>
        <p:grpSpPr>
          <a:xfrm>
            <a:off x="6825847" y="1525569"/>
            <a:ext cx="409531" cy="410617"/>
            <a:chOff x="6679825" y="2693700"/>
            <a:chExt cx="257875" cy="258575"/>
          </a:xfrm>
          <a:solidFill>
            <a:srgbClr val="00B0F0"/>
          </a:solidFill>
        </p:grpSpPr>
        <p:sp>
          <p:nvSpPr>
            <p:cNvPr id="1104" name="Google Shape;1104;p24"/>
            <p:cNvSpPr/>
            <p:nvPr/>
          </p:nvSpPr>
          <p:spPr>
            <a:xfrm>
              <a:off x="6679825" y="2693700"/>
              <a:ext cx="257875" cy="258575"/>
            </a:xfrm>
            <a:custGeom>
              <a:avLst/>
              <a:gdLst/>
              <a:ahLst/>
              <a:cxnLst/>
              <a:rect l="l" t="t" r="r" b="b"/>
              <a:pathLst>
                <a:path w="10315" h="10343" extrusionOk="0">
                  <a:moveTo>
                    <a:pt x="5102" y="670"/>
                  </a:moveTo>
                  <a:cubicBezTo>
                    <a:pt x="5604" y="670"/>
                    <a:pt x="6022" y="1088"/>
                    <a:pt x="6022" y="1562"/>
                  </a:cubicBezTo>
                  <a:cubicBezTo>
                    <a:pt x="6022" y="2063"/>
                    <a:pt x="5604" y="2481"/>
                    <a:pt x="5102" y="2481"/>
                  </a:cubicBezTo>
                  <a:cubicBezTo>
                    <a:pt x="4600" y="2481"/>
                    <a:pt x="4182" y="2063"/>
                    <a:pt x="4182" y="1562"/>
                  </a:cubicBezTo>
                  <a:cubicBezTo>
                    <a:pt x="4182" y="1088"/>
                    <a:pt x="4600" y="670"/>
                    <a:pt x="5102" y="670"/>
                  </a:cubicBezTo>
                  <a:close/>
                  <a:moveTo>
                    <a:pt x="1757" y="1896"/>
                  </a:moveTo>
                  <a:cubicBezTo>
                    <a:pt x="2063" y="1896"/>
                    <a:pt x="2342" y="2175"/>
                    <a:pt x="2342" y="2481"/>
                  </a:cubicBezTo>
                  <a:cubicBezTo>
                    <a:pt x="2342" y="2788"/>
                    <a:pt x="2063" y="3067"/>
                    <a:pt x="1757" y="3067"/>
                  </a:cubicBezTo>
                  <a:cubicBezTo>
                    <a:pt x="1422" y="3067"/>
                    <a:pt x="1143" y="2788"/>
                    <a:pt x="1143" y="2481"/>
                  </a:cubicBezTo>
                  <a:cubicBezTo>
                    <a:pt x="1143" y="2119"/>
                    <a:pt x="1422" y="1896"/>
                    <a:pt x="1757" y="1896"/>
                  </a:cubicBezTo>
                  <a:close/>
                  <a:moveTo>
                    <a:pt x="8447" y="1896"/>
                  </a:moveTo>
                  <a:cubicBezTo>
                    <a:pt x="8781" y="1896"/>
                    <a:pt x="9032" y="2175"/>
                    <a:pt x="9032" y="2481"/>
                  </a:cubicBezTo>
                  <a:cubicBezTo>
                    <a:pt x="9032" y="2788"/>
                    <a:pt x="8753" y="3067"/>
                    <a:pt x="8447" y="3067"/>
                  </a:cubicBezTo>
                  <a:cubicBezTo>
                    <a:pt x="8112" y="3067"/>
                    <a:pt x="7834" y="2788"/>
                    <a:pt x="7834" y="2481"/>
                  </a:cubicBezTo>
                  <a:cubicBezTo>
                    <a:pt x="7834" y="2119"/>
                    <a:pt x="8112" y="1896"/>
                    <a:pt x="8447" y="1896"/>
                  </a:cubicBezTo>
                  <a:close/>
                  <a:moveTo>
                    <a:pt x="1701" y="3624"/>
                  </a:moveTo>
                  <a:cubicBezTo>
                    <a:pt x="2370" y="3624"/>
                    <a:pt x="2927" y="4182"/>
                    <a:pt x="2927" y="4851"/>
                  </a:cubicBezTo>
                  <a:lnTo>
                    <a:pt x="2927" y="6412"/>
                  </a:lnTo>
                  <a:cubicBezTo>
                    <a:pt x="2955" y="6635"/>
                    <a:pt x="2816" y="6719"/>
                    <a:pt x="2649" y="6719"/>
                  </a:cubicBezTo>
                  <a:cubicBezTo>
                    <a:pt x="2481" y="6719"/>
                    <a:pt x="2342" y="6858"/>
                    <a:pt x="2342" y="7053"/>
                  </a:cubicBezTo>
                  <a:lnTo>
                    <a:pt x="2342" y="8865"/>
                  </a:lnTo>
                  <a:cubicBezTo>
                    <a:pt x="2342" y="9032"/>
                    <a:pt x="2203" y="9172"/>
                    <a:pt x="2035" y="9172"/>
                  </a:cubicBezTo>
                  <a:lnTo>
                    <a:pt x="1422" y="9172"/>
                  </a:lnTo>
                  <a:cubicBezTo>
                    <a:pt x="1255" y="9172"/>
                    <a:pt x="1116" y="9032"/>
                    <a:pt x="1116" y="8865"/>
                  </a:cubicBezTo>
                  <a:lnTo>
                    <a:pt x="1116" y="7053"/>
                  </a:lnTo>
                  <a:cubicBezTo>
                    <a:pt x="1116" y="6858"/>
                    <a:pt x="976" y="6719"/>
                    <a:pt x="809" y="6719"/>
                  </a:cubicBezTo>
                  <a:cubicBezTo>
                    <a:pt x="642" y="6719"/>
                    <a:pt x="502" y="6579"/>
                    <a:pt x="502" y="6412"/>
                  </a:cubicBezTo>
                  <a:lnTo>
                    <a:pt x="502" y="4851"/>
                  </a:lnTo>
                  <a:cubicBezTo>
                    <a:pt x="502" y="4182"/>
                    <a:pt x="1060" y="3624"/>
                    <a:pt x="1701" y="3624"/>
                  </a:cubicBezTo>
                  <a:close/>
                  <a:moveTo>
                    <a:pt x="8391" y="3624"/>
                  </a:moveTo>
                  <a:cubicBezTo>
                    <a:pt x="9060" y="3624"/>
                    <a:pt x="9618" y="4182"/>
                    <a:pt x="9618" y="4851"/>
                  </a:cubicBezTo>
                  <a:lnTo>
                    <a:pt x="9618" y="6440"/>
                  </a:lnTo>
                  <a:lnTo>
                    <a:pt x="9645" y="6440"/>
                  </a:lnTo>
                  <a:cubicBezTo>
                    <a:pt x="9645" y="6635"/>
                    <a:pt x="9506" y="6774"/>
                    <a:pt x="9339" y="6774"/>
                  </a:cubicBezTo>
                  <a:cubicBezTo>
                    <a:pt x="9172" y="6774"/>
                    <a:pt x="9032" y="6914"/>
                    <a:pt x="9032" y="7081"/>
                  </a:cubicBezTo>
                  <a:lnTo>
                    <a:pt x="9032" y="8893"/>
                  </a:lnTo>
                  <a:cubicBezTo>
                    <a:pt x="9032" y="9060"/>
                    <a:pt x="8893" y="9199"/>
                    <a:pt x="8726" y="9199"/>
                  </a:cubicBezTo>
                  <a:lnTo>
                    <a:pt x="8112" y="9199"/>
                  </a:lnTo>
                  <a:cubicBezTo>
                    <a:pt x="7945" y="9199"/>
                    <a:pt x="7806" y="9060"/>
                    <a:pt x="7806" y="8893"/>
                  </a:cubicBezTo>
                  <a:lnTo>
                    <a:pt x="7806" y="7053"/>
                  </a:lnTo>
                  <a:cubicBezTo>
                    <a:pt x="7806" y="6858"/>
                    <a:pt x="7666" y="6719"/>
                    <a:pt x="7499" y="6719"/>
                  </a:cubicBezTo>
                  <a:cubicBezTo>
                    <a:pt x="7332" y="6719"/>
                    <a:pt x="7192" y="6579"/>
                    <a:pt x="7192" y="6412"/>
                  </a:cubicBezTo>
                  <a:lnTo>
                    <a:pt x="7192" y="4851"/>
                  </a:lnTo>
                  <a:cubicBezTo>
                    <a:pt x="7192" y="4182"/>
                    <a:pt x="7750" y="3624"/>
                    <a:pt x="8391" y="3624"/>
                  </a:cubicBezTo>
                  <a:close/>
                  <a:moveTo>
                    <a:pt x="5381" y="3095"/>
                  </a:moveTo>
                  <a:cubicBezTo>
                    <a:pt x="6077" y="3234"/>
                    <a:pt x="6635" y="3875"/>
                    <a:pt x="6635" y="4600"/>
                  </a:cubicBezTo>
                  <a:lnTo>
                    <a:pt x="6635" y="6440"/>
                  </a:lnTo>
                  <a:cubicBezTo>
                    <a:pt x="6663" y="6635"/>
                    <a:pt x="6523" y="6719"/>
                    <a:pt x="6356" y="6719"/>
                  </a:cubicBezTo>
                  <a:cubicBezTo>
                    <a:pt x="6161" y="6719"/>
                    <a:pt x="6022" y="6858"/>
                    <a:pt x="6022" y="7053"/>
                  </a:cubicBezTo>
                  <a:lnTo>
                    <a:pt x="6022" y="9478"/>
                  </a:lnTo>
                  <a:cubicBezTo>
                    <a:pt x="6022" y="9645"/>
                    <a:pt x="5882" y="9785"/>
                    <a:pt x="5715" y="9785"/>
                  </a:cubicBezTo>
                  <a:lnTo>
                    <a:pt x="4461" y="9785"/>
                  </a:lnTo>
                  <a:cubicBezTo>
                    <a:pt x="4293" y="9785"/>
                    <a:pt x="4154" y="9645"/>
                    <a:pt x="4154" y="9478"/>
                  </a:cubicBezTo>
                  <a:lnTo>
                    <a:pt x="4154" y="7053"/>
                  </a:lnTo>
                  <a:cubicBezTo>
                    <a:pt x="4154" y="6858"/>
                    <a:pt x="4015" y="6719"/>
                    <a:pt x="3847" y="6719"/>
                  </a:cubicBezTo>
                  <a:cubicBezTo>
                    <a:pt x="3652" y="6719"/>
                    <a:pt x="3513" y="6579"/>
                    <a:pt x="3513" y="6412"/>
                  </a:cubicBezTo>
                  <a:lnTo>
                    <a:pt x="3513" y="4851"/>
                  </a:lnTo>
                  <a:lnTo>
                    <a:pt x="3513" y="4600"/>
                  </a:lnTo>
                  <a:cubicBezTo>
                    <a:pt x="3513" y="3875"/>
                    <a:pt x="4043" y="3234"/>
                    <a:pt x="4739" y="3095"/>
                  </a:cubicBezTo>
                  <a:lnTo>
                    <a:pt x="4739" y="5185"/>
                  </a:lnTo>
                  <a:cubicBezTo>
                    <a:pt x="4739" y="5381"/>
                    <a:pt x="4879" y="5520"/>
                    <a:pt x="5046" y="5520"/>
                  </a:cubicBezTo>
                  <a:cubicBezTo>
                    <a:pt x="5241" y="5520"/>
                    <a:pt x="5381" y="5381"/>
                    <a:pt x="5381" y="5185"/>
                  </a:cubicBezTo>
                  <a:lnTo>
                    <a:pt x="5381" y="3095"/>
                  </a:lnTo>
                  <a:close/>
                  <a:moveTo>
                    <a:pt x="5130" y="1"/>
                  </a:moveTo>
                  <a:cubicBezTo>
                    <a:pt x="4293" y="1"/>
                    <a:pt x="3624" y="670"/>
                    <a:pt x="3624" y="1506"/>
                  </a:cubicBezTo>
                  <a:cubicBezTo>
                    <a:pt x="3624" y="1952"/>
                    <a:pt x="3847" y="2370"/>
                    <a:pt x="4154" y="2649"/>
                  </a:cubicBezTo>
                  <a:cubicBezTo>
                    <a:pt x="3736" y="2872"/>
                    <a:pt x="3373" y="3234"/>
                    <a:pt x="3206" y="3652"/>
                  </a:cubicBezTo>
                  <a:cubicBezTo>
                    <a:pt x="3067" y="3485"/>
                    <a:pt x="2900" y="3346"/>
                    <a:pt x="2677" y="3234"/>
                  </a:cubicBezTo>
                  <a:cubicBezTo>
                    <a:pt x="2900" y="3039"/>
                    <a:pt x="3039" y="2732"/>
                    <a:pt x="3039" y="2398"/>
                  </a:cubicBezTo>
                  <a:cubicBezTo>
                    <a:pt x="3039" y="1757"/>
                    <a:pt x="2481" y="1199"/>
                    <a:pt x="1812" y="1199"/>
                  </a:cubicBezTo>
                  <a:cubicBezTo>
                    <a:pt x="1143" y="1199"/>
                    <a:pt x="586" y="1757"/>
                    <a:pt x="586" y="2398"/>
                  </a:cubicBezTo>
                  <a:cubicBezTo>
                    <a:pt x="586" y="2732"/>
                    <a:pt x="725" y="3039"/>
                    <a:pt x="948" y="3234"/>
                  </a:cubicBezTo>
                  <a:cubicBezTo>
                    <a:pt x="391" y="3569"/>
                    <a:pt x="1" y="4154"/>
                    <a:pt x="1" y="4851"/>
                  </a:cubicBezTo>
                  <a:lnTo>
                    <a:pt x="1" y="6412"/>
                  </a:lnTo>
                  <a:cubicBezTo>
                    <a:pt x="1" y="6802"/>
                    <a:pt x="251" y="7137"/>
                    <a:pt x="586" y="7276"/>
                  </a:cubicBezTo>
                  <a:lnTo>
                    <a:pt x="586" y="8865"/>
                  </a:lnTo>
                  <a:cubicBezTo>
                    <a:pt x="586" y="9339"/>
                    <a:pt x="1004" y="9757"/>
                    <a:pt x="1506" y="9757"/>
                  </a:cubicBezTo>
                  <a:lnTo>
                    <a:pt x="2091" y="9757"/>
                  </a:lnTo>
                  <a:cubicBezTo>
                    <a:pt x="2593" y="9757"/>
                    <a:pt x="3011" y="9339"/>
                    <a:pt x="3011" y="8865"/>
                  </a:cubicBezTo>
                  <a:lnTo>
                    <a:pt x="3011" y="7276"/>
                  </a:lnTo>
                  <a:cubicBezTo>
                    <a:pt x="3095" y="7248"/>
                    <a:pt x="3206" y="7192"/>
                    <a:pt x="3318" y="7109"/>
                  </a:cubicBezTo>
                  <a:cubicBezTo>
                    <a:pt x="3429" y="7192"/>
                    <a:pt x="3485" y="7248"/>
                    <a:pt x="3624" y="7276"/>
                  </a:cubicBezTo>
                  <a:lnTo>
                    <a:pt x="3624" y="9450"/>
                  </a:lnTo>
                  <a:cubicBezTo>
                    <a:pt x="3624" y="9924"/>
                    <a:pt x="4043" y="10342"/>
                    <a:pt x="4544" y="10342"/>
                  </a:cubicBezTo>
                  <a:lnTo>
                    <a:pt x="5799" y="10342"/>
                  </a:lnTo>
                  <a:cubicBezTo>
                    <a:pt x="6273" y="10342"/>
                    <a:pt x="6691" y="9924"/>
                    <a:pt x="6691" y="9450"/>
                  </a:cubicBezTo>
                  <a:lnTo>
                    <a:pt x="6691" y="7276"/>
                  </a:lnTo>
                  <a:cubicBezTo>
                    <a:pt x="6802" y="7248"/>
                    <a:pt x="6914" y="7192"/>
                    <a:pt x="6997" y="7109"/>
                  </a:cubicBezTo>
                  <a:cubicBezTo>
                    <a:pt x="7109" y="7192"/>
                    <a:pt x="7192" y="7248"/>
                    <a:pt x="7332" y="7276"/>
                  </a:cubicBezTo>
                  <a:lnTo>
                    <a:pt x="7332" y="8865"/>
                  </a:lnTo>
                  <a:cubicBezTo>
                    <a:pt x="7332" y="9339"/>
                    <a:pt x="7750" y="9757"/>
                    <a:pt x="8224" y="9757"/>
                  </a:cubicBezTo>
                  <a:lnTo>
                    <a:pt x="8809" y="9757"/>
                  </a:lnTo>
                  <a:cubicBezTo>
                    <a:pt x="9311" y="9757"/>
                    <a:pt x="9729" y="9339"/>
                    <a:pt x="9729" y="8865"/>
                  </a:cubicBezTo>
                  <a:lnTo>
                    <a:pt x="9729" y="7276"/>
                  </a:lnTo>
                  <a:cubicBezTo>
                    <a:pt x="10064" y="7137"/>
                    <a:pt x="10314" y="6830"/>
                    <a:pt x="10314" y="6412"/>
                  </a:cubicBezTo>
                  <a:lnTo>
                    <a:pt x="10314" y="4851"/>
                  </a:lnTo>
                  <a:cubicBezTo>
                    <a:pt x="10287" y="4210"/>
                    <a:pt x="9896" y="3596"/>
                    <a:pt x="9339" y="3318"/>
                  </a:cubicBezTo>
                  <a:cubicBezTo>
                    <a:pt x="9562" y="3095"/>
                    <a:pt x="9701" y="2788"/>
                    <a:pt x="9701" y="2481"/>
                  </a:cubicBezTo>
                  <a:cubicBezTo>
                    <a:pt x="9701" y="1812"/>
                    <a:pt x="9144" y="1255"/>
                    <a:pt x="8475" y="1255"/>
                  </a:cubicBezTo>
                  <a:cubicBezTo>
                    <a:pt x="7806" y="1255"/>
                    <a:pt x="7248" y="1812"/>
                    <a:pt x="7248" y="2481"/>
                  </a:cubicBezTo>
                  <a:cubicBezTo>
                    <a:pt x="7248" y="2788"/>
                    <a:pt x="7388" y="3095"/>
                    <a:pt x="7611" y="3318"/>
                  </a:cubicBezTo>
                  <a:cubicBezTo>
                    <a:pt x="7388" y="3429"/>
                    <a:pt x="7220" y="3569"/>
                    <a:pt x="7081" y="3736"/>
                  </a:cubicBezTo>
                  <a:cubicBezTo>
                    <a:pt x="6969" y="3485"/>
                    <a:pt x="6802" y="3290"/>
                    <a:pt x="6635" y="3067"/>
                  </a:cubicBezTo>
                  <a:cubicBezTo>
                    <a:pt x="6496" y="2927"/>
                    <a:pt x="6300" y="2788"/>
                    <a:pt x="6105" y="2677"/>
                  </a:cubicBezTo>
                  <a:cubicBezTo>
                    <a:pt x="6440" y="2370"/>
                    <a:pt x="6663" y="1952"/>
                    <a:pt x="6663" y="1534"/>
                  </a:cubicBezTo>
                  <a:cubicBezTo>
                    <a:pt x="6663" y="1116"/>
                    <a:pt x="6496" y="725"/>
                    <a:pt x="6217" y="447"/>
                  </a:cubicBezTo>
                  <a:cubicBezTo>
                    <a:pt x="5938" y="168"/>
                    <a:pt x="5520" y="1"/>
                    <a:pt x="51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24"/>
            <p:cNvSpPr/>
            <p:nvPr/>
          </p:nvSpPr>
          <p:spPr>
            <a:xfrm flipH="1">
              <a:off x="6679825" y="2693700"/>
              <a:ext cx="257875" cy="258575"/>
            </a:xfrm>
            <a:custGeom>
              <a:avLst/>
              <a:gdLst/>
              <a:ahLst/>
              <a:cxnLst/>
              <a:rect l="l" t="t" r="r" b="b"/>
              <a:pathLst>
                <a:path w="10315" h="10343" extrusionOk="0">
                  <a:moveTo>
                    <a:pt x="5102" y="670"/>
                  </a:moveTo>
                  <a:cubicBezTo>
                    <a:pt x="5604" y="670"/>
                    <a:pt x="6022" y="1088"/>
                    <a:pt x="6022" y="1562"/>
                  </a:cubicBezTo>
                  <a:cubicBezTo>
                    <a:pt x="6022" y="2063"/>
                    <a:pt x="5604" y="2481"/>
                    <a:pt x="5102" y="2481"/>
                  </a:cubicBezTo>
                  <a:cubicBezTo>
                    <a:pt x="4600" y="2481"/>
                    <a:pt x="4182" y="2063"/>
                    <a:pt x="4182" y="1562"/>
                  </a:cubicBezTo>
                  <a:cubicBezTo>
                    <a:pt x="4182" y="1088"/>
                    <a:pt x="4600" y="670"/>
                    <a:pt x="5102" y="670"/>
                  </a:cubicBezTo>
                  <a:close/>
                  <a:moveTo>
                    <a:pt x="1757" y="1896"/>
                  </a:moveTo>
                  <a:cubicBezTo>
                    <a:pt x="2063" y="1896"/>
                    <a:pt x="2342" y="2175"/>
                    <a:pt x="2342" y="2481"/>
                  </a:cubicBezTo>
                  <a:cubicBezTo>
                    <a:pt x="2342" y="2788"/>
                    <a:pt x="2063" y="3067"/>
                    <a:pt x="1757" y="3067"/>
                  </a:cubicBezTo>
                  <a:cubicBezTo>
                    <a:pt x="1422" y="3067"/>
                    <a:pt x="1143" y="2788"/>
                    <a:pt x="1143" y="2481"/>
                  </a:cubicBezTo>
                  <a:cubicBezTo>
                    <a:pt x="1143" y="2119"/>
                    <a:pt x="1422" y="1896"/>
                    <a:pt x="1757" y="1896"/>
                  </a:cubicBezTo>
                  <a:close/>
                  <a:moveTo>
                    <a:pt x="8447" y="1896"/>
                  </a:moveTo>
                  <a:cubicBezTo>
                    <a:pt x="8781" y="1896"/>
                    <a:pt x="9032" y="2175"/>
                    <a:pt x="9032" y="2481"/>
                  </a:cubicBezTo>
                  <a:cubicBezTo>
                    <a:pt x="9032" y="2788"/>
                    <a:pt x="8753" y="3067"/>
                    <a:pt x="8447" y="3067"/>
                  </a:cubicBezTo>
                  <a:cubicBezTo>
                    <a:pt x="8112" y="3067"/>
                    <a:pt x="7834" y="2788"/>
                    <a:pt x="7834" y="2481"/>
                  </a:cubicBezTo>
                  <a:cubicBezTo>
                    <a:pt x="7834" y="2119"/>
                    <a:pt x="8112" y="1896"/>
                    <a:pt x="8447" y="1896"/>
                  </a:cubicBezTo>
                  <a:close/>
                  <a:moveTo>
                    <a:pt x="1701" y="3624"/>
                  </a:moveTo>
                  <a:cubicBezTo>
                    <a:pt x="2370" y="3624"/>
                    <a:pt x="2927" y="4182"/>
                    <a:pt x="2927" y="4851"/>
                  </a:cubicBezTo>
                  <a:lnTo>
                    <a:pt x="2927" y="6412"/>
                  </a:lnTo>
                  <a:cubicBezTo>
                    <a:pt x="2955" y="6635"/>
                    <a:pt x="2816" y="6719"/>
                    <a:pt x="2649" y="6719"/>
                  </a:cubicBezTo>
                  <a:cubicBezTo>
                    <a:pt x="2481" y="6719"/>
                    <a:pt x="2342" y="6858"/>
                    <a:pt x="2342" y="7053"/>
                  </a:cubicBezTo>
                  <a:lnTo>
                    <a:pt x="2342" y="8865"/>
                  </a:lnTo>
                  <a:cubicBezTo>
                    <a:pt x="2342" y="9032"/>
                    <a:pt x="2203" y="9172"/>
                    <a:pt x="2035" y="9172"/>
                  </a:cubicBezTo>
                  <a:lnTo>
                    <a:pt x="1422" y="9172"/>
                  </a:lnTo>
                  <a:cubicBezTo>
                    <a:pt x="1255" y="9172"/>
                    <a:pt x="1116" y="9032"/>
                    <a:pt x="1116" y="8865"/>
                  </a:cubicBezTo>
                  <a:lnTo>
                    <a:pt x="1116" y="7053"/>
                  </a:lnTo>
                  <a:cubicBezTo>
                    <a:pt x="1116" y="6858"/>
                    <a:pt x="976" y="6719"/>
                    <a:pt x="809" y="6719"/>
                  </a:cubicBezTo>
                  <a:cubicBezTo>
                    <a:pt x="642" y="6719"/>
                    <a:pt x="502" y="6579"/>
                    <a:pt x="502" y="6412"/>
                  </a:cubicBezTo>
                  <a:lnTo>
                    <a:pt x="502" y="4851"/>
                  </a:lnTo>
                  <a:cubicBezTo>
                    <a:pt x="502" y="4182"/>
                    <a:pt x="1060" y="3624"/>
                    <a:pt x="1701" y="3624"/>
                  </a:cubicBezTo>
                  <a:close/>
                  <a:moveTo>
                    <a:pt x="8391" y="3624"/>
                  </a:moveTo>
                  <a:cubicBezTo>
                    <a:pt x="9060" y="3624"/>
                    <a:pt x="9618" y="4182"/>
                    <a:pt x="9618" y="4851"/>
                  </a:cubicBezTo>
                  <a:lnTo>
                    <a:pt x="9618" y="6440"/>
                  </a:lnTo>
                  <a:lnTo>
                    <a:pt x="9645" y="6440"/>
                  </a:lnTo>
                  <a:cubicBezTo>
                    <a:pt x="9645" y="6635"/>
                    <a:pt x="9506" y="6774"/>
                    <a:pt x="9339" y="6774"/>
                  </a:cubicBezTo>
                  <a:cubicBezTo>
                    <a:pt x="9172" y="6774"/>
                    <a:pt x="9032" y="6914"/>
                    <a:pt x="9032" y="7081"/>
                  </a:cubicBezTo>
                  <a:lnTo>
                    <a:pt x="9032" y="8893"/>
                  </a:lnTo>
                  <a:cubicBezTo>
                    <a:pt x="9032" y="9060"/>
                    <a:pt x="8893" y="9199"/>
                    <a:pt x="8726" y="9199"/>
                  </a:cubicBezTo>
                  <a:lnTo>
                    <a:pt x="8112" y="9199"/>
                  </a:lnTo>
                  <a:cubicBezTo>
                    <a:pt x="7945" y="9199"/>
                    <a:pt x="7806" y="9060"/>
                    <a:pt x="7806" y="8893"/>
                  </a:cubicBezTo>
                  <a:lnTo>
                    <a:pt x="7806" y="7053"/>
                  </a:lnTo>
                  <a:cubicBezTo>
                    <a:pt x="7806" y="6858"/>
                    <a:pt x="7666" y="6719"/>
                    <a:pt x="7499" y="6719"/>
                  </a:cubicBezTo>
                  <a:cubicBezTo>
                    <a:pt x="7332" y="6719"/>
                    <a:pt x="7192" y="6579"/>
                    <a:pt x="7192" y="6412"/>
                  </a:cubicBezTo>
                  <a:lnTo>
                    <a:pt x="7192" y="4851"/>
                  </a:lnTo>
                  <a:cubicBezTo>
                    <a:pt x="7192" y="4182"/>
                    <a:pt x="7750" y="3624"/>
                    <a:pt x="8391" y="3624"/>
                  </a:cubicBezTo>
                  <a:close/>
                  <a:moveTo>
                    <a:pt x="5381" y="3095"/>
                  </a:moveTo>
                  <a:cubicBezTo>
                    <a:pt x="6077" y="3234"/>
                    <a:pt x="6635" y="3875"/>
                    <a:pt x="6635" y="4600"/>
                  </a:cubicBezTo>
                  <a:lnTo>
                    <a:pt x="6635" y="6440"/>
                  </a:lnTo>
                  <a:cubicBezTo>
                    <a:pt x="6663" y="6635"/>
                    <a:pt x="6523" y="6719"/>
                    <a:pt x="6356" y="6719"/>
                  </a:cubicBezTo>
                  <a:cubicBezTo>
                    <a:pt x="6161" y="6719"/>
                    <a:pt x="6022" y="6858"/>
                    <a:pt x="6022" y="7053"/>
                  </a:cubicBezTo>
                  <a:lnTo>
                    <a:pt x="6022" y="9478"/>
                  </a:lnTo>
                  <a:cubicBezTo>
                    <a:pt x="6022" y="9645"/>
                    <a:pt x="5882" y="9785"/>
                    <a:pt x="5715" y="9785"/>
                  </a:cubicBezTo>
                  <a:lnTo>
                    <a:pt x="4461" y="9785"/>
                  </a:lnTo>
                  <a:cubicBezTo>
                    <a:pt x="4293" y="9785"/>
                    <a:pt x="4154" y="9645"/>
                    <a:pt x="4154" y="9478"/>
                  </a:cubicBezTo>
                  <a:lnTo>
                    <a:pt x="4154" y="7053"/>
                  </a:lnTo>
                  <a:cubicBezTo>
                    <a:pt x="4154" y="6858"/>
                    <a:pt x="4015" y="6719"/>
                    <a:pt x="3847" y="6719"/>
                  </a:cubicBezTo>
                  <a:cubicBezTo>
                    <a:pt x="3652" y="6719"/>
                    <a:pt x="3513" y="6579"/>
                    <a:pt x="3513" y="6412"/>
                  </a:cubicBezTo>
                  <a:lnTo>
                    <a:pt x="3513" y="4851"/>
                  </a:lnTo>
                  <a:lnTo>
                    <a:pt x="3513" y="4600"/>
                  </a:lnTo>
                  <a:cubicBezTo>
                    <a:pt x="3513" y="3875"/>
                    <a:pt x="4043" y="3234"/>
                    <a:pt x="4739" y="3095"/>
                  </a:cubicBezTo>
                  <a:lnTo>
                    <a:pt x="4739" y="5185"/>
                  </a:lnTo>
                  <a:cubicBezTo>
                    <a:pt x="4739" y="5381"/>
                    <a:pt x="4879" y="5520"/>
                    <a:pt x="5046" y="5520"/>
                  </a:cubicBezTo>
                  <a:cubicBezTo>
                    <a:pt x="5241" y="5520"/>
                    <a:pt x="5381" y="5381"/>
                    <a:pt x="5381" y="5185"/>
                  </a:cubicBezTo>
                  <a:lnTo>
                    <a:pt x="5381" y="3095"/>
                  </a:lnTo>
                  <a:close/>
                  <a:moveTo>
                    <a:pt x="5130" y="1"/>
                  </a:moveTo>
                  <a:cubicBezTo>
                    <a:pt x="4293" y="1"/>
                    <a:pt x="3624" y="670"/>
                    <a:pt x="3624" y="1506"/>
                  </a:cubicBezTo>
                  <a:cubicBezTo>
                    <a:pt x="3624" y="1952"/>
                    <a:pt x="3847" y="2370"/>
                    <a:pt x="4154" y="2649"/>
                  </a:cubicBezTo>
                  <a:cubicBezTo>
                    <a:pt x="3736" y="2872"/>
                    <a:pt x="3373" y="3234"/>
                    <a:pt x="3206" y="3652"/>
                  </a:cubicBezTo>
                  <a:cubicBezTo>
                    <a:pt x="3067" y="3485"/>
                    <a:pt x="2900" y="3346"/>
                    <a:pt x="2677" y="3234"/>
                  </a:cubicBezTo>
                  <a:cubicBezTo>
                    <a:pt x="2900" y="3039"/>
                    <a:pt x="3039" y="2732"/>
                    <a:pt x="3039" y="2398"/>
                  </a:cubicBezTo>
                  <a:cubicBezTo>
                    <a:pt x="3039" y="1757"/>
                    <a:pt x="2481" y="1199"/>
                    <a:pt x="1812" y="1199"/>
                  </a:cubicBezTo>
                  <a:cubicBezTo>
                    <a:pt x="1143" y="1199"/>
                    <a:pt x="586" y="1757"/>
                    <a:pt x="586" y="2398"/>
                  </a:cubicBezTo>
                  <a:cubicBezTo>
                    <a:pt x="586" y="2732"/>
                    <a:pt x="725" y="3039"/>
                    <a:pt x="948" y="3234"/>
                  </a:cubicBezTo>
                  <a:cubicBezTo>
                    <a:pt x="391" y="3569"/>
                    <a:pt x="1" y="4154"/>
                    <a:pt x="1" y="4851"/>
                  </a:cubicBezTo>
                  <a:lnTo>
                    <a:pt x="1" y="6412"/>
                  </a:lnTo>
                  <a:cubicBezTo>
                    <a:pt x="1" y="6802"/>
                    <a:pt x="251" y="7137"/>
                    <a:pt x="586" y="7276"/>
                  </a:cubicBezTo>
                  <a:lnTo>
                    <a:pt x="586" y="8865"/>
                  </a:lnTo>
                  <a:cubicBezTo>
                    <a:pt x="586" y="9339"/>
                    <a:pt x="1004" y="9757"/>
                    <a:pt x="1506" y="9757"/>
                  </a:cubicBezTo>
                  <a:lnTo>
                    <a:pt x="2091" y="9757"/>
                  </a:lnTo>
                  <a:cubicBezTo>
                    <a:pt x="2593" y="9757"/>
                    <a:pt x="3011" y="9339"/>
                    <a:pt x="3011" y="8865"/>
                  </a:cubicBezTo>
                  <a:lnTo>
                    <a:pt x="3011" y="7276"/>
                  </a:lnTo>
                  <a:cubicBezTo>
                    <a:pt x="3095" y="7248"/>
                    <a:pt x="3206" y="7192"/>
                    <a:pt x="3318" y="7109"/>
                  </a:cubicBezTo>
                  <a:cubicBezTo>
                    <a:pt x="3429" y="7192"/>
                    <a:pt x="3485" y="7248"/>
                    <a:pt x="3624" y="7276"/>
                  </a:cubicBezTo>
                  <a:lnTo>
                    <a:pt x="3624" y="9450"/>
                  </a:lnTo>
                  <a:cubicBezTo>
                    <a:pt x="3624" y="9924"/>
                    <a:pt x="4043" y="10342"/>
                    <a:pt x="4544" y="10342"/>
                  </a:cubicBezTo>
                  <a:lnTo>
                    <a:pt x="5799" y="10342"/>
                  </a:lnTo>
                  <a:cubicBezTo>
                    <a:pt x="6273" y="10342"/>
                    <a:pt x="6691" y="9924"/>
                    <a:pt x="6691" y="9450"/>
                  </a:cubicBezTo>
                  <a:lnTo>
                    <a:pt x="6691" y="7276"/>
                  </a:lnTo>
                  <a:cubicBezTo>
                    <a:pt x="6802" y="7248"/>
                    <a:pt x="6914" y="7192"/>
                    <a:pt x="6997" y="7109"/>
                  </a:cubicBezTo>
                  <a:cubicBezTo>
                    <a:pt x="7109" y="7192"/>
                    <a:pt x="7192" y="7248"/>
                    <a:pt x="7332" y="7276"/>
                  </a:cubicBezTo>
                  <a:lnTo>
                    <a:pt x="7332" y="8865"/>
                  </a:lnTo>
                  <a:cubicBezTo>
                    <a:pt x="7332" y="9339"/>
                    <a:pt x="7750" y="9757"/>
                    <a:pt x="8224" y="9757"/>
                  </a:cubicBezTo>
                  <a:lnTo>
                    <a:pt x="8809" y="9757"/>
                  </a:lnTo>
                  <a:cubicBezTo>
                    <a:pt x="9311" y="9757"/>
                    <a:pt x="9729" y="9339"/>
                    <a:pt x="9729" y="8865"/>
                  </a:cubicBezTo>
                  <a:lnTo>
                    <a:pt x="9729" y="7276"/>
                  </a:lnTo>
                  <a:cubicBezTo>
                    <a:pt x="10064" y="7137"/>
                    <a:pt x="10314" y="6830"/>
                    <a:pt x="10314" y="6412"/>
                  </a:cubicBezTo>
                  <a:lnTo>
                    <a:pt x="10314" y="4851"/>
                  </a:lnTo>
                  <a:cubicBezTo>
                    <a:pt x="10287" y="4210"/>
                    <a:pt x="9896" y="3596"/>
                    <a:pt x="9339" y="3318"/>
                  </a:cubicBezTo>
                  <a:cubicBezTo>
                    <a:pt x="9562" y="3095"/>
                    <a:pt x="9701" y="2788"/>
                    <a:pt x="9701" y="2481"/>
                  </a:cubicBezTo>
                  <a:cubicBezTo>
                    <a:pt x="9701" y="1812"/>
                    <a:pt x="9144" y="1255"/>
                    <a:pt x="8475" y="1255"/>
                  </a:cubicBezTo>
                  <a:cubicBezTo>
                    <a:pt x="7806" y="1255"/>
                    <a:pt x="7248" y="1812"/>
                    <a:pt x="7248" y="2481"/>
                  </a:cubicBezTo>
                  <a:cubicBezTo>
                    <a:pt x="7248" y="2788"/>
                    <a:pt x="7388" y="3095"/>
                    <a:pt x="7611" y="3318"/>
                  </a:cubicBezTo>
                  <a:cubicBezTo>
                    <a:pt x="7388" y="3429"/>
                    <a:pt x="7220" y="3569"/>
                    <a:pt x="7081" y="3736"/>
                  </a:cubicBezTo>
                  <a:cubicBezTo>
                    <a:pt x="6969" y="3485"/>
                    <a:pt x="6802" y="3290"/>
                    <a:pt x="6635" y="3067"/>
                  </a:cubicBezTo>
                  <a:cubicBezTo>
                    <a:pt x="6496" y="2927"/>
                    <a:pt x="6300" y="2788"/>
                    <a:pt x="6105" y="2677"/>
                  </a:cubicBezTo>
                  <a:cubicBezTo>
                    <a:pt x="6440" y="2370"/>
                    <a:pt x="6663" y="1952"/>
                    <a:pt x="6663" y="1534"/>
                  </a:cubicBezTo>
                  <a:cubicBezTo>
                    <a:pt x="6663" y="1116"/>
                    <a:pt x="6496" y="725"/>
                    <a:pt x="6217" y="447"/>
                  </a:cubicBezTo>
                  <a:cubicBezTo>
                    <a:pt x="5938" y="168"/>
                    <a:pt x="5520" y="1"/>
                    <a:pt x="51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6" name="Google Shape;1106;p24"/>
          <p:cNvGrpSpPr/>
          <p:nvPr/>
        </p:nvGrpSpPr>
        <p:grpSpPr>
          <a:xfrm>
            <a:off x="6820215" y="2785558"/>
            <a:ext cx="420796" cy="395746"/>
            <a:chOff x="-4211975" y="2783850"/>
            <a:chExt cx="291450" cy="274100"/>
          </a:xfrm>
          <a:solidFill>
            <a:srgbClr val="00B0F0"/>
          </a:solidFill>
        </p:grpSpPr>
        <p:sp>
          <p:nvSpPr>
            <p:cNvPr id="1107" name="Google Shape;1107;p24"/>
            <p:cNvSpPr/>
            <p:nvPr/>
          </p:nvSpPr>
          <p:spPr>
            <a:xfrm>
              <a:off x="-4211975" y="2937125"/>
              <a:ext cx="291450" cy="120825"/>
            </a:xfrm>
            <a:custGeom>
              <a:avLst/>
              <a:gdLst/>
              <a:ahLst/>
              <a:cxnLst/>
              <a:rect l="l" t="t" r="r" b="b"/>
              <a:pathLst>
                <a:path w="11658" h="4833" extrusionOk="0">
                  <a:moveTo>
                    <a:pt x="978" y="706"/>
                  </a:moveTo>
                  <a:cubicBezTo>
                    <a:pt x="1167" y="706"/>
                    <a:pt x="1324" y="863"/>
                    <a:pt x="1324" y="1052"/>
                  </a:cubicBezTo>
                  <a:lnTo>
                    <a:pt x="1324" y="3762"/>
                  </a:lnTo>
                  <a:cubicBezTo>
                    <a:pt x="1324" y="3982"/>
                    <a:pt x="1167" y="4140"/>
                    <a:pt x="978" y="4140"/>
                  </a:cubicBezTo>
                  <a:lnTo>
                    <a:pt x="631" y="4140"/>
                  </a:lnTo>
                  <a:lnTo>
                    <a:pt x="631" y="706"/>
                  </a:lnTo>
                  <a:close/>
                  <a:moveTo>
                    <a:pt x="3866" y="717"/>
                  </a:moveTo>
                  <a:cubicBezTo>
                    <a:pt x="4374" y="717"/>
                    <a:pt x="4886" y="859"/>
                    <a:pt x="5325" y="1147"/>
                  </a:cubicBezTo>
                  <a:cubicBezTo>
                    <a:pt x="5672" y="1367"/>
                    <a:pt x="5703" y="1399"/>
                    <a:pt x="5829" y="1399"/>
                  </a:cubicBezTo>
                  <a:lnTo>
                    <a:pt x="7247" y="1399"/>
                  </a:lnTo>
                  <a:cubicBezTo>
                    <a:pt x="7436" y="1399"/>
                    <a:pt x="7594" y="1556"/>
                    <a:pt x="7594" y="1777"/>
                  </a:cubicBezTo>
                  <a:cubicBezTo>
                    <a:pt x="7594" y="1966"/>
                    <a:pt x="7436" y="2124"/>
                    <a:pt x="7247" y="2124"/>
                  </a:cubicBezTo>
                  <a:lnTo>
                    <a:pt x="4758" y="2124"/>
                  </a:lnTo>
                  <a:cubicBezTo>
                    <a:pt x="4380" y="2124"/>
                    <a:pt x="4034" y="2344"/>
                    <a:pt x="3845" y="2659"/>
                  </a:cubicBezTo>
                  <a:cubicBezTo>
                    <a:pt x="3782" y="2817"/>
                    <a:pt x="3845" y="3069"/>
                    <a:pt x="4002" y="3132"/>
                  </a:cubicBezTo>
                  <a:cubicBezTo>
                    <a:pt x="4045" y="3158"/>
                    <a:pt x="4096" y="3169"/>
                    <a:pt x="4148" y="3169"/>
                  </a:cubicBezTo>
                  <a:cubicBezTo>
                    <a:pt x="4284" y="3169"/>
                    <a:pt x="4429" y="3088"/>
                    <a:pt x="4475" y="2974"/>
                  </a:cubicBezTo>
                  <a:cubicBezTo>
                    <a:pt x="4538" y="2848"/>
                    <a:pt x="4632" y="2785"/>
                    <a:pt x="4790" y="2785"/>
                  </a:cubicBezTo>
                  <a:lnTo>
                    <a:pt x="7562" y="2785"/>
                  </a:lnTo>
                  <a:cubicBezTo>
                    <a:pt x="7783" y="2785"/>
                    <a:pt x="8003" y="2722"/>
                    <a:pt x="8192" y="2596"/>
                  </a:cubicBezTo>
                  <a:lnTo>
                    <a:pt x="10555" y="769"/>
                  </a:lnTo>
                  <a:cubicBezTo>
                    <a:pt x="10603" y="747"/>
                    <a:pt x="10649" y="737"/>
                    <a:pt x="10693" y="737"/>
                  </a:cubicBezTo>
                  <a:cubicBezTo>
                    <a:pt x="10969" y="737"/>
                    <a:pt x="11146" y="1123"/>
                    <a:pt x="10902" y="1367"/>
                  </a:cubicBezTo>
                  <a:cubicBezTo>
                    <a:pt x="10844" y="1406"/>
                    <a:pt x="10817" y="1419"/>
                    <a:pt x="10805" y="1419"/>
                  </a:cubicBezTo>
                  <a:cubicBezTo>
                    <a:pt x="10780" y="1419"/>
                    <a:pt x="10836" y="1354"/>
                    <a:pt x="10826" y="1354"/>
                  </a:cubicBezTo>
                  <a:cubicBezTo>
                    <a:pt x="10804" y="1354"/>
                    <a:pt x="10447" y="1686"/>
                    <a:pt x="8066" y="3856"/>
                  </a:cubicBezTo>
                  <a:cubicBezTo>
                    <a:pt x="7877" y="4014"/>
                    <a:pt x="7625" y="4140"/>
                    <a:pt x="7373" y="4140"/>
                  </a:cubicBezTo>
                  <a:lnTo>
                    <a:pt x="3435" y="4140"/>
                  </a:lnTo>
                  <a:cubicBezTo>
                    <a:pt x="2962" y="4140"/>
                    <a:pt x="2490" y="4014"/>
                    <a:pt x="2049" y="3825"/>
                  </a:cubicBezTo>
                  <a:lnTo>
                    <a:pt x="2049" y="1399"/>
                  </a:lnTo>
                  <a:lnTo>
                    <a:pt x="2332" y="1210"/>
                  </a:lnTo>
                  <a:cubicBezTo>
                    <a:pt x="2774" y="883"/>
                    <a:pt x="3318" y="717"/>
                    <a:pt x="3866" y="717"/>
                  </a:cubicBezTo>
                  <a:close/>
                  <a:moveTo>
                    <a:pt x="3817" y="0"/>
                  </a:moveTo>
                  <a:cubicBezTo>
                    <a:pt x="3151" y="0"/>
                    <a:pt x="2491" y="205"/>
                    <a:pt x="1923" y="611"/>
                  </a:cubicBezTo>
                  <a:cubicBezTo>
                    <a:pt x="1765" y="265"/>
                    <a:pt x="1419" y="13"/>
                    <a:pt x="1009" y="13"/>
                  </a:cubicBezTo>
                  <a:lnTo>
                    <a:pt x="348" y="13"/>
                  </a:lnTo>
                  <a:cubicBezTo>
                    <a:pt x="159" y="13"/>
                    <a:pt x="1" y="170"/>
                    <a:pt x="1" y="391"/>
                  </a:cubicBezTo>
                  <a:lnTo>
                    <a:pt x="1" y="4486"/>
                  </a:lnTo>
                  <a:cubicBezTo>
                    <a:pt x="1" y="4675"/>
                    <a:pt x="159" y="4833"/>
                    <a:pt x="348" y="4833"/>
                  </a:cubicBezTo>
                  <a:lnTo>
                    <a:pt x="1009" y="4833"/>
                  </a:lnTo>
                  <a:cubicBezTo>
                    <a:pt x="1324" y="4833"/>
                    <a:pt x="1608" y="4675"/>
                    <a:pt x="1797" y="4486"/>
                  </a:cubicBezTo>
                  <a:cubicBezTo>
                    <a:pt x="2332" y="4707"/>
                    <a:pt x="2868" y="4833"/>
                    <a:pt x="3435" y="4833"/>
                  </a:cubicBezTo>
                  <a:lnTo>
                    <a:pt x="7373" y="4833"/>
                  </a:lnTo>
                  <a:cubicBezTo>
                    <a:pt x="7783" y="4833"/>
                    <a:pt x="8192" y="4675"/>
                    <a:pt x="8507" y="4392"/>
                  </a:cubicBezTo>
                  <a:cubicBezTo>
                    <a:pt x="8539" y="4392"/>
                    <a:pt x="11217" y="1903"/>
                    <a:pt x="11248" y="1872"/>
                  </a:cubicBezTo>
                  <a:cubicBezTo>
                    <a:pt x="11406" y="1809"/>
                    <a:pt x="11658" y="1493"/>
                    <a:pt x="11658" y="1084"/>
                  </a:cubicBezTo>
                  <a:cubicBezTo>
                    <a:pt x="11658" y="454"/>
                    <a:pt x="11185" y="44"/>
                    <a:pt x="10618" y="44"/>
                  </a:cubicBezTo>
                  <a:cubicBezTo>
                    <a:pt x="10303" y="44"/>
                    <a:pt x="10051" y="202"/>
                    <a:pt x="9925" y="296"/>
                  </a:cubicBezTo>
                  <a:lnTo>
                    <a:pt x="8192" y="1619"/>
                  </a:lnTo>
                  <a:cubicBezTo>
                    <a:pt x="8098" y="1084"/>
                    <a:pt x="7688" y="706"/>
                    <a:pt x="7153" y="706"/>
                  </a:cubicBezTo>
                  <a:lnTo>
                    <a:pt x="5861" y="706"/>
                  </a:lnTo>
                  <a:lnTo>
                    <a:pt x="5640" y="548"/>
                  </a:lnTo>
                  <a:cubicBezTo>
                    <a:pt x="5075" y="182"/>
                    <a:pt x="4444" y="0"/>
                    <a:pt x="38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24"/>
            <p:cNvSpPr/>
            <p:nvPr/>
          </p:nvSpPr>
          <p:spPr>
            <a:xfrm>
              <a:off x="-4109575" y="2783850"/>
              <a:ext cx="153625" cy="154400"/>
            </a:xfrm>
            <a:custGeom>
              <a:avLst/>
              <a:gdLst/>
              <a:ahLst/>
              <a:cxnLst/>
              <a:rect l="l" t="t" r="r" b="b"/>
              <a:pathLst>
                <a:path w="6145" h="6176" extrusionOk="0">
                  <a:moveTo>
                    <a:pt x="3057" y="693"/>
                  </a:moveTo>
                  <a:cubicBezTo>
                    <a:pt x="4411" y="693"/>
                    <a:pt x="5482" y="1765"/>
                    <a:pt x="5482" y="3088"/>
                  </a:cubicBezTo>
                  <a:cubicBezTo>
                    <a:pt x="5482" y="4442"/>
                    <a:pt x="4411" y="5482"/>
                    <a:pt x="3057" y="5482"/>
                  </a:cubicBezTo>
                  <a:cubicBezTo>
                    <a:pt x="1733" y="5482"/>
                    <a:pt x="662" y="4442"/>
                    <a:pt x="662" y="3088"/>
                  </a:cubicBezTo>
                  <a:cubicBezTo>
                    <a:pt x="662" y="1765"/>
                    <a:pt x="1733" y="693"/>
                    <a:pt x="3057" y="693"/>
                  </a:cubicBezTo>
                  <a:close/>
                  <a:moveTo>
                    <a:pt x="3057" y="0"/>
                  </a:moveTo>
                  <a:cubicBezTo>
                    <a:pt x="1387" y="0"/>
                    <a:pt x="1" y="1387"/>
                    <a:pt x="1" y="3088"/>
                  </a:cubicBezTo>
                  <a:cubicBezTo>
                    <a:pt x="1" y="4789"/>
                    <a:pt x="1387" y="6175"/>
                    <a:pt x="3057" y="6175"/>
                  </a:cubicBezTo>
                  <a:cubicBezTo>
                    <a:pt x="4758" y="6175"/>
                    <a:pt x="6144" y="4789"/>
                    <a:pt x="6144" y="3088"/>
                  </a:cubicBezTo>
                  <a:cubicBezTo>
                    <a:pt x="6144" y="1387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24"/>
            <p:cNvSpPr/>
            <p:nvPr/>
          </p:nvSpPr>
          <p:spPr>
            <a:xfrm>
              <a:off x="-4074925" y="2818500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1671" y="631"/>
                  </a:moveTo>
                  <a:cubicBezTo>
                    <a:pt x="2238" y="631"/>
                    <a:pt x="2710" y="1103"/>
                    <a:pt x="2710" y="1670"/>
                  </a:cubicBezTo>
                  <a:cubicBezTo>
                    <a:pt x="2710" y="2206"/>
                    <a:pt x="2238" y="2678"/>
                    <a:pt x="1671" y="2678"/>
                  </a:cubicBezTo>
                  <a:cubicBezTo>
                    <a:pt x="1135" y="2678"/>
                    <a:pt x="662" y="2206"/>
                    <a:pt x="662" y="1670"/>
                  </a:cubicBezTo>
                  <a:cubicBezTo>
                    <a:pt x="662" y="1103"/>
                    <a:pt x="1135" y="631"/>
                    <a:pt x="1671" y="631"/>
                  </a:cubicBezTo>
                  <a:close/>
                  <a:moveTo>
                    <a:pt x="1671" y="1"/>
                  </a:moveTo>
                  <a:cubicBezTo>
                    <a:pt x="725" y="1"/>
                    <a:pt x="1" y="757"/>
                    <a:pt x="1" y="1702"/>
                  </a:cubicBezTo>
                  <a:cubicBezTo>
                    <a:pt x="1" y="2647"/>
                    <a:pt x="725" y="3403"/>
                    <a:pt x="1671" y="3403"/>
                  </a:cubicBezTo>
                  <a:cubicBezTo>
                    <a:pt x="2616" y="3403"/>
                    <a:pt x="3372" y="2647"/>
                    <a:pt x="3372" y="1702"/>
                  </a:cubicBezTo>
                  <a:cubicBezTo>
                    <a:pt x="3372" y="757"/>
                    <a:pt x="2616" y="1"/>
                    <a:pt x="16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0" name="Google Shape;1110;p24"/>
          <p:cNvSpPr/>
          <p:nvPr/>
        </p:nvSpPr>
        <p:spPr>
          <a:xfrm>
            <a:off x="6810559" y="4025306"/>
            <a:ext cx="440106" cy="421373"/>
          </a:xfrm>
          <a:custGeom>
            <a:avLst/>
            <a:gdLst/>
            <a:ahLst/>
            <a:cxnLst/>
            <a:rect l="l" t="t" r="r" b="b"/>
            <a:pathLst>
              <a:path w="12193" h="11674" extrusionOk="0">
                <a:moveTo>
                  <a:pt x="9483" y="1174"/>
                </a:moveTo>
                <a:lnTo>
                  <a:pt x="9483" y="2308"/>
                </a:lnTo>
                <a:cubicBezTo>
                  <a:pt x="9483" y="2497"/>
                  <a:pt x="9641" y="2655"/>
                  <a:pt x="9830" y="2655"/>
                </a:cubicBezTo>
                <a:lnTo>
                  <a:pt x="10901" y="2655"/>
                </a:lnTo>
                <a:lnTo>
                  <a:pt x="9515" y="4041"/>
                </a:lnTo>
                <a:lnTo>
                  <a:pt x="8097" y="4041"/>
                </a:lnTo>
                <a:lnTo>
                  <a:pt x="8097" y="2560"/>
                </a:lnTo>
                <a:lnTo>
                  <a:pt x="9483" y="1174"/>
                </a:lnTo>
                <a:close/>
                <a:moveTo>
                  <a:pt x="4885" y="6181"/>
                </a:moveTo>
                <a:cubicBezTo>
                  <a:pt x="5033" y="6181"/>
                  <a:pt x="5183" y="6212"/>
                  <a:pt x="5325" y="6278"/>
                </a:cubicBezTo>
                <a:lnTo>
                  <a:pt x="4600" y="7003"/>
                </a:lnTo>
                <a:cubicBezTo>
                  <a:pt x="4474" y="7129"/>
                  <a:pt x="4474" y="7349"/>
                  <a:pt x="4600" y="7475"/>
                </a:cubicBezTo>
                <a:cubicBezTo>
                  <a:pt x="4663" y="7538"/>
                  <a:pt x="4750" y="7570"/>
                  <a:pt x="4836" y="7570"/>
                </a:cubicBezTo>
                <a:cubicBezTo>
                  <a:pt x="4923" y="7570"/>
                  <a:pt x="5010" y="7538"/>
                  <a:pt x="5073" y="7475"/>
                </a:cubicBezTo>
                <a:lnTo>
                  <a:pt x="5797" y="6751"/>
                </a:lnTo>
                <a:lnTo>
                  <a:pt x="5797" y="6751"/>
                </a:lnTo>
                <a:cubicBezTo>
                  <a:pt x="5986" y="7160"/>
                  <a:pt x="5892" y="7633"/>
                  <a:pt x="5577" y="7948"/>
                </a:cubicBezTo>
                <a:cubicBezTo>
                  <a:pt x="5388" y="8137"/>
                  <a:pt x="5128" y="8231"/>
                  <a:pt x="4864" y="8231"/>
                </a:cubicBezTo>
                <a:cubicBezTo>
                  <a:pt x="4600" y="8231"/>
                  <a:pt x="4332" y="8137"/>
                  <a:pt x="4127" y="7948"/>
                </a:cubicBezTo>
                <a:cubicBezTo>
                  <a:pt x="3749" y="7538"/>
                  <a:pt x="3749" y="6877"/>
                  <a:pt x="4127" y="6499"/>
                </a:cubicBezTo>
                <a:cubicBezTo>
                  <a:pt x="4333" y="6293"/>
                  <a:pt x="4606" y="6181"/>
                  <a:pt x="4885" y="6181"/>
                </a:cubicBezTo>
                <a:close/>
                <a:moveTo>
                  <a:pt x="4897" y="4831"/>
                </a:moveTo>
                <a:cubicBezTo>
                  <a:pt x="5396" y="4831"/>
                  <a:pt x="5890" y="4990"/>
                  <a:pt x="6301" y="5301"/>
                </a:cubicBezTo>
                <a:lnTo>
                  <a:pt x="5829" y="5774"/>
                </a:lnTo>
                <a:cubicBezTo>
                  <a:pt x="5553" y="5590"/>
                  <a:pt x="5233" y="5499"/>
                  <a:pt x="4911" y="5499"/>
                </a:cubicBezTo>
                <a:cubicBezTo>
                  <a:pt x="4460" y="5499"/>
                  <a:pt x="4004" y="5677"/>
                  <a:pt x="3655" y="6026"/>
                </a:cubicBezTo>
                <a:cubicBezTo>
                  <a:pt x="2993" y="6688"/>
                  <a:pt x="2993" y="7790"/>
                  <a:pt x="3655" y="8420"/>
                </a:cubicBezTo>
                <a:cubicBezTo>
                  <a:pt x="3986" y="8751"/>
                  <a:pt x="4427" y="8917"/>
                  <a:pt x="4864" y="8917"/>
                </a:cubicBezTo>
                <a:cubicBezTo>
                  <a:pt x="5301" y="8917"/>
                  <a:pt x="5734" y="8751"/>
                  <a:pt x="6049" y="8420"/>
                </a:cubicBezTo>
                <a:cubicBezTo>
                  <a:pt x="6648" y="7822"/>
                  <a:pt x="6742" y="6908"/>
                  <a:pt x="6301" y="6246"/>
                </a:cubicBezTo>
                <a:lnTo>
                  <a:pt x="6774" y="5774"/>
                </a:lnTo>
                <a:lnTo>
                  <a:pt x="6774" y="5774"/>
                </a:lnTo>
                <a:cubicBezTo>
                  <a:pt x="7467" y="6719"/>
                  <a:pt x="7404" y="8074"/>
                  <a:pt x="6585" y="8924"/>
                </a:cubicBezTo>
                <a:cubicBezTo>
                  <a:pt x="6112" y="9397"/>
                  <a:pt x="5498" y="9633"/>
                  <a:pt x="4883" y="9633"/>
                </a:cubicBezTo>
                <a:cubicBezTo>
                  <a:pt x="4269" y="9633"/>
                  <a:pt x="3655" y="9397"/>
                  <a:pt x="3182" y="8924"/>
                </a:cubicBezTo>
                <a:cubicBezTo>
                  <a:pt x="2237" y="7979"/>
                  <a:pt x="2237" y="6499"/>
                  <a:pt x="3182" y="5553"/>
                </a:cubicBezTo>
                <a:cubicBezTo>
                  <a:pt x="3667" y="5068"/>
                  <a:pt x="4286" y="4831"/>
                  <a:pt x="4897" y="4831"/>
                </a:cubicBezTo>
                <a:close/>
                <a:moveTo>
                  <a:pt x="4873" y="3463"/>
                </a:moveTo>
                <a:cubicBezTo>
                  <a:pt x="5728" y="3463"/>
                  <a:pt x="6583" y="3748"/>
                  <a:pt x="7278" y="4325"/>
                </a:cubicBezTo>
                <a:lnTo>
                  <a:pt x="6805" y="4797"/>
                </a:lnTo>
                <a:cubicBezTo>
                  <a:pt x="6228" y="4353"/>
                  <a:pt x="5533" y="4125"/>
                  <a:pt x="4844" y="4125"/>
                </a:cubicBezTo>
                <a:cubicBezTo>
                  <a:pt x="4065" y="4125"/>
                  <a:pt x="3294" y="4416"/>
                  <a:pt x="2710" y="5018"/>
                </a:cubicBezTo>
                <a:cubicBezTo>
                  <a:pt x="1481" y="6246"/>
                  <a:pt x="1481" y="8168"/>
                  <a:pt x="2710" y="9397"/>
                </a:cubicBezTo>
                <a:cubicBezTo>
                  <a:pt x="3324" y="10011"/>
                  <a:pt x="4112" y="10318"/>
                  <a:pt x="4899" y="10318"/>
                </a:cubicBezTo>
                <a:cubicBezTo>
                  <a:pt x="5687" y="10318"/>
                  <a:pt x="6474" y="10011"/>
                  <a:pt x="7089" y="9397"/>
                </a:cubicBezTo>
                <a:cubicBezTo>
                  <a:pt x="8223" y="8263"/>
                  <a:pt x="8255" y="6467"/>
                  <a:pt x="7309" y="5301"/>
                </a:cubicBezTo>
                <a:lnTo>
                  <a:pt x="7782" y="4829"/>
                </a:lnTo>
                <a:lnTo>
                  <a:pt x="7782" y="4829"/>
                </a:lnTo>
                <a:cubicBezTo>
                  <a:pt x="8979" y="6278"/>
                  <a:pt x="8885" y="8483"/>
                  <a:pt x="7530" y="9870"/>
                </a:cubicBezTo>
                <a:cubicBezTo>
                  <a:pt x="6790" y="10594"/>
                  <a:pt x="5821" y="10956"/>
                  <a:pt x="4856" y="10956"/>
                </a:cubicBezTo>
                <a:cubicBezTo>
                  <a:pt x="3891" y="10956"/>
                  <a:pt x="2930" y="10594"/>
                  <a:pt x="2206" y="9870"/>
                </a:cubicBezTo>
                <a:cubicBezTo>
                  <a:pt x="756" y="8420"/>
                  <a:pt x="756" y="6026"/>
                  <a:pt x="2206" y="4545"/>
                </a:cubicBezTo>
                <a:cubicBezTo>
                  <a:pt x="2941" y="3827"/>
                  <a:pt x="3907" y="3463"/>
                  <a:pt x="4873" y="3463"/>
                </a:cubicBezTo>
                <a:close/>
                <a:moveTo>
                  <a:pt x="9899" y="0"/>
                </a:moveTo>
                <a:cubicBezTo>
                  <a:pt x="9813" y="0"/>
                  <a:pt x="9722" y="32"/>
                  <a:pt x="9641" y="103"/>
                </a:cubicBezTo>
                <a:lnTo>
                  <a:pt x="7561" y="2182"/>
                </a:lnTo>
                <a:cubicBezTo>
                  <a:pt x="7467" y="2277"/>
                  <a:pt x="7435" y="2340"/>
                  <a:pt x="7435" y="2434"/>
                </a:cubicBezTo>
                <a:lnTo>
                  <a:pt x="7435" y="3600"/>
                </a:lnTo>
                <a:cubicBezTo>
                  <a:pt x="6670" y="3071"/>
                  <a:pt x="5769" y="2807"/>
                  <a:pt x="4868" y="2807"/>
                </a:cubicBezTo>
                <a:cubicBezTo>
                  <a:pt x="3731" y="2807"/>
                  <a:pt x="2595" y="3229"/>
                  <a:pt x="1733" y="4073"/>
                </a:cubicBezTo>
                <a:cubicBezTo>
                  <a:pt x="0" y="5805"/>
                  <a:pt x="0" y="8641"/>
                  <a:pt x="1733" y="10374"/>
                </a:cubicBezTo>
                <a:cubicBezTo>
                  <a:pt x="2599" y="11240"/>
                  <a:pt x="3741" y="11673"/>
                  <a:pt x="4883" y="11673"/>
                </a:cubicBezTo>
                <a:cubicBezTo>
                  <a:pt x="6026" y="11673"/>
                  <a:pt x="7168" y="11240"/>
                  <a:pt x="8034" y="10374"/>
                </a:cubicBezTo>
                <a:cubicBezTo>
                  <a:pt x="9578" y="8861"/>
                  <a:pt x="9735" y="6436"/>
                  <a:pt x="8538" y="4703"/>
                </a:cubicBezTo>
                <a:lnTo>
                  <a:pt x="9672" y="4703"/>
                </a:lnTo>
                <a:cubicBezTo>
                  <a:pt x="9767" y="4703"/>
                  <a:pt x="9893" y="4671"/>
                  <a:pt x="9924" y="4608"/>
                </a:cubicBezTo>
                <a:lnTo>
                  <a:pt x="12004" y="2497"/>
                </a:lnTo>
                <a:cubicBezTo>
                  <a:pt x="12193" y="2308"/>
                  <a:pt x="12035" y="1962"/>
                  <a:pt x="11783" y="1962"/>
                </a:cubicBezTo>
                <a:lnTo>
                  <a:pt x="10239" y="1962"/>
                </a:lnTo>
                <a:lnTo>
                  <a:pt x="10239" y="355"/>
                </a:lnTo>
                <a:cubicBezTo>
                  <a:pt x="10239" y="141"/>
                  <a:pt x="10080" y="0"/>
                  <a:pt x="989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24"/>
          <p:cNvSpPr txBox="1"/>
          <p:nvPr/>
        </p:nvSpPr>
        <p:spPr>
          <a:xfrm>
            <a:off x="7431600" y="1407793"/>
            <a:ext cx="12552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8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5" name="Google Shape;1145;p24"/>
          <p:cNvSpPr txBox="1"/>
          <p:nvPr/>
        </p:nvSpPr>
        <p:spPr>
          <a:xfrm>
            <a:off x="7431600" y="1586168"/>
            <a:ext cx="12552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46" name="Google Shape;1146;p24"/>
          <p:cNvCxnSpPr/>
          <p:nvPr/>
        </p:nvCxnSpPr>
        <p:spPr>
          <a:xfrm>
            <a:off x="7357250" y="1374918"/>
            <a:ext cx="0" cy="7119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7" name="Google Shape;1147;p24"/>
          <p:cNvSpPr txBox="1"/>
          <p:nvPr/>
        </p:nvSpPr>
        <p:spPr>
          <a:xfrm>
            <a:off x="7431600" y="2660356"/>
            <a:ext cx="12552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8" name="Google Shape;1148;p24"/>
          <p:cNvSpPr txBox="1"/>
          <p:nvPr/>
        </p:nvSpPr>
        <p:spPr>
          <a:xfrm>
            <a:off x="7431600" y="2838731"/>
            <a:ext cx="12552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the closest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49" name="Google Shape;1149;p24"/>
          <p:cNvCxnSpPr/>
          <p:nvPr/>
        </p:nvCxnSpPr>
        <p:spPr>
          <a:xfrm>
            <a:off x="7357250" y="2627481"/>
            <a:ext cx="0" cy="7119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0" name="Google Shape;1150;p24"/>
          <p:cNvSpPr txBox="1"/>
          <p:nvPr/>
        </p:nvSpPr>
        <p:spPr>
          <a:xfrm>
            <a:off x="7431600" y="3912918"/>
            <a:ext cx="12552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1" name="Google Shape;1151;p24"/>
          <p:cNvSpPr txBox="1"/>
          <p:nvPr/>
        </p:nvSpPr>
        <p:spPr>
          <a:xfrm>
            <a:off x="7431600" y="4091293"/>
            <a:ext cx="12552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nice name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52" name="Google Shape;1152;p24"/>
          <p:cNvCxnSpPr/>
          <p:nvPr/>
        </p:nvCxnSpPr>
        <p:spPr>
          <a:xfrm>
            <a:off x="7357250" y="3880043"/>
            <a:ext cx="0" cy="7119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1482;p28"/>
          <p:cNvSpPr txBox="1"/>
          <p:nvPr/>
        </p:nvSpPr>
        <p:spPr>
          <a:xfrm>
            <a:off x="4510366" y="1560953"/>
            <a:ext cx="1666882" cy="60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1482;p28"/>
          <p:cNvSpPr txBox="1"/>
          <p:nvPr/>
        </p:nvSpPr>
        <p:spPr>
          <a:xfrm>
            <a:off x="4502353" y="2600858"/>
            <a:ext cx="1666882" cy="60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" name="Google Shape;1482;p28"/>
          <p:cNvSpPr txBox="1"/>
          <p:nvPr/>
        </p:nvSpPr>
        <p:spPr>
          <a:xfrm>
            <a:off x="4502353" y="3842245"/>
            <a:ext cx="1666882" cy="60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3172DA5-96D2-44E4-83F3-9B41FC76782B}"/>
              </a:ext>
            </a:extLst>
          </p:cNvPr>
          <p:cNvSpPr>
            <a:spLocks noEditPoints="1"/>
          </p:cNvSpPr>
          <p:nvPr/>
        </p:nvSpPr>
        <p:spPr bwMode="auto">
          <a:xfrm>
            <a:off x="1077913" y="1290637"/>
            <a:ext cx="2479675" cy="3268663"/>
          </a:xfrm>
          <a:custGeom>
            <a:avLst/>
            <a:gdLst>
              <a:gd name="T0" fmla="*/ 188 w 1364"/>
              <a:gd name="T1" fmla="*/ 1367 h 1799"/>
              <a:gd name="T2" fmla="*/ 154 w 1364"/>
              <a:gd name="T3" fmla="*/ 1313 h 1799"/>
              <a:gd name="T4" fmla="*/ 9 w 1364"/>
              <a:gd name="T5" fmla="*/ 1287 h 1799"/>
              <a:gd name="T6" fmla="*/ 303 w 1364"/>
              <a:gd name="T7" fmla="*/ 1276 h 1799"/>
              <a:gd name="T8" fmla="*/ 215 w 1364"/>
              <a:gd name="T9" fmla="*/ 1099 h 1799"/>
              <a:gd name="T10" fmla="*/ 233 w 1364"/>
              <a:gd name="T11" fmla="*/ 946 h 1799"/>
              <a:gd name="T12" fmla="*/ 169 w 1364"/>
              <a:gd name="T13" fmla="*/ 707 h 1799"/>
              <a:gd name="T14" fmla="*/ 288 w 1364"/>
              <a:gd name="T15" fmla="*/ 482 h 1799"/>
              <a:gd name="T16" fmla="*/ 1196 w 1364"/>
              <a:gd name="T17" fmla="*/ 267 h 1799"/>
              <a:gd name="T18" fmla="*/ 1240 w 1364"/>
              <a:gd name="T19" fmla="*/ 599 h 1799"/>
              <a:gd name="T20" fmla="*/ 1334 w 1364"/>
              <a:gd name="T21" fmla="*/ 765 h 1799"/>
              <a:gd name="T22" fmla="*/ 1189 w 1364"/>
              <a:gd name="T23" fmla="*/ 1214 h 1799"/>
              <a:gd name="T24" fmla="*/ 1161 w 1364"/>
              <a:gd name="T25" fmla="*/ 1399 h 1799"/>
              <a:gd name="T26" fmla="*/ 1187 w 1364"/>
              <a:gd name="T27" fmla="*/ 1544 h 1799"/>
              <a:gd name="T28" fmla="*/ 1231 w 1364"/>
              <a:gd name="T29" fmla="*/ 1591 h 1799"/>
              <a:gd name="T30" fmla="*/ 1298 w 1364"/>
              <a:gd name="T31" fmla="*/ 1678 h 1799"/>
              <a:gd name="T32" fmla="*/ 1226 w 1364"/>
              <a:gd name="T33" fmla="*/ 1681 h 1799"/>
              <a:gd name="T34" fmla="*/ 1194 w 1364"/>
              <a:gd name="T35" fmla="*/ 1780 h 1799"/>
              <a:gd name="T36" fmla="*/ 1095 w 1364"/>
              <a:gd name="T37" fmla="*/ 1774 h 1799"/>
              <a:gd name="T38" fmla="*/ 1031 w 1364"/>
              <a:gd name="T39" fmla="*/ 1782 h 1799"/>
              <a:gd name="T40" fmla="*/ 930 w 1364"/>
              <a:gd name="T41" fmla="*/ 1766 h 1799"/>
              <a:gd name="T42" fmla="*/ 850 w 1364"/>
              <a:gd name="T43" fmla="*/ 1732 h 1799"/>
              <a:gd name="T44" fmla="*/ 771 w 1364"/>
              <a:gd name="T45" fmla="*/ 1748 h 1799"/>
              <a:gd name="T46" fmla="*/ 712 w 1364"/>
              <a:gd name="T47" fmla="*/ 1775 h 1799"/>
              <a:gd name="T48" fmla="*/ 676 w 1364"/>
              <a:gd name="T49" fmla="*/ 1703 h 1799"/>
              <a:gd name="T50" fmla="*/ 626 w 1364"/>
              <a:gd name="T51" fmla="*/ 1722 h 1799"/>
              <a:gd name="T52" fmla="*/ 530 w 1364"/>
              <a:gd name="T53" fmla="*/ 1710 h 1799"/>
              <a:gd name="T54" fmla="*/ 319 w 1364"/>
              <a:gd name="T55" fmla="*/ 1587 h 1799"/>
              <a:gd name="T56" fmla="*/ 176 w 1364"/>
              <a:gd name="T57" fmla="*/ 1514 h 1799"/>
              <a:gd name="T58" fmla="*/ 126 w 1364"/>
              <a:gd name="T59" fmla="*/ 1425 h 1799"/>
              <a:gd name="T60" fmla="*/ 42 w 1364"/>
              <a:gd name="T61" fmla="*/ 1376 h 1799"/>
              <a:gd name="T62" fmla="*/ 449 w 1364"/>
              <a:gd name="T63" fmla="*/ 1376 h 1799"/>
              <a:gd name="T64" fmla="*/ 515 w 1364"/>
              <a:gd name="T65" fmla="*/ 1418 h 1799"/>
              <a:gd name="T66" fmla="*/ 861 w 1364"/>
              <a:gd name="T67" fmla="*/ 448 h 1799"/>
              <a:gd name="T68" fmla="*/ 421 w 1364"/>
              <a:gd name="T69" fmla="*/ 352 h 1799"/>
              <a:gd name="T70" fmla="*/ 411 w 1364"/>
              <a:gd name="T71" fmla="*/ 786 h 1799"/>
              <a:gd name="T72" fmla="*/ 462 w 1364"/>
              <a:gd name="T73" fmla="*/ 937 h 1799"/>
              <a:gd name="T74" fmla="*/ 610 w 1364"/>
              <a:gd name="T75" fmla="*/ 1086 h 1799"/>
              <a:gd name="T76" fmla="*/ 753 w 1364"/>
              <a:gd name="T77" fmla="*/ 1071 h 1799"/>
              <a:gd name="T78" fmla="*/ 772 w 1364"/>
              <a:gd name="T79" fmla="*/ 983 h 1799"/>
              <a:gd name="T80" fmla="*/ 588 w 1364"/>
              <a:gd name="T81" fmla="*/ 872 h 1799"/>
              <a:gd name="T82" fmla="*/ 745 w 1364"/>
              <a:gd name="T83" fmla="*/ 737 h 1799"/>
              <a:gd name="T84" fmla="*/ 805 w 1364"/>
              <a:gd name="T85" fmla="*/ 766 h 1799"/>
              <a:gd name="T86" fmla="*/ 939 w 1364"/>
              <a:gd name="T87" fmla="*/ 816 h 1799"/>
              <a:gd name="T88" fmla="*/ 990 w 1364"/>
              <a:gd name="T89" fmla="*/ 707 h 1799"/>
              <a:gd name="T90" fmla="*/ 912 w 1364"/>
              <a:gd name="T91" fmla="*/ 599 h 1799"/>
              <a:gd name="T92" fmla="*/ 332 w 1364"/>
              <a:gd name="T93" fmla="*/ 1519 h 1799"/>
              <a:gd name="T94" fmla="*/ 456 w 1364"/>
              <a:gd name="T95" fmla="*/ 1555 h 1799"/>
              <a:gd name="T96" fmla="*/ 344 w 1364"/>
              <a:gd name="T97" fmla="*/ 1381 h 1799"/>
              <a:gd name="T98" fmla="*/ 306 w 1364"/>
              <a:gd name="T99" fmla="*/ 1360 h 1799"/>
              <a:gd name="T100" fmla="*/ 286 w 1364"/>
              <a:gd name="T101" fmla="*/ 1464 h 1799"/>
              <a:gd name="T102" fmla="*/ 729 w 1364"/>
              <a:gd name="T103" fmla="*/ 1371 h 1799"/>
              <a:gd name="T104" fmla="*/ 678 w 1364"/>
              <a:gd name="T105" fmla="*/ 1388 h 1799"/>
              <a:gd name="T106" fmla="*/ 666 w 1364"/>
              <a:gd name="T107" fmla="*/ 111 h 1799"/>
              <a:gd name="T108" fmla="*/ 174 w 1364"/>
              <a:gd name="T109" fmla="*/ 626 h 1799"/>
              <a:gd name="T110" fmla="*/ 535 w 1364"/>
              <a:gd name="T111" fmla="*/ 1577 h 1799"/>
              <a:gd name="T112" fmla="*/ 507 w 1364"/>
              <a:gd name="T113" fmla="*/ 1448 h 1799"/>
              <a:gd name="T114" fmla="*/ 257 w 1364"/>
              <a:gd name="T115" fmla="*/ 1102 h 1799"/>
              <a:gd name="T116" fmla="*/ 1000 w 1364"/>
              <a:gd name="T117" fmla="*/ 1759 h 1799"/>
              <a:gd name="T118" fmla="*/ 878 w 1364"/>
              <a:gd name="T119" fmla="*/ 563 h 1799"/>
              <a:gd name="T120" fmla="*/ 1045 w 1364"/>
              <a:gd name="T121" fmla="*/ 1709 h 1799"/>
              <a:gd name="T122" fmla="*/ 806 w 1364"/>
              <a:gd name="T123" fmla="*/ 1385 h 1799"/>
              <a:gd name="T124" fmla="*/ 1159 w 1364"/>
              <a:gd name="T125" fmla="*/ 1158 h 1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64" h="1799">
                <a:moveTo>
                  <a:pt x="28" y="1347"/>
                </a:moveTo>
                <a:cubicBezTo>
                  <a:pt x="30" y="1347"/>
                  <a:pt x="32" y="1348"/>
                  <a:pt x="34" y="1349"/>
                </a:cubicBezTo>
                <a:cubicBezTo>
                  <a:pt x="36" y="1347"/>
                  <a:pt x="37" y="1344"/>
                  <a:pt x="39" y="1341"/>
                </a:cubicBezTo>
                <a:cubicBezTo>
                  <a:pt x="41" y="1345"/>
                  <a:pt x="42" y="1348"/>
                  <a:pt x="43" y="1350"/>
                </a:cubicBezTo>
                <a:cubicBezTo>
                  <a:pt x="49" y="1349"/>
                  <a:pt x="56" y="1347"/>
                  <a:pt x="62" y="1346"/>
                </a:cubicBezTo>
                <a:cubicBezTo>
                  <a:pt x="62" y="1349"/>
                  <a:pt x="63" y="1351"/>
                  <a:pt x="64" y="1355"/>
                </a:cubicBezTo>
                <a:cubicBezTo>
                  <a:pt x="65" y="1355"/>
                  <a:pt x="67" y="1354"/>
                  <a:pt x="70" y="1354"/>
                </a:cubicBezTo>
                <a:cubicBezTo>
                  <a:pt x="70" y="1357"/>
                  <a:pt x="70" y="1360"/>
                  <a:pt x="70" y="1360"/>
                </a:cubicBezTo>
                <a:cubicBezTo>
                  <a:pt x="77" y="1359"/>
                  <a:pt x="84" y="1356"/>
                  <a:pt x="91" y="1357"/>
                </a:cubicBezTo>
                <a:cubicBezTo>
                  <a:pt x="99" y="1358"/>
                  <a:pt x="106" y="1361"/>
                  <a:pt x="115" y="1364"/>
                </a:cubicBezTo>
                <a:cubicBezTo>
                  <a:pt x="117" y="1361"/>
                  <a:pt x="119" y="1355"/>
                  <a:pt x="122" y="1349"/>
                </a:cubicBezTo>
                <a:cubicBezTo>
                  <a:pt x="123" y="1350"/>
                  <a:pt x="125" y="1352"/>
                  <a:pt x="127" y="1354"/>
                </a:cubicBezTo>
                <a:cubicBezTo>
                  <a:pt x="129" y="1351"/>
                  <a:pt x="130" y="1347"/>
                  <a:pt x="133" y="1345"/>
                </a:cubicBezTo>
                <a:cubicBezTo>
                  <a:pt x="135" y="1343"/>
                  <a:pt x="139" y="1342"/>
                  <a:pt x="142" y="1342"/>
                </a:cubicBezTo>
                <a:cubicBezTo>
                  <a:pt x="147" y="1343"/>
                  <a:pt x="151" y="1345"/>
                  <a:pt x="157" y="1346"/>
                </a:cubicBezTo>
                <a:cubicBezTo>
                  <a:pt x="157" y="1348"/>
                  <a:pt x="157" y="1353"/>
                  <a:pt x="157" y="1354"/>
                </a:cubicBezTo>
                <a:cubicBezTo>
                  <a:pt x="167" y="1359"/>
                  <a:pt x="174" y="1363"/>
                  <a:pt x="182" y="1367"/>
                </a:cubicBezTo>
                <a:cubicBezTo>
                  <a:pt x="184" y="1368"/>
                  <a:pt x="188" y="1368"/>
                  <a:pt x="188" y="1367"/>
                </a:cubicBezTo>
                <a:cubicBezTo>
                  <a:pt x="189" y="1364"/>
                  <a:pt x="189" y="1361"/>
                  <a:pt x="190" y="1356"/>
                </a:cubicBezTo>
                <a:cubicBezTo>
                  <a:pt x="205" y="1355"/>
                  <a:pt x="192" y="1345"/>
                  <a:pt x="195" y="1339"/>
                </a:cubicBezTo>
                <a:cubicBezTo>
                  <a:pt x="191" y="1340"/>
                  <a:pt x="188" y="1341"/>
                  <a:pt x="182" y="1343"/>
                </a:cubicBezTo>
                <a:cubicBezTo>
                  <a:pt x="185" y="1336"/>
                  <a:pt x="176" y="1328"/>
                  <a:pt x="188" y="1324"/>
                </a:cubicBezTo>
                <a:cubicBezTo>
                  <a:pt x="189" y="1327"/>
                  <a:pt x="191" y="1330"/>
                  <a:pt x="192" y="1334"/>
                </a:cubicBezTo>
                <a:cubicBezTo>
                  <a:pt x="193" y="1331"/>
                  <a:pt x="194" y="1329"/>
                  <a:pt x="197" y="1324"/>
                </a:cubicBezTo>
                <a:cubicBezTo>
                  <a:pt x="198" y="1331"/>
                  <a:pt x="198" y="1335"/>
                  <a:pt x="198" y="1339"/>
                </a:cubicBezTo>
                <a:cubicBezTo>
                  <a:pt x="199" y="1339"/>
                  <a:pt x="200" y="1340"/>
                  <a:pt x="201" y="1340"/>
                </a:cubicBezTo>
                <a:cubicBezTo>
                  <a:pt x="203" y="1335"/>
                  <a:pt x="204" y="1331"/>
                  <a:pt x="206" y="1326"/>
                </a:cubicBezTo>
                <a:cubicBezTo>
                  <a:pt x="209" y="1327"/>
                  <a:pt x="212" y="1328"/>
                  <a:pt x="216" y="1330"/>
                </a:cubicBezTo>
                <a:cubicBezTo>
                  <a:pt x="217" y="1324"/>
                  <a:pt x="217" y="1318"/>
                  <a:pt x="210" y="1322"/>
                </a:cubicBezTo>
                <a:cubicBezTo>
                  <a:pt x="199" y="1328"/>
                  <a:pt x="198" y="1319"/>
                  <a:pt x="196" y="1314"/>
                </a:cubicBezTo>
                <a:cubicBezTo>
                  <a:pt x="194" y="1310"/>
                  <a:pt x="194" y="1306"/>
                  <a:pt x="193" y="1300"/>
                </a:cubicBezTo>
                <a:cubicBezTo>
                  <a:pt x="185" y="1302"/>
                  <a:pt x="178" y="1305"/>
                  <a:pt x="170" y="1307"/>
                </a:cubicBezTo>
                <a:cubicBezTo>
                  <a:pt x="170" y="1306"/>
                  <a:pt x="168" y="1303"/>
                  <a:pt x="165" y="1299"/>
                </a:cubicBezTo>
                <a:cubicBezTo>
                  <a:pt x="166" y="1304"/>
                  <a:pt x="166" y="1307"/>
                  <a:pt x="166" y="1312"/>
                </a:cubicBezTo>
                <a:cubicBezTo>
                  <a:pt x="163" y="1308"/>
                  <a:pt x="161" y="1305"/>
                  <a:pt x="159" y="1302"/>
                </a:cubicBezTo>
                <a:cubicBezTo>
                  <a:pt x="158" y="1306"/>
                  <a:pt x="156" y="1309"/>
                  <a:pt x="154" y="1313"/>
                </a:cubicBezTo>
                <a:cubicBezTo>
                  <a:pt x="153" y="1313"/>
                  <a:pt x="152" y="1313"/>
                  <a:pt x="151" y="1312"/>
                </a:cubicBezTo>
                <a:cubicBezTo>
                  <a:pt x="149" y="1309"/>
                  <a:pt x="148" y="1305"/>
                  <a:pt x="147" y="1301"/>
                </a:cubicBezTo>
                <a:cubicBezTo>
                  <a:pt x="144" y="1306"/>
                  <a:pt x="141" y="1311"/>
                  <a:pt x="139" y="1316"/>
                </a:cubicBezTo>
                <a:cubicBezTo>
                  <a:pt x="131" y="1311"/>
                  <a:pt x="123" y="1307"/>
                  <a:pt x="114" y="1302"/>
                </a:cubicBezTo>
                <a:cubicBezTo>
                  <a:pt x="117" y="1300"/>
                  <a:pt x="119" y="1299"/>
                  <a:pt x="121" y="1297"/>
                </a:cubicBezTo>
                <a:cubicBezTo>
                  <a:pt x="120" y="1294"/>
                  <a:pt x="120" y="1290"/>
                  <a:pt x="118" y="1283"/>
                </a:cubicBezTo>
                <a:cubicBezTo>
                  <a:pt x="123" y="1287"/>
                  <a:pt x="125" y="1289"/>
                  <a:pt x="127" y="1290"/>
                </a:cubicBezTo>
                <a:cubicBezTo>
                  <a:pt x="128" y="1290"/>
                  <a:pt x="129" y="1290"/>
                  <a:pt x="129" y="1289"/>
                </a:cubicBezTo>
                <a:cubicBezTo>
                  <a:pt x="128" y="1287"/>
                  <a:pt x="127" y="1284"/>
                  <a:pt x="126" y="1283"/>
                </a:cubicBezTo>
                <a:cubicBezTo>
                  <a:pt x="124" y="1282"/>
                  <a:pt x="120" y="1282"/>
                  <a:pt x="118" y="1283"/>
                </a:cubicBezTo>
                <a:cubicBezTo>
                  <a:pt x="114" y="1287"/>
                  <a:pt x="111" y="1291"/>
                  <a:pt x="108" y="1294"/>
                </a:cubicBezTo>
                <a:cubicBezTo>
                  <a:pt x="101" y="1292"/>
                  <a:pt x="95" y="1290"/>
                  <a:pt x="88" y="1288"/>
                </a:cubicBezTo>
                <a:cubicBezTo>
                  <a:pt x="88" y="1288"/>
                  <a:pt x="88" y="1289"/>
                  <a:pt x="87" y="1289"/>
                </a:cubicBezTo>
                <a:cubicBezTo>
                  <a:pt x="91" y="1292"/>
                  <a:pt x="96" y="1295"/>
                  <a:pt x="100" y="1298"/>
                </a:cubicBezTo>
                <a:cubicBezTo>
                  <a:pt x="99" y="1299"/>
                  <a:pt x="98" y="1300"/>
                  <a:pt x="97" y="1302"/>
                </a:cubicBezTo>
                <a:cubicBezTo>
                  <a:pt x="92" y="1298"/>
                  <a:pt x="87" y="1293"/>
                  <a:pt x="81" y="1291"/>
                </a:cubicBezTo>
                <a:cubicBezTo>
                  <a:pt x="74" y="1289"/>
                  <a:pt x="66" y="1289"/>
                  <a:pt x="58" y="1289"/>
                </a:cubicBezTo>
                <a:cubicBezTo>
                  <a:pt x="42" y="1288"/>
                  <a:pt x="25" y="1288"/>
                  <a:pt x="9" y="1287"/>
                </a:cubicBezTo>
                <a:cubicBezTo>
                  <a:pt x="7" y="1287"/>
                  <a:pt x="5" y="1284"/>
                  <a:pt x="0" y="1281"/>
                </a:cubicBezTo>
                <a:cubicBezTo>
                  <a:pt x="23" y="1280"/>
                  <a:pt x="42" y="1279"/>
                  <a:pt x="61" y="1276"/>
                </a:cubicBezTo>
                <a:cubicBezTo>
                  <a:pt x="87" y="1272"/>
                  <a:pt x="112" y="1270"/>
                  <a:pt x="136" y="1259"/>
                </a:cubicBezTo>
                <a:cubicBezTo>
                  <a:pt x="170" y="1245"/>
                  <a:pt x="205" y="1234"/>
                  <a:pt x="241" y="1224"/>
                </a:cubicBezTo>
                <a:cubicBezTo>
                  <a:pt x="250" y="1221"/>
                  <a:pt x="260" y="1223"/>
                  <a:pt x="272" y="1223"/>
                </a:cubicBezTo>
                <a:cubicBezTo>
                  <a:pt x="268" y="1228"/>
                  <a:pt x="265" y="1231"/>
                  <a:pt x="261" y="1235"/>
                </a:cubicBezTo>
                <a:cubicBezTo>
                  <a:pt x="266" y="1240"/>
                  <a:pt x="271" y="1244"/>
                  <a:pt x="277" y="1250"/>
                </a:cubicBezTo>
                <a:cubicBezTo>
                  <a:pt x="274" y="1252"/>
                  <a:pt x="270" y="1256"/>
                  <a:pt x="265" y="1261"/>
                </a:cubicBezTo>
                <a:cubicBezTo>
                  <a:pt x="266" y="1263"/>
                  <a:pt x="267" y="1267"/>
                  <a:pt x="269" y="1270"/>
                </a:cubicBezTo>
                <a:cubicBezTo>
                  <a:pt x="269" y="1270"/>
                  <a:pt x="268" y="1271"/>
                  <a:pt x="268" y="1271"/>
                </a:cubicBezTo>
                <a:cubicBezTo>
                  <a:pt x="266" y="1269"/>
                  <a:pt x="264" y="1268"/>
                  <a:pt x="262" y="1265"/>
                </a:cubicBezTo>
                <a:cubicBezTo>
                  <a:pt x="259" y="1268"/>
                  <a:pt x="257" y="1271"/>
                  <a:pt x="256" y="1273"/>
                </a:cubicBezTo>
                <a:cubicBezTo>
                  <a:pt x="259" y="1277"/>
                  <a:pt x="262" y="1280"/>
                  <a:pt x="264" y="1284"/>
                </a:cubicBezTo>
                <a:cubicBezTo>
                  <a:pt x="267" y="1291"/>
                  <a:pt x="272" y="1290"/>
                  <a:pt x="277" y="1288"/>
                </a:cubicBezTo>
                <a:cubicBezTo>
                  <a:pt x="279" y="1287"/>
                  <a:pt x="281" y="1287"/>
                  <a:pt x="285" y="1286"/>
                </a:cubicBezTo>
                <a:cubicBezTo>
                  <a:pt x="286" y="1284"/>
                  <a:pt x="289" y="1279"/>
                  <a:pt x="294" y="1272"/>
                </a:cubicBezTo>
                <a:cubicBezTo>
                  <a:pt x="294" y="1278"/>
                  <a:pt x="294" y="1281"/>
                  <a:pt x="294" y="1287"/>
                </a:cubicBezTo>
                <a:cubicBezTo>
                  <a:pt x="298" y="1282"/>
                  <a:pt x="300" y="1279"/>
                  <a:pt x="303" y="1276"/>
                </a:cubicBezTo>
                <a:cubicBezTo>
                  <a:pt x="306" y="1278"/>
                  <a:pt x="309" y="1280"/>
                  <a:pt x="313" y="1282"/>
                </a:cubicBezTo>
                <a:cubicBezTo>
                  <a:pt x="314" y="1282"/>
                  <a:pt x="314" y="1281"/>
                  <a:pt x="315" y="1281"/>
                </a:cubicBezTo>
                <a:cubicBezTo>
                  <a:pt x="314" y="1278"/>
                  <a:pt x="313" y="1276"/>
                  <a:pt x="312" y="1274"/>
                </a:cubicBezTo>
                <a:cubicBezTo>
                  <a:pt x="310" y="1268"/>
                  <a:pt x="307" y="1263"/>
                  <a:pt x="305" y="1257"/>
                </a:cubicBezTo>
                <a:cubicBezTo>
                  <a:pt x="305" y="1257"/>
                  <a:pt x="305" y="1257"/>
                  <a:pt x="305" y="1256"/>
                </a:cubicBezTo>
                <a:cubicBezTo>
                  <a:pt x="292" y="1244"/>
                  <a:pt x="307" y="1225"/>
                  <a:pt x="293" y="1213"/>
                </a:cubicBezTo>
                <a:cubicBezTo>
                  <a:pt x="297" y="1211"/>
                  <a:pt x="301" y="1210"/>
                  <a:pt x="303" y="1208"/>
                </a:cubicBezTo>
                <a:cubicBezTo>
                  <a:pt x="305" y="1205"/>
                  <a:pt x="309" y="1200"/>
                  <a:pt x="309" y="1198"/>
                </a:cubicBezTo>
                <a:cubicBezTo>
                  <a:pt x="302" y="1175"/>
                  <a:pt x="295" y="1152"/>
                  <a:pt x="288" y="1130"/>
                </a:cubicBezTo>
                <a:cubicBezTo>
                  <a:pt x="287" y="1130"/>
                  <a:pt x="286" y="1130"/>
                  <a:pt x="285" y="1130"/>
                </a:cubicBezTo>
                <a:cubicBezTo>
                  <a:pt x="284" y="1132"/>
                  <a:pt x="283" y="1135"/>
                  <a:pt x="283" y="1137"/>
                </a:cubicBezTo>
                <a:cubicBezTo>
                  <a:pt x="279" y="1153"/>
                  <a:pt x="278" y="1153"/>
                  <a:pt x="261" y="1153"/>
                </a:cubicBezTo>
                <a:cubicBezTo>
                  <a:pt x="257" y="1153"/>
                  <a:pt x="252" y="1155"/>
                  <a:pt x="248" y="1157"/>
                </a:cubicBezTo>
                <a:cubicBezTo>
                  <a:pt x="232" y="1169"/>
                  <a:pt x="232" y="1169"/>
                  <a:pt x="211" y="1170"/>
                </a:cubicBezTo>
                <a:cubicBezTo>
                  <a:pt x="212" y="1167"/>
                  <a:pt x="214" y="1165"/>
                  <a:pt x="213" y="1163"/>
                </a:cubicBezTo>
                <a:cubicBezTo>
                  <a:pt x="202" y="1142"/>
                  <a:pt x="218" y="1128"/>
                  <a:pt x="227" y="1112"/>
                </a:cubicBezTo>
                <a:cubicBezTo>
                  <a:pt x="229" y="1108"/>
                  <a:pt x="229" y="1103"/>
                  <a:pt x="230" y="1098"/>
                </a:cubicBezTo>
                <a:cubicBezTo>
                  <a:pt x="225" y="1099"/>
                  <a:pt x="220" y="1099"/>
                  <a:pt x="215" y="1099"/>
                </a:cubicBezTo>
                <a:cubicBezTo>
                  <a:pt x="210" y="1098"/>
                  <a:pt x="206" y="1096"/>
                  <a:pt x="201" y="1095"/>
                </a:cubicBezTo>
                <a:cubicBezTo>
                  <a:pt x="190" y="1093"/>
                  <a:pt x="178" y="1092"/>
                  <a:pt x="167" y="1091"/>
                </a:cubicBezTo>
                <a:cubicBezTo>
                  <a:pt x="160" y="1090"/>
                  <a:pt x="139" y="1067"/>
                  <a:pt x="142" y="1061"/>
                </a:cubicBezTo>
                <a:cubicBezTo>
                  <a:pt x="149" y="1046"/>
                  <a:pt x="136" y="1041"/>
                  <a:pt x="131" y="1031"/>
                </a:cubicBezTo>
                <a:cubicBezTo>
                  <a:pt x="127" y="1022"/>
                  <a:pt x="124" y="1012"/>
                  <a:pt x="122" y="1001"/>
                </a:cubicBezTo>
                <a:cubicBezTo>
                  <a:pt x="133" y="1015"/>
                  <a:pt x="142" y="1031"/>
                  <a:pt x="157" y="1037"/>
                </a:cubicBezTo>
                <a:cubicBezTo>
                  <a:pt x="162" y="1033"/>
                  <a:pt x="165" y="1027"/>
                  <a:pt x="169" y="1027"/>
                </a:cubicBezTo>
                <a:cubicBezTo>
                  <a:pt x="172" y="1026"/>
                  <a:pt x="177" y="1031"/>
                  <a:pt x="181" y="1035"/>
                </a:cubicBezTo>
                <a:cubicBezTo>
                  <a:pt x="183" y="1035"/>
                  <a:pt x="188" y="1035"/>
                  <a:pt x="194" y="1035"/>
                </a:cubicBezTo>
                <a:cubicBezTo>
                  <a:pt x="180" y="1023"/>
                  <a:pt x="168" y="1014"/>
                  <a:pt x="157" y="1003"/>
                </a:cubicBezTo>
                <a:cubicBezTo>
                  <a:pt x="152" y="999"/>
                  <a:pt x="148" y="995"/>
                  <a:pt x="145" y="989"/>
                </a:cubicBezTo>
                <a:cubicBezTo>
                  <a:pt x="125" y="961"/>
                  <a:pt x="137" y="917"/>
                  <a:pt x="170" y="899"/>
                </a:cubicBezTo>
                <a:cubicBezTo>
                  <a:pt x="169" y="904"/>
                  <a:pt x="168" y="907"/>
                  <a:pt x="167" y="911"/>
                </a:cubicBezTo>
                <a:cubicBezTo>
                  <a:pt x="165" y="916"/>
                  <a:pt x="162" y="921"/>
                  <a:pt x="160" y="926"/>
                </a:cubicBezTo>
                <a:cubicBezTo>
                  <a:pt x="157" y="935"/>
                  <a:pt x="158" y="943"/>
                  <a:pt x="166" y="950"/>
                </a:cubicBezTo>
                <a:cubicBezTo>
                  <a:pt x="176" y="960"/>
                  <a:pt x="183" y="972"/>
                  <a:pt x="198" y="975"/>
                </a:cubicBezTo>
                <a:cubicBezTo>
                  <a:pt x="206" y="977"/>
                  <a:pt x="211" y="976"/>
                  <a:pt x="213" y="968"/>
                </a:cubicBezTo>
                <a:cubicBezTo>
                  <a:pt x="215" y="957"/>
                  <a:pt x="223" y="951"/>
                  <a:pt x="233" y="946"/>
                </a:cubicBezTo>
                <a:cubicBezTo>
                  <a:pt x="246" y="940"/>
                  <a:pt x="246" y="938"/>
                  <a:pt x="242" y="925"/>
                </a:cubicBezTo>
                <a:cubicBezTo>
                  <a:pt x="237" y="908"/>
                  <a:pt x="227" y="896"/>
                  <a:pt x="215" y="885"/>
                </a:cubicBezTo>
                <a:cubicBezTo>
                  <a:pt x="210" y="879"/>
                  <a:pt x="204" y="877"/>
                  <a:pt x="196" y="881"/>
                </a:cubicBezTo>
                <a:cubicBezTo>
                  <a:pt x="181" y="887"/>
                  <a:pt x="167" y="894"/>
                  <a:pt x="151" y="897"/>
                </a:cubicBezTo>
                <a:cubicBezTo>
                  <a:pt x="112" y="905"/>
                  <a:pt x="67" y="874"/>
                  <a:pt x="73" y="833"/>
                </a:cubicBezTo>
                <a:cubicBezTo>
                  <a:pt x="75" y="834"/>
                  <a:pt x="76" y="834"/>
                  <a:pt x="78" y="835"/>
                </a:cubicBezTo>
                <a:cubicBezTo>
                  <a:pt x="81" y="830"/>
                  <a:pt x="84" y="825"/>
                  <a:pt x="87" y="819"/>
                </a:cubicBezTo>
                <a:cubicBezTo>
                  <a:pt x="87" y="820"/>
                  <a:pt x="88" y="820"/>
                  <a:pt x="89" y="820"/>
                </a:cubicBezTo>
                <a:cubicBezTo>
                  <a:pt x="88" y="825"/>
                  <a:pt x="88" y="830"/>
                  <a:pt x="87" y="835"/>
                </a:cubicBezTo>
                <a:cubicBezTo>
                  <a:pt x="85" y="848"/>
                  <a:pt x="92" y="863"/>
                  <a:pt x="105" y="868"/>
                </a:cubicBezTo>
                <a:cubicBezTo>
                  <a:pt x="111" y="871"/>
                  <a:pt x="118" y="872"/>
                  <a:pt x="125" y="873"/>
                </a:cubicBezTo>
                <a:cubicBezTo>
                  <a:pt x="132" y="874"/>
                  <a:pt x="138" y="872"/>
                  <a:pt x="144" y="866"/>
                </a:cubicBezTo>
                <a:cubicBezTo>
                  <a:pt x="157" y="852"/>
                  <a:pt x="171" y="840"/>
                  <a:pt x="173" y="820"/>
                </a:cubicBezTo>
                <a:cubicBezTo>
                  <a:pt x="173" y="817"/>
                  <a:pt x="173" y="813"/>
                  <a:pt x="173" y="809"/>
                </a:cubicBezTo>
                <a:cubicBezTo>
                  <a:pt x="171" y="798"/>
                  <a:pt x="168" y="788"/>
                  <a:pt x="166" y="777"/>
                </a:cubicBezTo>
                <a:cubicBezTo>
                  <a:pt x="166" y="777"/>
                  <a:pt x="166" y="776"/>
                  <a:pt x="166" y="776"/>
                </a:cubicBezTo>
                <a:cubicBezTo>
                  <a:pt x="180" y="759"/>
                  <a:pt x="161" y="737"/>
                  <a:pt x="175" y="720"/>
                </a:cubicBezTo>
                <a:cubicBezTo>
                  <a:pt x="176" y="718"/>
                  <a:pt x="173" y="709"/>
                  <a:pt x="169" y="707"/>
                </a:cubicBezTo>
                <a:cubicBezTo>
                  <a:pt x="157" y="697"/>
                  <a:pt x="145" y="689"/>
                  <a:pt x="132" y="680"/>
                </a:cubicBezTo>
                <a:cubicBezTo>
                  <a:pt x="130" y="678"/>
                  <a:pt x="128" y="676"/>
                  <a:pt x="124" y="672"/>
                </a:cubicBezTo>
                <a:cubicBezTo>
                  <a:pt x="129" y="671"/>
                  <a:pt x="132" y="670"/>
                  <a:pt x="133" y="669"/>
                </a:cubicBezTo>
                <a:cubicBezTo>
                  <a:pt x="136" y="666"/>
                  <a:pt x="140" y="660"/>
                  <a:pt x="139" y="659"/>
                </a:cubicBezTo>
                <a:cubicBezTo>
                  <a:pt x="129" y="641"/>
                  <a:pt x="137" y="625"/>
                  <a:pt x="142" y="609"/>
                </a:cubicBezTo>
                <a:cubicBezTo>
                  <a:pt x="145" y="600"/>
                  <a:pt x="139" y="598"/>
                  <a:pt x="133" y="598"/>
                </a:cubicBezTo>
                <a:cubicBezTo>
                  <a:pt x="121" y="599"/>
                  <a:pt x="110" y="601"/>
                  <a:pt x="98" y="603"/>
                </a:cubicBezTo>
                <a:cubicBezTo>
                  <a:pt x="86" y="605"/>
                  <a:pt x="73" y="609"/>
                  <a:pt x="61" y="612"/>
                </a:cubicBezTo>
                <a:cubicBezTo>
                  <a:pt x="61" y="611"/>
                  <a:pt x="60" y="610"/>
                  <a:pt x="60" y="609"/>
                </a:cubicBezTo>
                <a:cubicBezTo>
                  <a:pt x="62" y="608"/>
                  <a:pt x="64" y="607"/>
                  <a:pt x="66" y="606"/>
                </a:cubicBezTo>
                <a:cubicBezTo>
                  <a:pt x="76" y="604"/>
                  <a:pt x="86" y="603"/>
                  <a:pt x="91" y="592"/>
                </a:cubicBezTo>
                <a:cubicBezTo>
                  <a:pt x="91" y="591"/>
                  <a:pt x="93" y="590"/>
                  <a:pt x="94" y="591"/>
                </a:cubicBezTo>
                <a:cubicBezTo>
                  <a:pt x="105" y="592"/>
                  <a:pt x="107" y="584"/>
                  <a:pt x="107" y="574"/>
                </a:cubicBezTo>
                <a:cubicBezTo>
                  <a:pt x="119" y="588"/>
                  <a:pt x="134" y="584"/>
                  <a:pt x="146" y="580"/>
                </a:cubicBezTo>
                <a:cubicBezTo>
                  <a:pt x="158" y="577"/>
                  <a:pt x="168" y="569"/>
                  <a:pt x="180" y="562"/>
                </a:cubicBezTo>
                <a:cubicBezTo>
                  <a:pt x="181" y="561"/>
                  <a:pt x="183" y="561"/>
                  <a:pt x="185" y="560"/>
                </a:cubicBezTo>
                <a:cubicBezTo>
                  <a:pt x="199" y="555"/>
                  <a:pt x="214" y="552"/>
                  <a:pt x="226" y="545"/>
                </a:cubicBezTo>
                <a:cubicBezTo>
                  <a:pt x="253" y="530"/>
                  <a:pt x="276" y="512"/>
                  <a:pt x="288" y="482"/>
                </a:cubicBezTo>
                <a:cubicBezTo>
                  <a:pt x="291" y="476"/>
                  <a:pt x="294" y="469"/>
                  <a:pt x="299" y="463"/>
                </a:cubicBezTo>
                <a:cubicBezTo>
                  <a:pt x="312" y="446"/>
                  <a:pt x="309" y="428"/>
                  <a:pt x="302" y="409"/>
                </a:cubicBezTo>
                <a:cubicBezTo>
                  <a:pt x="294" y="388"/>
                  <a:pt x="288" y="366"/>
                  <a:pt x="283" y="344"/>
                </a:cubicBezTo>
                <a:cubicBezTo>
                  <a:pt x="278" y="323"/>
                  <a:pt x="283" y="304"/>
                  <a:pt x="296" y="287"/>
                </a:cubicBezTo>
                <a:cubicBezTo>
                  <a:pt x="302" y="278"/>
                  <a:pt x="304" y="270"/>
                  <a:pt x="303" y="260"/>
                </a:cubicBezTo>
                <a:cubicBezTo>
                  <a:pt x="300" y="226"/>
                  <a:pt x="308" y="196"/>
                  <a:pt x="331" y="170"/>
                </a:cubicBezTo>
                <a:cubicBezTo>
                  <a:pt x="339" y="160"/>
                  <a:pt x="344" y="147"/>
                  <a:pt x="350" y="135"/>
                </a:cubicBezTo>
                <a:cubicBezTo>
                  <a:pt x="359" y="121"/>
                  <a:pt x="371" y="111"/>
                  <a:pt x="385" y="103"/>
                </a:cubicBezTo>
                <a:cubicBezTo>
                  <a:pt x="403" y="92"/>
                  <a:pt x="418" y="77"/>
                  <a:pt x="435" y="65"/>
                </a:cubicBezTo>
                <a:cubicBezTo>
                  <a:pt x="452" y="54"/>
                  <a:pt x="470" y="43"/>
                  <a:pt x="488" y="36"/>
                </a:cubicBezTo>
                <a:cubicBezTo>
                  <a:pt x="519" y="23"/>
                  <a:pt x="550" y="9"/>
                  <a:pt x="584" y="7"/>
                </a:cubicBezTo>
                <a:cubicBezTo>
                  <a:pt x="628" y="4"/>
                  <a:pt x="672" y="0"/>
                  <a:pt x="717" y="0"/>
                </a:cubicBezTo>
                <a:cubicBezTo>
                  <a:pt x="739" y="1"/>
                  <a:pt x="761" y="12"/>
                  <a:pt x="783" y="17"/>
                </a:cubicBezTo>
                <a:cubicBezTo>
                  <a:pt x="796" y="20"/>
                  <a:pt x="810" y="23"/>
                  <a:pt x="824" y="23"/>
                </a:cubicBezTo>
                <a:cubicBezTo>
                  <a:pt x="843" y="24"/>
                  <a:pt x="860" y="30"/>
                  <a:pt x="874" y="43"/>
                </a:cubicBezTo>
                <a:cubicBezTo>
                  <a:pt x="903" y="70"/>
                  <a:pt x="938" y="85"/>
                  <a:pt x="977" y="95"/>
                </a:cubicBezTo>
                <a:cubicBezTo>
                  <a:pt x="1056" y="116"/>
                  <a:pt x="1124" y="155"/>
                  <a:pt x="1176" y="220"/>
                </a:cubicBezTo>
                <a:cubicBezTo>
                  <a:pt x="1187" y="234"/>
                  <a:pt x="1193" y="249"/>
                  <a:pt x="1196" y="267"/>
                </a:cubicBezTo>
                <a:cubicBezTo>
                  <a:pt x="1197" y="278"/>
                  <a:pt x="1204" y="286"/>
                  <a:pt x="1211" y="294"/>
                </a:cubicBezTo>
                <a:cubicBezTo>
                  <a:pt x="1228" y="312"/>
                  <a:pt x="1242" y="332"/>
                  <a:pt x="1257" y="352"/>
                </a:cubicBezTo>
                <a:cubicBezTo>
                  <a:pt x="1260" y="358"/>
                  <a:pt x="1261" y="365"/>
                  <a:pt x="1263" y="372"/>
                </a:cubicBezTo>
                <a:cubicBezTo>
                  <a:pt x="1267" y="387"/>
                  <a:pt x="1269" y="404"/>
                  <a:pt x="1274" y="419"/>
                </a:cubicBezTo>
                <a:cubicBezTo>
                  <a:pt x="1286" y="453"/>
                  <a:pt x="1287" y="487"/>
                  <a:pt x="1278" y="522"/>
                </a:cubicBezTo>
                <a:cubicBezTo>
                  <a:pt x="1277" y="524"/>
                  <a:pt x="1276" y="527"/>
                  <a:pt x="1276" y="529"/>
                </a:cubicBezTo>
                <a:cubicBezTo>
                  <a:pt x="1271" y="547"/>
                  <a:pt x="1271" y="547"/>
                  <a:pt x="1290" y="552"/>
                </a:cubicBezTo>
                <a:cubicBezTo>
                  <a:pt x="1292" y="552"/>
                  <a:pt x="1295" y="554"/>
                  <a:pt x="1297" y="556"/>
                </a:cubicBezTo>
                <a:cubicBezTo>
                  <a:pt x="1292" y="557"/>
                  <a:pt x="1287" y="557"/>
                  <a:pt x="1281" y="558"/>
                </a:cubicBezTo>
                <a:cubicBezTo>
                  <a:pt x="1278" y="559"/>
                  <a:pt x="1273" y="558"/>
                  <a:pt x="1270" y="560"/>
                </a:cubicBezTo>
                <a:cubicBezTo>
                  <a:pt x="1264" y="565"/>
                  <a:pt x="1257" y="569"/>
                  <a:pt x="1255" y="575"/>
                </a:cubicBezTo>
                <a:cubicBezTo>
                  <a:pt x="1252" y="584"/>
                  <a:pt x="1264" y="584"/>
                  <a:pt x="1268" y="588"/>
                </a:cubicBezTo>
                <a:cubicBezTo>
                  <a:pt x="1271" y="591"/>
                  <a:pt x="1276" y="593"/>
                  <a:pt x="1279" y="595"/>
                </a:cubicBezTo>
                <a:cubicBezTo>
                  <a:pt x="1280" y="604"/>
                  <a:pt x="1282" y="613"/>
                  <a:pt x="1284" y="621"/>
                </a:cubicBezTo>
                <a:cubicBezTo>
                  <a:pt x="1283" y="622"/>
                  <a:pt x="1283" y="622"/>
                  <a:pt x="1282" y="623"/>
                </a:cubicBezTo>
                <a:cubicBezTo>
                  <a:pt x="1278" y="617"/>
                  <a:pt x="1274" y="611"/>
                  <a:pt x="1269" y="606"/>
                </a:cubicBezTo>
                <a:cubicBezTo>
                  <a:pt x="1261" y="601"/>
                  <a:pt x="1253" y="597"/>
                  <a:pt x="1244" y="592"/>
                </a:cubicBezTo>
                <a:cubicBezTo>
                  <a:pt x="1244" y="592"/>
                  <a:pt x="1242" y="597"/>
                  <a:pt x="1240" y="599"/>
                </a:cubicBezTo>
                <a:cubicBezTo>
                  <a:pt x="1247" y="602"/>
                  <a:pt x="1243" y="607"/>
                  <a:pt x="1244" y="611"/>
                </a:cubicBezTo>
                <a:cubicBezTo>
                  <a:pt x="1244" y="623"/>
                  <a:pt x="1252" y="620"/>
                  <a:pt x="1262" y="617"/>
                </a:cubicBezTo>
                <a:cubicBezTo>
                  <a:pt x="1257" y="627"/>
                  <a:pt x="1254" y="636"/>
                  <a:pt x="1264" y="643"/>
                </a:cubicBezTo>
                <a:cubicBezTo>
                  <a:pt x="1270" y="648"/>
                  <a:pt x="1276" y="655"/>
                  <a:pt x="1282" y="661"/>
                </a:cubicBezTo>
                <a:cubicBezTo>
                  <a:pt x="1284" y="663"/>
                  <a:pt x="1285" y="665"/>
                  <a:pt x="1287" y="667"/>
                </a:cubicBezTo>
                <a:cubicBezTo>
                  <a:pt x="1300" y="661"/>
                  <a:pt x="1288" y="649"/>
                  <a:pt x="1293" y="638"/>
                </a:cubicBezTo>
                <a:cubicBezTo>
                  <a:pt x="1299" y="653"/>
                  <a:pt x="1303" y="666"/>
                  <a:pt x="1308" y="679"/>
                </a:cubicBezTo>
                <a:cubicBezTo>
                  <a:pt x="1313" y="681"/>
                  <a:pt x="1319" y="684"/>
                  <a:pt x="1325" y="687"/>
                </a:cubicBezTo>
                <a:cubicBezTo>
                  <a:pt x="1328" y="689"/>
                  <a:pt x="1332" y="692"/>
                  <a:pt x="1334" y="691"/>
                </a:cubicBezTo>
                <a:cubicBezTo>
                  <a:pt x="1350" y="686"/>
                  <a:pt x="1353" y="702"/>
                  <a:pt x="1361" y="709"/>
                </a:cubicBezTo>
                <a:cubicBezTo>
                  <a:pt x="1363" y="710"/>
                  <a:pt x="1362" y="714"/>
                  <a:pt x="1363" y="718"/>
                </a:cubicBezTo>
                <a:cubicBezTo>
                  <a:pt x="1356" y="716"/>
                  <a:pt x="1350" y="715"/>
                  <a:pt x="1344" y="713"/>
                </a:cubicBezTo>
                <a:cubicBezTo>
                  <a:pt x="1343" y="714"/>
                  <a:pt x="1342" y="715"/>
                  <a:pt x="1342" y="716"/>
                </a:cubicBezTo>
                <a:cubicBezTo>
                  <a:pt x="1349" y="723"/>
                  <a:pt x="1356" y="729"/>
                  <a:pt x="1364" y="736"/>
                </a:cubicBezTo>
                <a:cubicBezTo>
                  <a:pt x="1348" y="740"/>
                  <a:pt x="1333" y="722"/>
                  <a:pt x="1321" y="742"/>
                </a:cubicBezTo>
                <a:cubicBezTo>
                  <a:pt x="1330" y="751"/>
                  <a:pt x="1339" y="760"/>
                  <a:pt x="1347" y="769"/>
                </a:cubicBezTo>
                <a:cubicBezTo>
                  <a:pt x="1346" y="770"/>
                  <a:pt x="1345" y="771"/>
                  <a:pt x="1344" y="772"/>
                </a:cubicBezTo>
                <a:cubicBezTo>
                  <a:pt x="1341" y="770"/>
                  <a:pt x="1337" y="768"/>
                  <a:pt x="1334" y="765"/>
                </a:cubicBezTo>
                <a:cubicBezTo>
                  <a:pt x="1330" y="763"/>
                  <a:pt x="1326" y="760"/>
                  <a:pt x="1322" y="758"/>
                </a:cubicBezTo>
                <a:cubicBezTo>
                  <a:pt x="1320" y="758"/>
                  <a:pt x="1316" y="761"/>
                  <a:pt x="1315" y="763"/>
                </a:cubicBezTo>
                <a:cubicBezTo>
                  <a:pt x="1314" y="766"/>
                  <a:pt x="1315" y="771"/>
                  <a:pt x="1315" y="775"/>
                </a:cubicBezTo>
                <a:cubicBezTo>
                  <a:pt x="1318" y="807"/>
                  <a:pt x="1322" y="840"/>
                  <a:pt x="1323" y="873"/>
                </a:cubicBezTo>
                <a:cubicBezTo>
                  <a:pt x="1325" y="918"/>
                  <a:pt x="1310" y="960"/>
                  <a:pt x="1288" y="999"/>
                </a:cubicBezTo>
                <a:cubicBezTo>
                  <a:pt x="1287" y="1001"/>
                  <a:pt x="1286" y="1003"/>
                  <a:pt x="1284" y="1004"/>
                </a:cubicBezTo>
                <a:cubicBezTo>
                  <a:pt x="1283" y="1006"/>
                  <a:pt x="1281" y="1007"/>
                  <a:pt x="1280" y="1008"/>
                </a:cubicBezTo>
                <a:cubicBezTo>
                  <a:pt x="1282" y="1017"/>
                  <a:pt x="1284" y="1025"/>
                  <a:pt x="1287" y="1036"/>
                </a:cubicBezTo>
                <a:cubicBezTo>
                  <a:pt x="1283" y="1033"/>
                  <a:pt x="1281" y="1031"/>
                  <a:pt x="1280" y="1029"/>
                </a:cubicBezTo>
                <a:cubicBezTo>
                  <a:pt x="1268" y="1045"/>
                  <a:pt x="1267" y="1062"/>
                  <a:pt x="1276" y="1081"/>
                </a:cubicBezTo>
                <a:cubicBezTo>
                  <a:pt x="1280" y="1071"/>
                  <a:pt x="1284" y="1062"/>
                  <a:pt x="1287" y="1052"/>
                </a:cubicBezTo>
                <a:cubicBezTo>
                  <a:pt x="1288" y="1052"/>
                  <a:pt x="1288" y="1052"/>
                  <a:pt x="1289" y="1052"/>
                </a:cubicBezTo>
                <a:cubicBezTo>
                  <a:pt x="1288" y="1058"/>
                  <a:pt x="1288" y="1064"/>
                  <a:pt x="1287" y="1070"/>
                </a:cubicBezTo>
                <a:cubicBezTo>
                  <a:pt x="1281" y="1088"/>
                  <a:pt x="1274" y="1105"/>
                  <a:pt x="1267" y="1123"/>
                </a:cubicBezTo>
                <a:cubicBezTo>
                  <a:pt x="1266" y="1126"/>
                  <a:pt x="1260" y="1127"/>
                  <a:pt x="1256" y="1130"/>
                </a:cubicBezTo>
                <a:cubicBezTo>
                  <a:pt x="1253" y="1145"/>
                  <a:pt x="1249" y="1161"/>
                  <a:pt x="1246" y="1178"/>
                </a:cubicBezTo>
                <a:cubicBezTo>
                  <a:pt x="1241" y="1199"/>
                  <a:pt x="1216" y="1224"/>
                  <a:pt x="1188" y="1223"/>
                </a:cubicBezTo>
                <a:cubicBezTo>
                  <a:pt x="1188" y="1220"/>
                  <a:pt x="1189" y="1217"/>
                  <a:pt x="1189" y="1214"/>
                </a:cubicBezTo>
                <a:cubicBezTo>
                  <a:pt x="1185" y="1212"/>
                  <a:pt x="1180" y="1210"/>
                  <a:pt x="1174" y="1207"/>
                </a:cubicBezTo>
                <a:cubicBezTo>
                  <a:pt x="1186" y="1202"/>
                  <a:pt x="1201" y="1203"/>
                  <a:pt x="1205" y="1188"/>
                </a:cubicBezTo>
                <a:cubicBezTo>
                  <a:pt x="1206" y="1183"/>
                  <a:pt x="1205" y="1177"/>
                  <a:pt x="1205" y="1171"/>
                </a:cubicBezTo>
                <a:cubicBezTo>
                  <a:pt x="1203" y="1171"/>
                  <a:pt x="1202" y="1170"/>
                  <a:pt x="1201" y="1170"/>
                </a:cubicBezTo>
                <a:cubicBezTo>
                  <a:pt x="1198" y="1173"/>
                  <a:pt x="1194" y="1175"/>
                  <a:pt x="1191" y="1178"/>
                </a:cubicBezTo>
                <a:cubicBezTo>
                  <a:pt x="1183" y="1186"/>
                  <a:pt x="1175" y="1194"/>
                  <a:pt x="1167" y="1201"/>
                </a:cubicBezTo>
                <a:cubicBezTo>
                  <a:pt x="1165" y="1202"/>
                  <a:pt x="1161" y="1201"/>
                  <a:pt x="1158" y="1199"/>
                </a:cubicBezTo>
                <a:cubicBezTo>
                  <a:pt x="1173" y="1196"/>
                  <a:pt x="1174" y="1183"/>
                  <a:pt x="1180" y="1171"/>
                </a:cubicBezTo>
                <a:cubicBezTo>
                  <a:pt x="1168" y="1174"/>
                  <a:pt x="1159" y="1176"/>
                  <a:pt x="1147" y="1179"/>
                </a:cubicBezTo>
                <a:cubicBezTo>
                  <a:pt x="1148" y="1182"/>
                  <a:pt x="1147" y="1188"/>
                  <a:pt x="1150" y="1192"/>
                </a:cubicBezTo>
                <a:cubicBezTo>
                  <a:pt x="1156" y="1202"/>
                  <a:pt x="1151" y="1210"/>
                  <a:pt x="1144" y="1215"/>
                </a:cubicBezTo>
                <a:cubicBezTo>
                  <a:pt x="1133" y="1222"/>
                  <a:pt x="1121" y="1228"/>
                  <a:pt x="1109" y="1233"/>
                </a:cubicBezTo>
                <a:cubicBezTo>
                  <a:pt x="1095" y="1238"/>
                  <a:pt x="1094" y="1239"/>
                  <a:pt x="1101" y="1252"/>
                </a:cubicBezTo>
                <a:cubicBezTo>
                  <a:pt x="1103" y="1256"/>
                  <a:pt x="1104" y="1260"/>
                  <a:pt x="1104" y="1264"/>
                </a:cubicBezTo>
                <a:cubicBezTo>
                  <a:pt x="1105" y="1278"/>
                  <a:pt x="1104" y="1292"/>
                  <a:pt x="1105" y="1306"/>
                </a:cubicBezTo>
                <a:cubicBezTo>
                  <a:pt x="1106" y="1340"/>
                  <a:pt x="1126" y="1363"/>
                  <a:pt x="1149" y="1384"/>
                </a:cubicBezTo>
                <a:cubicBezTo>
                  <a:pt x="1154" y="1388"/>
                  <a:pt x="1158" y="1392"/>
                  <a:pt x="1163" y="1396"/>
                </a:cubicBezTo>
                <a:cubicBezTo>
                  <a:pt x="1162" y="1397"/>
                  <a:pt x="1162" y="1398"/>
                  <a:pt x="1161" y="1399"/>
                </a:cubicBezTo>
                <a:cubicBezTo>
                  <a:pt x="1144" y="1398"/>
                  <a:pt x="1128" y="1397"/>
                  <a:pt x="1109" y="1396"/>
                </a:cubicBezTo>
                <a:cubicBezTo>
                  <a:pt x="1111" y="1400"/>
                  <a:pt x="1113" y="1404"/>
                  <a:pt x="1115" y="1407"/>
                </a:cubicBezTo>
                <a:cubicBezTo>
                  <a:pt x="1115" y="1408"/>
                  <a:pt x="1117" y="1410"/>
                  <a:pt x="1116" y="1411"/>
                </a:cubicBezTo>
                <a:cubicBezTo>
                  <a:pt x="1116" y="1412"/>
                  <a:pt x="1114" y="1414"/>
                  <a:pt x="1113" y="1414"/>
                </a:cubicBezTo>
                <a:cubicBezTo>
                  <a:pt x="1112" y="1413"/>
                  <a:pt x="1109" y="1412"/>
                  <a:pt x="1109" y="1410"/>
                </a:cubicBezTo>
                <a:cubicBezTo>
                  <a:pt x="1104" y="1396"/>
                  <a:pt x="1092" y="1393"/>
                  <a:pt x="1079" y="1387"/>
                </a:cubicBezTo>
                <a:cubicBezTo>
                  <a:pt x="1085" y="1403"/>
                  <a:pt x="1090" y="1416"/>
                  <a:pt x="1095" y="1430"/>
                </a:cubicBezTo>
                <a:cubicBezTo>
                  <a:pt x="1099" y="1442"/>
                  <a:pt x="1103" y="1455"/>
                  <a:pt x="1109" y="1466"/>
                </a:cubicBezTo>
                <a:cubicBezTo>
                  <a:pt x="1113" y="1475"/>
                  <a:pt x="1121" y="1482"/>
                  <a:pt x="1126" y="1490"/>
                </a:cubicBezTo>
                <a:cubicBezTo>
                  <a:pt x="1128" y="1493"/>
                  <a:pt x="1127" y="1497"/>
                  <a:pt x="1128" y="1499"/>
                </a:cubicBezTo>
                <a:cubicBezTo>
                  <a:pt x="1133" y="1507"/>
                  <a:pt x="1139" y="1514"/>
                  <a:pt x="1144" y="1522"/>
                </a:cubicBezTo>
                <a:cubicBezTo>
                  <a:pt x="1146" y="1525"/>
                  <a:pt x="1147" y="1528"/>
                  <a:pt x="1148" y="1532"/>
                </a:cubicBezTo>
                <a:cubicBezTo>
                  <a:pt x="1145" y="1533"/>
                  <a:pt x="1142" y="1533"/>
                  <a:pt x="1135" y="1535"/>
                </a:cubicBezTo>
                <a:cubicBezTo>
                  <a:pt x="1140" y="1538"/>
                  <a:pt x="1143" y="1541"/>
                  <a:pt x="1145" y="1540"/>
                </a:cubicBezTo>
                <a:cubicBezTo>
                  <a:pt x="1156" y="1535"/>
                  <a:pt x="1165" y="1537"/>
                  <a:pt x="1172" y="1548"/>
                </a:cubicBezTo>
                <a:cubicBezTo>
                  <a:pt x="1173" y="1550"/>
                  <a:pt x="1174" y="1552"/>
                  <a:pt x="1174" y="1553"/>
                </a:cubicBezTo>
                <a:cubicBezTo>
                  <a:pt x="1179" y="1550"/>
                  <a:pt x="1183" y="1547"/>
                  <a:pt x="1188" y="1544"/>
                </a:cubicBezTo>
                <a:cubicBezTo>
                  <a:pt x="1187" y="1544"/>
                  <a:pt x="1187" y="1544"/>
                  <a:pt x="1187" y="1544"/>
                </a:cubicBezTo>
                <a:cubicBezTo>
                  <a:pt x="1188" y="1548"/>
                  <a:pt x="1188" y="1552"/>
                  <a:pt x="1188" y="1559"/>
                </a:cubicBezTo>
                <a:cubicBezTo>
                  <a:pt x="1192" y="1554"/>
                  <a:pt x="1194" y="1551"/>
                  <a:pt x="1196" y="1547"/>
                </a:cubicBezTo>
                <a:cubicBezTo>
                  <a:pt x="1200" y="1555"/>
                  <a:pt x="1202" y="1561"/>
                  <a:pt x="1206" y="1568"/>
                </a:cubicBezTo>
                <a:cubicBezTo>
                  <a:pt x="1202" y="1572"/>
                  <a:pt x="1191" y="1572"/>
                  <a:pt x="1194" y="1583"/>
                </a:cubicBezTo>
                <a:cubicBezTo>
                  <a:pt x="1195" y="1585"/>
                  <a:pt x="1196" y="1588"/>
                  <a:pt x="1197" y="1588"/>
                </a:cubicBezTo>
                <a:cubicBezTo>
                  <a:pt x="1210" y="1588"/>
                  <a:pt x="1214" y="1595"/>
                  <a:pt x="1216" y="1606"/>
                </a:cubicBezTo>
                <a:cubicBezTo>
                  <a:pt x="1217" y="1607"/>
                  <a:pt x="1218" y="1609"/>
                  <a:pt x="1219" y="1610"/>
                </a:cubicBezTo>
                <a:cubicBezTo>
                  <a:pt x="1220" y="1612"/>
                  <a:pt x="1223" y="1616"/>
                  <a:pt x="1222" y="1617"/>
                </a:cubicBezTo>
                <a:cubicBezTo>
                  <a:pt x="1221" y="1619"/>
                  <a:pt x="1217" y="1620"/>
                  <a:pt x="1216" y="1621"/>
                </a:cubicBezTo>
                <a:cubicBezTo>
                  <a:pt x="1216" y="1627"/>
                  <a:pt x="1217" y="1634"/>
                  <a:pt x="1215" y="1641"/>
                </a:cubicBezTo>
                <a:cubicBezTo>
                  <a:pt x="1213" y="1649"/>
                  <a:pt x="1216" y="1653"/>
                  <a:pt x="1223" y="1657"/>
                </a:cubicBezTo>
                <a:cubicBezTo>
                  <a:pt x="1229" y="1660"/>
                  <a:pt x="1234" y="1666"/>
                  <a:pt x="1241" y="1670"/>
                </a:cubicBezTo>
                <a:cubicBezTo>
                  <a:pt x="1243" y="1672"/>
                  <a:pt x="1245" y="1671"/>
                  <a:pt x="1246" y="1671"/>
                </a:cubicBezTo>
                <a:cubicBezTo>
                  <a:pt x="1243" y="1663"/>
                  <a:pt x="1240" y="1654"/>
                  <a:pt x="1239" y="1646"/>
                </a:cubicBezTo>
                <a:cubicBezTo>
                  <a:pt x="1239" y="1645"/>
                  <a:pt x="1244" y="1642"/>
                  <a:pt x="1249" y="1639"/>
                </a:cubicBezTo>
                <a:cubicBezTo>
                  <a:pt x="1245" y="1637"/>
                  <a:pt x="1242" y="1635"/>
                  <a:pt x="1240" y="1633"/>
                </a:cubicBezTo>
                <a:cubicBezTo>
                  <a:pt x="1236" y="1619"/>
                  <a:pt x="1233" y="1605"/>
                  <a:pt x="1230" y="1591"/>
                </a:cubicBezTo>
                <a:cubicBezTo>
                  <a:pt x="1230" y="1591"/>
                  <a:pt x="1231" y="1591"/>
                  <a:pt x="1231" y="1591"/>
                </a:cubicBezTo>
                <a:cubicBezTo>
                  <a:pt x="1231" y="1587"/>
                  <a:pt x="1231" y="1583"/>
                  <a:pt x="1230" y="1579"/>
                </a:cubicBezTo>
                <a:cubicBezTo>
                  <a:pt x="1229" y="1575"/>
                  <a:pt x="1227" y="1571"/>
                  <a:pt x="1226" y="1567"/>
                </a:cubicBezTo>
                <a:cubicBezTo>
                  <a:pt x="1226" y="1561"/>
                  <a:pt x="1226" y="1555"/>
                  <a:pt x="1226" y="1548"/>
                </a:cubicBezTo>
                <a:cubicBezTo>
                  <a:pt x="1226" y="1548"/>
                  <a:pt x="1228" y="1548"/>
                  <a:pt x="1229" y="1548"/>
                </a:cubicBezTo>
                <a:cubicBezTo>
                  <a:pt x="1231" y="1543"/>
                  <a:pt x="1209" y="1505"/>
                  <a:pt x="1205" y="1503"/>
                </a:cubicBezTo>
                <a:cubicBezTo>
                  <a:pt x="1206" y="1501"/>
                  <a:pt x="1207" y="1500"/>
                  <a:pt x="1209" y="1497"/>
                </a:cubicBezTo>
                <a:cubicBezTo>
                  <a:pt x="1203" y="1495"/>
                  <a:pt x="1195" y="1495"/>
                  <a:pt x="1201" y="1486"/>
                </a:cubicBezTo>
                <a:cubicBezTo>
                  <a:pt x="1202" y="1486"/>
                  <a:pt x="1200" y="1483"/>
                  <a:pt x="1199" y="1482"/>
                </a:cubicBezTo>
                <a:cubicBezTo>
                  <a:pt x="1198" y="1479"/>
                  <a:pt x="1196" y="1476"/>
                  <a:pt x="1197" y="1475"/>
                </a:cubicBezTo>
                <a:cubicBezTo>
                  <a:pt x="1199" y="1472"/>
                  <a:pt x="1202" y="1470"/>
                  <a:pt x="1205" y="1469"/>
                </a:cubicBezTo>
                <a:cubicBezTo>
                  <a:pt x="1207" y="1469"/>
                  <a:pt x="1210" y="1472"/>
                  <a:pt x="1212" y="1474"/>
                </a:cubicBezTo>
                <a:cubicBezTo>
                  <a:pt x="1219" y="1484"/>
                  <a:pt x="1226" y="1495"/>
                  <a:pt x="1233" y="1506"/>
                </a:cubicBezTo>
                <a:cubicBezTo>
                  <a:pt x="1241" y="1518"/>
                  <a:pt x="1249" y="1531"/>
                  <a:pt x="1256" y="1543"/>
                </a:cubicBezTo>
                <a:cubicBezTo>
                  <a:pt x="1261" y="1553"/>
                  <a:pt x="1265" y="1563"/>
                  <a:pt x="1270" y="1573"/>
                </a:cubicBezTo>
                <a:cubicBezTo>
                  <a:pt x="1277" y="1590"/>
                  <a:pt x="1285" y="1607"/>
                  <a:pt x="1294" y="1625"/>
                </a:cubicBezTo>
                <a:cubicBezTo>
                  <a:pt x="1292" y="1633"/>
                  <a:pt x="1289" y="1641"/>
                  <a:pt x="1287" y="1650"/>
                </a:cubicBezTo>
                <a:cubicBezTo>
                  <a:pt x="1294" y="1649"/>
                  <a:pt x="1297" y="1650"/>
                  <a:pt x="1294" y="1659"/>
                </a:cubicBezTo>
                <a:cubicBezTo>
                  <a:pt x="1293" y="1665"/>
                  <a:pt x="1291" y="1672"/>
                  <a:pt x="1298" y="1678"/>
                </a:cubicBezTo>
                <a:cubicBezTo>
                  <a:pt x="1300" y="1680"/>
                  <a:pt x="1299" y="1686"/>
                  <a:pt x="1299" y="1692"/>
                </a:cubicBezTo>
                <a:cubicBezTo>
                  <a:pt x="1297" y="1690"/>
                  <a:pt x="1293" y="1688"/>
                  <a:pt x="1288" y="1684"/>
                </a:cubicBezTo>
                <a:cubicBezTo>
                  <a:pt x="1293" y="1692"/>
                  <a:pt x="1297" y="1697"/>
                  <a:pt x="1300" y="1703"/>
                </a:cubicBezTo>
                <a:cubicBezTo>
                  <a:pt x="1301" y="1706"/>
                  <a:pt x="1302" y="1711"/>
                  <a:pt x="1302" y="1714"/>
                </a:cubicBezTo>
                <a:cubicBezTo>
                  <a:pt x="1302" y="1719"/>
                  <a:pt x="1296" y="1725"/>
                  <a:pt x="1306" y="1726"/>
                </a:cubicBezTo>
                <a:cubicBezTo>
                  <a:pt x="1306" y="1726"/>
                  <a:pt x="1306" y="1733"/>
                  <a:pt x="1306" y="1736"/>
                </a:cubicBezTo>
                <a:cubicBezTo>
                  <a:pt x="1306" y="1737"/>
                  <a:pt x="1304" y="1737"/>
                  <a:pt x="1302" y="1738"/>
                </a:cubicBezTo>
                <a:cubicBezTo>
                  <a:pt x="1302" y="1735"/>
                  <a:pt x="1302" y="1733"/>
                  <a:pt x="1301" y="1731"/>
                </a:cubicBezTo>
                <a:cubicBezTo>
                  <a:pt x="1299" y="1728"/>
                  <a:pt x="1296" y="1723"/>
                  <a:pt x="1293" y="1723"/>
                </a:cubicBezTo>
                <a:cubicBezTo>
                  <a:pt x="1284" y="1721"/>
                  <a:pt x="1280" y="1717"/>
                  <a:pt x="1279" y="1707"/>
                </a:cubicBezTo>
                <a:cubicBezTo>
                  <a:pt x="1271" y="1713"/>
                  <a:pt x="1264" y="1718"/>
                  <a:pt x="1258" y="1723"/>
                </a:cubicBezTo>
                <a:cubicBezTo>
                  <a:pt x="1253" y="1717"/>
                  <a:pt x="1249" y="1713"/>
                  <a:pt x="1245" y="1708"/>
                </a:cubicBezTo>
                <a:cubicBezTo>
                  <a:pt x="1243" y="1703"/>
                  <a:pt x="1230" y="1704"/>
                  <a:pt x="1240" y="1692"/>
                </a:cubicBezTo>
                <a:cubicBezTo>
                  <a:pt x="1241" y="1695"/>
                  <a:pt x="1242" y="1697"/>
                  <a:pt x="1243" y="1702"/>
                </a:cubicBezTo>
                <a:cubicBezTo>
                  <a:pt x="1249" y="1693"/>
                  <a:pt x="1254" y="1687"/>
                  <a:pt x="1259" y="1680"/>
                </a:cubicBezTo>
                <a:cubicBezTo>
                  <a:pt x="1249" y="1679"/>
                  <a:pt x="1242" y="1677"/>
                  <a:pt x="1234" y="1676"/>
                </a:cubicBezTo>
                <a:cubicBezTo>
                  <a:pt x="1234" y="1683"/>
                  <a:pt x="1240" y="1693"/>
                  <a:pt x="1229" y="1698"/>
                </a:cubicBezTo>
                <a:cubicBezTo>
                  <a:pt x="1227" y="1692"/>
                  <a:pt x="1238" y="1684"/>
                  <a:pt x="1226" y="1681"/>
                </a:cubicBezTo>
                <a:cubicBezTo>
                  <a:pt x="1222" y="1683"/>
                  <a:pt x="1218" y="1686"/>
                  <a:pt x="1213" y="1689"/>
                </a:cubicBezTo>
                <a:cubicBezTo>
                  <a:pt x="1222" y="1691"/>
                  <a:pt x="1224" y="1697"/>
                  <a:pt x="1220" y="1703"/>
                </a:cubicBezTo>
                <a:cubicBezTo>
                  <a:pt x="1224" y="1706"/>
                  <a:pt x="1227" y="1709"/>
                  <a:pt x="1230" y="1711"/>
                </a:cubicBezTo>
                <a:cubicBezTo>
                  <a:pt x="1229" y="1712"/>
                  <a:pt x="1228" y="1714"/>
                  <a:pt x="1227" y="1715"/>
                </a:cubicBezTo>
                <a:cubicBezTo>
                  <a:pt x="1223" y="1713"/>
                  <a:pt x="1219" y="1712"/>
                  <a:pt x="1212" y="1710"/>
                </a:cubicBezTo>
                <a:cubicBezTo>
                  <a:pt x="1215" y="1719"/>
                  <a:pt x="1217" y="1727"/>
                  <a:pt x="1221" y="1737"/>
                </a:cubicBezTo>
                <a:cubicBezTo>
                  <a:pt x="1214" y="1731"/>
                  <a:pt x="1209" y="1726"/>
                  <a:pt x="1203" y="1721"/>
                </a:cubicBezTo>
                <a:cubicBezTo>
                  <a:pt x="1196" y="1730"/>
                  <a:pt x="1207" y="1737"/>
                  <a:pt x="1205" y="1745"/>
                </a:cubicBezTo>
                <a:cubicBezTo>
                  <a:pt x="1201" y="1737"/>
                  <a:pt x="1197" y="1729"/>
                  <a:pt x="1193" y="1721"/>
                </a:cubicBezTo>
                <a:cubicBezTo>
                  <a:pt x="1192" y="1721"/>
                  <a:pt x="1192" y="1721"/>
                  <a:pt x="1191" y="1722"/>
                </a:cubicBezTo>
                <a:cubicBezTo>
                  <a:pt x="1193" y="1728"/>
                  <a:pt x="1196" y="1735"/>
                  <a:pt x="1198" y="1743"/>
                </a:cubicBezTo>
                <a:cubicBezTo>
                  <a:pt x="1192" y="1738"/>
                  <a:pt x="1188" y="1735"/>
                  <a:pt x="1183" y="1731"/>
                </a:cubicBezTo>
                <a:cubicBezTo>
                  <a:pt x="1182" y="1733"/>
                  <a:pt x="1180" y="1735"/>
                  <a:pt x="1180" y="1735"/>
                </a:cubicBezTo>
                <a:cubicBezTo>
                  <a:pt x="1185" y="1741"/>
                  <a:pt x="1188" y="1746"/>
                  <a:pt x="1192" y="1752"/>
                </a:cubicBezTo>
                <a:cubicBezTo>
                  <a:pt x="1193" y="1752"/>
                  <a:pt x="1194" y="1750"/>
                  <a:pt x="1195" y="1749"/>
                </a:cubicBezTo>
                <a:cubicBezTo>
                  <a:pt x="1198" y="1751"/>
                  <a:pt x="1202" y="1753"/>
                  <a:pt x="1209" y="1757"/>
                </a:cubicBezTo>
                <a:cubicBezTo>
                  <a:pt x="1203" y="1759"/>
                  <a:pt x="1199" y="1760"/>
                  <a:pt x="1196" y="1761"/>
                </a:cubicBezTo>
                <a:cubicBezTo>
                  <a:pt x="1195" y="1767"/>
                  <a:pt x="1194" y="1773"/>
                  <a:pt x="1194" y="1780"/>
                </a:cubicBezTo>
                <a:cubicBezTo>
                  <a:pt x="1192" y="1780"/>
                  <a:pt x="1191" y="1780"/>
                  <a:pt x="1190" y="1780"/>
                </a:cubicBezTo>
                <a:cubicBezTo>
                  <a:pt x="1190" y="1776"/>
                  <a:pt x="1191" y="1772"/>
                  <a:pt x="1191" y="1768"/>
                </a:cubicBezTo>
                <a:cubicBezTo>
                  <a:pt x="1187" y="1766"/>
                  <a:pt x="1183" y="1764"/>
                  <a:pt x="1179" y="1762"/>
                </a:cubicBezTo>
                <a:cubicBezTo>
                  <a:pt x="1179" y="1765"/>
                  <a:pt x="1180" y="1768"/>
                  <a:pt x="1180" y="1771"/>
                </a:cubicBezTo>
                <a:cubicBezTo>
                  <a:pt x="1176" y="1772"/>
                  <a:pt x="1172" y="1773"/>
                  <a:pt x="1166" y="1774"/>
                </a:cubicBezTo>
                <a:cubicBezTo>
                  <a:pt x="1171" y="1782"/>
                  <a:pt x="1174" y="1788"/>
                  <a:pt x="1178" y="1795"/>
                </a:cubicBezTo>
                <a:cubicBezTo>
                  <a:pt x="1177" y="1795"/>
                  <a:pt x="1177" y="1796"/>
                  <a:pt x="1176" y="1796"/>
                </a:cubicBezTo>
                <a:cubicBezTo>
                  <a:pt x="1174" y="1793"/>
                  <a:pt x="1172" y="1791"/>
                  <a:pt x="1169" y="1788"/>
                </a:cubicBezTo>
                <a:cubicBezTo>
                  <a:pt x="1159" y="1799"/>
                  <a:pt x="1158" y="1797"/>
                  <a:pt x="1144" y="1790"/>
                </a:cubicBezTo>
                <a:cubicBezTo>
                  <a:pt x="1134" y="1786"/>
                  <a:pt x="1130" y="1778"/>
                  <a:pt x="1125" y="1770"/>
                </a:cubicBezTo>
                <a:cubicBezTo>
                  <a:pt x="1127" y="1768"/>
                  <a:pt x="1130" y="1765"/>
                  <a:pt x="1132" y="1762"/>
                </a:cubicBezTo>
                <a:cubicBezTo>
                  <a:pt x="1132" y="1761"/>
                  <a:pt x="1131" y="1760"/>
                  <a:pt x="1131" y="1759"/>
                </a:cubicBezTo>
                <a:cubicBezTo>
                  <a:pt x="1126" y="1762"/>
                  <a:pt x="1121" y="1765"/>
                  <a:pt x="1116" y="1768"/>
                </a:cubicBezTo>
                <a:cubicBezTo>
                  <a:pt x="1119" y="1771"/>
                  <a:pt x="1121" y="1773"/>
                  <a:pt x="1123" y="1774"/>
                </a:cubicBezTo>
                <a:cubicBezTo>
                  <a:pt x="1124" y="1781"/>
                  <a:pt x="1125" y="1788"/>
                  <a:pt x="1126" y="1798"/>
                </a:cubicBezTo>
                <a:cubicBezTo>
                  <a:pt x="1119" y="1791"/>
                  <a:pt x="1114" y="1785"/>
                  <a:pt x="1109" y="1779"/>
                </a:cubicBezTo>
                <a:cubicBezTo>
                  <a:pt x="1109" y="1779"/>
                  <a:pt x="1107" y="1780"/>
                  <a:pt x="1105" y="1782"/>
                </a:cubicBezTo>
                <a:cubicBezTo>
                  <a:pt x="1102" y="1780"/>
                  <a:pt x="1100" y="1778"/>
                  <a:pt x="1095" y="1774"/>
                </a:cubicBezTo>
                <a:cubicBezTo>
                  <a:pt x="1102" y="1791"/>
                  <a:pt x="1097" y="1796"/>
                  <a:pt x="1083" y="1795"/>
                </a:cubicBezTo>
                <a:cubicBezTo>
                  <a:pt x="1079" y="1795"/>
                  <a:pt x="1074" y="1796"/>
                  <a:pt x="1070" y="1796"/>
                </a:cubicBezTo>
                <a:cubicBezTo>
                  <a:pt x="1064" y="1796"/>
                  <a:pt x="1063" y="1792"/>
                  <a:pt x="1067" y="1787"/>
                </a:cubicBezTo>
                <a:cubicBezTo>
                  <a:pt x="1072" y="1786"/>
                  <a:pt x="1078" y="1785"/>
                  <a:pt x="1083" y="1784"/>
                </a:cubicBezTo>
                <a:cubicBezTo>
                  <a:pt x="1083" y="1782"/>
                  <a:pt x="1083" y="1780"/>
                  <a:pt x="1082" y="1777"/>
                </a:cubicBezTo>
                <a:cubicBezTo>
                  <a:pt x="1081" y="1774"/>
                  <a:pt x="1080" y="1772"/>
                  <a:pt x="1078" y="1769"/>
                </a:cubicBezTo>
                <a:cubicBezTo>
                  <a:pt x="1083" y="1768"/>
                  <a:pt x="1087" y="1768"/>
                  <a:pt x="1090" y="1767"/>
                </a:cubicBezTo>
                <a:cubicBezTo>
                  <a:pt x="1090" y="1767"/>
                  <a:pt x="1090" y="1766"/>
                  <a:pt x="1090" y="1766"/>
                </a:cubicBezTo>
                <a:cubicBezTo>
                  <a:pt x="1082" y="1763"/>
                  <a:pt x="1073" y="1760"/>
                  <a:pt x="1065" y="1757"/>
                </a:cubicBezTo>
                <a:cubicBezTo>
                  <a:pt x="1068" y="1764"/>
                  <a:pt x="1072" y="1770"/>
                  <a:pt x="1075" y="1776"/>
                </a:cubicBezTo>
                <a:cubicBezTo>
                  <a:pt x="1074" y="1776"/>
                  <a:pt x="1072" y="1776"/>
                  <a:pt x="1071" y="1776"/>
                </a:cubicBezTo>
                <a:cubicBezTo>
                  <a:pt x="1070" y="1780"/>
                  <a:pt x="1068" y="1784"/>
                  <a:pt x="1067" y="1787"/>
                </a:cubicBezTo>
                <a:cubicBezTo>
                  <a:pt x="1057" y="1783"/>
                  <a:pt x="1060" y="1792"/>
                  <a:pt x="1057" y="1797"/>
                </a:cubicBezTo>
                <a:cubicBezTo>
                  <a:pt x="1053" y="1792"/>
                  <a:pt x="1049" y="1787"/>
                  <a:pt x="1045" y="1782"/>
                </a:cubicBezTo>
                <a:cubicBezTo>
                  <a:pt x="1048" y="1778"/>
                  <a:pt x="1047" y="1776"/>
                  <a:pt x="1035" y="1766"/>
                </a:cubicBezTo>
                <a:cubicBezTo>
                  <a:pt x="1034" y="1769"/>
                  <a:pt x="1033" y="1772"/>
                  <a:pt x="1032" y="1775"/>
                </a:cubicBezTo>
                <a:cubicBezTo>
                  <a:pt x="1034" y="1776"/>
                  <a:pt x="1036" y="1776"/>
                  <a:pt x="1040" y="1778"/>
                </a:cubicBezTo>
                <a:cubicBezTo>
                  <a:pt x="1036" y="1780"/>
                  <a:pt x="1033" y="1781"/>
                  <a:pt x="1031" y="1782"/>
                </a:cubicBezTo>
                <a:cubicBezTo>
                  <a:pt x="1028" y="1775"/>
                  <a:pt x="1025" y="1768"/>
                  <a:pt x="1022" y="1761"/>
                </a:cubicBezTo>
                <a:cubicBezTo>
                  <a:pt x="1018" y="1764"/>
                  <a:pt x="1015" y="1765"/>
                  <a:pt x="1013" y="1767"/>
                </a:cubicBezTo>
                <a:cubicBezTo>
                  <a:pt x="1013" y="1768"/>
                  <a:pt x="1013" y="1769"/>
                  <a:pt x="1013" y="1769"/>
                </a:cubicBezTo>
                <a:cubicBezTo>
                  <a:pt x="1020" y="1775"/>
                  <a:pt x="1019" y="1783"/>
                  <a:pt x="1012" y="1787"/>
                </a:cubicBezTo>
                <a:cubicBezTo>
                  <a:pt x="1009" y="1788"/>
                  <a:pt x="1007" y="1791"/>
                  <a:pt x="1003" y="1795"/>
                </a:cubicBezTo>
                <a:cubicBezTo>
                  <a:pt x="1001" y="1793"/>
                  <a:pt x="997" y="1789"/>
                  <a:pt x="994" y="1786"/>
                </a:cubicBezTo>
                <a:cubicBezTo>
                  <a:pt x="989" y="1786"/>
                  <a:pt x="985" y="1787"/>
                  <a:pt x="979" y="1787"/>
                </a:cubicBezTo>
                <a:cubicBezTo>
                  <a:pt x="981" y="1782"/>
                  <a:pt x="982" y="1779"/>
                  <a:pt x="983" y="1775"/>
                </a:cubicBezTo>
                <a:cubicBezTo>
                  <a:pt x="982" y="1775"/>
                  <a:pt x="982" y="1774"/>
                  <a:pt x="981" y="1774"/>
                </a:cubicBezTo>
                <a:cubicBezTo>
                  <a:pt x="980" y="1777"/>
                  <a:pt x="978" y="1780"/>
                  <a:pt x="978" y="1780"/>
                </a:cubicBezTo>
                <a:cubicBezTo>
                  <a:pt x="975" y="1777"/>
                  <a:pt x="971" y="1774"/>
                  <a:pt x="968" y="1771"/>
                </a:cubicBezTo>
                <a:cubicBezTo>
                  <a:pt x="967" y="1771"/>
                  <a:pt x="966" y="1772"/>
                  <a:pt x="966" y="1772"/>
                </a:cubicBezTo>
                <a:cubicBezTo>
                  <a:pt x="966" y="1768"/>
                  <a:pt x="966" y="1764"/>
                  <a:pt x="966" y="1760"/>
                </a:cubicBezTo>
                <a:cubicBezTo>
                  <a:pt x="965" y="1760"/>
                  <a:pt x="964" y="1760"/>
                  <a:pt x="963" y="1760"/>
                </a:cubicBezTo>
                <a:cubicBezTo>
                  <a:pt x="962" y="1764"/>
                  <a:pt x="962" y="1768"/>
                  <a:pt x="961" y="1774"/>
                </a:cubicBezTo>
                <a:cubicBezTo>
                  <a:pt x="956" y="1769"/>
                  <a:pt x="951" y="1765"/>
                  <a:pt x="946" y="1760"/>
                </a:cubicBezTo>
                <a:cubicBezTo>
                  <a:pt x="945" y="1766"/>
                  <a:pt x="944" y="1771"/>
                  <a:pt x="943" y="1774"/>
                </a:cubicBezTo>
                <a:cubicBezTo>
                  <a:pt x="939" y="1771"/>
                  <a:pt x="934" y="1769"/>
                  <a:pt x="930" y="1766"/>
                </a:cubicBezTo>
                <a:cubicBezTo>
                  <a:pt x="933" y="1764"/>
                  <a:pt x="936" y="1761"/>
                  <a:pt x="940" y="1758"/>
                </a:cubicBezTo>
                <a:cubicBezTo>
                  <a:pt x="933" y="1757"/>
                  <a:pt x="928" y="1757"/>
                  <a:pt x="922" y="1756"/>
                </a:cubicBezTo>
                <a:cubicBezTo>
                  <a:pt x="922" y="1761"/>
                  <a:pt x="922" y="1767"/>
                  <a:pt x="931" y="1766"/>
                </a:cubicBezTo>
                <a:cubicBezTo>
                  <a:pt x="931" y="1772"/>
                  <a:pt x="937" y="1779"/>
                  <a:pt x="928" y="1787"/>
                </a:cubicBezTo>
                <a:cubicBezTo>
                  <a:pt x="922" y="1775"/>
                  <a:pt x="916" y="1765"/>
                  <a:pt x="910" y="1754"/>
                </a:cubicBezTo>
                <a:cubicBezTo>
                  <a:pt x="909" y="1755"/>
                  <a:pt x="908" y="1755"/>
                  <a:pt x="907" y="1755"/>
                </a:cubicBezTo>
                <a:cubicBezTo>
                  <a:pt x="911" y="1763"/>
                  <a:pt x="914" y="1771"/>
                  <a:pt x="918" y="1780"/>
                </a:cubicBezTo>
                <a:cubicBezTo>
                  <a:pt x="916" y="1780"/>
                  <a:pt x="914" y="1779"/>
                  <a:pt x="911" y="1779"/>
                </a:cubicBezTo>
                <a:cubicBezTo>
                  <a:pt x="910" y="1784"/>
                  <a:pt x="909" y="1790"/>
                  <a:pt x="909" y="1796"/>
                </a:cubicBezTo>
                <a:cubicBezTo>
                  <a:pt x="899" y="1796"/>
                  <a:pt x="890" y="1796"/>
                  <a:pt x="880" y="1796"/>
                </a:cubicBezTo>
                <a:cubicBezTo>
                  <a:pt x="879" y="1793"/>
                  <a:pt x="879" y="1791"/>
                  <a:pt x="878" y="1786"/>
                </a:cubicBezTo>
                <a:cubicBezTo>
                  <a:pt x="876" y="1791"/>
                  <a:pt x="874" y="1793"/>
                  <a:pt x="873" y="1796"/>
                </a:cubicBezTo>
                <a:cubicBezTo>
                  <a:pt x="870" y="1796"/>
                  <a:pt x="867" y="1796"/>
                  <a:pt x="864" y="1796"/>
                </a:cubicBezTo>
                <a:cubicBezTo>
                  <a:pt x="862" y="1781"/>
                  <a:pt x="862" y="1767"/>
                  <a:pt x="859" y="1753"/>
                </a:cubicBezTo>
                <a:cubicBezTo>
                  <a:pt x="857" y="1747"/>
                  <a:pt x="851" y="1743"/>
                  <a:pt x="847" y="1738"/>
                </a:cubicBezTo>
                <a:cubicBezTo>
                  <a:pt x="845" y="1735"/>
                  <a:pt x="844" y="1731"/>
                  <a:pt x="843" y="1728"/>
                </a:cubicBezTo>
                <a:cubicBezTo>
                  <a:pt x="844" y="1728"/>
                  <a:pt x="845" y="1727"/>
                  <a:pt x="846" y="1727"/>
                </a:cubicBezTo>
                <a:cubicBezTo>
                  <a:pt x="847" y="1728"/>
                  <a:pt x="849" y="1730"/>
                  <a:pt x="850" y="1732"/>
                </a:cubicBezTo>
                <a:cubicBezTo>
                  <a:pt x="851" y="1731"/>
                  <a:pt x="850" y="1730"/>
                  <a:pt x="851" y="1729"/>
                </a:cubicBezTo>
                <a:cubicBezTo>
                  <a:pt x="865" y="1720"/>
                  <a:pt x="857" y="1709"/>
                  <a:pt x="855" y="1698"/>
                </a:cubicBezTo>
                <a:cubicBezTo>
                  <a:pt x="854" y="1695"/>
                  <a:pt x="852" y="1691"/>
                  <a:pt x="850" y="1691"/>
                </a:cubicBezTo>
                <a:cubicBezTo>
                  <a:pt x="848" y="1690"/>
                  <a:pt x="844" y="1693"/>
                  <a:pt x="842" y="1695"/>
                </a:cubicBezTo>
                <a:cubicBezTo>
                  <a:pt x="836" y="1701"/>
                  <a:pt x="830" y="1708"/>
                  <a:pt x="819" y="1719"/>
                </a:cubicBezTo>
                <a:cubicBezTo>
                  <a:pt x="825" y="1724"/>
                  <a:pt x="831" y="1729"/>
                  <a:pt x="839" y="1735"/>
                </a:cubicBezTo>
                <a:cubicBezTo>
                  <a:pt x="837" y="1736"/>
                  <a:pt x="834" y="1736"/>
                  <a:pt x="829" y="1737"/>
                </a:cubicBezTo>
                <a:cubicBezTo>
                  <a:pt x="822" y="1744"/>
                  <a:pt x="830" y="1754"/>
                  <a:pt x="835" y="1764"/>
                </a:cubicBezTo>
                <a:cubicBezTo>
                  <a:pt x="834" y="1764"/>
                  <a:pt x="832" y="1764"/>
                  <a:pt x="831" y="1764"/>
                </a:cubicBezTo>
                <a:cubicBezTo>
                  <a:pt x="830" y="1762"/>
                  <a:pt x="829" y="1759"/>
                  <a:pt x="828" y="1756"/>
                </a:cubicBezTo>
                <a:cubicBezTo>
                  <a:pt x="826" y="1756"/>
                  <a:pt x="825" y="1756"/>
                  <a:pt x="824" y="1756"/>
                </a:cubicBezTo>
                <a:cubicBezTo>
                  <a:pt x="825" y="1760"/>
                  <a:pt x="826" y="1764"/>
                  <a:pt x="826" y="1768"/>
                </a:cubicBezTo>
                <a:cubicBezTo>
                  <a:pt x="826" y="1773"/>
                  <a:pt x="826" y="1778"/>
                  <a:pt x="826" y="1784"/>
                </a:cubicBezTo>
                <a:cubicBezTo>
                  <a:pt x="825" y="1788"/>
                  <a:pt x="824" y="1792"/>
                  <a:pt x="824" y="1796"/>
                </a:cubicBezTo>
                <a:cubicBezTo>
                  <a:pt x="809" y="1796"/>
                  <a:pt x="794" y="1796"/>
                  <a:pt x="779" y="1796"/>
                </a:cubicBezTo>
                <a:cubicBezTo>
                  <a:pt x="785" y="1789"/>
                  <a:pt x="786" y="1767"/>
                  <a:pt x="781" y="1762"/>
                </a:cubicBezTo>
                <a:cubicBezTo>
                  <a:pt x="779" y="1760"/>
                  <a:pt x="776" y="1760"/>
                  <a:pt x="772" y="1758"/>
                </a:cubicBezTo>
                <a:cubicBezTo>
                  <a:pt x="772" y="1757"/>
                  <a:pt x="771" y="1752"/>
                  <a:pt x="771" y="1748"/>
                </a:cubicBezTo>
                <a:cubicBezTo>
                  <a:pt x="767" y="1750"/>
                  <a:pt x="764" y="1752"/>
                  <a:pt x="758" y="1755"/>
                </a:cubicBezTo>
                <a:cubicBezTo>
                  <a:pt x="766" y="1739"/>
                  <a:pt x="765" y="1738"/>
                  <a:pt x="748" y="1723"/>
                </a:cubicBezTo>
                <a:cubicBezTo>
                  <a:pt x="749" y="1727"/>
                  <a:pt x="748" y="1732"/>
                  <a:pt x="750" y="1736"/>
                </a:cubicBezTo>
                <a:cubicBezTo>
                  <a:pt x="756" y="1746"/>
                  <a:pt x="756" y="1756"/>
                  <a:pt x="749" y="1766"/>
                </a:cubicBezTo>
                <a:cubicBezTo>
                  <a:pt x="755" y="1771"/>
                  <a:pt x="761" y="1776"/>
                  <a:pt x="768" y="1782"/>
                </a:cubicBezTo>
                <a:cubicBezTo>
                  <a:pt x="756" y="1785"/>
                  <a:pt x="751" y="1774"/>
                  <a:pt x="739" y="1771"/>
                </a:cubicBezTo>
                <a:cubicBezTo>
                  <a:pt x="738" y="1776"/>
                  <a:pt x="736" y="1781"/>
                  <a:pt x="736" y="1786"/>
                </a:cubicBezTo>
                <a:cubicBezTo>
                  <a:pt x="735" y="1787"/>
                  <a:pt x="740" y="1788"/>
                  <a:pt x="742" y="1789"/>
                </a:cubicBezTo>
                <a:cubicBezTo>
                  <a:pt x="738" y="1796"/>
                  <a:pt x="736" y="1796"/>
                  <a:pt x="725" y="1788"/>
                </a:cubicBezTo>
                <a:cubicBezTo>
                  <a:pt x="725" y="1791"/>
                  <a:pt x="725" y="1793"/>
                  <a:pt x="725" y="1796"/>
                </a:cubicBezTo>
                <a:cubicBezTo>
                  <a:pt x="724" y="1796"/>
                  <a:pt x="723" y="1797"/>
                  <a:pt x="722" y="1797"/>
                </a:cubicBezTo>
                <a:cubicBezTo>
                  <a:pt x="721" y="1794"/>
                  <a:pt x="718" y="1791"/>
                  <a:pt x="718" y="1788"/>
                </a:cubicBezTo>
                <a:cubicBezTo>
                  <a:pt x="717" y="1785"/>
                  <a:pt x="718" y="1781"/>
                  <a:pt x="719" y="1778"/>
                </a:cubicBezTo>
                <a:cubicBezTo>
                  <a:pt x="723" y="1780"/>
                  <a:pt x="727" y="1783"/>
                  <a:pt x="731" y="1786"/>
                </a:cubicBezTo>
                <a:cubicBezTo>
                  <a:pt x="733" y="1779"/>
                  <a:pt x="734" y="1772"/>
                  <a:pt x="736" y="1766"/>
                </a:cubicBezTo>
                <a:cubicBezTo>
                  <a:pt x="735" y="1765"/>
                  <a:pt x="734" y="1765"/>
                  <a:pt x="733" y="1764"/>
                </a:cubicBezTo>
                <a:cubicBezTo>
                  <a:pt x="728" y="1769"/>
                  <a:pt x="723" y="1773"/>
                  <a:pt x="719" y="1778"/>
                </a:cubicBezTo>
                <a:cubicBezTo>
                  <a:pt x="717" y="1777"/>
                  <a:pt x="714" y="1776"/>
                  <a:pt x="712" y="1775"/>
                </a:cubicBezTo>
                <a:cubicBezTo>
                  <a:pt x="710" y="1778"/>
                  <a:pt x="708" y="1780"/>
                  <a:pt x="707" y="1783"/>
                </a:cubicBezTo>
                <a:cubicBezTo>
                  <a:pt x="704" y="1776"/>
                  <a:pt x="701" y="1769"/>
                  <a:pt x="709" y="1765"/>
                </a:cubicBezTo>
                <a:cubicBezTo>
                  <a:pt x="712" y="1764"/>
                  <a:pt x="713" y="1761"/>
                  <a:pt x="716" y="1760"/>
                </a:cubicBezTo>
                <a:cubicBezTo>
                  <a:pt x="719" y="1761"/>
                  <a:pt x="722" y="1762"/>
                  <a:pt x="725" y="1763"/>
                </a:cubicBezTo>
                <a:cubicBezTo>
                  <a:pt x="726" y="1756"/>
                  <a:pt x="727" y="1750"/>
                  <a:pt x="728" y="1743"/>
                </a:cubicBezTo>
                <a:cubicBezTo>
                  <a:pt x="724" y="1744"/>
                  <a:pt x="721" y="1744"/>
                  <a:pt x="718" y="1745"/>
                </a:cubicBezTo>
                <a:cubicBezTo>
                  <a:pt x="719" y="1745"/>
                  <a:pt x="720" y="1746"/>
                  <a:pt x="721" y="1746"/>
                </a:cubicBezTo>
                <a:cubicBezTo>
                  <a:pt x="719" y="1749"/>
                  <a:pt x="718" y="1751"/>
                  <a:pt x="717" y="1754"/>
                </a:cubicBezTo>
                <a:cubicBezTo>
                  <a:pt x="716" y="1756"/>
                  <a:pt x="716" y="1758"/>
                  <a:pt x="716" y="1760"/>
                </a:cubicBezTo>
                <a:cubicBezTo>
                  <a:pt x="711" y="1758"/>
                  <a:pt x="706" y="1756"/>
                  <a:pt x="703" y="1754"/>
                </a:cubicBezTo>
                <a:cubicBezTo>
                  <a:pt x="702" y="1762"/>
                  <a:pt x="701" y="1768"/>
                  <a:pt x="700" y="1775"/>
                </a:cubicBezTo>
                <a:cubicBezTo>
                  <a:pt x="699" y="1775"/>
                  <a:pt x="698" y="1775"/>
                  <a:pt x="697" y="1775"/>
                </a:cubicBezTo>
                <a:cubicBezTo>
                  <a:pt x="691" y="1758"/>
                  <a:pt x="692" y="1743"/>
                  <a:pt x="703" y="1728"/>
                </a:cubicBezTo>
                <a:cubicBezTo>
                  <a:pt x="702" y="1727"/>
                  <a:pt x="701" y="1727"/>
                  <a:pt x="700" y="1727"/>
                </a:cubicBezTo>
                <a:cubicBezTo>
                  <a:pt x="697" y="1730"/>
                  <a:pt x="695" y="1734"/>
                  <a:pt x="692" y="1739"/>
                </a:cubicBezTo>
                <a:cubicBezTo>
                  <a:pt x="688" y="1736"/>
                  <a:pt x="684" y="1734"/>
                  <a:pt x="680" y="1731"/>
                </a:cubicBezTo>
                <a:cubicBezTo>
                  <a:pt x="683" y="1731"/>
                  <a:pt x="687" y="1731"/>
                  <a:pt x="689" y="1731"/>
                </a:cubicBezTo>
                <a:cubicBezTo>
                  <a:pt x="685" y="1722"/>
                  <a:pt x="681" y="1713"/>
                  <a:pt x="676" y="1703"/>
                </a:cubicBezTo>
                <a:cubicBezTo>
                  <a:pt x="674" y="1704"/>
                  <a:pt x="671" y="1705"/>
                  <a:pt x="666" y="1707"/>
                </a:cubicBezTo>
                <a:cubicBezTo>
                  <a:pt x="670" y="1710"/>
                  <a:pt x="672" y="1712"/>
                  <a:pt x="674" y="1714"/>
                </a:cubicBezTo>
                <a:cubicBezTo>
                  <a:pt x="670" y="1714"/>
                  <a:pt x="666" y="1715"/>
                  <a:pt x="660" y="1716"/>
                </a:cubicBezTo>
                <a:cubicBezTo>
                  <a:pt x="663" y="1709"/>
                  <a:pt x="665" y="1704"/>
                  <a:pt x="668" y="1698"/>
                </a:cubicBezTo>
                <a:cubicBezTo>
                  <a:pt x="658" y="1705"/>
                  <a:pt x="650" y="1710"/>
                  <a:pt x="644" y="1715"/>
                </a:cubicBezTo>
                <a:cubicBezTo>
                  <a:pt x="639" y="1711"/>
                  <a:pt x="636" y="1708"/>
                  <a:pt x="631" y="1704"/>
                </a:cubicBezTo>
                <a:cubicBezTo>
                  <a:pt x="633" y="1703"/>
                  <a:pt x="636" y="1701"/>
                  <a:pt x="640" y="1699"/>
                </a:cubicBezTo>
                <a:cubicBezTo>
                  <a:pt x="644" y="1703"/>
                  <a:pt x="655" y="1701"/>
                  <a:pt x="663" y="1692"/>
                </a:cubicBezTo>
                <a:cubicBezTo>
                  <a:pt x="656" y="1692"/>
                  <a:pt x="650" y="1693"/>
                  <a:pt x="644" y="1693"/>
                </a:cubicBezTo>
                <a:cubicBezTo>
                  <a:pt x="643" y="1694"/>
                  <a:pt x="642" y="1697"/>
                  <a:pt x="640" y="1699"/>
                </a:cubicBezTo>
                <a:cubicBezTo>
                  <a:pt x="635" y="1690"/>
                  <a:pt x="631" y="1680"/>
                  <a:pt x="625" y="1672"/>
                </a:cubicBezTo>
                <a:cubicBezTo>
                  <a:pt x="623" y="1669"/>
                  <a:pt x="616" y="1669"/>
                  <a:pt x="611" y="1668"/>
                </a:cubicBezTo>
                <a:cubicBezTo>
                  <a:pt x="610" y="1669"/>
                  <a:pt x="609" y="1670"/>
                  <a:pt x="609" y="1671"/>
                </a:cubicBezTo>
                <a:cubicBezTo>
                  <a:pt x="613" y="1675"/>
                  <a:pt x="618" y="1678"/>
                  <a:pt x="623" y="1682"/>
                </a:cubicBezTo>
                <a:cubicBezTo>
                  <a:pt x="623" y="1683"/>
                  <a:pt x="622" y="1683"/>
                  <a:pt x="622" y="1684"/>
                </a:cubicBezTo>
                <a:cubicBezTo>
                  <a:pt x="620" y="1684"/>
                  <a:pt x="617" y="1684"/>
                  <a:pt x="613" y="1683"/>
                </a:cubicBezTo>
                <a:cubicBezTo>
                  <a:pt x="617" y="1689"/>
                  <a:pt x="620" y="1695"/>
                  <a:pt x="624" y="1701"/>
                </a:cubicBezTo>
                <a:cubicBezTo>
                  <a:pt x="619" y="1707"/>
                  <a:pt x="617" y="1715"/>
                  <a:pt x="626" y="1722"/>
                </a:cubicBezTo>
                <a:cubicBezTo>
                  <a:pt x="627" y="1723"/>
                  <a:pt x="627" y="1727"/>
                  <a:pt x="626" y="1729"/>
                </a:cubicBezTo>
                <a:cubicBezTo>
                  <a:pt x="623" y="1734"/>
                  <a:pt x="619" y="1738"/>
                  <a:pt x="616" y="1742"/>
                </a:cubicBezTo>
                <a:cubicBezTo>
                  <a:pt x="613" y="1737"/>
                  <a:pt x="609" y="1732"/>
                  <a:pt x="604" y="1726"/>
                </a:cubicBezTo>
                <a:cubicBezTo>
                  <a:pt x="602" y="1734"/>
                  <a:pt x="600" y="1742"/>
                  <a:pt x="599" y="1749"/>
                </a:cubicBezTo>
                <a:cubicBezTo>
                  <a:pt x="599" y="1751"/>
                  <a:pt x="601" y="1754"/>
                  <a:pt x="602" y="1756"/>
                </a:cubicBezTo>
                <a:cubicBezTo>
                  <a:pt x="603" y="1760"/>
                  <a:pt x="606" y="1764"/>
                  <a:pt x="606" y="1768"/>
                </a:cubicBezTo>
                <a:cubicBezTo>
                  <a:pt x="605" y="1777"/>
                  <a:pt x="609" y="1778"/>
                  <a:pt x="619" y="1772"/>
                </a:cubicBezTo>
                <a:cubicBezTo>
                  <a:pt x="615" y="1777"/>
                  <a:pt x="613" y="1779"/>
                  <a:pt x="613" y="1780"/>
                </a:cubicBezTo>
                <a:cubicBezTo>
                  <a:pt x="613" y="1783"/>
                  <a:pt x="615" y="1787"/>
                  <a:pt x="616" y="1787"/>
                </a:cubicBezTo>
                <a:cubicBezTo>
                  <a:pt x="623" y="1788"/>
                  <a:pt x="623" y="1788"/>
                  <a:pt x="626" y="1796"/>
                </a:cubicBezTo>
                <a:cubicBezTo>
                  <a:pt x="613" y="1796"/>
                  <a:pt x="600" y="1796"/>
                  <a:pt x="586" y="1796"/>
                </a:cubicBezTo>
                <a:cubicBezTo>
                  <a:pt x="586" y="1791"/>
                  <a:pt x="587" y="1787"/>
                  <a:pt x="587" y="1782"/>
                </a:cubicBezTo>
                <a:cubicBezTo>
                  <a:pt x="582" y="1780"/>
                  <a:pt x="578" y="1778"/>
                  <a:pt x="573" y="1776"/>
                </a:cubicBezTo>
                <a:cubicBezTo>
                  <a:pt x="575" y="1765"/>
                  <a:pt x="571" y="1759"/>
                  <a:pt x="559" y="1754"/>
                </a:cubicBezTo>
                <a:cubicBezTo>
                  <a:pt x="557" y="1752"/>
                  <a:pt x="555" y="1749"/>
                  <a:pt x="554" y="1746"/>
                </a:cubicBezTo>
                <a:cubicBezTo>
                  <a:pt x="553" y="1743"/>
                  <a:pt x="554" y="1738"/>
                  <a:pt x="548" y="1742"/>
                </a:cubicBezTo>
                <a:cubicBezTo>
                  <a:pt x="548" y="1738"/>
                  <a:pt x="547" y="1733"/>
                  <a:pt x="546" y="1728"/>
                </a:cubicBezTo>
                <a:cubicBezTo>
                  <a:pt x="542" y="1723"/>
                  <a:pt x="536" y="1717"/>
                  <a:pt x="530" y="1710"/>
                </a:cubicBezTo>
                <a:cubicBezTo>
                  <a:pt x="529" y="1711"/>
                  <a:pt x="528" y="1711"/>
                  <a:pt x="528" y="1712"/>
                </a:cubicBezTo>
                <a:cubicBezTo>
                  <a:pt x="527" y="1709"/>
                  <a:pt x="528" y="1705"/>
                  <a:pt x="526" y="1703"/>
                </a:cubicBezTo>
                <a:cubicBezTo>
                  <a:pt x="514" y="1687"/>
                  <a:pt x="501" y="1672"/>
                  <a:pt x="487" y="1655"/>
                </a:cubicBezTo>
                <a:cubicBezTo>
                  <a:pt x="490" y="1641"/>
                  <a:pt x="477" y="1631"/>
                  <a:pt x="469" y="1620"/>
                </a:cubicBezTo>
                <a:cubicBezTo>
                  <a:pt x="467" y="1623"/>
                  <a:pt x="465" y="1627"/>
                  <a:pt x="463" y="1630"/>
                </a:cubicBezTo>
                <a:cubicBezTo>
                  <a:pt x="462" y="1630"/>
                  <a:pt x="461" y="1629"/>
                  <a:pt x="459" y="1629"/>
                </a:cubicBezTo>
                <a:cubicBezTo>
                  <a:pt x="461" y="1624"/>
                  <a:pt x="463" y="1619"/>
                  <a:pt x="465" y="1614"/>
                </a:cubicBezTo>
                <a:cubicBezTo>
                  <a:pt x="460" y="1613"/>
                  <a:pt x="455" y="1613"/>
                  <a:pt x="449" y="1612"/>
                </a:cubicBezTo>
                <a:cubicBezTo>
                  <a:pt x="449" y="1612"/>
                  <a:pt x="448" y="1609"/>
                  <a:pt x="447" y="1607"/>
                </a:cubicBezTo>
                <a:cubicBezTo>
                  <a:pt x="446" y="1607"/>
                  <a:pt x="446" y="1608"/>
                  <a:pt x="445" y="1609"/>
                </a:cubicBezTo>
                <a:cubicBezTo>
                  <a:pt x="442" y="1607"/>
                  <a:pt x="438" y="1605"/>
                  <a:pt x="434" y="1603"/>
                </a:cubicBezTo>
                <a:cubicBezTo>
                  <a:pt x="434" y="1602"/>
                  <a:pt x="421" y="1599"/>
                  <a:pt x="419" y="1599"/>
                </a:cubicBezTo>
                <a:cubicBezTo>
                  <a:pt x="411" y="1599"/>
                  <a:pt x="400" y="1595"/>
                  <a:pt x="393" y="1599"/>
                </a:cubicBezTo>
                <a:cubicBezTo>
                  <a:pt x="380" y="1607"/>
                  <a:pt x="372" y="1599"/>
                  <a:pt x="362" y="1593"/>
                </a:cubicBezTo>
                <a:cubicBezTo>
                  <a:pt x="362" y="1595"/>
                  <a:pt x="361" y="1597"/>
                  <a:pt x="361" y="1599"/>
                </a:cubicBezTo>
                <a:cubicBezTo>
                  <a:pt x="360" y="1599"/>
                  <a:pt x="360" y="1599"/>
                  <a:pt x="359" y="1599"/>
                </a:cubicBezTo>
                <a:cubicBezTo>
                  <a:pt x="357" y="1597"/>
                  <a:pt x="354" y="1596"/>
                  <a:pt x="353" y="1595"/>
                </a:cubicBezTo>
                <a:cubicBezTo>
                  <a:pt x="346" y="1586"/>
                  <a:pt x="327" y="1582"/>
                  <a:pt x="319" y="1587"/>
                </a:cubicBezTo>
                <a:cubicBezTo>
                  <a:pt x="316" y="1589"/>
                  <a:pt x="314" y="1590"/>
                  <a:pt x="310" y="1590"/>
                </a:cubicBezTo>
                <a:cubicBezTo>
                  <a:pt x="312" y="1587"/>
                  <a:pt x="314" y="1584"/>
                  <a:pt x="317" y="1581"/>
                </a:cubicBezTo>
                <a:cubicBezTo>
                  <a:pt x="305" y="1574"/>
                  <a:pt x="298" y="1583"/>
                  <a:pt x="289" y="1587"/>
                </a:cubicBezTo>
                <a:cubicBezTo>
                  <a:pt x="288" y="1584"/>
                  <a:pt x="286" y="1580"/>
                  <a:pt x="284" y="1576"/>
                </a:cubicBezTo>
                <a:cubicBezTo>
                  <a:pt x="287" y="1576"/>
                  <a:pt x="290" y="1575"/>
                  <a:pt x="293" y="1575"/>
                </a:cubicBezTo>
                <a:cubicBezTo>
                  <a:pt x="293" y="1574"/>
                  <a:pt x="293" y="1574"/>
                  <a:pt x="293" y="1573"/>
                </a:cubicBezTo>
                <a:cubicBezTo>
                  <a:pt x="289" y="1572"/>
                  <a:pt x="284" y="1571"/>
                  <a:pt x="283" y="1572"/>
                </a:cubicBezTo>
                <a:cubicBezTo>
                  <a:pt x="280" y="1577"/>
                  <a:pt x="279" y="1583"/>
                  <a:pt x="276" y="1589"/>
                </a:cubicBezTo>
                <a:cubicBezTo>
                  <a:pt x="274" y="1588"/>
                  <a:pt x="269" y="1586"/>
                  <a:pt x="266" y="1585"/>
                </a:cubicBezTo>
                <a:cubicBezTo>
                  <a:pt x="269" y="1579"/>
                  <a:pt x="271" y="1576"/>
                  <a:pt x="273" y="1573"/>
                </a:cubicBezTo>
                <a:cubicBezTo>
                  <a:pt x="269" y="1572"/>
                  <a:pt x="266" y="1572"/>
                  <a:pt x="262" y="1572"/>
                </a:cubicBezTo>
                <a:cubicBezTo>
                  <a:pt x="258" y="1572"/>
                  <a:pt x="254" y="1574"/>
                  <a:pt x="250" y="1574"/>
                </a:cubicBezTo>
                <a:cubicBezTo>
                  <a:pt x="249" y="1570"/>
                  <a:pt x="248" y="1567"/>
                  <a:pt x="247" y="1561"/>
                </a:cubicBezTo>
                <a:cubicBezTo>
                  <a:pt x="245" y="1564"/>
                  <a:pt x="245" y="1565"/>
                  <a:pt x="245" y="1565"/>
                </a:cubicBezTo>
                <a:cubicBezTo>
                  <a:pt x="229" y="1556"/>
                  <a:pt x="213" y="1546"/>
                  <a:pt x="198" y="1537"/>
                </a:cubicBezTo>
                <a:cubicBezTo>
                  <a:pt x="197" y="1535"/>
                  <a:pt x="196" y="1531"/>
                  <a:pt x="195" y="1531"/>
                </a:cubicBezTo>
                <a:cubicBezTo>
                  <a:pt x="187" y="1530"/>
                  <a:pt x="184" y="1524"/>
                  <a:pt x="182" y="1518"/>
                </a:cubicBezTo>
                <a:cubicBezTo>
                  <a:pt x="181" y="1517"/>
                  <a:pt x="180" y="1516"/>
                  <a:pt x="176" y="1514"/>
                </a:cubicBezTo>
                <a:cubicBezTo>
                  <a:pt x="178" y="1518"/>
                  <a:pt x="179" y="1520"/>
                  <a:pt x="181" y="1524"/>
                </a:cubicBezTo>
                <a:cubicBezTo>
                  <a:pt x="176" y="1522"/>
                  <a:pt x="173" y="1522"/>
                  <a:pt x="172" y="1520"/>
                </a:cubicBezTo>
                <a:cubicBezTo>
                  <a:pt x="165" y="1509"/>
                  <a:pt x="152" y="1505"/>
                  <a:pt x="141" y="1498"/>
                </a:cubicBezTo>
                <a:cubicBezTo>
                  <a:pt x="133" y="1493"/>
                  <a:pt x="123" y="1491"/>
                  <a:pt x="121" y="1479"/>
                </a:cubicBezTo>
                <a:cubicBezTo>
                  <a:pt x="121" y="1477"/>
                  <a:pt x="116" y="1477"/>
                  <a:pt x="114" y="1476"/>
                </a:cubicBezTo>
                <a:cubicBezTo>
                  <a:pt x="112" y="1470"/>
                  <a:pt x="117" y="1461"/>
                  <a:pt x="104" y="1461"/>
                </a:cubicBezTo>
                <a:cubicBezTo>
                  <a:pt x="107" y="1456"/>
                  <a:pt x="108" y="1452"/>
                  <a:pt x="110" y="1447"/>
                </a:cubicBezTo>
                <a:cubicBezTo>
                  <a:pt x="115" y="1449"/>
                  <a:pt x="120" y="1451"/>
                  <a:pt x="126" y="1454"/>
                </a:cubicBezTo>
                <a:cubicBezTo>
                  <a:pt x="126" y="1455"/>
                  <a:pt x="127" y="1458"/>
                  <a:pt x="127" y="1463"/>
                </a:cubicBezTo>
                <a:cubicBezTo>
                  <a:pt x="135" y="1462"/>
                  <a:pt x="144" y="1462"/>
                  <a:pt x="153" y="1461"/>
                </a:cubicBezTo>
                <a:cubicBezTo>
                  <a:pt x="150" y="1464"/>
                  <a:pt x="147" y="1466"/>
                  <a:pt x="144" y="1469"/>
                </a:cubicBezTo>
                <a:cubicBezTo>
                  <a:pt x="143" y="1470"/>
                  <a:pt x="142" y="1470"/>
                  <a:pt x="140" y="1471"/>
                </a:cubicBezTo>
                <a:cubicBezTo>
                  <a:pt x="144" y="1474"/>
                  <a:pt x="148" y="1476"/>
                  <a:pt x="153" y="1479"/>
                </a:cubicBezTo>
                <a:cubicBezTo>
                  <a:pt x="153" y="1470"/>
                  <a:pt x="166" y="1468"/>
                  <a:pt x="175" y="1474"/>
                </a:cubicBezTo>
                <a:cubicBezTo>
                  <a:pt x="172" y="1467"/>
                  <a:pt x="172" y="1467"/>
                  <a:pt x="155" y="1466"/>
                </a:cubicBezTo>
                <a:cubicBezTo>
                  <a:pt x="161" y="1452"/>
                  <a:pt x="155" y="1441"/>
                  <a:pt x="144" y="1431"/>
                </a:cubicBezTo>
                <a:cubicBezTo>
                  <a:pt x="141" y="1432"/>
                  <a:pt x="137" y="1434"/>
                  <a:pt x="135" y="1435"/>
                </a:cubicBezTo>
                <a:cubicBezTo>
                  <a:pt x="132" y="1432"/>
                  <a:pt x="130" y="1429"/>
                  <a:pt x="126" y="1425"/>
                </a:cubicBezTo>
                <a:cubicBezTo>
                  <a:pt x="132" y="1426"/>
                  <a:pt x="136" y="1426"/>
                  <a:pt x="140" y="1427"/>
                </a:cubicBezTo>
                <a:cubicBezTo>
                  <a:pt x="138" y="1421"/>
                  <a:pt x="138" y="1417"/>
                  <a:pt x="129" y="1419"/>
                </a:cubicBezTo>
                <a:cubicBezTo>
                  <a:pt x="119" y="1420"/>
                  <a:pt x="108" y="1416"/>
                  <a:pt x="98" y="1415"/>
                </a:cubicBezTo>
                <a:cubicBezTo>
                  <a:pt x="98" y="1414"/>
                  <a:pt x="98" y="1413"/>
                  <a:pt x="98" y="1412"/>
                </a:cubicBezTo>
                <a:cubicBezTo>
                  <a:pt x="100" y="1411"/>
                  <a:pt x="103" y="1410"/>
                  <a:pt x="105" y="1410"/>
                </a:cubicBezTo>
                <a:cubicBezTo>
                  <a:pt x="105" y="1404"/>
                  <a:pt x="104" y="1398"/>
                  <a:pt x="104" y="1393"/>
                </a:cubicBezTo>
                <a:cubicBezTo>
                  <a:pt x="102" y="1393"/>
                  <a:pt x="100" y="1394"/>
                  <a:pt x="100" y="1395"/>
                </a:cubicBezTo>
                <a:cubicBezTo>
                  <a:pt x="97" y="1398"/>
                  <a:pt x="95" y="1401"/>
                  <a:pt x="92" y="1406"/>
                </a:cubicBezTo>
                <a:cubicBezTo>
                  <a:pt x="89" y="1402"/>
                  <a:pt x="88" y="1400"/>
                  <a:pt x="84" y="1395"/>
                </a:cubicBezTo>
                <a:cubicBezTo>
                  <a:pt x="84" y="1404"/>
                  <a:pt x="84" y="1410"/>
                  <a:pt x="84" y="1415"/>
                </a:cubicBezTo>
                <a:cubicBezTo>
                  <a:pt x="83" y="1416"/>
                  <a:pt x="83" y="1416"/>
                  <a:pt x="82" y="1417"/>
                </a:cubicBezTo>
                <a:cubicBezTo>
                  <a:pt x="81" y="1412"/>
                  <a:pt x="79" y="1407"/>
                  <a:pt x="77" y="1402"/>
                </a:cubicBezTo>
                <a:cubicBezTo>
                  <a:pt x="69" y="1404"/>
                  <a:pt x="61" y="1400"/>
                  <a:pt x="56" y="1390"/>
                </a:cubicBezTo>
                <a:cubicBezTo>
                  <a:pt x="59" y="1393"/>
                  <a:pt x="61" y="1394"/>
                  <a:pt x="63" y="1396"/>
                </a:cubicBezTo>
                <a:cubicBezTo>
                  <a:pt x="66" y="1392"/>
                  <a:pt x="68" y="1388"/>
                  <a:pt x="70" y="1385"/>
                </a:cubicBezTo>
                <a:cubicBezTo>
                  <a:pt x="68" y="1381"/>
                  <a:pt x="66" y="1378"/>
                  <a:pt x="65" y="1375"/>
                </a:cubicBezTo>
                <a:cubicBezTo>
                  <a:pt x="56" y="1378"/>
                  <a:pt x="54" y="1377"/>
                  <a:pt x="56" y="1364"/>
                </a:cubicBezTo>
                <a:cubicBezTo>
                  <a:pt x="50" y="1369"/>
                  <a:pt x="46" y="1373"/>
                  <a:pt x="42" y="1376"/>
                </a:cubicBezTo>
                <a:cubicBezTo>
                  <a:pt x="41" y="1376"/>
                  <a:pt x="41" y="1375"/>
                  <a:pt x="40" y="1374"/>
                </a:cubicBezTo>
                <a:cubicBezTo>
                  <a:pt x="41" y="1373"/>
                  <a:pt x="42" y="1371"/>
                  <a:pt x="42" y="1371"/>
                </a:cubicBezTo>
                <a:cubicBezTo>
                  <a:pt x="33" y="1370"/>
                  <a:pt x="24" y="1369"/>
                  <a:pt x="14" y="1368"/>
                </a:cubicBezTo>
                <a:cubicBezTo>
                  <a:pt x="13" y="1361"/>
                  <a:pt x="16" y="1357"/>
                  <a:pt x="26" y="1357"/>
                </a:cubicBezTo>
                <a:cubicBezTo>
                  <a:pt x="26" y="1358"/>
                  <a:pt x="26" y="1359"/>
                  <a:pt x="26" y="1360"/>
                </a:cubicBezTo>
                <a:cubicBezTo>
                  <a:pt x="26" y="1361"/>
                  <a:pt x="26" y="1363"/>
                  <a:pt x="26" y="1365"/>
                </a:cubicBezTo>
                <a:cubicBezTo>
                  <a:pt x="31" y="1362"/>
                  <a:pt x="38" y="1361"/>
                  <a:pt x="29" y="1355"/>
                </a:cubicBezTo>
                <a:cubicBezTo>
                  <a:pt x="28" y="1353"/>
                  <a:pt x="29" y="1349"/>
                  <a:pt x="28" y="1346"/>
                </a:cubicBezTo>
                <a:lnTo>
                  <a:pt x="28" y="1347"/>
                </a:lnTo>
                <a:close/>
                <a:moveTo>
                  <a:pt x="502" y="1419"/>
                </a:moveTo>
                <a:cubicBezTo>
                  <a:pt x="500" y="1418"/>
                  <a:pt x="497" y="1417"/>
                  <a:pt x="495" y="1415"/>
                </a:cubicBezTo>
                <a:cubicBezTo>
                  <a:pt x="492" y="1413"/>
                  <a:pt x="490" y="1409"/>
                  <a:pt x="487" y="1406"/>
                </a:cubicBezTo>
                <a:cubicBezTo>
                  <a:pt x="489" y="1402"/>
                  <a:pt x="493" y="1397"/>
                  <a:pt x="493" y="1391"/>
                </a:cubicBezTo>
                <a:cubicBezTo>
                  <a:pt x="493" y="1382"/>
                  <a:pt x="480" y="1381"/>
                  <a:pt x="479" y="1371"/>
                </a:cubicBezTo>
                <a:cubicBezTo>
                  <a:pt x="469" y="1376"/>
                  <a:pt x="465" y="1367"/>
                  <a:pt x="459" y="1363"/>
                </a:cubicBezTo>
                <a:cubicBezTo>
                  <a:pt x="453" y="1359"/>
                  <a:pt x="449" y="1363"/>
                  <a:pt x="446" y="1368"/>
                </a:cubicBezTo>
                <a:cubicBezTo>
                  <a:pt x="445" y="1371"/>
                  <a:pt x="446" y="1374"/>
                  <a:pt x="446" y="1377"/>
                </a:cubicBezTo>
                <a:cubicBezTo>
                  <a:pt x="447" y="1377"/>
                  <a:pt x="448" y="1377"/>
                  <a:pt x="449" y="1376"/>
                </a:cubicBezTo>
                <a:cubicBezTo>
                  <a:pt x="450" y="1374"/>
                  <a:pt x="450" y="1371"/>
                  <a:pt x="451" y="1367"/>
                </a:cubicBezTo>
                <a:cubicBezTo>
                  <a:pt x="456" y="1372"/>
                  <a:pt x="460" y="1376"/>
                  <a:pt x="463" y="1378"/>
                </a:cubicBezTo>
                <a:cubicBezTo>
                  <a:pt x="457" y="1385"/>
                  <a:pt x="453" y="1390"/>
                  <a:pt x="448" y="1396"/>
                </a:cubicBezTo>
                <a:cubicBezTo>
                  <a:pt x="452" y="1396"/>
                  <a:pt x="455" y="1396"/>
                  <a:pt x="457" y="1396"/>
                </a:cubicBezTo>
                <a:cubicBezTo>
                  <a:pt x="462" y="1402"/>
                  <a:pt x="449" y="1411"/>
                  <a:pt x="460" y="1415"/>
                </a:cubicBezTo>
                <a:cubicBezTo>
                  <a:pt x="463" y="1417"/>
                  <a:pt x="470" y="1411"/>
                  <a:pt x="476" y="1408"/>
                </a:cubicBezTo>
                <a:cubicBezTo>
                  <a:pt x="477" y="1410"/>
                  <a:pt x="479" y="1412"/>
                  <a:pt x="479" y="1413"/>
                </a:cubicBezTo>
                <a:cubicBezTo>
                  <a:pt x="473" y="1417"/>
                  <a:pt x="467" y="1420"/>
                  <a:pt x="462" y="1424"/>
                </a:cubicBezTo>
                <a:cubicBezTo>
                  <a:pt x="461" y="1425"/>
                  <a:pt x="463" y="1429"/>
                  <a:pt x="463" y="1432"/>
                </a:cubicBezTo>
                <a:cubicBezTo>
                  <a:pt x="464" y="1432"/>
                  <a:pt x="465" y="1432"/>
                  <a:pt x="466" y="1431"/>
                </a:cubicBezTo>
                <a:cubicBezTo>
                  <a:pt x="466" y="1429"/>
                  <a:pt x="466" y="1427"/>
                  <a:pt x="466" y="1424"/>
                </a:cubicBezTo>
                <a:cubicBezTo>
                  <a:pt x="476" y="1428"/>
                  <a:pt x="485" y="1432"/>
                  <a:pt x="494" y="1436"/>
                </a:cubicBezTo>
                <a:cubicBezTo>
                  <a:pt x="494" y="1435"/>
                  <a:pt x="495" y="1435"/>
                  <a:pt x="495" y="1435"/>
                </a:cubicBezTo>
                <a:cubicBezTo>
                  <a:pt x="491" y="1432"/>
                  <a:pt x="487" y="1429"/>
                  <a:pt x="483" y="1426"/>
                </a:cubicBezTo>
                <a:cubicBezTo>
                  <a:pt x="486" y="1425"/>
                  <a:pt x="488" y="1423"/>
                  <a:pt x="490" y="1422"/>
                </a:cubicBezTo>
                <a:cubicBezTo>
                  <a:pt x="489" y="1419"/>
                  <a:pt x="487" y="1416"/>
                  <a:pt x="484" y="1412"/>
                </a:cubicBezTo>
                <a:cubicBezTo>
                  <a:pt x="497" y="1420"/>
                  <a:pt x="497" y="1420"/>
                  <a:pt x="501" y="1418"/>
                </a:cubicBezTo>
                <a:cubicBezTo>
                  <a:pt x="506" y="1418"/>
                  <a:pt x="511" y="1418"/>
                  <a:pt x="515" y="1418"/>
                </a:cubicBezTo>
                <a:cubicBezTo>
                  <a:pt x="515" y="1422"/>
                  <a:pt x="515" y="1426"/>
                  <a:pt x="515" y="1430"/>
                </a:cubicBezTo>
                <a:cubicBezTo>
                  <a:pt x="517" y="1430"/>
                  <a:pt x="518" y="1430"/>
                  <a:pt x="519" y="1430"/>
                </a:cubicBezTo>
                <a:cubicBezTo>
                  <a:pt x="520" y="1426"/>
                  <a:pt x="521" y="1421"/>
                  <a:pt x="522" y="1416"/>
                </a:cubicBezTo>
                <a:cubicBezTo>
                  <a:pt x="515" y="1414"/>
                  <a:pt x="508" y="1413"/>
                  <a:pt x="500" y="1411"/>
                </a:cubicBezTo>
                <a:cubicBezTo>
                  <a:pt x="501" y="1413"/>
                  <a:pt x="501" y="1416"/>
                  <a:pt x="502" y="1419"/>
                </a:cubicBezTo>
                <a:close/>
                <a:moveTo>
                  <a:pt x="754" y="623"/>
                </a:moveTo>
                <a:cubicBezTo>
                  <a:pt x="742" y="622"/>
                  <a:pt x="732" y="613"/>
                  <a:pt x="731" y="599"/>
                </a:cubicBezTo>
                <a:cubicBezTo>
                  <a:pt x="730" y="595"/>
                  <a:pt x="735" y="591"/>
                  <a:pt x="737" y="586"/>
                </a:cubicBezTo>
                <a:cubicBezTo>
                  <a:pt x="735" y="587"/>
                  <a:pt x="732" y="587"/>
                  <a:pt x="728" y="587"/>
                </a:cubicBezTo>
                <a:cubicBezTo>
                  <a:pt x="730" y="580"/>
                  <a:pt x="725" y="572"/>
                  <a:pt x="735" y="566"/>
                </a:cubicBezTo>
                <a:cubicBezTo>
                  <a:pt x="741" y="562"/>
                  <a:pt x="744" y="553"/>
                  <a:pt x="747" y="546"/>
                </a:cubicBezTo>
                <a:cubicBezTo>
                  <a:pt x="750" y="538"/>
                  <a:pt x="750" y="529"/>
                  <a:pt x="751" y="520"/>
                </a:cubicBezTo>
                <a:cubicBezTo>
                  <a:pt x="753" y="509"/>
                  <a:pt x="753" y="500"/>
                  <a:pt x="743" y="492"/>
                </a:cubicBezTo>
                <a:cubicBezTo>
                  <a:pt x="739" y="489"/>
                  <a:pt x="736" y="483"/>
                  <a:pt x="734" y="480"/>
                </a:cubicBezTo>
                <a:cubicBezTo>
                  <a:pt x="743" y="476"/>
                  <a:pt x="752" y="475"/>
                  <a:pt x="758" y="470"/>
                </a:cubicBezTo>
                <a:cubicBezTo>
                  <a:pt x="773" y="457"/>
                  <a:pt x="790" y="450"/>
                  <a:pt x="810" y="450"/>
                </a:cubicBezTo>
                <a:cubicBezTo>
                  <a:pt x="825" y="451"/>
                  <a:pt x="840" y="454"/>
                  <a:pt x="854" y="446"/>
                </a:cubicBezTo>
                <a:cubicBezTo>
                  <a:pt x="856" y="445"/>
                  <a:pt x="860" y="448"/>
                  <a:pt x="861" y="448"/>
                </a:cubicBezTo>
                <a:cubicBezTo>
                  <a:pt x="877" y="447"/>
                  <a:pt x="892" y="446"/>
                  <a:pt x="907" y="444"/>
                </a:cubicBezTo>
                <a:cubicBezTo>
                  <a:pt x="916" y="443"/>
                  <a:pt x="926" y="442"/>
                  <a:pt x="935" y="439"/>
                </a:cubicBezTo>
                <a:cubicBezTo>
                  <a:pt x="943" y="436"/>
                  <a:pt x="949" y="436"/>
                  <a:pt x="957" y="441"/>
                </a:cubicBezTo>
                <a:cubicBezTo>
                  <a:pt x="972" y="451"/>
                  <a:pt x="987" y="460"/>
                  <a:pt x="1002" y="470"/>
                </a:cubicBezTo>
                <a:cubicBezTo>
                  <a:pt x="1005" y="464"/>
                  <a:pt x="1008" y="460"/>
                  <a:pt x="1012" y="454"/>
                </a:cubicBezTo>
                <a:cubicBezTo>
                  <a:pt x="1017" y="463"/>
                  <a:pt x="1017" y="463"/>
                  <a:pt x="1030" y="459"/>
                </a:cubicBezTo>
                <a:cubicBezTo>
                  <a:pt x="1030" y="451"/>
                  <a:pt x="1030" y="443"/>
                  <a:pt x="1030" y="435"/>
                </a:cubicBezTo>
                <a:cubicBezTo>
                  <a:pt x="1030" y="433"/>
                  <a:pt x="1028" y="429"/>
                  <a:pt x="1026" y="429"/>
                </a:cubicBezTo>
                <a:cubicBezTo>
                  <a:pt x="1016" y="428"/>
                  <a:pt x="1017" y="420"/>
                  <a:pt x="1015" y="413"/>
                </a:cubicBezTo>
                <a:cubicBezTo>
                  <a:pt x="1017" y="415"/>
                  <a:pt x="1020" y="417"/>
                  <a:pt x="1024" y="420"/>
                </a:cubicBezTo>
                <a:cubicBezTo>
                  <a:pt x="1021" y="410"/>
                  <a:pt x="1019" y="400"/>
                  <a:pt x="1016" y="391"/>
                </a:cubicBezTo>
                <a:cubicBezTo>
                  <a:pt x="1016" y="391"/>
                  <a:pt x="1016" y="391"/>
                  <a:pt x="1016" y="390"/>
                </a:cubicBezTo>
                <a:cubicBezTo>
                  <a:pt x="1010" y="385"/>
                  <a:pt x="1004" y="378"/>
                  <a:pt x="997" y="374"/>
                </a:cubicBezTo>
                <a:cubicBezTo>
                  <a:pt x="949" y="348"/>
                  <a:pt x="901" y="322"/>
                  <a:pt x="847" y="310"/>
                </a:cubicBezTo>
                <a:cubicBezTo>
                  <a:pt x="797" y="298"/>
                  <a:pt x="747" y="289"/>
                  <a:pt x="695" y="283"/>
                </a:cubicBezTo>
                <a:cubicBezTo>
                  <a:pt x="647" y="277"/>
                  <a:pt x="600" y="280"/>
                  <a:pt x="552" y="283"/>
                </a:cubicBezTo>
                <a:cubicBezTo>
                  <a:pt x="515" y="286"/>
                  <a:pt x="482" y="305"/>
                  <a:pt x="449" y="322"/>
                </a:cubicBezTo>
                <a:cubicBezTo>
                  <a:pt x="435" y="328"/>
                  <a:pt x="426" y="338"/>
                  <a:pt x="421" y="352"/>
                </a:cubicBezTo>
                <a:cubicBezTo>
                  <a:pt x="416" y="363"/>
                  <a:pt x="412" y="375"/>
                  <a:pt x="408" y="387"/>
                </a:cubicBezTo>
                <a:cubicBezTo>
                  <a:pt x="409" y="388"/>
                  <a:pt x="412" y="390"/>
                  <a:pt x="415" y="393"/>
                </a:cubicBezTo>
                <a:cubicBezTo>
                  <a:pt x="414" y="393"/>
                  <a:pt x="413" y="393"/>
                  <a:pt x="412" y="393"/>
                </a:cubicBezTo>
                <a:cubicBezTo>
                  <a:pt x="413" y="399"/>
                  <a:pt x="414" y="404"/>
                  <a:pt x="415" y="410"/>
                </a:cubicBezTo>
                <a:cubicBezTo>
                  <a:pt x="415" y="411"/>
                  <a:pt x="414" y="412"/>
                  <a:pt x="414" y="413"/>
                </a:cubicBezTo>
                <a:cubicBezTo>
                  <a:pt x="412" y="432"/>
                  <a:pt x="410" y="450"/>
                  <a:pt x="408" y="468"/>
                </a:cubicBezTo>
                <a:cubicBezTo>
                  <a:pt x="407" y="476"/>
                  <a:pt x="408" y="483"/>
                  <a:pt x="420" y="481"/>
                </a:cubicBezTo>
                <a:cubicBezTo>
                  <a:pt x="418" y="483"/>
                  <a:pt x="417" y="485"/>
                  <a:pt x="416" y="486"/>
                </a:cubicBezTo>
                <a:cubicBezTo>
                  <a:pt x="409" y="494"/>
                  <a:pt x="402" y="501"/>
                  <a:pt x="404" y="514"/>
                </a:cubicBezTo>
                <a:cubicBezTo>
                  <a:pt x="406" y="521"/>
                  <a:pt x="402" y="530"/>
                  <a:pt x="400" y="537"/>
                </a:cubicBezTo>
                <a:cubicBezTo>
                  <a:pt x="397" y="547"/>
                  <a:pt x="391" y="557"/>
                  <a:pt x="389" y="567"/>
                </a:cubicBezTo>
                <a:cubicBezTo>
                  <a:pt x="385" y="585"/>
                  <a:pt x="382" y="603"/>
                  <a:pt x="380" y="621"/>
                </a:cubicBezTo>
                <a:cubicBezTo>
                  <a:pt x="378" y="647"/>
                  <a:pt x="377" y="673"/>
                  <a:pt x="390" y="697"/>
                </a:cubicBezTo>
                <a:cubicBezTo>
                  <a:pt x="391" y="699"/>
                  <a:pt x="392" y="702"/>
                  <a:pt x="391" y="704"/>
                </a:cubicBezTo>
                <a:cubicBezTo>
                  <a:pt x="390" y="716"/>
                  <a:pt x="397" y="725"/>
                  <a:pt x="400" y="735"/>
                </a:cubicBezTo>
                <a:cubicBezTo>
                  <a:pt x="403" y="745"/>
                  <a:pt x="407" y="755"/>
                  <a:pt x="410" y="764"/>
                </a:cubicBezTo>
                <a:cubicBezTo>
                  <a:pt x="412" y="770"/>
                  <a:pt x="414" y="776"/>
                  <a:pt x="416" y="782"/>
                </a:cubicBezTo>
                <a:cubicBezTo>
                  <a:pt x="415" y="783"/>
                  <a:pt x="413" y="785"/>
                  <a:pt x="411" y="786"/>
                </a:cubicBezTo>
                <a:cubicBezTo>
                  <a:pt x="412" y="786"/>
                  <a:pt x="413" y="786"/>
                  <a:pt x="414" y="786"/>
                </a:cubicBezTo>
                <a:cubicBezTo>
                  <a:pt x="416" y="793"/>
                  <a:pt x="422" y="801"/>
                  <a:pt x="420" y="807"/>
                </a:cubicBezTo>
                <a:cubicBezTo>
                  <a:pt x="417" y="816"/>
                  <a:pt x="421" y="821"/>
                  <a:pt x="424" y="826"/>
                </a:cubicBezTo>
                <a:cubicBezTo>
                  <a:pt x="423" y="832"/>
                  <a:pt x="423" y="837"/>
                  <a:pt x="422" y="845"/>
                </a:cubicBezTo>
                <a:cubicBezTo>
                  <a:pt x="426" y="841"/>
                  <a:pt x="428" y="839"/>
                  <a:pt x="430" y="839"/>
                </a:cubicBezTo>
                <a:cubicBezTo>
                  <a:pt x="438" y="840"/>
                  <a:pt x="454" y="865"/>
                  <a:pt x="451" y="874"/>
                </a:cubicBezTo>
                <a:cubicBezTo>
                  <a:pt x="449" y="880"/>
                  <a:pt x="446" y="887"/>
                  <a:pt x="443" y="894"/>
                </a:cubicBezTo>
                <a:cubicBezTo>
                  <a:pt x="438" y="890"/>
                  <a:pt x="435" y="888"/>
                  <a:pt x="431" y="885"/>
                </a:cubicBezTo>
                <a:cubicBezTo>
                  <a:pt x="428" y="891"/>
                  <a:pt x="425" y="896"/>
                  <a:pt x="422" y="902"/>
                </a:cubicBezTo>
                <a:cubicBezTo>
                  <a:pt x="423" y="902"/>
                  <a:pt x="424" y="903"/>
                  <a:pt x="425" y="903"/>
                </a:cubicBezTo>
                <a:cubicBezTo>
                  <a:pt x="427" y="900"/>
                  <a:pt x="429" y="897"/>
                  <a:pt x="432" y="892"/>
                </a:cubicBezTo>
                <a:cubicBezTo>
                  <a:pt x="434" y="896"/>
                  <a:pt x="435" y="899"/>
                  <a:pt x="435" y="901"/>
                </a:cubicBezTo>
                <a:cubicBezTo>
                  <a:pt x="436" y="904"/>
                  <a:pt x="436" y="907"/>
                  <a:pt x="436" y="910"/>
                </a:cubicBezTo>
                <a:cubicBezTo>
                  <a:pt x="437" y="911"/>
                  <a:pt x="439" y="911"/>
                  <a:pt x="440" y="912"/>
                </a:cubicBezTo>
                <a:cubicBezTo>
                  <a:pt x="444" y="907"/>
                  <a:pt x="448" y="902"/>
                  <a:pt x="451" y="899"/>
                </a:cubicBezTo>
                <a:cubicBezTo>
                  <a:pt x="452" y="907"/>
                  <a:pt x="451" y="917"/>
                  <a:pt x="455" y="926"/>
                </a:cubicBezTo>
                <a:cubicBezTo>
                  <a:pt x="461" y="940"/>
                  <a:pt x="474" y="925"/>
                  <a:pt x="482" y="930"/>
                </a:cubicBezTo>
                <a:cubicBezTo>
                  <a:pt x="481" y="941"/>
                  <a:pt x="475" y="943"/>
                  <a:pt x="462" y="937"/>
                </a:cubicBezTo>
                <a:cubicBezTo>
                  <a:pt x="461" y="942"/>
                  <a:pt x="459" y="948"/>
                  <a:pt x="461" y="950"/>
                </a:cubicBezTo>
                <a:cubicBezTo>
                  <a:pt x="463" y="954"/>
                  <a:pt x="469" y="955"/>
                  <a:pt x="476" y="958"/>
                </a:cubicBezTo>
                <a:cubicBezTo>
                  <a:pt x="474" y="967"/>
                  <a:pt x="480" y="974"/>
                  <a:pt x="494" y="978"/>
                </a:cubicBezTo>
                <a:cubicBezTo>
                  <a:pt x="490" y="985"/>
                  <a:pt x="487" y="990"/>
                  <a:pt x="484" y="995"/>
                </a:cubicBezTo>
                <a:cubicBezTo>
                  <a:pt x="483" y="996"/>
                  <a:pt x="482" y="998"/>
                  <a:pt x="482" y="999"/>
                </a:cubicBezTo>
                <a:cubicBezTo>
                  <a:pt x="480" y="1017"/>
                  <a:pt x="484" y="1034"/>
                  <a:pt x="497" y="1048"/>
                </a:cubicBezTo>
                <a:cubicBezTo>
                  <a:pt x="500" y="1041"/>
                  <a:pt x="501" y="1033"/>
                  <a:pt x="511" y="1034"/>
                </a:cubicBezTo>
                <a:cubicBezTo>
                  <a:pt x="513" y="1034"/>
                  <a:pt x="516" y="1030"/>
                  <a:pt x="517" y="1028"/>
                </a:cubicBezTo>
                <a:cubicBezTo>
                  <a:pt x="519" y="1022"/>
                  <a:pt x="519" y="1015"/>
                  <a:pt x="520" y="1009"/>
                </a:cubicBezTo>
                <a:cubicBezTo>
                  <a:pt x="536" y="1005"/>
                  <a:pt x="540" y="1021"/>
                  <a:pt x="549" y="1028"/>
                </a:cubicBezTo>
                <a:cubicBezTo>
                  <a:pt x="548" y="1035"/>
                  <a:pt x="546" y="1042"/>
                  <a:pt x="544" y="1049"/>
                </a:cubicBezTo>
                <a:cubicBezTo>
                  <a:pt x="545" y="1048"/>
                  <a:pt x="546" y="1047"/>
                  <a:pt x="547" y="1046"/>
                </a:cubicBezTo>
                <a:cubicBezTo>
                  <a:pt x="551" y="1049"/>
                  <a:pt x="556" y="1052"/>
                  <a:pt x="560" y="1054"/>
                </a:cubicBezTo>
                <a:cubicBezTo>
                  <a:pt x="565" y="1058"/>
                  <a:pt x="569" y="1062"/>
                  <a:pt x="576" y="1067"/>
                </a:cubicBezTo>
                <a:cubicBezTo>
                  <a:pt x="576" y="1068"/>
                  <a:pt x="575" y="1072"/>
                  <a:pt x="574" y="1080"/>
                </a:cubicBezTo>
                <a:cubicBezTo>
                  <a:pt x="582" y="1077"/>
                  <a:pt x="588" y="1075"/>
                  <a:pt x="597" y="1072"/>
                </a:cubicBezTo>
                <a:cubicBezTo>
                  <a:pt x="598" y="1075"/>
                  <a:pt x="601" y="1080"/>
                  <a:pt x="604" y="1085"/>
                </a:cubicBezTo>
                <a:cubicBezTo>
                  <a:pt x="605" y="1086"/>
                  <a:pt x="608" y="1087"/>
                  <a:pt x="610" y="1086"/>
                </a:cubicBezTo>
                <a:cubicBezTo>
                  <a:pt x="613" y="1085"/>
                  <a:pt x="615" y="1082"/>
                  <a:pt x="617" y="1080"/>
                </a:cubicBezTo>
                <a:cubicBezTo>
                  <a:pt x="618" y="1083"/>
                  <a:pt x="618" y="1085"/>
                  <a:pt x="618" y="1085"/>
                </a:cubicBezTo>
                <a:cubicBezTo>
                  <a:pt x="627" y="1085"/>
                  <a:pt x="635" y="1085"/>
                  <a:pt x="643" y="1085"/>
                </a:cubicBezTo>
                <a:cubicBezTo>
                  <a:pt x="642" y="1089"/>
                  <a:pt x="641" y="1092"/>
                  <a:pt x="641" y="1096"/>
                </a:cubicBezTo>
                <a:cubicBezTo>
                  <a:pt x="641" y="1096"/>
                  <a:pt x="642" y="1096"/>
                  <a:pt x="642" y="1096"/>
                </a:cubicBezTo>
                <a:cubicBezTo>
                  <a:pt x="644" y="1093"/>
                  <a:pt x="646" y="1090"/>
                  <a:pt x="647" y="1088"/>
                </a:cubicBezTo>
                <a:cubicBezTo>
                  <a:pt x="655" y="1091"/>
                  <a:pt x="662" y="1093"/>
                  <a:pt x="669" y="1095"/>
                </a:cubicBezTo>
                <a:cubicBezTo>
                  <a:pt x="676" y="1097"/>
                  <a:pt x="683" y="1097"/>
                  <a:pt x="690" y="1098"/>
                </a:cubicBezTo>
                <a:cubicBezTo>
                  <a:pt x="690" y="1096"/>
                  <a:pt x="690" y="1093"/>
                  <a:pt x="689" y="1091"/>
                </a:cubicBezTo>
                <a:cubicBezTo>
                  <a:pt x="690" y="1091"/>
                  <a:pt x="690" y="1090"/>
                  <a:pt x="691" y="1090"/>
                </a:cubicBezTo>
                <a:cubicBezTo>
                  <a:pt x="693" y="1094"/>
                  <a:pt x="695" y="1098"/>
                  <a:pt x="697" y="1101"/>
                </a:cubicBezTo>
                <a:cubicBezTo>
                  <a:pt x="718" y="1103"/>
                  <a:pt x="729" y="1089"/>
                  <a:pt x="740" y="1075"/>
                </a:cubicBezTo>
                <a:cubicBezTo>
                  <a:pt x="741" y="1076"/>
                  <a:pt x="742" y="1076"/>
                  <a:pt x="742" y="1077"/>
                </a:cubicBezTo>
                <a:cubicBezTo>
                  <a:pt x="743" y="1082"/>
                  <a:pt x="743" y="1088"/>
                  <a:pt x="743" y="1093"/>
                </a:cubicBezTo>
                <a:cubicBezTo>
                  <a:pt x="744" y="1093"/>
                  <a:pt x="745" y="1093"/>
                  <a:pt x="746" y="1093"/>
                </a:cubicBezTo>
                <a:cubicBezTo>
                  <a:pt x="747" y="1090"/>
                  <a:pt x="748" y="1086"/>
                  <a:pt x="749" y="1083"/>
                </a:cubicBezTo>
                <a:cubicBezTo>
                  <a:pt x="754" y="1083"/>
                  <a:pt x="758" y="1083"/>
                  <a:pt x="762" y="1083"/>
                </a:cubicBezTo>
                <a:cubicBezTo>
                  <a:pt x="759" y="1079"/>
                  <a:pt x="757" y="1076"/>
                  <a:pt x="753" y="1071"/>
                </a:cubicBezTo>
                <a:cubicBezTo>
                  <a:pt x="767" y="1074"/>
                  <a:pt x="778" y="1075"/>
                  <a:pt x="792" y="1078"/>
                </a:cubicBezTo>
                <a:cubicBezTo>
                  <a:pt x="788" y="1073"/>
                  <a:pt x="786" y="1070"/>
                  <a:pt x="784" y="1067"/>
                </a:cubicBezTo>
                <a:cubicBezTo>
                  <a:pt x="784" y="1067"/>
                  <a:pt x="785" y="1066"/>
                  <a:pt x="786" y="1066"/>
                </a:cubicBezTo>
                <a:cubicBezTo>
                  <a:pt x="788" y="1067"/>
                  <a:pt x="791" y="1068"/>
                  <a:pt x="794" y="1070"/>
                </a:cubicBezTo>
                <a:cubicBezTo>
                  <a:pt x="796" y="1065"/>
                  <a:pt x="797" y="1061"/>
                  <a:pt x="798" y="1056"/>
                </a:cubicBezTo>
                <a:cubicBezTo>
                  <a:pt x="802" y="1058"/>
                  <a:pt x="806" y="1060"/>
                  <a:pt x="811" y="1063"/>
                </a:cubicBezTo>
                <a:cubicBezTo>
                  <a:pt x="810" y="1058"/>
                  <a:pt x="810" y="1054"/>
                  <a:pt x="809" y="1051"/>
                </a:cubicBezTo>
                <a:cubicBezTo>
                  <a:pt x="816" y="1052"/>
                  <a:pt x="823" y="1053"/>
                  <a:pt x="830" y="1054"/>
                </a:cubicBezTo>
                <a:cubicBezTo>
                  <a:pt x="830" y="1054"/>
                  <a:pt x="830" y="1055"/>
                  <a:pt x="831" y="1058"/>
                </a:cubicBezTo>
                <a:cubicBezTo>
                  <a:pt x="838" y="1039"/>
                  <a:pt x="838" y="1032"/>
                  <a:pt x="829" y="1029"/>
                </a:cubicBezTo>
                <a:cubicBezTo>
                  <a:pt x="825" y="1033"/>
                  <a:pt x="829" y="1043"/>
                  <a:pt x="816" y="1042"/>
                </a:cubicBezTo>
                <a:cubicBezTo>
                  <a:pt x="821" y="1034"/>
                  <a:pt x="826" y="1028"/>
                  <a:pt x="830" y="1021"/>
                </a:cubicBezTo>
                <a:cubicBezTo>
                  <a:pt x="832" y="1018"/>
                  <a:pt x="832" y="1015"/>
                  <a:pt x="833" y="1012"/>
                </a:cubicBezTo>
                <a:cubicBezTo>
                  <a:pt x="833" y="998"/>
                  <a:pt x="820" y="1001"/>
                  <a:pt x="812" y="998"/>
                </a:cubicBezTo>
                <a:cubicBezTo>
                  <a:pt x="808" y="997"/>
                  <a:pt x="803" y="1000"/>
                  <a:pt x="799" y="1001"/>
                </a:cubicBezTo>
                <a:cubicBezTo>
                  <a:pt x="796" y="998"/>
                  <a:pt x="792" y="994"/>
                  <a:pt x="788" y="992"/>
                </a:cubicBezTo>
                <a:cubicBezTo>
                  <a:pt x="785" y="989"/>
                  <a:pt x="781" y="988"/>
                  <a:pt x="777" y="986"/>
                </a:cubicBezTo>
                <a:cubicBezTo>
                  <a:pt x="775" y="985"/>
                  <a:pt x="773" y="983"/>
                  <a:pt x="772" y="983"/>
                </a:cubicBezTo>
                <a:cubicBezTo>
                  <a:pt x="764" y="982"/>
                  <a:pt x="756" y="982"/>
                  <a:pt x="749" y="982"/>
                </a:cubicBezTo>
                <a:cubicBezTo>
                  <a:pt x="736" y="981"/>
                  <a:pt x="723" y="981"/>
                  <a:pt x="709" y="980"/>
                </a:cubicBezTo>
                <a:cubicBezTo>
                  <a:pt x="696" y="979"/>
                  <a:pt x="683" y="977"/>
                  <a:pt x="670" y="975"/>
                </a:cubicBezTo>
                <a:cubicBezTo>
                  <a:pt x="665" y="974"/>
                  <a:pt x="660" y="972"/>
                  <a:pt x="655" y="969"/>
                </a:cubicBezTo>
                <a:cubicBezTo>
                  <a:pt x="647" y="965"/>
                  <a:pt x="640" y="960"/>
                  <a:pt x="631" y="955"/>
                </a:cubicBezTo>
                <a:cubicBezTo>
                  <a:pt x="637" y="951"/>
                  <a:pt x="637" y="940"/>
                  <a:pt x="649" y="939"/>
                </a:cubicBezTo>
                <a:cubicBezTo>
                  <a:pt x="676" y="938"/>
                  <a:pt x="702" y="934"/>
                  <a:pt x="729" y="933"/>
                </a:cubicBezTo>
                <a:cubicBezTo>
                  <a:pt x="749" y="933"/>
                  <a:pt x="765" y="924"/>
                  <a:pt x="781" y="916"/>
                </a:cubicBezTo>
                <a:cubicBezTo>
                  <a:pt x="781" y="914"/>
                  <a:pt x="780" y="913"/>
                  <a:pt x="780" y="912"/>
                </a:cubicBezTo>
                <a:cubicBezTo>
                  <a:pt x="775" y="913"/>
                  <a:pt x="770" y="915"/>
                  <a:pt x="764" y="917"/>
                </a:cubicBezTo>
                <a:cubicBezTo>
                  <a:pt x="765" y="909"/>
                  <a:pt x="765" y="902"/>
                  <a:pt x="766" y="892"/>
                </a:cubicBezTo>
                <a:cubicBezTo>
                  <a:pt x="753" y="892"/>
                  <a:pt x="740" y="891"/>
                  <a:pt x="727" y="891"/>
                </a:cubicBezTo>
                <a:cubicBezTo>
                  <a:pt x="718" y="890"/>
                  <a:pt x="708" y="891"/>
                  <a:pt x="699" y="891"/>
                </a:cubicBezTo>
                <a:cubicBezTo>
                  <a:pt x="669" y="890"/>
                  <a:pt x="639" y="886"/>
                  <a:pt x="611" y="902"/>
                </a:cubicBezTo>
                <a:cubicBezTo>
                  <a:pt x="599" y="908"/>
                  <a:pt x="584" y="904"/>
                  <a:pt x="572" y="898"/>
                </a:cubicBezTo>
                <a:cubicBezTo>
                  <a:pt x="577" y="891"/>
                  <a:pt x="580" y="885"/>
                  <a:pt x="584" y="879"/>
                </a:cubicBezTo>
                <a:cubicBezTo>
                  <a:pt x="586" y="880"/>
                  <a:pt x="590" y="882"/>
                  <a:pt x="593" y="884"/>
                </a:cubicBezTo>
                <a:cubicBezTo>
                  <a:pt x="592" y="879"/>
                  <a:pt x="589" y="876"/>
                  <a:pt x="588" y="872"/>
                </a:cubicBezTo>
                <a:cubicBezTo>
                  <a:pt x="586" y="868"/>
                  <a:pt x="586" y="864"/>
                  <a:pt x="585" y="859"/>
                </a:cubicBezTo>
                <a:cubicBezTo>
                  <a:pt x="584" y="854"/>
                  <a:pt x="593" y="837"/>
                  <a:pt x="598" y="836"/>
                </a:cubicBezTo>
                <a:cubicBezTo>
                  <a:pt x="600" y="836"/>
                  <a:pt x="605" y="839"/>
                  <a:pt x="605" y="840"/>
                </a:cubicBezTo>
                <a:cubicBezTo>
                  <a:pt x="604" y="852"/>
                  <a:pt x="607" y="866"/>
                  <a:pt x="596" y="877"/>
                </a:cubicBezTo>
                <a:cubicBezTo>
                  <a:pt x="599" y="879"/>
                  <a:pt x="601" y="881"/>
                  <a:pt x="603" y="884"/>
                </a:cubicBezTo>
                <a:cubicBezTo>
                  <a:pt x="605" y="882"/>
                  <a:pt x="606" y="881"/>
                  <a:pt x="607" y="880"/>
                </a:cubicBezTo>
                <a:cubicBezTo>
                  <a:pt x="622" y="874"/>
                  <a:pt x="636" y="867"/>
                  <a:pt x="650" y="861"/>
                </a:cubicBezTo>
                <a:cubicBezTo>
                  <a:pt x="656" y="859"/>
                  <a:pt x="662" y="856"/>
                  <a:pt x="668" y="855"/>
                </a:cubicBezTo>
                <a:cubicBezTo>
                  <a:pt x="681" y="854"/>
                  <a:pt x="694" y="855"/>
                  <a:pt x="706" y="854"/>
                </a:cubicBezTo>
                <a:cubicBezTo>
                  <a:pt x="719" y="852"/>
                  <a:pt x="733" y="849"/>
                  <a:pt x="746" y="847"/>
                </a:cubicBezTo>
                <a:cubicBezTo>
                  <a:pt x="748" y="846"/>
                  <a:pt x="752" y="844"/>
                  <a:pt x="752" y="843"/>
                </a:cubicBezTo>
                <a:cubicBezTo>
                  <a:pt x="752" y="841"/>
                  <a:pt x="750" y="837"/>
                  <a:pt x="748" y="836"/>
                </a:cubicBezTo>
                <a:cubicBezTo>
                  <a:pt x="735" y="828"/>
                  <a:pt x="733" y="819"/>
                  <a:pt x="739" y="806"/>
                </a:cubicBezTo>
                <a:cubicBezTo>
                  <a:pt x="739" y="805"/>
                  <a:pt x="740" y="804"/>
                  <a:pt x="740" y="802"/>
                </a:cubicBezTo>
                <a:cubicBezTo>
                  <a:pt x="739" y="803"/>
                  <a:pt x="738" y="803"/>
                  <a:pt x="737" y="803"/>
                </a:cubicBezTo>
                <a:cubicBezTo>
                  <a:pt x="737" y="799"/>
                  <a:pt x="735" y="792"/>
                  <a:pt x="735" y="792"/>
                </a:cubicBezTo>
                <a:cubicBezTo>
                  <a:pt x="753" y="785"/>
                  <a:pt x="746" y="768"/>
                  <a:pt x="742" y="760"/>
                </a:cubicBezTo>
                <a:cubicBezTo>
                  <a:pt x="738" y="750"/>
                  <a:pt x="738" y="744"/>
                  <a:pt x="745" y="737"/>
                </a:cubicBezTo>
                <a:cubicBezTo>
                  <a:pt x="733" y="729"/>
                  <a:pt x="733" y="729"/>
                  <a:pt x="726" y="741"/>
                </a:cubicBezTo>
                <a:cubicBezTo>
                  <a:pt x="725" y="742"/>
                  <a:pt x="724" y="743"/>
                  <a:pt x="723" y="743"/>
                </a:cubicBezTo>
                <a:cubicBezTo>
                  <a:pt x="712" y="750"/>
                  <a:pt x="691" y="745"/>
                  <a:pt x="685" y="734"/>
                </a:cubicBezTo>
                <a:cubicBezTo>
                  <a:pt x="679" y="724"/>
                  <a:pt x="676" y="724"/>
                  <a:pt x="666" y="730"/>
                </a:cubicBezTo>
                <a:cubicBezTo>
                  <a:pt x="662" y="733"/>
                  <a:pt x="655" y="733"/>
                  <a:pt x="649" y="733"/>
                </a:cubicBezTo>
                <a:cubicBezTo>
                  <a:pt x="646" y="733"/>
                  <a:pt x="643" y="731"/>
                  <a:pt x="640" y="730"/>
                </a:cubicBezTo>
                <a:cubicBezTo>
                  <a:pt x="635" y="729"/>
                  <a:pt x="630" y="727"/>
                  <a:pt x="626" y="726"/>
                </a:cubicBezTo>
                <a:cubicBezTo>
                  <a:pt x="628" y="719"/>
                  <a:pt x="619" y="711"/>
                  <a:pt x="628" y="704"/>
                </a:cubicBezTo>
                <a:cubicBezTo>
                  <a:pt x="635" y="699"/>
                  <a:pt x="647" y="697"/>
                  <a:pt x="657" y="700"/>
                </a:cubicBezTo>
                <a:cubicBezTo>
                  <a:pt x="664" y="703"/>
                  <a:pt x="672" y="707"/>
                  <a:pt x="679" y="709"/>
                </a:cubicBezTo>
                <a:cubicBezTo>
                  <a:pt x="685" y="710"/>
                  <a:pt x="691" y="708"/>
                  <a:pt x="700" y="708"/>
                </a:cubicBezTo>
                <a:cubicBezTo>
                  <a:pt x="709" y="717"/>
                  <a:pt x="715" y="717"/>
                  <a:pt x="724" y="702"/>
                </a:cubicBezTo>
                <a:cubicBezTo>
                  <a:pt x="730" y="693"/>
                  <a:pt x="735" y="681"/>
                  <a:pt x="751" y="687"/>
                </a:cubicBezTo>
                <a:cubicBezTo>
                  <a:pt x="749" y="691"/>
                  <a:pt x="747" y="694"/>
                  <a:pt x="745" y="697"/>
                </a:cubicBezTo>
                <a:cubicBezTo>
                  <a:pt x="754" y="699"/>
                  <a:pt x="764" y="702"/>
                  <a:pt x="774" y="702"/>
                </a:cubicBezTo>
                <a:cubicBezTo>
                  <a:pt x="796" y="702"/>
                  <a:pt x="812" y="713"/>
                  <a:pt x="825" y="729"/>
                </a:cubicBezTo>
                <a:cubicBezTo>
                  <a:pt x="833" y="740"/>
                  <a:pt x="831" y="753"/>
                  <a:pt x="819" y="759"/>
                </a:cubicBezTo>
                <a:cubicBezTo>
                  <a:pt x="814" y="762"/>
                  <a:pt x="808" y="765"/>
                  <a:pt x="805" y="766"/>
                </a:cubicBezTo>
                <a:cubicBezTo>
                  <a:pt x="798" y="764"/>
                  <a:pt x="790" y="758"/>
                  <a:pt x="785" y="760"/>
                </a:cubicBezTo>
                <a:cubicBezTo>
                  <a:pt x="777" y="763"/>
                  <a:pt x="769" y="770"/>
                  <a:pt x="764" y="773"/>
                </a:cubicBezTo>
                <a:cubicBezTo>
                  <a:pt x="770" y="779"/>
                  <a:pt x="774" y="783"/>
                  <a:pt x="778" y="788"/>
                </a:cubicBezTo>
                <a:cubicBezTo>
                  <a:pt x="785" y="796"/>
                  <a:pt x="789" y="807"/>
                  <a:pt x="801" y="811"/>
                </a:cubicBezTo>
                <a:cubicBezTo>
                  <a:pt x="813" y="814"/>
                  <a:pt x="824" y="820"/>
                  <a:pt x="836" y="825"/>
                </a:cubicBezTo>
                <a:cubicBezTo>
                  <a:pt x="843" y="828"/>
                  <a:pt x="850" y="832"/>
                  <a:pt x="858" y="834"/>
                </a:cubicBezTo>
                <a:cubicBezTo>
                  <a:pt x="861" y="835"/>
                  <a:pt x="866" y="833"/>
                  <a:pt x="870" y="833"/>
                </a:cubicBezTo>
                <a:cubicBezTo>
                  <a:pt x="871" y="833"/>
                  <a:pt x="872" y="832"/>
                  <a:pt x="873" y="832"/>
                </a:cubicBezTo>
                <a:cubicBezTo>
                  <a:pt x="872" y="834"/>
                  <a:pt x="872" y="836"/>
                  <a:pt x="871" y="837"/>
                </a:cubicBezTo>
                <a:cubicBezTo>
                  <a:pt x="884" y="837"/>
                  <a:pt x="888" y="847"/>
                  <a:pt x="895" y="854"/>
                </a:cubicBezTo>
                <a:cubicBezTo>
                  <a:pt x="900" y="858"/>
                  <a:pt x="905" y="863"/>
                  <a:pt x="910" y="865"/>
                </a:cubicBezTo>
                <a:cubicBezTo>
                  <a:pt x="912" y="865"/>
                  <a:pt x="917" y="859"/>
                  <a:pt x="920" y="855"/>
                </a:cubicBezTo>
                <a:cubicBezTo>
                  <a:pt x="928" y="843"/>
                  <a:pt x="933" y="827"/>
                  <a:pt x="950" y="822"/>
                </a:cubicBezTo>
                <a:cubicBezTo>
                  <a:pt x="948" y="820"/>
                  <a:pt x="947" y="819"/>
                  <a:pt x="944" y="818"/>
                </a:cubicBezTo>
                <a:cubicBezTo>
                  <a:pt x="949" y="817"/>
                  <a:pt x="951" y="816"/>
                  <a:pt x="954" y="816"/>
                </a:cubicBezTo>
                <a:cubicBezTo>
                  <a:pt x="955" y="815"/>
                  <a:pt x="955" y="814"/>
                  <a:pt x="956" y="813"/>
                </a:cubicBezTo>
                <a:cubicBezTo>
                  <a:pt x="952" y="810"/>
                  <a:pt x="948" y="808"/>
                  <a:pt x="944" y="806"/>
                </a:cubicBezTo>
                <a:cubicBezTo>
                  <a:pt x="942" y="809"/>
                  <a:pt x="941" y="813"/>
                  <a:pt x="939" y="816"/>
                </a:cubicBezTo>
                <a:cubicBezTo>
                  <a:pt x="936" y="817"/>
                  <a:pt x="933" y="817"/>
                  <a:pt x="929" y="818"/>
                </a:cubicBezTo>
                <a:cubicBezTo>
                  <a:pt x="922" y="819"/>
                  <a:pt x="916" y="828"/>
                  <a:pt x="910" y="814"/>
                </a:cubicBezTo>
                <a:cubicBezTo>
                  <a:pt x="906" y="805"/>
                  <a:pt x="902" y="806"/>
                  <a:pt x="909" y="796"/>
                </a:cubicBezTo>
                <a:cubicBezTo>
                  <a:pt x="910" y="793"/>
                  <a:pt x="910" y="789"/>
                  <a:pt x="910" y="785"/>
                </a:cubicBezTo>
                <a:cubicBezTo>
                  <a:pt x="910" y="784"/>
                  <a:pt x="907" y="781"/>
                  <a:pt x="908" y="780"/>
                </a:cubicBezTo>
                <a:cubicBezTo>
                  <a:pt x="913" y="770"/>
                  <a:pt x="913" y="755"/>
                  <a:pt x="927" y="751"/>
                </a:cubicBezTo>
                <a:cubicBezTo>
                  <a:pt x="928" y="751"/>
                  <a:pt x="929" y="750"/>
                  <a:pt x="930" y="749"/>
                </a:cubicBezTo>
                <a:cubicBezTo>
                  <a:pt x="929" y="746"/>
                  <a:pt x="929" y="743"/>
                  <a:pt x="929" y="738"/>
                </a:cubicBezTo>
                <a:cubicBezTo>
                  <a:pt x="932" y="741"/>
                  <a:pt x="935" y="743"/>
                  <a:pt x="939" y="746"/>
                </a:cubicBezTo>
                <a:cubicBezTo>
                  <a:pt x="943" y="741"/>
                  <a:pt x="947" y="737"/>
                  <a:pt x="951" y="732"/>
                </a:cubicBezTo>
                <a:cubicBezTo>
                  <a:pt x="952" y="731"/>
                  <a:pt x="954" y="729"/>
                  <a:pt x="954" y="729"/>
                </a:cubicBezTo>
                <a:cubicBezTo>
                  <a:pt x="952" y="717"/>
                  <a:pt x="954" y="714"/>
                  <a:pt x="964" y="713"/>
                </a:cubicBezTo>
                <a:cubicBezTo>
                  <a:pt x="968" y="713"/>
                  <a:pt x="971" y="713"/>
                  <a:pt x="977" y="712"/>
                </a:cubicBezTo>
                <a:cubicBezTo>
                  <a:pt x="973" y="709"/>
                  <a:pt x="971" y="707"/>
                  <a:pt x="970" y="705"/>
                </a:cubicBezTo>
                <a:cubicBezTo>
                  <a:pt x="964" y="700"/>
                  <a:pt x="965" y="690"/>
                  <a:pt x="970" y="692"/>
                </a:cubicBezTo>
                <a:cubicBezTo>
                  <a:pt x="974" y="693"/>
                  <a:pt x="976" y="698"/>
                  <a:pt x="979" y="702"/>
                </a:cubicBezTo>
                <a:cubicBezTo>
                  <a:pt x="981" y="701"/>
                  <a:pt x="983" y="700"/>
                  <a:pt x="984" y="700"/>
                </a:cubicBezTo>
                <a:cubicBezTo>
                  <a:pt x="986" y="703"/>
                  <a:pt x="988" y="705"/>
                  <a:pt x="990" y="707"/>
                </a:cubicBezTo>
                <a:cubicBezTo>
                  <a:pt x="992" y="704"/>
                  <a:pt x="995" y="701"/>
                  <a:pt x="997" y="699"/>
                </a:cubicBezTo>
                <a:cubicBezTo>
                  <a:pt x="997" y="698"/>
                  <a:pt x="996" y="697"/>
                  <a:pt x="995" y="696"/>
                </a:cubicBezTo>
                <a:cubicBezTo>
                  <a:pt x="993" y="698"/>
                  <a:pt x="992" y="699"/>
                  <a:pt x="990" y="701"/>
                </a:cubicBezTo>
                <a:cubicBezTo>
                  <a:pt x="989" y="697"/>
                  <a:pt x="987" y="693"/>
                  <a:pt x="986" y="690"/>
                </a:cubicBezTo>
                <a:cubicBezTo>
                  <a:pt x="1001" y="691"/>
                  <a:pt x="1008" y="683"/>
                  <a:pt x="1005" y="672"/>
                </a:cubicBezTo>
                <a:cubicBezTo>
                  <a:pt x="1009" y="668"/>
                  <a:pt x="1012" y="664"/>
                  <a:pt x="1015" y="661"/>
                </a:cubicBezTo>
                <a:cubicBezTo>
                  <a:pt x="1028" y="651"/>
                  <a:pt x="1030" y="640"/>
                  <a:pt x="1021" y="627"/>
                </a:cubicBezTo>
                <a:cubicBezTo>
                  <a:pt x="1014" y="618"/>
                  <a:pt x="1000" y="613"/>
                  <a:pt x="994" y="617"/>
                </a:cubicBezTo>
                <a:cubicBezTo>
                  <a:pt x="991" y="619"/>
                  <a:pt x="988" y="621"/>
                  <a:pt x="986" y="622"/>
                </a:cubicBezTo>
                <a:cubicBezTo>
                  <a:pt x="981" y="618"/>
                  <a:pt x="978" y="615"/>
                  <a:pt x="975" y="612"/>
                </a:cubicBezTo>
                <a:cubicBezTo>
                  <a:pt x="976" y="617"/>
                  <a:pt x="977" y="621"/>
                  <a:pt x="978" y="626"/>
                </a:cubicBezTo>
                <a:cubicBezTo>
                  <a:pt x="974" y="625"/>
                  <a:pt x="970" y="624"/>
                  <a:pt x="966" y="622"/>
                </a:cubicBezTo>
                <a:cubicBezTo>
                  <a:pt x="965" y="623"/>
                  <a:pt x="963" y="625"/>
                  <a:pt x="961" y="628"/>
                </a:cubicBezTo>
                <a:cubicBezTo>
                  <a:pt x="959" y="624"/>
                  <a:pt x="959" y="621"/>
                  <a:pt x="957" y="619"/>
                </a:cubicBezTo>
                <a:cubicBezTo>
                  <a:pt x="952" y="616"/>
                  <a:pt x="944" y="608"/>
                  <a:pt x="940" y="615"/>
                </a:cubicBezTo>
                <a:cubicBezTo>
                  <a:pt x="935" y="622"/>
                  <a:pt x="928" y="621"/>
                  <a:pt x="923" y="627"/>
                </a:cubicBezTo>
                <a:cubicBezTo>
                  <a:pt x="922" y="624"/>
                  <a:pt x="922" y="622"/>
                  <a:pt x="922" y="622"/>
                </a:cubicBezTo>
                <a:cubicBezTo>
                  <a:pt x="912" y="617"/>
                  <a:pt x="911" y="609"/>
                  <a:pt x="912" y="599"/>
                </a:cubicBezTo>
                <a:cubicBezTo>
                  <a:pt x="912" y="594"/>
                  <a:pt x="897" y="582"/>
                  <a:pt x="893" y="584"/>
                </a:cubicBezTo>
                <a:cubicBezTo>
                  <a:pt x="880" y="590"/>
                  <a:pt x="870" y="579"/>
                  <a:pt x="858" y="581"/>
                </a:cubicBezTo>
                <a:cubicBezTo>
                  <a:pt x="856" y="568"/>
                  <a:pt x="868" y="570"/>
                  <a:pt x="872" y="566"/>
                </a:cubicBezTo>
                <a:cubicBezTo>
                  <a:pt x="867" y="563"/>
                  <a:pt x="862" y="561"/>
                  <a:pt x="858" y="558"/>
                </a:cubicBezTo>
                <a:cubicBezTo>
                  <a:pt x="852" y="554"/>
                  <a:pt x="848" y="549"/>
                  <a:pt x="843" y="544"/>
                </a:cubicBezTo>
                <a:cubicBezTo>
                  <a:pt x="841" y="542"/>
                  <a:pt x="837" y="539"/>
                  <a:pt x="835" y="540"/>
                </a:cubicBezTo>
                <a:cubicBezTo>
                  <a:pt x="822" y="545"/>
                  <a:pt x="810" y="551"/>
                  <a:pt x="796" y="557"/>
                </a:cubicBezTo>
                <a:cubicBezTo>
                  <a:pt x="794" y="554"/>
                  <a:pt x="792" y="550"/>
                  <a:pt x="790" y="545"/>
                </a:cubicBezTo>
                <a:cubicBezTo>
                  <a:pt x="778" y="551"/>
                  <a:pt x="779" y="562"/>
                  <a:pt x="790" y="570"/>
                </a:cubicBezTo>
                <a:cubicBezTo>
                  <a:pt x="799" y="577"/>
                  <a:pt x="802" y="586"/>
                  <a:pt x="804" y="597"/>
                </a:cubicBezTo>
                <a:cubicBezTo>
                  <a:pt x="799" y="597"/>
                  <a:pt x="795" y="596"/>
                  <a:pt x="790" y="595"/>
                </a:cubicBezTo>
                <a:cubicBezTo>
                  <a:pt x="788" y="601"/>
                  <a:pt x="787" y="607"/>
                  <a:pt x="785" y="613"/>
                </a:cubicBezTo>
                <a:cubicBezTo>
                  <a:pt x="781" y="616"/>
                  <a:pt x="776" y="619"/>
                  <a:pt x="771" y="622"/>
                </a:cubicBezTo>
                <a:cubicBezTo>
                  <a:pt x="768" y="619"/>
                  <a:pt x="766" y="616"/>
                  <a:pt x="764" y="612"/>
                </a:cubicBezTo>
                <a:cubicBezTo>
                  <a:pt x="760" y="617"/>
                  <a:pt x="757" y="620"/>
                  <a:pt x="753" y="623"/>
                </a:cubicBezTo>
                <a:lnTo>
                  <a:pt x="754" y="623"/>
                </a:lnTo>
                <a:close/>
                <a:moveTo>
                  <a:pt x="328" y="1503"/>
                </a:moveTo>
                <a:cubicBezTo>
                  <a:pt x="330" y="1510"/>
                  <a:pt x="331" y="1515"/>
                  <a:pt x="332" y="1519"/>
                </a:cubicBezTo>
                <a:cubicBezTo>
                  <a:pt x="333" y="1519"/>
                  <a:pt x="334" y="1518"/>
                  <a:pt x="334" y="1517"/>
                </a:cubicBezTo>
                <a:cubicBezTo>
                  <a:pt x="339" y="1521"/>
                  <a:pt x="343" y="1525"/>
                  <a:pt x="347" y="1529"/>
                </a:cubicBezTo>
                <a:cubicBezTo>
                  <a:pt x="351" y="1534"/>
                  <a:pt x="353" y="1542"/>
                  <a:pt x="361" y="1534"/>
                </a:cubicBezTo>
                <a:cubicBezTo>
                  <a:pt x="364" y="1544"/>
                  <a:pt x="367" y="1552"/>
                  <a:pt x="379" y="1551"/>
                </a:cubicBezTo>
                <a:cubicBezTo>
                  <a:pt x="380" y="1551"/>
                  <a:pt x="383" y="1555"/>
                  <a:pt x="385" y="1557"/>
                </a:cubicBezTo>
                <a:cubicBezTo>
                  <a:pt x="386" y="1559"/>
                  <a:pt x="388" y="1561"/>
                  <a:pt x="390" y="1564"/>
                </a:cubicBezTo>
                <a:cubicBezTo>
                  <a:pt x="394" y="1555"/>
                  <a:pt x="399" y="1553"/>
                  <a:pt x="403" y="1560"/>
                </a:cubicBezTo>
                <a:cubicBezTo>
                  <a:pt x="400" y="1562"/>
                  <a:pt x="397" y="1564"/>
                  <a:pt x="394" y="1566"/>
                </a:cubicBezTo>
                <a:cubicBezTo>
                  <a:pt x="394" y="1567"/>
                  <a:pt x="394" y="1568"/>
                  <a:pt x="395" y="1569"/>
                </a:cubicBezTo>
                <a:cubicBezTo>
                  <a:pt x="399" y="1569"/>
                  <a:pt x="403" y="1569"/>
                  <a:pt x="407" y="1569"/>
                </a:cubicBezTo>
                <a:cubicBezTo>
                  <a:pt x="408" y="1572"/>
                  <a:pt x="408" y="1576"/>
                  <a:pt x="408" y="1577"/>
                </a:cubicBezTo>
                <a:cubicBezTo>
                  <a:pt x="413" y="1577"/>
                  <a:pt x="418" y="1577"/>
                  <a:pt x="423" y="1577"/>
                </a:cubicBezTo>
                <a:cubicBezTo>
                  <a:pt x="423" y="1576"/>
                  <a:pt x="424" y="1574"/>
                  <a:pt x="424" y="1574"/>
                </a:cubicBezTo>
                <a:cubicBezTo>
                  <a:pt x="433" y="1580"/>
                  <a:pt x="440" y="1586"/>
                  <a:pt x="448" y="1591"/>
                </a:cubicBezTo>
                <a:cubicBezTo>
                  <a:pt x="453" y="1588"/>
                  <a:pt x="457" y="1585"/>
                  <a:pt x="461" y="1582"/>
                </a:cubicBezTo>
                <a:cubicBezTo>
                  <a:pt x="460" y="1581"/>
                  <a:pt x="459" y="1581"/>
                  <a:pt x="458" y="1581"/>
                </a:cubicBezTo>
                <a:cubicBezTo>
                  <a:pt x="458" y="1574"/>
                  <a:pt x="458" y="1567"/>
                  <a:pt x="457" y="1560"/>
                </a:cubicBezTo>
                <a:cubicBezTo>
                  <a:pt x="457" y="1558"/>
                  <a:pt x="457" y="1555"/>
                  <a:pt x="456" y="1555"/>
                </a:cubicBezTo>
                <a:cubicBezTo>
                  <a:pt x="449" y="1555"/>
                  <a:pt x="452" y="1549"/>
                  <a:pt x="450" y="1545"/>
                </a:cubicBezTo>
                <a:cubicBezTo>
                  <a:pt x="448" y="1542"/>
                  <a:pt x="448" y="1537"/>
                  <a:pt x="446" y="1536"/>
                </a:cubicBezTo>
                <a:cubicBezTo>
                  <a:pt x="434" y="1529"/>
                  <a:pt x="443" y="1518"/>
                  <a:pt x="436" y="1509"/>
                </a:cubicBezTo>
                <a:cubicBezTo>
                  <a:pt x="435" y="1509"/>
                  <a:pt x="432" y="1507"/>
                  <a:pt x="430" y="1507"/>
                </a:cubicBezTo>
                <a:cubicBezTo>
                  <a:pt x="427" y="1502"/>
                  <a:pt x="425" y="1498"/>
                  <a:pt x="423" y="1494"/>
                </a:cubicBezTo>
                <a:cubicBezTo>
                  <a:pt x="422" y="1491"/>
                  <a:pt x="419" y="1488"/>
                  <a:pt x="419" y="1485"/>
                </a:cubicBezTo>
                <a:cubicBezTo>
                  <a:pt x="420" y="1475"/>
                  <a:pt x="420" y="1475"/>
                  <a:pt x="411" y="1475"/>
                </a:cubicBezTo>
                <a:cubicBezTo>
                  <a:pt x="413" y="1473"/>
                  <a:pt x="415" y="1470"/>
                  <a:pt x="416" y="1469"/>
                </a:cubicBezTo>
                <a:cubicBezTo>
                  <a:pt x="413" y="1465"/>
                  <a:pt x="411" y="1462"/>
                  <a:pt x="409" y="1458"/>
                </a:cubicBezTo>
                <a:cubicBezTo>
                  <a:pt x="404" y="1447"/>
                  <a:pt x="400" y="1437"/>
                  <a:pt x="395" y="1426"/>
                </a:cubicBezTo>
                <a:cubicBezTo>
                  <a:pt x="395" y="1426"/>
                  <a:pt x="393" y="1426"/>
                  <a:pt x="393" y="1425"/>
                </a:cubicBezTo>
                <a:cubicBezTo>
                  <a:pt x="389" y="1420"/>
                  <a:pt x="385" y="1416"/>
                  <a:pt x="381" y="1411"/>
                </a:cubicBezTo>
                <a:cubicBezTo>
                  <a:pt x="375" y="1403"/>
                  <a:pt x="380" y="1398"/>
                  <a:pt x="386" y="1394"/>
                </a:cubicBezTo>
                <a:cubicBezTo>
                  <a:pt x="387" y="1394"/>
                  <a:pt x="387" y="1392"/>
                  <a:pt x="387" y="1392"/>
                </a:cubicBezTo>
                <a:cubicBezTo>
                  <a:pt x="376" y="1391"/>
                  <a:pt x="366" y="1389"/>
                  <a:pt x="356" y="1388"/>
                </a:cubicBezTo>
                <a:cubicBezTo>
                  <a:pt x="361" y="1376"/>
                  <a:pt x="370" y="1383"/>
                  <a:pt x="378" y="1381"/>
                </a:cubicBezTo>
                <a:cubicBezTo>
                  <a:pt x="375" y="1377"/>
                  <a:pt x="372" y="1374"/>
                  <a:pt x="371" y="1372"/>
                </a:cubicBezTo>
                <a:cubicBezTo>
                  <a:pt x="361" y="1375"/>
                  <a:pt x="353" y="1378"/>
                  <a:pt x="344" y="1381"/>
                </a:cubicBezTo>
                <a:cubicBezTo>
                  <a:pt x="348" y="1376"/>
                  <a:pt x="350" y="1372"/>
                  <a:pt x="353" y="1368"/>
                </a:cubicBezTo>
                <a:cubicBezTo>
                  <a:pt x="353" y="1368"/>
                  <a:pt x="352" y="1367"/>
                  <a:pt x="351" y="1366"/>
                </a:cubicBezTo>
                <a:cubicBezTo>
                  <a:pt x="349" y="1368"/>
                  <a:pt x="347" y="1369"/>
                  <a:pt x="344" y="1372"/>
                </a:cubicBezTo>
                <a:cubicBezTo>
                  <a:pt x="342" y="1367"/>
                  <a:pt x="340" y="1363"/>
                  <a:pt x="339" y="1360"/>
                </a:cubicBezTo>
                <a:cubicBezTo>
                  <a:pt x="343" y="1359"/>
                  <a:pt x="346" y="1359"/>
                  <a:pt x="349" y="1359"/>
                </a:cubicBezTo>
                <a:cubicBezTo>
                  <a:pt x="346" y="1355"/>
                  <a:pt x="341" y="1355"/>
                  <a:pt x="339" y="1352"/>
                </a:cubicBezTo>
                <a:cubicBezTo>
                  <a:pt x="337" y="1351"/>
                  <a:pt x="339" y="1346"/>
                  <a:pt x="340" y="1343"/>
                </a:cubicBezTo>
                <a:cubicBezTo>
                  <a:pt x="341" y="1343"/>
                  <a:pt x="343" y="1343"/>
                  <a:pt x="344" y="1343"/>
                </a:cubicBezTo>
                <a:cubicBezTo>
                  <a:pt x="341" y="1338"/>
                  <a:pt x="337" y="1334"/>
                  <a:pt x="333" y="1328"/>
                </a:cubicBezTo>
                <a:cubicBezTo>
                  <a:pt x="333" y="1322"/>
                  <a:pt x="334" y="1314"/>
                  <a:pt x="334" y="1305"/>
                </a:cubicBezTo>
                <a:cubicBezTo>
                  <a:pt x="333" y="1304"/>
                  <a:pt x="330" y="1302"/>
                  <a:pt x="327" y="1300"/>
                </a:cubicBezTo>
                <a:cubicBezTo>
                  <a:pt x="327" y="1303"/>
                  <a:pt x="327" y="1306"/>
                  <a:pt x="326" y="1309"/>
                </a:cubicBezTo>
                <a:cubicBezTo>
                  <a:pt x="324" y="1307"/>
                  <a:pt x="323" y="1306"/>
                  <a:pt x="322" y="1306"/>
                </a:cubicBezTo>
                <a:cubicBezTo>
                  <a:pt x="320" y="1311"/>
                  <a:pt x="319" y="1318"/>
                  <a:pt x="316" y="1320"/>
                </a:cubicBezTo>
                <a:cubicBezTo>
                  <a:pt x="307" y="1326"/>
                  <a:pt x="308" y="1330"/>
                  <a:pt x="313" y="1334"/>
                </a:cubicBezTo>
                <a:cubicBezTo>
                  <a:pt x="312" y="1340"/>
                  <a:pt x="311" y="1345"/>
                  <a:pt x="309" y="1350"/>
                </a:cubicBezTo>
                <a:cubicBezTo>
                  <a:pt x="310" y="1350"/>
                  <a:pt x="310" y="1350"/>
                  <a:pt x="311" y="1350"/>
                </a:cubicBezTo>
                <a:cubicBezTo>
                  <a:pt x="309" y="1354"/>
                  <a:pt x="308" y="1357"/>
                  <a:pt x="306" y="1360"/>
                </a:cubicBezTo>
                <a:cubicBezTo>
                  <a:pt x="309" y="1361"/>
                  <a:pt x="311" y="1363"/>
                  <a:pt x="314" y="1364"/>
                </a:cubicBezTo>
                <a:cubicBezTo>
                  <a:pt x="311" y="1371"/>
                  <a:pt x="314" y="1378"/>
                  <a:pt x="324" y="1379"/>
                </a:cubicBezTo>
                <a:cubicBezTo>
                  <a:pt x="331" y="1380"/>
                  <a:pt x="333" y="1384"/>
                  <a:pt x="333" y="1391"/>
                </a:cubicBezTo>
                <a:cubicBezTo>
                  <a:pt x="330" y="1393"/>
                  <a:pt x="326" y="1395"/>
                  <a:pt x="324" y="1396"/>
                </a:cubicBezTo>
                <a:cubicBezTo>
                  <a:pt x="331" y="1402"/>
                  <a:pt x="338" y="1407"/>
                  <a:pt x="343" y="1412"/>
                </a:cubicBezTo>
                <a:cubicBezTo>
                  <a:pt x="337" y="1414"/>
                  <a:pt x="330" y="1417"/>
                  <a:pt x="323" y="1419"/>
                </a:cubicBezTo>
                <a:cubicBezTo>
                  <a:pt x="323" y="1418"/>
                  <a:pt x="324" y="1415"/>
                  <a:pt x="325" y="1412"/>
                </a:cubicBezTo>
                <a:cubicBezTo>
                  <a:pt x="324" y="1412"/>
                  <a:pt x="323" y="1413"/>
                  <a:pt x="322" y="1414"/>
                </a:cubicBezTo>
                <a:cubicBezTo>
                  <a:pt x="316" y="1409"/>
                  <a:pt x="311" y="1404"/>
                  <a:pt x="305" y="1399"/>
                </a:cubicBezTo>
                <a:cubicBezTo>
                  <a:pt x="309" y="1396"/>
                  <a:pt x="312" y="1394"/>
                  <a:pt x="315" y="1391"/>
                </a:cubicBezTo>
                <a:cubicBezTo>
                  <a:pt x="315" y="1391"/>
                  <a:pt x="314" y="1390"/>
                  <a:pt x="314" y="1390"/>
                </a:cubicBezTo>
                <a:cubicBezTo>
                  <a:pt x="305" y="1391"/>
                  <a:pt x="297" y="1392"/>
                  <a:pt x="287" y="1393"/>
                </a:cubicBezTo>
                <a:cubicBezTo>
                  <a:pt x="289" y="1397"/>
                  <a:pt x="290" y="1400"/>
                  <a:pt x="291" y="1401"/>
                </a:cubicBezTo>
                <a:cubicBezTo>
                  <a:pt x="287" y="1401"/>
                  <a:pt x="282" y="1400"/>
                  <a:pt x="280" y="1402"/>
                </a:cubicBezTo>
                <a:cubicBezTo>
                  <a:pt x="275" y="1406"/>
                  <a:pt x="273" y="1412"/>
                  <a:pt x="270" y="1416"/>
                </a:cubicBezTo>
                <a:cubicBezTo>
                  <a:pt x="272" y="1429"/>
                  <a:pt x="274" y="1442"/>
                  <a:pt x="276" y="1454"/>
                </a:cubicBezTo>
                <a:cubicBezTo>
                  <a:pt x="280" y="1453"/>
                  <a:pt x="283" y="1452"/>
                  <a:pt x="288" y="1450"/>
                </a:cubicBezTo>
                <a:cubicBezTo>
                  <a:pt x="287" y="1456"/>
                  <a:pt x="287" y="1459"/>
                  <a:pt x="286" y="1464"/>
                </a:cubicBezTo>
                <a:cubicBezTo>
                  <a:pt x="288" y="1463"/>
                  <a:pt x="290" y="1462"/>
                  <a:pt x="292" y="1461"/>
                </a:cubicBezTo>
                <a:cubicBezTo>
                  <a:pt x="291" y="1464"/>
                  <a:pt x="291" y="1467"/>
                  <a:pt x="290" y="1469"/>
                </a:cubicBezTo>
                <a:cubicBezTo>
                  <a:pt x="294" y="1470"/>
                  <a:pt x="297" y="1470"/>
                  <a:pt x="302" y="1471"/>
                </a:cubicBezTo>
                <a:cubicBezTo>
                  <a:pt x="299" y="1474"/>
                  <a:pt x="297" y="1476"/>
                  <a:pt x="294" y="1479"/>
                </a:cubicBezTo>
                <a:cubicBezTo>
                  <a:pt x="299" y="1478"/>
                  <a:pt x="301" y="1478"/>
                  <a:pt x="300" y="1478"/>
                </a:cubicBezTo>
                <a:cubicBezTo>
                  <a:pt x="305" y="1484"/>
                  <a:pt x="309" y="1489"/>
                  <a:pt x="313" y="1494"/>
                </a:cubicBezTo>
                <a:cubicBezTo>
                  <a:pt x="312" y="1496"/>
                  <a:pt x="310" y="1498"/>
                  <a:pt x="308" y="1502"/>
                </a:cubicBezTo>
                <a:cubicBezTo>
                  <a:pt x="313" y="1502"/>
                  <a:pt x="316" y="1503"/>
                  <a:pt x="319" y="1503"/>
                </a:cubicBezTo>
                <a:cubicBezTo>
                  <a:pt x="318" y="1506"/>
                  <a:pt x="318" y="1509"/>
                  <a:pt x="318" y="1512"/>
                </a:cubicBezTo>
                <a:cubicBezTo>
                  <a:pt x="319" y="1513"/>
                  <a:pt x="320" y="1513"/>
                  <a:pt x="320" y="1513"/>
                </a:cubicBezTo>
                <a:cubicBezTo>
                  <a:pt x="322" y="1511"/>
                  <a:pt x="324" y="1508"/>
                  <a:pt x="328" y="1503"/>
                </a:cubicBezTo>
                <a:close/>
                <a:moveTo>
                  <a:pt x="712" y="1300"/>
                </a:moveTo>
                <a:cubicBezTo>
                  <a:pt x="710" y="1300"/>
                  <a:pt x="709" y="1300"/>
                  <a:pt x="708" y="1301"/>
                </a:cubicBezTo>
                <a:cubicBezTo>
                  <a:pt x="707" y="1305"/>
                  <a:pt x="708" y="1310"/>
                  <a:pt x="706" y="1314"/>
                </a:cubicBezTo>
                <a:cubicBezTo>
                  <a:pt x="700" y="1327"/>
                  <a:pt x="705" y="1337"/>
                  <a:pt x="713" y="1347"/>
                </a:cubicBezTo>
                <a:cubicBezTo>
                  <a:pt x="717" y="1351"/>
                  <a:pt x="718" y="1358"/>
                  <a:pt x="721" y="1364"/>
                </a:cubicBezTo>
                <a:cubicBezTo>
                  <a:pt x="720" y="1364"/>
                  <a:pt x="719" y="1365"/>
                  <a:pt x="718" y="1365"/>
                </a:cubicBezTo>
                <a:cubicBezTo>
                  <a:pt x="721" y="1367"/>
                  <a:pt x="724" y="1368"/>
                  <a:pt x="729" y="1371"/>
                </a:cubicBezTo>
                <a:cubicBezTo>
                  <a:pt x="723" y="1372"/>
                  <a:pt x="719" y="1374"/>
                  <a:pt x="717" y="1373"/>
                </a:cubicBezTo>
                <a:cubicBezTo>
                  <a:pt x="715" y="1372"/>
                  <a:pt x="713" y="1368"/>
                  <a:pt x="711" y="1365"/>
                </a:cubicBezTo>
                <a:cubicBezTo>
                  <a:pt x="710" y="1368"/>
                  <a:pt x="708" y="1370"/>
                  <a:pt x="706" y="1373"/>
                </a:cubicBezTo>
                <a:cubicBezTo>
                  <a:pt x="704" y="1370"/>
                  <a:pt x="703" y="1366"/>
                  <a:pt x="701" y="1364"/>
                </a:cubicBezTo>
                <a:cubicBezTo>
                  <a:pt x="691" y="1357"/>
                  <a:pt x="681" y="1349"/>
                  <a:pt x="670" y="1342"/>
                </a:cubicBezTo>
                <a:cubicBezTo>
                  <a:pt x="665" y="1340"/>
                  <a:pt x="658" y="1341"/>
                  <a:pt x="654" y="1338"/>
                </a:cubicBezTo>
                <a:cubicBezTo>
                  <a:pt x="647" y="1333"/>
                  <a:pt x="640" y="1326"/>
                  <a:pt x="636" y="1317"/>
                </a:cubicBezTo>
                <a:cubicBezTo>
                  <a:pt x="630" y="1306"/>
                  <a:pt x="621" y="1306"/>
                  <a:pt x="611" y="1305"/>
                </a:cubicBezTo>
                <a:cubicBezTo>
                  <a:pt x="601" y="1305"/>
                  <a:pt x="592" y="1301"/>
                  <a:pt x="583" y="1301"/>
                </a:cubicBezTo>
                <a:cubicBezTo>
                  <a:pt x="578" y="1300"/>
                  <a:pt x="573" y="1303"/>
                  <a:pt x="568" y="1305"/>
                </a:cubicBezTo>
                <a:cubicBezTo>
                  <a:pt x="566" y="1306"/>
                  <a:pt x="564" y="1310"/>
                  <a:pt x="561" y="1314"/>
                </a:cubicBezTo>
                <a:cubicBezTo>
                  <a:pt x="581" y="1330"/>
                  <a:pt x="603" y="1346"/>
                  <a:pt x="629" y="1353"/>
                </a:cubicBezTo>
                <a:cubicBezTo>
                  <a:pt x="631" y="1356"/>
                  <a:pt x="633" y="1358"/>
                  <a:pt x="635" y="1360"/>
                </a:cubicBezTo>
                <a:cubicBezTo>
                  <a:pt x="638" y="1363"/>
                  <a:pt x="642" y="1365"/>
                  <a:pt x="645" y="1368"/>
                </a:cubicBezTo>
                <a:cubicBezTo>
                  <a:pt x="644" y="1369"/>
                  <a:pt x="644" y="1370"/>
                  <a:pt x="643" y="1370"/>
                </a:cubicBezTo>
                <a:cubicBezTo>
                  <a:pt x="647" y="1370"/>
                  <a:pt x="651" y="1369"/>
                  <a:pt x="653" y="1369"/>
                </a:cubicBezTo>
                <a:cubicBezTo>
                  <a:pt x="656" y="1373"/>
                  <a:pt x="659" y="1379"/>
                  <a:pt x="659" y="1379"/>
                </a:cubicBezTo>
                <a:cubicBezTo>
                  <a:pt x="670" y="1373"/>
                  <a:pt x="671" y="1385"/>
                  <a:pt x="678" y="1388"/>
                </a:cubicBezTo>
                <a:cubicBezTo>
                  <a:pt x="684" y="1391"/>
                  <a:pt x="693" y="1389"/>
                  <a:pt x="695" y="1398"/>
                </a:cubicBezTo>
                <a:cubicBezTo>
                  <a:pt x="697" y="1397"/>
                  <a:pt x="700" y="1395"/>
                  <a:pt x="702" y="1394"/>
                </a:cubicBezTo>
                <a:cubicBezTo>
                  <a:pt x="702" y="1394"/>
                  <a:pt x="703" y="1393"/>
                  <a:pt x="704" y="1392"/>
                </a:cubicBezTo>
                <a:cubicBezTo>
                  <a:pt x="705" y="1396"/>
                  <a:pt x="705" y="1398"/>
                  <a:pt x="705" y="1399"/>
                </a:cubicBezTo>
                <a:cubicBezTo>
                  <a:pt x="720" y="1404"/>
                  <a:pt x="734" y="1408"/>
                  <a:pt x="746" y="1411"/>
                </a:cubicBezTo>
                <a:cubicBezTo>
                  <a:pt x="747" y="1418"/>
                  <a:pt x="747" y="1424"/>
                  <a:pt x="749" y="1429"/>
                </a:cubicBezTo>
                <a:cubicBezTo>
                  <a:pt x="751" y="1431"/>
                  <a:pt x="756" y="1432"/>
                  <a:pt x="760" y="1432"/>
                </a:cubicBezTo>
                <a:cubicBezTo>
                  <a:pt x="762" y="1431"/>
                  <a:pt x="764" y="1426"/>
                  <a:pt x="764" y="1423"/>
                </a:cubicBezTo>
                <a:cubicBezTo>
                  <a:pt x="762" y="1414"/>
                  <a:pt x="759" y="1406"/>
                  <a:pt x="756" y="1397"/>
                </a:cubicBezTo>
                <a:cubicBezTo>
                  <a:pt x="747" y="1375"/>
                  <a:pt x="737" y="1353"/>
                  <a:pt x="728" y="1332"/>
                </a:cubicBezTo>
                <a:cubicBezTo>
                  <a:pt x="723" y="1321"/>
                  <a:pt x="717" y="1310"/>
                  <a:pt x="712" y="1300"/>
                </a:cubicBezTo>
                <a:close/>
                <a:moveTo>
                  <a:pt x="682" y="134"/>
                </a:moveTo>
                <a:cubicBezTo>
                  <a:pt x="683" y="133"/>
                  <a:pt x="684" y="131"/>
                  <a:pt x="686" y="129"/>
                </a:cubicBezTo>
                <a:cubicBezTo>
                  <a:pt x="691" y="124"/>
                  <a:pt x="696" y="119"/>
                  <a:pt x="701" y="114"/>
                </a:cubicBezTo>
                <a:cubicBezTo>
                  <a:pt x="703" y="111"/>
                  <a:pt x="704" y="107"/>
                  <a:pt x="706" y="104"/>
                </a:cubicBezTo>
                <a:cubicBezTo>
                  <a:pt x="702" y="105"/>
                  <a:pt x="699" y="105"/>
                  <a:pt x="696" y="106"/>
                </a:cubicBezTo>
                <a:cubicBezTo>
                  <a:pt x="692" y="108"/>
                  <a:pt x="688" y="110"/>
                  <a:pt x="685" y="113"/>
                </a:cubicBezTo>
                <a:cubicBezTo>
                  <a:pt x="678" y="119"/>
                  <a:pt x="672" y="118"/>
                  <a:pt x="666" y="111"/>
                </a:cubicBezTo>
                <a:cubicBezTo>
                  <a:pt x="661" y="105"/>
                  <a:pt x="655" y="100"/>
                  <a:pt x="649" y="94"/>
                </a:cubicBezTo>
                <a:cubicBezTo>
                  <a:pt x="648" y="95"/>
                  <a:pt x="647" y="96"/>
                  <a:pt x="645" y="97"/>
                </a:cubicBezTo>
                <a:cubicBezTo>
                  <a:pt x="649" y="109"/>
                  <a:pt x="653" y="122"/>
                  <a:pt x="657" y="134"/>
                </a:cubicBezTo>
                <a:cubicBezTo>
                  <a:pt x="648" y="138"/>
                  <a:pt x="640" y="142"/>
                  <a:pt x="632" y="146"/>
                </a:cubicBezTo>
                <a:cubicBezTo>
                  <a:pt x="633" y="148"/>
                  <a:pt x="633" y="150"/>
                  <a:pt x="634" y="151"/>
                </a:cubicBezTo>
                <a:cubicBezTo>
                  <a:pt x="660" y="141"/>
                  <a:pt x="683" y="155"/>
                  <a:pt x="707" y="160"/>
                </a:cubicBezTo>
                <a:cubicBezTo>
                  <a:pt x="708" y="159"/>
                  <a:pt x="708" y="157"/>
                  <a:pt x="709" y="156"/>
                </a:cubicBezTo>
                <a:cubicBezTo>
                  <a:pt x="700" y="149"/>
                  <a:pt x="692" y="142"/>
                  <a:pt x="682" y="134"/>
                </a:cubicBezTo>
                <a:close/>
                <a:moveTo>
                  <a:pt x="165" y="642"/>
                </a:moveTo>
                <a:cubicBezTo>
                  <a:pt x="166" y="642"/>
                  <a:pt x="166" y="643"/>
                  <a:pt x="167" y="643"/>
                </a:cubicBezTo>
                <a:cubicBezTo>
                  <a:pt x="163" y="650"/>
                  <a:pt x="155" y="657"/>
                  <a:pt x="156" y="663"/>
                </a:cubicBezTo>
                <a:cubicBezTo>
                  <a:pt x="157" y="669"/>
                  <a:pt x="167" y="673"/>
                  <a:pt x="172" y="678"/>
                </a:cubicBezTo>
                <a:cubicBezTo>
                  <a:pt x="173" y="678"/>
                  <a:pt x="174" y="677"/>
                  <a:pt x="174" y="676"/>
                </a:cubicBezTo>
                <a:cubicBezTo>
                  <a:pt x="174" y="672"/>
                  <a:pt x="173" y="669"/>
                  <a:pt x="173" y="663"/>
                </a:cubicBezTo>
                <a:cubicBezTo>
                  <a:pt x="179" y="665"/>
                  <a:pt x="184" y="667"/>
                  <a:pt x="190" y="669"/>
                </a:cubicBezTo>
                <a:cubicBezTo>
                  <a:pt x="188" y="661"/>
                  <a:pt x="186" y="653"/>
                  <a:pt x="185" y="646"/>
                </a:cubicBezTo>
                <a:cubicBezTo>
                  <a:pt x="184" y="645"/>
                  <a:pt x="183" y="644"/>
                  <a:pt x="182" y="644"/>
                </a:cubicBezTo>
                <a:cubicBezTo>
                  <a:pt x="173" y="641"/>
                  <a:pt x="173" y="633"/>
                  <a:pt x="174" y="626"/>
                </a:cubicBezTo>
                <a:cubicBezTo>
                  <a:pt x="174" y="621"/>
                  <a:pt x="174" y="614"/>
                  <a:pt x="172" y="613"/>
                </a:cubicBezTo>
                <a:cubicBezTo>
                  <a:pt x="167" y="611"/>
                  <a:pt x="158" y="609"/>
                  <a:pt x="155" y="612"/>
                </a:cubicBezTo>
                <a:cubicBezTo>
                  <a:pt x="149" y="617"/>
                  <a:pt x="146" y="625"/>
                  <a:pt x="142" y="632"/>
                </a:cubicBezTo>
                <a:cubicBezTo>
                  <a:pt x="146" y="634"/>
                  <a:pt x="150" y="636"/>
                  <a:pt x="154" y="638"/>
                </a:cubicBezTo>
                <a:cubicBezTo>
                  <a:pt x="152" y="641"/>
                  <a:pt x="149" y="646"/>
                  <a:pt x="146" y="651"/>
                </a:cubicBezTo>
                <a:cubicBezTo>
                  <a:pt x="147" y="651"/>
                  <a:pt x="148" y="652"/>
                  <a:pt x="149" y="653"/>
                </a:cubicBezTo>
                <a:cubicBezTo>
                  <a:pt x="154" y="649"/>
                  <a:pt x="160" y="645"/>
                  <a:pt x="165" y="642"/>
                </a:cubicBezTo>
                <a:close/>
                <a:moveTo>
                  <a:pt x="551" y="1550"/>
                </a:moveTo>
                <a:cubicBezTo>
                  <a:pt x="551" y="1547"/>
                  <a:pt x="552" y="1545"/>
                  <a:pt x="551" y="1543"/>
                </a:cubicBezTo>
                <a:cubicBezTo>
                  <a:pt x="544" y="1534"/>
                  <a:pt x="536" y="1524"/>
                  <a:pt x="529" y="1515"/>
                </a:cubicBezTo>
                <a:cubicBezTo>
                  <a:pt x="527" y="1513"/>
                  <a:pt x="523" y="1513"/>
                  <a:pt x="518" y="1512"/>
                </a:cubicBezTo>
                <a:cubicBezTo>
                  <a:pt x="521" y="1522"/>
                  <a:pt x="524" y="1529"/>
                  <a:pt x="527" y="1536"/>
                </a:cubicBezTo>
                <a:cubicBezTo>
                  <a:pt x="525" y="1539"/>
                  <a:pt x="523" y="1542"/>
                  <a:pt x="521" y="1544"/>
                </a:cubicBezTo>
                <a:cubicBezTo>
                  <a:pt x="517" y="1545"/>
                  <a:pt x="513" y="1545"/>
                  <a:pt x="509" y="1545"/>
                </a:cubicBezTo>
                <a:cubicBezTo>
                  <a:pt x="508" y="1546"/>
                  <a:pt x="508" y="1547"/>
                  <a:pt x="507" y="1548"/>
                </a:cubicBezTo>
                <a:cubicBezTo>
                  <a:pt x="521" y="1547"/>
                  <a:pt x="516" y="1554"/>
                  <a:pt x="513" y="1561"/>
                </a:cubicBezTo>
                <a:cubicBezTo>
                  <a:pt x="517" y="1559"/>
                  <a:pt x="519" y="1558"/>
                  <a:pt x="520" y="1557"/>
                </a:cubicBezTo>
                <a:cubicBezTo>
                  <a:pt x="525" y="1564"/>
                  <a:pt x="530" y="1571"/>
                  <a:pt x="535" y="1577"/>
                </a:cubicBezTo>
                <a:cubicBezTo>
                  <a:pt x="546" y="1569"/>
                  <a:pt x="550" y="1559"/>
                  <a:pt x="541" y="1545"/>
                </a:cubicBezTo>
                <a:cubicBezTo>
                  <a:pt x="546" y="1548"/>
                  <a:pt x="548" y="1549"/>
                  <a:pt x="551" y="1550"/>
                </a:cubicBezTo>
                <a:close/>
                <a:moveTo>
                  <a:pt x="550" y="1335"/>
                </a:moveTo>
                <a:cubicBezTo>
                  <a:pt x="539" y="1325"/>
                  <a:pt x="530" y="1318"/>
                  <a:pt x="521" y="1310"/>
                </a:cubicBezTo>
                <a:cubicBezTo>
                  <a:pt x="511" y="1303"/>
                  <a:pt x="500" y="1306"/>
                  <a:pt x="499" y="1315"/>
                </a:cubicBezTo>
                <a:cubicBezTo>
                  <a:pt x="513" y="1325"/>
                  <a:pt x="526" y="1336"/>
                  <a:pt x="541" y="1347"/>
                </a:cubicBezTo>
                <a:cubicBezTo>
                  <a:pt x="544" y="1343"/>
                  <a:pt x="547" y="1339"/>
                  <a:pt x="550" y="1335"/>
                </a:cubicBezTo>
                <a:close/>
                <a:moveTo>
                  <a:pt x="518" y="1452"/>
                </a:moveTo>
                <a:cubicBezTo>
                  <a:pt x="520" y="1450"/>
                  <a:pt x="521" y="1449"/>
                  <a:pt x="522" y="1447"/>
                </a:cubicBezTo>
                <a:cubicBezTo>
                  <a:pt x="520" y="1446"/>
                  <a:pt x="517" y="1446"/>
                  <a:pt x="514" y="1444"/>
                </a:cubicBezTo>
                <a:cubicBezTo>
                  <a:pt x="502" y="1438"/>
                  <a:pt x="492" y="1446"/>
                  <a:pt x="480" y="1448"/>
                </a:cubicBezTo>
                <a:cubicBezTo>
                  <a:pt x="479" y="1468"/>
                  <a:pt x="494" y="1460"/>
                  <a:pt x="505" y="1460"/>
                </a:cubicBezTo>
                <a:cubicBezTo>
                  <a:pt x="503" y="1464"/>
                  <a:pt x="502" y="1467"/>
                  <a:pt x="501" y="1468"/>
                </a:cubicBezTo>
                <a:cubicBezTo>
                  <a:pt x="494" y="1469"/>
                  <a:pt x="489" y="1470"/>
                  <a:pt x="487" y="1471"/>
                </a:cubicBezTo>
                <a:cubicBezTo>
                  <a:pt x="494" y="1476"/>
                  <a:pt x="501" y="1482"/>
                  <a:pt x="508" y="1488"/>
                </a:cubicBezTo>
                <a:cubicBezTo>
                  <a:pt x="508" y="1484"/>
                  <a:pt x="507" y="1480"/>
                  <a:pt x="507" y="1475"/>
                </a:cubicBezTo>
                <a:cubicBezTo>
                  <a:pt x="511" y="1479"/>
                  <a:pt x="514" y="1482"/>
                  <a:pt x="517" y="1484"/>
                </a:cubicBezTo>
                <a:cubicBezTo>
                  <a:pt x="514" y="1473"/>
                  <a:pt x="511" y="1461"/>
                  <a:pt x="507" y="1448"/>
                </a:cubicBezTo>
                <a:cubicBezTo>
                  <a:pt x="512" y="1450"/>
                  <a:pt x="515" y="1451"/>
                  <a:pt x="518" y="1452"/>
                </a:cubicBezTo>
                <a:close/>
                <a:moveTo>
                  <a:pt x="798" y="1396"/>
                </a:moveTo>
                <a:cubicBezTo>
                  <a:pt x="782" y="1365"/>
                  <a:pt x="768" y="1335"/>
                  <a:pt x="752" y="1304"/>
                </a:cubicBezTo>
                <a:cubicBezTo>
                  <a:pt x="752" y="1328"/>
                  <a:pt x="777" y="1378"/>
                  <a:pt x="798" y="1396"/>
                </a:cubicBezTo>
                <a:close/>
                <a:moveTo>
                  <a:pt x="798" y="920"/>
                </a:moveTo>
                <a:cubicBezTo>
                  <a:pt x="806" y="920"/>
                  <a:pt x="812" y="920"/>
                  <a:pt x="819" y="920"/>
                </a:cubicBezTo>
                <a:cubicBezTo>
                  <a:pt x="829" y="914"/>
                  <a:pt x="835" y="922"/>
                  <a:pt x="841" y="929"/>
                </a:cubicBezTo>
                <a:cubicBezTo>
                  <a:pt x="844" y="927"/>
                  <a:pt x="847" y="925"/>
                  <a:pt x="852" y="923"/>
                </a:cubicBezTo>
                <a:cubicBezTo>
                  <a:pt x="851" y="918"/>
                  <a:pt x="850" y="913"/>
                  <a:pt x="850" y="905"/>
                </a:cubicBezTo>
                <a:cubicBezTo>
                  <a:pt x="847" y="910"/>
                  <a:pt x="845" y="912"/>
                  <a:pt x="844" y="915"/>
                </a:cubicBezTo>
                <a:cubicBezTo>
                  <a:pt x="842" y="910"/>
                  <a:pt x="841" y="906"/>
                  <a:pt x="838" y="899"/>
                </a:cubicBezTo>
                <a:cubicBezTo>
                  <a:pt x="833" y="911"/>
                  <a:pt x="826" y="913"/>
                  <a:pt x="818" y="911"/>
                </a:cubicBezTo>
                <a:cubicBezTo>
                  <a:pt x="809" y="908"/>
                  <a:pt x="803" y="911"/>
                  <a:pt x="798" y="920"/>
                </a:cubicBezTo>
                <a:close/>
                <a:moveTo>
                  <a:pt x="217" y="1159"/>
                </a:moveTo>
                <a:cubicBezTo>
                  <a:pt x="237" y="1160"/>
                  <a:pt x="246" y="1151"/>
                  <a:pt x="249" y="1131"/>
                </a:cubicBezTo>
                <a:cubicBezTo>
                  <a:pt x="250" y="1126"/>
                  <a:pt x="254" y="1122"/>
                  <a:pt x="256" y="1117"/>
                </a:cubicBezTo>
                <a:cubicBezTo>
                  <a:pt x="258" y="1113"/>
                  <a:pt x="260" y="1110"/>
                  <a:pt x="261" y="1105"/>
                </a:cubicBezTo>
                <a:cubicBezTo>
                  <a:pt x="261" y="1105"/>
                  <a:pt x="258" y="1103"/>
                  <a:pt x="257" y="1102"/>
                </a:cubicBezTo>
                <a:cubicBezTo>
                  <a:pt x="254" y="1105"/>
                  <a:pt x="251" y="1108"/>
                  <a:pt x="250" y="1111"/>
                </a:cubicBezTo>
                <a:cubicBezTo>
                  <a:pt x="244" y="1124"/>
                  <a:pt x="240" y="1138"/>
                  <a:pt x="230" y="1148"/>
                </a:cubicBezTo>
                <a:cubicBezTo>
                  <a:pt x="226" y="1152"/>
                  <a:pt x="222" y="1155"/>
                  <a:pt x="217" y="1159"/>
                </a:cubicBezTo>
                <a:close/>
                <a:moveTo>
                  <a:pt x="859" y="1456"/>
                </a:moveTo>
                <a:cubicBezTo>
                  <a:pt x="857" y="1459"/>
                  <a:pt x="855" y="1465"/>
                  <a:pt x="851" y="1467"/>
                </a:cubicBezTo>
                <a:cubicBezTo>
                  <a:pt x="844" y="1471"/>
                  <a:pt x="844" y="1464"/>
                  <a:pt x="841" y="1460"/>
                </a:cubicBezTo>
                <a:cubicBezTo>
                  <a:pt x="841" y="1459"/>
                  <a:pt x="834" y="1460"/>
                  <a:pt x="834" y="1461"/>
                </a:cubicBezTo>
                <a:cubicBezTo>
                  <a:pt x="832" y="1469"/>
                  <a:pt x="832" y="1477"/>
                  <a:pt x="838" y="1482"/>
                </a:cubicBezTo>
                <a:cubicBezTo>
                  <a:pt x="845" y="1480"/>
                  <a:pt x="850" y="1478"/>
                  <a:pt x="855" y="1477"/>
                </a:cubicBezTo>
                <a:cubicBezTo>
                  <a:pt x="859" y="1475"/>
                  <a:pt x="862" y="1473"/>
                  <a:pt x="866" y="1471"/>
                </a:cubicBezTo>
                <a:cubicBezTo>
                  <a:pt x="864" y="1469"/>
                  <a:pt x="863" y="1466"/>
                  <a:pt x="861" y="1463"/>
                </a:cubicBezTo>
                <a:cubicBezTo>
                  <a:pt x="860" y="1460"/>
                  <a:pt x="860" y="1457"/>
                  <a:pt x="859" y="1456"/>
                </a:cubicBezTo>
                <a:close/>
                <a:moveTo>
                  <a:pt x="1258" y="1055"/>
                </a:moveTo>
                <a:cubicBezTo>
                  <a:pt x="1258" y="1044"/>
                  <a:pt x="1258" y="1033"/>
                  <a:pt x="1258" y="1022"/>
                </a:cubicBezTo>
                <a:cubicBezTo>
                  <a:pt x="1249" y="1031"/>
                  <a:pt x="1234" y="1036"/>
                  <a:pt x="1239" y="1049"/>
                </a:cubicBezTo>
                <a:cubicBezTo>
                  <a:pt x="1247" y="1051"/>
                  <a:pt x="1252" y="1053"/>
                  <a:pt x="1258" y="1055"/>
                </a:cubicBezTo>
                <a:close/>
                <a:moveTo>
                  <a:pt x="1011" y="1781"/>
                </a:moveTo>
                <a:cubicBezTo>
                  <a:pt x="1007" y="1774"/>
                  <a:pt x="1004" y="1767"/>
                  <a:pt x="1000" y="1759"/>
                </a:cubicBezTo>
                <a:cubicBezTo>
                  <a:pt x="998" y="1764"/>
                  <a:pt x="997" y="1767"/>
                  <a:pt x="995" y="1771"/>
                </a:cubicBezTo>
                <a:cubicBezTo>
                  <a:pt x="989" y="1767"/>
                  <a:pt x="984" y="1764"/>
                  <a:pt x="979" y="1761"/>
                </a:cubicBezTo>
                <a:cubicBezTo>
                  <a:pt x="978" y="1762"/>
                  <a:pt x="978" y="1763"/>
                  <a:pt x="977" y="1764"/>
                </a:cubicBezTo>
                <a:cubicBezTo>
                  <a:pt x="987" y="1773"/>
                  <a:pt x="996" y="1781"/>
                  <a:pt x="1011" y="1781"/>
                </a:cubicBezTo>
                <a:close/>
                <a:moveTo>
                  <a:pt x="547" y="1486"/>
                </a:moveTo>
                <a:cubicBezTo>
                  <a:pt x="541" y="1488"/>
                  <a:pt x="537" y="1489"/>
                  <a:pt x="533" y="1491"/>
                </a:cubicBezTo>
                <a:cubicBezTo>
                  <a:pt x="533" y="1488"/>
                  <a:pt x="533" y="1485"/>
                  <a:pt x="533" y="1482"/>
                </a:cubicBezTo>
                <a:cubicBezTo>
                  <a:pt x="527" y="1486"/>
                  <a:pt x="530" y="1506"/>
                  <a:pt x="539" y="1517"/>
                </a:cubicBezTo>
                <a:cubicBezTo>
                  <a:pt x="538" y="1509"/>
                  <a:pt x="537" y="1503"/>
                  <a:pt x="535" y="1497"/>
                </a:cubicBezTo>
                <a:cubicBezTo>
                  <a:pt x="541" y="1499"/>
                  <a:pt x="545" y="1501"/>
                  <a:pt x="550" y="1503"/>
                </a:cubicBezTo>
                <a:cubicBezTo>
                  <a:pt x="551" y="1502"/>
                  <a:pt x="551" y="1502"/>
                  <a:pt x="552" y="1502"/>
                </a:cubicBezTo>
                <a:cubicBezTo>
                  <a:pt x="549" y="1498"/>
                  <a:pt x="547" y="1495"/>
                  <a:pt x="544" y="1491"/>
                </a:cubicBezTo>
                <a:cubicBezTo>
                  <a:pt x="544" y="1491"/>
                  <a:pt x="545" y="1490"/>
                  <a:pt x="547" y="1486"/>
                </a:cubicBezTo>
                <a:close/>
                <a:moveTo>
                  <a:pt x="878" y="563"/>
                </a:moveTo>
                <a:cubicBezTo>
                  <a:pt x="878" y="565"/>
                  <a:pt x="878" y="567"/>
                  <a:pt x="878" y="569"/>
                </a:cubicBezTo>
                <a:cubicBezTo>
                  <a:pt x="887" y="569"/>
                  <a:pt x="896" y="569"/>
                  <a:pt x="905" y="569"/>
                </a:cubicBezTo>
                <a:cubicBezTo>
                  <a:pt x="906" y="566"/>
                  <a:pt x="908" y="563"/>
                  <a:pt x="910" y="559"/>
                </a:cubicBezTo>
                <a:cubicBezTo>
                  <a:pt x="899" y="560"/>
                  <a:pt x="888" y="562"/>
                  <a:pt x="878" y="563"/>
                </a:cubicBezTo>
                <a:close/>
                <a:moveTo>
                  <a:pt x="250" y="1323"/>
                </a:moveTo>
                <a:cubicBezTo>
                  <a:pt x="250" y="1321"/>
                  <a:pt x="250" y="1318"/>
                  <a:pt x="250" y="1313"/>
                </a:cubicBezTo>
                <a:cubicBezTo>
                  <a:pt x="248" y="1314"/>
                  <a:pt x="244" y="1313"/>
                  <a:pt x="244" y="1314"/>
                </a:cubicBezTo>
                <a:cubicBezTo>
                  <a:pt x="241" y="1330"/>
                  <a:pt x="229" y="1322"/>
                  <a:pt x="219" y="1322"/>
                </a:cubicBezTo>
                <a:cubicBezTo>
                  <a:pt x="230" y="1337"/>
                  <a:pt x="240" y="1332"/>
                  <a:pt x="250" y="1323"/>
                </a:cubicBezTo>
                <a:close/>
                <a:moveTo>
                  <a:pt x="516" y="1163"/>
                </a:moveTo>
                <a:cubicBezTo>
                  <a:pt x="515" y="1164"/>
                  <a:pt x="515" y="1164"/>
                  <a:pt x="514" y="1164"/>
                </a:cubicBezTo>
                <a:cubicBezTo>
                  <a:pt x="516" y="1174"/>
                  <a:pt x="518" y="1183"/>
                  <a:pt x="520" y="1193"/>
                </a:cubicBezTo>
                <a:cubicBezTo>
                  <a:pt x="525" y="1190"/>
                  <a:pt x="529" y="1188"/>
                  <a:pt x="532" y="1186"/>
                </a:cubicBezTo>
                <a:cubicBezTo>
                  <a:pt x="526" y="1178"/>
                  <a:pt x="521" y="1171"/>
                  <a:pt x="516" y="1163"/>
                </a:cubicBezTo>
                <a:close/>
                <a:moveTo>
                  <a:pt x="785" y="1338"/>
                </a:moveTo>
                <a:cubicBezTo>
                  <a:pt x="787" y="1337"/>
                  <a:pt x="789" y="1337"/>
                  <a:pt x="791" y="1336"/>
                </a:cubicBezTo>
                <a:cubicBezTo>
                  <a:pt x="788" y="1327"/>
                  <a:pt x="785" y="1318"/>
                  <a:pt x="782" y="1308"/>
                </a:cubicBezTo>
                <a:cubicBezTo>
                  <a:pt x="781" y="1309"/>
                  <a:pt x="779" y="1309"/>
                  <a:pt x="778" y="1310"/>
                </a:cubicBezTo>
                <a:cubicBezTo>
                  <a:pt x="780" y="1319"/>
                  <a:pt x="783" y="1328"/>
                  <a:pt x="785" y="1338"/>
                </a:cubicBezTo>
                <a:close/>
                <a:moveTo>
                  <a:pt x="1020" y="1693"/>
                </a:moveTo>
                <a:cubicBezTo>
                  <a:pt x="1020" y="1694"/>
                  <a:pt x="1019" y="1695"/>
                  <a:pt x="1019" y="1696"/>
                </a:cubicBezTo>
                <a:cubicBezTo>
                  <a:pt x="1028" y="1700"/>
                  <a:pt x="1036" y="1704"/>
                  <a:pt x="1045" y="1709"/>
                </a:cubicBezTo>
                <a:cubicBezTo>
                  <a:pt x="1041" y="1697"/>
                  <a:pt x="1032" y="1693"/>
                  <a:pt x="1020" y="1693"/>
                </a:cubicBezTo>
                <a:close/>
                <a:moveTo>
                  <a:pt x="155" y="683"/>
                </a:moveTo>
                <a:cubicBezTo>
                  <a:pt x="150" y="677"/>
                  <a:pt x="147" y="672"/>
                  <a:pt x="144" y="668"/>
                </a:cubicBezTo>
                <a:cubicBezTo>
                  <a:pt x="143" y="669"/>
                  <a:pt x="139" y="671"/>
                  <a:pt x="139" y="673"/>
                </a:cubicBezTo>
                <a:cubicBezTo>
                  <a:pt x="140" y="680"/>
                  <a:pt x="144" y="683"/>
                  <a:pt x="155" y="683"/>
                </a:cubicBezTo>
                <a:close/>
                <a:moveTo>
                  <a:pt x="795" y="1440"/>
                </a:moveTo>
                <a:cubicBezTo>
                  <a:pt x="794" y="1440"/>
                  <a:pt x="793" y="1441"/>
                  <a:pt x="792" y="1442"/>
                </a:cubicBezTo>
                <a:cubicBezTo>
                  <a:pt x="796" y="1450"/>
                  <a:pt x="800" y="1458"/>
                  <a:pt x="804" y="1466"/>
                </a:cubicBezTo>
                <a:cubicBezTo>
                  <a:pt x="806" y="1465"/>
                  <a:pt x="807" y="1464"/>
                  <a:pt x="809" y="1464"/>
                </a:cubicBezTo>
                <a:cubicBezTo>
                  <a:pt x="804" y="1456"/>
                  <a:pt x="800" y="1448"/>
                  <a:pt x="795" y="1440"/>
                </a:cubicBezTo>
                <a:close/>
                <a:moveTo>
                  <a:pt x="244" y="1244"/>
                </a:moveTo>
                <a:cubicBezTo>
                  <a:pt x="251" y="1246"/>
                  <a:pt x="255" y="1248"/>
                  <a:pt x="260" y="1249"/>
                </a:cubicBezTo>
                <a:cubicBezTo>
                  <a:pt x="262" y="1250"/>
                  <a:pt x="264" y="1249"/>
                  <a:pt x="266" y="1249"/>
                </a:cubicBezTo>
                <a:cubicBezTo>
                  <a:pt x="265" y="1247"/>
                  <a:pt x="265" y="1245"/>
                  <a:pt x="263" y="1244"/>
                </a:cubicBezTo>
                <a:cubicBezTo>
                  <a:pt x="260" y="1241"/>
                  <a:pt x="256" y="1240"/>
                  <a:pt x="252" y="1238"/>
                </a:cubicBezTo>
                <a:cubicBezTo>
                  <a:pt x="250" y="1239"/>
                  <a:pt x="248" y="1241"/>
                  <a:pt x="244" y="1244"/>
                </a:cubicBezTo>
                <a:close/>
                <a:moveTo>
                  <a:pt x="803" y="1386"/>
                </a:moveTo>
                <a:cubicBezTo>
                  <a:pt x="804" y="1385"/>
                  <a:pt x="805" y="1385"/>
                  <a:pt x="806" y="1385"/>
                </a:cubicBezTo>
                <a:cubicBezTo>
                  <a:pt x="803" y="1375"/>
                  <a:pt x="799" y="1365"/>
                  <a:pt x="796" y="1355"/>
                </a:cubicBezTo>
                <a:cubicBezTo>
                  <a:pt x="794" y="1356"/>
                  <a:pt x="793" y="1356"/>
                  <a:pt x="792" y="1357"/>
                </a:cubicBezTo>
                <a:cubicBezTo>
                  <a:pt x="796" y="1367"/>
                  <a:pt x="799" y="1376"/>
                  <a:pt x="803" y="1386"/>
                </a:cubicBezTo>
                <a:close/>
                <a:moveTo>
                  <a:pt x="805" y="728"/>
                </a:moveTo>
                <a:cubicBezTo>
                  <a:pt x="804" y="731"/>
                  <a:pt x="802" y="734"/>
                  <a:pt x="803" y="737"/>
                </a:cubicBezTo>
                <a:cubicBezTo>
                  <a:pt x="804" y="743"/>
                  <a:pt x="808" y="746"/>
                  <a:pt x="816" y="745"/>
                </a:cubicBezTo>
                <a:cubicBezTo>
                  <a:pt x="812" y="740"/>
                  <a:pt x="810" y="735"/>
                  <a:pt x="805" y="728"/>
                </a:cubicBezTo>
                <a:close/>
                <a:moveTo>
                  <a:pt x="432" y="849"/>
                </a:moveTo>
                <a:cubicBezTo>
                  <a:pt x="433" y="850"/>
                  <a:pt x="434" y="851"/>
                  <a:pt x="435" y="852"/>
                </a:cubicBezTo>
                <a:cubicBezTo>
                  <a:pt x="417" y="856"/>
                  <a:pt x="415" y="858"/>
                  <a:pt x="419" y="865"/>
                </a:cubicBezTo>
                <a:cubicBezTo>
                  <a:pt x="423" y="860"/>
                  <a:pt x="428" y="855"/>
                  <a:pt x="432" y="849"/>
                </a:cubicBezTo>
                <a:close/>
                <a:moveTo>
                  <a:pt x="815" y="1475"/>
                </a:moveTo>
                <a:cubicBezTo>
                  <a:pt x="821" y="1473"/>
                  <a:pt x="830" y="1483"/>
                  <a:pt x="832" y="1469"/>
                </a:cubicBezTo>
                <a:cubicBezTo>
                  <a:pt x="828" y="1468"/>
                  <a:pt x="824" y="1467"/>
                  <a:pt x="821" y="1466"/>
                </a:cubicBezTo>
                <a:cubicBezTo>
                  <a:pt x="819" y="1468"/>
                  <a:pt x="817" y="1471"/>
                  <a:pt x="815" y="1475"/>
                </a:cubicBezTo>
                <a:close/>
                <a:moveTo>
                  <a:pt x="1144" y="1156"/>
                </a:moveTo>
                <a:cubicBezTo>
                  <a:pt x="1149" y="1160"/>
                  <a:pt x="1151" y="1163"/>
                  <a:pt x="1155" y="1164"/>
                </a:cubicBezTo>
                <a:cubicBezTo>
                  <a:pt x="1155" y="1164"/>
                  <a:pt x="1159" y="1160"/>
                  <a:pt x="1159" y="1158"/>
                </a:cubicBezTo>
                <a:cubicBezTo>
                  <a:pt x="1159" y="1156"/>
                  <a:pt x="1157" y="1152"/>
                  <a:pt x="1155" y="1152"/>
                </a:cubicBezTo>
                <a:cubicBezTo>
                  <a:pt x="1152" y="1152"/>
                  <a:pt x="1149" y="1154"/>
                  <a:pt x="1144" y="1156"/>
                </a:cubicBezTo>
                <a:close/>
                <a:moveTo>
                  <a:pt x="1127" y="1142"/>
                </a:moveTo>
                <a:cubicBezTo>
                  <a:pt x="1125" y="1152"/>
                  <a:pt x="1129" y="1154"/>
                  <a:pt x="1142" y="1153"/>
                </a:cubicBezTo>
                <a:cubicBezTo>
                  <a:pt x="1137" y="1149"/>
                  <a:pt x="1132" y="1146"/>
                  <a:pt x="1127" y="1142"/>
                </a:cubicBezTo>
                <a:close/>
                <a:moveTo>
                  <a:pt x="1095" y="1201"/>
                </a:moveTo>
                <a:cubicBezTo>
                  <a:pt x="1104" y="1200"/>
                  <a:pt x="1112" y="1197"/>
                  <a:pt x="1115" y="1185"/>
                </a:cubicBezTo>
                <a:cubicBezTo>
                  <a:pt x="1107" y="1192"/>
                  <a:pt x="1101" y="1196"/>
                  <a:pt x="1095" y="1201"/>
                </a:cubicBezTo>
                <a:close/>
                <a:moveTo>
                  <a:pt x="832" y="1551"/>
                </a:moveTo>
                <a:cubicBezTo>
                  <a:pt x="831" y="1551"/>
                  <a:pt x="831" y="1552"/>
                  <a:pt x="830" y="1552"/>
                </a:cubicBezTo>
                <a:cubicBezTo>
                  <a:pt x="831" y="1558"/>
                  <a:pt x="833" y="1564"/>
                  <a:pt x="834" y="1570"/>
                </a:cubicBezTo>
                <a:cubicBezTo>
                  <a:pt x="835" y="1571"/>
                  <a:pt x="837" y="1572"/>
                  <a:pt x="839" y="1573"/>
                </a:cubicBezTo>
                <a:cubicBezTo>
                  <a:pt x="839" y="1572"/>
                  <a:pt x="840" y="1569"/>
                  <a:pt x="840" y="1568"/>
                </a:cubicBezTo>
                <a:cubicBezTo>
                  <a:pt x="838" y="1562"/>
                  <a:pt x="835" y="1557"/>
                  <a:pt x="832" y="155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8C9BE642-15A8-452B-B3B4-2F9CEDBAAB20}"/>
              </a:ext>
            </a:extLst>
          </p:cNvPr>
          <p:cNvSpPr>
            <a:spLocks/>
          </p:cNvSpPr>
          <p:nvPr/>
        </p:nvSpPr>
        <p:spPr bwMode="auto">
          <a:xfrm>
            <a:off x="1846263" y="2085975"/>
            <a:ext cx="446088" cy="258763"/>
          </a:xfrm>
          <a:custGeom>
            <a:avLst/>
            <a:gdLst>
              <a:gd name="T0" fmla="*/ 91 w 245"/>
              <a:gd name="T1" fmla="*/ 102 h 142"/>
              <a:gd name="T2" fmla="*/ 83 w 245"/>
              <a:gd name="T3" fmla="*/ 119 h 142"/>
              <a:gd name="T4" fmla="*/ 92 w 245"/>
              <a:gd name="T5" fmla="*/ 135 h 142"/>
              <a:gd name="T6" fmla="*/ 100 w 245"/>
              <a:gd name="T7" fmla="*/ 135 h 142"/>
              <a:gd name="T8" fmla="*/ 101 w 245"/>
              <a:gd name="T9" fmla="*/ 139 h 142"/>
              <a:gd name="T10" fmla="*/ 89 w 245"/>
              <a:gd name="T11" fmla="*/ 141 h 142"/>
              <a:gd name="T12" fmla="*/ 36 w 245"/>
              <a:gd name="T13" fmla="*/ 141 h 142"/>
              <a:gd name="T14" fmla="*/ 27 w 245"/>
              <a:gd name="T15" fmla="*/ 140 h 142"/>
              <a:gd name="T16" fmla="*/ 8 w 245"/>
              <a:gd name="T17" fmla="*/ 123 h 142"/>
              <a:gd name="T18" fmla="*/ 13 w 245"/>
              <a:gd name="T19" fmla="*/ 113 h 142"/>
              <a:gd name="T20" fmla="*/ 20 w 245"/>
              <a:gd name="T21" fmla="*/ 105 h 142"/>
              <a:gd name="T22" fmla="*/ 29 w 245"/>
              <a:gd name="T23" fmla="*/ 87 h 142"/>
              <a:gd name="T24" fmla="*/ 89 w 245"/>
              <a:gd name="T25" fmla="*/ 58 h 142"/>
              <a:gd name="T26" fmla="*/ 87 w 245"/>
              <a:gd name="T27" fmla="*/ 53 h 142"/>
              <a:gd name="T28" fmla="*/ 45 w 245"/>
              <a:gd name="T29" fmla="*/ 56 h 142"/>
              <a:gd name="T30" fmla="*/ 12 w 245"/>
              <a:gd name="T31" fmla="*/ 72 h 142"/>
              <a:gd name="T32" fmla="*/ 17 w 245"/>
              <a:gd name="T33" fmla="*/ 83 h 142"/>
              <a:gd name="T34" fmla="*/ 7 w 245"/>
              <a:gd name="T35" fmla="*/ 83 h 142"/>
              <a:gd name="T36" fmla="*/ 0 w 245"/>
              <a:gd name="T37" fmla="*/ 69 h 142"/>
              <a:gd name="T38" fmla="*/ 6 w 245"/>
              <a:gd name="T39" fmla="*/ 66 h 142"/>
              <a:gd name="T40" fmla="*/ 9 w 245"/>
              <a:gd name="T41" fmla="*/ 31 h 142"/>
              <a:gd name="T42" fmla="*/ 37 w 245"/>
              <a:gd name="T43" fmla="*/ 8 h 142"/>
              <a:gd name="T44" fmla="*/ 49 w 245"/>
              <a:gd name="T45" fmla="*/ 9 h 142"/>
              <a:gd name="T46" fmla="*/ 81 w 245"/>
              <a:gd name="T47" fmla="*/ 6 h 142"/>
              <a:gd name="T48" fmla="*/ 123 w 245"/>
              <a:gd name="T49" fmla="*/ 13 h 142"/>
              <a:gd name="T50" fmla="*/ 176 w 245"/>
              <a:gd name="T51" fmla="*/ 16 h 142"/>
              <a:gd name="T52" fmla="*/ 189 w 245"/>
              <a:gd name="T53" fmla="*/ 17 h 142"/>
              <a:gd name="T54" fmla="*/ 227 w 245"/>
              <a:gd name="T55" fmla="*/ 32 h 142"/>
              <a:gd name="T56" fmla="*/ 242 w 245"/>
              <a:gd name="T57" fmla="*/ 71 h 142"/>
              <a:gd name="T58" fmla="*/ 220 w 245"/>
              <a:gd name="T59" fmla="*/ 98 h 142"/>
              <a:gd name="T60" fmla="*/ 207 w 245"/>
              <a:gd name="T61" fmla="*/ 98 h 142"/>
              <a:gd name="T62" fmla="*/ 204 w 245"/>
              <a:gd name="T63" fmla="*/ 112 h 142"/>
              <a:gd name="T64" fmla="*/ 162 w 245"/>
              <a:gd name="T65" fmla="*/ 91 h 142"/>
              <a:gd name="T66" fmla="*/ 151 w 245"/>
              <a:gd name="T67" fmla="*/ 96 h 142"/>
              <a:gd name="T68" fmla="*/ 141 w 245"/>
              <a:gd name="T69" fmla="*/ 113 h 142"/>
              <a:gd name="T70" fmla="*/ 102 w 245"/>
              <a:gd name="T71" fmla="*/ 114 h 142"/>
              <a:gd name="T72" fmla="*/ 91 w 245"/>
              <a:gd name="T73" fmla="*/ 10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5" h="142">
                <a:moveTo>
                  <a:pt x="91" y="102"/>
                </a:moveTo>
                <a:cubicBezTo>
                  <a:pt x="88" y="109"/>
                  <a:pt x="85" y="114"/>
                  <a:pt x="83" y="119"/>
                </a:cubicBezTo>
                <a:cubicBezTo>
                  <a:pt x="78" y="130"/>
                  <a:pt x="80" y="133"/>
                  <a:pt x="92" y="135"/>
                </a:cubicBezTo>
                <a:cubicBezTo>
                  <a:pt x="95" y="135"/>
                  <a:pt x="97" y="135"/>
                  <a:pt x="100" y="135"/>
                </a:cubicBezTo>
                <a:cubicBezTo>
                  <a:pt x="100" y="136"/>
                  <a:pt x="100" y="138"/>
                  <a:pt x="101" y="139"/>
                </a:cubicBezTo>
                <a:cubicBezTo>
                  <a:pt x="97" y="140"/>
                  <a:pt x="92" y="142"/>
                  <a:pt x="89" y="141"/>
                </a:cubicBezTo>
                <a:cubicBezTo>
                  <a:pt x="71" y="135"/>
                  <a:pt x="54" y="137"/>
                  <a:pt x="36" y="141"/>
                </a:cubicBezTo>
                <a:cubicBezTo>
                  <a:pt x="32" y="142"/>
                  <a:pt x="29" y="142"/>
                  <a:pt x="27" y="140"/>
                </a:cubicBezTo>
                <a:cubicBezTo>
                  <a:pt x="20" y="134"/>
                  <a:pt x="14" y="128"/>
                  <a:pt x="8" y="123"/>
                </a:cubicBezTo>
                <a:cubicBezTo>
                  <a:pt x="10" y="119"/>
                  <a:pt x="11" y="115"/>
                  <a:pt x="13" y="113"/>
                </a:cubicBezTo>
                <a:cubicBezTo>
                  <a:pt x="15" y="110"/>
                  <a:pt x="17" y="107"/>
                  <a:pt x="20" y="105"/>
                </a:cubicBezTo>
                <a:cubicBezTo>
                  <a:pt x="31" y="97"/>
                  <a:pt x="31" y="97"/>
                  <a:pt x="29" y="87"/>
                </a:cubicBezTo>
                <a:cubicBezTo>
                  <a:pt x="53" y="84"/>
                  <a:pt x="70" y="69"/>
                  <a:pt x="89" y="58"/>
                </a:cubicBezTo>
                <a:cubicBezTo>
                  <a:pt x="88" y="56"/>
                  <a:pt x="88" y="55"/>
                  <a:pt x="87" y="53"/>
                </a:cubicBezTo>
                <a:cubicBezTo>
                  <a:pt x="73" y="54"/>
                  <a:pt x="59" y="55"/>
                  <a:pt x="45" y="56"/>
                </a:cubicBezTo>
                <a:cubicBezTo>
                  <a:pt x="43" y="72"/>
                  <a:pt x="43" y="72"/>
                  <a:pt x="12" y="72"/>
                </a:cubicBezTo>
                <a:cubicBezTo>
                  <a:pt x="13" y="76"/>
                  <a:pt x="15" y="79"/>
                  <a:pt x="17" y="83"/>
                </a:cubicBezTo>
                <a:cubicBezTo>
                  <a:pt x="13" y="83"/>
                  <a:pt x="10" y="83"/>
                  <a:pt x="7" y="83"/>
                </a:cubicBezTo>
                <a:cubicBezTo>
                  <a:pt x="4" y="78"/>
                  <a:pt x="2" y="74"/>
                  <a:pt x="0" y="69"/>
                </a:cubicBezTo>
                <a:cubicBezTo>
                  <a:pt x="3" y="68"/>
                  <a:pt x="5" y="66"/>
                  <a:pt x="6" y="66"/>
                </a:cubicBezTo>
                <a:cubicBezTo>
                  <a:pt x="7" y="53"/>
                  <a:pt x="4" y="40"/>
                  <a:pt x="9" y="31"/>
                </a:cubicBezTo>
                <a:cubicBezTo>
                  <a:pt x="15" y="21"/>
                  <a:pt x="27" y="15"/>
                  <a:pt x="37" y="8"/>
                </a:cubicBezTo>
                <a:cubicBezTo>
                  <a:pt x="40" y="6"/>
                  <a:pt x="45" y="8"/>
                  <a:pt x="49" y="9"/>
                </a:cubicBezTo>
                <a:cubicBezTo>
                  <a:pt x="58" y="2"/>
                  <a:pt x="70" y="0"/>
                  <a:pt x="81" y="6"/>
                </a:cubicBezTo>
                <a:cubicBezTo>
                  <a:pt x="95" y="14"/>
                  <a:pt x="109" y="13"/>
                  <a:pt x="123" y="13"/>
                </a:cubicBezTo>
                <a:cubicBezTo>
                  <a:pt x="141" y="13"/>
                  <a:pt x="158" y="15"/>
                  <a:pt x="176" y="16"/>
                </a:cubicBezTo>
                <a:cubicBezTo>
                  <a:pt x="181" y="17"/>
                  <a:pt x="185" y="17"/>
                  <a:pt x="189" y="17"/>
                </a:cubicBezTo>
                <a:cubicBezTo>
                  <a:pt x="205" y="15"/>
                  <a:pt x="215" y="21"/>
                  <a:pt x="227" y="32"/>
                </a:cubicBezTo>
                <a:cubicBezTo>
                  <a:pt x="239" y="44"/>
                  <a:pt x="239" y="57"/>
                  <a:pt x="242" y="71"/>
                </a:cubicBezTo>
                <a:cubicBezTo>
                  <a:pt x="245" y="85"/>
                  <a:pt x="235" y="97"/>
                  <a:pt x="220" y="98"/>
                </a:cubicBezTo>
                <a:cubicBezTo>
                  <a:pt x="216" y="98"/>
                  <a:pt x="212" y="98"/>
                  <a:pt x="207" y="98"/>
                </a:cubicBezTo>
                <a:cubicBezTo>
                  <a:pt x="206" y="103"/>
                  <a:pt x="205" y="107"/>
                  <a:pt x="204" y="112"/>
                </a:cubicBezTo>
                <a:cubicBezTo>
                  <a:pt x="189" y="104"/>
                  <a:pt x="176" y="97"/>
                  <a:pt x="162" y="91"/>
                </a:cubicBezTo>
                <a:cubicBezTo>
                  <a:pt x="157" y="88"/>
                  <a:pt x="153" y="89"/>
                  <a:pt x="151" y="96"/>
                </a:cubicBezTo>
                <a:cubicBezTo>
                  <a:pt x="148" y="102"/>
                  <a:pt x="145" y="108"/>
                  <a:pt x="141" y="113"/>
                </a:cubicBezTo>
                <a:cubicBezTo>
                  <a:pt x="130" y="124"/>
                  <a:pt x="113" y="124"/>
                  <a:pt x="102" y="114"/>
                </a:cubicBezTo>
                <a:cubicBezTo>
                  <a:pt x="98" y="111"/>
                  <a:pt x="95" y="107"/>
                  <a:pt x="91" y="10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CBD233D3-43FA-4E2C-BDC6-45B69D6D61A0}"/>
              </a:ext>
            </a:extLst>
          </p:cNvPr>
          <p:cNvSpPr>
            <a:spLocks/>
          </p:cNvSpPr>
          <p:nvPr/>
        </p:nvSpPr>
        <p:spPr bwMode="auto">
          <a:xfrm>
            <a:off x="2017713" y="2811463"/>
            <a:ext cx="109538" cy="211138"/>
          </a:xfrm>
          <a:custGeom>
            <a:avLst/>
            <a:gdLst>
              <a:gd name="T0" fmla="*/ 20 w 60"/>
              <a:gd name="T1" fmla="*/ 115 h 116"/>
              <a:gd name="T2" fmla="*/ 12 w 60"/>
              <a:gd name="T3" fmla="*/ 116 h 116"/>
              <a:gd name="T4" fmla="*/ 10 w 60"/>
              <a:gd name="T5" fmla="*/ 105 h 116"/>
              <a:gd name="T6" fmla="*/ 0 w 60"/>
              <a:gd name="T7" fmla="*/ 107 h 116"/>
              <a:gd name="T8" fmla="*/ 7 w 60"/>
              <a:gd name="T9" fmla="*/ 69 h 116"/>
              <a:gd name="T10" fmla="*/ 2 w 60"/>
              <a:gd name="T11" fmla="*/ 69 h 116"/>
              <a:gd name="T12" fmla="*/ 16 w 60"/>
              <a:gd name="T13" fmla="*/ 41 h 116"/>
              <a:gd name="T14" fmla="*/ 20 w 60"/>
              <a:gd name="T15" fmla="*/ 29 h 116"/>
              <a:gd name="T16" fmla="*/ 29 w 60"/>
              <a:gd name="T17" fmla="*/ 15 h 116"/>
              <a:gd name="T18" fmla="*/ 35 w 60"/>
              <a:gd name="T19" fmla="*/ 16 h 116"/>
              <a:gd name="T20" fmla="*/ 52 w 60"/>
              <a:gd name="T21" fmla="*/ 1 h 116"/>
              <a:gd name="T22" fmla="*/ 49 w 60"/>
              <a:gd name="T23" fmla="*/ 12 h 116"/>
              <a:gd name="T24" fmla="*/ 51 w 60"/>
              <a:gd name="T25" fmla="*/ 12 h 116"/>
              <a:gd name="T26" fmla="*/ 60 w 60"/>
              <a:gd name="T27" fmla="*/ 0 h 116"/>
              <a:gd name="T28" fmla="*/ 57 w 60"/>
              <a:gd name="T29" fmla="*/ 20 h 116"/>
              <a:gd name="T30" fmla="*/ 56 w 60"/>
              <a:gd name="T31" fmla="*/ 26 h 116"/>
              <a:gd name="T32" fmla="*/ 46 w 60"/>
              <a:gd name="T33" fmla="*/ 39 h 116"/>
              <a:gd name="T34" fmla="*/ 33 w 60"/>
              <a:gd name="T35" fmla="*/ 52 h 116"/>
              <a:gd name="T36" fmla="*/ 42 w 60"/>
              <a:gd name="T37" fmla="*/ 55 h 116"/>
              <a:gd name="T38" fmla="*/ 46 w 60"/>
              <a:gd name="T39" fmla="*/ 45 h 116"/>
              <a:gd name="T40" fmla="*/ 39 w 60"/>
              <a:gd name="T41" fmla="*/ 63 h 116"/>
              <a:gd name="T42" fmla="*/ 33 w 60"/>
              <a:gd name="T43" fmla="*/ 78 h 116"/>
              <a:gd name="T44" fmla="*/ 27 w 60"/>
              <a:gd name="T45" fmla="*/ 104 h 116"/>
              <a:gd name="T46" fmla="*/ 20 w 60"/>
              <a:gd name="T47" fmla="*/ 11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0" h="116">
                <a:moveTo>
                  <a:pt x="20" y="115"/>
                </a:moveTo>
                <a:cubicBezTo>
                  <a:pt x="19" y="116"/>
                  <a:pt x="16" y="116"/>
                  <a:pt x="12" y="116"/>
                </a:cubicBezTo>
                <a:cubicBezTo>
                  <a:pt x="11" y="113"/>
                  <a:pt x="11" y="109"/>
                  <a:pt x="10" y="105"/>
                </a:cubicBezTo>
                <a:cubicBezTo>
                  <a:pt x="7" y="106"/>
                  <a:pt x="4" y="106"/>
                  <a:pt x="0" y="107"/>
                </a:cubicBezTo>
                <a:cubicBezTo>
                  <a:pt x="2" y="94"/>
                  <a:pt x="5" y="82"/>
                  <a:pt x="7" y="69"/>
                </a:cubicBezTo>
                <a:cubicBezTo>
                  <a:pt x="8" y="69"/>
                  <a:pt x="6" y="69"/>
                  <a:pt x="2" y="69"/>
                </a:cubicBezTo>
                <a:cubicBezTo>
                  <a:pt x="7" y="59"/>
                  <a:pt x="12" y="50"/>
                  <a:pt x="16" y="41"/>
                </a:cubicBezTo>
                <a:cubicBezTo>
                  <a:pt x="18" y="37"/>
                  <a:pt x="19" y="32"/>
                  <a:pt x="20" y="29"/>
                </a:cubicBezTo>
                <a:cubicBezTo>
                  <a:pt x="23" y="24"/>
                  <a:pt x="26" y="20"/>
                  <a:pt x="29" y="15"/>
                </a:cubicBezTo>
                <a:cubicBezTo>
                  <a:pt x="31" y="16"/>
                  <a:pt x="34" y="16"/>
                  <a:pt x="35" y="16"/>
                </a:cubicBezTo>
                <a:cubicBezTo>
                  <a:pt x="40" y="11"/>
                  <a:pt x="45" y="7"/>
                  <a:pt x="52" y="1"/>
                </a:cubicBezTo>
                <a:cubicBezTo>
                  <a:pt x="50" y="7"/>
                  <a:pt x="50" y="9"/>
                  <a:pt x="49" y="12"/>
                </a:cubicBezTo>
                <a:cubicBezTo>
                  <a:pt x="50" y="12"/>
                  <a:pt x="50" y="12"/>
                  <a:pt x="51" y="12"/>
                </a:cubicBezTo>
                <a:cubicBezTo>
                  <a:pt x="53" y="9"/>
                  <a:pt x="55" y="6"/>
                  <a:pt x="60" y="0"/>
                </a:cubicBezTo>
                <a:cubicBezTo>
                  <a:pt x="59" y="9"/>
                  <a:pt x="58" y="14"/>
                  <a:pt x="57" y="20"/>
                </a:cubicBezTo>
                <a:cubicBezTo>
                  <a:pt x="57" y="22"/>
                  <a:pt x="56" y="25"/>
                  <a:pt x="56" y="26"/>
                </a:cubicBezTo>
                <a:cubicBezTo>
                  <a:pt x="59" y="36"/>
                  <a:pt x="55" y="38"/>
                  <a:pt x="46" y="39"/>
                </a:cubicBezTo>
                <a:cubicBezTo>
                  <a:pt x="38" y="39"/>
                  <a:pt x="32" y="42"/>
                  <a:pt x="33" y="52"/>
                </a:cubicBezTo>
                <a:cubicBezTo>
                  <a:pt x="36" y="53"/>
                  <a:pt x="38" y="54"/>
                  <a:pt x="42" y="55"/>
                </a:cubicBezTo>
                <a:cubicBezTo>
                  <a:pt x="43" y="51"/>
                  <a:pt x="45" y="48"/>
                  <a:pt x="46" y="45"/>
                </a:cubicBezTo>
                <a:cubicBezTo>
                  <a:pt x="51" y="55"/>
                  <a:pt x="49" y="58"/>
                  <a:pt x="39" y="63"/>
                </a:cubicBezTo>
                <a:cubicBezTo>
                  <a:pt x="35" y="65"/>
                  <a:pt x="31" y="74"/>
                  <a:pt x="33" y="78"/>
                </a:cubicBezTo>
                <a:cubicBezTo>
                  <a:pt x="37" y="89"/>
                  <a:pt x="32" y="96"/>
                  <a:pt x="27" y="104"/>
                </a:cubicBezTo>
                <a:cubicBezTo>
                  <a:pt x="25" y="107"/>
                  <a:pt x="23" y="110"/>
                  <a:pt x="20" y="11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0098D70-75C5-4F92-817A-E137DFFC7919}"/>
              </a:ext>
            </a:extLst>
          </p:cNvPr>
          <p:cNvSpPr>
            <a:spLocks/>
          </p:cNvSpPr>
          <p:nvPr/>
        </p:nvSpPr>
        <p:spPr bwMode="auto">
          <a:xfrm>
            <a:off x="2241550" y="2700338"/>
            <a:ext cx="55563" cy="107950"/>
          </a:xfrm>
          <a:custGeom>
            <a:avLst/>
            <a:gdLst>
              <a:gd name="T0" fmla="*/ 8 w 31"/>
              <a:gd name="T1" fmla="*/ 59 h 59"/>
              <a:gd name="T2" fmla="*/ 1 w 31"/>
              <a:gd name="T3" fmla="*/ 53 h 59"/>
              <a:gd name="T4" fmla="*/ 10 w 31"/>
              <a:gd name="T5" fmla="*/ 30 h 59"/>
              <a:gd name="T6" fmla="*/ 10 w 31"/>
              <a:gd name="T7" fmla="*/ 9 h 59"/>
              <a:gd name="T8" fmla="*/ 16 w 31"/>
              <a:gd name="T9" fmla="*/ 13 h 59"/>
              <a:gd name="T10" fmla="*/ 21 w 31"/>
              <a:gd name="T11" fmla="*/ 0 h 59"/>
              <a:gd name="T12" fmla="*/ 24 w 31"/>
              <a:gd name="T13" fmla="*/ 29 h 59"/>
              <a:gd name="T14" fmla="*/ 11 w 31"/>
              <a:gd name="T15" fmla="*/ 45 h 59"/>
              <a:gd name="T16" fmla="*/ 11 w 31"/>
              <a:gd name="T17" fmla="*/ 57 h 59"/>
              <a:gd name="T18" fmla="*/ 8 w 31"/>
              <a:gd name="T19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" h="59">
                <a:moveTo>
                  <a:pt x="8" y="59"/>
                </a:moveTo>
                <a:cubicBezTo>
                  <a:pt x="5" y="57"/>
                  <a:pt x="0" y="54"/>
                  <a:pt x="1" y="53"/>
                </a:cubicBezTo>
                <a:cubicBezTo>
                  <a:pt x="3" y="45"/>
                  <a:pt x="6" y="38"/>
                  <a:pt x="10" y="30"/>
                </a:cubicBezTo>
                <a:cubicBezTo>
                  <a:pt x="2" y="25"/>
                  <a:pt x="2" y="19"/>
                  <a:pt x="10" y="9"/>
                </a:cubicBezTo>
                <a:cubicBezTo>
                  <a:pt x="12" y="10"/>
                  <a:pt x="14" y="11"/>
                  <a:pt x="16" y="13"/>
                </a:cubicBezTo>
                <a:cubicBezTo>
                  <a:pt x="18" y="9"/>
                  <a:pt x="19" y="5"/>
                  <a:pt x="21" y="0"/>
                </a:cubicBezTo>
                <a:cubicBezTo>
                  <a:pt x="31" y="9"/>
                  <a:pt x="24" y="20"/>
                  <a:pt x="24" y="29"/>
                </a:cubicBezTo>
                <a:cubicBezTo>
                  <a:pt x="25" y="33"/>
                  <a:pt x="21" y="44"/>
                  <a:pt x="11" y="45"/>
                </a:cubicBezTo>
                <a:cubicBezTo>
                  <a:pt x="11" y="49"/>
                  <a:pt x="11" y="53"/>
                  <a:pt x="11" y="57"/>
                </a:cubicBezTo>
                <a:cubicBezTo>
                  <a:pt x="10" y="58"/>
                  <a:pt x="9" y="59"/>
                  <a:pt x="8" y="5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9AD388CD-E798-4859-A851-3A6988938D0B}"/>
              </a:ext>
            </a:extLst>
          </p:cNvPr>
          <p:cNvSpPr>
            <a:spLocks/>
          </p:cNvSpPr>
          <p:nvPr/>
        </p:nvSpPr>
        <p:spPr bwMode="auto">
          <a:xfrm>
            <a:off x="2444750" y="2468563"/>
            <a:ext cx="82550" cy="63500"/>
          </a:xfrm>
          <a:custGeom>
            <a:avLst/>
            <a:gdLst>
              <a:gd name="T0" fmla="*/ 7 w 45"/>
              <a:gd name="T1" fmla="*/ 6 h 35"/>
              <a:gd name="T2" fmla="*/ 7 w 45"/>
              <a:gd name="T3" fmla="*/ 11 h 35"/>
              <a:gd name="T4" fmla="*/ 26 w 45"/>
              <a:gd name="T5" fmla="*/ 0 h 35"/>
              <a:gd name="T6" fmla="*/ 41 w 45"/>
              <a:gd name="T7" fmla="*/ 35 h 35"/>
              <a:gd name="T8" fmla="*/ 0 w 45"/>
              <a:gd name="T9" fmla="*/ 12 h 35"/>
              <a:gd name="T10" fmla="*/ 5 w 45"/>
              <a:gd name="T11" fmla="*/ 4 h 35"/>
              <a:gd name="T12" fmla="*/ 7 w 45"/>
              <a:gd name="T13" fmla="*/ 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35">
                <a:moveTo>
                  <a:pt x="7" y="6"/>
                </a:moveTo>
                <a:cubicBezTo>
                  <a:pt x="7" y="7"/>
                  <a:pt x="7" y="9"/>
                  <a:pt x="7" y="11"/>
                </a:cubicBezTo>
                <a:cubicBezTo>
                  <a:pt x="14" y="7"/>
                  <a:pt x="19" y="4"/>
                  <a:pt x="26" y="0"/>
                </a:cubicBezTo>
                <a:cubicBezTo>
                  <a:pt x="38" y="8"/>
                  <a:pt x="45" y="26"/>
                  <a:pt x="41" y="35"/>
                </a:cubicBezTo>
                <a:cubicBezTo>
                  <a:pt x="28" y="28"/>
                  <a:pt x="14" y="20"/>
                  <a:pt x="0" y="12"/>
                </a:cubicBezTo>
                <a:cubicBezTo>
                  <a:pt x="1" y="11"/>
                  <a:pt x="3" y="7"/>
                  <a:pt x="5" y="4"/>
                </a:cubicBezTo>
                <a:cubicBezTo>
                  <a:pt x="6" y="5"/>
                  <a:pt x="6" y="5"/>
                  <a:pt x="7" y="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34EDE34C-F707-4007-B19F-BD09708F8B31}"/>
              </a:ext>
            </a:extLst>
          </p:cNvPr>
          <p:cNvSpPr>
            <a:spLocks/>
          </p:cNvSpPr>
          <p:nvPr/>
        </p:nvSpPr>
        <p:spPr bwMode="auto">
          <a:xfrm>
            <a:off x="2432050" y="2422525"/>
            <a:ext cx="31750" cy="28575"/>
          </a:xfrm>
          <a:custGeom>
            <a:avLst/>
            <a:gdLst>
              <a:gd name="T0" fmla="*/ 8 w 17"/>
              <a:gd name="T1" fmla="*/ 0 h 16"/>
              <a:gd name="T2" fmla="*/ 17 w 17"/>
              <a:gd name="T3" fmla="*/ 4 h 16"/>
              <a:gd name="T4" fmla="*/ 9 w 17"/>
              <a:gd name="T5" fmla="*/ 16 h 16"/>
              <a:gd name="T6" fmla="*/ 9 w 17"/>
              <a:gd name="T7" fmla="*/ 0 h 16"/>
              <a:gd name="T8" fmla="*/ 8 w 17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6">
                <a:moveTo>
                  <a:pt x="8" y="0"/>
                </a:moveTo>
                <a:cubicBezTo>
                  <a:pt x="11" y="2"/>
                  <a:pt x="14" y="3"/>
                  <a:pt x="17" y="4"/>
                </a:cubicBezTo>
                <a:cubicBezTo>
                  <a:pt x="14" y="9"/>
                  <a:pt x="11" y="12"/>
                  <a:pt x="9" y="16"/>
                </a:cubicBezTo>
                <a:cubicBezTo>
                  <a:pt x="0" y="9"/>
                  <a:pt x="0" y="9"/>
                  <a:pt x="9" y="0"/>
                </a:cubicBezTo>
                <a:cubicBezTo>
                  <a:pt x="9" y="0"/>
                  <a:pt x="8" y="0"/>
                  <a:pt x="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910927A2-DF8B-4474-86B3-49CE7208D0FC}"/>
              </a:ext>
            </a:extLst>
          </p:cNvPr>
          <p:cNvSpPr>
            <a:spLocks/>
          </p:cNvSpPr>
          <p:nvPr/>
        </p:nvSpPr>
        <p:spPr bwMode="auto">
          <a:xfrm>
            <a:off x="2206625" y="2627313"/>
            <a:ext cx="26988" cy="30163"/>
          </a:xfrm>
          <a:custGeom>
            <a:avLst/>
            <a:gdLst>
              <a:gd name="T0" fmla="*/ 6 w 15"/>
              <a:gd name="T1" fmla="*/ 0 h 16"/>
              <a:gd name="T2" fmla="*/ 15 w 15"/>
              <a:gd name="T3" fmla="*/ 16 h 16"/>
              <a:gd name="T4" fmla="*/ 3 w 15"/>
              <a:gd name="T5" fmla="*/ 2 h 16"/>
              <a:gd name="T6" fmla="*/ 6 w 15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16">
                <a:moveTo>
                  <a:pt x="6" y="0"/>
                </a:moveTo>
                <a:cubicBezTo>
                  <a:pt x="9" y="5"/>
                  <a:pt x="11" y="10"/>
                  <a:pt x="15" y="16"/>
                </a:cubicBezTo>
                <a:cubicBezTo>
                  <a:pt x="4" y="15"/>
                  <a:pt x="0" y="12"/>
                  <a:pt x="3" y="2"/>
                </a:cubicBezTo>
                <a:cubicBezTo>
                  <a:pt x="4" y="2"/>
                  <a:pt x="5" y="1"/>
                  <a:pt x="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6882EA26-71FE-4B26-AF6F-B9C52E57F567}"/>
              </a:ext>
            </a:extLst>
          </p:cNvPr>
          <p:cNvGrpSpPr/>
          <p:nvPr/>
        </p:nvGrpSpPr>
        <p:grpSpPr>
          <a:xfrm>
            <a:off x="259492" y="598634"/>
            <a:ext cx="8854501" cy="701574"/>
            <a:chOff x="259492" y="459488"/>
            <a:chExt cx="8854501" cy="701574"/>
          </a:xfrm>
        </p:grpSpPr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92671DB0-0881-4644-90C2-DB583E9134A5}"/>
                </a:ext>
              </a:extLst>
            </p:cNvPr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B5A672FD-2F13-456D-8F94-A8EE35BC4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37" name="Imagen 36">
            <a:extLst>
              <a:ext uri="{FF2B5EF4-FFF2-40B4-BE49-F238E27FC236}">
                <a16:creationId xmlns:a16="http://schemas.microsoft.com/office/drawing/2014/main" id="{70810300-7C78-456A-BECF-4AB654794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2" y="614027"/>
            <a:ext cx="701574" cy="7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27055"/>
      </p:ext>
    </p:extLst>
  </p:cSld>
  <p:clrMapOvr>
    <a:masterClrMapping/>
  </p:clrMapOvr>
</p:sld>
</file>

<file path=ppt/theme/theme1.xml><?xml version="1.0" encoding="utf-8"?>
<a:theme xmlns:a="http://schemas.openxmlformats.org/drawingml/2006/main" name="Argentine Independence Day by Slidesgo">
  <a:themeElements>
    <a:clrScheme name="Simple Light">
      <a:dk1>
        <a:srgbClr val="127AAD"/>
      </a:dk1>
      <a:lt1>
        <a:srgbClr val="4DB1E2"/>
      </a:lt1>
      <a:dk2>
        <a:srgbClr val="F6B50E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27AA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1382</Words>
  <Application>Microsoft Office PowerPoint</Application>
  <PresentationFormat>Presentación en pantalla (16:9)</PresentationFormat>
  <Paragraphs>178</Paragraphs>
  <Slides>36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6" baseType="lpstr">
      <vt:lpstr>Poppin</vt:lpstr>
      <vt:lpstr>Bebas Kai</vt:lpstr>
      <vt:lpstr>Assistant Light</vt:lpstr>
      <vt:lpstr>Poppins</vt:lpstr>
      <vt:lpstr>Fira Sans Extra Condensed Medium</vt:lpstr>
      <vt:lpstr>DM Sans</vt:lpstr>
      <vt:lpstr>Oswald</vt:lpstr>
      <vt:lpstr>Bebas Neue</vt:lpstr>
      <vt:lpstr>Poppins Medium</vt:lpstr>
      <vt:lpstr>Arial (Cuerpo)</vt:lpstr>
      <vt:lpstr>맑은 고딕</vt:lpstr>
      <vt:lpstr>Arial</vt:lpstr>
      <vt:lpstr>Mukta</vt:lpstr>
      <vt:lpstr>Rubik</vt:lpstr>
      <vt:lpstr>Impact</vt:lpstr>
      <vt:lpstr>Tahoma</vt:lpstr>
      <vt:lpstr>Roboto</vt:lpstr>
      <vt:lpstr>Kanit Light</vt:lpstr>
      <vt:lpstr>Montserrat</vt:lpstr>
      <vt:lpstr>Argentine Independence Day by Slidesgo</vt:lpstr>
      <vt:lpstr>DÍA DE LA INDEPENDENCIA EN ARGENTINA</vt:lpstr>
      <vt:lpstr>01</vt:lpstr>
      <vt:lpstr>¡CHE!</vt:lpstr>
      <vt:lpstr>Presentación de PowerPoint</vt:lpstr>
      <vt:lpstr>Presentación de PowerPoint</vt:lpstr>
      <vt:lpstr>Presentación de PowerPoint</vt:lpstr>
      <vt:lpstr>CONOCIENDO ARGENTINA</vt:lpstr>
      <vt:lpstr>Presentación de PowerPoint</vt:lpstr>
      <vt:lpstr>Map of Argentina Infographics</vt:lpstr>
      <vt:lpstr>Presentación de PowerPoint</vt:lpstr>
      <vt:lpstr>PARAJES NATURALES</vt:lpstr>
      <vt:lpstr>PLATOS TÍPICOS ARGENTINOS</vt:lpstr>
      <vt:lpstr>Presentación de PowerPoint</vt:lpstr>
      <vt:lpstr>ANIMALES AUTÓCTONOS</vt:lpstr>
      <vt:lpstr>PALABRAS ASOMBROSAS</vt:lpstr>
      <vt:lpstr>—ALGUIEN FAMOSO</vt:lpstr>
      <vt:lpstr>UNA IMAGEN VALE MÁS QUE MIL PALABRAS</vt:lpstr>
      <vt:lpstr>CELEBRA COMPARTIENDO</vt:lpstr>
      <vt:lpstr>9 de julio de 1816</vt:lpstr>
      <vt:lpstr>205</vt:lpstr>
      <vt:lpstr>Presentación de PowerPoint</vt:lpstr>
      <vt:lpstr>QUÉ VISITAR EN ARGENTINA</vt:lpstr>
      <vt:lpstr>Presentación de PowerPoint</vt:lpstr>
      <vt:lpstr>EL ASADO ARGENTINO</vt:lpstr>
      <vt:lpstr>SUCESOS HISTÓRICOS</vt:lpstr>
      <vt:lpstr>Presentación de PowerPoint</vt:lpstr>
      <vt:lpstr>SUCESOS IMPORTANTES</vt:lpstr>
      <vt:lpstr>EL LUNFARDO PORTEÑO</vt:lpstr>
      <vt:lpstr>¡GRACIAS!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independencia argentina</dc:title>
  <dc:creator>Sr GRYM</dc:creator>
  <cp:lastModifiedBy>eduardo</cp:lastModifiedBy>
  <cp:revision>23</cp:revision>
  <dcterms:modified xsi:type="dcterms:W3CDTF">2023-12-03T08:42:56Z</dcterms:modified>
</cp:coreProperties>
</file>