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notesMasterIdLst>
    <p:notesMasterId r:id="rId27"/>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slideLayout" Target="../slideLayouts/slideLayout1.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slideLayout" Target="../slideLayouts/slideLayout1.xml"/><Relationship Id="rId1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image" Target="../media/image-11-11.png"/><Relationship Id="rId12" Type="http://schemas.openxmlformats.org/officeDocument/2006/relationships/image" Target="../media/image-11-12.png"/><Relationship Id="rId13" Type="http://schemas.openxmlformats.org/officeDocument/2006/relationships/image" Target="../media/image-11-13.png"/><Relationship Id="rId14" Type="http://schemas.openxmlformats.org/officeDocument/2006/relationships/image" Target="../media/image-11-14.png"/><Relationship Id="rId15" Type="http://schemas.openxmlformats.org/officeDocument/2006/relationships/image" Target="../media/image-11-15.png"/><Relationship Id="rId16" Type="http://schemas.openxmlformats.org/officeDocument/2006/relationships/image" Target="../media/image-11-16.png"/><Relationship Id="rId17" Type="http://schemas.openxmlformats.org/officeDocument/2006/relationships/image" Target="../media/image-11-17.png"/><Relationship Id="rId18" Type="http://schemas.openxmlformats.org/officeDocument/2006/relationships/image" Target="../media/image-11-18.png"/><Relationship Id="rId19" Type="http://schemas.openxmlformats.org/officeDocument/2006/relationships/image" Target="../media/image-11-19.png"/><Relationship Id="rId20" Type="http://schemas.openxmlformats.org/officeDocument/2006/relationships/slideLayout" Target="../slideLayouts/slideLayout1.xml"/><Relationship Id="rId21"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slideLayout" Target="../slideLayouts/slideLayout1.xml"/><Relationship Id="rId10"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slideLayout" Target="../slideLayouts/slideLayout1.xml"/><Relationship Id="rId10"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image" Target="../media/image-15-11.png"/><Relationship Id="rId12" Type="http://schemas.openxmlformats.org/officeDocument/2006/relationships/image" Target="../media/image-15-12.png"/><Relationship Id="rId13" Type="http://schemas.openxmlformats.org/officeDocument/2006/relationships/image" Target="../media/image-15-13.png"/><Relationship Id="rId14" Type="http://schemas.openxmlformats.org/officeDocument/2006/relationships/image" Target="../media/image-15-14.png"/><Relationship Id="rId15" Type="http://schemas.openxmlformats.org/officeDocument/2006/relationships/image" Target="../media/image-15-15.png"/><Relationship Id="rId16" Type="http://schemas.openxmlformats.org/officeDocument/2006/relationships/image" Target="../media/image-15-16.png"/><Relationship Id="rId17" Type="http://schemas.openxmlformats.org/officeDocument/2006/relationships/image" Target="../media/image-15-17.png"/><Relationship Id="rId18" Type="http://schemas.openxmlformats.org/officeDocument/2006/relationships/image" Target="../media/image-15-18.png"/><Relationship Id="rId19" Type="http://schemas.openxmlformats.org/officeDocument/2006/relationships/image" Target="../media/image-15-19.png"/><Relationship Id="rId20" Type="http://schemas.openxmlformats.org/officeDocument/2006/relationships/image" Target="../media/image-15-20.png"/><Relationship Id="rId21" Type="http://schemas.openxmlformats.org/officeDocument/2006/relationships/image" Target="../media/image-15-21.png"/><Relationship Id="rId22" Type="http://schemas.openxmlformats.org/officeDocument/2006/relationships/image" Target="../media/image-15-22.png"/><Relationship Id="rId23" Type="http://schemas.openxmlformats.org/officeDocument/2006/relationships/image" Target="../media/image-15-23.png"/><Relationship Id="rId24" Type="http://schemas.openxmlformats.org/officeDocument/2006/relationships/image" Target="../media/image-15-24.png"/><Relationship Id="rId25" Type="http://schemas.openxmlformats.org/officeDocument/2006/relationships/image" Target="../media/image-15-25.png"/><Relationship Id="rId26" Type="http://schemas.openxmlformats.org/officeDocument/2006/relationships/image" Target="../media/image-15-26.png"/><Relationship Id="rId27" Type="http://schemas.openxmlformats.org/officeDocument/2006/relationships/image" Target="../media/image-15-27.png"/><Relationship Id="rId28" Type="http://schemas.openxmlformats.org/officeDocument/2006/relationships/image" Target="../media/image-15-28.png"/><Relationship Id="rId29" Type="http://schemas.openxmlformats.org/officeDocument/2006/relationships/slideLayout" Target="../slideLayouts/slideLayout1.xml"/><Relationship Id="rId30"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slideLayout" Target="../slideLayouts/slideLayout1.xml"/><Relationship Id="rId11"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slideLayout" Target="../slideLayouts/slideLayout1.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image" Target="../media/image-20-5.png"/><Relationship Id="rId6" Type="http://schemas.openxmlformats.org/officeDocument/2006/relationships/image" Target="../media/image-20-6.png"/><Relationship Id="rId7" Type="http://schemas.openxmlformats.org/officeDocument/2006/relationships/image" Target="../media/image-20-7.png"/><Relationship Id="rId8" Type="http://schemas.openxmlformats.org/officeDocument/2006/relationships/slideLayout" Target="../slideLayouts/slideLayout1.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png"/><Relationship Id="rId4" Type="http://schemas.openxmlformats.org/officeDocument/2006/relationships/image" Target="../media/image-21-4.png"/><Relationship Id="rId5" Type="http://schemas.openxmlformats.org/officeDocument/2006/relationships/image" Target="../media/image-21-5.png"/><Relationship Id="rId6" Type="http://schemas.openxmlformats.org/officeDocument/2006/relationships/image" Target="../media/image-21-6.png"/><Relationship Id="rId7" Type="http://schemas.openxmlformats.org/officeDocument/2006/relationships/slideLayout" Target="../slideLayouts/slideLayout1.xml"/><Relationship Id="rId8"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image" Target="../media/image-22-2.png"/><Relationship Id="rId3" Type="http://schemas.openxmlformats.org/officeDocument/2006/relationships/image" Target="../media/image-22-3.png"/><Relationship Id="rId4" Type="http://schemas.openxmlformats.org/officeDocument/2006/relationships/image" Target="../media/image-22-4.png"/><Relationship Id="rId5" Type="http://schemas.openxmlformats.org/officeDocument/2006/relationships/image" Target="../media/image-22-5.png"/><Relationship Id="rId6" Type="http://schemas.openxmlformats.org/officeDocument/2006/relationships/image" Target="../media/image-22-6.png"/><Relationship Id="rId7" Type="http://schemas.openxmlformats.org/officeDocument/2006/relationships/image" Target="../media/image-22-7.png"/><Relationship Id="rId8" Type="http://schemas.openxmlformats.org/officeDocument/2006/relationships/image" Target="../media/image-22-8.png"/><Relationship Id="rId9" Type="http://schemas.openxmlformats.org/officeDocument/2006/relationships/image" Target="../media/image-22-9.png"/><Relationship Id="rId10" Type="http://schemas.openxmlformats.org/officeDocument/2006/relationships/image" Target="../media/image-22-10.png"/><Relationship Id="rId11" Type="http://schemas.openxmlformats.org/officeDocument/2006/relationships/image" Target="../media/image-22-11.png"/><Relationship Id="rId12" Type="http://schemas.openxmlformats.org/officeDocument/2006/relationships/slideLayout" Target="../slideLayouts/slideLayout1.xml"/><Relationship Id="rId1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image" Target="../media/image-23-2.png"/><Relationship Id="rId3" Type="http://schemas.openxmlformats.org/officeDocument/2006/relationships/image" Target="../media/image-23-3.png"/><Relationship Id="rId4" Type="http://schemas.openxmlformats.org/officeDocument/2006/relationships/image" Target="../media/image-23-4.png"/><Relationship Id="rId5" Type="http://schemas.openxmlformats.org/officeDocument/2006/relationships/image" Target="../media/image-23-5.png"/><Relationship Id="rId6" Type="http://schemas.openxmlformats.org/officeDocument/2006/relationships/image" Target="../media/image-23-6.png"/><Relationship Id="rId7" Type="http://schemas.openxmlformats.org/officeDocument/2006/relationships/image" Target="../media/image-23-7.png"/><Relationship Id="rId8" Type="http://schemas.openxmlformats.org/officeDocument/2006/relationships/image" Target="../media/image-23-8.png"/><Relationship Id="rId9" Type="http://schemas.openxmlformats.org/officeDocument/2006/relationships/image" Target="../media/image-23-9.png"/><Relationship Id="rId10" Type="http://schemas.openxmlformats.org/officeDocument/2006/relationships/slideLayout" Target="../slideLayouts/slideLayout1.xml"/><Relationship Id="rId11"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8" Type="http://schemas.openxmlformats.org/officeDocument/2006/relationships/hyperlink" Target="https://eatemp.com/powerpoint-org-chart-template/" TargetMode="External"/><Relationship Id="rId1" Type="http://schemas.openxmlformats.org/officeDocument/2006/relationships/image" Target="../media/image-24-1.png"/><Relationship Id="rId2" Type="http://schemas.openxmlformats.org/officeDocument/2006/relationships/image" Target="../media/image-24-2.png"/><Relationship Id="rId3" Type="http://schemas.openxmlformats.org/officeDocument/2006/relationships/image" Target="../media/image-24-3.png"/><Relationship Id="rId4" Type="http://schemas.openxmlformats.org/officeDocument/2006/relationships/image" Target="../media/image-24-4.png"/><Relationship Id="rId5" Type="http://schemas.openxmlformats.org/officeDocument/2006/relationships/image" Target="../media/image-24-5.png"/><Relationship Id="rId6" Type="http://schemas.openxmlformats.org/officeDocument/2006/relationships/image" Target="../media/image-24-6.png"/><Relationship Id="rId7" Type="http://schemas.openxmlformats.org/officeDocument/2006/relationships/image" Target="../media/image-24-7.png"/><Relationship Id="rId8" Type="http://schemas.openxmlformats.org/officeDocument/2006/relationships/image" Target="../media/image-24-8.png"/><Relationship Id="rId9" Type="http://schemas.openxmlformats.org/officeDocument/2006/relationships/image" Target="../media/image-24-9.png"/><Relationship Id="rId10" Type="http://schemas.openxmlformats.org/officeDocument/2006/relationships/image" Target="../media/image-24-10.png"/><Relationship Id="rId11" Type="http://schemas.openxmlformats.org/officeDocument/2006/relationships/image" Target="../media/image-24-11.png"/><Relationship Id="rId12" Type="http://schemas.openxmlformats.org/officeDocument/2006/relationships/image" Target="../media/image-24-12.png"/><Relationship Id="rId13" Type="http://schemas.openxmlformats.org/officeDocument/2006/relationships/image" Target="../media/image-24-13.png"/><Relationship Id="rId14" Type="http://schemas.openxmlformats.org/officeDocument/2006/relationships/image" Target="../media/image-24-14.png"/><Relationship Id="rId15" Type="http://schemas.openxmlformats.org/officeDocument/2006/relationships/image" Target="../media/image-24-15.png"/><Relationship Id="rId16" Type="http://schemas.openxmlformats.org/officeDocument/2006/relationships/image" Target="../media/image-24-16.png"/><Relationship Id="rId17" Type="http://schemas.openxmlformats.org/officeDocument/2006/relationships/image" Target="../media/image-24-17.png"/><Relationship Id="rId18" Type="http://schemas.openxmlformats.org/officeDocument/2006/relationships/image" Target="../media/image-24-18.png"/><Relationship Id="rId19" Type="http://schemas.openxmlformats.org/officeDocument/2006/relationships/image" Target="../media/image-24-19.png"/><Relationship Id="rId20" Type="http://schemas.openxmlformats.org/officeDocument/2006/relationships/image" Target="../media/image-24-20.png"/><Relationship Id="rId21" Type="http://schemas.openxmlformats.org/officeDocument/2006/relationships/image" Target="../media/image-24-21.png"/><Relationship Id="rId22" Type="http://schemas.openxmlformats.org/officeDocument/2006/relationships/image" Target="../media/image-24-22.png"/><Relationship Id="rId23" Type="http://schemas.openxmlformats.org/officeDocument/2006/relationships/image" Target="../media/image-24-23.png"/><Relationship Id="rId24" Type="http://schemas.openxmlformats.org/officeDocument/2006/relationships/image" Target="../media/image-24-24.png"/><Relationship Id="rId25" Type="http://schemas.openxmlformats.org/officeDocument/2006/relationships/image" Target="../media/image-24-25.png"/><Relationship Id="rId26" Type="http://schemas.openxmlformats.org/officeDocument/2006/relationships/image" Target="../media/image-24-26.png"/><Relationship Id="rId27" Type="http://schemas.openxmlformats.org/officeDocument/2006/relationships/image" Target="../media/image-24-27.png"/><Relationship Id="rId29" Type="http://schemas.openxmlformats.org/officeDocument/2006/relationships/slideLayout" Target="../slideLayouts/slideLayout1.xml"/><Relationship Id="rId30"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hyperlink" Target="https://unsplash.com/" TargetMode="External"/><Relationship Id="rId1" Type="http://schemas.openxmlformats.org/officeDocument/2006/relationships/image" Target="../media/image-25-1.png"/><Relationship Id="rId2" Type="http://schemas.openxmlformats.org/officeDocument/2006/relationships/image" Target="../media/image-25-2.png"/><Relationship Id="rId3" Type="http://schemas.openxmlformats.org/officeDocument/2006/relationships/image" Target="../media/image-25-3.png"/><Relationship Id="rId4" Type="http://schemas.openxmlformats.org/officeDocument/2006/relationships/image" Target="../media/image-25-4.png"/><Relationship Id="rId5" Type="http://schemas.openxmlformats.org/officeDocument/2006/relationships/image" Target="../media/image-25-5.png"/><Relationship Id="rId6" Type="http://schemas.openxmlformats.org/officeDocument/2006/relationships/image" Target="../media/image-25-6.png"/><Relationship Id="rId7" Type="http://schemas.openxmlformats.org/officeDocument/2006/relationships/image" Target="../media/image-25-7.png"/><Relationship Id="rId9" Type="http://schemas.openxmlformats.org/officeDocument/2006/relationships/image" Target="../media/image-25-8.png"/><Relationship Id="rId10" Type="http://schemas.openxmlformats.org/officeDocument/2006/relationships/slideLayout" Target="../slideLayouts/slideLayout1.xml"/><Relationship Id="rId11"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slideLayout" Target="../slideLayouts/slideLayout1.xml"/><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slideLayout" Target="../slideLayouts/slideLayout1.xml"/><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image" Target="../media/image-9-11.png"/><Relationship Id="rId12" Type="http://schemas.openxmlformats.org/officeDocument/2006/relationships/image" Target="../media/image-9-12.png"/><Relationship Id="rId13" Type="http://schemas.openxmlformats.org/officeDocument/2006/relationships/slideLayout" Target="../slideLayouts/slideLayout1.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236719" cy="3541113"/>
          </a:xfrm>
          <a:prstGeom prst="rect">
            <a:avLst/>
          </a:prstGeom>
        </p:spPr>
      </p:pic>
      <p:pic>
        <p:nvPicPr>
          <p:cNvPr id="3" name="Image 1" descr="preencoded.png">    </p:cNvPr>
          <p:cNvPicPr>
            <a:picLocks noChangeAspect="1"/>
          </p:cNvPicPr>
          <p:nvPr/>
        </p:nvPicPr>
        <p:blipFill>
          <a:blip r:embed="rId2"/>
          <a:stretch>
            <a:fillRect/>
          </a:stretch>
        </p:blipFill>
        <p:spPr>
          <a:xfrm>
            <a:off x="20707786" y="0"/>
            <a:ext cx="3679262" cy="3922113"/>
          </a:xfrm>
          <a:prstGeom prst="rect">
            <a:avLst/>
          </a:prstGeom>
        </p:spPr>
      </p:pic>
      <p:pic>
        <p:nvPicPr>
          <p:cNvPr id="4" name="Image 2" descr="preencoded.png">    </p:cNvPr>
          <p:cNvPicPr>
            <a:picLocks noChangeAspect="1"/>
          </p:cNvPicPr>
          <p:nvPr/>
        </p:nvPicPr>
        <p:blipFill>
          <a:blip r:embed="rId3"/>
          <a:stretch>
            <a:fillRect/>
          </a:stretch>
        </p:blipFill>
        <p:spPr>
          <a:xfrm>
            <a:off x="19480275" y="8886039"/>
            <a:ext cx="4906773" cy="4829961"/>
          </a:xfrm>
          <a:prstGeom prst="rect">
            <a:avLst/>
          </a:prstGeom>
        </p:spPr>
      </p:pic>
      <p:pic>
        <p:nvPicPr>
          <p:cNvPr id="5" name="Image 3" descr="preencoded.png">    </p:cNvPr>
          <p:cNvPicPr>
            <a:picLocks noChangeAspect="1"/>
          </p:cNvPicPr>
          <p:nvPr/>
        </p:nvPicPr>
        <p:blipFill>
          <a:blip r:embed="rId4"/>
          <a:stretch>
            <a:fillRect/>
          </a:stretch>
        </p:blipFill>
        <p:spPr>
          <a:xfrm>
            <a:off x="13374772" y="482600"/>
            <a:ext cx="4013702" cy="1473200"/>
          </a:xfrm>
          <a:prstGeom prst="rect">
            <a:avLst/>
          </a:prstGeom>
        </p:spPr>
      </p:pic>
      <p:pic>
        <p:nvPicPr>
          <p:cNvPr id="6" name="Image 4" descr="preencoded.png">    </p:cNvPr>
          <p:cNvPicPr>
            <a:picLocks noChangeAspect="1"/>
          </p:cNvPicPr>
          <p:nvPr/>
        </p:nvPicPr>
        <p:blipFill>
          <a:blip r:embed="rId5"/>
          <a:stretch>
            <a:fillRect/>
          </a:stretch>
        </p:blipFill>
        <p:spPr>
          <a:xfrm>
            <a:off x="990724" y="11328400"/>
            <a:ext cx="6744543" cy="1257300"/>
          </a:xfrm>
          <a:prstGeom prst="rect">
            <a:avLst/>
          </a:prstGeom>
        </p:spPr>
      </p:pic>
      <p:sp>
        <p:nvSpPr>
          <p:cNvPr id="7" name="Text 0"/>
          <p:cNvSpPr/>
          <p:nvPr/>
        </p:nvSpPr>
        <p:spPr>
          <a:xfrm>
            <a:off x="825603" y="4229100"/>
            <a:ext cx="11008043" cy="2980267"/>
          </a:xfrm>
          <a:prstGeom prst="rect">
            <a:avLst/>
          </a:prstGeom>
          <a:noFill/>
          <a:ln/>
        </p:spPr>
        <p:txBody>
          <a:bodyPr wrap="square" lIns="0" tIns="0" rIns="0" bIns="0" rtlCol="0" anchor="t"/>
          <a:lstStyle/>
          <a:p>
            <a:pPr algn="l"/>
            <a:r>
              <a:rPr lang="en-US" sz="12800" dirty="0">
                <a:solidFill>
                  <a:srgbClr val="054154">
                    <a:alpha val="100000"/>
                  </a:srgbClr>
                </a:solidFill>
                <a:latin typeface="Poppins Bold" pitchFamily="34" charset="0"/>
                <a:ea typeface="Poppins Bold" pitchFamily="34" charset="-122"/>
                <a:cs typeface="Poppins Bold" pitchFamily="34" charset="-120"/>
              </a:rPr>
              <a:t>Recruitment</a:t>
            </a:r>
            <a:endParaRPr lang="en-US" sz="12800" dirty="0"/>
          </a:p>
        </p:txBody>
      </p:sp>
      <p:sp>
        <p:nvSpPr>
          <p:cNvPr id="8" name="Text 1"/>
          <p:cNvSpPr/>
          <p:nvPr/>
        </p:nvSpPr>
        <p:spPr>
          <a:xfrm>
            <a:off x="825603" y="6667500"/>
            <a:ext cx="10914898" cy="2709333"/>
          </a:xfrm>
          <a:prstGeom prst="rect">
            <a:avLst/>
          </a:prstGeom>
          <a:noFill/>
          <a:ln/>
        </p:spPr>
        <p:txBody>
          <a:bodyPr wrap="square" lIns="0" tIns="0" rIns="0" bIns="0" rtlCol="0" anchor="t"/>
          <a:lstStyle/>
          <a:p>
            <a:pPr algn="l"/>
            <a:r>
              <a:rPr lang="en-US" sz="6400" spc="256" kern="0" dirty="0">
                <a:solidFill>
                  <a:srgbClr val="4097D2">
                    <a:alpha val="100000"/>
                  </a:srgbClr>
                </a:solidFill>
                <a:latin typeface="Poppins SemiBold" pitchFamily="34" charset="0"/>
                <a:ea typeface="Poppins SemiBold" pitchFamily="34" charset="-122"/>
                <a:cs typeface="Poppins SemiBold" pitchFamily="34" charset="-120"/>
              </a:rPr>
              <a:t>FREE PRESENTATION TEMPLATE</a:t>
            </a:r>
            <a:endParaRPr lang="en-US" sz="6400" dirty="0"/>
          </a:p>
        </p:txBody>
      </p:sp>
      <p:sp>
        <p:nvSpPr>
          <p:cNvPr id="9" name="Shape 2"/>
          <p:cNvSpPr/>
          <p:nvPr/>
        </p:nvSpPr>
        <p:spPr>
          <a:xfrm>
            <a:off x="23370921" y="10515600"/>
            <a:ext cx="1016127" cy="3200400"/>
          </a:xfrm>
          <a:prstGeom prst="rect">
            <a:avLst/>
          </a:prstGeom>
          <a:noFill/>
          <a:ln/>
        </p:spPr>
      </p:sp>
      <p:pic>
        <p:nvPicPr>
          <p:cNvPr id="10"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pic>
        <p:nvPicPr>
          <p:cNvPr id="11" name="Image 6" descr="preencoded.png">    </p:cNvPr>
          <p:cNvPicPr>
            <a:picLocks noChangeAspect="1"/>
          </p:cNvPicPr>
          <p:nvPr/>
        </p:nvPicPr>
        <p:blipFill>
          <a:blip r:embed="rId7"/>
          <a:stretch>
            <a:fillRect/>
          </a:stretch>
        </p:blipFill>
        <p:spPr>
          <a:xfrm>
            <a:off x="12307838" y="1638300"/>
            <a:ext cx="12079210" cy="10439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807091" y="0"/>
            <a:ext cx="5579957" cy="5995033"/>
          </a:xfrm>
          <a:prstGeom prst="rect">
            <a:avLst/>
          </a:prstGeom>
        </p:spPr>
      </p:pic>
      <p:pic>
        <p:nvPicPr>
          <p:cNvPr id="3" name="Image 1" descr="preencoded.png">    </p:cNvPr>
          <p:cNvPicPr>
            <a:picLocks noChangeAspect="1"/>
          </p:cNvPicPr>
          <p:nvPr/>
        </p:nvPicPr>
        <p:blipFill>
          <a:blip r:embed="rId2"/>
          <a:stretch>
            <a:fillRect/>
          </a:stretch>
        </p:blipFill>
        <p:spPr>
          <a:xfrm>
            <a:off x="546168" y="2044700"/>
            <a:ext cx="1994149" cy="1993900"/>
          </a:xfrm>
          <a:prstGeom prst="rect">
            <a:avLst/>
          </a:prstGeom>
        </p:spPr>
      </p:pic>
      <p:pic>
        <p:nvPicPr>
          <p:cNvPr id="4" name="Image 2" descr="preencoded.png">    </p:cNvPr>
          <p:cNvPicPr>
            <a:picLocks noChangeAspect="1"/>
          </p:cNvPicPr>
          <p:nvPr/>
        </p:nvPicPr>
        <p:blipFill>
          <a:blip r:embed="rId3"/>
          <a:stretch>
            <a:fillRect/>
          </a:stretch>
        </p:blipFill>
        <p:spPr>
          <a:xfrm>
            <a:off x="546168" y="3048000"/>
            <a:ext cx="1994149" cy="1993900"/>
          </a:xfrm>
          <a:prstGeom prst="rect">
            <a:avLst/>
          </a:prstGeom>
        </p:spPr>
      </p:pic>
      <p:pic>
        <p:nvPicPr>
          <p:cNvPr id="5" name="Image 3" descr="preencoded.png">    </p:cNvPr>
          <p:cNvPicPr>
            <a:picLocks noChangeAspect="1"/>
          </p:cNvPicPr>
          <p:nvPr/>
        </p:nvPicPr>
        <p:blipFill>
          <a:blip r:embed="rId4"/>
          <a:stretch>
            <a:fillRect/>
          </a:stretch>
        </p:blipFill>
        <p:spPr>
          <a:xfrm>
            <a:off x="0" y="10534501"/>
            <a:ext cx="3298533" cy="3181499"/>
          </a:xfrm>
          <a:prstGeom prst="rect">
            <a:avLst/>
          </a:prstGeom>
        </p:spPr>
      </p:pic>
      <p:pic>
        <p:nvPicPr>
          <p:cNvPr id="6" name="Image 4" descr="preencoded.png">    </p:cNvPr>
          <p:cNvPicPr>
            <a:picLocks noChangeAspect="1"/>
          </p:cNvPicPr>
          <p:nvPr/>
        </p:nvPicPr>
        <p:blipFill>
          <a:blip r:embed="rId5"/>
          <a:stretch>
            <a:fillRect/>
          </a:stretch>
        </p:blipFill>
        <p:spPr>
          <a:xfrm>
            <a:off x="2151397" y="10241025"/>
            <a:ext cx="1985839" cy="1985590"/>
          </a:xfrm>
          <a:prstGeom prst="rect">
            <a:avLst/>
          </a:prstGeom>
        </p:spPr>
      </p:pic>
      <p:pic>
        <p:nvPicPr>
          <p:cNvPr id="7" name="Image 5" descr="preencoded.png">    </p:cNvPr>
          <p:cNvPicPr>
            <a:picLocks noChangeAspect="1"/>
          </p:cNvPicPr>
          <p:nvPr/>
        </p:nvPicPr>
        <p:blipFill>
          <a:blip r:embed="rId6"/>
          <a:stretch>
            <a:fillRect/>
          </a:stretch>
        </p:blipFill>
        <p:spPr>
          <a:xfrm>
            <a:off x="800200" y="7226300"/>
            <a:ext cx="1473384" cy="40132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0" name="Text 1"/>
          <p:cNvSpPr/>
          <p:nvPr/>
        </p:nvSpPr>
        <p:spPr>
          <a:xfrm>
            <a:off x="9107038" y="469900"/>
            <a:ext cx="6524382"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Pricing Plan</a:t>
            </a:r>
            <a:endParaRPr lang="en-US" sz="8000" dirty="0"/>
          </a:p>
        </p:txBody>
      </p:sp>
      <p:sp>
        <p:nvSpPr>
          <p:cNvPr id="11" name="Shape 2"/>
          <p:cNvSpPr/>
          <p:nvPr/>
        </p:nvSpPr>
        <p:spPr>
          <a:xfrm>
            <a:off x="1778222" y="2489200"/>
            <a:ext cx="20843305" cy="10566400"/>
          </a:xfrm>
          <a:prstGeom prst="rect">
            <a:avLst/>
          </a:prstGeom>
          <a:noFill/>
          <a:ln/>
        </p:spPr>
      </p:sp>
      <p:sp>
        <p:nvSpPr>
          <p:cNvPr id="12" name="Shape 3"/>
          <p:cNvSpPr/>
          <p:nvPr/>
        </p:nvSpPr>
        <p:spPr>
          <a:xfrm>
            <a:off x="1778222" y="2489200"/>
            <a:ext cx="6439705" cy="10566400"/>
          </a:xfrm>
          <a:prstGeom prst="roundRect">
            <a:avLst>
              <a:gd name="adj" fmla="val 3124"/>
            </a:avLst>
          </a:prstGeom>
          <a:noFill/>
          <a:ln w="12700">
            <a:solidFill>
              <a:srgbClr val="FF7140"/>
            </a:solidFill>
            <a:prstDash val="solid"/>
          </a:ln>
        </p:spPr>
      </p:sp>
      <p:pic>
        <p:nvPicPr>
          <p:cNvPr id="13" name="Image 7" descr="preencoded.png">    </p:cNvPr>
          <p:cNvPicPr>
            <a:picLocks noChangeAspect="1"/>
          </p:cNvPicPr>
          <p:nvPr/>
        </p:nvPicPr>
        <p:blipFill>
          <a:blip r:embed="rId8"/>
          <a:stretch>
            <a:fillRect/>
          </a:stretch>
        </p:blipFill>
        <p:spPr>
          <a:xfrm>
            <a:off x="4245937" y="2946400"/>
            <a:ext cx="1504273" cy="1625600"/>
          </a:xfrm>
          <a:prstGeom prst="rect">
            <a:avLst/>
          </a:prstGeom>
        </p:spPr>
      </p:pic>
      <p:sp>
        <p:nvSpPr>
          <p:cNvPr id="14" name="Text 4"/>
          <p:cNvSpPr/>
          <p:nvPr/>
        </p:nvSpPr>
        <p:spPr>
          <a:xfrm>
            <a:off x="4039105" y="4876800"/>
            <a:ext cx="1917940" cy="1117600"/>
          </a:xfrm>
          <a:prstGeom prst="rect">
            <a:avLst/>
          </a:prstGeom>
          <a:noFill/>
          <a:ln/>
        </p:spPr>
        <p:txBody>
          <a:bodyPr wrap="square" lIns="0" tIns="0" rIns="0" bIns="0" rtlCol="0" anchor="t"/>
          <a:lstStyle/>
          <a:p>
            <a:pPr algn="ctr"/>
            <a:r>
              <a:rPr lang="en-US" sz="4800" dirty="0">
                <a:solidFill>
                  <a:srgbClr val="FF7140">
                    <a:alpha val="100000"/>
                  </a:srgbClr>
                </a:solidFill>
                <a:latin typeface="Poppins Bold" pitchFamily="34" charset="0"/>
                <a:ea typeface="Poppins Bold" pitchFamily="34" charset="-122"/>
                <a:cs typeface="Poppins Bold" pitchFamily="34" charset="-120"/>
              </a:rPr>
              <a:t>Basic</a:t>
            </a:r>
            <a:endParaRPr lang="en-US" sz="4800" dirty="0"/>
          </a:p>
        </p:txBody>
      </p:sp>
      <p:sp>
        <p:nvSpPr>
          <p:cNvPr id="15" name="Text 5"/>
          <p:cNvSpPr/>
          <p:nvPr/>
        </p:nvSpPr>
        <p:spPr>
          <a:xfrm>
            <a:off x="2235479" y="60960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entry-level dungeons.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 limited number of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Ability to form a small party with fellow adventurers.</a:t>
            </a:r>
            <a:endParaRPr lang="en-US" sz="3200" dirty="0"/>
          </a:p>
        </p:txBody>
      </p:sp>
      <p:sp>
        <p:nvSpPr>
          <p:cNvPr id="16" name="Text 6"/>
          <p:cNvSpPr/>
          <p:nvPr/>
        </p:nvSpPr>
        <p:spPr>
          <a:xfrm>
            <a:off x="3188098" y="11684000"/>
            <a:ext cx="3619952"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$10/month</a:t>
            </a:r>
            <a:endParaRPr lang="en-US" sz="4800" dirty="0"/>
          </a:p>
        </p:txBody>
      </p:sp>
      <p:sp>
        <p:nvSpPr>
          <p:cNvPr id="17" name="Shape 7"/>
          <p:cNvSpPr/>
          <p:nvPr/>
        </p:nvSpPr>
        <p:spPr>
          <a:xfrm>
            <a:off x="8980022" y="2489200"/>
            <a:ext cx="6439705" cy="10566400"/>
          </a:xfrm>
          <a:prstGeom prst="roundRect">
            <a:avLst>
              <a:gd name="adj" fmla="val 3124"/>
            </a:avLst>
          </a:prstGeom>
          <a:noFill/>
          <a:ln w="12700">
            <a:solidFill>
              <a:srgbClr val="FF7140"/>
            </a:solidFill>
            <a:prstDash val="solid"/>
          </a:ln>
        </p:spPr>
      </p:sp>
      <p:pic>
        <p:nvPicPr>
          <p:cNvPr id="18" name="Image 8" descr="preencoded.png">    </p:cNvPr>
          <p:cNvPicPr>
            <a:picLocks noChangeAspect="1"/>
          </p:cNvPicPr>
          <p:nvPr/>
        </p:nvPicPr>
        <p:blipFill>
          <a:blip r:embed="rId9"/>
          <a:stretch>
            <a:fillRect/>
          </a:stretch>
        </p:blipFill>
        <p:spPr>
          <a:xfrm>
            <a:off x="11356345" y="2946400"/>
            <a:ext cx="1687057" cy="1625600"/>
          </a:xfrm>
          <a:prstGeom prst="rect">
            <a:avLst/>
          </a:prstGeom>
        </p:spPr>
      </p:pic>
      <p:sp>
        <p:nvSpPr>
          <p:cNvPr id="19" name="Text 8"/>
          <p:cNvSpPr/>
          <p:nvPr/>
        </p:nvSpPr>
        <p:spPr>
          <a:xfrm>
            <a:off x="11437780" y="4876800"/>
            <a:ext cx="1524191" cy="1117600"/>
          </a:xfrm>
          <a:prstGeom prst="rect">
            <a:avLst/>
          </a:prstGeom>
          <a:noFill/>
          <a:ln/>
        </p:spPr>
        <p:txBody>
          <a:bodyPr wrap="square" lIns="0" tIns="0" rIns="0" bIns="0" rtlCol="0" anchor="t"/>
          <a:lstStyle/>
          <a:p>
            <a:pPr algn="ctr"/>
            <a:r>
              <a:rPr lang="en-US" sz="4800" dirty="0">
                <a:solidFill>
                  <a:srgbClr val="FF7140">
                    <a:alpha val="100000"/>
                  </a:srgbClr>
                </a:solidFill>
                <a:latin typeface="Poppins Bold" pitchFamily="34" charset="0"/>
                <a:ea typeface="Poppins Bold" pitchFamily="34" charset="-122"/>
                <a:cs typeface="Poppins Bold" pitchFamily="34" charset="-120"/>
              </a:rPr>
              <a:t>Elite</a:t>
            </a:r>
            <a:endParaRPr lang="en-US" sz="4800" dirty="0"/>
          </a:p>
        </p:txBody>
      </p:sp>
      <p:sp>
        <p:nvSpPr>
          <p:cNvPr id="20" name="Text 9"/>
          <p:cNvSpPr/>
          <p:nvPr/>
        </p:nvSpPr>
        <p:spPr>
          <a:xfrm>
            <a:off x="9437280" y="60960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intermediate and advanced dungeons.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 greater number of quests and battles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Ability to form larger parties with fellow adventurers.</a:t>
            </a:r>
            <a:endParaRPr lang="en-US" sz="3200" dirty="0"/>
          </a:p>
        </p:txBody>
      </p:sp>
      <p:sp>
        <p:nvSpPr>
          <p:cNvPr id="21" name="Text 10"/>
          <p:cNvSpPr/>
          <p:nvPr/>
        </p:nvSpPr>
        <p:spPr>
          <a:xfrm>
            <a:off x="10307338" y="11684000"/>
            <a:ext cx="3785073"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$50/month</a:t>
            </a:r>
            <a:endParaRPr lang="en-US" sz="4800" dirty="0"/>
          </a:p>
        </p:txBody>
      </p:sp>
      <p:sp>
        <p:nvSpPr>
          <p:cNvPr id="22" name="Shape 11"/>
          <p:cNvSpPr/>
          <p:nvPr/>
        </p:nvSpPr>
        <p:spPr>
          <a:xfrm>
            <a:off x="16181822" y="2489200"/>
            <a:ext cx="6439705" cy="10566400"/>
          </a:xfrm>
          <a:prstGeom prst="roundRect">
            <a:avLst>
              <a:gd name="adj" fmla="val 3124"/>
            </a:avLst>
          </a:prstGeom>
          <a:noFill/>
          <a:ln w="12700">
            <a:solidFill>
              <a:srgbClr val="FF7140"/>
            </a:solidFill>
            <a:prstDash val="solid"/>
          </a:ln>
        </p:spPr>
      </p:sp>
      <p:pic>
        <p:nvPicPr>
          <p:cNvPr id="23" name="Image 9" descr="preencoded.png">    </p:cNvPr>
          <p:cNvPicPr>
            <a:picLocks noChangeAspect="1"/>
          </p:cNvPicPr>
          <p:nvPr/>
        </p:nvPicPr>
        <p:blipFill>
          <a:blip r:embed="rId10"/>
          <a:stretch>
            <a:fillRect/>
          </a:stretch>
        </p:blipFill>
        <p:spPr>
          <a:xfrm>
            <a:off x="18464381" y="2946400"/>
            <a:ext cx="1874588" cy="1625600"/>
          </a:xfrm>
          <a:prstGeom prst="rect">
            <a:avLst/>
          </a:prstGeom>
        </p:spPr>
      </p:pic>
      <p:sp>
        <p:nvSpPr>
          <p:cNvPr id="24" name="Text 12"/>
          <p:cNvSpPr/>
          <p:nvPr/>
        </p:nvSpPr>
        <p:spPr>
          <a:xfrm>
            <a:off x="17629803" y="4876800"/>
            <a:ext cx="3543743" cy="1117600"/>
          </a:xfrm>
          <a:prstGeom prst="rect">
            <a:avLst/>
          </a:prstGeom>
          <a:noFill/>
          <a:ln/>
        </p:spPr>
        <p:txBody>
          <a:bodyPr wrap="square" lIns="0" tIns="0" rIns="0" bIns="0" rtlCol="0" anchor="t"/>
          <a:lstStyle/>
          <a:p>
            <a:pPr algn="ctr"/>
            <a:r>
              <a:rPr lang="en-US" sz="4800" dirty="0">
                <a:solidFill>
                  <a:srgbClr val="FF7140">
                    <a:alpha val="100000"/>
                  </a:srgbClr>
                </a:solidFill>
                <a:latin typeface="Poppins Bold" pitchFamily="34" charset="0"/>
                <a:ea typeface="Poppins Bold" pitchFamily="34" charset="-122"/>
                <a:cs typeface="Poppins Bold" pitchFamily="34" charset="-120"/>
              </a:rPr>
              <a:t>Legendary</a:t>
            </a:r>
            <a:endParaRPr lang="en-US" sz="4800" dirty="0"/>
          </a:p>
        </p:txBody>
      </p:sp>
      <p:sp>
        <p:nvSpPr>
          <p:cNvPr id="25" name="Text 13"/>
          <p:cNvSpPr/>
          <p:nvPr/>
        </p:nvSpPr>
        <p:spPr>
          <a:xfrm>
            <a:off x="16639080" y="60960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most challenging dungeons and encounters.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Unlimited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The ability to form the largest parties with fellow adventurers.</a:t>
            </a:r>
            <a:endParaRPr lang="en-US" sz="3200" dirty="0"/>
          </a:p>
        </p:txBody>
      </p:sp>
      <p:sp>
        <p:nvSpPr>
          <p:cNvPr id="26" name="Text 14"/>
          <p:cNvSpPr/>
          <p:nvPr/>
        </p:nvSpPr>
        <p:spPr>
          <a:xfrm>
            <a:off x="17394824" y="11684000"/>
            <a:ext cx="4013702"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$100/month</a:t>
            </a:r>
            <a:endParaRPr lang="en-US"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602026" cy="5652133"/>
          </a:xfrm>
          <a:prstGeom prst="rect">
            <a:avLst/>
          </a:prstGeom>
        </p:spPr>
      </p:pic>
      <p:pic>
        <p:nvPicPr>
          <p:cNvPr id="3" name="Image 1" descr="preencoded.png">    </p:cNvPr>
          <p:cNvPicPr>
            <a:picLocks noChangeAspect="1"/>
          </p:cNvPicPr>
          <p:nvPr/>
        </p:nvPicPr>
        <p:blipFill>
          <a:blip r:embed="rId2"/>
          <a:stretch>
            <a:fillRect/>
          </a:stretch>
        </p:blipFill>
        <p:spPr>
          <a:xfrm>
            <a:off x="1257457" y="4140200"/>
            <a:ext cx="1473384" cy="4013200"/>
          </a:xfrm>
          <a:prstGeom prst="rect">
            <a:avLst/>
          </a:prstGeom>
        </p:spPr>
      </p:pic>
      <p:pic>
        <p:nvPicPr>
          <p:cNvPr id="4" name="Image 2" descr="preencoded.png">    </p:cNvPr>
          <p:cNvPicPr>
            <a:picLocks noChangeAspect="1"/>
          </p:cNvPicPr>
          <p:nvPr/>
        </p:nvPicPr>
        <p:blipFill>
          <a:blip r:embed="rId3"/>
          <a:stretch>
            <a:fillRect/>
          </a:stretch>
        </p:blipFill>
        <p:spPr>
          <a:xfrm>
            <a:off x="16473959" y="11391900"/>
            <a:ext cx="6744543" cy="12573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pic>
        <p:nvPicPr>
          <p:cNvPr id="7" name="Image 4" descr="preencoded.png">    </p:cNvPr>
          <p:cNvPicPr>
            <a:picLocks noChangeAspect="1"/>
          </p:cNvPicPr>
          <p:nvPr/>
        </p:nvPicPr>
        <p:blipFill>
          <a:blip r:embed="rId5"/>
          <a:stretch>
            <a:fillRect/>
          </a:stretch>
        </p:blipFill>
        <p:spPr>
          <a:xfrm>
            <a:off x="3327816" y="1079500"/>
            <a:ext cx="17718715" cy="11569700"/>
          </a:xfrm>
          <a:prstGeom prst="rect">
            <a:avLst/>
          </a:prstGeom>
        </p:spPr>
      </p:pic>
      <p:pic>
        <p:nvPicPr>
          <p:cNvPr id="8" name="Image 5" descr="preencoded.png">    </p:cNvPr>
          <p:cNvPicPr>
            <a:picLocks noChangeAspect="1"/>
          </p:cNvPicPr>
          <p:nvPr/>
        </p:nvPicPr>
        <p:blipFill>
          <a:blip r:embed="rId6"/>
          <a:stretch>
            <a:fillRect/>
          </a:stretch>
        </p:blipFill>
        <p:spPr>
          <a:xfrm>
            <a:off x="12041105" y="1612888"/>
            <a:ext cx="5220352" cy="5232412"/>
          </a:xfrm>
          <a:prstGeom prst="rect">
            <a:avLst/>
          </a:prstGeom>
        </p:spPr>
      </p:pic>
      <p:pic>
        <p:nvPicPr>
          <p:cNvPr id="9" name="Image 6" descr="preencoded.png">    </p:cNvPr>
          <p:cNvPicPr>
            <a:picLocks noChangeAspect="1"/>
          </p:cNvPicPr>
          <p:nvPr/>
        </p:nvPicPr>
        <p:blipFill>
          <a:blip r:embed="rId7"/>
          <a:stretch>
            <a:fillRect/>
          </a:stretch>
        </p:blipFill>
        <p:spPr>
          <a:xfrm>
            <a:off x="6808051" y="1612888"/>
            <a:ext cx="5220352" cy="5232412"/>
          </a:xfrm>
          <a:prstGeom prst="rect">
            <a:avLst/>
          </a:prstGeom>
        </p:spPr>
      </p:pic>
      <p:pic>
        <p:nvPicPr>
          <p:cNvPr id="10" name="Image 7" descr="preencoded.png">    </p:cNvPr>
          <p:cNvPicPr>
            <a:picLocks noChangeAspect="1"/>
          </p:cNvPicPr>
          <p:nvPr/>
        </p:nvPicPr>
        <p:blipFill>
          <a:blip r:embed="rId8"/>
          <a:stretch>
            <a:fillRect/>
          </a:stretch>
        </p:blipFill>
        <p:spPr>
          <a:xfrm>
            <a:off x="6808051" y="6858000"/>
            <a:ext cx="5220352" cy="5232412"/>
          </a:xfrm>
          <a:prstGeom prst="rect">
            <a:avLst/>
          </a:prstGeom>
        </p:spPr>
      </p:pic>
      <p:pic>
        <p:nvPicPr>
          <p:cNvPr id="11" name="Image 8" descr="preencoded.png">    </p:cNvPr>
          <p:cNvPicPr>
            <a:picLocks noChangeAspect="1"/>
          </p:cNvPicPr>
          <p:nvPr/>
        </p:nvPicPr>
        <p:blipFill>
          <a:blip r:embed="rId9"/>
          <a:stretch>
            <a:fillRect/>
          </a:stretch>
        </p:blipFill>
        <p:spPr>
          <a:xfrm>
            <a:off x="12041105" y="6858000"/>
            <a:ext cx="5220352" cy="5232412"/>
          </a:xfrm>
          <a:prstGeom prst="rect">
            <a:avLst/>
          </a:prstGeom>
        </p:spPr>
      </p:pic>
      <p:pic>
        <p:nvPicPr>
          <p:cNvPr id="12" name="Image 9" descr="preencoded.png">    </p:cNvPr>
          <p:cNvPicPr>
            <a:picLocks noChangeAspect="1"/>
          </p:cNvPicPr>
          <p:nvPr/>
        </p:nvPicPr>
        <p:blipFill>
          <a:blip r:embed="rId10"/>
          <a:stretch>
            <a:fillRect/>
          </a:stretch>
        </p:blipFill>
        <p:spPr>
          <a:xfrm>
            <a:off x="12028403" y="1079500"/>
            <a:ext cx="12702" cy="11569700"/>
          </a:xfrm>
          <a:prstGeom prst="rect">
            <a:avLst/>
          </a:prstGeom>
        </p:spPr>
      </p:pic>
      <p:pic>
        <p:nvPicPr>
          <p:cNvPr id="13" name="Image 10" descr="preencoded.png">    </p:cNvPr>
          <p:cNvPicPr>
            <a:picLocks noChangeAspect="1"/>
          </p:cNvPicPr>
          <p:nvPr/>
        </p:nvPicPr>
        <p:blipFill>
          <a:blip r:embed="rId11"/>
          <a:stretch>
            <a:fillRect/>
          </a:stretch>
        </p:blipFill>
        <p:spPr>
          <a:xfrm>
            <a:off x="3327816" y="6845300"/>
            <a:ext cx="17401175" cy="12700"/>
          </a:xfrm>
          <a:prstGeom prst="rect">
            <a:avLst/>
          </a:prstGeom>
        </p:spPr>
      </p:pic>
      <p:sp>
        <p:nvSpPr>
          <p:cNvPr id="14" name="Text 1"/>
          <p:cNvSpPr/>
          <p:nvPr/>
        </p:nvSpPr>
        <p:spPr>
          <a:xfrm>
            <a:off x="9996149" y="4102100"/>
            <a:ext cx="1545360" cy="2980267"/>
          </a:xfrm>
          <a:prstGeom prst="rect">
            <a:avLst/>
          </a:prstGeom>
          <a:noFill/>
          <a:ln/>
        </p:spPr>
        <p:txBody>
          <a:bodyPr wrap="square" lIns="0" tIns="0" rIns="0" bIns="0" rtlCol="0" anchor="t"/>
          <a:lstStyle/>
          <a:p>
            <a:pPr algn="l"/>
            <a:r>
              <a:rPr lang="en-US" sz="12800" dirty="0">
                <a:solidFill>
                  <a:srgbClr val="0E0E0E">
                    <a:alpha val="100000"/>
                  </a:srgbClr>
                </a:solidFill>
                <a:latin typeface="Poppins Bold" pitchFamily="34" charset="0"/>
                <a:ea typeface="Poppins Bold" pitchFamily="34" charset="-122"/>
                <a:cs typeface="Poppins Bold" pitchFamily="34" charset="-120"/>
              </a:rPr>
              <a:t>S</a:t>
            </a:r>
            <a:endParaRPr lang="en-US" sz="12800" dirty="0"/>
          </a:p>
        </p:txBody>
      </p:sp>
      <p:sp>
        <p:nvSpPr>
          <p:cNvPr id="15" name="Text 2"/>
          <p:cNvSpPr/>
          <p:nvPr/>
        </p:nvSpPr>
        <p:spPr>
          <a:xfrm>
            <a:off x="12663483" y="4102100"/>
            <a:ext cx="2256649" cy="2980267"/>
          </a:xfrm>
          <a:prstGeom prst="rect">
            <a:avLst/>
          </a:prstGeom>
          <a:noFill/>
          <a:ln/>
        </p:spPr>
        <p:txBody>
          <a:bodyPr wrap="square" lIns="0" tIns="0" rIns="0" bIns="0" rtlCol="0" anchor="t"/>
          <a:lstStyle/>
          <a:p>
            <a:pPr algn="l"/>
            <a:r>
              <a:rPr lang="en-US" sz="12800" dirty="0">
                <a:solidFill>
                  <a:srgbClr val="FFFFFF">
                    <a:alpha val="100000"/>
                  </a:srgbClr>
                </a:solidFill>
                <a:latin typeface="Poppins Bold" pitchFamily="34" charset="0"/>
                <a:ea typeface="Poppins Bold" pitchFamily="34" charset="-122"/>
                <a:cs typeface="Poppins Bold" pitchFamily="34" charset="-120"/>
              </a:rPr>
              <a:t>W</a:t>
            </a:r>
            <a:endParaRPr lang="en-US" sz="12800" dirty="0"/>
          </a:p>
        </p:txBody>
      </p:sp>
      <p:sp>
        <p:nvSpPr>
          <p:cNvPr id="16" name="Text 3"/>
          <p:cNvSpPr/>
          <p:nvPr/>
        </p:nvSpPr>
        <p:spPr>
          <a:xfrm>
            <a:off x="9856432" y="7518400"/>
            <a:ext cx="1824795" cy="2980267"/>
          </a:xfrm>
          <a:prstGeom prst="rect">
            <a:avLst/>
          </a:prstGeom>
          <a:noFill/>
          <a:ln/>
        </p:spPr>
        <p:txBody>
          <a:bodyPr wrap="square" lIns="0" tIns="0" rIns="0" bIns="0" rtlCol="0" anchor="t"/>
          <a:lstStyle/>
          <a:p>
            <a:pPr algn="l"/>
            <a:r>
              <a:rPr lang="en-US" sz="12800" dirty="0">
                <a:solidFill>
                  <a:srgbClr val="FFFFFF">
                    <a:alpha val="100000"/>
                  </a:srgbClr>
                </a:solidFill>
                <a:latin typeface="Poppins Bold" pitchFamily="34" charset="0"/>
                <a:ea typeface="Poppins Bold" pitchFamily="34" charset="-122"/>
                <a:cs typeface="Poppins Bold" pitchFamily="34" charset="-120"/>
              </a:rPr>
              <a:t>O</a:t>
            </a:r>
            <a:endParaRPr lang="en-US" sz="12800" dirty="0"/>
          </a:p>
        </p:txBody>
      </p:sp>
      <p:sp>
        <p:nvSpPr>
          <p:cNvPr id="17" name="Text 4"/>
          <p:cNvSpPr/>
          <p:nvPr/>
        </p:nvSpPr>
        <p:spPr>
          <a:xfrm>
            <a:off x="12917514" y="7518400"/>
            <a:ext cx="1507255" cy="2980267"/>
          </a:xfrm>
          <a:prstGeom prst="rect">
            <a:avLst/>
          </a:prstGeom>
          <a:noFill/>
          <a:ln/>
        </p:spPr>
        <p:txBody>
          <a:bodyPr wrap="square" lIns="0" tIns="0" rIns="0" bIns="0" rtlCol="0" anchor="t"/>
          <a:lstStyle/>
          <a:p>
            <a:pPr algn="l"/>
            <a:r>
              <a:rPr lang="en-US" sz="12800" dirty="0">
                <a:solidFill>
                  <a:srgbClr val="0E0E0E">
                    <a:alpha val="100000"/>
                  </a:srgbClr>
                </a:solidFill>
                <a:latin typeface="Poppins Bold" pitchFamily="34" charset="0"/>
                <a:ea typeface="Poppins Bold" pitchFamily="34" charset="-122"/>
                <a:cs typeface="Poppins Bold" pitchFamily="34" charset="-120"/>
              </a:rPr>
              <a:t>T</a:t>
            </a:r>
            <a:endParaRPr lang="en-US" sz="12800" dirty="0"/>
          </a:p>
        </p:txBody>
      </p:sp>
      <p:pic>
        <p:nvPicPr>
          <p:cNvPr id="18" name="Image 11" descr="preencoded.png">    </p:cNvPr>
          <p:cNvPicPr>
            <a:picLocks noChangeAspect="1"/>
          </p:cNvPicPr>
          <p:nvPr/>
        </p:nvPicPr>
        <p:blipFill>
          <a:blip r:embed="rId12"/>
          <a:stretch>
            <a:fillRect/>
          </a:stretch>
        </p:blipFill>
        <p:spPr>
          <a:xfrm>
            <a:off x="3327816" y="1079500"/>
            <a:ext cx="1625803" cy="1625600"/>
          </a:xfrm>
          <a:prstGeom prst="rect">
            <a:avLst/>
          </a:prstGeom>
        </p:spPr>
      </p:pic>
      <p:pic>
        <p:nvPicPr>
          <p:cNvPr id="19" name="Image 12" descr="preencoded.png">    </p:cNvPr>
          <p:cNvPicPr>
            <a:picLocks noChangeAspect="1"/>
          </p:cNvPicPr>
          <p:nvPr/>
        </p:nvPicPr>
        <p:blipFill>
          <a:blip r:embed="rId13"/>
          <a:stretch>
            <a:fillRect/>
          </a:stretch>
        </p:blipFill>
        <p:spPr>
          <a:xfrm>
            <a:off x="3412504" y="1164183"/>
            <a:ext cx="1456422" cy="1456246"/>
          </a:xfrm>
          <a:prstGeom prst="rect">
            <a:avLst/>
          </a:prstGeom>
        </p:spPr>
      </p:pic>
      <p:pic>
        <p:nvPicPr>
          <p:cNvPr id="20" name="Image 13" descr="preencoded.png">    </p:cNvPr>
          <p:cNvPicPr>
            <a:picLocks noChangeAspect="1"/>
          </p:cNvPicPr>
          <p:nvPr/>
        </p:nvPicPr>
        <p:blipFill>
          <a:blip r:embed="rId14"/>
          <a:stretch>
            <a:fillRect/>
          </a:stretch>
        </p:blipFill>
        <p:spPr>
          <a:xfrm>
            <a:off x="3327816" y="8128000"/>
            <a:ext cx="1625803" cy="1625600"/>
          </a:xfrm>
          <a:prstGeom prst="rect">
            <a:avLst/>
          </a:prstGeom>
        </p:spPr>
      </p:pic>
      <p:pic>
        <p:nvPicPr>
          <p:cNvPr id="21" name="Image 14" descr="preencoded.png">    </p:cNvPr>
          <p:cNvPicPr>
            <a:picLocks noChangeAspect="1"/>
          </p:cNvPicPr>
          <p:nvPr/>
        </p:nvPicPr>
        <p:blipFill>
          <a:blip r:embed="rId15"/>
          <a:stretch>
            <a:fillRect/>
          </a:stretch>
        </p:blipFill>
        <p:spPr>
          <a:xfrm>
            <a:off x="3429404" y="8132763"/>
            <a:ext cx="1519452" cy="1519262"/>
          </a:xfrm>
          <a:prstGeom prst="rect">
            <a:avLst/>
          </a:prstGeom>
        </p:spPr>
      </p:pic>
      <p:pic>
        <p:nvPicPr>
          <p:cNvPr id="22" name="Image 15" descr="preencoded.png">    </p:cNvPr>
          <p:cNvPicPr>
            <a:picLocks noChangeAspect="1"/>
          </p:cNvPicPr>
          <p:nvPr/>
        </p:nvPicPr>
        <p:blipFill>
          <a:blip r:embed="rId16"/>
          <a:stretch>
            <a:fillRect/>
          </a:stretch>
        </p:blipFill>
        <p:spPr>
          <a:xfrm>
            <a:off x="16473959" y="1079500"/>
            <a:ext cx="1625803" cy="1625600"/>
          </a:xfrm>
          <a:prstGeom prst="rect">
            <a:avLst/>
          </a:prstGeom>
        </p:spPr>
      </p:pic>
      <p:pic>
        <p:nvPicPr>
          <p:cNvPr id="23" name="Image 16" descr="preencoded.png">    </p:cNvPr>
          <p:cNvPicPr>
            <a:picLocks noChangeAspect="1"/>
          </p:cNvPicPr>
          <p:nvPr/>
        </p:nvPicPr>
        <p:blipFill>
          <a:blip r:embed="rId17"/>
          <a:stretch>
            <a:fillRect/>
          </a:stretch>
        </p:blipFill>
        <p:spPr>
          <a:xfrm>
            <a:off x="16677184" y="1282700"/>
            <a:ext cx="1192256" cy="1190414"/>
          </a:xfrm>
          <a:prstGeom prst="rect">
            <a:avLst/>
          </a:prstGeom>
        </p:spPr>
      </p:pic>
      <p:pic>
        <p:nvPicPr>
          <p:cNvPr id="24" name="Image 17" descr="preencoded.png">    </p:cNvPr>
          <p:cNvPicPr>
            <a:picLocks noChangeAspect="1"/>
          </p:cNvPicPr>
          <p:nvPr/>
        </p:nvPicPr>
        <p:blipFill>
          <a:blip r:embed="rId18"/>
          <a:stretch>
            <a:fillRect/>
          </a:stretch>
        </p:blipFill>
        <p:spPr>
          <a:xfrm>
            <a:off x="16473959" y="8128000"/>
            <a:ext cx="1625803" cy="1625600"/>
          </a:xfrm>
          <a:prstGeom prst="rect">
            <a:avLst/>
          </a:prstGeom>
        </p:spPr>
      </p:pic>
      <p:pic>
        <p:nvPicPr>
          <p:cNvPr id="25" name="Image 18" descr="preencoded.png">    </p:cNvPr>
          <p:cNvPicPr>
            <a:picLocks noChangeAspect="1"/>
          </p:cNvPicPr>
          <p:nvPr/>
        </p:nvPicPr>
        <p:blipFill>
          <a:blip r:embed="rId19"/>
          <a:stretch>
            <a:fillRect/>
          </a:stretch>
        </p:blipFill>
        <p:spPr>
          <a:xfrm>
            <a:off x="16541703" y="8128000"/>
            <a:ext cx="1490319" cy="1625600"/>
          </a:xfrm>
          <a:prstGeom prst="rect">
            <a:avLst/>
          </a:prstGeom>
        </p:spPr>
      </p:pic>
      <p:sp>
        <p:nvSpPr>
          <p:cNvPr id="26" name="Shape 5"/>
          <p:cNvSpPr/>
          <p:nvPr/>
        </p:nvSpPr>
        <p:spPr>
          <a:xfrm>
            <a:off x="3327816" y="3479800"/>
            <a:ext cx="4572572" cy="2108200"/>
          </a:xfrm>
          <a:prstGeom prst="rect">
            <a:avLst/>
          </a:prstGeom>
          <a:noFill/>
          <a:ln/>
        </p:spPr>
      </p:sp>
      <p:sp>
        <p:nvSpPr>
          <p:cNvPr id="27" name="Shape 6"/>
          <p:cNvSpPr/>
          <p:nvPr/>
        </p:nvSpPr>
        <p:spPr>
          <a:xfrm>
            <a:off x="3327816" y="3479800"/>
            <a:ext cx="4572572" cy="2108200"/>
          </a:xfrm>
          <a:prstGeom prst="rect">
            <a:avLst/>
          </a:prstGeom>
          <a:noFill/>
          <a:ln/>
        </p:spPr>
      </p:sp>
      <p:sp>
        <p:nvSpPr>
          <p:cNvPr id="28" name="Shape 7"/>
          <p:cNvSpPr/>
          <p:nvPr/>
        </p:nvSpPr>
        <p:spPr>
          <a:xfrm>
            <a:off x="3327816" y="3479800"/>
            <a:ext cx="4572572" cy="2108200"/>
          </a:xfrm>
          <a:prstGeom prst="rect">
            <a:avLst/>
          </a:prstGeom>
          <a:noFill/>
          <a:ln/>
        </p:spPr>
      </p:sp>
      <p:sp>
        <p:nvSpPr>
          <p:cNvPr id="29" name="Text 8"/>
          <p:cNvSpPr/>
          <p:nvPr/>
        </p:nvSpPr>
        <p:spPr>
          <a:xfrm>
            <a:off x="3327816" y="3479800"/>
            <a:ext cx="4724991"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Strengths</a:t>
            </a:r>
            <a:endParaRPr lang="en-US" sz="3600" dirty="0"/>
          </a:p>
        </p:txBody>
      </p:sp>
      <p:sp>
        <p:nvSpPr>
          <p:cNvPr id="30" name="Text 9"/>
          <p:cNvSpPr/>
          <p:nvPr/>
        </p:nvSpPr>
        <p:spPr>
          <a:xfrm>
            <a:off x="3327816" y="436880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
        <p:nvSpPr>
          <p:cNvPr id="31" name="Shape 10"/>
          <p:cNvSpPr/>
          <p:nvPr/>
        </p:nvSpPr>
        <p:spPr>
          <a:xfrm>
            <a:off x="3327816" y="10528300"/>
            <a:ext cx="4572572" cy="2108200"/>
          </a:xfrm>
          <a:prstGeom prst="rect">
            <a:avLst/>
          </a:prstGeom>
          <a:noFill/>
          <a:ln/>
        </p:spPr>
      </p:sp>
      <p:sp>
        <p:nvSpPr>
          <p:cNvPr id="32" name="Shape 11"/>
          <p:cNvSpPr/>
          <p:nvPr/>
        </p:nvSpPr>
        <p:spPr>
          <a:xfrm>
            <a:off x="3327816" y="10528300"/>
            <a:ext cx="4572572" cy="2108200"/>
          </a:xfrm>
          <a:prstGeom prst="rect">
            <a:avLst/>
          </a:prstGeom>
          <a:noFill/>
          <a:ln/>
        </p:spPr>
      </p:sp>
      <p:sp>
        <p:nvSpPr>
          <p:cNvPr id="33" name="Shape 12"/>
          <p:cNvSpPr/>
          <p:nvPr/>
        </p:nvSpPr>
        <p:spPr>
          <a:xfrm>
            <a:off x="3327816" y="10528300"/>
            <a:ext cx="4572572" cy="2108200"/>
          </a:xfrm>
          <a:prstGeom prst="rect">
            <a:avLst/>
          </a:prstGeom>
          <a:noFill/>
          <a:ln/>
        </p:spPr>
      </p:sp>
      <p:sp>
        <p:nvSpPr>
          <p:cNvPr id="34" name="Text 13"/>
          <p:cNvSpPr/>
          <p:nvPr/>
        </p:nvSpPr>
        <p:spPr>
          <a:xfrm>
            <a:off x="3327816" y="10528300"/>
            <a:ext cx="4724991"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Opportunities</a:t>
            </a:r>
            <a:endParaRPr lang="en-US" sz="3600" dirty="0"/>
          </a:p>
        </p:txBody>
      </p:sp>
      <p:sp>
        <p:nvSpPr>
          <p:cNvPr id="35" name="Text 14"/>
          <p:cNvSpPr/>
          <p:nvPr/>
        </p:nvSpPr>
        <p:spPr>
          <a:xfrm>
            <a:off x="3327816" y="1141730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
        <p:nvSpPr>
          <p:cNvPr id="36" name="Shape 15"/>
          <p:cNvSpPr/>
          <p:nvPr/>
        </p:nvSpPr>
        <p:spPr>
          <a:xfrm>
            <a:off x="16473959" y="3479800"/>
            <a:ext cx="4572572" cy="2108200"/>
          </a:xfrm>
          <a:prstGeom prst="rect">
            <a:avLst/>
          </a:prstGeom>
          <a:noFill/>
          <a:ln/>
        </p:spPr>
      </p:sp>
      <p:sp>
        <p:nvSpPr>
          <p:cNvPr id="37" name="Shape 16"/>
          <p:cNvSpPr/>
          <p:nvPr/>
        </p:nvSpPr>
        <p:spPr>
          <a:xfrm>
            <a:off x="16473959" y="3479800"/>
            <a:ext cx="4572572" cy="2108200"/>
          </a:xfrm>
          <a:prstGeom prst="rect">
            <a:avLst/>
          </a:prstGeom>
          <a:noFill/>
          <a:ln/>
        </p:spPr>
      </p:sp>
      <p:sp>
        <p:nvSpPr>
          <p:cNvPr id="38" name="Shape 17"/>
          <p:cNvSpPr/>
          <p:nvPr/>
        </p:nvSpPr>
        <p:spPr>
          <a:xfrm>
            <a:off x="16473959" y="3479800"/>
            <a:ext cx="4572572" cy="2108200"/>
          </a:xfrm>
          <a:prstGeom prst="rect">
            <a:avLst/>
          </a:prstGeom>
          <a:noFill/>
          <a:ln/>
        </p:spPr>
      </p:sp>
      <p:sp>
        <p:nvSpPr>
          <p:cNvPr id="39" name="Text 18"/>
          <p:cNvSpPr/>
          <p:nvPr/>
        </p:nvSpPr>
        <p:spPr>
          <a:xfrm>
            <a:off x="16473959" y="3479800"/>
            <a:ext cx="4724991"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Weaknesses</a:t>
            </a:r>
            <a:endParaRPr lang="en-US" sz="3600" dirty="0"/>
          </a:p>
        </p:txBody>
      </p:sp>
      <p:sp>
        <p:nvSpPr>
          <p:cNvPr id="40" name="Text 19"/>
          <p:cNvSpPr/>
          <p:nvPr/>
        </p:nvSpPr>
        <p:spPr>
          <a:xfrm>
            <a:off x="16473959" y="436880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
        <p:nvSpPr>
          <p:cNvPr id="41" name="Shape 20"/>
          <p:cNvSpPr/>
          <p:nvPr/>
        </p:nvSpPr>
        <p:spPr>
          <a:xfrm>
            <a:off x="16473959" y="10528300"/>
            <a:ext cx="4572572" cy="2108200"/>
          </a:xfrm>
          <a:prstGeom prst="rect">
            <a:avLst/>
          </a:prstGeom>
          <a:noFill/>
          <a:ln/>
        </p:spPr>
      </p:sp>
      <p:sp>
        <p:nvSpPr>
          <p:cNvPr id="42" name="Shape 21"/>
          <p:cNvSpPr/>
          <p:nvPr/>
        </p:nvSpPr>
        <p:spPr>
          <a:xfrm>
            <a:off x="16473959" y="10528300"/>
            <a:ext cx="4572572" cy="2108200"/>
          </a:xfrm>
          <a:prstGeom prst="rect">
            <a:avLst/>
          </a:prstGeom>
          <a:noFill/>
          <a:ln/>
        </p:spPr>
      </p:sp>
      <p:sp>
        <p:nvSpPr>
          <p:cNvPr id="43" name="Shape 22"/>
          <p:cNvSpPr/>
          <p:nvPr/>
        </p:nvSpPr>
        <p:spPr>
          <a:xfrm>
            <a:off x="16473959" y="10528300"/>
            <a:ext cx="4572572" cy="2108200"/>
          </a:xfrm>
          <a:prstGeom prst="rect">
            <a:avLst/>
          </a:prstGeom>
          <a:noFill/>
          <a:ln/>
        </p:spPr>
      </p:sp>
      <p:sp>
        <p:nvSpPr>
          <p:cNvPr id="44" name="Text 23"/>
          <p:cNvSpPr/>
          <p:nvPr/>
        </p:nvSpPr>
        <p:spPr>
          <a:xfrm>
            <a:off x="16473959" y="10528300"/>
            <a:ext cx="4724991"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Threats</a:t>
            </a:r>
            <a:endParaRPr lang="en-US" sz="3600" dirty="0"/>
          </a:p>
        </p:txBody>
      </p:sp>
      <p:sp>
        <p:nvSpPr>
          <p:cNvPr id="45" name="Text 24"/>
          <p:cNvSpPr/>
          <p:nvPr/>
        </p:nvSpPr>
        <p:spPr>
          <a:xfrm>
            <a:off x="16473959" y="1141730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236719" cy="3541117"/>
          </a:xfrm>
          <a:prstGeom prst="rect">
            <a:avLst/>
          </a:prstGeom>
        </p:spPr>
      </p:pic>
      <p:pic>
        <p:nvPicPr>
          <p:cNvPr id="3" name="Image 1" descr="preencoded.png">    </p:cNvPr>
          <p:cNvPicPr>
            <a:picLocks noChangeAspect="1"/>
          </p:cNvPicPr>
          <p:nvPr/>
        </p:nvPicPr>
        <p:blipFill>
          <a:blip r:embed="rId2"/>
          <a:stretch>
            <a:fillRect/>
          </a:stretch>
        </p:blipFill>
        <p:spPr>
          <a:xfrm>
            <a:off x="20707786" y="0"/>
            <a:ext cx="3679262" cy="3922117"/>
          </a:xfrm>
          <a:prstGeom prst="rect">
            <a:avLst/>
          </a:prstGeom>
        </p:spPr>
      </p:pic>
      <p:pic>
        <p:nvPicPr>
          <p:cNvPr id="4" name="Image 2" descr="preencoded.png">    </p:cNvPr>
          <p:cNvPicPr>
            <a:picLocks noChangeAspect="1"/>
          </p:cNvPicPr>
          <p:nvPr/>
        </p:nvPicPr>
        <p:blipFill>
          <a:blip r:embed="rId3"/>
          <a:stretch>
            <a:fillRect/>
          </a:stretch>
        </p:blipFill>
        <p:spPr>
          <a:xfrm>
            <a:off x="19480275" y="8886044"/>
            <a:ext cx="4906773" cy="4829956"/>
          </a:xfrm>
          <a:prstGeom prst="rect">
            <a:avLst/>
          </a:prstGeom>
        </p:spPr>
      </p:pic>
      <p:pic>
        <p:nvPicPr>
          <p:cNvPr id="5" name="Image 3" descr="preencoded.png">    </p:cNvPr>
          <p:cNvPicPr>
            <a:picLocks noChangeAspect="1"/>
          </p:cNvPicPr>
          <p:nvPr/>
        </p:nvPicPr>
        <p:blipFill>
          <a:blip r:embed="rId4"/>
          <a:stretch>
            <a:fillRect/>
          </a:stretch>
        </p:blipFill>
        <p:spPr>
          <a:xfrm>
            <a:off x="13374772" y="482600"/>
            <a:ext cx="4013702" cy="1473200"/>
          </a:xfrm>
          <a:prstGeom prst="rect">
            <a:avLst/>
          </a:prstGeom>
        </p:spPr>
      </p:pic>
      <p:pic>
        <p:nvPicPr>
          <p:cNvPr id="6" name="Image 4" descr="preencoded.png">    </p:cNvPr>
          <p:cNvPicPr>
            <a:picLocks noChangeAspect="1"/>
          </p:cNvPicPr>
          <p:nvPr/>
        </p:nvPicPr>
        <p:blipFill>
          <a:blip r:embed="rId5"/>
          <a:stretch>
            <a:fillRect/>
          </a:stretch>
        </p:blipFill>
        <p:spPr>
          <a:xfrm>
            <a:off x="990724" y="11328400"/>
            <a:ext cx="6744543" cy="12573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pic>
        <p:nvPicPr>
          <p:cNvPr id="9" name="Image 6" descr="preencoded.png">    </p:cNvPr>
          <p:cNvPicPr>
            <a:picLocks noChangeAspect="1"/>
          </p:cNvPicPr>
          <p:nvPr/>
        </p:nvPicPr>
        <p:blipFill>
          <a:blip r:embed="rId7"/>
          <a:stretch>
            <a:fillRect/>
          </a:stretch>
        </p:blipFill>
        <p:spPr>
          <a:xfrm>
            <a:off x="16905813" y="0"/>
            <a:ext cx="6084060" cy="12268200"/>
          </a:xfrm>
          <a:prstGeom prst="rect">
            <a:avLst/>
          </a:prstGeom>
        </p:spPr>
      </p:pic>
      <p:pic>
        <p:nvPicPr>
          <p:cNvPr id="10" name="Image 7" descr="preencoded.png">    </p:cNvPr>
          <p:cNvPicPr>
            <a:picLocks noChangeAspect="1"/>
          </p:cNvPicPr>
          <p:nvPr/>
        </p:nvPicPr>
        <p:blipFill>
          <a:blip r:embed="rId8"/>
          <a:stretch>
            <a:fillRect/>
          </a:stretch>
        </p:blipFill>
        <p:spPr>
          <a:xfrm>
            <a:off x="10491511" y="1346200"/>
            <a:ext cx="6084060" cy="12369800"/>
          </a:xfrm>
          <a:prstGeom prst="rect">
            <a:avLst/>
          </a:prstGeom>
        </p:spPr>
      </p:pic>
      <p:sp>
        <p:nvSpPr>
          <p:cNvPr id="11" name="Text 1"/>
          <p:cNvSpPr/>
          <p:nvPr/>
        </p:nvSpPr>
        <p:spPr>
          <a:xfrm>
            <a:off x="1397175" y="1143000"/>
            <a:ext cx="10690503" cy="1862667"/>
          </a:xfrm>
          <a:prstGeom prst="rect">
            <a:avLst/>
          </a:prstGeom>
          <a:noFill/>
          <a:ln/>
        </p:spPr>
        <p:txBody>
          <a:bodyPr wrap="square" lIns="0" tIns="0" rIns="0" bIns="0" rtlCol="0" anchor="t"/>
          <a:lstStyle/>
          <a:p>
            <a:pPr algn="l"/>
            <a:r>
              <a:rPr lang="en-US" sz="8000" dirty="0">
                <a:solidFill>
                  <a:srgbClr val="0E0E0E">
                    <a:alpha val="100000"/>
                  </a:srgbClr>
                </a:solidFill>
                <a:latin typeface="Poppins Bold" pitchFamily="34" charset="0"/>
                <a:ea typeface="Poppins Bold" pitchFamily="34" charset="-122"/>
                <a:cs typeface="Poppins Bold" pitchFamily="34" charset="-120"/>
              </a:rPr>
              <a:t>Some Data</a:t>
            </a:r>
            <a:endParaRPr lang="en-US" sz="8000" dirty="0"/>
          </a:p>
        </p:txBody>
      </p:sp>
      <p:sp>
        <p:nvSpPr>
          <p:cNvPr id="12" name="Shape 2"/>
          <p:cNvSpPr/>
          <p:nvPr/>
        </p:nvSpPr>
        <p:spPr>
          <a:xfrm>
            <a:off x="1244756" y="5029200"/>
            <a:ext cx="8573572" cy="7315200"/>
          </a:xfrm>
          <a:prstGeom prst="rect">
            <a:avLst/>
          </a:prstGeom>
          <a:noFill/>
          <a:ln/>
        </p:spPr>
      </p:sp>
      <p:sp>
        <p:nvSpPr>
          <p:cNvPr id="13" name="Shape 3"/>
          <p:cNvSpPr/>
          <p:nvPr/>
        </p:nvSpPr>
        <p:spPr>
          <a:xfrm>
            <a:off x="1244756" y="5029200"/>
            <a:ext cx="8573572" cy="2006600"/>
          </a:xfrm>
          <a:prstGeom prst="rect">
            <a:avLst/>
          </a:prstGeom>
          <a:noFill/>
          <a:ln/>
        </p:spPr>
      </p:sp>
      <p:sp>
        <p:nvSpPr>
          <p:cNvPr id="14" name="Shape 4"/>
          <p:cNvSpPr/>
          <p:nvPr/>
        </p:nvSpPr>
        <p:spPr>
          <a:xfrm>
            <a:off x="1244756" y="5270500"/>
            <a:ext cx="2095762" cy="1524000"/>
          </a:xfrm>
          <a:prstGeom prst="rect">
            <a:avLst/>
          </a:prstGeom>
          <a:noFill/>
          <a:ln/>
        </p:spPr>
      </p:sp>
      <p:sp>
        <p:nvSpPr>
          <p:cNvPr id="15" name="Text 5"/>
          <p:cNvSpPr/>
          <p:nvPr/>
        </p:nvSpPr>
        <p:spPr>
          <a:xfrm>
            <a:off x="1244756" y="5270500"/>
            <a:ext cx="2434471"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75%</a:t>
            </a:r>
            <a:endParaRPr lang="en-US" sz="8000" dirty="0"/>
          </a:p>
        </p:txBody>
      </p:sp>
      <p:sp>
        <p:nvSpPr>
          <p:cNvPr id="16" name="Shape 6"/>
          <p:cNvSpPr/>
          <p:nvPr/>
        </p:nvSpPr>
        <p:spPr>
          <a:xfrm>
            <a:off x="3543743" y="5029200"/>
            <a:ext cx="6274584" cy="2006600"/>
          </a:xfrm>
          <a:prstGeom prst="rect">
            <a:avLst/>
          </a:prstGeom>
          <a:noFill/>
          <a:ln/>
        </p:spPr>
      </p:sp>
      <p:sp>
        <p:nvSpPr>
          <p:cNvPr id="17" name="Text 7"/>
          <p:cNvSpPr/>
          <p:nvPr/>
        </p:nvSpPr>
        <p:spPr>
          <a:xfrm>
            <a:off x="3543743" y="5029200"/>
            <a:ext cx="6427003"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Enchanted Creatures</a:t>
            </a:r>
            <a:endParaRPr lang="en-US" sz="3600" dirty="0"/>
          </a:p>
        </p:txBody>
      </p:sp>
      <p:sp>
        <p:nvSpPr>
          <p:cNvPr id="18" name="Text 8"/>
          <p:cNvSpPr/>
          <p:nvPr/>
        </p:nvSpPr>
        <p:spPr>
          <a:xfrm>
            <a:off x="3543743" y="5816600"/>
            <a:ext cx="6410068"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possess the ability to cast spells.</a:t>
            </a:r>
            <a:endParaRPr lang="en-US" sz="3200" dirty="0"/>
          </a:p>
        </p:txBody>
      </p:sp>
      <p:sp>
        <p:nvSpPr>
          <p:cNvPr id="19" name="Shape 9"/>
          <p:cNvSpPr/>
          <p:nvPr/>
        </p:nvSpPr>
        <p:spPr>
          <a:xfrm>
            <a:off x="1244756" y="7645400"/>
            <a:ext cx="8573572" cy="2082800"/>
          </a:xfrm>
          <a:prstGeom prst="rect">
            <a:avLst/>
          </a:prstGeom>
          <a:noFill/>
          <a:ln/>
        </p:spPr>
      </p:sp>
      <p:sp>
        <p:nvSpPr>
          <p:cNvPr id="20" name="Shape 10"/>
          <p:cNvSpPr/>
          <p:nvPr/>
        </p:nvSpPr>
        <p:spPr>
          <a:xfrm>
            <a:off x="1244756" y="7924800"/>
            <a:ext cx="2197375" cy="1524000"/>
          </a:xfrm>
          <a:prstGeom prst="rect">
            <a:avLst/>
          </a:prstGeom>
          <a:noFill/>
          <a:ln/>
        </p:spPr>
      </p:sp>
      <p:sp>
        <p:nvSpPr>
          <p:cNvPr id="21" name="Text 11"/>
          <p:cNvSpPr/>
          <p:nvPr/>
        </p:nvSpPr>
        <p:spPr>
          <a:xfrm>
            <a:off x="1244756" y="7924800"/>
            <a:ext cx="2536084"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60%</a:t>
            </a:r>
            <a:endParaRPr lang="en-US" sz="8000" dirty="0"/>
          </a:p>
        </p:txBody>
      </p:sp>
      <p:sp>
        <p:nvSpPr>
          <p:cNvPr id="22" name="Shape 12"/>
          <p:cNvSpPr/>
          <p:nvPr/>
        </p:nvSpPr>
        <p:spPr>
          <a:xfrm>
            <a:off x="3645356" y="7645400"/>
            <a:ext cx="6172972" cy="2082800"/>
          </a:xfrm>
          <a:prstGeom prst="rect">
            <a:avLst/>
          </a:prstGeom>
          <a:noFill/>
          <a:ln/>
        </p:spPr>
      </p:sp>
      <p:sp>
        <p:nvSpPr>
          <p:cNvPr id="23" name="Text 13"/>
          <p:cNvSpPr/>
          <p:nvPr/>
        </p:nvSpPr>
        <p:spPr>
          <a:xfrm>
            <a:off x="3645356" y="7645400"/>
            <a:ext cx="6325391" cy="15240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Magic-Wielding Individuals</a:t>
            </a:r>
            <a:endParaRPr lang="en-US" sz="3600" dirty="0"/>
          </a:p>
        </p:txBody>
      </p:sp>
      <p:sp>
        <p:nvSpPr>
          <p:cNvPr id="24" name="Text 14"/>
          <p:cNvSpPr/>
          <p:nvPr/>
        </p:nvSpPr>
        <p:spPr>
          <a:xfrm>
            <a:off x="3645356" y="9118600"/>
            <a:ext cx="630845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practice the art of illusions.</a:t>
            </a:r>
            <a:endParaRPr lang="en-US" sz="3200" dirty="0"/>
          </a:p>
        </p:txBody>
      </p:sp>
      <p:sp>
        <p:nvSpPr>
          <p:cNvPr id="25" name="Shape 15"/>
          <p:cNvSpPr/>
          <p:nvPr/>
        </p:nvSpPr>
        <p:spPr>
          <a:xfrm>
            <a:off x="1244756" y="10337800"/>
            <a:ext cx="8573572" cy="2006600"/>
          </a:xfrm>
          <a:prstGeom prst="rect">
            <a:avLst/>
          </a:prstGeom>
          <a:noFill/>
          <a:ln/>
        </p:spPr>
      </p:sp>
      <p:sp>
        <p:nvSpPr>
          <p:cNvPr id="26" name="Shape 16"/>
          <p:cNvSpPr/>
          <p:nvPr/>
        </p:nvSpPr>
        <p:spPr>
          <a:xfrm>
            <a:off x="1244756" y="10579100"/>
            <a:ext cx="2184673" cy="1524000"/>
          </a:xfrm>
          <a:prstGeom prst="rect">
            <a:avLst/>
          </a:prstGeom>
          <a:noFill/>
          <a:ln/>
        </p:spPr>
      </p:sp>
      <p:sp>
        <p:nvSpPr>
          <p:cNvPr id="27" name="Text 17"/>
          <p:cNvSpPr/>
          <p:nvPr/>
        </p:nvSpPr>
        <p:spPr>
          <a:xfrm>
            <a:off x="1244756" y="10579100"/>
            <a:ext cx="2523382"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90%</a:t>
            </a:r>
            <a:endParaRPr lang="en-US" sz="8000" dirty="0"/>
          </a:p>
        </p:txBody>
      </p:sp>
      <p:sp>
        <p:nvSpPr>
          <p:cNvPr id="28" name="Shape 18"/>
          <p:cNvSpPr/>
          <p:nvPr/>
        </p:nvSpPr>
        <p:spPr>
          <a:xfrm>
            <a:off x="3632654" y="10337800"/>
            <a:ext cx="6185673" cy="2006600"/>
          </a:xfrm>
          <a:prstGeom prst="rect">
            <a:avLst/>
          </a:prstGeom>
          <a:noFill/>
          <a:ln/>
        </p:spPr>
      </p:sp>
      <p:sp>
        <p:nvSpPr>
          <p:cNvPr id="29" name="Text 19"/>
          <p:cNvSpPr/>
          <p:nvPr/>
        </p:nvSpPr>
        <p:spPr>
          <a:xfrm>
            <a:off x="3632654" y="10337800"/>
            <a:ext cx="6338092"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Spells Cast</a:t>
            </a:r>
            <a:endParaRPr lang="en-US" sz="3600" dirty="0"/>
          </a:p>
        </p:txBody>
      </p:sp>
      <p:sp>
        <p:nvSpPr>
          <p:cNvPr id="30" name="Text 20"/>
          <p:cNvSpPr/>
          <p:nvPr/>
        </p:nvSpPr>
        <p:spPr>
          <a:xfrm>
            <a:off x="3632654" y="11125200"/>
            <a:ext cx="6321157"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are dark magic, foretelling danger.</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975545" y="8733644"/>
            <a:ext cx="5411503" cy="4982356"/>
          </a:xfrm>
          <a:prstGeom prst="rect">
            <a:avLst/>
          </a:prstGeom>
        </p:spPr>
      </p:pic>
      <p:pic>
        <p:nvPicPr>
          <p:cNvPr id="3" name="Image 1" descr="preencoded.png">    </p:cNvPr>
          <p:cNvPicPr>
            <a:picLocks noChangeAspect="1"/>
          </p:cNvPicPr>
          <p:nvPr/>
        </p:nvPicPr>
        <p:blipFill>
          <a:blip r:embed="rId2"/>
          <a:stretch>
            <a:fillRect/>
          </a:stretch>
        </p:blipFill>
        <p:spPr>
          <a:xfrm>
            <a:off x="0" y="0"/>
            <a:ext cx="4722457" cy="5526633"/>
          </a:xfrm>
          <a:prstGeom prst="rect">
            <a:avLst/>
          </a:prstGeom>
        </p:spPr>
      </p:pic>
      <p:pic>
        <p:nvPicPr>
          <p:cNvPr id="4" name="Image 2" descr="preencoded.png">    </p:cNvPr>
          <p:cNvPicPr>
            <a:picLocks noChangeAspect="1"/>
          </p:cNvPicPr>
          <p:nvPr/>
        </p:nvPicPr>
        <p:blipFill>
          <a:blip r:embed="rId3"/>
          <a:stretch>
            <a:fillRect/>
          </a:stretch>
        </p:blipFill>
        <p:spPr>
          <a:xfrm>
            <a:off x="3569146" y="3086100"/>
            <a:ext cx="1473384" cy="4013200"/>
          </a:xfrm>
          <a:prstGeom prst="rect">
            <a:avLst/>
          </a:prstGeom>
        </p:spPr>
      </p:pic>
      <p:pic>
        <p:nvPicPr>
          <p:cNvPr id="5" name="Image 3" descr="preencoded.png">    </p:cNvPr>
          <p:cNvPicPr>
            <a:picLocks noChangeAspect="1"/>
          </p:cNvPicPr>
          <p:nvPr/>
        </p:nvPicPr>
        <p:blipFill>
          <a:blip r:embed="rId4"/>
          <a:stretch>
            <a:fillRect/>
          </a:stretch>
        </p:blipFill>
        <p:spPr>
          <a:xfrm>
            <a:off x="14200375" y="2451100"/>
            <a:ext cx="6744543" cy="1257300"/>
          </a:xfrm>
          <a:prstGeom prst="rect">
            <a:avLst/>
          </a:prstGeom>
        </p:spPr>
      </p:pic>
      <p:pic>
        <p:nvPicPr>
          <p:cNvPr id="6" name="Image 4" descr="preencoded.png">    </p:cNvPr>
          <p:cNvPicPr>
            <a:picLocks noChangeAspect="1"/>
          </p:cNvPicPr>
          <p:nvPr/>
        </p:nvPicPr>
        <p:blipFill>
          <a:blip r:embed="rId5"/>
          <a:stretch>
            <a:fillRect/>
          </a:stretch>
        </p:blipFill>
        <p:spPr>
          <a:xfrm>
            <a:off x="8548168" y="10375900"/>
            <a:ext cx="1994149" cy="1993900"/>
          </a:xfrm>
          <a:prstGeom prst="rect">
            <a:avLst/>
          </a:prstGeom>
        </p:spPr>
      </p:pic>
      <p:pic>
        <p:nvPicPr>
          <p:cNvPr id="7" name="Image 5" descr="preencoded.png">    </p:cNvPr>
          <p:cNvPicPr>
            <a:picLocks noChangeAspect="1"/>
          </p:cNvPicPr>
          <p:nvPr/>
        </p:nvPicPr>
        <p:blipFill>
          <a:blip r:embed="rId6"/>
          <a:stretch>
            <a:fillRect/>
          </a:stretch>
        </p:blipFill>
        <p:spPr>
          <a:xfrm>
            <a:off x="9551594" y="10375900"/>
            <a:ext cx="1994149" cy="19939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0" name="Shape 1"/>
          <p:cNvSpPr/>
          <p:nvPr/>
        </p:nvSpPr>
        <p:spPr>
          <a:xfrm>
            <a:off x="11024978" y="3289300"/>
            <a:ext cx="15762670" cy="7620000"/>
          </a:xfrm>
          <a:prstGeom prst="rect">
            <a:avLst/>
          </a:prstGeom>
          <a:noFill/>
          <a:ln/>
        </p:spPr>
      </p:sp>
      <p:sp>
        <p:nvSpPr>
          <p:cNvPr id="11" name="Shape 2"/>
          <p:cNvSpPr/>
          <p:nvPr/>
        </p:nvSpPr>
        <p:spPr>
          <a:xfrm>
            <a:off x="11024978" y="3289300"/>
            <a:ext cx="15762670" cy="5994400"/>
          </a:xfrm>
          <a:prstGeom prst="rect">
            <a:avLst/>
          </a:prstGeom>
          <a:noFill/>
          <a:ln/>
        </p:spPr>
      </p:sp>
      <p:sp>
        <p:nvSpPr>
          <p:cNvPr id="12" name="Text 3"/>
          <p:cNvSpPr/>
          <p:nvPr/>
        </p:nvSpPr>
        <p:spPr>
          <a:xfrm>
            <a:off x="11024978" y="3289300"/>
            <a:ext cx="13108038" cy="5588000"/>
          </a:xfrm>
          <a:prstGeom prst="rect">
            <a:avLst/>
          </a:prstGeom>
          <a:noFill/>
          <a:ln/>
        </p:spPr>
        <p:txBody>
          <a:bodyPr wrap="square" lIns="0" tIns="0" rIns="0" bIns="0" rtlCol="0" anchor="t"/>
          <a:lstStyle/>
          <a:p>
            <a:pPr algn="l"/>
            <a:r>
              <a:rPr lang="en-US" sz="24000" dirty="0">
                <a:solidFill>
                  <a:srgbClr val="272727">
                    <a:alpha val="100000"/>
                  </a:srgbClr>
                </a:solidFill>
                <a:latin typeface="Poppins Bold" pitchFamily="34" charset="0"/>
                <a:ea typeface="Poppins Bold" pitchFamily="34" charset="-122"/>
                <a:cs typeface="Poppins Bold" pitchFamily="34" charset="-120"/>
              </a:rPr>
              <a:t>234,567</a:t>
            </a:r>
            <a:endParaRPr lang="en-US" sz="24000" dirty="0"/>
          </a:p>
        </p:txBody>
      </p:sp>
      <p:sp>
        <p:nvSpPr>
          <p:cNvPr id="13" name="Text 4"/>
          <p:cNvSpPr/>
          <p:nvPr/>
        </p:nvSpPr>
        <p:spPr>
          <a:xfrm>
            <a:off x="11024978" y="8064500"/>
            <a:ext cx="16033637" cy="1490133"/>
          </a:xfrm>
          <a:prstGeom prst="rect">
            <a:avLst/>
          </a:prstGeom>
          <a:noFill/>
          <a:ln/>
        </p:spPr>
        <p:txBody>
          <a:bodyPr wrap="square" lIns="0" tIns="0" rIns="0" bIns="0" rtlCol="0" anchor="t"/>
          <a:lstStyle/>
          <a:p>
            <a:pPr algn="l"/>
            <a:r>
              <a:rPr lang="en-US" sz="6400" spc="256" kern="0" dirty="0">
                <a:solidFill>
                  <a:srgbClr val="0E0E0E">
                    <a:alpha val="100000"/>
                  </a:srgbClr>
                </a:solidFill>
                <a:latin typeface="Poppins SemiBold" pitchFamily="34" charset="0"/>
                <a:ea typeface="Poppins SemiBold" pitchFamily="34" charset="-122"/>
                <a:cs typeface="Poppins SemiBold" pitchFamily="34" charset="-120"/>
              </a:rPr>
              <a:t>UNICORN SIGHTINGS</a:t>
            </a:r>
            <a:endParaRPr lang="en-US" sz="6400" dirty="0"/>
          </a:p>
        </p:txBody>
      </p:sp>
      <p:sp>
        <p:nvSpPr>
          <p:cNvPr id="14" name="Text 5"/>
          <p:cNvSpPr/>
          <p:nvPr/>
        </p:nvSpPr>
        <p:spPr>
          <a:xfrm>
            <a:off x="11024978" y="9690100"/>
            <a:ext cx="9407642"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tally of the number of unicorns spotted in the fantasy realm.</a:t>
            </a:r>
            <a:endParaRPr lang="en-US" sz="3200" dirty="0"/>
          </a:p>
        </p:txBody>
      </p:sp>
      <p:pic>
        <p:nvPicPr>
          <p:cNvPr id="15" name="Image 7" descr="preencoded.png">    </p:cNvPr>
          <p:cNvPicPr>
            <a:picLocks noChangeAspect="1"/>
          </p:cNvPicPr>
          <p:nvPr/>
        </p:nvPicPr>
        <p:blipFill>
          <a:blip r:embed="rId8"/>
          <a:stretch>
            <a:fillRect/>
          </a:stretch>
        </p:blipFill>
        <p:spPr>
          <a:xfrm>
            <a:off x="0" y="2425700"/>
            <a:ext cx="11024978" cy="88519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807091" y="0"/>
            <a:ext cx="5579957" cy="5995020"/>
          </a:xfrm>
          <a:prstGeom prst="rect">
            <a:avLst/>
          </a:prstGeom>
        </p:spPr>
      </p:pic>
      <p:pic>
        <p:nvPicPr>
          <p:cNvPr id="3" name="Image 1" descr="preencoded.png">    </p:cNvPr>
          <p:cNvPicPr>
            <a:picLocks noChangeAspect="1"/>
          </p:cNvPicPr>
          <p:nvPr/>
        </p:nvPicPr>
        <p:blipFill>
          <a:blip r:embed="rId2"/>
          <a:stretch>
            <a:fillRect/>
          </a:stretch>
        </p:blipFill>
        <p:spPr>
          <a:xfrm>
            <a:off x="546168" y="2044700"/>
            <a:ext cx="1994149" cy="1993900"/>
          </a:xfrm>
          <a:prstGeom prst="rect">
            <a:avLst/>
          </a:prstGeom>
        </p:spPr>
      </p:pic>
      <p:pic>
        <p:nvPicPr>
          <p:cNvPr id="4" name="Image 2" descr="preencoded.png">    </p:cNvPr>
          <p:cNvPicPr>
            <a:picLocks noChangeAspect="1"/>
          </p:cNvPicPr>
          <p:nvPr/>
        </p:nvPicPr>
        <p:blipFill>
          <a:blip r:embed="rId3"/>
          <a:stretch>
            <a:fillRect/>
          </a:stretch>
        </p:blipFill>
        <p:spPr>
          <a:xfrm>
            <a:off x="546168" y="3048000"/>
            <a:ext cx="1994149" cy="1993900"/>
          </a:xfrm>
          <a:prstGeom prst="rect">
            <a:avLst/>
          </a:prstGeom>
        </p:spPr>
      </p:pic>
      <p:pic>
        <p:nvPicPr>
          <p:cNvPr id="5" name="Image 3" descr="preencoded.png">    </p:cNvPr>
          <p:cNvPicPr>
            <a:picLocks noChangeAspect="1"/>
          </p:cNvPicPr>
          <p:nvPr/>
        </p:nvPicPr>
        <p:blipFill>
          <a:blip r:embed="rId4"/>
          <a:stretch>
            <a:fillRect/>
          </a:stretch>
        </p:blipFill>
        <p:spPr>
          <a:xfrm>
            <a:off x="0" y="10534501"/>
            <a:ext cx="3298533" cy="3181499"/>
          </a:xfrm>
          <a:prstGeom prst="rect">
            <a:avLst/>
          </a:prstGeom>
        </p:spPr>
      </p:pic>
      <p:pic>
        <p:nvPicPr>
          <p:cNvPr id="6" name="Image 4" descr="preencoded.png">    </p:cNvPr>
          <p:cNvPicPr>
            <a:picLocks noChangeAspect="1"/>
          </p:cNvPicPr>
          <p:nvPr/>
        </p:nvPicPr>
        <p:blipFill>
          <a:blip r:embed="rId5"/>
          <a:stretch>
            <a:fillRect/>
          </a:stretch>
        </p:blipFill>
        <p:spPr>
          <a:xfrm>
            <a:off x="2151397" y="10241037"/>
            <a:ext cx="1985839" cy="1985566"/>
          </a:xfrm>
          <a:prstGeom prst="rect">
            <a:avLst/>
          </a:prstGeom>
        </p:spPr>
      </p:pic>
      <p:pic>
        <p:nvPicPr>
          <p:cNvPr id="7" name="Image 5" descr="preencoded.png">    </p:cNvPr>
          <p:cNvPicPr>
            <a:picLocks noChangeAspect="1"/>
          </p:cNvPicPr>
          <p:nvPr/>
        </p:nvPicPr>
        <p:blipFill>
          <a:blip r:embed="rId6"/>
          <a:stretch>
            <a:fillRect/>
          </a:stretch>
        </p:blipFill>
        <p:spPr>
          <a:xfrm>
            <a:off x="800200" y="7226300"/>
            <a:ext cx="1473384" cy="40132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0" name="Shape 1"/>
          <p:cNvSpPr/>
          <p:nvPr/>
        </p:nvSpPr>
        <p:spPr>
          <a:xfrm>
            <a:off x="3391324" y="3263900"/>
            <a:ext cx="7874984" cy="3048000"/>
          </a:xfrm>
          <a:prstGeom prst="rect">
            <a:avLst/>
          </a:prstGeom>
          <a:noFill/>
          <a:ln/>
        </p:spPr>
      </p:sp>
      <p:sp>
        <p:nvSpPr>
          <p:cNvPr id="11" name="Shape 2"/>
          <p:cNvSpPr/>
          <p:nvPr/>
        </p:nvSpPr>
        <p:spPr>
          <a:xfrm>
            <a:off x="3327816" y="3263900"/>
            <a:ext cx="8002000" cy="2438400"/>
          </a:xfrm>
          <a:prstGeom prst="rect">
            <a:avLst/>
          </a:prstGeom>
          <a:noFill/>
          <a:ln/>
        </p:spPr>
      </p:sp>
      <p:sp>
        <p:nvSpPr>
          <p:cNvPr id="12" name="Text 3"/>
          <p:cNvSpPr/>
          <p:nvPr/>
        </p:nvSpPr>
        <p:spPr>
          <a:xfrm>
            <a:off x="3327816" y="3263900"/>
            <a:ext cx="8543935"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233 Coins</a:t>
            </a:r>
            <a:endParaRPr lang="en-US" sz="12800" dirty="0"/>
          </a:p>
        </p:txBody>
      </p:sp>
      <p:sp>
        <p:nvSpPr>
          <p:cNvPr id="13" name="Shape 4"/>
          <p:cNvSpPr/>
          <p:nvPr/>
        </p:nvSpPr>
        <p:spPr>
          <a:xfrm>
            <a:off x="3391324" y="5702300"/>
            <a:ext cx="7874984" cy="609600"/>
          </a:xfrm>
          <a:prstGeom prst="rect">
            <a:avLst/>
          </a:prstGeom>
          <a:noFill/>
          <a:ln/>
        </p:spPr>
      </p:sp>
      <p:sp>
        <p:nvSpPr>
          <p:cNvPr id="14" name="Text 5"/>
          <p:cNvSpPr/>
          <p:nvPr/>
        </p:nvSpPr>
        <p:spPr>
          <a:xfrm>
            <a:off x="3323582" y="57023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Treasure Found</a:t>
            </a:r>
            <a:endParaRPr lang="en-US" sz="3200" dirty="0"/>
          </a:p>
        </p:txBody>
      </p:sp>
      <p:sp>
        <p:nvSpPr>
          <p:cNvPr id="15" name="Shape 6"/>
          <p:cNvSpPr/>
          <p:nvPr/>
        </p:nvSpPr>
        <p:spPr>
          <a:xfrm>
            <a:off x="3391324" y="6985000"/>
            <a:ext cx="7874984" cy="3048000"/>
          </a:xfrm>
          <a:prstGeom prst="rect">
            <a:avLst/>
          </a:prstGeom>
          <a:noFill/>
          <a:ln/>
        </p:spPr>
      </p:sp>
      <p:sp>
        <p:nvSpPr>
          <p:cNvPr id="16" name="Shape 7"/>
          <p:cNvSpPr/>
          <p:nvPr/>
        </p:nvSpPr>
        <p:spPr>
          <a:xfrm>
            <a:off x="3099187" y="6985000"/>
            <a:ext cx="8459257" cy="2438400"/>
          </a:xfrm>
          <a:prstGeom prst="rect">
            <a:avLst/>
          </a:prstGeom>
          <a:noFill/>
          <a:ln/>
        </p:spPr>
      </p:sp>
      <p:sp>
        <p:nvSpPr>
          <p:cNvPr id="17" name="Text 8"/>
          <p:cNvSpPr/>
          <p:nvPr/>
        </p:nvSpPr>
        <p:spPr>
          <a:xfrm>
            <a:off x="3099187" y="6985000"/>
            <a:ext cx="9001192"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456 Hours</a:t>
            </a:r>
            <a:endParaRPr lang="en-US" sz="12800" dirty="0"/>
          </a:p>
        </p:txBody>
      </p:sp>
      <p:sp>
        <p:nvSpPr>
          <p:cNvPr id="18" name="Shape 9"/>
          <p:cNvSpPr/>
          <p:nvPr/>
        </p:nvSpPr>
        <p:spPr>
          <a:xfrm>
            <a:off x="3391324" y="9423400"/>
            <a:ext cx="7874984" cy="609600"/>
          </a:xfrm>
          <a:prstGeom prst="rect">
            <a:avLst/>
          </a:prstGeom>
          <a:noFill/>
          <a:ln/>
        </p:spPr>
      </p:sp>
      <p:sp>
        <p:nvSpPr>
          <p:cNvPr id="19" name="Text 10"/>
          <p:cNvSpPr/>
          <p:nvPr/>
        </p:nvSpPr>
        <p:spPr>
          <a:xfrm>
            <a:off x="3323582" y="94234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Duration of Spell Casting</a:t>
            </a:r>
            <a:endParaRPr lang="en-US" sz="3200" dirty="0"/>
          </a:p>
        </p:txBody>
      </p:sp>
      <p:sp>
        <p:nvSpPr>
          <p:cNvPr id="20" name="Shape 11"/>
          <p:cNvSpPr/>
          <p:nvPr/>
        </p:nvSpPr>
        <p:spPr>
          <a:xfrm>
            <a:off x="13552594" y="3263900"/>
            <a:ext cx="7874984" cy="3048000"/>
          </a:xfrm>
          <a:prstGeom prst="rect">
            <a:avLst/>
          </a:prstGeom>
          <a:noFill/>
          <a:ln/>
        </p:spPr>
      </p:sp>
      <p:sp>
        <p:nvSpPr>
          <p:cNvPr id="21" name="Shape 12"/>
          <p:cNvSpPr/>
          <p:nvPr/>
        </p:nvSpPr>
        <p:spPr>
          <a:xfrm>
            <a:off x="15724565" y="3263900"/>
            <a:ext cx="3531041" cy="2438400"/>
          </a:xfrm>
          <a:prstGeom prst="rect">
            <a:avLst/>
          </a:prstGeom>
          <a:noFill/>
          <a:ln/>
        </p:spPr>
      </p:sp>
      <p:sp>
        <p:nvSpPr>
          <p:cNvPr id="22" name="Text 13"/>
          <p:cNvSpPr/>
          <p:nvPr/>
        </p:nvSpPr>
        <p:spPr>
          <a:xfrm>
            <a:off x="15724565" y="3263900"/>
            <a:ext cx="4072976"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85%</a:t>
            </a:r>
            <a:endParaRPr lang="en-US" sz="12800" dirty="0"/>
          </a:p>
        </p:txBody>
      </p:sp>
      <p:sp>
        <p:nvSpPr>
          <p:cNvPr id="23" name="Shape 14"/>
          <p:cNvSpPr/>
          <p:nvPr/>
        </p:nvSpPr>
        <p:spPr>
          <a:xfrm>
            <a:off x="13552594" y="5702300"/>
            <a:ext cx="7874984" cy="609600"/>
          </a:xfrm>
          <a:prstGeom prst="rect">
            <a:avLst/>
          </a:prstGeom>
          <a:noFill/>
          <a:ln/>
        </p:spPr>
      </p:sp>
      <p:sp>
        <p:nvSpPr>
          <p:cNvPr id="24" name="Text 15"/>
          <p:cNvSpPr/>
          <p:nvPr/>
        </p:nvSpPr>
        <p:spPr>
          <a:xfrm>
            <a:off x="13484852" y="57023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Wished Granted</a:t>
            </a:r>
            <a:endParaRPr lang="en-US" sz="3200" dirty="0"/>
          </a:p>
        </p:txBody>
      </p:sp>
      <p:sp>
        <p:nvSpPr>
          <p:cNvPr id="25" name="Shape 16"/>
          <p:cNvSpPr/>
          <p:nvPr/>
        </p:nvSpPr>
        <p:spPr>
          <a:xfrm>
            <a:off x="13552594" y="6985000"/>
            <a:ext cx="7874984" cy="3048000"/>
          </a:xfrm>
          <a:prstGeom prst="rect">
            <a:avLst/>
          </a:prstGeom>
          <a:noFill/>
          <a:ln/>
        </p:spPr>
      </p:sp>
      <p:sp>
        <p:nvSpPr>
          <p:cNvPr id="26" name="Shape 17"/>
          <p:cNvSpPr/>
          <p:nvPr/>
        </p:nvSpPr>
        <p:spPr>
          <a:xfrm>
            <a:off x="14340092" y="6985000"/>
            <a:ext cx="6299987" cy="2438400"/>
          </a:xfrm>
          <a:prstGeom prst="rect">
            <a:avLst/>
          </a:prstGeom>
          <a:noFill/>
          <a:ln/>
        </p:spPr>
      </p:sp>
      <p:sp>
        <p:nvSpPr>
          <p:cNvPr id="27" name="Text 18"/>
          <p:cNvSpPr/>
          <p:nvPr/>
        </p:nvSpPr>
        <p:spPr>
          <a:xfrm>
            <a:off x="14340092" y="6985000"/>
            <a:ext cx="6841922"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535 Km</a:t>
            </a:r>
            <a:endParaRPr lang="en-US" sz="12800" dirty="0"/>
          </a:p>
        </p:txBody>
      </p:sp>
      <p:sp>
        <p:nvSpPr>
          <p:cNvPr id="28" name="Shape 19"/>
          <p:cNvSpPr/>
          <p:nvPr/>
        </p:nvSpPr>
        <p:spPr>
          <a:xfrm>
            <a:off x="13552594" y="9423400"/>
            <a:ext cx="7874984" cy="609600"/>
          </a:xfrm>
          <a:prstGeom prst="rect">
            <a:avLst/>
          </a:prstGeom>
          <a:noFill/>
          <a:ln/>
        </p:spPr>
      </p:sp>
      <p:sp>
        <p:nvSpPr>
          <p:cNvPr id="29" name="Text 20"/>
          <p:cNvSpPr/>
          <p:nvPr/>
        </p:nvSpPr>
        <p:spPr>
          <a:xfrm>
            <a:off x="13484852" y="94234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Journey Distance</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602026" cy="5652120"/>
          </a:xfrm>
          <a:prstGeom prst="rect">
            <a:avLst/>
          </a:prstGeom>
        </p:spPr>
      </p:pic>
      <p:pic>
        <p:nvPicPr>
          <p:cNvPr id="3" name="Image 1" descr="preencoded.png">    </p:cNvPr>
          <p:cNvPicPr>
            <a:picLocks noChangeAspect="1"/>
          </p:cNvPicPr>
          <p:nvPr/>
        </p:nvPicPr>
        <p:blipFill>
          <a:blip r:embed="rId2"/>
          <a:stretch>
            <a:fillRect/>
          </a:stretch>
        </p:blipFill>
        <p:spPr>
          <a:xfrm>
            <a:off x="1257457" y="4140200"/>
            <a:ext cx="1473384" cy="4013200"/>
          </a:xfrm>
          <a:prstGeom prst="rect">
            <a:avLst/>
          </a:prstGeom>
        </p:spPr>
      </p:pic>
      <p:pic>
        <p:nvPicPr>
          <p:cNvPr id="4" name="Image 2" descr="preencoded.png">    </p:cNvPr>
          <p:cNvPicPr>
            <a:picLocks noChangeAspect="1"/>
          </p:cNvPicPr>
          <p:nvPr/>
        </p:nvPicPr>
        <p:blipFill>
          <a:blip r:embed="rId3"/>
          <a:stretch>
            <a:fillRect/>
          </a:stretch>
        </p:blipFill>
        <p:spPr>
          <a:xfrm>
            <a:off x="16473959" y="11391900"/>
            <a:ext cx="6744543" cy="12573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Text 1"/>
          <p:cNvSpPr/>
          <p:nvPr/>
        </p:nvSpPr>
        <p:spPr>
          <a:xfrm>
            <a:off x="6841922" y="1143000"/>
            <a:ext cx="10690503" cy="1862667"/>
          </a:xfrm>
          <a:prstGeom prst="rect">
            <a:avLst/>
          </a:prstGeom>
          <a:noFill/>
          <a:ln/>
        </p:spPr>
        <p:txBody>
          <a:bodyPr wrap="square" lIns="0" tIns="0" rIns="0" bIns="0" rtlCol="0" anchor="t"/>
          <a:lstStyle/>
          <a:p>
            <a:pPr algn="ctr"/>
            <a:r>
              <a:rPr lang="en-US" sz="8000" dirty="0">
                <a:solidFill>
                  <a:srgbClr val="272727">
                    <a:alpha val="100000"/>
                  </a:srgbClr>
                </a:solidFill>
                <a:latin typeface="Poppins Bold" pitchFamily="34" charset="0"/>
                <a:ea typeface="Poppins Bold" pitchFamily="34" charset="-122"/>
                <a:cs typeface="Poppins Bold" pitchFamily="34" charset="-120"/>
              </a:rPr>
              <a:t>Some Graph</a:t>
            </a:r>
            <a:endParaRPr lang="en-US" sz="8000" dirty="0"/>
          </a:p>
        </p:txBody>
      </p:sp>
      <p:sp>
        <p:nvSpPr>
          <p:cNvPr id="8" name="Shape 2"/>
          <p:cNvSpPr/>
          <p:nvPr/>
        </p:nvSpPr>
        <p:spPr>
          <a:xfrm>
            <a:off x="2718140" y="3771900"/>
            <a:ext cx="8941918" cy="6180901"/>
          </a:xfrm>
          <a:prstGeom prst="rect">
            <a:avLst/>
          </a:prstGeom>
          <a:noFill/>
          <a:ln/>
        </p:spPr>
      </p:sp>
      <p:sp>
        <p:nvSpPr>
          <p:cNvPr id="9" name="Text 3"/>
          <p:cNvSpPr/>
          <p:nvPr/>
        </p:nvSpPr>
        <p:spPr>
          <a:xfrm>
            <a:off x="2986455" y="8999513"/>
            <a:ext cx="216821" cy="356494"/>
          </a:xfrm>
          <a:prstGeom prst="rect">
            <a:avLst/>
          </a:prstGeom>
          <a:noFill/>
          <a:ln/>
        </p:spPr>
        <p:txBody>
          <a:bodyPr wrap="square" lIns="0" tIns="0" rIns="0" bIns="0" rtlCol="0" anchor="t"/>
          <a:lstStyle/>
          <a:p>
            <a:pPr algn="l"/>
            <a:r>
              <a:rPr lang="en-US" sz="1800" dirty="0">
                <a:solidFill>
                  <a:srgbClr val="FF7140">
                    <a:alpha val="100000"/>
                  </a:srgbClr>
                </a:solidFill>
                <a:latin typeface="Lato Regular" pitchFamily="34" charset="0"/>
                <a:ea typeface="Lato Regular" pitchFamily="34" charset="-122"/>
                <a:cs typeface="Lato Regular" pitchFamily="34" charset="-120"/>
              </a:rPr>
              <a:t>0</a:t>
            </a:r>
            <a:endParaRPr lang="en-US" sz="1821" dirty="0"/>
          </a:p>
        </p:txBody>
      </p:sp>
      <p:sp>
        <p:nvSpPr>
          <p:cNvPr id="10" name="Text 4"/>
          <p:cNvSpPr/>
          <p:nvPr/>
        </p:nvSpPr>
        <p:spPr>
          <a:xfrm>
            <a:off x="3331658" y="9622606"/>
            <a:ext cx="257645" cy="422713"/>
          </a:xfrm>
          <a:prstGeom prst="rect">
            <a:avLst/>
          </a:prstGeom>
          <a:noFill/>
          <a:ln/>
        </p:spPr>
        <p:txBody>
          <a:bodyPr wrap="square" lIns="0" tIns="0" rIns="0" bIns="0" rtlCol="0" anchor="t"/>
          <a:lstStyle/>
          <a:p>
            <a:pPr algn="l"/>
            <a:r>
              <a:rPr lang="en-US" sz="2200" dirty="0">
                <a:solidFill>
                  <a:srgbClr val="FF7140">
                    <a:alpha val="100000"/>
                  </a:srgbClr>
                </a:solidFill>
                <a:latin typeface="Lato Regular" pitchFamily="34" charset="0"/>
                <a:ea typeface="Lato Regular" pitchFamily="34" charset="-122"/>
                <a:cs typeface="Lato Regular" pitchFamily="34" charset="-120"/>
              </a:rPr>
              <a:t>1</a:t>
            </a:r>
            <a:endParaRPr lang="en-US" sz="2185" dirty="0"/>
          </a:p>
        </p:txBody>
      </p:sp>
      <p:sp>
        <p:nvSpPr>
          <p:cNvPr id="11" name="Text 5"/>
          <p:cNvSpPr/>
          <p:nvPr/>
        </p:nvSpPr>
        <p:spPr>
          <a:xfrm>
            <a:off x="4470732" y="9622606"/>
            <a:ext cx="257645" cy="422713"/>
          </a:xfrm>
          <a:prstGeom prst="rect">
            <a:avLst/>
          </a:prstGeom>
          <a:noFill/>
          <a:ln/>
        </p:spPr>
        <p:txBody>
          <a:bodyPr wrap="square" lIns="0" tIns="0" rIns="0" bIns="0" rtlCol="0" anchor="t"/>
          <a:lstStyle/>
          <a:p>
            <a:pPr algn="l"/>
            <a:r>
              <a:rPr lang="en-US" sz="2200" dirty="0">
                <a:solidFill>
                  <a:srgbClr val="FF7140">
                    <a:alpha val="100000"/>
                  </a:srgbClr>
                </a:solidFill>
                <a:latin typeface="Lato Regular" pitchFamily="34" charset="0"/>
                <a:ea typeface="Lato Regular" pitchFamily="34" charset="-122"/>
                <a:cs typeface="Lato Regular" pitchFamily="34" charset="-120"/>
              </a:rPr>
              <a:t>2</a:t>
            </a:r>
            <a:endParaRPr lang="en-US" sz="2185" dirty="0"/>
          </a:p>
        </p:txBody>
      </p:sp>
      <p:sp>
        <p:nvSpPr>
          <p:cNvPr id="12" name="Text 6"/>
          <p:cNvSpPr/>
          <p:nvPr/>
        </p:nvSpPr>
        <p:spPr>
          <a:xfrm>
            <a:off x="5609804" y="9622606"/>
            <a:ext cx="257645" cy="422713"/>
          </a:xfrm>
          <a:prstGeom prst="rect">
            <a:avLst/>
          </a:prstGeom>
          <a:noFill/>
          <a:ln/>
        </p:spPr>
        <p:txBody>
          <a:bodyPr wrap="square" lIns="0" tIns="0" rIns="0" bIns="0" rtlCol="0" anchor="t"/>
          <a:lstStyle/>
          <a:p>
            <a:pPr algn="l"/>
            <a:r>
              <a:rPr lang="en-US" sz="2200" dirty="0">
                <a:solidFill>
                  <a:srgbClr val="FF7140">
                    <a:alpha val="100000"/>
                  </a:srgbClr>
                </a:solidFill>
                <a:latin typeface="Lato Regular" pitchFamily="34" charset="0"/>
                <a:ea typeface="Lato Regular" pitchFamily="34" charset="-122"/>
                <a:cs typeface="Lato Regular" pitchFamily="34" charset="-120"/>
              </a:rPr>
              <a:t>3</a:t>
            </a:r>
            <a:endParaRPr lang="en-US" sz="2185" dirty="0"/>
          </a:p>
        </p:txBody>
      </p:sp>
      <p:sp>
        <p:nvSpPr>
          <p:cNvPr id="13" name="Text 7"/>
          <p:cNvSpPr/>
          <p:nvPr/>
        </p:nvSpPr>
        <p:spPr>
          <a:xfrm>
            <a:off x="6748878" y="9622606"/>
            <a:ext cx="257645" cy="422713"/>
          </a:xfrm>
          <a:prstGeom prst="rect">
            <a:avLst/>
          </a:prstGeom>
          <a:noFill/>
          <a:ln/>
        </p:spPr>
        <p:txBody>
          <a:bodyPr wrap="square" lIns="0" tIns="0" rIns="0" bIns="0" rtlCol="0" anchor="t"/>
          <a:lstStyle/>
          <a:p>
            <a:pPr algn="l"/>
            <a:r>
              <a:rPr lang="en-US" sz="2200" dirty="0">
                <a:solidFill>
                  <a:srgbClr val="FF7140">
                    <a:alpha val="100000"/>
                  </a:srgbClr>
                </a:solidFill>
                <a:latin typeface="Lato Regular" pitchFamily="34" charset="0"/>
                <a:ea typeface="Lato Regular" pitchFamily="34" charset="-122"/>
                <a:cs typeface="Lato Regular" pitchFamily="34" charset="-120"/>
              </a:rPr>
              <a:t>4</a:t>
            </a:r>
            <a:endParaRPr lang="en-US" sz="2185" dirty="0"/>
          </a:p>
        </p:txBody>
      </p:sp>
      <p:sp>
        <p:nvSpPr>
          <p:cNvPr id="14" name="Text 8"/>
          <p:cNvSpPr/>
          <p:nvPr/>
        </p:nvSpPr>
        <p:spPr>
          <a:xfrm>
            <a:off x="7887996" y="9622606"/>
            <a:ext cx="257645" cy="422713"/>
          </a:xfrm>
          <a:prstGeom prst="rect">
            <a:avLst/>
          </a:prstGeom>
          <a:noFill/>
          <a:ln/>
        </p:spPr>
        <p:txBody>
          <a:bodyPr wrap="square" lIns="0" tIns="0" rIns="0" bIns="0" rtlCol="0" anchor="t"/>
          <a:lstStyle/>
          <a:p>
            <a:pPr algn="l"/>
            <a:r>
              <a:rPr lang="en-US" sz="2200" dirty="0">
                <a:solidFill>
                  <a:srgbClr val="FF7140">
                    <a:alpha val="100000"/>
                  </a:srgbClr>
                </a:solidFill>
                <a:latin typeface="Lato Regular" pitchFamily="34" charset="0"/>
                <a:ea typeface="Lato Regular" pitchFamily="34" charset="-122"/>
                <a:cs typeface="Lato Regular" pitchFamily="34" charset="-120"/>
              </a:rPr>
              <a:t>5</a:t>
            </a:r>
            <a:endParaRPr lang="en-US" sz="2185" dirty="0"/>
          </a:p>
        </p:txBody>
      </p:sp>
      <p:sp>
        <p:nvSpPr>
          <p:cNvPr id="15" name="Text 9"/>
          <p:cNvSpPr/>
          <p:nvPr/>
        </p:nvSpPr>
        <p:spPr>
          <a:xfrm>
            <a:off x="9027070" y="9622606"/>
            <a:ext cx="257645" cy="422713"/>
          </a:xfrm>
          <a:prstGeom prst="rect">
            <a:avLst/>
          </a:prstGeom>
          <a:noFill/>
          <a:ln/>
        </p:spPr>
        <p:txBody>
          <a:bodyPr wrap="square" lIns="0" tIns="0" rIns="0" bIns="0" rtlCol="0" anchor="t"/>
          <a:lstStyle/>
          <a:p>
            <a:pPr algn="l"/>
            <a:r>
              <a:rPr lang="en-US" sz="2200" dirty="0">
                <a:solidFill>
                  <a:srgbClr val="FF7140">
                    <a:alpha val="100000"/>
                  </a:srgbClr>
                </a:solidFill>
                <a:latin typeface="Lato Regular" pitchFamily="34" charset="0"/>
                <a:ea typeface="Lato Regular" pitchFamily="34" charset="-122"/>
                <a:cs typeface="Lato Regular" pitchFamily="34" charset="-120"/>
              </a:rPr>
              <a:t>6</a:t>
            </a:r>
            <a:endParaRPr lang="en-US" sz="2185" dirty="0"/>
          </a:p>
        </p:txBody>
      </p:sp>
      <p:sp>
        <p:nvSpPr>
          <p:cNvPr id="16" name="Text 10"/>
          <p:cNvSpPr/>
          <p:nvPr/>
        </p:nvSpPr>
        <p:spPr>
          <a:xfrm>
            <a:off x="10166145" y="9622606"/>
            <a:ext cx="257645" cy="422713"/>
          </a:xfrm>
          <a:prstGeom prst="rect">
            <a:avLst/>
          </a:prstGeom>
          <a:noFill/>
          <a:ln/>
        </p:spPr>
        <p:txBody>
          <a:bodyPr wrap="square" lIns="0" tIns="0" rIns="0" bIns="0" rtlCol="0" anchor="t"/>
          <a:lstStyle/>
          <a:p>
            <a:pPr algn="l"/>
            <a:r>
              <a:rPr lang="en-US" sz="2200" dirty="0">
                <a:solidFill>
                  <a:srgbClr val="FF7140">
                    <a:alpha val="100000"/>
                  </a:srgbClr>
                </a:solidFill>
                <a:latin typeface="Lato Regular" pitchFamily="34" charset="0"/>
                <a:ea typeface="Lato Regular" pitchFamily="34" charset="-122"/>
                <a:cs typeface="Lato Regular" pitchFamily="34" charset="-120"/>
              </a:rPr>
              <a:t>7</a:t>
            </a:r>
            <a:endParaRPr lang="en-US" sz="2185" dirty="0"/>
          </a:p>
        </p:txBody>
      </p:sp>
      <p:sp>
        <p:nvSpPr>
          <p:cNvPr id="17" name="Text 11"/>
          <p:cNvSpPr/>
          <p:nvPr/>
        </p:nvSpPr>
        <p:spPr>
          <a:xfrm>
            <a:off x="11281636" y="9622606"/>
            <a:ext cx="257645" cy="422713"/>
          </a:xfrm>
          <a:prstGeom prst="rect">
            <a:avLst/>
          </a:prstGeom>
          <a:noFill/>
          <a:ln/>
        </p:spPr>
        <p:txBody>
          <a:bodyPr wrap="square" lIns="0" tIns="0" rIns="0" bIns="0" rtlCol="0" anchor="t"/>
          <a:lstStyle/>
          <a:p>
            <a:pPr algn="l"/>
            <a:r>
              <a:rPr lang="en-US" sz="2200" dirty="0">
                <a:solidFill>
                  <a:srgbClr val="FF7140">
                    <a:alpha val="100000"/>
                  </a:srgbClr>
                </a:solidFill>
                <a:latin typeface="Lato Regular" pitchFamily="34" charset="0"/>
                <a:ea typeface="Lato Regular" pitchFamily="34" charset="-122"/>
                <a:cs typeface="Lato Regular" pitchFamily="34" charset="-120"/>
              </a:rPr>
              <a:t>8</a:t>
            </a:r>
            <a:endParaRPr lang="en-US" sz="2185" dirty="0"/>
          </a:p>
        </p:txBody>
      </p:sp>
      <p:sp>
        <p:nvSpPr>
          <p:cNvPr id="18" name="Text 12"/>
          <p:cNvSpPr/>
          <p:nvPr/>
        </p:nvSpPr>
        <p:spPr>
          <a:xfrm>
            <a:off x="2852319" y="8482087"/>
            <a:ext cx="356539" cy="356494"/>
          </a:xfrm>
          <a:prstGeom prst="rect">
            <a:avLst/>
          </a:prstGeom>
          <a:noFill/>
          <a:ln/>
        </p:spPr>
        <p:txBody>
          <a:bodyPr wrap="square" lIns="0" tIns="0" rIns="0" bIns="0" rtlCol="0" anchor="t"/>
          <a:lstStyle/>
          <a:p>
            <a:pPr algn="l"/>
            <a:r>
              <a:rPr lang="en-US" sz="1800" dirty="0">
                <a:solidFill>
                  <a:srgbClr val="FF7140">
                    <a:alpha val="100000"/>
                  </a:srgbClr>
                </a:solidFill>
                <a:latin typeface="Lato Regular" pitchFamily="34" charset="0"/>
                <a:ea typeface="Lato Regular" pitchFamily="34" charset="-122"/>
                <a:cs typeface="Lato Regular" pitchFamily="34" charset="-120"/>
              </a:rPr>
              <a:t>10</a:t>
            </a:r>
            <a:endParaRPr lang="en-US" sz="1821" dirty="0"/>
          </a:p>
        </p:txBody>
      </p:sp>
      <p:sp>
        <p:nvSpPr>
          <p:cNvPr id="19" name="Text 13"/>
          <p:cNvSpPr/>
          <p:nvPr/>
        </p:nvSpPr>
        <p:spPr>
          <a:xfrm>
            <a:off x="2852319" y="7964612"/>
            <a:ext cx="356539" cy="356494"/>
          </a:xfrm>
          <a:prstGeom prst="rect">
            <a:avLst/>
          </a:prstGeom>
          <a:noFill/>
          <a:ln/>
        </p:spPr>
        <p:txBody>
          <a:bodyPr wrap="square" lIns="0" tIns="0" rIns="0" bIns="0" rtlCol="0" anchor="t"/>
          <a:lstStyle/>
          <a:p>
            <a:pPr algn="l"/>
            <a:r>
              <a:rPr lang="en-US" sz="1800" dirty="0">
                <a:solidFill>
                  <a:srgbClr val="FF7140">
                    <a:alpha val="100000"/>
                  </a:srgbClr>
                </a:solidFill>
                <a:latin typeface="Lato Regular" pitchFamily="34" charset="0"/>
                <a:ea typeface="Lato Regular" pitchFamily="34" charset="-122"/>
                <a:cs typeface="Lato Regular" pitchFamily="34" charset="-120"/>
              </a:rPr>
              <a:t>20</a:t>
            </a:r>
            <a:endParaRPr lang="en-US" sz="1821" dirty="0"/>
          </a:p>
        </p:txBody>
      </p:sp>
      <p:sp>
        <p:nvSpPr>
          <p:cNvPr id="20" name="Text 14"/>
          <p:cNvSpPr/>
          <p:nvPr/>
        </p:nvSpPr>
        <p:spPr>
          <a:xfrm>
            <a:off x="2852319" y="7447161"/>
            <a:ext cx="356539" cy="356494"/>
          </a:xfrm>
          <a:prstGeom prst="rect">
            <a:avLst/>
          </a:prstGeom>
          <a:noFill/>
          <a:ln/>
        </p:spPr>
        <p:txBody>
          <a:bodyPr wrap="square" lIns="0" tIns="0" rIns="0" bIns="0" rtlCol="0" anchor="t"/>
          <a:lstStyle/>
          <a:p>
            <a:pPr algn="l"/>
            <a:r>
              <a:rPr lang="en-US" sz="1800" dirty="0">
                <a:solidFill>
                  <a:srgbClr val="FF7140">
                    <a:alpha val="100000"/>
                  </a:srgbClr>
                </a:solidFill>
                <a:latin typeface="Lato Regular" pitchFamily="34" charset="0"/>
                <a:ea typeface="Lato Regular" pitchFamily="34" charset="-122"/>
                <a:cs typeface="Lato Regular" pitchFamily="34" charset="-120"/>
              </a:rPr>
              <a:t>30</a:t>
            </a:r>
            <a:endParaRPr lang="en-US" sz="1821" dirty="0"/>
          </a:p>
        </p:txBody>
      </p:sp>
      <p:sp>
        <p:nvSpPr>
          <p:cNvPr id="21" name="Text 15"/>
          <p:cNvSpPr/>
          <p:nvPr/>
        </p:nvSpPr>
        <p:spPr>
          <a:xfrm>
            <a:off x="2852319" y="6929611"/>
            <a:ext cx="356539" cy="356494"/>
          </a:xfrm>
          <a:prstGeom prst="rect">
            <a:avLst/>
          </a:prstGeom>
          <a:noFill/>
          <a:ln/>
        </p:spPr>
        <p:txBody>
          <a:bodyPr wrap="square" lIns="0" tIns="0" rIns="0" bIns="0" rtlCol="0" anchor="t"/>
          <a:lstStyle/>
          <a:p>
            <a:pPr algn="l"/>
            <a:r>
              <a:rPr lang="en-US" sz="1800" dirty="0">
                <a:solidFill>
                  <a:srgbClr val="FF7140">
                    <a:alpha val="100000"/>
                  </a:srgbClr>
                </a:solidFill>
                <a:latin typeface="Lato Regular" pitchFamily="34" charset="0"/>
                <a:ea typeface="Lato Regular" pitchFamily="34" charset="-122"/>
                <a:cs typeface="Lato Regular" pitchFamily="34" charset="-120"/>
              </a:rPr>
              <a:t>40</a:t>
            </a:r>
            <a:endParaRPr lang="en-US" sz="1821" dirty="0"/>
          </a:p>
        </p:txBody>
      </p:sp>
      <p:sp>
        <p:nvSpPr>
          <p:cNvPr id="22" name="Text 16"/>
          <p:cNvSpPr/>
          <p:nvPr/>
        </p:nvSpPr>
        <p:spPr>
          <a:xfrm>
            <a:off x="2852319" y="6412309"/>
            <a:ext cx="356539" cy="356494"/>
          </a:xfrm>
          <a:prstGeom prst="rect">
            <a:avLst/>
          </a:prstGeom>
          <a:noFill/>
          <a:ln/>
        </p:spPr>
        <p:txBody>
          <a:bodyPr wrap="square" lIns="0" tIns="0" rIns="0" bIns="0" rtlCol="0" anchor="t"/>
          <a:lstStyle/>
          <a:p>
            <a:pPr algn="l"/>
            <a:r>
              <a:rPr lang="en-US" sz="1800" dirty="0">
                <a:solidFill>
                  <a:srgbClr val="FF7140">
                    <a:alpha val="100000"/>
                  </a:srgbClr>
                </a:solidFill>
                <a:latin typeface="Lato Regular" pitchFamily="34" charset="0"/>
                <a:ea typeface="Lato Regular" pitchFamily="34" charset="-122"/>
                <a:cs typeface="Lato Regular" pitchFamily="34" charset="-120"/>
              </a:rPr>
              <a:t>50</a:t>
            </a:r>
            <a:endParaRPr lang="en-US" sz="1821" dirty="0"/>
          </a:p>
        </p:txBody>
      </p:sp>
      <p:sp>
        <p:nvSpPr>
          <p:cNvPr id="23" name="Text 17"/>
          <p:cNvSpPr/>
          <p:nvPr/>
        </p:nvSpPr>
        <p:spPr>
          <a:xfrm>
            <a:off x="2852319" y="5894809"/>
            <a:ext cx="356539" cy="356494"/>
          </a:xfrm>
          <a:prstGeom prst="rect">
            <a:avLst/>
          </a:prstGeom>
          <a:noFill/>
          <a:ln/>
        </p:spPr>
        <p:txBody>
          <a:bodyPr wrap="square" lIns="0" tIns="0" rIns="0" bIns="0" rtlCol="0" anchor="t"/>
          <a:lstStyle/>
          <a:p>
            <a:pPr algn="l"/>
            <a:r>
              <a:rPr lang="en-US" sz="1800" dirty="0">
                <a:solidFill>
                  <a:srgbClr val="FF7140">
                    <a:alpha val="100000"/>
                  </a:srgbClr>
                </a:solidFill>
                <a:latin typeface="Lato Regular" pitchFamily="34" charset="0"/>
                <a:ea typeface="Lato Regular" pitchFamily="34" charset="-122"/>
                <a:cs typeface="Lato Regular" pitchFamily="34" charset="-120"/>
              </a:rPr>
              <a:t>60</a:t>
            </a:r>
            <a:endParaRPr lang="en-US" sz="1821" dirty="0"/>
          </a:p>
        </p:txBody>
      </p:sp>
      <p:sp>
        <p:nvSpPr>
          <p:cNvPr id="24" name="Text 18"/>
          <p:cNvSpPr/>
          <p:nvPr/>
        </p:nvSpPr>
        <p:spPr>
          <a:xfrm>
            <a:off x="2852319" y="5377507"/>
            <a:ext cx="356539" cy="356494"/>
          </a:xfrm>
          <a:prstGeom prst="rect">
            <a:avLst/>
          </a:prstGeom>
          <a:noFill/>
          <a:ln/>
        </p:spPr>
        <p:txBody>
          <a:bodyPr wrap="square" lIns="0" tIns="0" rIns="0" bIns="0" rtlCol="0" anchor="t"/>
          <a:lstStyle/>
          <a:p>
            <a:pPr algn="l"/>
            <a:r>
              <a:rPr lang="en-US" sz="1800" dirty="0">
                <a:solidFill>
                  <a:srgbClr val="FF7140">
                    <a:alpha val="100000"/>
                  </a:srgbClr>
                </a:solidFill>
                <a:latin typeface="Lato Regular" pitchFamily="34" charset="0"/>
                <a:ea typeface="Lato Regular" pitchFamily="34" charset="-122"/>
                <a:cs typeface="Lato Regular" pitchFamily="34" charset="-120"/>
              </a:rPr>
              <a:t>70</a:t>
            </a:r>
            <a:endParaRPr lang="en-US" sz="1821" dirty="0"/>
          </a:p>
        </p:txBody>
      </p:sp>
      <p:sp>
        <p:nvSpPr>
          <p:cNvPr id="25" name="Text 19"/>
          <p:cNvSpPr/>
          <p:nvPr/>
        </p:nvSpPr>
        <p:spPr>
          <a:xfrm>
            <a:off x="2852319" y="4860057"/>
            <a:ext cx="356539" cy="356494"/>
          </a:xfrm>
          <a:prstGeom prst="rect">
            <a:avLst/>
          </a:prstGeom>
          <a:noFill/>
          <a:ln/>
        </p:spPr>
        <p:txBody>
          <a:bodyPr wrap="square" lIns="0" tIns="0" rIns="0" bIns="0" rtlCol="0" anchor="t"/>
          <a:lstStyle/>
          <a:p>
            <a:pPr algn="l"/>
            <a:r>
              <a:rPr lang="en-US" sz="1800" dirty="0">
                <a:solidFill>
                  <a:srgbClr val="FF7140">
                    <a:alpha val="100000"/>
                  </a:srgbClr>
                </a:solidFill>
                <a:latin typeface="Lato Regular" pitchFamily="34" charset="0"/>
                <a:ea typeface="Lato Regular" pitchFamily="34" charset="-122"/>
                <a:cs typeface="Lato Regular" pitchFamily="34" charset="-120"/>
              </a:rPr>
              <a:t>80</a:t>
            </a:r>
            <a:endParaRPr lang="en-US" sz="1821" dirty="0"/>
          </a:p>
        </p:txBody>
      </p:sp>
      <p:sp>
        <p:nvSpPr>
          <p:cNvPr id="26" name="Text 20"/>
          <p:cNvSpPr/>
          <p:nvPr/>
        </p:nvSpPr>
        <p:spPr>
          <a:xfrm>
            <a:off x="2852319" y="4342507"/>
            <a:ext cx="356539" cy="356494"/>
          </a:xfrm>
          <a:prstGeom prst="rect">
            <a:avLst/>
          </a:prstGeom>
          <a:noFill/>
          <a:ln/>
        </p:spPr>
        <p:txBody>
          <a:bodyPr wrap="square" lIns="0" tIns="0" rIns="0" bIns="0" rtlCol="0" anchor="t"/>
          <a:lstStyle/>
          <a:p>
            <a:pPr algn="l"/>
            <a:r>
              <a:rPr lang="en-US" sz="1800" dirty="0">
                <a:solidFill>
                  <a:srgbClr val="FF7140">
                    <a:alpha val="100000"/>
                  </a:srgbClr>
                </a:solidFill>
                <a:latin typeface="Lato Regular" pitchFamily="34" charset="0"/>
                <a:ea typeface="Lato Regular" pitchFamily="34" charset="-122"/>
                <a:cs typeface="Lato Regular" pitchFamily="34" charset="-120"/>
              </a:rPr>
              <a:t>90</a:t>
            </a:r>
            <a:endParaRPr lang="en-US" sz="1821" dirty="0"/>
          </a:p>
        </p:txBody>
      </p:sp>
      <p:sp>
        <p:nvSpPr>
          <p:cNvPr id="27" name="Text 21"/>
          <p:cNvSpPr/>
          <p:nvPr/>
        </p:nvSpPr>
        <p:spPr>
          <a:xfrm>
            <a:off x="2718140" y="3825032"/>
            <a:ext cx="483555" cy="356494"/>
          </a:xfrm>
          <a:prstGeom prst="rect">
            <a:avLst/>
          </a:prstGeom>
          <a:noFill/>
          <a:ln/>
        </p:spPr>
        <p:txBody>
          <a:bodyPr wrap="square" lIns="0" tIns="0" rIns="0" bIns="0" rtlCol="0" anchor="t"/>
          <a:lstStyle/>
          <a:p>
            <a:pPr algn="l"/>
            <a:r>
              <a:rPr lang="en-US" sz="1800" dirty="0">
                <a:solidFill>
                  <a:srgbClr val="FF7140">
                    <a:alpha val="100000"/>
                  </a:srgbClr>
                </a:solidFill>
                <a:latin typeface="Lato Regular" pitchFamily="34" charset="0"/>
                <a:ea typeface="Lato Regular" pitchFamily="34" charset="-122"/>
                <a:cs typeface="Lato Regular" pitchFamily="34" charset="-120"/>
              </a:rPr>
              <a:t>100</a:t>
            </a:r>
            <a:endParaRPr lang="en-US" sz="1821" dirty="0"/>
          </a:p>
        </p:txBody>
      </p:sp>
      <p:pic>
        <p:nvPicPr>
          <p:cNvPr id="28" name="Image 4" descr="preencoded.png">    </p:cNvPr>
          <p:cNvPicPr>
            <a:picLocks noChangeAspect="1"/>
          </p:cNvPicPr>
          <p:nvPr/>
        </p:nvPicPr>
        <p:blipFill>
          <a:blip r:embed="rId5"/>
          <a:stretch>
            <a:fillRect/>
          </a:stretch>
        </p:blipFill>
        <p:spPr>
          <a:xfrm>
            <a:off x="3368467" y="3771900"/>
            <a:ext cx="8291591" cy="5511006"/>
          </a:xfrm>
          <a:prstGeom prst="rect">
            <a:avLst/>
          </a:prstGeom>
        </p:spPr>
      </p:pic>
      <p:pic>
        <p:nvPicPr>
          <p:cNvPr id="29" name="Image 5" descr="preencoded.png">    </p:cNvPr>
          <p:cNvPicPr>
            <a:picLocks noChangeAspect="1"/>
          </p:cNvPicPr>
          <p:nvPr/>
        </p:nvPicPr>
        <p:blipFill>
          <a:blip r:embed="rId6"/>
          <a:stretch>
            <a:fillRect/>
          </a:stretch>
        </p:blipFill>
        <p:spPr>
          <a:xfrm>
            <a:off x="4512766" y="4185444"/>
            <a:ext cx="11567" cy="5258445"/>
          </a:xfrm>
          <a:prstGeom prst="rect">
            <a:avLst/>
          </a:prstGeom>
        </p:spPr>
      </p:pic>
      <p:pic>
        <p:nvPicPr>
          <p:cNvPr id="30" name="Image 6" descr="preencoded.png">    </p:cNvPr>
          <p:cNvPicPr>
            <a:picLocks noChangeAspect="1"/>
          </p:cNvPicPr>
          <p:nvPr/>
        </p:nvPicPr>
        <p:blipFill>
          <a:blip r:embed="rId7"/>
          <a:stretch>
            <a:fillRect/>
          </a:stretch>
        </p:blipFill>
        <p:spPr>
          <a:xfrm>
            <a:off x="5651279" y="4185444"/>
            <a:ext cx="11567" cy="5258445"/>
          </a:xfrm>
          <a:prstGeom prst="rect">
            <a:avLst/>
          </a:prstGeom>
        </p:spPr>
      </p:pic>
      <p:pic>
        <p:nvPicPr>
          <p:cNvPr id="31" name="Image 7" descr="preencoded.png">    </p:cNvPr>
          <p:cNvPicPr>
            <a:picLocks noChangeAspect="1"/>
          </p:cNvPicPr>
          <p:nvPr/>
        </p:nvPicPr>
        <p:blipFill>
          <a:blip r:embed="rId8"/>
          <a:stretch>
            <a:fillRect/>
          </a:stretch>
        </p:blipFill>
        <p:spPr>
          <a:xfrm>
            <a:off x="6789795" y="4185444"/>
            <a:ext cx="11567" cy="5258445"/>
          </a:xfrm>
          <a:prstGeom prst="rect">
            <a:avLst/>
          </a:prstGeom>
        </p:spPr>
      </p:pic>
      <p:pic>
        <p:nvPicPr>
          <p:cNvPr id="32" name="Image 8" descr="preencoded.png">    </p:cNvPr>
          <p:cNvPicPr>
            <a:picLocks noChangeAspect="1"/>
          </p:cNvPicPr>
          <p:nvPr/>
        </p:nvPicPr>
        <p:blipFill>
          <a:blip r:embed="rId9"/>
          <a:stretch>
            <a:fillRect/>
          </a:stretch>
        </p:blipFill>
        <p:spPr>
          <a:xfrm>
            <a:off x="7928309" y="4185444"/>
            <a:ext cx="11567" cy="5258445"/>
          </a:xfrm>
          <a:prstGeom prst="rect">
            <a:avLst/>
          </a:prstGeom>
        </p:spPr>
      </p:pic>
      <p:pic>
        <p:nvPicPr>
          <p:cNvPr id="33" name="Image 9" descr="preencoded.png">    </p:cNvPr>
          <p:cNvPicPr>
            <a:picLocks noChangeAspect="1"/>
          </p:cNvPicPr>
          <p:nvPr/>
        </p:nvPicPr>
        <p:blipFill>
          <a:blip r:embed="rId10"/>
          <a:stretch>
            <a:fillRect/>
          </a:stretch>
        </p:blipFill>
        <p:spPr>
          <a:xfrm>
            <a:off x="9066828" y="4185444"/>
            <a:ext cx="11567" cy="5258445"/>
          </a:xfrm>
          <a:prstGeom prst="rect">
            <a:avLst/>
          </a:prstGeom>
        </p:spPr>
      </p:pic>
      <p:pic>
        <p:nvPicPr>
          <p:cNvPr id="34" name="Image 10" descr="preencoded.png">    </p:cNvPr>
          <p:cNvPicPr>
            <a:picLocks noChangeAspect="1"/>
          </p:cNvPicPr>
          <p:nvPr/>
        </p:nvPicPr>
        <p:blipFill>
          <a:blip r:embed="rId11"/>
          <a:stretch>
            <a:fillRect/>
          </a:stretch>
        </p:blipFill>
        <p:spPr>
          <a:xfrm>
            <a:off x="10205341" y="4185444"/>
            <a:ext cx="11567" cy="5258445"/>
          </a:xfrm>
          <a:prstGeom prst="rect">
            <a:avLst/>
          </a:prstGeom>
        </p:spPr>
      </p:pic>
      <p:pic>
        <p:nvPicPr>
          <p:cNvPr id="35" name="Image 11" descr="preencoded.png">    </p:cNvPr>
          <p:cNvPicPr>
            <a:picLocks noChangeAspect="1"/>
          </p:cNvPicPr>
          <p:nvPr/>
        </p:nvPicPr>
        <p:blipFill>
          <a:blip r:embed="rId12"/>
          <a:stretch>
            <a:fillRect/>
          </a:stretch>
        </p:blipFill>
        <p:spPr>
          <a:xfrm>
            <a:off x="11343854" y="4185444"/>
            <a:ext cx="11567" cy="5258445"/>
          </a:xfrm>
          <a:prstGeom prst="rect">
            <a:avLst/>
          </a:prstGeom>
        </p:spPr>
      </p:pic>
      <p:pic>
        <p:nvPicPr>
          <p:cNvPr id="36" name="Image 12" descr="preencoded.png">    </p:cNvPr>
          <p:cNvPicPr>
            <a:picLocks noChangeAspect="1"/>
          </p:cNvPicPr>
          <p:nvPr/>
        </p:nvPicPr>
        <p:blipFill>
          <a:blip r:embed="rId13"/>
          <a:stretch>
            <a:fillRect/>
          </a:stretch>
        </p:blipFill>
        <p:spPr>
          <a:xfrm>
            <a:off x="3355539" y="5483845"/>
            <a:ext cx="8050168" cy="2373585"/>
          </a:xfrm>
          <a:prstGeom prst="rect">
            <a:avLst/>
          </a:prstGeom>
        </p:spPr>
      </p:pic>
      <p:pic>
        <p:nvPicPr>
          <p:cNvPr id="37" name="Image 13" descr="preencoded.png">    </p:cNvPr>
          <p:cNvPicPr>
            <a:picLocks noChangeAspect="1"/>
          </p:cNvPicPr>
          <p:nvPr/>
        </p:nvPicPr>
        <p:blipFill>
          <a:blip r:embed="rId14"/>
          <a:stretch>
            <a:fillRect/>
          </a:stretch>
        </p:blipFill>
        <p:spPr>
          <a:xfrm>
            <a:off x="3369143" y="6359525"/>
            <a:ext cx="8044031" cy="2268538"/>
          </a:xfrm>
          <a:prstGeom prst="rect">
            <a:avLst/>
          </a:prstGeom>
        </p:spPr>
      </p:pic>
      <p:pic>
        <p:nvPicPr>
          <p:cNvPr id="38" name="Image 14" descr="preencoded.png">    </p:cNvPr>
          <p:cNvPicPr>
            <a:picLocks noChangeAspect="1"/>
          </p:cNvPicPr>
          <p:nvPr/>
        </p:nvPicPr>
        <p:blipFill>
          <a:blip r:embed="rId15"/>
          <a:stretch>
            <a:fillRect/>
          </a:stretch>
        </p:blipFill>
        <p:spPr>
          <a:xfrm>
            <a:off x="4441751" y="6055643"/>
            <a:ext cx="153591" cy="153566"/>
          </a:xfrm>
          <a:prstGeom prst="rect">
            <a:avLst/>
          </a:prstGeom>
        </p:spPr>
      </p:pic>
      <p:pic>
        <p:nvPicPr>
          <p:cNvPr id="39" name="Image 15" descr="preencoded.png">    </p:cNvPr>
          <p:cNvPicPr>
            <a:picLocks noChangeAspect="1"/>
          </p:cNvPicPr>
          <p:nvPr/>
        </p:nvPicPr>
        <p:blipFill>
          <a:blip r:embed="rId16"/>
          <a:stretch>
            <a:fillRect/>
          </a:stretch>
        </p:blipFill>
        <p:spPr>
          <a:xfrm>
            <a:off x="4441751" y="6981130"/>
            <a:ext cx="153591" cy="153566"/>
          </a:xfrm>
          <a:prstGeom prst="rect">
            <a:avLst/>
          </a:prstGeom>
        </p:spPr>
      </p:pic>
      <p:pic>
        <p:nvPicPr>
          <p:cNvPr id="40" name="Image 16" descr="preencoded.png">    </p:cNvPr>
          <p:cNvPicPr>
            <a:picLocks noChangeAspect="1"/>
          </p:cNvPicPr>
          <p:nvPr/>
        </p:nvPicPr>
        <p:blipFill>
          <a:blip r:embed="rId17"/>
          <a:stretch>
            <a:fillRect/>
          </a:stretch>
        </p:blipFill>
        <p:spPr>
          <a:xfrm>
            <a:off x="5580267" y="5651277"/>
            <a:ext cx="153591" cy="153566"/>
          </a:xfrm>
          <a:prstGeom prst="rect">
            <a:avLst/>
          </a:prstGeom>
        </p:spPr>
      </p:pic>
      <p:pic>
        <p:nvPicPr>
          <p:cNvPr id="41" name="Image 17" descr="preencoded.png">    </p:cNvPr>
          <p:cNvPicPr>
            <a:picLocks noChangeAspect="1"/>
          </p:cNvPicPr>
          <p:nvPr/>
        </p:nvPicPr>
        <p:blipFill>
          <a:blip r:embed="rId18"/>
          <a:stretch>
            <a:fillRect/>
          </a:stretch>
        </p:blipFill>
        <p:spPr>
          <a:xfrm>
            <a:off x="5580267" y="7415510"/>
            <a:ext cx="153591" cy="153566"/>
          </a:xfrm>
          <a:prstGeom prst="rect">
            <a:avLst/>
          </a:prstGeom>
        </p:spPr>
      </p:pic>
      <p:pic>
        <p:nvPicPr>
          <p:cNvPr id="42" name="Image 18" descr="preencoded.png">    </p:cNvPr>
          <p:cNvPicPr>
            <a:picLocks noChangeAspect="1"/>
          </p:cNvPicPr>
          <p:nvPr/>
        </p:nvPicPr>
        <p:blipFill>
          <a:blip r:embed="rId19"/>
          <a:stretch>
            <a:fillRect/>
          </a:stretch>
        </p:blipFill>
        <p:spPr>
          <a:xfrm>
            <a:off x="6718783" y="7732812"/>
            <a:ext cx="153591" cy="153566"/>
          </a:xfrm>
          <a:prstGeom prst="rect">
            <a:avLst/>
          </a:prstGeom>
        </p:spPr>
      </p:pic>
      <p:pic>
        <p:nvPicPr>
          <p:cNvPr id="43" name="Image 19" descr="preencoded.png">    </p:cNvPr>
          <p:cNvPicPr>
            <a:picLocks noChangeAspect="1"/>
          </p:cNvPicPr>
          <p:nvPr/>
        </p:nvPicPr>
        <p:blipFill>
          <a:blip r:embed="rId20"/>
          <a:stretch>
            <a:fillRect/>
          </a:stretch>
        </p:blipFill>
        <p:spPr>
          <a:xfrm>
            <a:off x="6718783" y="6311826"/>
            <a:ext cx="153591" cy="153566"/>
          </a:xfrm>
          <a:prstGeom prst="rect">
            <a:avLst/>
          </a:prstGeom>
        </p:spPr>
      </p:pic>
      <p:pic>
        <p:nvPicPr>
          <p:cNvPr id="44" name="Image 20" descr="preencoded.png">    </p:cNvPr>
          <p:cNvPicPr>
            <a:picLocks noChangeAspect="1"/>
          </p:cNvPicPr>
          <p:nvPr/>
        </p:nvPicPr>
        <p:blipFill>
          <a:blip r:embed="rId21"/>
          <a:stretch>
            <a:fillRect/>
          </a:stretch>
        </p:blipFill>
        <p:spPr>
          <a:xfrm>
            <a:off x="7861923" y="6733232"/>
            <a:ext cx="153591" cy="153566"/>
          </a:xfrm>
          <a:prstGeom prst="rect">
            <a:avLst/>
          </a:prstGeom>
        </p:spPr>
      </p:pic>
      <p:pic>
        <p:nvPicPr>
          <p:cNvPr id="45" name="Image 21" descr="preencoded.png">    </p:cNvPr>
          <p:cNvPicPr>
            <a:picLocks noChangeAspect="1"/>
          </p:cNvPicPr>
          <p:nvPr/>
        </p:nvPicPr>
        <p:blipFill>
          <a:blip r:embed="rId22"/>
          <a:stretch>
            <a:fillRect/>
          </a:stretch>
        </p:blipFill>
        <p:spPr>
          <a:xfrm>
            <a:off x="7861923" y="6420644"/>
            <a:ext cx="153591" cy="153566"/>
          </a:xfrm>
          <a:prstGeom prst="rect">
            <a:avLst/>
          </a:prstGeom>
        </p:spPr>
      </p:pic>
      <p:pic>
        <p:nvPicPr>
          <p:cNvPr id="46" name="Image 22" descr="preencoded.png">    </p:cNvPr>
          <p:cNvPicPr>
            <a:picLocks noChangeAspect="1"/>
          </p:cNvPicPr>
          <p:nvPr/>
        </p:nvPicPr>
        <p:blipFill>
          <a:blip r:embed="rId23"/>
          <a:stretch>
            <a:fillRect/>
          </a:stretch>
        </p:blipFill>
        <p:spPr>
          <a:xfrm>
            <a:off x="8995813" y="7667575"/>
            <a:ext cx="153591" cy="153566"/>
          </a:xfrm>
          <a:prstGeom prst="rect">
            <a:avLst/>
          </a:prstGeom>
        </p:spPr>
      </p:pic>
      <p:pic>
        <p:nvPicPr>
          <p:cNvPr id="47" name="Image 23" descr="preencoded.png">    </p:cNvPr>
          <p:cNvPicPr>
            <a:picLocks noChangeAspect="1"/>
          </p:cNvPicPr>
          <p:nvPr/>
        </p:nvPicPr>
        <p:blipFill>
          <a:blip r:embed="rId24"/>
          <a:stretch>
            <a:fillRect/>
          </a:stretch>
        </p:blipFill>
        <p:spPr>
          <a:xfrm>
            <a:off x="8995813" y="7076877"/>
            <a:ext cx="153591" cy="153566"/>
          </a:xfrm>
          <a:prstGeom prst="rect">
            <a:avLst/>
          </a:prstGeom>
        </p:spPr>
      </p:pic>
      <p:pic>
        <p:nvPicPr>
          <p:cNvPr id="48" name="Image 24" descr="preencoded.png">    </p:cNvPr>
          <p:cNvPicPr>
            <a:picLocks noChangeAspect="1"/>
          </p:cNvPicPr>
          <p:nvPr/>
        </p:nvPicPr>
        <p:blipFill>
          <a:blip r:embed="rId25"/>
          <a:stretch>
            <a:fillRect/>
          </a:stretch>
        </p:blipFill>
        <p:spPr>
          <a:xfrm>
            <a:off x="10138955" y="6972449"/>
            <a:ext cx="153591" cy="153566"/>
          </a:xfrm>
          <a:prstGeom prst="rect">
            <a:avLst/>
          </a:prstGeom>
        </p:spPr>
      </p:pic>
      <p:pic>
        <p:nvPicPr>
          <p:cNvPr id="49" name="Image 25" descr="preencoded.png">    </p:cNvPr>
          <p:cNvPicPr>
            <a:picLocks noChangeAspect="1"/>
          </p:cNvPicPr>
          <p:nvPr/>
        </p:nvPicPr>
        <p:blipFill>
          <a:blip r:embed="rId26"/>
          <a:stretch>
            <a:fillRect/>
          </a:stretch>
        </p:blipFill>
        <p:spPr>
          <a:xfrm>
            <a:off x="10138955" y="6572771"/>
            <a:ext cx="153591" cy="153566"/>
          </a:xfrm>
          <a:prstGeom prst="rect">
            <a:avLst/>
          </a:prstGeom>
        </p:spPr>
      </p:pic>
      <p:sp>
        <p:nvSpPr>
          <p:cNvPr id="50" name="Shape 22"/>
          <p:cNvSpPr/>
          <p:nvPr/>
        </p:nvSpPr>
        <p:spPr>
          <a:xfrm>
            <a:off x="14403600" y="4191000"/>
            <a:ext cx="5601400" cy="7620000"/>
          </a:xfrm>
          <a:prstGeom prst="rect">
            <a:avLst/>
          </a:prstGeom>
          <a:noFill/>
          <a:ln/>
        </p:spPr>
      </p:sp>
      <p:sp>
        <p:nvSpPr>
          <p:cNvPr id="51" name="Shape 23"/>
          <p:cNvSpPr/>
          <p:nvPr/>
        </p:nvSpPr>
        <p:spPr>
          <a:xfrm>
            <a:off x="14403600" y="4191000"/>
            <a:ext cx="5601400" cy="7620000"/>
          </a:xfrm>
          <a:prstGeom prst="rect">
            <a:avLst/>
          </a:prstGeom>
          <a:noFill/>
          <a:ln/>
        </p:spPr>
      </p:sp>
      <p:pic>
        <p:nvPicPr>
          <p:cNvPr id="52" name="Image 26" descr="preencoded.png">    </p:cNvPr>
          <p:cNvPicPr>
            <a:picLocks noChangeAspect="1"/>
          </p:cNvPicPr>
          <p:nvPr/>
        </p:nvPicPr>
        <p:blipFill>
          <a:blip r:embed="rId27"/>
          <a:stretch>
            <a:fillRect/>
          </a:stretch>
        </p:blipFill>
        <p:spPr>
          <a:xfrm>
            <a:off x="14403600" y="4191000"/>
            <a:ext cx="5575997" cy="5575300"/>
          </a:xfrm>
          <a:prstGeom prst="rect">
            <a:avLst/>
          </a:prstGeom>
        </p:spPr>
      </p:pic>
      <p:pic>
        <p:nvPicPr>
          <p:cNvPr id="53" name="Image 27" descr="preencoded.png">    </p:cNvPr>
          <p:cNvPicPr>
            <a:picLocks noChangeAspect="1"/>
          </p:cNvPicPr>
          <p:nvPr/>
        </p:nvPicPr>
        <p:blipFill>
          <a:blip r:embed="rId28"/>
          <a:stretch>
            <a:fillRect/>
          </a:stretch>
        </p:blipFill>
        <p:spPr>
          <a:xfrm>
            <a:off x="14403600" y="4191000"/>
            <a:ext cx="5575997" cy="5575300"/>
          </a:xfrm>
          <a:prstGeom prst="rect">
            <a:avLst/>
          </a:prstGeom>
        </p:spPr>
      </p:pic>
      <p:sp>
        <p:nvSpPr>
          <p:cNvPr id="54" name="Shape 24"/>
          <p:cNvSpPr/>
          <p:nvPr/>
        </p:nvSpPr>
        <p:spPr>
          <a:xfrm>
            <a:off x="16150069" y="6365379"/>
            <a:ext cx="2095762" cy="1226566"/>
          </a:xfrm>
          <a:prstGeom prst="rect">
            <a:avLst/>
          </a:prstGeom>
          <a:noFill/>
          <a:ln/>
        </p:spPr>
      </p:sp>
      <p:sp>
        <p:nvSpPr>
          <p:cNvPr id="55" name="Text 25"/>
          <p:cNvSpPr/>
          <p:nvPr/>
        </p:nvSpPr>
        <p:spPr>
          <a:xfrm>
            <a:off x="16150069" y="6216650"/>
            <a:ext cx="2298987"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34.574</a:t>
            </a:r>
            <a:endParaRPr lang="en-US" sz="4800" dirty="0"/>
          </a:p>
        </p:txBody>
      </p:sp>
      <p:sp>
        <p:nvSpPr>
          <p:cNvPr id="56" name="Text 26"/>
          <p:cNvSpPr/>
          <p:nvPr/>
        </p:nvSpPr>
        <p:spPr>
          <a:xfrm>
            <a:off x="16696237" y="7131050"/>
            <a:ext cx="113890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Total</a:t>
            </a:r>
            <a:endParaRPr lang="en-US" sz="3200" dirty="0"/>
          </a:p>
        </p:txBody>
      </p:sp>
      <p:sp>
        <p:nvSpPr>
          <p:cNvPr id="57" name="Shape 27"/>
          <p:cNvSpPr/>
          <p:nvPr/>
        </p:nvSpPr>
        <p:spPr>
          <a:xfrm>
            <a:off x="13260457" y="10515600"/>
            <a:ext cx="7874984" cy="2235200"/>
          </a:xfrm>
          <a:prstGeom prst="rect">
            <a:avLst/>
          </a:prstGeom>
          <a:noFill/>
          <a:ln/>
        </p:spPr>
      </p:sp>
      <p:sp>
        <p:nvSpPr>
          <p:cNvPr id="58" name="Shape 28"/>
          <p:cNvSpPr/>
          <p:nvPr/>
        </p:nvSpPr>
        <p:spPr>
          <a:xfrm>
            <a:off x="13260457" y="10515600"/>
            <a:ext cx="7874984" cy="2235200"/>
          </a:xfrm>
          <a:prstGeom prst="rect">
            <a:avLst/>
          </a:prstGeom>
          <a:noFill/>
          <a:ln/>
        </p:spPr>
      </p:sp>
      <p:sp>
        <p:nvSpPr>
          <p:cNvPr id="59" name="Text 29"/>
          <p:cNvSpPr/>
          <p:nvPr/>
        </p:nvSpPr>
        <p:spPr>
          <a:xfrm>
            <a:off x="13158845" y="10515600"/>
            <a:ext cx="8078210"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Treasure Found</a:t>
            </a:r>
            <a:endParaRPr lang="en-US" sz="4800" dirty="0"/>
          </a:p>
        </p:txBody>
      </p:sp>
      <p:sp>
        <p:nvSpPr>
          <p:cNvPr id="60" name="Text 30"/>
          <p:cNvSpPr/>
          <p:nvPr/>
        </p:nvSpPr>
        <p:spPr>
          <a:xfrm>
            <a:off x="13192716" y="11531600"/>
            <a:ext cx="8010468"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amount of treasure found per month</a:t>
            </a:r>
            <a:endParaRPr lang="en-US" sz="3200" dirty="0"/>
          </a:p>
        </p:txBody>
      </p:sp>
      <p:sp>
        <p:nvSpPr>
          <p:cNvPr id="61" name="Shape 31"/>
          <p:cNvSpPr/>
          <p:nvPr/>
        </p:nvSpPr>
        <p:spPr>
          <a:xfrm>
            <a:off x="3251606" y="10515600"/>
            <a:ext cx="7874984" cy="2235200"/>
          </a:xfrm>
          <a:prstGeom prst="rect">
            <a:avLst/>
          </a:prstGeom>
          <a:noFill/>
          <a:ln/>
        </p:spPr>
      </p:sp>
      <p:sp>
        <p:nvSpPr>
          <p:cNvPr id="62" name="Shape 32"/>
          <p:cNvSpPr/>
          <p:nvPr/>
        </p:nvSpPr>
        <p:spPr>
          <a:xfrm>
            <a:off x="3251606" y="10515600"/>
            <a:ext cx="7874984" cy="2235200"/>
          </a:xfrm>
          <a:prstGeom prst="rect">
            <a:avLst/>
          </a:prstGeom>
          <a:noFill/>
          <a:ln/>
        </p:spPr>
      </p:sp>
      <p:sp>
        <p:nvSpPr>
          <p:cNvPr id="63" name="Text 33"/>
          <p:cNvSpPr/>
          <p:nvPr/>
        </p:nvSpPr>
        <p:spPr>
          <a:xfrm>
            <a:off x="3149994" y="10515600"/>
            <a:ext cx="8078210"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Spellcasting Progress</a:t>
            </a:r>
            <a:endParaRPr lang="en-US" sz="4800" dirty="0"/>
          </a:p>
        </p:txBody>
      </p:sp>
      <p:sp>
        <p:nvSpPr>
          <p:cNvPr id="64" name="Text 34"/>
          <p:cNvSpPr/>
          <p:nvPr/>
        </p:nvSpPr>
        <p:spPr>
          <a:xfrm>
            <a:off x="3183865" y="11531600"/>
            <a:ext cx="8010468"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spells cast per year</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236719" cy="3541117"/>
          </a:xfrm>
          <a:prstGeom prst="rect">
            <a:avLst/>
          </a:prstGeom>
        </p:spPr>
      </p:pic>
      <p:pic>
        <p:nvPicPr>
          <p:cNvPr id="3" name="Image 1" descr="preencoded.png">    </p:cNvPr>
          <p:cNvPicPr>
            <a:picLocks noChangeAspect="1"/>
          </p:cNvPicPr>
          <p:nvPr/>
        </p:nvPicPr>
        <p:blipFill>
          <a:blip r:embed="rId2"/>
          <a:stretch>
            <a:fillRect/>
          </a:stretch>
        </p:blipFill>
        <p:spPr>
          <a:xfrm>
            <a:off x="20707786" y="0"/>
            <a:ext cx="3679262" cy="3922117"/>
          </a:xfrm>
          <a:prstGeom prst="rect">
            <a:avLst/>
          </a:prstGeom>
        </p:spPr>
      </p:pic>
      <p:pic>
        <p:nvPicPr>
          <p:cNvPr id="4" name="Image 2" descr="preencoded.png">    </p:cNvPr>
          <p:cNvPicPr>
            <a:picLocks noChangeAspect="1"/>
          </p:cNvPicPr>
          <p:nvPr/>
        </p:nvPicPr>
        <p:blipFill>
          <a:blip r:embed="rId3"/>
          <a:stretch>
            <a:fillRect/>
          </a:stretch>
        </p:blipFill>
        <p:spPr>
          <a:xfrm>
            <a:off x="19480275" y="8886056"/>
            <a:ext cx="4906773" cy="4829944"/>
          </a:xfrm>
          <a:prstGeom prst="rect">
            <a:avLst/>
          </a:prstGeom>
        </p:spPr>
      </p:pic>
      <p:pic>
        <p:nvPicPr>
          <p:cNvPr id="5" name="Image 3" descr="preencoded.png">    </p:cNvPr>
          <p:cNvPicPr>
            <a:picLocks noChangeAspect="1"/>
          </p:cNvPicPr>
          <p:nvPr/>
        </p:nvPicPr>
        <p:blipFill>
          <a:blip r:embed="rId4"/>
          <a:stretch>
            <a:fillRect/>
          </a:stretch>
        </p:blipFill>
        <p:spPr>
          <a:xfrm>
            <a:off x="13374772" y="482600"/>
            <a:ext cx="4013702" cy="1473200"/>
          </a:xfrm>
          <a:prstGeom prst="rect">
            <a:avLst/>
          </a:prstGeom>
        </p:spPr>
      </p:pic>
      <p:pic>
        <p:nvPicPr>
          <p:cNvPr id="6" name="Image 4" descr="preencoded.png">    </p:cNvPr>
          <p:cNvPicPr>
            <a:picLocks noChangeAspect="1"/>
          </p:cNvPicPr>
          <p:nvPr/>
        </p:nvPicPr>
        <p:blipFill>
          <a:blip r:embed="rId5"/>
          <a:stretch>
            <a:fillRect/>
          </a:stretch>
        </p:blipFill>
        <p:spPr>
          <a:xfrm>
            <a:off x="990724" y="11328400"/>
            <a:ext cx="6744543" cy="12573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Shape 1"/>
          <p:cNvSpPr/>
          <p:nvPr/>
        </p:nvSpPr>
        <p:spPr>
          <a:xfrm>
            <a:off x="13450981" y="5753100"/>
            <a:ext cx="8738692" cy="2336800"/>
          </a:xfrm>
          <a:prstGeom prst="rect">
            <a:avLst/>
          </a:prstGeom>
          <a:noFill/>
          <a:ln/>
        </p:spPr>
      </p:sp>
      <p:sp>
        <p:nvSpPr>
          <p:cNvPr id="10" name="Shape 2"/>
          <p:cNvSpPr/>
          <p:nvPr/>
        </p:nvSpPr>
        <p:spPr>
          <a:xfrm>
            <a:off x="13450981" y="5753100"/>
            <a:ext cx="8738692" cy="2336800"/>
          </a:xfrm>
          <a:prstGeom prst="rect">
            <a:avLst/>
          </a:prstGeom>
          <a:noFill/>
          <a:ln/>
        </p:spPr>
      </p:sp>
      <p:sp>
        <p:nvSpPr>
          <p:cNvPr id="11" name="Text 3"/>
          <p:cNvSpPr/>
          <p:nvPr/>
        </p:nvSpPr>
        <p:spPr>
          <a:xfrm>
            <a:off x="13450981" y="5753100"/>
            <a:ext cx="8941918"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A web application</a:t>
            </a:r>
            <a:endParaRPr lang="en-US" sz="4800" dirty="0"/>
          </a:p>
        </p:txBody>
      </p:sp>
      <p:sp>
        <p:nvSpPr>
          <p:cNvPr id="12" name="Text 4"/>
          <p:cNvSpPr/>
          <p:nvPr/>
        </p:nvSpPr>
        <p:spPr>
          <a:xfrm>
            <a:off x="13450981" y="6870700"/>
            <a:ext cx="8874176"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web application designed for discovering the world of fantasy</a:t>
            </a:r>
            <a:endParaRPr lang="en-US" sz="3200" dirty="0"/>
          </a:p>
        </p:txBody>
      </p:sp>
      <p:pic>
        <p:nvPicPr>
          <p:cNvPr id="13" name="Image 6" descr="preencoded.png">    </p:cNvPr>
          <p:cNvPicPr>
            <a:picLocks noChangeAspect="1"/>
          </p:cNvPicPr>
          <p:nvPr/>
        </p:nvPicPr>
        <p:blipFill>
          <a:blip r:embed="rId7"/>
          <a:stretch>
            <a:fillRect/>
          </a:stretch>
        </p:blipFill>
        <p:spPr>
          <a:xfrm>
            <a:off x="254032" y="3251200"/>
            <a:ext cx="13768521" cy="8166100"/>
          </a:xfrm>
          <a:prstGeom prst="rect">
            <a:avLst/>
          </a:prstGeom>
        </p:spPr>
      </p:pic>
      <p:pic>
        <p:nvPicPr>
          <p:cNvPr id="14" name="Image 7" descr="preencoded.png">    </p:cNvPr>
          <p:cNvPicPr>
            <a:picLocks noChangeAspect="1"/>
          </p:cNvPicPr>
          <p:nvPr/>
        </p:nvPicPr>
        <p:blipFill>
          <a:blip r:embed="rId8"/>
          <a:stretch>
            <a:fillRect/>
          </a:stretch>
        </p:blipFill>
        <p:spPr>
          <a:xfrm>
            <a:off x="2184673" y="3594100"/>
            <a:ext cx="9894537" cy="6489700"/>
          </a:xfrm>
          <a:prstGeom prst="rect">
            <a:avLst/>
          </a:prstGeom>
        </p:spPr>
      </p:pic>
      <p:sp>
        <p:nvSpPr>
          <p:cNvPr id="15" name="Text 5"/>
          <p:cNvSpPr/>
          <p:nvPr/>
        </p:nvSpPr>
        <p:spPr>
          <a:xfrm>
            <a:off x="7011276" y="1219200"/>
            <a:ext cx="10690503"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Portal to Adventure</a:t>
            </a:r>
            <a:endParaRPr lang="en-US" sz="8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807091" y="0"/>
            <a:ext cx="5579957" cy="5995020"/>
          </a:xfrm>
          <a:prstGeom prst="rect">
            <a:avLst/>
          </a:prstGeom>
        </p:spPr>
      </p:pic>
      <p:pic>
        <p:nvPicPr>
          <p:cNvPr id="3" name="Image 1" descr="preencoded.png">    </p:cNvPr>
          <p:cNvPicPr>
            <a:picLocks noChangeAspect="1"/>
          </p:cNvPicPr>
          <p:nvPr/>
        </p:nvPicPr>
        <p:blipFill>
          <a:blip r:embed="rId2"/>
          <a:stretch>
            <a:fillRect/>
          </a:stretch>
        </p:blipFill>
        <p:spPr>
          <a:xfrm>
            <a:off x="546168" y="2044700"/>
            <a:ext cx="1994149" cy="1993900"/>
          </a:xfrm>
          <a:prstGeom prst="rect">
            <a:avLst/>
          </a:prstGeom>
        </p:spPr>
      </p:pic>
      <p:pic>
        <p:nvPicPr>
          <p:cNvPr id="4" name="Image 2" descr="preencoded.png">    </p:cNvPr>
          <p:cNvPicPr>
            <a:picLocks noChangeAspect="1"/>
          </p:cNvPicPr>
          <p:nvPr/>
        </p:nvPicPr>
        <p:blipFill>
          <a:blip r:embed="rId3"/>
          <a:stretch>
            <a:fillRect/>
          </a:stretch>
        </p:blipFill>
        <p:spPr>
          <a:xfrm>
            <a:off x="546168" y="3048000"/>
            <a:ext cx="1994149" cy="1993900"/>
          </a:xfrm>
          <a:prstGeom prst="rect">
            <a:avLst/>
          </a:prstGeom>
        </p:spPr>
      </p:pic>
      <p:pic>
        <p:nvPicPr>
          <p:cNvPr id="5" name="Image 3" descr="preencoded.png">    </p:cNvPr>
          <p:cNvPicPr>
            <a:picLocks noChangeAspect="1"/>
          </p:cNvPicPr>
          <p:nvPr/>
        </p:nvPicPr>
        <p:blipFill>
          <a:blip r:embed="rId4"/>
          <a:stretch>
            <a:fillRect/>
          </a:stretch>
        </p:blipFill>
        <p:spPr>
          <a:xfrm>
            <a:off x="0" y="10534501"/>
            <a:ext cx="3298533" cy="3181499"/>
          </a:xfrm>
          <a:prstGeom prst="rect">
            <a:avLst/>
          </a:prstGeom>
        </p:spPr>
      </p:pic>
      <p:pic>
        <p:nvPicPr>
          <p:cNvPr id="6" name="Image 4" descr="preencoded.png">    </p:cNvPr>
          <p:cNvPicPr>
            <a:picLocks noChangeAspect="1"/>
          </p:cNvPicPr>
          <p:nvPr/>
        </p:nvPicPr>
        <p:blipFill>
          <a:blip r:embed="rId5"/>
          <a:stretch>
            <a:fillRect/>
          </a:stretch>
        </p:blipFill>
        <p:spPr>
          <a:xfrm>
            <a:off x="2151397" y="10241037"/>
            <a:ext cx="1985839" cy="1985566"/>
          </a:xfrm>
          <a:prstGeom prst="rect">
            <a:avLst/>
          </a:prstGeom>
        </p:spPr>
      </p:pic>
      <p:pic>
        <p:nvPicPr>
          <p:cNvPr id="7" name="Image 5" descr="preencoded.png">    </p:cNvPr>
          <p:cNvPicPr>
            <a:picLocks noChangeAspect="1"/>
          </p:cNvPicPr>
          <p:nvPr/>
        </p:nvPicPr>
        <p:blipFill>
          <a:blip r:embed="rId6"/>
          <a:stretch>
            <a:fillRect/>
          </a:stretch>
        </p:blipFill>
        <p:spPr>
          <a:xfrm>
            <a:off x="800200" y="7226300"/>
            <a:ext cx="1473384" cy="40132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0" name="Shape 1"/>
          <p:cNvSpPr/>
          <p:nvPr/>
        </p:nvSpPr>
        <p:spPr>
          <a:xfrm>
            <a:off x="2946768" y="4152900"/>
            <a:ext cx="8738692" cy="2946400"/>
          </a:xfrm>
          <a:prstGeom prst="rect">
            <a:avLst/>
          </a:prstGeom>
          <a:noFill/>
          <a:ln/>
        </p:spPr>
      </p:sp>
      <p:sp>
        <p:nvSpPr>
          <p:cNvPr id="11" name="Shape 2"/>
          <p:cNvSpPr/>
          <p:nvPr/>
        </p:nvSpPr>
        <p:spPr>
          <a:xfrm>
            <a:off x="2946768" y="4152900"/>
            <a:ext cx="8738692" cy="2946400"/>
          </a:xfrm>
          <a:prstGeom prst="rect">
            <a:avLst/>
          </a:prstGeom>
          <a:noFill/>
          <a:ln/>
        </p:spPr>
      </p:sp>
      <p:sp>
        <p:nvSpPr>
          <p:cNvPr id="12" name="Text 3"/>
          <p:cNvSpPr/>
          <p:nvPr/>
        </p:nvSpPr>
        <p:spPr>
          <a:xfrm>
            <a:off x="2946768" y="4152900"/>
            <a:ext cx="8941918"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An mobile app</a:t>
            </a:r>
            <a:endParaRPr lang="en-US" sz="4800" dirty="0"/>
          </a:p>
        </p:txBody>
      </p:sp>
      <p:sp>
        <p:nvSpPr>
          <p:cNvPr id="13" name="Text 4"/>
          <p:cNvSpPr/>
          <p:nvPr/>
        </p:nvSpPr>
        <p:spPr>
          <a:xfrm>
            <a:off x="2946768" y="5270500"/>
            <a:ext cx="8874176"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An app designed for exploring and experiencing the enchanting realm of fantasy</a:t>
            </a:r>
            <a:endParaRPr lang="en-US" sz="3200" dirty="0"/>
          </a:p>
        </p:txBody>
      </p:sp>
      <p:sp>
        <p:nvSpPr>
          <p:cNvPr id="14" name="Text 5"/>
          <p:cNvSpPr/>
          <p:nvPr/>
        </p:nvSpPr>
        <p:spPr>
          <a:xfrm>
            <a:off x="2946768" y="7658100"/>
            <a:ext cx="9090103" cy="39962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Explore a magical world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Experience fantasy firsthand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Immerse in a realm of magic</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Discover untold wonders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Live your fantasy dreams</a:t>
            </a:r>
            <a:endParaRPr lang="en-US" sz="3200" dirty="0"/>
          </a:p>
        </p:txBody>
      </p:sp>
      <p:sp>
        <p:nvSpPr>
          <p:cNvPr id="15" name="Text 6"/>
          <p:cNvSpPr/>
          <p:nvPr/>
        </p:nvSpPr>
        <p:spPr>
          <a:xfrm>
            <a:off x="2895962" y="1854200"/>
            <a:ext cx="12900579"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The Future of Fantasy</a:t>
            </a:r>
            <a:endParaRPr lang="en-US" sz="8000" dirty="0"/>
          </a:p>
        </p:txBody>
      </p:sp>
      <p:pic>
        <p:nvPicPr>
          <p:cNvPr id="16" name="Image 7" descr="preencoded.png">    </p:cNvPr>
          <p:cNvPicPr>
            <a:picLocks noChangeAspect="1"/>
          </p:cNvPicPr>
          <p:nvPr/>
        </p:nvPicPr>
        <p:blipFill>
          <a:blip r:embed="rId8"/>
          <a:stretch>
            <a:fillRect/>
          </a:stretch>
        </p:blipFill>
        <p:spPr>
          <a:xfrm>
            <a:off x="15457832" y="1028700"/>
            <a:ext cx="5474384" cy="11849100"/>
          </a:xfrm>
          <a:prstGeom prst="rect">
            <a:avLst/>
          </a:prstGeom>
        </p:spPr>
      </p:pic>
      <p:pic>
        <p:nvPicPr>
          <p:cNvPr id="17" name="Image 8" descr="preencoded.png">    </p:cNvPr>
          <p:cNvPicPr>
            <a:picLocks noChangeAspect="1"/>
          </p:cNvPicPr>
          <p:nvPr/>
        </p:nvPicPr>
        <p:blipFill>
          <a:blip r:embed="rId9"/>
          <a:stretch>
            <a:fillRect/>
          </a:stretch>
        </p:blipFill>
        <p:spPr>
          <a:xfrm>
            <a:off x="15648356" y="1765300"/>
            <a:ext cx="5106038" cy="1079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602026" cy="5652120"/>
          </a:xfrm>
          <a:prstGeom prst="rect">
            <a:avLst/>
          </a:prstGeom>
        </p:spPr>
      </p:pic>
      <p:pic>
        <p:nvPicPr>
          <p:cNvPr id="3" name="Image 1" descr="preencoded.png">    </p:cNvPr>
          <p:cNvPicPr>
            <a:picLocks noChangeAspect="1"/>
          </p:cNvPicPr>
          <p:nvPr/>
        </p:nvPicPr>
        <p:blipFill>
          <a:blip r:embed="rId2"/>
          <a:stretch>
            <a:fillRect/>
          </a:stretch>
        </p:blipFill>
        <p:spPr>
          <a:xfrm>
            <a:off x="1257457" y="4140200"/>
            <a:ext cx="1473384" cy="4013200"/>
          </a:xfrm>
          <a:prstGeom prst="rect">
            <a:avLst/>
          </a:prstGeom>
        </p:spPr>
      </p:pic>
      <p:pic>
        <p:nvPicPr>
          <p:cNvPr id="4" name="Image 2" descr="preencoded.png">    </p:cNvPr>
          <p:cNvPicPr>
            <a:picLocks noChangeAspect="1"/>
          </p:cNvPicPr>
          <p:nvPr/>
        </p:nvPicPr>
        <p:blipFill>
          <a:blip r:embed="rId3"/>
          <a:stretch>
            <a:fillRect/>
          </a:stretch>
        </p:blipFill>
        <p:spPr>
          <a:xfrm>
            <a:off x="16473959" y="11391900"/>
            <a:ext cx="6744543" cy="12573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Shape 1"/>
          <p:cNvSpPr/>
          <p:nvPr/>
        </p:nvSpPr>
        <p:spPr>
          <a:xfrm>
            <a:off x="876410" y="8305800"/>
            <a:ext cx="5715714" cy="2946400"/>
          </a:xfrm>
          <a:prstGeom prst="rect">
            <a:avLst/>
          </a:prstGeom>
          <a:noFill/>
          <a:ln/>
        </p:spPr>
      </p:sp>
      <p:sp>
        <p:nvSpPr>
          <p:cNvPr id="8" name="Shape 2"/>
          <p:cNvSpPr/>
          <p:nvPr/>
        </p:nvSpPr>
        <p:spPr>
          <a:xfrm>
            <a:off x="876410" y="8305800"/>
            <a:ext cx="5715714" cy="2946400"/>
          </a:xfrm>
          <a:prstGeom prst="rect">
            <a:avLst/>
          </a:prstGeom>
          <a:noFill/>
          <a:ln/>
        </p:spPr>
      </p:sp>
      <p:sp>
        <p:nvSpPr>
          <p:cNvPr id="9" name="Text 3"/>
          <p:cNvSpPr/>
          <p:nvPr/>
        </p:nvSpPr>
        <p:spPr>
          <a:xfrm>
            <a:off x="876410" y="8305800"/>
            <a:ext cx="5918940"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A web application</a:t>
            </a:r>
            <a:endParaRPr lang="en-US" sz="4800" dirty="0"/>
          </a:p>
        </p:txBody>
      </p:sp>
      <p:sp>
        <p:nvSpPr>
          <p:cNvPr id="10" name="Text 4"/>
          <p:cNvSpPr/>
          <p:nvPr/>
        </p:nvSpPr>
        <p:spPr>
          <a:xfrm>
            <a:off x="876410" y="9423400"/>
            <a:ext cx="5851198"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web application designed for discovering the world of fantasy</a:t>
            </a:r>
            <a:endParaRPr lang="en-US" sz="3200" dirty="0"/>
          </a:p>
        </p:txBody>
      </p:sp>
      <p:sp>
        <p:nvSpPr>
          <p:cNvPr id="11" name="Text 5"/>
          <p:cNvSpPr/>
          <p:nvPr/>
        </p:nvSpPr>
        <p:spPr>
          <a:xfrm>
            <a:off x="825603" y="1231900"/>
            <a:ext cx="7007042" cy="6434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A Gateway to a World of Fantasy and Wonder</a:t>
            </a:r>
            <a:endParaRPr lang="en-US" sz="8000" dirty="0"/>
          </a:p>
        </p:txBody>
      </p:sp>
      <p:sp>
        <p:nvSpPr>
          <p:cNvPr id="12" name="Text 6"/>
          <p:cNvSpPr/>
          <p:nvPr/>
        </p:nvSpPr>
        <p:spPr>
          <a:xfrm>
            <a:off x="16766096" y="4419600"/>
            <a:ext cx="6994341" cy="56218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Immerse yourself in the world of magic and mystery</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Explore uncharted territories and fantastical lands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Meet mythical creatures and legendary beings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Uncover hidden treasures and secret treasures</a:t>
            </a:r>
            <a:endParaRPr lang="en-US" sz="3200" dirty="0"/>
          </a:p>
        </p:txBody>
      </p:sp>
      <p:pic>
        <p:nvPicPr>
          <p:cNvPr id="13" name="Image 4" descr="preencoded.png">    </p:cNvPr>
          <p:cNvPicPr>
            <a:picLocks noChangeAspect="1"/>
          </p:cNvPicPr>
          <p:nvPr/>
        </p:nvPicPr>
        <p:blipFill>
          <a:blip r:embed="rId5"/>
          <a:stretch>
            <a:fillRect/>
          </a:stretch>
        </p:blipFill>
        <p:spPr>
          <a:xfrm>
            <a:off x="7900387" y="749300"/>
            <a:ext cx="8573572" cy="12331700"/>
          </a:xfrm>
          <a:prstGeom prst="rect">
            <a:avLst/>
          </a:prstGeom>
        </p:spPr>
      </p:pic>
      <p:pic>
        <p:nvPicPr>
          <p:cNvPr id="14" name="Image 5" descr="preencoded.png">    </p:cNvPr>
          <p:cNvPicPr>
            <a:picLocks noChangeAspect="1"/>
          </p:cNvPicPr>
          <p:nvPr/>
        </p:nvPicPr>
        <p:blipFill>
          <a:blip r:embed="rId6"/>
          <a:stretch>
            <a:fillRect/>
          </a:stretch>
        </p:blipFill>
        <p:spPr>
          <a:xfrm>
            <a:off x="8395749" y="1803400"/>
            <a:ext cx="7582848" cy="10236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15690694" y="698500"/>
            <a:ext cx="7464300" cy="3386667"/>
          </a:xfrm>
          <a:prstGeom prst="rect">
            <a:avLst/>
          </a:prstGeom>
          <a:noFill/>
          <a:ln/>
        </p:spPr>
        <p:txBody>
          <a:bodyPr wrap="square" lIns="0" tIns="0" rIns="0" bIns="0" rtlCol="0" anchor="t"/>
          <a:lstStyle/>
          <a:p>
            <a:pPr algn="r"/>
            <a:r>
              <a:rPr lang="en-US" sz="8000" dirty="0">
                <a:solidFill>
                  <a:srgbClr val="272727">
                    <a:alpha val="100000"/>
                  </a:srgbClr>
                </a:solidFill>
                <a:latin typeface="Poppins Bold" pitchFamily="34" charset="0"/>
                <a:ea typeface="Poppins Bold" pitchFamily="34" charset="-122"/>
                <a:cs typeface="Poppins Bold" pitchFamily="34" charset="-120"/>
              </a:rPr>
              <a:t>A Magic Picture</a:t>
            </a:r>
            <a:endParaRPr lang="en-US" sz="8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8733637"/>
            <a:ext cx="5411503" cy="4982363"/>
          </a:xfrm>
          <a:prstGeom prst="rect">
            <a:avLst/>
          </a:prstGeom>
        </p:spPr>
      </p:pic>
      <p:pic>
        <p:nvPicPr>
          <p:cNvPr id="3" name="Image 1" descr="preencoded.png">    </p:cNvPr>
          <p:cNvPicPr>
            <a:picLocks noChangeAspect="1"/>
          </p:cNvPicPr>
          <p:nvPr/>
        </p:nvPicPr>
        <p:blipFill>
          <a:blip r:embed="rId2"/>
          <a:stretch>
            <a:fillRect/>
          </a:stretch>
        </p:blipFill>
        <p:spPr>
          <a:xfrm>
            <a:off x="19664591" y="0"/>
            <a:ext cx="4722457" cy="5526633"/>
          </a:xfrm>
          <a:prstGeom prst="rect">
            <a:avLst/>
          </a:prstGeom>
        </p:spPr>
      </p:pic>
      <p:pic>
        <p:nvPicPr>
          <p:cNvPr id="4" name="Image 2" descr="preencoded.png">    </p:cNvPr>
          <p:cNvPicPr>
            <a:picLocks noChangeAspect="1"/>
          </p:cNvPicPr>
          <p:nvPr/>
        </p:nvPicPr>
        <p:blipFill>
          <a:blip r:embed="rId3"/>
          <a:stretch>
            <a:fillRect/>
          </a:stretch>
        </p:blipFill>
        <p:spPr>
          <a:xfrm>
            <a:off x="19344518" y="3086100"/>
            <a:ext cx="1473384" cy="4013200"/>
          </a:xfrm>
          <a:prstGeom prst="rect">
            <a:avLst/>
          </a:prstGeom>
        </p:spPr>
      </p:pic>
      <p:pic>
        <p:nvPicPr>
          <p:cNvPr id="5" name="Image 3" descr="preencoded.png">    </p:cNvPr>
          <p:cNvPicPr>
            <a:picLocks noChangeAspect="1"/>
          </p:cNvPicPr>
          <p:nvPr/>
        </p:nvPicPr>
        <p:blipFill>
          <a:blip r:embed="rId4"/>
          <a:stretch>
            <a:fillRect/>
          </a:stretch>
        </p:blipFill>
        <p:spPr>
          <a:xfrm>
            <a:off x="3442130" y="2451100"/>
            <a:ext cx="6744543" cy="1257300"/>
          </a:xfrm>
          <a:prstGeom prst="rect">
            <a:avLst/>
          </a:prstGeom>
        </p:spPr>
      </p:pic>
      <p:pic>
        <p:nvPicPr>
          <p:cNvPr id="6" name="Image 4" descr="preencoded.png">    </p:cNvPr>
          <p:cNvPicPr>
            <a:picLocks noChangeAspect="1"/>
          </p:cNvPicPr>
          <p:nvPr/>
        </p:nvPicPr>
        <p:blipFill>
          <a:blip r:embed="rId5"/>
          <a:stretch>
            <a:fillRect/>
          </a:stretch>
        </p:blipFill>
        <p:spPr>
          <a:xfrm>
            <a:off x="13844730" y="10375900"/>
            <a:ext cx="1994149" cy="1993900"/>
          </a:xfrm>
          <a:prstGeom prst="rect">
            <a:avLst/>
          </a:prstGeom>
        </p:spPr>
      </p:pic>
      <p:pic>
        <p:nvPicPr>
          <p:cNvPr id="7" name="Image 5" descr="preencoded.png">    </p:cNvPr>
          <p:cNvPicPr>
            <a:picLocks noChangeAspect="1"/>
          </p:cNvPicPr>
          <p:nvPr/>
        </p:nvPicPr>
        <p:blipFill>
          <a:blip r:embed="rId6"/>
          <a:stretch>
            <a:fillRect/>
          </a:stretch>
        </p:blipFill>
        <p:spPr>
          <a:xfrm>
            <a:off x="12841305" y="10375900"/>
            <a:ext cx="1994149" cy="19939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0" name="Text 1"/>
          <p:cNvSpPr/>
          <p:nvPr/>
        </p:nvSpPr>
        <p:spPr>
          <a:xfrm>
            <a:off x="7959662" y="4394200"/>
            <a:ext cx="8480427" cy="2980267"/>
          </a:xfrm>
          <a:prstGeom prst="rect">
            <a:avLst/>
          </a:prstGeom>
          <a:noFill/>
          <a:ln/>
        </p:spPr>
        <p:txBody>
          <a:bodyPr wrap="square" lIns="0" tIns="0" rIns="0" bIns="0" rtlCol="0" anchor="t"/>
          <a:lstStyle/>
          <a:p>
            <a:pPr algn="ctr"/>
            <a:r>
              <a:rPr lang="en-US" sz="12800" dirty="0">
                <a:solidFill>
                  <a:srgbClr val="272727">
                    <a:alpha val="100000"/>
                  </a:srgbClr>
                </a:solidFill>
                <a:latin typeface="Poppins Bold" pitchFamily="34" charset="0"/>
                <a:ea typeface="Poppins Bold" pitchFamily="34" charset="-122"/>
                <a:cs typeface="Poppins Bold" pitchFamily="34" charset="-120"/>
              </a:rPr>
              <a:t>Welcome</a:t>
            </a:r>
            <a:endParaRPr lang="en-US" sz="12800" dirty="0"/>
          </a:p>
        </p:txBody>
      </p:sp>
      <p:sp>
        <p:nvSpPr>
          <p:cNvPr id="11" name="Text 2"/>
          <p:cNvSpPr/>
          <p:nvPr/>
        </p:nvSpPr>
        <p:spPr>
          <a:xfrm>
            <a:off x="5000192" y="6921500"/>
            <a:ext cx="14399366" cy="257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236719" cy="3541117"/>
          </a:xfrm>
          <a:prstGeom prst="rect">
            <a:avLst/>
          </a:prstGeom>
        </p:spPr>
      </p:pic>
      <p:pic>
        <p:nvPicPr>
          <p:cNvPr id="3" name="Image 1" descr="preencoded.png">    </p:cNvPr>
          <p:cNvPicPr>
            <a:picLocks noChangeAspect="1"/>
          </p:cNvPicPr>
          <p:nvPr/>
        </p:nvPicPr>
        <p:blipFill>
          <a:blip r:embed="rId2"/>
          <a:stretch>
            <a:fillRect/>
          </a:stretch>
        </p:blipFill>
        <p:spPr>
          <a:xfrm>
            <a:off x="20707786" y="0"/>
            <a:ext cx="3679262" cy="3922117"/>
          </a:xfrm>
          <a:prstGeom prst="rect">
            <a:avLst/>
          </a:prstGeom>
        </p:spPr>
      </p:pic>
      <p:pic>
        <p:nvPicPr>
          <p:cNvPr id="4" name="Image 2" descr="preencoded.png">    </p:cNvPr>
          <p:cNvPicPr>
            <a:picLocks noChangeAspect="1"/>
          </p:cNvPicPr>
          <p:nvPr/>
        </p:nvPicPr>
        <p:blipFill>
          <a:blip r:embed="rId3"/>
          <a:stretch>
            <a:fillRect/>
          </a:stretch>
        </p:blipFill>
        <p:spPr>
          <a:xfrm>
            <a:off x="19480275" y="8886056"/>
            <a:ext cx="4906773" cy="4829944"/>
          </a:xfrm>
          <a:prstGeom prst="rect">
            <a:avLst/>
          </a:prstGeom>
        </p:spPr>
      </p:pic>
      <p:pic>
        <p:nvPicPr>
          <p:cNvPr id="5" name="Image 3" descr="preencoded.png">    </p:cNvPr>
          <p:cNvPicPr>
            <a:picLocks noChangeAspect="1"/>
          </p:cNvPicPr>
          <p:nvPr/>
        </p:nvPicPr>
        <p:blipFill>
          <a:blip r:embed="rId4"/>
          <a:stretch>
            <a:fillRect/>
          </a:stretch>
        </p:blipFill>
        <p:spPr>
          <a:xfrm>
            <a:off x="13374772" y="482600"/>
            <a:ext cx="4013702" cy="1473200"/>
          </a:xfrm>
          <a:prstGeom prst="rect">
            <a:avLst/>
          </a:prstGeom>
        </p:spPr>
      </p:pic>
      <p:pic>
        <p:nvPicPr>
          <p:cNvPr id="6" name="Image 4" descr="preencoded.png">    </p:cNvPr>
          <p:cNvPicPr>
            <a:picLocks noChangeAspect="1"/>
          </p:cNvPicPr>
          <p:nvPr/>
        </p:nvPicPr>
        <p:blipFill>
          <a:blip r:embed="rId5"/>
          <a:stretch>
            <a:fillRect/>
          </a:stretch>
        </p:blipFill>
        <p:spPr>
          <a:xfrm>
            <a:off x="990724" y="11328400"/>
            <a:ext cx="6744543" cy="12573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pic>
        <p:nvPicPr>
          <p:cNvPr id="9" name="Image 6" descr="preencoded.png">    </p:cNvPr>
          <p:cNvPicPr>
            <a:picLocks noChangeAspect="1"/>
          </p:cNvPicPr>
          <p:nvPr/>
        </p:nvPicPr>
        <p:blipFill>
          <a:blip r:embed="rId7"/>
          <a:stretch>
            <a:fillRect/>
          </a:stretch>
        </p:blipFill>
        <p:spPr>
          <a:xfrm>
            <a:off x="0" y="0"/>
            <a:ext cx="7646356" cy="13716000"/>
          </a:xfrm>
          <a:prstGeom prst="rect">
            <a:avLst/>
          </a:prstGeom>
        </p:spPr>
      </p:pic>
      <p:sp>
        <p:nvSpPr>
          <p:cNvPr id="10" name="Shape 1"/>
          <p:cNvSpPr/>
          <p:nvPr/>
        </p:nvSpPr>
        <p:spPr>
          <a:xfrm>
            <a:off x="8675184" y="2578100"/>
            <a:ext cx="6604826" cy="3759200"/>
          </a:xfrm>
          <a:prstGeom prst="rect">
            <a:avLst/>
          </a:prstGeom>
          <a:noFill/>
          <a:ln/>
        </p:spPr>
      </p:sp>
      <p:sp>
        <p:nvSpPr>
          <p:cNvPr id="11" name="Shape 2"/>
          <p:cNvSpPr/>
          <p:nvPr/>
        </p:nvSpPr>
        <p:spPr>
          <a:xfrm>
            <a:off x="8675184" y="3238500"/>
            <a:ext cx="622378" cy="2438400"/>
          </a:xfrm>
          <a:prstGeom prst="rect">
            <a:avLst/>
          </a:prstGeom>
          <a:noFill/>
          <a:ln/>
        </p:spPr>
      </p:sp>
      <p:sp>
        <p:nvSpPr>
          <p:cNvPr id="12" name="Text 3"/>
          <p:cNvSpPr/>
          <p:nvPr/>
        </p:nvSpPr>
        <p:spPr>
          <a:xfrm>
            <a:off x="8675184" y="3238500"/>
            <a:ext cx="1164312"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1</a:t>
            </a:r>
            <a:endParaRPr lang="en-US" sz="12800" dirty="0"/>
          </a:p>
        </p:txBody>
      </p:sp>
      <p:sp>
        <p:nvSpPr>
          <p:cNvPr id="13" name="Shape 4"/>
          <p:cNvSpPr/>
          <p:nvPr/>
        </p:nvSpPr>
        <p:spPr>
          <a:xfrm>
            <a:off x="9500787" y="2578100"/>
            <a:ext cx="5779222" cy="3759200"/>
          </a:xfrm>
          <a:prstGeom prst="rect">
            <a:avLst/>
          </a:prstGeom>
          <a:noFill/>
          <a:ln/>
        </p:spPr>
      </p:sp>
      <p:sp>
        <p:nvSpPr>
          <p:cNvPr id="14" name="Text 5"/>
          <p:cNvSpPr/>
          <p:nvPr/>
        </p:nvSpPr>
        <p:spPr>
          <a:xfrm>
            <a:off x="9500787" y="2578100"/>
            <a:ext cx="5982448" cy="20320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Discover the secrets</a:t>
            </a:r>
            <a:endParaRPr lang="en-US" sz="4800" dirty="0"/>
          </a:p>
        </p:txBody>
      </p:sp>
      <p:sp>
        <p:nvSpPr>
          <p:cNvPr id="15" name="Text 6"/>
          <p:cNvSpPr/>
          <p:nvPr/>
        </p:nvSpPr>
        <p:spPr>
          <a:xfrm>
            <a:off x="9500787" y="4508500"/>
            <a:ext cx="5914706"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Explore the lush, vibrant forest and uncover the mysteries that lie within.</a:t>
            </a:r>
            <a:endParaRPr lang="en-US" sz="3200" dirty="0"/>
          </a:p>
        </p:txBody>
      </p:sp>
      <p:sp>
        <p:nvSpPr>
          <p:cNvPr id="16" name="Shape 7"/>
          <p:cNvSpPr/>
          <p:nvPr/>
        </p:nvSpPr>
        <p:spPr>
          <a:xfrm>
            <a:off x="8675184" y="6997700"/>
            <a:ext cx="6604826" cy="4368800"/>
          </a:xfrm>
          <a:prstGeom prst="rect">
            <a:avLst/>
          </a:prstGeom>
          <a:noFill/>
          <a:ln/>
        </p:spPr>
      </p:sp>
      <p:sp>
        <p:nvSpPr>
          <p:cNvPr id="17" name="Shape 8"/>
          <p:cNvSpPr/>
          <p:nvPr/>
        </p:nvSpPr>
        <p:spPr>
          <a:xfrm>
            <a:off x="8675184" y="7962900"/>
            <a:ext cx="990724" cy="2438400"/>
          </a:xfrm>
          <a:prstGeom prst="rect">
            <a:avLst/>
          </a:prstGeom>
          <a:noFill/>
          <a:ln/>
        </p:spPr>
      </p:sp>
      <p:sp>
        <p:nvSpPr>
          <p:cNvPr id="18" name="Text 9"/>
          <p:cNvSpPr/>
          <p:nvPr/>
        </p:nvSpPr>
        <p:spPr>
          <a:xfrm>
            <a:off x="8675184" y="7962900"/>
            <a:ext cx="1532658"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3</a:t>
            </a:r>
            <a:endParaRPr lang="en-US" sz="12800" dirty="0"/>
          </a:p>
        </p:txBody>
      </p:sp>
      <p:sp>
        <p:nvSpPr>
          <p:cNvPr id="19" name="Shape 10"/>
          <p:cNvSpPr/>
          <p:nvPr/>
        </p:nvSpPr>
        <p:spPr>
          <a:xfrm>
            <a:off x="9869133" y="6997700"/>
            <a:ext cx="5410876" cy="4368800"/>
          </a:xfrm>
          <a:prstGeom prst="rect">
            <a:avLst/>
          </a:prstGeom>
          <a:noFill/>
          <a:ln/>
        </p:spPr>
      </p:sp>
      <p:sp>
        <p:nvSpPr>
          <p:cNvPr id="20" name="Text 11"/>
          <p:cNvSpPr/>
          <p:nvPr/>
        </p:nvSpPr>
        <p:spPr>
          <a:xfrm>
            <a:off x="9869133" y="6997700"/>
            <a:ext cx="5614102" cy="20320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Meet the creatures</a:t>
            </a:r>
            <a:endParaRPr lang="en-US" sz="4800" dirty="0"/>
          </a:p>
        </p:txBody>
      </p:sp>
      <p:sp>
        <p:nvSpPr>
          <p:cNvPr id="21" name="Text 12"/>
          <p:cNvSpPr/>
          <p:nvPr/>
        </p:nvSpPr>
        <p:spPr>
          <a:xfrm>
            <a:off x="9869133" y="8928100"/>
            <a:ext cx="5546360"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Encounter the mythical creatures that call the forest home, from talking animals to fairies.</a:t>
            </a:r>
            <a:endParaRPr lang="en-US" sz="3200" dirty="0"/>
          </a:p>
        </p:txBody>
      </p:sp>
      <p:sp>
        <p:nvSpPr>
          <p:cNvPr id="22" name="Shape 13"/>
          <p:cNvSpPr/>
          <p:nvPr/>
        </p:nvSpPr>
        <p:spPr>
          <a:xfrm>
            <a:off x="16181822" y="6997700"/>
            <a:ext cx="6604826" cy="4368800"/>
          </a:xfrm>
          <a:prstGeom prst="rect">
            <a:avLst/>
          </a:prstGeom>
          <a:noFill/>
          <a:ln/>
        </p:spPr>
      </p:sp>
      <p:sp>
        <p:nvSpPr>
          <p:cNvPr id="23" name="Shape 14"/>
          <p:cNvSpPr/>
          <p:nvPr/>
        </p:nvSpPr>
        <p:spPr>
          <a:xfrm>
            <a:off x="16181822" y="7962900"/>
            <a:ext cx="1105038" cy="2438400"/>
          </a:xfrm>
          <a:prstGeom prst="rect">
            <a:avLst/>
          </a:prstGeom>
          <a:noFill/>
          <a:ln/>
        </p:spPr>
      </p:sp>
      <p:sp>
        <p:nvSpPr>
          <p:cNvPr id="24" name="Text 15"/>
          <p:cNvSpPr/>
          <p:nvPr/>
        </p:nvSpPr>
        <p:spPr>
          <a:xfrm>
            <a:off x="16181822" y="7962900"/>
            <a:ext cx="1646973"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4</a:t>
            </a:r>
            <a:endParaRPr lang="en-US" sz="12800" dirty="0"/>
          </a:p>
        </p:txBody>
      </p:sp>
      <p:sp>
        <p:nvSpPr>
          <p:cNvPr id="25" name="Shape 16"/>
          <p:cNvSpPr/>
          <p:nvPr/>
        </p:nvSpPr>
        <p:spPr>
          <a:xfrm>
            <a:off x="17490086" y="6997700"/>
            <a:ext cx="5296562" cy="4368800"/>
          </a:xfrm>
          <a:prstGeom prst="rect">
            <a:avLst/>
          </a:prstGeom>
          <a:noFill/>
          <a:ln/>
        </p:spPr>
      </p:sp>
      <p:sp>
        <p:nvSpPr>
          <p:cNvPr id="26" name="Text 17"/>
          <p:cNvSpPr/>
          <p:nvPr/>
        </p:nvSpPr>
        <p:spPr>
          <a:xfrm>
            <a:off x="17490086" y="6997700"/>
            <a:ext cx="5499787" cy="20320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Uncover the magic</a:t>
            </a:r>
            <a:endParaRPr lang="en-US" sz="4800" dirty="0"/>
          </a:p>
        </p:txBody>
      </p:sp>
      <p:sp>
        <p:nvSpPr>
          <p:cNvPr id="27" name="Text 18"/>
          <p:cNvSpPr/>
          <p:nvPr/>
        </p:nvSpPr>
        <p:spPr>
          <a:xfrm>
            <a:off x="17490086" y="8928100"/>
            <a:ext cx="5432046"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Learn about the powerful magic that pervades the forest and how it affects all who enter.</a:t>
            </a:r>
            <a:endParaRPr lang="en-US" sz="3200" dirty="0"/>
          </a:p>
        </p:txBody>
      </p:sp>
      <p:sp>
        <p:nvSpPr>
          <p:cNvPr id="28" name="Shape 19"/>
          <p:cNvSpPr/>
          <p:nvPr/>
        </p:nvSpPr>
        <p:spPr>
          <a:xfrm>
            <a:off x="16181822" y="2578100"/>
            <a:ext cx="6604826" cy="3759200"/>
          </a:xfrm>
          <a:prstGeom prst="rect">
            <a:avLst/>
          </a:prstGeom>
          <a:noFill/>
          <a:ln/>
        </p:spPr>
      </p:sp>
      <p:sp>
        <p:nvSpPr>
          <p:cNvPr id="29" name="Shape 20"/>
          <p:cNvSpPr/>
          <p:nvPr/>
        </p:nvSpPr>
        <p:spPr>
          <a:xfrm>
            <a:off x="16181822" y="3238500"/>
            <a:ext cx="939917" cy="2438400"/>
          </a:xfrm>
          <a:prstGeom prst="rect">
            <a:avLst/>
          </a:prstGeom>
          <a:noFill/>
          <a:ln/>
        </p:spPr>
      </p:sp>
      <p:sp>
        <p:nvSpPr>
          <p:cNvPr id="30" name="Text 21"/>
          <p:cNvSpPr/>
          <p:nvPr/>
        </p:nvSpPr>
        <p:spPr>
          <a:xfrm>
            <a:off x="16181822" y="3238500"/>
            <a:ext cx="1481852"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2</a:t>
            </a:r>
            <a:endParaRPr lang="en-US" sz="12800" dirty="0"/>
          </a:p>
        </p:txBody>
      </p:sp>
      <p:sp>
        <p:nvSpPr>
          <p:cNvPr id="31" name="Shape 22"/>
          <p:cNvSpPr/>
          <p:nvPr/>
        </p:nvSpPr>
        <p:spPr>
          <a:xfrm>
            <a:off x="17324965" y="2578100"/>
            <a:ext cx="5461683" cy="3759200"/>
          </a:xfrm>
          <a:prstGeom prst="rect">
            <a:avLst/>
          </a:prstGeom>
          <a:noFill/>
          <a:ln/>
        </p:spPr>
      </p:sp>
      <p:sp>
        <p:nvSpPr>
          <p:cNvPr id="32" name="Text 23"/>
          <p:cNvSpPr/>
          <p:nvPr/>
        </p:nvSpPr>
        <p:spPr>
          <a:xfrm>
            <a:off x="17324965" y="2578100"/>
            <a:ext cx="5664908" cy="20320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Find your own path</a:t>
            </a:r>
            <a:endParaRPr lang="en-US" sz="4800" dirty="0"/>
          </a:p>
        </p:txBody>
      </p:sp>
      <p:sp>
        <p:nvSpPr>
          <p:cNvPr id="33" name="Text 24"/>
          <p:cNvSpPr/>
          <p:nvPr/>
        </p:nvSpPr>
        <p:spPr>
          <a:xfrm>
            <a:off x="17324965" y="4508500"/>
            <a:ext cx="5597166"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Choose your own path through the forest, and see where it takes you.</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807091" y="0"/>
            <a:ext cx="5579957" cy="5995020"/>
          </a:xfrm>
          <a:prstGeom prst="rect">
            <a:avLst/>
          </a:prstGeom>
        </p:spPr>
      </p:pic>
      <p:pic>
        <p:nvPicPr>
          <p:cNvPr id="3" name="Image 1" descr="preencoded.png">    </p:cNvPr>
          <p:cNvPicPr>
            <a:picLocks noChangeAspect="1"/>
          </p:cNvPicPr>
          <p:nvPr/>
        </p:nvPicPr>
        <p:blipFill>
          <a:blip r:embed="rId2"/>
          <a:stretch>
            <a:fillRect/>
          </a:stretch>
        </p:blipFill>
        <p:spPr>
          <a:xfrm>
            <a:off x="0" y="10534501"/>
            <a:ext cx="3298533" cy="3181499"/>
          </a:xfrm>
          <a:prstGeom prst="rect">
            <a:avLst/>
          </a:prstGeom>
        </p:spPr>
      </p:pic>
      <p:pic>
        <p:nvPicPr>
          <p:cNvPr id="4" name="Image 2" descr="preencoded.png">    </p:cNvPr>
          <p:cNvPicPr>
            <a:picLocks noChangeAspect="1"/>
          </p:cNvPicPr>
          <p:nvPr/>
        </p:nvPicPr>
        <p:blipFill>
          <a:blip r:embed="rId3"/>
          <a:stretch>
            <a:fillRect/>
          </a:stretch>
        </p:blipFill>
        <p:spPr>
          <a:xfrm>
            <a:off x="2151397" y="10241037"/>
            <a:ext cx="1985839" cy="1985566"/>
          </a:xfrm>
          <a:prstGeom prst="rect">
            <a:avLst/>
          </a:prstGeom>
        </p:spPr>
      </p:pic>
      <p:pic>
        <p:nvPicPr>
          <p:cNvPr id="5" name="Image 3" descr="preencoded.png">    </p:cNvPr>
          <p:cNvPicPr>
            <a:picLocks noChangeAspect="1"/>
          </p:cNvPicPr>
          <p:nvPr/>
        </p:nvPicPr>
        <p:blipFill>
          <a:blip r:embed="rId4"/>
          <a:stretch>
            <a:fillRect/>
          </a:stretch>
        </p:blipFill>
        <p:spPr>
          <a:xfrm>
            <a:off x="800200" y="7226300"/>
            <a:ext cx="1473384" cy="40132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8" name="Image 5" descr="preencoded.png">    </p:cNvPr>
          <p:cNvPicPr>
            <a:picLocks noChangeAspect="1"/>
          </p:cNvPicPr>
          <p:nvPr/>
        </p:nvPicPr>
        <p:blipFill>
          <a:blip r:embed="rId6"/>
          <a:stretch>
            <a:fillRect/>
          </a:stretch>
        </p:blipFill>
        <p:spPr>
          <a:xfrm>
            <a:off x="508063" y="2933700"/>
            <a:ext cx="14479810" cy="7861300"/>
          </a:xfrm>
          <a:prstGeom prst="rect">
            <a:avLst/>
          </a:prstGeom>
        </p:spPr>
      </p:pic>
      <p:sp>
        <p:nvSpPr>
          <p:cNvPr id="9" name="Text 1"/>
          <p:cNvSpPr/>
          <p:nvPr/>
        </p:nvSpPr>
        <p:spPr>
          <a:xfrm>
            <a:off x="5012893" y="11696700"/>
            <a:ext cx="14348560" cy="1862667"/>
          </a:xfrm>
          <a:prstGeom prst="rect">
            <a:avLst/>
          </a:prstGeom>
          <a:noFill/>
          <a:ln/>
        </p:spPr>
        <p:txBody>
          <a:bodyPr wrap="square" lIns="0" tIns="0" rIns="0" bIns="0" rtlCol="0" anchor="t"/>
          <a:lstStyle/>
          <a:p>
            <a:pPr algn="ctr"/>
            <a:r>
              <a:rPr lang="en-US" sz="8000" dirty="0">
                <a:solidFill>
                  <a:srgbClr val="272727">
                    <a:alpha val="100000"/>
                  </a:srgbClr>
                </a:solidFill>
                <a:latin typeface="Poppins Bold" pitchFamily="34" charset="0"/>
                <a:ea typeface="Poppins Bold" pitchFamily="34" charset="-122"/>
                <a:cs typeface="Poppins Bold" pitchFamily="34" charset="-120"/>
              </a:rPr>
              <a:t>Fantasy Realm at a Glance</a:t>
            </a:r>
            <a:endParaRPr lang="en-US" sz="8000" dirty="0"/>
          </a:p>
        </p:txBody>
      </p:sp>
      <p:sp>
        <p:nvSpPr>
          <p:cNvPr id="10" name="Shape 2"/>
          <p:cNvSpPr/>
          <p:nvPr/>
        </p:nvSpPr>
        <p:spPr>
          <a:xfrm>
            <a:off x="15724565" y="1562100"/>
            <a:ext cx="6935067" cy="2844800"/>
          </a:xfrm>
          <a:prstGeom prst="rect">
            <a:avLst/>
          </a:prstGeom>
          <a:noFill/>
          <a:ln/>
        </p:spPr>
      </p:sp>
      <p:sp>
        <p:nvSpPr>
          <p:cNvPr id="11" name="Shape 3"/>
          <p:cNvSpPr/>
          <p:nvPr/>
        </p:nvSpPr>
        <p:spPr>
          <a:xfrm>
            <a:off x="15724565" y="1562100"/>
            <a:ext cx="6935067" cy="2844800"/>
          </a:xfrm>
          <a:prstGeom prst="rect">
            <a:avLst/>
          </a:prstGeom>
          <a:noFill/>
          <a:ln/>
        </p:spPr>
      </p:sp>
      <p:sp>
        <p:nvSpPr>
          <p:cNvPr id="12" name="Text 4"/>
          <p:cNvSpPr/>
          <p:nvPr/>
        </p:nvSpPr>
        <p:spPr>
          <a:xfrm>
            <a:off x="15724565" y="1562100"/>
            <a:ext cx="7138292"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The Enchanted Forest</a:t>
            </a:r>
            <a:endParaRPr lang="en-US" sz="4800" dirty="0"/>
          </a:p>
        </p:txBody>
      </p:sp>
      <p:sp>
        <p:nvSpPr>
          <p:cNvPr id="13" name="Text 5"/>
          <p:cNvSpPr/>
          <p:nvPr/>
        </p:nvSpPr>
        <p:spPr>
          <a:xfrm>
            <a:off x="15724565" y="2578100"/>
            <a:ext cx="7070550"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magical forest filled with talking animals and enchanted creatures.</a:t>
            </a:r>
            <a:endParaRPr lang="en-US" sz="3200" dirty="0"/>
          </a:p>
        </p:txBody>
      </p:sp>
      <p:sp>
        <p:nvSpPr>
          <p:cNvPr id="14" name="Shape 6"/>
          <p:cNvSpPr/>
          <p:nvPr/>
        </p:nvSpPr>
        <p:spPr>
          <a:xfrm>
            <a:off x="15724565" y="4864100"/>
            <a:ext cx="6935067" cy="2844800"/>
          </a:xfrm>
          <a:prstGeom prst="rect">
            <a:avLst/>
          </a:prstGeom>
          <a:noFill/>
          <a:ln/>
        </p:spPr>
      </p:sp>
      <p:sp>
        <p:nvSpPr>
          <p:cNvPr id="15" name="Shape 7"/>
          <p:cNvSpPr/>
          <p:nvPr/>
        </p:nvSpPr>
        <p:spPr>
          <a:xfrm>
            <a:off x="15724565" y="4864100"/>
            <a:ext cx="6935067" cy="2844800"/>
          </a:xfrm>
          <a:prstGeom prst="rect">
            <a:avLst/>
          </a:prstGeom>
          <a:noFill/>
          <a:ln/>
        </p:spPr>
      </p:sp>
      <p:sp>
        <p:nvSpPr>
          <p:cNvPr id="16" name="Text 8"/>
          <p:cNvSpPr/>
          <p:nvPr/>
        </p:nvSpPr>
        <p:spPr>
          <a:xfrm>
            <a:off x="15724565" y="4864100"/>
            <a:ext cx="7138292"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The Crystal Caves</a:t>
            </a:r>
            <a:endParaRPr lang="en-US" sz="4800" dirty="0"/>
          </a:p>
        </p:txBody>
      </p:sp>
      <p:sp>
        <p:nvSpPr>
          <p:cNvPr id="17" name="Text 9"/>
          <p:cNvSpPr/>
          <p:nvPr/>
        </p:nvSpPr>
        <p:spPr>
          <a:xfrm>
            <a:off x="15724565" y="5880100"/>
            <a:ext cx="7070550"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network of underground caves filled with precious gems and crystals.</a:t>
            </a:r>
            <a:endParaRPr lang="en-US" sz="3200" dirty="0"/>
          </a:p>
        </p:txBody>
      </p:sp>
      <p:sp>
        <p:nvSpPr>
          <p:cNvPr id="18" name="Shape 10"/>
          <p:cNvSpPr/>
          <p:nvPr/>
        </p:nvSpPr>
        <p:spPr>
          <a:xfrm>
            <a:off x="15724565" y="8191500"/>
            <a:ext cx="6935067" cy="2235200"/>
          </a:xfrm>
          <a:prstGeom prst="rect">
            <a:avLst/>
          </a:prstGeom>
          <a:noFill/>
          <a:ln/>
        </p:spPr>
      </p:sp>
      <p:sp>
        <p:nvSpPr>
          <p:cNvPr id="19" name="Shape 11"/>
          <p:cNvSpPr/>
          <p:nvPr/>
        </p:nvSpPr>
        <p:spPr>
          <a:xfrm>
            <a:off x="15724565" y="8191500"/>
            <a:ext cx="6935067" cy="2235200"/>
          </a:xfrm>
          <a:prstGeom prst="rect">
            <a:avLst/>
          </a:prstGeom>
          <a:noFill/>
          <a:ln/>
        </p:spPr>
      </p:sp>
      <p:sp>
        <p:nvSpPr>
          <p:cNvPr id="20" name="Text 12"/>
          <p:cNvSpPr/>
          <p:nvPr/>
        </p:nvSpPr>
        <p:spPr>
          <a:xfrm>
            <a:off x="15724565" y="8191500"/>
            <a:ext cx="7138292"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The Dragon's Lair</a:t>
            </a:r>
            <a:endParaRPr lang="en-US" sz="4800" dirty="0"/>
          </a:p>
        </p:txBody>
      </p:sp>
      <p:sp>
        <p:nvSpPr>
          <p:cNvPr id="21" name="Text 13"/>
          <p:cNvSpPr/>
          <p:nvPr/>
        </p:nvSpPr>
        <p:spPr>
          <a:xfrm>
            <a:off x="15724565" y="9207500"/>
            <a:ext cx="7070550"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dangerous and mysterious place where dragons reside.</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602026" cy="5652120"/>
          </a:xfrm>
          <a:prstGeom prst="rect">
            <a:avLst/>
          </a:prstGeom>
        </p:spPr>
      </p:pic>
      <p:pic>
        <p:nvPicPr>
          <p:cNvPr id="3" name="Image 1" descr="preencoded.png">    </p:cNvPr>
          <p:cNvPicPr>
            <a:picLocks noChangeAspect="1"/>
          </p:cNvPicPr>
          <p:nvPr/>
        </p:nvPicPr>
        <p:blipFill>
          <a:blip r:embed="rId2"/>
          <a:stretch>
            <a:fillRect/>
          </a:stretch>
        </p:blipFill>
        <p:spPr>
          <a:xfrm>
            <a:off x="16473959" y="11391900"/>
            <a:ext cx="6744543" cy="12573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Text 1"/>
          <p:cNvSpPr/>
          <p:nvPr/>
        </p:nvSpPr>
        <p:spPr>
          <a:xfrm>
            <a:off x="6054423" y="965200"/>
            <a:ext cx="12278201" cy="1862667"/>
          </a:xfrm>
          <a:prstGeom prst="rect">
            <a:avLst/>
          </a:prstGeom>
          <a:noFill/>
          <a:ln/>
        </p:spPr>
        <p:txBody>
          <a:bodyPr wrap="square" lIns="0" tIns="0" rIns="0" bIns="0" rtlCol="0" anchor="t"/>
          <a:lstStyle/>
          <a:p>
            <a:pPr algn="ctr"/>
            <a:r>
              <a:rPr lang="en-US" sz="8000" dirty="0">
                <a:solidFill>
                  <a:srgbClr val="272727">
                    <a:alpha val="100000"/>
                  </a:srgbClr>
                </a:solidFill>
                <a:latin typeface="Poppins Bold" pitchFamily="34" charset="0"/>
                <a:ea typeface="Poppins Bold" pitchFamily="34" charset="-122"/>
                <a:cs typeface="Poppins Bold" pitchFamily="34" charset="-120"/>
              </a:rPr>
              <a:t>The Timeline</a:t>
            </a:r>
            <a:endParaRPr lang="en-US" sz="8000" dirty="0"/>
          </a:p>
        </p:txBody>
      </p:sp>
      <p:pic>
        <p:nvPicPr>
          <p:cNvPr id="7" name="Image 3" descr="preencoded.png">    </p:cNvPr>
          <p:cNvPicPr>
            <a:picLocks noChangeAspect="1"/>
          </p:cNvPicPr>
          <p:nvPr/>
        </p:nvPicPr>
        <p:blipFill>
          <a:blip r:embed="rId4"/>
          <a:stretch>
            <a:fillRect/>
          </a:stretch>
        </p:blipFill>
        <p:spPr>
          <a:xfrm>
            <a:off x="927216" y="4470400"/>
            <a:ext cx="22532616" cy="7251700"/>
          </a:xfrm>
          <a:prstGeom prst="rect">
            <a:avLst/>
          </a:prstGeom>
        </p:spPr>
      </p:pic>
      <p:sp>
        <p:nvSpPr>
          <p:cNvPr id="8" name="Shape 2"/>
          <p:cNvSpPr/>
          <p:nvPr/>
        </p:nvSpPr>
        <p:spPr>
          <a:xfrm>
            <a:off x="3035679" y="7200900"/>
            <a:ext cx="18087061" cy="1625600"/>
          </a:xfrm>
          <a:prstGeom prst="rect">
            <a:avLst/>
          </a:prstGeom>
          <a:noFill/>
          <a:ln/>
        </p:spPr>
      </p:sp>
      <p:pic>
        <p:nvPicPr>
          <p:cNvPr id="9" name="Image 4" descr="preencoded.png">    </p:cNvPr>
          <p:cNvPicPr>
            <a:picLocks noChangeAspect="1"/>
          </p:cNvPicPr>
          <p:nvPr/>
        </p:nvPicPr>
        <p:blipFill>
          <a:blip r:embed="rId5"/>
          <a:stretch>
            <a:fillRect/>
          </a:stretch>
        </p:blipFill>
        <p:spPr>
          <a:xfrm>
            <a:off x="3035679" y="7200900"/>
            <a:ext cx="1625803" cy="1625600"/>
          </a:xfrm>
          <a:prstGeom prst="rect">
            <a:avLst/>
          </a:prstGeom>
        </p:spPr>
      </p:pic>
      <p:sp>
        <p:nvSpPr>
          <p:cNvPr id="10" name="Shape 3"/>
          <p:cNvSpPr/>
          <p:nvPr/>
        </p:nvSpPr>
        <p:spPr>
          <a:xfrm>
            <a:off x="3035679" y="7200900"/>
            <a:ext cx="1625803" cy="1625600"/>
          </a:xfrm>
          <a:prstGeom prst="roundRect">
            <a:avLst>
              <a:gd name="adj" fmla="val 781313"/>
            </a:avLst>
          </a:prstGeom>
          <a:noFill/>
          <a:ln w="12700">
            <a:solidFill>
              <a:srgbClr val="FF7140"/>
            </a:solidFill>
            <a:prstDash val="solid"/>
          </a:ln>
        </p:spPr>
      </p:sp>
      <p:sp>
        <p:nvSpPr>
          <p:cNvPr id="11" name="Text 4"/>
          <p:cNvSpPr/>
          <p:nvPr/>
        </p:nvSpPr>
        <p:spPr>
          <a:xfrm>
            <a:off x="3022978" y="7454900"/>
            <a:ext cx="1651206" cy="1117600"/>
          </a:xfrm>
          <a:prstGeom prst="rect">
            <a:avLst/>
          </a:prstGeom>
          <a:noFill/>
          <a:ln/>
        </p:spPr>
        <p:txBody>
          <a:bodyPr wrap="square" lIns="0" tIns="0" rIns="0" bIns="0" rtlCol="0" anchor="ctr"/>
          <a:lstStyle/>
          <a:p>
            <a:pPr algn="ctr"/>
            <a:r>
              <a:rPr lang="en-US" sz="4800" dirty="0">
                <a:solidFill>
                  <a:srgbClr val="FF7140">
                    <a:alpha val="100000"/>
                  </a:srgbClr>
                </a:solidFill>
                <a:latin typeface="Poppins Bold" pitchFamily="34" charset="0"/>
                <a:ea typeface="Poppins Bold" pitchFamily="34" charset="-122"/>
                <a:cs typeface="Poppins Bold" pitchFamily="34" charset="-120"/>
              </a:rPr>
              <a:t>2022</a:t>
            </a:r>
            <a:endParaRPr lang="en-US" sz="4800" dirty="0"/>
          </a:p>
        </p:txBody>
      </p:sp>
      <p:sp>
        <p:nvSpPr>
          <p:cNvPr id="12" name="Shape 5"/>
          <p:cNvSpPr/>
          <p:nvPr/>
        </p:nvSpPr>
        <p:spPr>
          <a:xfrm>
            <a:off x="4661483" y="8013700"/>
            <a:ext cx="3861283" cy="0"/>
          </a:xfrm>
          <a:prstGeom prst="rect">
            <a:avLst/>
          </a:prstGeom>
          <a:noFill/>
          <a:ln/>
        </p:spPr>
      </p:sp>
      <p:pic>
        <p:nvPicPr>
          <p:cNvPr id="13" name="Image 5" descr="preencoded.png">    </p:cNvPr>
          <p:cNvPicPr>
            <a:picLocks noChangeAspect="1"/>
          </p:cNvPicPr>
          <p:nvPr/>
        </p:nvPicPr>
        <p:blipFill>
          <a:blip r:embed="rId6"/>
          <a:stretch>
            <a:fillRect/>
          </a:stretch>
        </p:blipFill>
        <p:spPr>
          <a:xfrm>
            <a:off x="4661483" y="7975600"/>
            <a:ext cx="3861283" cy="38100"/>
          </a:xfrm>
          <a:prstGeom prst="rect">
            <a:avLst/>
          </a:prstGeom>
        </p:spPr>
      </p:pic>
      <p:pic>
        <p:nvPicPr>
          <p:cNvPr id="14" name="Image 6" descr="preencoded.png">    </p:cNvPr>
          <p:cNvPicPr>
            <a:picLocks noChangeAspect="1"/>
          </p:cNvPicPr>
          <p:nvPr/>
        </p:nvPicPr>
        <p:blipFill>
          <a:blip r:embed="rId7"/>
          <a:stretch>
            <a:fillRect/>
          </a:stretch>
        </p:blipFill>
        <p:spPr>
          <a:xfrm>
            <a:off x="8522765" y="7200900"/>
            <a:ext cx="1625803" cy="1625600"/>
          </a:xfrm>
          <a:prstGeom prst="rect">
            <a:avLst/>
          </a:prstGeom>
        </p:spPr>
      </p:pic>
      <p:sp>
        <p:nvSpPr>
          <p:cNvPr id="15" name="Shape 6"/>
          <p:cNvSpPr/>
          <p:nvPr/>
        </p:nvSpPr>
        <p:spPr>
          <a:xfrm>
            <a:off x="8522765" y="7200900"/>
            <a:ext cx="1625803" cy="1625600"/>
          </a:xfrm>
          <a:prstGeom prst="roundRect">
            <a:avLst>
              <a:gd name="adj" fmla="val 781313"/>
            </a:avLst>
          </a:prstGeom>
          <a:noFill/>
          <a:ln w="12700">
            <a:solidFill>
              <a:srgbClr val="FF7140"/>
            </a:solidFill>
            <a:prstDash val="solid"/>
          </a:ln>
        </p:spPr>
      </p:sp>
      <p:sp>
        <p:nvSpPr>
          <p:cNvPr id="16" name="Text 7"/>
          <p:cNvSpPr/>
          <p:nvPr/>
        </p:nvSpPr>
        <p:spPr>
          <a:xfrm>
            <a:off x="8497362" y="7454900"/>
            <a:ext cx="1676610" cy="1117600"/>
          </a:xfrm>
          <a:prstGeom prst="rect">
            <a:avLst/>
          </a:prstGeom>
          <a:noFill/>
          <a:ln/>
        </p:spPr>
        <p:txBody>
          <a:bodyPr wrap="square" lIns="0" tIns="0" rIns="0" bIns="0" rtlCol="0" anchor="ctr"/>
          <a:lstStyle/>
          <a:p>
            <a:pPr algn="ctr"/>
            <a:r>
              <a:rPr lang="en-US" sz="4800" dirty="0">
                <a:solidFill>
                  <a:srgbClr val="FF7140">
                    <a:alpha val="100000"/>
                  </a:srgbClr>
                </a:solidFill>
                <a:latin typeface="Poppins Bold" pitchFamily="34" charset="0"/>
                <a:ea typeface="Poppins Bold" pitchFamily="34" charset="-122"/>
                <a:cs typeface="Poppins Bold" pitchFamily="34" charset="-120"/>
              </a:rPr>
              <a:t>2023</a:t>
            </a:r>
            <a:endParaRPr lang="en-US" sz="4800" dirty="0"/>
          </a:p>
        </p:txBody>
      </p:sp>
      <p:sp>
        <p:nvSpPr>
          <p:cNvPr id="17" name="Shape 8"/>
          <p:cNvSpPr/>
          <p:nvPr/>
        </p:nvSpPr>
        <p:spPr>
          <a:xfrm>
            <a:off x="10148568" y="8013700"/>
            <a:ext cx="3861283" cy="0"/>
          </a:xfrm>
          <a:prstGeom prst="rect">
            <a:avLst/>
          </a:prstGeom>
          <a:noFill/>
          <a:ln/>
        </p:spPr>
      </p:sp>
      <p:pic>
        <p:nvPicPr>
          <p:cNvPr id="18" name="Image 7" descr="preencoded.png">    </p:cNvPr>
          <p:cNvPicPr>
            <a:picLocks noChangeAspect="1"/>
          </p:cNvPicPr>
          <p:nvPr/>
        </p:nvPicPr>
        <p:blipFill>
          <a:blip r:embed="rId8"/>
          <a:stretch>
            <a:fillRect/>
          </a:stretch>
        </p:blipFill>
        <p:spPr>
          <a:xfrm>
            <a:off x="10148568" y="7975600"/>
            <a:ext cx="3861283" cy="38100"/>
          </a:xfrm>
          <a:prstGeom prst="rect">
            <a:avLst/>
          </a:prstGeom>
        </p:spPr>
      </p:pic>
      <p:pic>
        <p:nvPicPr>
          <p:cNvPr id="19" name="Image 8" descr="preencoded.png">    </p:cNvPr>
          <p:cNvPicPr>
            <a:picLocks noChangeAspect="1"/>
          </p:cNvPicPr>
          <p:nvPr/>
        </p:nvPicPr>
        <p:blipFill>
          <a:blip r:embed="rId9"/>
          <a:stretch>
            <a:fillRect/>
          </a:stretch>
        </p:blipFill>
        <p:spPr>
          <a:xfrm>
            <a:off x="14009851" y="7200900"/>
            <a:ext cx="1625803" cy="1625600"/>
          </a:xfrm>
          <a:prstGeom prst="rect">
            <a:avLst/>
          </a:prstGeom>
        </p:spPr>
      </p:pic>
      <p:sp>
        <p:nvSpPr>
          <p:cNvPr id="20" name="Shape 9"/>
          <p:cNvSpPr/>
          <p:nvPr/>
        </p:nvSpPr>
        <p:spPr>
          <a:xfrm>
            <a:off x="14009851" y="7200900"/>
            <a:ext cx="1625803" cy="1625600"/>
          </a:xfrm>
          <a:prstGeom prst="roundRect">
            <a:avLst>
              <a:gd name="adj" fmla="val 781313"/>
            </a:avLst>
          </a:prstGeom>
          <a:noFill/>
          <a:ln w="12700">
            <a:solidFill>
              <a:srgbClr val="FF7140"/>
            </a:solidFill>
            <a:prstDash val="solid"/>
          </a:ln>
        </p:spPr>
      </p:sp>
      <p:sp>
        <p:nvSpPr>
          <p:cNvPr id="21" name="Text 10"/>
          <p:cNvSpPr/>
          <p:nvPr/>
        </p:nvSpPr>
        <p:spPr>
          <a:xfrm>
            <a:off x="13965395" y="7454900"/>
            <a:ext cx="1714714" cy="1117600"/>
          </a:xfrm>
          <a:prstGeom prst="rect">
            <a:avLst/>
          </a:prstGeom>
          <a:noFill/>
          <a:ln/>
        </p:spPr>
        <p:txBody>
          <a:bodyPr wrap="square" lIns="0" tIns="0" rIns="0" bIns="0" rtlCol="0" anchor="ctr"/>
          <a:lstStyle/>
          <a:p>
            <a:pPr algn="ctr"/>
            <a:r>
              <a:rPr lang="en-US" sz="4800" dirty="0">
                <a:solidFill>
                  <a:srgbClr val="FF7140">
                    <a:alpha val="100000"/>
                  </a:srgbClr>
                </a:solidFill>
                <a:latin typeface="Poppins Bold" pitchFamily="34" charset="0"/>
                <a:ea typeface="Poppins Bold" pitchFamily="34" charset="-122"/>
                <a:cs typeface="Poppins Bold" pitchFamily="34" charset="-120"/>
              </a:rPr>
              <a:t>2024</a:t>
            </a:r>
            <a:endParaRPr lang="en-US" sz="4800" dirty="0"/>
          </a:p>
        </p:txBody>
      </p:sp>
      <p:sp>
        <p:nvSpPr>
          <p:cNvPr id="22" name="Shape 11"/>
          <p:cNvSpPr/>
          <p:nvPr/>
        </p:nvSpPr>
        <p:spPr>
          <a:xfrm>
            <a:off x="15635654" y="8013700"/>
            <a:ext cx="3861283" cy="0"/>
          </a:xfrm>
          <a:prstGeom prst="rect">
            <a:avLst/>
          </a:prstGeom>
          <a:noFill/>
          <a:ln/>
        </p:spPr>
      </p:sp>
      <p:pic>
        <p:nvPicPr>
          <p:cNvPr id="23" name="Image 9" descr="preencoded.png">    </p:cNvPr>
          <p:cNvPicPr>
            <a:picLocks noChangeAspect="1"/>
          </p:cNvPicPr>
          <p:nvPr/>
        </p:nvPicPr>
        <p:blipFill>
          <a:blip r:embed="rId10"/>
          <a:stretch>
            <a:fillRect/>
          </a:stretch>
        </p:blipFill>
        <p:spPr>
          <a:xfrm>
            <a:off x="15635654" y="7975600"/>
            <a:ext cx="3861283" cy="38100"/>
          </a:xfrm>
          <a:prstGeom prst="rect">
            <a:avLst/>
          </a:prstGeom>
        </p:spPr>
      </p:pic>
      <p:pic>
        <p:nvPicPr>
          <p:cNvPr id="24" name="Image 10" descr="preencoded.png">    </p:cNvPr>
          <p:cNvPicPr>
            <a:picLocks noChangeAspect="1"/>
          </p:cNvPicPr>
          <p:nvPr/>
        </p:nvPicPr>
        <p:blipFill>
          <a:blip r:embed="rId11"/>
          <a:stretch>
            <a:fillRect/>
          </a:stretch>
        </p:blipFill>
        <p:spPr>
          <a:xfrm>
            <a:off x="19496937" y="7200900"/>
            <a:ext cx="1625803" cy="1625600"/>
          </a:xfrm>
          <a:prstGeom prst="rect">
            <a:avLst/>
          </a:prstGeom>
        </p:spPr>
      </p:pic>
      <p:sp>
        <p:nvSpPr>
          <p:cNvPr id="25" name="Shape 12"/>
          <p:cNvSpPr/>
          <p:nvPr/>
        </p:nvSpPr>
        <p:spPr>
          <a:xfrm>
            <a:off x="19496937" y="7200900"/>
            <a:ext cx="1625803" cy="1625600"/>
          </a:xfrm>
          <a:prstGeom prst="roundRect">
            <a:avLst>
              <a:gd name="adj" fmla="val 781313"/>
            </a:avLst>
          </a:prstGeom>
          <a:noFill/>
          <a:ln w="12700">
            <a:solidFill>
              <a:srgbClr val="FF7140"/>
            </a:solidFill>
            <a:prstDash val="solid"/>
          </a:ln>
        </p:spPr>
      </p:sp>
      <p:sp>
        <p:nvSpPr>
          <p:cNvPr id="26" name="Text 13"/>
          <p:cNvSpPr/>
          <p:nvPr/>
        </p:nvSpPr>
        <p:spPr>
          <a:xfrm>
            <a:off x="19458832" y="7454900"/>
            <a:ext cx="1702013" cy="1117600"/>
          </a:xfrm>
          <a:prstGeom prst="rect">
            <a:avLst/>
          </a:prstGeom>
          <a:noFill/>
          <a:ln/>
        </p:spPr>
        <p:txBody>
          <a:bodyPr wrap="square" lIns="0" tIns="0" rIns="0" bIns="0" rtlCol="0" anchor="ctr"/>
          <a:lstStyle/>
          <a:p>
            <a:pPr algn="ctr"/>
            <a:r>
              <a:rPr lang="en-US" sz="4800" dirty="0">
                <a:solidFill>
                  <a:srgbClr val="FF7140">
                    <a:alpha val="100000"/>
                  </a:srgbClr>
                </a:solidFill>
                <a:latin typeface="Poppins Bold" pitchFamily="34" charset="0"/>
                <a:ea typeface="Poppins Bold" pitchFamily="34" charset="-122"/>
                <a:cs typeface="Poppins Bold" pitchFamily="34" charset="-120"/>
              </a:rPr>
              <a:t>2025</a:t>
            </a:r>
            <a:endParaRPr lang="en-US" sz="4800" dirty="0"/>
          </a:p>
        </p:txBody>
      </p:sp>
      <p:sp>
        <p:nvSpPr>
          <p:cNvPr id="27" name="Shape 14"/>
          <p:cNvSpPr/>
          <p:nvPr/>
        </p:nvSpPr>
        <p:spPr>
          <a:xfrm>
            <a:off x="927216" y="4470400"/>
            <a:ext cx="6096762" cy="2235200"/>
          </a:xfrm>
          <a:prstGeom prst="rect">
            <a:avLst/>
          </a:prstGeom>
          <a:noFill/>
          <a:ln/>
        </p:spPr>
      </p:sp>
      <p:sp>
        <p:nvSpPr>
          <p:cNvPr id="28" name="Shape 15"/>
          <p:cNvSpPr/>
          <p:nvPr/>
        </p:nvSpPr>
        <p:spPr>
          <a:xfrm>
            <a:off x="927216" y="4470400"/>
            <a:ext cx="6096762" cy="2235200"/>
          </a:xfrm>
          <a:prstGeom prst="rect">
            <a:avLst/>
          </a:prstGeom>
          <a:noFill/>
          <a:ln/>
        </p:spPr>
      </p:sp>
      <p:sp>
        <p:nvSpPr>
          <p:cNvPr id="29" name="Text 16"/>
          <p:cNvSpPr/>
          <p:nvPr/>
        </p:nvSpPr>
        <p:spPr>
          <a:xfrm>
            <a:off x="825603" y="4470400"/>
            <a:ext cx="6299987"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Dragon Taming</a:t>
            </a:r>
            <a:endParaRPr lang="en-US" sz="4800" dirty="0"/>
          </a:p>
        </p:txBody>
      </p:sp>
      <p:sp>
        <p:nvSpPr>
          <p:cNvPr id="30" name="Text 17"/>
          <p:cNvSpPr/>
          <p:nvPr/>
        </p:nvSpPr>
        <p:spPr>
          <a:xfrm>
            <a:off x="859474" y="5486400"/>
            <a:ext cx="6232246"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First dragon was successfully tamed</a:t>
            </a:r>
            <a:endParaRPr lang="en-US" sz="3200" dirty="0"/>
          </a:p>
        </p:txBody>
      </p:sp>
      <p:sp>
        <p:nvSpPr>
          <p:cNvPr id="31" name="Shape 18"/>
          <p:cNvSpPr/>
          <p:nvPr/>
        </p:nvSpPr>
        <p:spPr>
          <a:xfrm>
            <a:off x="11926791" y="4470400"/>
            <a:ext cx="6096762" cy="2235200"/>
          </a:xfrm>
          <a:prstGeom prst="rect">
            <a:avLst/>
          </a:prstGeom>
          <a:noFill/>
          <a:ln/>
        </p:spPr>
      </p:sp>
      <p:sp>
        <p:nvSpPr>
          <p:cNvPr id="32" name="Shape 19"/>
          <p:cNvSpPr/>
          <p:nvPr/>
        </p:nvSpPr>
        <p:spPr>
          <a:xfrm>
            <a:off x="11926791" y="4470400"/>
            <a:ext cx="6096762" cy="2235200"/>
          </a:xfrm>
          <a:prstGeom prst="rect">
            <a:avLst/>
          </a:prstGeom>
          <a:noFill/>
          <a:ln/>
        </p:spPr>
      </p:sp>
      <p:sp>
        <p:nvSpPr>
          <p:cNvPr id="33" name="Text 20"/>
          <p:cNvSpPr/>
          <p:nvPr/>
        </p:nvSpPr>
        <p:spPr>
          <a:xfrm>
            <a:off x="11825178" y="4470400"/>
            <a:ext cx="6299987"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Unicorn Migration</a:t>
            </a:r>
            <a:endParaRPr lang="en-US" sz="4800" dirty="0"/>
          </a:p>
        </p:txBody>
      </p:sp>
      <p:sp>
        <p:nvSpPr>
          <p:cNvPr id="34" name="Text 21"/>
          <p:cNvSpPr/>
          <p:nvPr/>
        </p:nvSpPr>
        <p:spPr>
          <a:xfrm>
            <a:off x="11859049" y="5486400"/>
            <a:ext cx="6232246"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Large herd of unicorns migrated to the realm</a:t>
            </a:r>
            <a:endParaRPr lang="en-US" sz="3200" dirty="0"/>
          </a:p>
        </p:txBody>
      </p:sp>
      <p:sp>
        <p:nvSpPr>
          <p:cNvPr id="35" name="Shape 22"/>
          <p:cNvSpPr/>
          <p:nvPr/>
        </p:nvSpPr>
        <p:spPr>
          <a:xfrm>
            <a:off x="17363070" y="9486900"/>
            <a:ext cx="6096762" cy="2235200"/>
          </a:xfrm>
          <a:prstGeom prst="rect">
            <a:avLst/>
          </a:prstGeom>
          <a:noFill/>
          <a:ln/>
        </p:spPr>
      </p:sp>
      <p:sp>
        <p:nvSpPr>
          <p:cNvPr id="36" name="Shape 23"/>
          <p:cNvSpPr/>
          <p:nvPr/>
        </p:nvSpPr>
        <p:spPr>
          <a:xfrm>
            <a:off x="17363070" y="9486900"/>
            <a:ext cx="6096762" cy="2235200"/>
          </a:xfrm>
          <a:prstGeom prst="rect">
            <a:avLst/>
          </a:prstGeom>
          <a:noFill/>
          <a:ln/>
        </p:spPr>
      </p:sp>
      <p:sp>
        <p:nvSpPr>
          <p:cNvPr id="37" name="Text 24"/>
          <p:cNvSpPr/>
          <p:nvPr/>
        </p:nvSpPr>
        <p:spPr>
          <a:xfrm>
            <a:off x="17261457" y="9486900"/>
            <a:ext cx="6299987"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Rainbow Sightings</a:t>
            </a:r>
            <a:endParaRPr lang="en-US" sz="4800" dirty="0"/>
          </a:p>
        </p:txBody>
      </p:sp>
      <p:sp>
        <p:nvSpPr>
          <p:cNvPr id="38" name="Text 25"/>
          <p:cNvSpPr/>
          <p:nvPr/>
        </p:nvSpPr>
        <p:spPr>
          <a:xfrm>
            <a:off x="17295328" y="10502900"/>
            <a:ext cx="6232246"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Unusually large number of rainbows were sighted</a:t>
            </a:r>
            <a:endParaRPr lang="en-US" sz="3200" dirty="0"/>
          </a:p>
        </p:txBody>
      </p:sp>
      <p:sp>
        <p:nvSpPr>
          <p:cNvPr id="39" name="Shape 26"/>
          <p:cNvSpPr/>
          <p:nvPr/>
        </p:nvSpPr>
        <p:spPr>
          <a:xfrm>
            <a:off x="6490511" y="9486900"/>
            <a:ext cx="6096762" cy="2235200"/>
          </a:xfrm>
          <a:prstGeom prst="rect">
            <a:avLst/>
          </a:prstGeom>
          <a:noFill/>
          <a:ln/>
        </p:spPr>
      </p:sp>
      <p:sp>
        <p:nvSpPr>
          <p:cNvPr id="40" name="Shape 27"/>
          <p:cNvSpPr/>
          <p:nvPr/>
        </p:nvSpPr>
        <p:spPr>
          <a:xfrm>
            <a:off x="6490511" y="9486900"/>
            <a:ext cx="6096762" cy="2235200"/>
          </a:xfrm>
          <a:prstGeom prst="rect">
            <a:avLst/>
          </a:prstGeom>
          <a:noFill/>
          <a:ln/>
        </p:spPr>
      </p:sp>
      <p:sp>
        <p:nvSpPr>
          <p:cNvPr id="41" name="Text 28"/>
          <p:cNvSpPr/>
          <p:nvPr/>
        </p:nvSpPr>
        <p:spPr>
          <a:xfrm>
            <a:off x="6388899" y="9486900"/>
            <a:ext cx="6299987"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Enchanted Pool</a:t>
            </a:r>
            <a:endParaRPr lang="en-US" sz="4800" dirty="0"/>
          </a:p>
        </p:txBody>
      </p:sp>
      <p:sp>
        <p:nvSpPr>
          <p:cNvPr id="42" name="Text 29"/>
          <p:cNvSpPr/>
          <p:nvPr/>
        </p:nvSpPr>
        <p:spPr>
          <a:xfrm>
            <a:off x="6422769" y="10502900"/>
            <a:ext cx="6232246"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magical pool with power to grant wishes</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236719" cy="3541117"/>
          </a:xfrm>
          <a:prstGeom prst="rect">
            <a:avLst/>
          </a:prstGeom>
        </p:spPr>
      </p:pic>
      <p:pic>
        <p:nvPicPr>
          <p:cNvPr id="3" name="Image 1" descr="preencoded.png">    </p:cNvPr>
          <p:cNvPicPr>
            <a:picLocks noChangeAspect="1"/>
          </p:cNvPicPr>
          <p:nvPr/>
        </p:nvPicPr>
        <p:blipFill>
          <a:blip r:embed="rId2"/>
          <a:stretch>
            <a:fillRect/>
          </a:stretch>
        </p:blipFill>
        <p:spPr>
          <a:xfrm>
            <a:off x="20707786" y="0"/>
            <a:ext cx="3679262" cy="3922117"/>
          </a:xfrm>
          <a:prstGeom prst="rect">
            <a:avLst/>
          </a:prstGeom>
        </p:spPr>
      </p:pic>
      <p:pic>
        <p:nvPicPr>
          <p:cNvPr id="4" name="Image 2" descr="preencoded.png">    </p:cNvPr>
          <p:cNvPicPr>
            <a:picLocks noChangeAspect="1"/>
          </p:cNvPicPr>
          <p:nvPr/>
        </p:nvPicPr>
        <p:blipFill>
          <a:blip r:embed="rId3"/>
          <a:stretch>
            <a:fillRect/>
          </a:stretch>
        </p:blipFill>
        <p:spPr>
          <a:xfrm>
            <a:off x="19480275" y="8886056"/>
            <a:ext cx="4906773" cy="4829944"/>
          </a:xfrm>
          <a:prstGeom prst="rect">
            <a:avLst/>
          </a:prstGeom>
        </p:spPr>
      </p:pic>
      <p:pic>
        <p:nvPicPr>
          <p:cNvPr id="5" name="Image 3" descr="preencoded.png">    </p:cNvPr>
          <p:cNvPicPr>
            <a:picLocks noChangeAspect="1"/>
          </p:cNvPicPr>
          <p:nvPr/>
        </p:nvPicPr>
        <p:blipFill>
          <a:blip r:embed="rId4"/>
          <a:stretch>
            <a:fillRect/>
          </a:stretch>
        </p:blipFill>
        <p:spPr>
          <a:xfrm>
            <a:off x="13374772" y="482600"/>
            <a:ext cx="4013702" cy="1473200"/>
          </a:xfrm>
          <a:prstGeom prst="rect">
            <a:avLst/>
          </a:prstGeom>
        </p:spPr>
      </p:pic>
      <p:pic>
        <p:nvPicPr>
          <p:cNvPr id="6" name="Image 4" descr="preencoded.png">    </p:cNvPr>
          <p:cNvPicPr>
            <a:picLocks noChangeAspect="1"/>
          </p:cNvPicPr>
          <p:nvPr/>
        </p:nvPicPr>
        <p:blipFill>
          <a:blip r:embed="rId5"/>
          <a:stretch>
            <a:fillRect/>
          </a:stretch>
        </p:blipFill>
        <p:spPr>
          <a:xfrm>
            <a:off x="990724" y="11328400"/>
            <a:ext cx="6744543" cy="12573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Text 1"/>
          <p:cNvSpPr/>
          <p:nvPr/>
        </p:nvSpPr>
        <p:spPr>
          <a:xfrm>
            <a:off x="3581848" y="711200"/>
            <a:ext cx="5851198"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Our Team</a:t>
            </a:r>
            <a:endParaRPr lang="en-US" sz="8000" dirty="0"/>
          </a:p>
        </p:txBody>
      </p:sp>
      <p:sp>
        <p:nvSpPr>
          <p:cNvPr id="10" name="Shape 2"/>
          <p:cNvSpPr/>
          <p:nvPr/>
        </p:nvSpPr>
        <p:spPr>
          <a:xfrm>
            <a:off x="3556445" y="2755900"/>
            <a:ext cx="4788498" cy="10109200"/>
          </a:xfrm>
          <a:prstGeom prst="rect">
            <a:avLst/>
          </a:prstGeom>
          <a:noFill/>
          <a:ln/>
        </p:spPr>
      </p:sp>
      <p:pic>
        <p:nvPicPr>
          <p:cNvPr id="11" name="Image 6" descr="preencoded.png">    </p:cNvPr>
          <p:cNvPicPr>
            <a:picLocks noChangeAspect="1"/>
          </p:cNvPicPr>
          <p:nvPr/>
        </p:nvPicPr>
        <p:blipFill>
          <a:blip r:embed="rId7"/>
          <a:stretch>
            <a:fillRect/>
          </a:stretch>
        </p:blipFill>
        <p:spPr>
          <a:xfrm>
            <a:off x="3556445" y="2755900"/>
            <a:ext cx="4788498" cy="8229600"/>
          </a:xfrm>
          <a:prstGeom prst="rect">
            <a:avLst/>
          </a:prstGeom>
        </p:spPr>
      </p:pic>
      <p:sp>
        <p:nvSpPr>
          <p:cNvPr id="12" name="Shape 3"/>
          <p:cNvSpPr/>
          <p:nvPr/>
        </p:nvSpPr>
        <p:spPr>
          <a:xfrm>
            <a:off x="3556445" y="11188700"/>
            <a:ext cx="4788498" cy="1676400"/>
          </a:xfrm>
          <a:prstGeom prst="rect">
            <a:avLst/>
          </a:prstGeom>
          <a:noFill/>
          <a:ln/>
        </p:spPr>
      </p:sp>
      <p:sp>
        <p:nvSpPr>
          <p:cNvPr id="13" name="Shape 4"/>
          <p:cNvSpPr/>
          <p:nvPr/>
        </p:nvSpPr>
        <p:spPr>
          <a:xfrm>
            <a:off x="3556445" y="11188700"/>
            <a:ext cx="4788498" cy="1676400"/>
          </a:xfrm>
          <a:prstGeom prst="rect">
            <a:avLst/>
          </a:prstGeom>
          <a:noFill/>
          <a:ln/>
        </p:spPr>
      </p:sp>
      <p:sp>
        <p:nvSpPr>
          <p:cNvPr id="14" name="Text 5"/>
          <p:cNvSpPr/>
          <p:nvPr/>
        </p:nvSpPr>
        <p:spPr>
          <a:xfrm>
            <a:off x="3454832" y="11188700"/>
            <a:ext cx="4991724"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Eldruin</a:t>
            </a:r>
            <a:endParaRPr lang="en-US" sz="4800" dirty="0"/>
          </a:p>
        </p:txBody>
      </p:sp>
      <p:sp>
        <p:nvSpPr>
          <p:cNvPr id="15" name="Text 6"/>
          <p:cNvSpPr/>
          <p:nvPr/>
        </p:nvSpPr>
        <p:spPr>
          <a:xfrm>
            <a:off x="3488703" y="12255500"/>
            <a:ext cx="4923982"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Fire Mage</a:t>
            </a:r>
            <a:endParaRPr lang="en-US" sz="3200" dirty="0"/>
          </a:p>
        </p:txBody>
      </p:sp>
      <p:sp>
        <p:nvSpPr>
          <p:cNvPr id="16" name="Shape 7"/>
          <p:cNvSpPr/>
          <p:nvPr/>
        </p:nvSpPr>
        <p:spPr>
          <a:xfrm>
            <a:off x="9157845" y="2755900"/>
            <a:ext cx="4788498" cy="10109200"/>
          </a:xfrm>
          <a:prstGeom prst="rect">
            <a:avLst/>
          </a:prstGeom>
          <a:noFill/>
          <a:ln/>
        </p:spPr>
      </p:sp>
      <p:pic>
        <p:nvPicPr>
          <p:cNvPr id="17" name="Image 7" descr="preencoded.png">    </p:cNvPr>
          <p:cNvPicPr>
            <a:picLocks noChangeAspect="1"/>
          </p:cNvPicPr>
          <p:nvPr/>
        </p:nvPicPr>
        <p:blipFill>
          <a:blip r:embed="rId8"/>
          <a:stretch>
            <a:fillRect/>
          </a:stretch>
        </p:blipFill>
        <p:spPr>
          <a:xfrm>
            <a:off x="9157845" y="2755900"/>
            <a:ext cx="4788498" cy="8229600"/>
          </a:xfrm>
          <a:prstGeom prst="rect">
            <a:avLst/>
          </a:prstGeom>
        </p:spPr>
      </p:pic>
      <p:sp>
        <p:nvSpPr>
          <p:cNvPr id="18" name="Shape 8"/>
          <p:cNvSpPr/>
          <p:nvPr/>
        </p:nvSpPr>
        <p:spPr>
          <a:xfrm>
            <a:off x="9157845" y="11188700"/>
            <a:ext cx="4788498" cy="1676400"/>
          </a:xfrm>
          <a:prstGeom prst="rect">
            <a:avLst/>
          </a:prstGeom>
          <a:noFill/>
          <a:ln/>
        </p:spPr>
      </p:sp>
      <p:sp>
        <p:nvSpPr>
          <p:cNvPr id="19" name="Shape 9"/>
          <p:cNvSpPr/>
          <p:nvPr/>
        </p:nvSpPr>
        <p:spPr>
          <a:xfrm>
            <a:off x="9157845" y="11188700"/>
            <a:ext cx="4788498" cy="1676400"/>
          </a:xfrm>
          <a:prstGeom prst="rect">
            <a:avLst/>
          </a:prstGeom>
          <a:noFill/>
          <a:ln/>
        </p:spPr>
      </p:sp>
      <p:sp>
        <p:nvSpPr>
          <p:cNvPr id="20" name="Text 10"/>
          <p:cNvSpPr/>
          <p:nvPr/>
        </p:nvSpPr>
        <p:spPr>
          <a:xfrm>
            <a:off x="9056232" y="11188700"/>
            <a:ext cx="4991724"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Elementalen</a:t>
            </a:r>
            <a:endParaRPr lang="en-US" sz="4800" dirty="0"/>
          </a:p>
        </p:txBody>
      </p:sp>
      <p:sp>
        <p:nvSpPr>
          <p:cNvPr id="21" name="Text 11"/>
          <p:cNvSpPr/>
          <p:nvPr/>
        </p:nvSpPr>
        <p:spPr>
          <a:xfrm>
            <a:off x="9090103" y="12255500"/>
            <a:ext cx="4923982"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Guardian</a:t>
            </a:r>
            <a:endParaRPr lang="en-US" sz="3200" dirty="0"/>
          </a:p>
        </p:txBody>
      </p:sp>
      <p:sp>
        <p:nvSpPr>
          <p:cNvPr id="22" name="Shape 12"/>
          <p:cNvSpPr/>
          <p:nvPr/>
        </p:nvSpPr>
        <p:spPr>
          <a:xfrm>
            <a:off x="14759245" y="2755900"/>
            <a:ext cx="4788498" cy="10109200"/>
          </a:xfrm>
          <a:prstGeom prst="rect">
            <a:avLst/>
          </a:prstGeom>
          <a:noFill/>
          <a:ln/>
        </p:spPr>
      </p:sp>
      <p:pic>
        <p:nvPicPr>
          <p:cNvPr id="23" name="Image 8" descr="preencoded.png">    </p:cNvPr>
          <p:cNvPicPr>
            <a:picLocks noChangeAspect="1"/>
          </p:cNvPicPr>
          <p:nvPr/>
        </p:nvPicPr>
        <p:blipFill>
          <a:blip r:embed="rId9"/>
          <a:stretch>
            <a:fillRect/>
          </a:stretch>
        </p:blipFill>
        <p:spPr>
          <a:xfrm>
            <a:off x="14759245" y="2755900"/>
            <a:ext cx="4788498" cy="8229600"/>
          </a:xfrm>
          <a:prstGeom prst="rect">
            <a:avLst/>
          </a:prstGeom>
        </p:spPr>
      </p:pic>
      <p:sp>
        <p:nvSpPr>
          <p:cNvPr id="24" name="Shape 13"/>
          <p:cNvSpPr/>
          <p:nvPr/>
        </p:nvSpPr>
        <p:spPr>
          <a:xfrm>
            <a:off x="14759245" y="11188700"/>
            <a:ext cx="4788498" cy="1676400"/>
          </a:xfrm>
          <a:prstGeom prst="rect">
            <a:avLst/>
          </a:prstGeom>
          <a:noFill/>
          <a:ln/>
        </p:spPr>
      </p:sp>
      <p:sp>
        <p:nvSpPr>
          <p:cNvPr id="25" name="Shape 14"/>
          <p:cNvSpPr/>
          <p:nvPr/>
        </p:nvSpPr>
        <p:spPr>
          <a:xfrm>
            <a:off x="14759245" y="11188700"/>
            <a:ext cx="4788498" cy="1676400"/>
          </a:xfrm>
          <a:prstGeom prst="rect">
            <a:avLst/>
          </a:prstGeom>
          <a:noFill/>
          <a:ln/>
        </p:spPr>
      </p:sp>
      <p:sp>
        <p:nvSpPr>
          <p:cNvPr id="26" name="Text 15"/>
          <p:cNvSpPr/>
          <p:nvPr/>
        </p:nvSpPr>
        <p:spPr>
          <a:xfrm>
            <a:off x="14657632" y="11188700"/>
            <a:ext cx="4991724"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Lunaria</a:t>
            </a:r>
            <a:endParaRPr lang="en-US" sz="4800" dirty="0"/>
          </a:p>
        </p:txBody>
      </p:sp>
      <p:sp>
        <p:nvSpPr>
          <p:cNvPr id="27" name="Text 16"/>
          <p:cNvSpPr/>
          <p:nvPr/>
        </p:nvSpPr>
        <p:spPr>
          <a:xfrm>
            <a:off x="14691503" y="12255500"/>
            <a:ext cx="4923982"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Moon Priestess</a:t>
            </a:r>
            <a:endParaRPr lang="en-US"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236719" cy="3541117"/>
          </a:xfrm>
          <a:prstGeom prst="rect">
            <a:avLst/>
          </a:prstGeom>
        </p:spPr>
      </p:pic>
      <p:pic>
        <p:nvPicPr>
          <p:cNvPr id="3" name="Image 1" descr="preencoded.png">    </p:cNvPr>
          <p:cNvPicPr>
            <a:picLocks noChangeAspect="1"/>
          </p:cNvPicPr>
          <p:nvPr/>
        </p:nvPicPr>
        <p:blipFill>
          <a:blip r:embed="rId2"/>
          <a:stretch>
            <a:fillRect/>
          </a:stretch>
        </p:blipFill>
        <p:spPr>
          <a:xfrm>
            <a:off x="20707786" y="0"/>
            <a:ext cx="3679262" cy="3922117"/>
          </a:xfrm>
          <a:prstGeom prst="rect">
            <a:avLst/>
          </a:prstGeom>
        </p:spPr>
      </p:pic>
      <p:pic>
        <p:nvPicPr>
          <p:cNvPr id="4" name="Image 2" descr="preencoded.png">    </p:cNvPr>
          <p:cNvPicPr>
            <a:picLocks noChangeAspect="1"/>
          </p:cNvPicPr>
          <p:nvPr/>
        </p:nvPicPr>
        <p:blipFill>
          <a:blip r:embed="rId3"/>
          <a:stretch>
            <a:fillRect/>
          </a:stretch>
        </p:blipFill>
        <p:spPr>
          <a:xfrm>
            <a:off x="19480275" y="8886056"/>
            <a:ext cx="4906773" cy="4829944"/>
          </a:xfrm>
          <a:prstGeom prst="rect">
            <a:avLst/>
          </a:prstGeom>
        </p:spPr>
      </p:pic>
      <p:pic>
        <p:nvPicPr>
          <p:cNvPr id="5" name="Image 3" descr="preencoded.png">    </p:cNvPr>
          <p:cNvPicPr>
            <a:picLocks noChangeAspect="1"/>
          </p:cNvPicPr>
          <p:nvPr/>
        </p:nvPicPr>
        <p:blipFill>
          <a:blip r:embed="rId4"/>
          <a:stretch>
            <a:fillRect/>
          </a:stretch>
        </p:blipFill>
        <p:spPr>
          <a:xfrm>
            <a:off x="13374772" y="482600"/>
            <a:ext cx="4013702" cy="1473200"/>
          </a:xfrm>
          <a:prstGeom prst="rect">
            <a:avLst/>
          </a:prstGeom>
        </p:spPr>
      </p:pic>
      <p:pic>
        <p:nvPicPr>
          <p:cNvPr id="6" name="Image 4" descr="preencoded.png">    </p:cNvPr>
          <p:cNvPicPr>
            <a:picLocks noChangeAspect="1"/>
          </p:cNvPicPr>
          <p:nvPr/>
        </p:nvPicPr>
        <p:blipFill>
          <a:blip r:embed="rId5"/>
          <a:stretch>
            <a:fillRect/>
          </a:stretch>
        </p:blipFill>
        <p:spPr>
          <a:xfrm>
            <a:off x="990724" y="11328400"/>
            <a:ext cx="6744543" cy="12573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Shape 1"/>
          <p:cNvSpPr/>
          <p:nvPr/>
        </p:nvSpPr>
        <p:spPr>
          <a:xfrm>
            <a:off x="787498" y="3124200"/>
            <a:ext cx="22812051" cy="8597900"/>
          </a:xfrm>
          <a:prstGeom prst="rect">
            <a:avLst/>
          </a:prstGeom>
          <a:noFill/>
          <a:ln/>
        </p:spPr>
      </p:sp>
      <p:sp>
        <p:nvSpPr>
          <p:cNvPr id="10" name="Shape 2"/>
          <p:cNvSpPr/>
          <p:nvPr/>
        </p:nvSpPr>
        <p:spPr>
          <a:xfrm>
            <a:off x="10173972" y="3124200"/>
            <a:ext cx="5487086" cy="1803400"/>
          </a:xfrm>
          <a:prstGeom prst="roundRect">
            <a:avLst>
              <a:gd name="adj" fmla="val 70479"/>
            </a:avLst>
          </a:prstGeom>
          <a:solidFill>
            <a:srgbClr val="FFFFFF">
              <a:alpha val="100000"/>
            </a:srgbClr>
          </a:solidFill>
          <a:ln/>
        </p:spPr>
      </p:sp>
      <p:pic>
        <p:nvPicPr>
          <p:cNvPr id="11" name="Image 6" descr="preencoded.png">    </p:cNvPr>
          <p:cNvPicPr>
            <a:picLocks noChangeAspect="1"/>
          </p:cNvPicPr>
          <p:nvPr/>
        </p:nvPicPr>
        <p:blipFill>
          <a:blip r:embed="rId7"/>
          <a:stretch>
            <a:fillRect/>
          </a:stretch>
        </p:blipFill>
        <p:spPr>
          <a:xfrm>
            <a:off x="10478810" y="3467100"/>
            <a:ext cx="1117740" cy="1117600"/>
          </a:xfrm>
          <a:prstGeom prst="rect">
            <a:avLst/>
          </a:prstGeom>
        </p:spPr>
      </p:pic>
      <p:sp>
        <p:nvSpPr>
          <p:cNvPr id="12" name="Shape 3"/>
          <p:cNvSpPr/>
          <p:nvPr/>
        </p:nvSpPr>
        <p:spPr>
          <a:xfrm>
            <a:off x="11799775" y="3327400"/>
            <a:ext cx="3556445" cy="1397000"/>
          </a:xfrm>
          <a:prstGeom prst="roundRect">
            <a:avLst>
              <a:gd name="adj" fmla="val 3927"/>
            </a:avLst>
          </a:prstGeom>
          <a:noFill/>
          <a:ln/>
        </p:spPr>
      </p:sp>
      <p:sp>
        <p:nvSpPr>
          <p:cNvPr id="13" name="Text 4"/>
          <p:cNvSpPr/>
          <p:nvPr/>
        </p:nvSpPr>
        <p:spPr>
          <a:xfrm>
            <a:off x="11799775" y="33274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Chloe Ng</a:t>
            </a:r>
            <a:endParaRPr lang="en-US" sz="3600" dirty="0"/>
          </a:p>
        </p:txBody>
      </p:sp>
      <p:sp>
        <p:nvSpPr>
          <p:cNvPr id="14" name="Text 5"/>
          <p:cNvSpPr/>
          <p:nvPr/>
        </p:nvSpPr>
        <p:spPr>
          <a:xfrm>
            <a:off x="11799775" y="41148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Mage</a:t>
            </a:r>
            <a:endParaRPr lang="en-US" sz="3200" dirty="0"/>
          </a:p>
        </p:txBody>
      </p:sp>
      <p:sp>
        <p:nvSpPr>
          <p:cNvPr id="15" name="Shape 6"/>
          <p:cNvSpPr/>
          <p:nvPr/>
        </p:nvSpPr>
        <p:spPr>
          <a:xfrm>
            <a:off x="787498" y="5486400"/>
            <a:ext cx="5487086" cy="1803400"/>
          </a:xfrm>
          <a:prstGeom prst="roundRect">
            <a:avLst>
              <a:gd name="adj" fmla="val 70479"/>
            </a:avLst>
          </a:prstGeom>
          <a:solidFill>
            <a:srgbClr val="FFFFFF">
              <a:alpha val="100000"/>
            </a:srgbClr>
          </a:solidFill>
          <a:ln/>
        </p:spPr>
      </p:sp>
      <p:pic>
        <p:nvPicPr>
          <p:cNvPr id="16" name="Image 7" descr="preencoded.png">    </p:cNvPr>
          <p:cNvPicPr>
            <a:picLocks noChangeAspect="1"/>
          </p:cNvPicPr>
          <p:nvPr/>
        </p:nvPicPr>
        <p:blipFill>
          <a:blip r:embed="rId8"/>
          <a:stretch>
            <a:fillRect/>
          </a:stretch>
        </p:blipFill>
        <p:spPr>
          <a:xfrm>
            <a:off x="1092337" y="5829300"/>
            <a:ext cx="1117740" cy="1117600"/>
          </a:xfrm>
          <a:prstGeom prst="rect">
            <a:avLst/>
          </a:prstGeom>
        </p:spPr>
      </p:pic>
      <p:sp>
        <p:nvSpPr>
          <p:cNvPr id="17" name="Shape 7"/>
          <p:cNvSpPr/>
          <p:nvPr/>
        </p:nvSpPr>
        <p:spPr>
          <a:xfrm>
            <a:off x="2413302" y="5689600"/>
            <a:ext cx="3556445" cy="1397000"/>
          </a:xfrm>
          <a:prstGeom prst="roundRect">
            <a:avLst>
              <a:gd name="adj" fmla="val 3927"/>
            </a:avLst>
          </a:prstGeom>
          <a:noFill/>
          <a:ln/>
        </p:spPr>
      </p:sp>
      <p:sp>
        <p:nvSpPr>
          <p:cNvPr id="18" name="Text 8"/>
          <p:cNvSpPr/>
          <p:nvPr/>
        </p:nvSpPr>
        <p:spPr>
          <a:xfrm>
            <a:off x="2413302" y="56896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Valtorin</a:t>
            </a:r>
            <a:endParaRPr lang="en-US" sz="3600" dirty="0"/>
          </a:p>
        </p:txBody>
      </p:sp>
      <p:sp>
        <p:nvSpPr>
          <p:cNvPr id="19" name="Text 9"/>
          <p:cNvSpPr/>
          <p:nvPr/>
        </p:nvSpPr>
        <p:spPr>
          <a:xfrm>
            <a:off x="2413302" y="64770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Assassin</a:t>
            </a:r>
            <a:endParaRPr lang="en-US" sz="3200" dirty="0"/>
          </a:p>
        </p:txBody>
      </p:sp>
      <p:sp>
        <p:nvSpPr>
          <p:cNvPr id="20" name="Shape 10"/>
          <p:cNvSpPr/>
          <p:nvPr/>
        </p:nvSpPr>
        <p:spPr>
          <a:xfrm>
            <a:off x="3835879" y="7823200"/>
            <a:ext cx="5487086" cy="1803400"/>
          </a:xfrm>
          <a:prstGeom prst="roundRect">
            <a:avLst>
              <a:gd name="adj" fmla="val 70479"/>
            </a:avLst>
          </a:prstGeom>
          <a:solidFill>
            <a:srgbClr val="FFFFFF">
              <a:alpha val="100000"/>
            </a:srgbClr>
          </a:solidFill>
          <a:ln/>
        </p:spPr>
      </p:sp>
      <p:pic>
        <p:nvPicPr>
          <p:cNvPr id="21" name="Image 8" descr="preencoded.png">    </p:cNvPr>
          <p:cNvPicPr>
            <a:picLocks noChangeAspect="1"/>
          </p:cNvPicPr>
          <p:nvPr/>
        </p:nvPicPr>
        <p:blipFill>
          <a:blip r:embed="rId9"/>
          <a:stretch>
            <a:fillRect/>
          </a:stretch>
        </p:blipFill>
        <p:spPr>
          <a:xfrm>
            <a:off x="4140718" y="8166100"/>
            <a:ext cx="1117740" cy="1117600"/>
          </a:xfrm>
          <a:prstGeom prst="rect">
            <a:avLst/>
          </a:prstGeom>
        </p:spPr>
      </p:pic>
      <p:sp>
        <p:nvSpPr>
          <p:cNvPr id="22" name="Shape 11"/>
          <p:cNvSpPr/>
          <p:nvPr/>
        </p:nvSpPr>
        <p:spPr>
          <a:xfrm>
            <a:off x="5461683" y="8026400"/>
            <a:ext cx="3556445" cy="1397000"/>
          </a:xfrm>
          <a:prstGeom prst="roundRect">
            <a:avLst>
              <a:gd name="adj" fmla="val 3927"/>
            </a:avLst>
          </a:prstGeom>
          <a:noFill/>
          <a:ln/>
        </p:spPr>
      </p:sp>
      <p:sp>
        <p:nvSpPr>
          <p:cNvPr id="23" name="Text 12"/>
          <p:cNvSpPr/>
          <p:nvPr/>
        </p:nvSpPr>
        <p:spPr>
          <a:xfrm>
            <a:off x="5461683" y="80264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Lucian</a:t>
            </a:r>
            <a:endParaRPr lang="en-US" sz="3600" dirty="0"/>
          </a:p>
        </p:txBody>
      </p:sp>
      <p:sp>
        <p:nvSpPr>
          <p:cNvPr id="24" name="Text 13"/>
          <p:cNvSpPr/>
          <p:nvPr/>
        </p:nvSpPr>
        <p:spPr>
          <a:xfrm>
            <a:off x="5461683" y="88138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Conjurer</a:t>
            </a:r>
            <a:endParaRPr lang="en-US" sz="3200" dirty="0"/>
          </a:p>
        </p:txBody>
      </p:sp>
      <p:sp>
        <p:nvSpPr>
          <p:cNvPr id="25" name="Shape 14"/>
          <p:cNvSpPr/>
          <p:nvPr/>
        </p:nvSpPr>
        <p:spPr>
          <a:xfrm>
            <a:off x="3835879" y="10210800"/>
            <a:ext cx="5487086" cy="1803400"/>
          </a:xfrm>
          <a:prstGeom prst="roundRect">
            <a:avLst>
              <a:gd name="adj" fmla="val 70479"/>
            </a:avLst>
          </a:prstGeom>
          <a:solidFill>
            <a:srgbClr val="FFFFFF">
              <a:alpha val="100000"/>
            </a:srgbClr>
          </a:solidFill>
          <a:ln/>
        </p:spPr>
      </p:sp>
      <p:pic>
        <p:nvPicPr>
          <p:cNvPr id="26" name="Image 9" descr="preencoded.png">    </p:cNvPr>
          <p:cNvPicPr>
            <a:picLocks noChangeAspect="1"/>
          </p:cNvPicPr>
          <p:nvPr/>
        </p:nvPicPr>
        <p:blipFill>
          <a:blip r:embed="rId10"/>
          <a:stretch>
            <a:fillRect/>
          </a:stretch>
        </p:blipFill>
        <p:spPr>
          <a:xfrm>
            <a:off x="4140718" y="10553700"/>
            <a:ext cx="1117740" cy="1117600"/>
          </a:xfrm>
          <a:prstGeom prst="rect">
            <a:avLst/>
          </a:prstGeom>
        </p:spPr>
      </p:pic>
      <p:sp>
        <p:nvSpPr>
          <p:cNvPr id="27" name="Shape 15"/>
          <p:cNvSpPr/>
          <p:nvPr/>
        </p:nvSpPr>
        <p:spPr>
          <a:xfrm>
            <a:off x="5461683" y="10414000"/>
            <a:ext cx="3556445" cy="1397000"/>
          </a:xfrm>
          <a:prstGeom prst="roundRect">
            <a:avLst>
              <a:gd name="adj" fmla="val 3927"/>
            </a:avLst>
          </a:prstGeom>
          <a:noFill/>
          <a:ln/>
        </p:spPr>
      </p:sp>
      <p:sp>
        <p:nvSpPr>
          <p:cNvPr id="28" name="Text 16"/>
          <p:cNvSpPr/>
          <p:nvPr/>
        </p:nvSpPr>
        <p:spPr>
          <a:xfrm>
            <a:off x="5461683" y="104140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Cedric</a:t>
            </a:r>
            <a:endParaRPr lang="en-US" sz="3600" dirty="0"/>
          </a:p>
        </p:txBody>
      </p:sp>
      <p:sp>
        <p:nvSpPr>
          <p:cNvPr id="29" name="Text 17"/>
          <p:cNvSpPr/>
          <p:nvPr/>
        </p:nvSpPr>
        <p:spPr>
          <a:xfrm>
            <a:off x="5461683" y="112014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Timekeeper</a:t>
            </a:r>
            <a:endParaRPr lang="en-US" sz="3200" dirty="0"/>
          </a:p>
        </p:txBody>
      </p:sp>
      <p:sp>
        <p:nvSpPr>
          <p:cNvPr id="30" name="Shape 18"/>
          <p:cNvSpPr/>
          <p:nvPr/>
        </p:nvSpPr>
        <p:spPr>
          <a:xfrm>
            <a:off x="15343518" y="7848600"/>
            <a:ext cx="5487086" cy="1803400"/>
          </a:xfrm>
          <a:prstGeom prst="roundRect">
            <a:avLst>
              <a:gd name="adj" fmla="val 70479"/>
            </a:avLst>
          </a:prstGeom>
          <a:solidFill>
            <a:srgbClr val="FFFFFF">
              <a:alpha val="100000"/>
            </a:srgbClr>
          </a:solidFill>
          <a:ln/>
        </p:spPr>
      </p:sp>
      <p:pic>
        <p:nvPicPr>
          <p:cNvPr id="31" name="Image 10" descr="preencoded.png">    </p:cNvPr>
          <p:cNvPicPr>
            <a:picLocks noChangeAspect="1"/>
          </p:cNvPicPr>
          <p:nvPr/>
        </p:nvPicPr>
        <p:blipFill>
          <a:blip r:embed="rId11"/>
          <a:stretch>
            <a:fillRect/>
          </a:stretch>
        </p:blipFill>
        <p:spPr>
          <a:xfrm>
            <a:off x="15648356" y="8191500"/>
            <a:ext cx="1117740" cy="1117600"/>
          </a:xfrm>
          <a:prstGeom prst="rect">
            <a:avLst/>
          </a:prstGeom>
        </p:spPr>
      </p:pic>
      <p:sp>
        <p:nvSpPr>
          <p:cNvPr id="32" name="Shape 19"/>
          <p:cNvSpPr/>
          <p:nvPr/>
        </p:nvSpPr>
        <p:spPr>
          <a:xfrm>
            <a:off x="16969321" y="8051800"/>
            <a:ext cx="3556445" cy="1397000"/>
          </a:xfrm>
          <a:prstGeom prst="roundRect">
            <a:avLst>
              <a:gd name="adj" fmla="val 3927"/>
            </a:avLst>
          </a:prstGeom>
          <a:noFill/>
          <a:ln/>
        </p:spPr>
      </p:sp>
      <p:sp>
        <p:nvSpPr>
          <p:cNvPr id="33" name="Text 20"/>
          <p:cNvSpPr/>
          <p:nvPr/>
        </p:nvSpPr>
        <p:spPr>
          <a:xfrm>
            <a:off x="16969321" y="80518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Elvina</a:t>
            </a:r>
            <a:endParaRPr lang="en-US" sz="3600" dirty="0"/>
          </a:p>
        </p:txBody>
      </p:sp>
      <p:sp>
        <p:nvSpPr>
          <p:cNvPr id="34" name="Text 21"/>
          <p:cNvSpPr/>
          <p:nvPr/>
        </p:nvSpPr>
        <p:spPr>
          <a:xfrm>
            <a:off x="16969321" y="88392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Oracle</a:t>
            </a:r>
            <a:endParaRPr lang="en-US" sz="3200" dirty="0"/>
          </a:p>
        </p:txBody>
      </p:sp>
      <p:sp>
        <p:nvSpPr>
          <p:cNvPr id="35" name="Shape 22"/>
          <p:cNvSpPr/>
          <p:nvPr/>
        </p:nvSpPr>
        <p:spPr>
          <a:xfrm>
            <a:off x="15343518" y="10210800"/>
            <a:ext cx="5487086" cy="1803400"/>
          </a:xfrm>
          <a:prstGeom prst="roundRect">
            <a:avLst>
              <a:gd name="adj" fmla="val 70479"/>
            </a:avLst>
          </a:prstGeom>
          <a:solidFill>
            <a:srgbClr val="FFFFFF">
              <a:alpha val="100000"/>
            </a:srgbClr>
          </a:solidFill>
          <a:ln/>
        </p:spPr>
      </p:sp>
      <p:pic>
        <p:nvPicPr>
          <p:cNvPr id="36" name="Image 11" descr="preencoded.png">    </p:cNvPr>
          <p:cNvPicPr>
            <a:picLocks noChangeAspect="1"/>
          </p:cNvPicPr>
          <p:nvPr/>
        </p:nvPicPr>
        <p:blipFill>
          <a:blip r:embed="rId12"/>
          <a:stretch>
            <a:fillRect/>
          </a:stretch>
        </p:blipFill>
        <p:spPr>
          <a:xfrm>
            <a:off x="15648356" y="10553700"/>
            <a:ext cx="1117740" cy="1117600"/>
          </a:xfrm>
          <a:prstGeom prst="rect">
            <a:avLst/>
          </a:prstGeom>
        </p:spPr>
      </p:pic>
      <p:sp>
        <p:nvSpPr>
          <p:cNvPr id="37" name="Shape 23"/>
          <p:cNvSpPr/>
          <p:nvPr/>
        </p:nvSpPr>
        <p:spPr>
          <a:xfrm>
            <a:off x="16969321" y="10414000"/>
            <a:ext cx="3556445" cy="1397000"/>
          </a:xfrm>
          <a:prstGeom prst="roundRect">
            <a:avLst>
              <a:gd name="adj" fmla="val 3927"/>
            </a:avLst>
          </a:prstGeom>
          <a:noFill/>
          <a:ln/>
        </p:spPr>
      </p:sp>
      <p:sp>
        <p:nvSpPr>
          <p:cNvPr id="38" name="Text 24"/>
          <p:cNvSpPr/>
          <p:nvPr/>
        </p:nvSpPr>
        <p:spPr>
          <a:xfrm>
            <a:off x="16969321" y="104140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Seraphina</a:t>
            </a:r>
            <a:endParaRPr lang="en-US" sz="3600" dirty="0"/>
          </a:p>
        </p:txBody>
      </p:sp>
      <p:sp>
        <p:nvSpPr>
          <p:cNvPr id="39" name="Text 25"/>
          <p:cNvSpPr/>
          <p:nvPr/>
        </p:nvSpPr>
        <p:spPr>
          <a:xfrm>
            <a:off x="16969321" y="112014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Lightbringer</a:t>
            </a:r>
            <a:endParaRPr lang="en-US" sz="3200" dirty="0"/>
          </a:p>
        </p:txBody>
      </p:sp>
      <p:sp>
        <p:nvSpPr>
          <p:cNvPr id="40" name="Shape 26"/>
          <p:cNvSpPr/>
          <p:nvPr/>
        </p:nvSpPr>
        <p:spPr>
          <a:xfrm>
            <a:off x="6681035" y="5486400"/>
            <a:ext cx="5487086" cy="1803400"/>
          </a:xfrm>
          <a:prstGeom prst="roundRect">
            <a:avLst>
              <a:gd name="adj" fmla="val 70479"/>
            </a:avLst>
          </a:prstGeom>
          <a:solidFill>
            <a:srgbClr val="FFFFFF">
              <a:alpha val="100000"/>
            </a:srgbClr>
          </a:solidFill>
          <a:ln/>
        </p:spPr>
      </p:sp>
      <p:pic>
        <p:nvPicPr>
          <p:cNvPr id="41" name="Image 12" descr="preencoded.png">    </p:cNvPr>
          <p:cNvPicPr>
            <a:picLocks noChangeAspect="1"/>
          </p:cNvPicPr>
          <p:nvPr/>
        </p:nvPicPr>
        <p:blipFill>
          <a:blip r:embed="rId13"/>
          <a:stretch>
            <a:fillRect/>
          </a:stretch>
        </p:blipFill>
        <p:spPr>
          <a:xfrm>
            <a:off x="6985873" y="5829300"/>
            <a:ext cx="1117740" cy="1117600"/>
          </a:xfrm>
          <a:prstGeom prst="rect">
            <a:avLst/>
          </a:prstGeom>
        </p:spPr>
      </p:pic>
      <p:sp>
        <p:nvSpPr>
          <p:cNvPr id="42" name="Shape 27"/>
          <p:cNvSpPr/>
          <p:nvPr/>
        </p:nvSpPr>
        <p:spPr>
          <a:xfrm>
            <a:off x="8306838" y="5689600"/>
            <a:ext cx="3556445" cy="1397000"/>
          </a:xfrm>
          <a:prstGeom prst="roundRect">
            <a:avLst>
              <a:gd name="adj" fmla="val 3927"/>
            </a:avLst>
          </a:prstGeom>
          <a:noFill/>
          <a:ln/>
        </p:spPr>
      </p:sp>
      <p:sp>
        <p:nvSpPr>
          <p:cNvPr id="43" name="Text 28"/>
          <p:cNvSpPr/>
          <p:nvPr/>
        </p:nvSpPr>
        <p:spPr>
          <a:xfrm>
            <a:off x="8306838" y="56896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Aurielle</a:t>
            </a:r>
            <a:endParaRPr lang="en-US" sz="3600" dirty="0"/>
          </a:p>
        </p:txBody>
      </p:sp>
      <p:sp>
        <p:nvSpPr>
          <p:cNvPr id="44" name="Text 29"/>
          <p:cNvSpPr/>
          <p:nvPr/>
        </p:nvSpPr>
        <p:spPr>
          <a:xfrm>
            <a:off x="8306838" y="64770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Priestess</a:t>
            </a:r>
            <a:endParaRPr lang="en-US" sz="3200" dirty="0"/>
          </a:p>
        </p:txBody>
      </p:sp>
      <p:sp>
        <p:nvSpPr>
          <p:cNvPr id="45" name="Shape 30"/>
          <p:cNvSpPr/>
          <p:nvPr/>
        </p:nvSpPr>
        <p:spPr>
          <a:xfrm>
            <a:off x="18468108" y="5486400"/>
            <a:ext cx="5487086" cy="1803400"/>
          </a:xfrm>
          <a:prstGeom prst="roundRect">
            <a:avLst>
              <a:gd name="adj" fmla="val 70479"/>
            </a:avLst>
          </a:prstGeom>
          <a:solidFill>
            <a:srgbClr val="FFFFFF">
              <a:alpha val="100000"/>
            </a:srgbClr>
          </a:solidFill>
          <a:ln/>
        </p:spPr>
      </p:sp>
      <p:pic>
        <p:nvPicPr>
          <p:cNvPr id="46" name="Image 13" descr="preencoded.png">    </p:cNvPr>
          <p:cNvPicPr>
            <a:picLocks noChangeAspect="1"/>
          </p:cNvPicPr>
          <p:nvPr/>
        </p:nvPicPr>
        <p:blipFill>
          <a:blip r:embed="rId14"/>
          <a:stretch>
            <a:fillRect/>
          </a:stretch>
        </p:blipFill>
        <p:spPr>
          <a:xfrm>
            <a:off x="18772946" y="5829300"/>
            <a:ext cx="1117740" cy="1117600"/>
          </a:xfrm>
          <a:prstGeom prst="rect">
            <a:avLst/>
          </a:prstGeom>
        </p:spPr>
      </p:pic>
      <p:sp>
        <p:nvSpPr>
          <p:cNvPr id="47" name="Shape 31"/>
          <p:cNvSpPr/>
          <p:nvPr/>
        </p:nvSpPr>
        <p:spPr>
          <a:xfrm>
            <a:off x="20093911" y="5689600"/>
            <a:ext cx="3556445" cy="1397000"/>
          </a:xfrm>
          <a:prstGeom prst="roundRect">
            <a:avLst>
              <a:gd name="adj" fmla="val 3927"/>
            </a:avLst>
          </a:prstGeom>
          <a:noFill/>
          <a:ln/>
        </p:spPr>
      </p:sp>
      <p:sp>
        <p:nvSpPr>
          <p:cNvPr id="48" name="Text 32"/>
          <p:cNvSpPr/>
          <p:nvPr/>
        </p:nvSpPr>
        <p:spPr>
          <a:xfrm>
            <a:off x="20093911" y="56896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Dariana</a:t>
            </a:r>
            <a:endParaRPr lang="en-US" sz="3600" dirty="0"/>
          </a:p>
        </p:txBody>
      </p:sp>
      <p:sp>
        <p:nvSpPr>
          <p:cNvPr id="49" name="Text 33"/>
          <p:cNvSpPr/>
          <p:nvPr/>
        </p:nvSpPr>
        <p:spPr>
          <a:xfrm>
            <a:off x="20093911" y="64770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Shaman</a:t>
            </a:r>
            <a:endParaRPr lang="en-US" sz="3200" dirty="0"/>
          </a:p>
        </p:txBody>
      </p:sp>
      <p:sp>
        <p:nvSpPr>
          <p:cNvPr id="50" name="Shape 34"/>
          <p:cNvSpPr/>
          <p:nvPr/>
        </p:nvSpPr>
        <p:spPr>
          <a:xfrm>
            <a:off x="12574572" y="5486400"/>
            <a:ext cx="5487086" cy="1803400"/>
          </a:xfrm>
          <a:prstGeom prst="roundRect">
            <a:avLst>
              <a:gd name="adj" fmla="val 70479"/>
            </a:avLst>
          </a:prstGeom>
          <a:solidFill>
            <a:srgbClr val="FFFFFF">
              <a:alpha val="100000"/>
            </a:srgbClr>
          </a:solidFill>
          <a:ln/>
        </p:spPr>
      </p:sp>
      <p:pic>
        <p:nvPicPr>
          <p:cNvPr id="51" name="Image 14" descr="preencoded.png">    </p:cNvPr>
          <p:cNvPicPr>
            <a:picLocks noChangeAspect="1"/>
          </p:cNvPicPr>
          <p:nvPr/>
        </p:nvPicPr>
        <p:blipFill>
          <a:blip r:embed="rId15"/>
          <a:stretch>
            <a:fillRect/>
          </a:stretch>
        </p:blipFill>
        <p:spPr>
          <a:xfrm>
            <a:off x="12879410" y="5829300"/>
            <a:ext cx="1117740" cy="1117600"/>
          </a:xfrm>
          <a:prstGeom prst="rect">
            <a:avLst/>
          </a:prstGeom>
        </p:spPr>
      </p:pic>
      <p:sp>
        <p:nvSpPr>
          <p:cNvPr id="52" name="Shape 35"/>
          <p:cNvSpPr/>
          <p:nvPr/>
        </p:nvSpPr>
        <p:spPr>
          <a:xfrm>
            <a:off x="14200375" y="5689600"/>
            <a:ext cx="3556445" cy="1397000"/>
          </a:xfrm>
          <a:prstGeom prst="roundRect">
            <a:avLst>
              <a:gd name="adj" fmla="val 3927"/>
            </a:avLst>
          </a:prstGeom>
          <a:noFill/>
          <a:ln/>
        </p:spPr>
      </p:sp>
      <p:sp>
        <p:nvSpPr>
          <p:cNvPr id="53" name="Text 36"/>
          <p:cNvSpPr/>
          <p:nvPr/>
        </p:nvSpPr>
        <p:spPr>
          <a:xfrm>
            <a:off x="14200375" y="56896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Theronis</a:t>
            </a:r>
            <a:endParaRPr lang="en-US" sz="3600" dirty="0"/>
          </a:p>
        </p:txBody>
      </p:sp>
      <p:sp>
        <p:nvSpPr>
          <p:cNvPr id="54" name="Text 37"/>
          <p:cNvSpPr/>
          <p:nvPr/>
        </p:nvSpPr>
        <p:spPr>
          <a:xfrm>
            <a:off x="14200375" y="64770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Warrior</a:t>
            </a:r>
            <a:endParaRPr lang="en-US" sz="3200" dirty="0"/>
          </a:p>
        </p:txBody>
      </p:sp>
      <p:pic>
        <p:nvPicPr>
          <p:cNvPr id="55" name="Image 15" descr="preencoded.png">    </p:cNvPr>
          <p:cNvPicPr>
            <a:picLocks noChangeAspect="1"/>
          </p:cNvPicPr>
          <p:nvPr/>
        </p:nvPicPr>
        <p:blipFill>
          <a:blip r:embed="rId16"/>
          <a:stretch>
            <a:fillRect/>
          </a:stretch>
        </p:blipFill>
        <p:spPr>
          <a:xfrm>
            <a:off x="3353219" y="5067300"/>
            <a:ext cx="17680610" cy="12700"/>
          </a:xfrm>
          <a:prstGeom prst="rect">
            <a:avLst/>
          </a:prstGeom>
        </p:spPr>
      </p:pic>
      <p:pic>
        <p:nvPicPr>
          <p:cNvPr id="56" name="Image 16" descr="preencoded.png">    </p:cNvPr>
          <p:cNvPicPr>
            <a:picLocks noChangeAspect="1"/>
          </p:cNvPicPr>
          <p:nvPr/>
        </p:nvPicPr>
        <p:blipFill>
          <a:blip r:embed="rId17"/>
          <a:stretch>
            <a:fillRect/>
          </a:stretch>
        </p:blipFill>
        <p:spPr>
          <a:xfrm>
            <a:off x="13006426" y="4673600"/>
            <a:ext cx="12702" cy="406400"/>
          </a:xfrm>
          <a:prstGeom prst="rect">
            <a:avLst/>
          </a:prstGeom>
        </p:spPr>
      </p:pic>
      <p:pic>
        <p:nvPicPr>
          <p:cNvPr id="57" name="Image 17" descr="preencoded.png">    </p:cNvPr>
          <p:cNvPicPr>
            <a:picLocks noChangeAspect="1"/>
          </p:cNvPicPr>
          <p:nvPr/>
        </p:nvPicPr>
        <p:blipFill>
          <a:blip r:embed="rId18"/>
          <a:stretch>
            <a:fillRect/>
          </a:stretch>
        </p:blipFill>
        <p:spPr>
          <a:xfrm>
            <a:off x="3353219" y="5080000"/>
            <a:ext cx="12702" cy="419100"/>
          </a:xfrm>
          <a:prstGeom prst="rect">
            <a:avLst/>
          </a:prstGeom>
        </p:spPr>
      </p:pic>
      <p:pic>
        <p:nvPicPr>
          <p:cNvPr id="58" name="Image 18" descr="preencoded.png">    </p:cNvPr>
          <p:cNvPicPr>
            <a:picLocks noChangeAspect="1"/>
          </p:cNvPicPr>
          <p:nvPr/>
        </p:nvPicPr>
        <p:blipFill>
          <a:blip r:embed="rId19"/>
          <a:stretch>
            <a:fillRect/>
          </a:stretch>
        </p:blipFill>
        <p:spPr>
          <a:xfrm>
            <a:off x="9513489" y="5080000"/>
            <a:ext cx="12702" cy="419100"/>
          </a:xfrm>
          <a:prstGeom prst="rect">
            <a:avLst/>
          </a:prstGeom>
        </p:spPr>
      </p:pic>
      <p:pic>
        <p:nvPicPr>
          <p:cNvPr id="59" name="Image 19" descr="preencoded.png">    </p:cNvPr>
          <p:cNvPicPr>
            <a:picLocks noChangeAspect="1"/>
          </p:cNvPicPr>
          <p:nvPr/>
        </p:nvPicPr>
        <p:blipFill>
          <a:blip r:embed="rId20"/>
          <a:stretch>
            <a:fillRect/>
          </a:stretch>
        </p:blipFill>
        <p:spPr>
          <a:xfrm>
            <a:off x="15407026" y="5080000"/>
            <a:ext cx="12702" cy="419100"/>
          </a:xfrm>
          <a:prstGeom prst="rect">
            <a:avLst/>
          </a:prstGeom>
        </p:spPr>
      </p:pic>
      <p:pic>
        <p:nvPicPr>
          <p:cNvPr id="60" name="Image 20" descr="preencoded.png">    </p:cNvPr>
          <p:cNvPicPr>
            <a:picLocks noChangeAspect="1"/>
          </p:cNvPicPr>
          <p:nvPr/>
        </p:nvPicPr>
        <p:blipFill>
          <a:blip r:embed="rId21"/>
          <a:stretch>
            <a:fillRect/>
          </a:stretch>
        </p:blipFill>
        <p:spPr>
          <a:xfrm>
            <a:off x="21021127" y="5080000"/>
            <a:ext cx="12702" cy="419100"/>
          </a:xfrm>
          <a:prstGeom prst="rect">
            <a:avLst/>
          </a:prstGeom>
        </p:spPr>
      </p:pic>
      <p:pic>
        <p:nvPicPr>
          <p:cNvPr id="61" name="Image 21" descr="preencoded.png">    </p:cNvPr>
          <p:cNvPicPr>
            <a:picLocks noChangeAspect="1"/>
          </p:cNvPicPr>
          <p:nvPr/>
        </p:nvPicPr>
        <p:blipFill>
          <a:blip r:embed="rId22"/>
          <a:stretch>
            <a:fillRect/>
          </a:stretch>
        </p:blipFill>
        <p:spPr>
          <a:xfrm>
            <a:off x="9513489" y="6896100"/>
            <a:ext cx="12702" cy="4165600"/>
          </a:xfrm>
          <a:prstGeom prst="rect">
            <a:avLst/>
          </a:prstGeom>
        </p:spPr>
      </p:pic>
      <p:pic>
        <p:nvPicPr>
          <p:cNvPr id="62" name="Image 22" descr="preencoded.png">    </p:cNvPr>
          <p:cNvPicPr>
            <a:picLocks noChangeAspect="1"/>
          </p:cNvPicPr>
          <p:nvPr/>
        </p:nvPicPr>
        <p:blipFill>
          <a:blip r:embed="rId23"/>
          <a:stretch>
            <a:fillRect/>
          </a:stretch>
        </p:blipFill>
        <p:spPr>
          <a:xfrm>
            <a:off x="9322965" y="8585200"/>
            <a:ext cx="203225" cy="12700"/>
          </a:xfrm>
          <a:prstGeom prst="rect">
            <a:avLst/>
          </a:prstGeom>
        </p:spPr>
      </p:pic>
      <p:pic>
        <p:nvPicPr>
          <p:cNvPr id="63" name="Image 23" descr="preencoded.png">    </p:cNvPr>
          <p:cNvPicPr>
            <a:picLocks noChangeAspect="1"/>
          </p:cNvPicPr>
          <p:nvPr/>
        </p:nvPicPr>
        <p:blipFill>
          <a:blip r:embed="rId24"/>
          <a:stretch>
            <a:fillRect/>
          </a:stretch>
        </p:blipFill>
        <p:spPr>
          <a:xfrm>
            <a:off x="20830603" y="8585200"/>
            <a:ext cx="203225" cy="12700"/>
          </a:xfrm>
          <a:prstGeom prst="rect">
            <a:avLst/>
          </a:prstGeom>
        </p:spPr>
      </p:pic>
      <p:pic>
        <p:nvPicPr>
          <p:cNvPr id="64" name="Image 24" descr="preencoded.png">    </p:cNvPr>
          <p:cNvPicPr>
            <a:picLocks noChangeAspect="1"/>
          </p:cNvPicPr>
          <p:nvPr/>
        </p:nvPicPr>
        <p:blipFill>
          <a:blip r:embed="rId25"/>
          <a:stretch>
            <a:fillRect/>
          </a:stretch>
        </p:blipFill>
        <p:spPr>
          <a:xfrm>
            <a:off x="9322965" y="11049000"/>
            <a:ext cx="203225" cy="12700"/>
          </a:xfrm>
          <a:prstGeom prst="rect">
            <a:avLst/>
          </a:prstGeom>
        </p:spPr>
      </p:pic>
      <p:pic>
        <p:nvPicPr>
          <p:cNvPr id="65" name="Image 25" descr="preencoded.png">    </p:cNvPr>
          <p:cNvPicPr>
            <a:picLocks noChangeAspect="1"/>
          </p:cNvPicPr>
          <p:nvPr/>
        </p:nvPicPr>
        <p:blipFill>
          <a:blip r:embed="rId26"/>
          <a:stretch>
            <a:fillRect/>
          </a:stretch>
        </p:blipFill>
        <p:spPr>
          <a:xfrm>
            <a:off x="20830603" y="11049000"/>
            <a:ext cx="203225" cy="12700"/>
          </a:xfrm>
          <a:prstGeom prst="rect">
            <a:avLst/>
          </a:prstGeom>
        </p:spPr>
      </p:pic>
      <p:pic>
        <p:nvPicPr>
          <p:cNvPr id="66" name="Image 26" descr="preencoded.png">    </p:cNvPr>
          <p:cNvPicPr>
            <a:picLocks noChangeAspect="1"/>
          </p:cNvPicPr>
          <p:nvPr/>
        </p:nvPicPr>
        <p:blipFill>
          <a:blip r:embed="rId27"/>
          <a:stretch>
            <a:fillRect/>
          </a:stretch>
        </p:blipFill>
        <p:spPr>
          <a:xfrm>
            <a:off x="21021127" y="7035800"/>
            <a:ext cx="12702" cy="4025900"/>
          </a:xfrm>
          <a:prstGeom prst="rect">
            <a:avLst/>
          </a:prstGeom>
        </p:spPr>
      </p:pic>
      <p:sp>
        <p:nvSpPr>
          <p:cNvPr id="67" name="Text 38"/>
          <p:cNvSpPr/>
          <p:nvPr/>
        </p:nvSpPr>
        <p:spPr>
          <a:xfrm>
            <a:off x="7747968" y="12801600"/>
            <a:ext cx="9064700" cy="7450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Poppins Regular" pitchFamily="34" charset="0"/>
                <a:ea typeface="Poppins Regular" pitchFamily="34" charset="-122"/>
                <a:cs typeface="Poppins Regular" pitchFamily="34" charset="-120"/>
              </a:rPr>
              <a:t>To download more editable chart, </a:t>
            </a:r>
            <a:pPr algn="l">
              <a:spcAft>
                <a:spcPts val="4000"/>
              </a:spcAft>
            </a:pPr>
            <a:r>
              <a:rPr lang="en-US" sz="3200" u="sng" dirty="0">
                <a:solidFill>
                  <a:srgbClr val="000000">
                    <a:alpha val="100000"/>
                  </a:srgbClr>
                </a:solidFill>
                <a:latin typeface="Montserrat Regular" pitchFamily="34" charset="0"/>
                <a:ea typeface="Montserrat Regular" pitchFamily="34" charset="-122"/>
                <a:cs typeface="Montserrat Regular" pitchFamily="34" charset="-120"/>
                <a:hlinkClick r:id="rId28" invalidUrl="" action="" tgtFrame="" tooltip="Open https://eatemp.com/powerpoint-org-chart-template/" history="1" highlightClick="0" endSnd="0">
                  <a:extLst>
                    <a:ext uri="{A12FA001-AC4F-418D-AE19-62706E023703}">
                      <ahyp:hlinkClr xmlns:ahyp="http://schemas.microsoft.com/office/drawing/2018/hyperlinkcolor" val="tx"/>
                    </a:ext>
                  </a:extLst>
                </a:hlinkClick>
              </a:rPr>
              <a:t>click here</a:t>
            </a:r>
            <a:endParaRPr lang="en-US" sz="3200" dirty="0"/>
          </a:p>
        </p:txBody>
      </p:sp>
      <p:sp>
        <p:nvSpPr>
          <p:cNvPr id="68" name="Text 39"/>
          <p:cNvSpPr/>
          <p:nvPr/>
        </p:nvSpPr>
        <p:spPr>
          <a:xfrm>
            <a:off x="6985873" y="571500"/>
            <a:ext cx="10754011"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The Organization</a:t>
            </a:r>
            <a:endParaRPr lang="en-US" sz="8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8733656"/>
            <a:ext cx="5411503" cy="4982344"/>
          </a:xfrm>
          <a:prstGeom prst="rect">
            <a:avLst/>
          </a:prstGeom>
        </p:spPr>
      </p:pic>
      <p:pic>
        <p:nvPicPr>
          <p:cNvPr id="3" name="Image 1" descr="preencoded.png">    </p:cNvPr>
          <p:cNvPicPr>
            <a:picLocks noChangeAspect="1"/>
          </p:cNvPicPr>
          <p:nvPr/>
        </p:nvPicPr>
        <p:blipFill>
          <a:blip r:embed="rId2"/>
          <a:stretch>
            <a:fillRect/>
          </a:stretch>
        </p:blipFill>
        <p:spPr>
          <a:xfrm>
            <a:off x="19664591" y="0"/>
            <a:ext cx="4722457" cy="5526633"/>
          </a:xfrm>
          <a:prstGeom prst="rect">
            <a:avLst/>
          </a:prstGeom>
        </p:spPr>
      </p:pic>
      <p:pic>
        <p:nvPicPr>
          <p:cNvPr id="4" name="Image 2" descr="preencoded.png">    </p:cNvPr>
          <p:cNvPicPr>
            <a:picLocks noChangeAspect="1"/>
          </p:cNvPicPr>
          <p:nvPr/>
        </p:nvPicPr>
        <p:blipFill>
          <a:blip r:embed="rId3"/>
          <a:stretch>
            <a:fillRect/>
          </a:stretch>
        </p:blipFill>
        <p:spPr>
          <a:xfrm>
            <a:off x="19344518" y="3086100"/>
            <a:ext cx="1473384" cy="4013200"/>
          </a:xfrm>
          <a:prstGeom prst="rect">
            <a:avLst/>
          </a:prstGeom>
        </p:spPr>
      </p:pic>
      <p:pic>
        <p:nvPicPr>
          <p:cNvPr id="5" name="Image 3" descr="preencoded.png">    </p:cNvPr>
          <p:cNvPicPr>
            <a:picLocks noChangeAspect="1"/>
          </p:cNvPicPr>
          <p:nvPr/>
        </p:nvPicPr>
        <p:blipFill>
          <a:blip r:embed="rId4"/>
          <a:stretch>
            <a:fillRect/>
          </a:stretch>
        </p:blipFill>
        <p:spPr>
          <a:xfrm>
            <a:off x="3442130" y="2451100"/>
            <a:ext cx="6744543" cy="1257300"/>
          </a:xfrm>
          <a:prstGeom prst="rect">
            <a:avLst/>
          </a:prstGeom>
        </p:spPr>
      </p:pic>
      <p:pic>
        <p:nvPicPr>
          <p:cNvPr id="6" name="Image 4" descr="preencoded.png">    </p:cNvPr>
          <p:cNvPicPr>
            <a:picLocks noChangeAspect="1"/>
          </p:cNvPicPr>
          <p:nvPr/>
        </p:nvPicPr>
        <p:blipFill>
          <a:blip r:embed="rId5"/>
          <a:stretch>
            <a:fillRect/>
          </a:stretch>
        </p:blipFill>
        <p:spPr>
          <a:xfrm>
            <a:off x="13844730" y="10375900"/>
            <a:ext cx="1994149" cy="1993900"/>
          </a:xfrm>
          <a:prstGeom prst="rect">
            <a:avLst/>
          </a:prstGeom>
        </p:spPr>
      </p:pic>
      <p:pic>
        <p:nvPicPr>
          <p:cNvPr id="7" name="Image 5" descr="preencoded.png">    </p:cNvPr>
          <p:cNvPicPr>
            <a:picLocks noChangeAspect="1"/>
          </p:cNvPicPr>
          <p:nvPr/>
        </p:nvPicPr>
        <p:blipFill>
          <a:blip r:embed="rId6"/>
          <a:stretch>
            <a:fillRect/>
          </a:stretch>
        </p:blipFill>
        <p:spPr>
          <a:xfrm>
            <a:off x="12841305" y="10375900"/>
            <a:ext cx="1994149" cy="19939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0" name="Shape 1"/>
          <p:cNvSpPr/>
          <p:nvPr/>
        </p:nvSpPr>
        <p:spPr>
          <a:xfrm>
            <a:off x="558870" y="1930400"/>
            <a:ext cx="11939492" cy="9448800"/>
          </a:xfrm>
          <a:prstGeom prst="roundRect">
            <a:avLst>
              <a:gd name="adj" fmla="val 13452"/>
            </a:avLst>
          </a:prstGeom>
          <a:noFill/>
          <a:ln/>
        </p:spPr>
      </p:sp>
      <p:sp>
        <p:nvSpPr>
          <p:cNvPr id="11" name="Text 2"/>
          <p:cNvSpPr/>
          <p:nvPr/>
        </p:nvSpPr>
        <p:spPr>
          <a:xfrm>
            <a:off x="1371771" y="2743200"/>
            <a:ext cx="10652398" cy="3386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Thank you for choosing EaTemp</a:t>
            </a:r>
            <a:endParaRPr lang="en-US" sz="8000" dirty="0"/>
          </a:p>
        </p:txBody>
      </p:sp>
      <p:sp>
        <p:nvSpPr>
          <p:cNvPr id="12" name="Text 3"/>
          <p:cNvSpPr/>
          <p:nvPr/>
        </p:nvSpPr>
        <p:spPr>
          <a:xfrm>
            <a:off x="1371771" y="6400800"/>
            <a:ext cx="10449173" cy="430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As a new website, we rely on your support to grow, so please help us by sharing our site with your friends and colleagues. </a:t>
            </a:r>
            <a:endParaRPr lang="en-US" sz="3200" dirty="0"/>
          </a:p>
        </p:txBody>
      </p:sp>
      <p:sp>
        <p:nvSpPr>
          <p:cNvPr id="13" name="Text 4"/>
          <p:cNvSpPr/>
          <p:nvPr/>
        </p:nvSpPr>
        <p:spPr>
          <a:xfrm rot="16200000">
            <a:off x="22199488" y="8338542"/>
            <a:ext cx="3645356" cy="469900"/>
          </a:xfrm>
          <a:prstGeom prst="rect">
            <a:avLst/>
          </a:prstGeom>
          <a:noFill/>
          <a:ln/>
        </p:spPr>
        <p:txBody>
          <a:bodyPr wrap="square" lIns="0" tIns="0" rIns="0" bIns="0" rtlCol="0" anchor="t"/>
          <a:lstStyle/>
          <a:p>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a:spcAft>
                <a:spcPts val="4000"/>
              </a:spcAft>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8" invalidUrl="" action="" tgtFrame="" tooltip="Open https://unsplash.com/" history="1" highlightClick="0" endSnd="0">
                  <a:extLst>
                    <a:ext uri="{A12FA001-AC4F-418D-AE19-62706E023703}">
                      <ahyp:hlinkClr xmlns:ahyp="http://schemas.microsoft.com/office/drawing/2018/hyperlinkcolor" val="tx"/>
                    </a:ext>
                  </a:extLst>
                </a:hlinkClick>
              </a:rPr>
              <a:t>Unsplash</a:t>
            </a:r>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pic>
        <p:nvPicPr>
          <p:cNvPr id="14" name="Image 7" descr="preencoded.png">    </p:cNvPr>
          <p:cNvPicPr>
            <a:picLocks noChangeAspect="1"/>
          </p:cNvPicPr>
          <p:nvPr/>
        </p:nvPicPr>
        <p:blipFill>
          <a:blip r:embed="rId9"/>
          <a:stretch>
            <a:fillRect/>
          </a:stretch>
        </p:blipFill>
        <p:spPr>
          <a:xfrm>
            <a:off x="11977597" y="1676400"/>
            <a:ext cx="11812476" cy="10642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807091" y="0"/>
            <a:ext cx="5579957" cy="5995023"/>
          </a:xfrm>
          <a:prstGeom prst="rect">
            <a:avLst/>
          </a:prstGeom>
        </p:spPr>
      </p:pic>
      <p:pic>
        <p:nvPicPr>
          <p:cNvPr id="3" name="Image 1" descr="preencoded.png">    </p:cNvPr>
          <p:cNvPicPr>
            <a:picLocks noChangeAspect="1"/>
          </p:cNvPicPr>
          <p:nvPr/>
        </p:nvPicPr>
        <p:blipFill>
          <a:blip r:embed="rId2"/>
          <a:stretch>
            <a:fillRect/>
          </a:stretch>
        </p:blipFill>
        <p:spPr>
          <a:xfrm>
            <a:off x="546168" y="2044700"/>
            <a:ext cx="1994149" cy="1993900"/>
          </a:xfrm>
          <a:prstGeom prst="rect">
            <a:avLst/>
          </a:prstGeom>
        </p:spPr>
      </p:pic>
      <p:pic>
        <p:nvPicPr>
          <p:cNvPr id="4" name="Image 2" descr="preencoded.png">    </p:cNvPr>
          <p:cNvPicPr>
            <a:picLocks noChangeAspect="1"/>
          </p:cNvPicPr>
          <p:nvPr/>
        </p:nvPicPr>
        <p:blipFill>
          <a:blip r:embed="rId3"/>
          <a:stretch>
            <a:fillRect/>
          </a:stretch>
        </p:blipFill>
        <p:spPr>
          <a:xfrm>
            <a:off x="546168" y="3048000"/>
            <a:ext cx="1994149" cy="1993900"/>
          </a:xfrm>
          <a:prstGeom prst="rect">
            <a:avLst/>
          </a:prstGeom>
        </p:spPr>
      </p:pic>
      <p:pic>
        <p:nvPicPr>
          <p:cNvPr id="5" name="Image 3" descr="preencoded.png">    </p:cNvPr>
          <p:cNvPicPr>
            <a:picLocks noChangeAspect="1"/>
          </p:cNvPicPr>
          <p:nvPr/>
        </p:nvPicPr>
        <p:blipFill>
          <a:blip r:embed="rId4"/>
          <a:stretch>
            <a:fillRect/>
          </a:stretch>
        </p:blipFill>
        <p:spPr>
          <a:xfrm>
            <a:off x="0" y="10534495"/>
            <a:ext cx="3298533" cy="3181505"/>
          </a:xfrm>
          <a:prstGeom prst="rect">
            <a:avLst/>
          </a:prstGeom>
        </p:spPr>
      </p:pic>
      <p:pic>
        <p:nvPicPr>
          <p:cNvPr id="6" name="Image 4" descr="preencoded.png">    </p:cNvPr>
          <p:cNvPicPr>
            <a:picLocks noChangeAspect="1"/>
          </p:cNvPicPr>
          <p:nvPr/>
        </p:nvPicPr>
        <p:blipFill>
          <a:blip r:embed="rId5"/>
          <a:stretch>
            <a:fillRect/>
          </a:stretch>
        </p:blipFill>
        <p:spPr>
          <a:xfrm>
            <a:off x="2151397" y="10241031"/>
            <a:ext cx="1985839" cy="1985590"/>
          </a:xfrm>
          <a:prstGeom prst="rect">
            <a:avLst/>
          </a:prstGeom>
        </p:spPr>
      </p:pic>
      <p:pic>
        <p:nvPicPr>
          <p:cNvPr id="7" name="Image 5" descr="preencoded.png">    </p:cNvPr>
          <p:cNvPicPr>
            <a:picLocks noChangeAspect="1"/>
          </p:cNvPicPr>
          <p:nvPr/>
        </p:nvPicPr>
        <p:blipFill>
          <a:blip r:embed="rId6"/>
          <a:stretch>
            <a:fillRect/>
          </a:stretch>
        </p:blipFill>
        <p:spPr>
          <a:xfrm>
            <a:off x="800200" y="7226300"/>
            <a:ext cx="1473384" cy="40132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0" name="Text 1"/>
          <p:cNvSpPr/>
          <p:nvPr/>
        </p:nvSpPr>
        <p:spPr>
          <a:xfrm>
            <a:off x="4864708" y="0"/>
            <a:ext cx="15199566"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Table of Contents</a:t>
            </a:r>
            <a:endParaRPr lang="en-US" sz="12800" dirty="0"/>
          </a:p>
        </p:txBody>
      </p:sp>
      <p:sp>
        <p:nvSpPr>
          <p:cNvPr id="11" name="Shape 2"/>
          <p:cNvSpPr/>
          <p:nvPr/>
        </p:nvSpPr>
        <p:spPr>
          <a:xfrm>
            <a:off x="9958045" y="2921000"/>
            <a:ext cx="7316114" cy="1625600"/>
          </a:xfrm>
          <a:prstGeom prst="rect">
            <a:avLst/>
          </a:prstGeom>
          <a:noFill/>
          <a:ln/>
        </p:spPr>
      </p:sp>
      <p:sp>
        <p:nvSpPr>
          <p:cNvPr id="12" name="Shape 3"/>
          <p:cNvSpPr/>
          <p:nvPr/>
        </p:nvSpPr>
        <p:spPr>
          <a:xfrm>
            <a:off x="9958045" y="2921000"/>
            <a:ext cx="1625803" cy="1625600"/>
          </a:xfrm>
          <a:prstGeom prst="roundRect">
            <a:avLst>
              <a:gd name="adj" fmla="val 781313"/>
            </a:avLst>
          </a:prstGeom>
          <a:solidFill>
            <a:srgbClr val="FF7140">
              <a:alpha val="100000"/>
            </a:srgbClr>
          </a:solidFill>
          <a:ln/>
        </p:spPr>
      </p:sp>
      <p:sp>
        <p:nvSpPr>
          <p:cNvPr id="13" name="Text 4"/>
          <p:cNvSpPr/>
          <p:nvPr/>
        </p:nvSpPr>
        <p:spPr>
          <a:xfrm>
            <a:off x="10351794" y="3175000"/>
            <a:ext cx="838305"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01</a:t>
            </a:r>
            <a:endParaRPr lang="en-US" sz="4800" dirty="0"/>
          </a:p>
        </p:txBody>
      </p:sp>
      <p:sp>
        <p:nvSpPr>
          <p:cNvPr id="14" name="Shape 5"/>
          <p:cNvSpPr/>
          <p:nvPr/>
        </p:nvSpPr>
        <p:spPr>
          <a:xfrm>
            <a:off x="11787073" y="2921000"/>
            <a:ext cx="5487086" cy="1625600"/>
          </a:xfrm>
          <a:prstGeom prst="rect">
            <a:avLst/>
          </a:prstGeom>
          <a:noFill/>
          <a:ln/>
        </p:spPr>
      </p:sp>
      <p:sp>
        <p:nvSpPr>
          <p:cNvPr id="15" name="Text 6"/>
          <p:cNvSpPr/>
          <p:nvPr/>
        </p:nvSpPr>
        <p:spPr>
          <a:xfrm>
            <a:off x="11787073" y="29210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Introduction</a:t>
            </a:r>
            <a:endParaRPr lang="en-US" sz="4800" dirty="0"/>
          </a:p>
        </p:txBody>
      </p:sp>
      <p:sp>
        <p:nvSpPr>
          <p:cNvPr id="16" name="Text 7"/>
          <p:cNvSpPr/>
          <p:nvPr/>
        </p:nvSpPr>
        <p:spPr>
          <a:xfrm>
            <a:off x="11787073" y="39370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Extraordinary Realm</a:t>
            </a:r>
            <a:endParaRPr lang="en-US" sz="3200" dirty="0"/>
          </a:p>
        </p:txBody>
      </p:sp>
      <p:sp>
        <p:nvSpPr>
          <p:cNvPr id="17" name="Shape 8"/>
          <p:cNvSpPr/>
          <p:nvPr/>
        </p:nvSpPr>
        <p:spPr>
          <a:xfrm>
            <a:off x="16207226" y="4546600"/>
            <a:ext cx="7316114" cy="1625600"/>
          </a:xfrm>
          <a:prstGeom prst="rect">
            <a:avLst/>
          </a:prstGeom>
          <a:noFill/>
          <a:ln/>
        </p:spPr>
      </p:sp>
      <p:sp>
        <p:nvSpPr>
          <p:cNvPr id="18" name="Shape 9"/>
          <p:cNvSpPr/>
          <p:nvPr/>
        </p:nvSpPr>
        <p:spPr>
          <a:xfrm>
            <a:off x="16207226" y="4546600"/>
            <a:ext cx="1625803" cy="1625600"/>
          </a:xfrm>
          <a:prstGeom prst="roundRect">
            <a:avLst>
              <a:gd name="adj" fmla="val 781313"/>
            </a:avLst>
          </a:prstGeom>
          <a:solidFill>
            <a:srgbClr val="FF7140">
              <a:alpha val="100000"/>
            </a:srgbClr>
          </a:solidFill>
          <a:ln/>
        </p:spPr>
      </p:sp>
      <p:sp>
        <p:nvSpPr>
          <p:cNvPr id="19" name="Text 10"/>
          <p:cNvSpPr/>
          <p:nvPr/>
        </p:nvSpPr>
        <p:spPr>
          <a:xfrm>
            <a:off x="16543818" y="4800600"/>
            <a:ext cx="952619"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02</a:t>
            </a:r>
            <a:endParaRPr lang="en-US" sz="4800" dirty="0"/>
          </a:p>
        </p:txBody>
      </p:sp>
      <p:sp>
        <p:nvSpPr>
          <p:cNvPr id="20" name="Shape 11"/>
          <p:cNvSpPr/>
          <p:nvPr/>
        </p:nvSpPr>
        <p:spPr>
          <a:xfrm>
            <a:off x="18036254" y="4546600"/>
            <a:ext cx="5487086" cy="1625600"/>
          </a:xfrm>
          <a:prstGeom prst="rect">
            <a:avLst/>
          </a:prstGeom>
          <a:noFill/>
          <a:ln/>
        </p:spPr>
      </p:sp>
      <p:sp>
        <p:nvSpPr>
          <p:cNvPr id="21" name="Text 12"/>
          <p:cNvSpPr/>
          <p:nvPr/>
        </p:nvSpPr>
        <p:spPr>
          <a:xfrm>
            <a:off x="18036254" y="45466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Encounters</a:t>
            </a:r>
            <a:endParaRPr lang="en-US" sz="4800" dirty="0"/>
          </a:p>
        </p:txBody>
      </p:sp>
      <p:sp>
        <p:nvSpPr>
          <p:cNvPr id="22" name="Text 13"/>
          <p:cNvSpPr/>
          <p:nvPr/>
        </p:nvSpPr>
        <p:spPr>
          <a:xfrm>
            <a:off x="18036254" y="55626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Unicorn Sightings</a:t>
            </a:r>
            <a:endParaRPr lang="en-US" sz="3200" dirty="0"/>
          </a:p>
        </p:txBody>
      </p:sp>
      <p:sp>
        <p:nvSpPr>
          <p:cNvPr id="23" name="Shape 14"/>
          <p:cNvSpPr/>
          <p:nvPr/>
        </p:nvSpPr>
        <p:spPr>
          <a:xfrm>
            <a:off x="9958045" y="5905500"/>
            <a:ext cx="7316114" cy="1625600"/>
          </a:xfrm>
          <a:prstGeom prst="rect">
            <a:avLst/>
          </a:prstGeom>
          <a:noFill/>
          <a:ln/>
        </p:spPr>
      </p:sp>
      <p:sp>
        <p:nvSpPr>
          <p:cNvPr id="24" name="Shape 15"/>
          <p:cNvSpPr/>
          <p:nvPr/>
        </p:nvSpPr>
        <p:spPr>
          <a:xfrm>
            <a:off x="9958045" y="5905500"/>
            <a:ext cx="1625803" cy="1625600"/>
          </a:xfrm>
          <a:prstGeom prst="roundRect">
            <a:avLst>
              <a:gd name="adj" fmla="val 781313"/>
            </a:avLst>
          </a:prstGeom>
          <a:solidFill>
            <a:srgbClr val="054154">
              <a:alpha val="100000"/>
            </a:srgbClr>
          </a:solidFill>
          <a:ln/>
        </p:spPr>
      </p:sp>
      <p:sp>
        <p:nvSpPr>
          <p:cNvPr id="25" name="Text 16"/>
          <p:cNvSpPr/>
          <p:nvPr/>
        </p:nvSpPr>
        <p:spPr>
          <a:xfrm>
            <a:off x="10281935" y="6159500"/>
            <a:ext cx="978022"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03</a:t>
            </a:r>
            <a:endParaRPr lang="en-US" sz="4800" dirty="0"/>
          </a:p>
        </p:txBody>
      </p:sp>
      <p:sp>
        <p:nvSpPr>
          <p:cNvPr id="26" name="Shape 17"/>
          <p:cNvSpPr/>
          <p:nvPr/>
        </p:nvSpPr>
        <p:spPr>
          <a:xfrm>
            <a:off x="11787073" y="5905500"/>
            <a:ext cx="5487086" cy="1625600"/>
          </a:xfrm>
          <a:prstGeom prst="rect">
            <a:avLst/>
          </a:prstGeom>
          <a:noFill/>
          <a:ln/>
        </p:spPr>
      </p:sp>
      <p:sp>
        <p:nvSpPr>
          <p:cNvPr id="27" name="Text 18"/>
          <p:cNvSpPr/>
          <p:nvPr/>
        </p:nvSpPr>
        <p:spPr>
          <a:xfrm>
            <a:off x="11787073" y="59055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Wonders</a:t>
            </a:r>
            <a:endParaRPr lang="en-US" sz="4800" dirty="0"/>
          </a:p>
        </p:txBody>
      </p:sp>
      <p:sp>
        <p:nvSpPr>
          <p:cNvPr id="28" name="Text 19"/>
          <p:cNvSpPr/>
          <p:nvPr/>
        </p:nvSpPr>
        <p:spPr>
          <a:xfrm>
            <a:off x="11787073" y="69215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Wishes Granted</a:t>
            </a:r>
            <a:endParaRPr lang="en-US" sz="3200" dirty="0"/>
          </a:p>
        </p:txBody>
      </p:sp>
      <p:sp>
        <p:nvSpPr>
          <p:cNvPr id="29" name="Shape 20"/>
          <p:cNvSpPr/>
          <p:nvPr/>
        </p:nvSpPr>
        <p:spPr>
          <a:xfrm>
            <a:off x="16207226" y="7531100"/>
            <a:ext cx="7316114" cy="1625600"/>
          </a:xfrm>
          <a:prstGeom prst="rect">
            <a:avLst/>
          </a:prstGeom>
          <a:noFill/>
          <a:ln/>
        </p:spPr>
      </p:sp>
      <p:sp>
        <p:nvSpPr>
          <p:cNvPr id="30" name="Shape 21"/>
          <p:cNvSpPr/>
          <p:nvPr/>
        </p:nvSpPr>
        <p:spPr>
          <a:xfrm>
            <a:off x="16207226" y="7531100"/>
            <a:ext cx="1625803" cy="1625600"/>
          </a:xfrm>
          <a:prstGeom prst="roundRect">
            <a:avLst>
              <a:gd name="adj" fmla="val 781313"/>
            </a:avLst>
          </a:prstGeom>
          <a:solidFill>
            <a:srgbClr val="054154">
              <a:alpha val="100000"/>
            </a:srgbClr>
          </a:solidFill>
          <a:ln/>
        </p:spPr>
      </p:sp>
      <p:sp>
        <p:nvSpPr>
          <p:cNvPr id="31" name="Text 22"/>
          <p:cNvSpPr/>
          <p:nvPr/>
        </p:nvSpPr>
        <p:spPr>
          <a:xfrm>
            <a:off x="16512064" y="7785100"/>
            <a:ext cx="1016127"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04</a:t>
            </a:r>
            <a:endParaRPr lang="en-US" sz="4800" dirty="0"/>
          </a:p>
        </p:txBody>
      </p:sp>
      <p:sp>
        <p:nvSpPr>
          <p:cNvPr id="32" name="Shape 23"/>
          <p:cNvSpPr/>
          <p:nvPr/>
        </p:nvSpPr>
        <p:spPr>
          <a:xfrm>
            <a:off x="18036254" y="7531100"/>
            <a:ext cx="5487086" cy="1625600"/>
          </a:xfrm>
          <a:prstGeom prst="rect">
            <a:avLst/>
          </a:prstGeom>
          <a:noFill/>
          <a:ln/>
        </p:spPr>
      </p:sp>
      <p:sp>
        <p:nvSpPr>
          <p:cNvPr id="33" name="Text 24"/>
          <p:cNvSpPr/>
          <p:nvPr/>
        </p:nvSpPr>
        <p:spPr>
          <a:xfrm>
            <a:off x="18036254" y="75311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Magic</a:t>
            </a:r>
            <a:endParaRPr lang="en-US" sz="4800" dirty="0"/>
          </a:p>
        </p:txBody>
      </p:sp>
      <p:sp>
        <p:nvSpPr>
          <p:cNvPr id="34" name="Text 25"/>
          <p:cNvSpPr/>
          <p:nvPr/>
        </p:nvSpPr>
        <p:spPr>
          <a:xfrm>
            <a:off x="18036254" y="85471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Spellcasting</a:t>
            </a:r>
            <a:endParaRPr lang="en-US" sz="3200" dirty="0"/>
          </a:p>
        </p:txBody>
      </p:sp>
      <p:sp>
        <p:nvSpPr>
          <p:cNvPr id="35" name="Shape 26"/>
          <p:cNvSpPr/>
          <p:nvPr/>
        </p:nvSpPr>
        <p:spPr>
          <a:xfrm>
            <a:off x="9958045" y="8890000"/>
            <a:ext cx="7316114" cy="1625600"/>
          </a:xfrm>
          <a:prstGeom prst="rect">
            <a:avLst/>
          </a:prstGeom>
          <a:noFill/>
          <a:ln/>
        </p:spPr>
      </p:sp>
      <p:sp>
        <p:nvSpPr>
          <p:cNvPr id="36" name="Shape 27"/>
          <p:cNvSpPr/>
          <p:nvPr/>
        </p:nvSpPr>
        <p:spPr>
          <a:xfrm>
            <a:off x="9958045" y="8890000"/>
            <a:ext cx="1625803" cy="1625600"/>
          </a:xfrm>
          <a:prstGeom prst="roundRect">
            <a:avLst>
              <a:gd name="adj" fmla="val 781313"/>
            </a:avLst>
          </a:prstGeom>
          <a:solidFill>
            <a:srgbClr val="054154">
              <a:alpha val="100000"/>
            </a:srgbClr>
          </a:solidFill>
          <a:ln/>
        </p:spPr>
      </p:sp>
      <p:sp>
        <p:nvSpPr>
          <p:cNvPr id="37" name="Text 28"/>
          <p:cNvSpPr/>
          <p:nvPr/>
        </p:nvSpPr>
        <p:spPr>
          <a:xfrm>
            <a:off x="10269233" y="9144000"/>
            <a:ext cx="1003425"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05</a:t>
            </a:r>
            <a:endParaRPr lang="en-US" sz="4800" dirty="0"/>
          </a:p>
        </p:txBody>
      </p:sp>
      <p:sp>
        <p:nvSpPr>
          <p:cNvPr id="38" name="Shape 29"/>
          <p:cNvSpPr/>
          <p:nvPr/>
        </p:nvSpPr>
        <p:spPr>
          <a:xfrm>
            <a:off x="11787073" y="8890000"/>
            <a:ext cx="5487086" cy="1625600"/>
          </a:xfrm>
          <a:prstGeom prst="rect">
            <a:avLst/>
          </a:prstGeom>
          <a:noFill/>
          <a:ln/>
        </p:spPr>
      </p:sp>
      <p:sp>
        <p:nvSpPr>
          <p:cNvPr id="39" name="Text 30"/>
          <p:cNvSpPr/>
          <p:nvPr/>
        </p:nvSpPr>
        <p:spPr>
          <a:xfrm>
            <a:off x="11787073" y="88900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Adventure</a:t>
            </a:r>
            <a:endParaRPr lang="en-US" sz="4800" dirty="0"/>
          </a:p>
        </p:txBody>
      </p:sp>
      <p:sp>
        <p:nvSpPr>
          <p:cNvPr id="40" name="Text 31"/>
          <p:cNvSpPr/>
          <p:nvPr/>
        </p:nvSpPr>
        <p:spPr>
          <a:xfrm>
            <a:off x="11787073" y="99060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Happily Ever After</a:t>
            </a:r>
            <a:endParaRPr lang="en-US" sz="3200" dirty="0"/>
          </a:p>
        </p:txBody>
      </p:sp>
      <p:sp>
        <p:nvSpPr>
          <p:cNvPr id="41" name="Shape 32"/>
          <p:cNvSpPr/>
          <p:nvPr/>
        </p:nvSpPr>
        <p:spPr>
          <a:xfrm>
            <a:off x="16207226" y="10515600"/>
            <a:ext cx="7316114" cy="1625600"/>
          </a:xfrm>
          <a:prstGeom prst="rect">
            <a:avLst/>
          </a:prstGeom>
          <a:noFill/>
          <a:ln/>
        </p:spPr>
      </p:sp>
      <p:sp>
        <p:nvSpPr>
          <p:cNvPr id="42" name="Shape 33"/>
          <p:cNvSpPr/>
          <p:nvPr/>
        </p:nvSpPr>
        <p:spPr>
          <a:xfrm>
            <a:off x="16207226" y="10515600"/>
            <a:ext cx="1625803" cy="1625600"/>
          </a:xfrm>
          <a:prstGeom prst="roundRect">
            <a:avLst>
              <a:gd name="adj" fmla="val 781313"/>
            </a:avLst>
          </a:prstGeom>
          <a:solidFill>
            <a:srgbClr val="FF7140">
              <a:alpha val="100000"/>
            </a:srgbClr>
          </a:solidFill>
          <a:ln/>
        </p:spPr>
      </p:sp>
      <p:sp>
        <p:nvSpPr>
          <p:cNvPr id="43" name="Text 34"/>
          <p:cNvSpPr/>
          <p:nvPr/>
        </p:nvSpPr>
        <p:spPr>
          <a:xfrm>
            <a:off x="16524765" y="10769600"/>
            <a:ext cx="990724"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06</a:t>
            </a:r>
            <a:endParaRPr lang="en-US" sz="4800" dirty="0"/>
          </a:p>
        </p:txBody>
      </p:sp>
      <p:sp>
        <p:nvSpPr>
          <p:cNvPr id="44" name="Shape 35"/>
          <p:cNvSpPr/>
          <p:nvPr/>
        </p:nvSpPr>
        <p:spPr>
          <a:xfrm>
            <a:off x="18036254" y="10515600"/>
            <a:ext cx="5487086" cy="1625600"/>
          </a:xfrm>
          <a:prstGeom prst="rect">
            <a:avLst/>
          </a:prstGeom>
          <a:noFill/>
          <a:ln/>
        </p:spPr>
      </p:sp>
      <p:sp>
        <p:nvSpPr>
          <p:cNvPr id="45" name="Text 36"/>
          <p:cNvSpPr/>
          <p:nvPr/>
        </p:nvSpPr>
        <p:spPr>
          <a:xfrm>
            <a:off x="18036254" y="105156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Conclusion</a:t>
            </a:r>
            <a:endParaRPr lang="en-US" sz="4800" dirty="0"/>
          </a:p>
        </p:txBody>
      </p:sp>
      <p:sp>
        <p:nvSpPr>
          <p:cNvPr id="46" name="Text 37"/>
          <p:cNvSpPr/>
          <p:nvPr/>
        </p:nvSpPr>
        <p:spPr>
          <a:xfrm>
            <a:off x="18036254" y="115316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Embrace the Fantasy</a:t>
            </a:r>
            <a:endParaRPr lang="en-US" sz="3200" dirty="0"/>
          </a:p>
        </p:txBody>
      </p:sp>
      <p:pic>
        <p:nvPicPr>
          <p:cNvPr id="47" name="Image 7" descr="preencoded.png">    </p:cNvPr>
          <p:cNvPicPr>
            <a:picLocks noChangeAspect="1"/>
          </p:cNvPicPr>
          <p:nvPr/>
        </p:nvPicPr>
        <p:blipFill>
          <a:blip r:embed="rId8"/>
          <a:stretch>
            <a:fillRect/>
          </a:stretch>
        </p:blipFill>
        <p:spPr>
          <a:xfrm>
            <a:off x="635079" y="3352800"/>
            <a:ext cx="8510064" cy="85471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602026" cy="5652123"/>
          </a:xfrm>
          <a:prstGeom prst="rect">
            <a:avLst/>
          </a:prstGeom>
        </p:spPr>
      </p:pic>
      <p:pic>
        <p:nvPicPr>
          <p:cNvPr id="3" name="Image 1" descr="preencoded.png">    </p:cNvPr>
          <p:cNvPicPr>
            <a:picLocks noChangeAspect="1"/>
          </p:cNvPicPr>
          <p:nvPr/>
        </p:nvPicPr>
        <p:blipFill>
          <a:blip r:embed="rId2"/>
          <a:stretch>
            <a:fillRect/>
          </a:stretch>
        </p:blipFill>
        <p:spPr>
          <a:xfrm>
            <a:off x="1257457" y="4140200"/>
            <a:ext cx="1473384" cy="4013200"/>
          </a:xfrm>
          <a:prstGeom prst="rect">
            <a:avLst/>
          </a:prstGeom>
        </p:spPr>
      </p:pic>
      <p:pic>
        <p:nvPicPr>
          <p:cNvPr id="4" name="Image 2" descr="preencoded.png">    </p:cNvPr>
          <p:cNvPicPr>
            <a:picLocks noChangeAspect="1"/>
          </p:cNvPicPr>
          <p:nvPr/>
        </p:nvPicPr>
        <p:blipFill>
          <a:blip r:embed="rId3"/>
          <a:stretch>
            <a:fillRect/>
          </a:stretch>
        </p:blipFill>
        <p:spPr>
          <a:xfrm>
            <a:off x="16473959" y="11391900"/>
            <a:ext cx="6744543" cy="12573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Text 1"/>
          <p:cNvSpPr/>
          <p:nvPr/>
        </p:nvSpPr>
        <p:spPr>
          <a:xfrm>
            <a:off x="2959470" y="2743200"/>
            <a:ext cx="16418919"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The Realm of the Extraordinary</a:t>
            </a:r>
            <a:endParaRPr lang="en-US" sz="8000" dirty="0"/>
          </a:p>
        </p:txBody>
      </p:sp>
      <p:sp>
        <p:nvSpPr>
          <p:cNvPr id="8" name="Text 2"/>
          <p:cNvSpPr/>
          <p:nvPr/>
        </p:nvSpPr>
        <p:spPr>
          <a:xfrm>
            <a:off x="2959470"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lang="en-US" sz="3200" dirty="0"/>
          </a:p>
        </p:txBody>
      </p:sp>
      <p:sp>
        <p:nvSpPr>
          <p:cNvPr id="9" name="Text 3"/>
          <p:cNvSpPr/>
          <p:nvPr/>
        </p:nvSpPr>
        <p:spPr>
          <a:xfrm>
            <a:off x="12701588"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236719" cy="3541111"/>
          </a:xfrm>
          <a:prstGeom prst="rect">
            <a:avLst/>
          </a:prstGeom>
        </p:spPr>
      </p:pic>
      <p:pic>
        <p:nvPicPr>
          <p:cNvPr id="3" name="Image 1" descr="preencoded.png">    </p:cNvPr>
          <p:cNvPicPr>
            <a:picLocks noChangeAspect="1"/>
          </p:cNvPicPr>
          <p:nvPr/>
        </p:nvPicPr>
        <p:blipFill>
          <a:blip r:embed="rId2"/>
          <a:stretch>
            <a:fillRect/>
          </a:stretch>
        </p:blipFill>
        <p:spPr>
          <a:xfrm>
            <a:off x="20707786" y="0"/>
            <a:ext cx="3679262" cy="3922111"/>
          </a:xfrm>
          <a:prstGeom prst="rect">
            <a:avLst/>
          </a:prstGeom>
        </p:spPr>
      </p:pic>
      <p:pic>
        <p:nvPicPr>
          <p:cNvPr id="4" name="Image 2" descr="preencoded.png">    </p:cNvPr>
          <p:cNvPicPr>
            <a:picLocks noChangeAspect="1"/>
          </p:cNvPicPr>
          <p:nvPr/>
        </p:nvPicPr>
        <p:blipFill>
          <a:blip r:embed="rId3"/>
          <a:stretch>
            <a:fillRect/>
          </a:stretch>
        </p:blipFill>
        <p:spPr>
          <a:xfrm>
            <a:off x="19480275" y="8886037"/>
            <a:ext cx="4906773" cy="4829963"/>
          </a:xfrm>
          <a:prstGeom prst="rect">
            <a:avLst/>
          </a:prstGeom>
        </p:spPr>
      </p:pic>
      <p:pic>
        <p:nvPicPr>
          <p:cNvPr id="5" name="Image 3" descr="preencoded.png">    </p:cNvPr>
          <p:cNvPicPr>
            <a:picLocks noChangeAspect="1"/>
          </p:cNvPicPr>
          <p:nvPr/>
        </p:nvPicPr>
        <p:blipFill>
          <a:blip r:embed="rId4"/>
          <a:stretch>
            <a:fillRect/>
          </a:stretch>
        </p:blipFill>
        <p:spPr>
          <a:xfrm>
            <a:off x="13374772" y="482600"/>
            <a:ext cx="4013702" cy="1473200"/>
          </a:xfrm>
          <a:prstGeom prst="rect">
            <a:avLst/>
          </a:prstGeom>
        </p:spPr>
      </p:pic>
      <p:pic>
        <p:nvPicPr>
          <p:cNvPr id="6" name="Image 4" descr="preencoded.png">    </p:cNvPr>
          <p:cNvPicPr>
            <a:picLocks noChangeAspect="1"/>
          </p:cNvPicPr>
          <p:nvPr/>
        </p:nvPicPr>
        <p:blipFill>
          <a:blip r:embed="rId5"/>
          <a:stretch>
            <a:fillRect/>
          </a:stretch>
        </p:blipFill>
        <p:spPr>
          <a:xfrm>
            <a:off x="990724" y="11328400"/>
            <a:ext cx="6744543" cy="12573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pic>
        <p:nvPicPr>
          <p:cNvPr id="9" name="Image 6" descr="preencoded.png">    </p:cNvPr>
          <p:cNvPicPr>
            <a:picLocks noChangeAspect="1"/>
          </p:cNvPicPr>
          <p:nvPr/>
        </p:nvPicPr>
        <p:blipFill>
          <a:blip r:embed="rId7"/>
          <a:stretch>
            <a:fillRect/>
          </a:stretch>
        </p:blipFill>
        <p:spPr>
          <a:xfrm>
            <a:off x="0" y="0"/>
            <a:ext cx="11685461" cy="13716000"/>
          </a:xfrm>
          <a:prstGeom prst="rect">
            <a:avLst/>
          </a:prstGeom>
        </p:spPr>
      </p:pic>
      <p:sp>
        <p:nvSpPr>
          <p:cNvPr id="10" name="Shape 1"/>
          <p:cNvSpPr/>
          <p:nvPr/>
        </p:nvSpPr>
        <p:spPr>
          <a:xfrm>
            <a:off x="13057232" y="2705100"/>
            <a:ext cx="9907238" cy="3556000"/>
          </a:xfrm>
          <a:prstGeom prst="rect">
            <a:avLst/>
          </a:prstGeom>
          <a:noFill/>
          <a:ln/>
        </p:spPr>
      </p:sp>
      <p:pic>
        <p:nvPicPr>
          <p:cNvPr id="11" name="Image 7" descr="preencoded.png">    </p:cNvPr>
          <p:cNvPicPr>
            <a:picLocks noChangeAspect="1"/>
          </p:cNvPicPr>
          <p:nvPr/>
        </p:nvPicPr>
        <p:blipFill>
          <a:blip r:embed="rId8"/>
          <a:stretch>
            <a:fillRect/>
          </a:stretch>
        </p:blipFill>
        <p:spPr>
          <a:xfrm>
            <a:off x="13057232" y="3748894"/>
            <a:ext cx="1625803" cy="1468413"/>
          </a:xfrm>
          <a:prstGeom prst="rect">
            <a:avLst/>
          </a:prstGeom>
        </p:spPr>
      </p:pic>
      <p:sp>
        <p:nvSpPr>
          <p:cNvPr id="12" name="Shape 2"/>
          <p:cNvSpPr/>
          <p:nvPr/>
        </p:nvSpPr>
        <p:spPr>
          <a:xfrm>
            <a:off x="15089486" y="2705100"/>
            <a:ext cx="7874984" cy="3556000"/>
          </a:xfrm>
          <a:prstGeom prst="rect">
            <a:avLst/>
          </a:prstGeom>
          <a:noFill/>
          <a:ln/>
        </p:spPr>
      </p:sp>
      <p:sp>
        <p:nvSpPr>
          <p:cNvPr id="13" name="Text 3"/>
          <p:cNvSpPr/>
          <p:nvPr/>
        </p:nvSpPr>
        <p:spPr>
          <a:xfrm>
            <a:off x="15089486" y="2705100"/>
            <a:ext cx="8078210"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Unicorn Sightings</a:t>
            </a:r>
            <a:endParaRPr lang="en-US" sz="4800" dirty="0"/>
          </a:p>
        </p:txBody>
      </p:sp>
      <p:sp>
        <p:nvSpPr>
          <p:cNvPr id="14" name="Text 4"/>
          <p:cNvSpPr/>
          <p:nvPr/>
        </p:nvSpPr>
        <p:spPr>
          <a:xfrm>
            <a:off x="15089486" y="3822700"/>
            <a:ext cx="8010468"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 that surrounds these enchanting creatures.</a:t>
            </a:r>
            <a:endParaRPr lang="en-US" sz="3200" dirty="0"/>
          </a:p>
        </p:txBody>
      </p:sp>
      <p:sp>
        <p:nvSpPr>
          <p:cNvPr id="15" name="Shape 5"/>
          <p:cNvSpPr/>
          <p:nvPr/>
        </p:nvSpPr>
        <p:spPr>
          <a:xfrm>
            <a:off x="13057232" y="6858000"/>
            <a:ext cx="9907238" cy="3556000"/>
          </a:xfrm>
          <a:prstGeom prst="rect">
            <a:avLst/>
          </a:prstGeom>
          <a:noFill/>
          <a:ln/>
        </p:spPr>
      </p:sp>
      <p:pic>
        <p:nvPicPr>
          <p:cNvPr id="16" name="Image 8" descr="preencoded.png">    </p:cNvPr>
          <p:cNvPicPr>
            <a:picLocks noChangeAspect="1"/>
          </p:cNvPicPr>
          <p:nvPr/>
        </p:nvPicPr>
        <p:blipFill>
          <a:blip r:embed="rId9"/>
          <a:stretch>
            <a:fillRect/>
          </a:stretch>
        </p:blipFill>
        <p:spPr>
          <a:xfrm>
            <a:off x="13057232" y="7686700"/>
            <a:ext cx="1625803" cy="1898600"/>
          </a:xfrm>
          <a:prstGeom prst="rect">
            <a:avLst/>
          </a:prstGeom>
        </p:spPr>
      </p:pic>
      <p:sp>
        <p:nvSpPr>
          <p:cNvPr id="17" name="Shape 6"/>
          <p:cNvSpPr/>
          <p:nvPr/>
        </p:nvSpPr>
        <p:spPr>
          <a:xfrm>
            <a:off x="15089486" y="6858000"/>
            <a:ext cx="7874984" cy="3556000"/>
          </a:xfrm>
          <a:prstGeom prst="rect">
            <a:avLst/>
          </a:prstGeom>
          <a:noFill/>
          <a:ln/>
        </p:spPr>
      </p:sp>
      <p:sp>
        <p:nvSpPr>
          <p:cNvPr id="18" name="Text 7"/>
          <p:cNvSpPr/>
          <p:nvPr/>
        </p:nvSpPr>
        <p:spPr>
          <a:xfrm>
            <a:off x="15089486" y="6858000"/>
            <a:ext cx="8078210"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Dragon Taming</a:t>
            </a:r>
            <a:endParaRPr lang="en-US" sz="4800" dirty="0"/>
          </a:p>
        </p:txBody>
      </p:sp>
      <p:sp>
        <p:nvSpPr>
          <p:cNvPr id="19" name="Text 8"/>
          <p:cNvSpPr/>
          <p:nvPr/>
        </p:nvSpPr>
        <p:spPr>
          <a:xfrm>
            <a:off x="15089486" y="7975600"/>
            <a:ext cx="8010468"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dare to take on these fearsome creatures.</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807091" y="0"/>
            <a:ext cx="5579957" cy="5995026"/>
          </a:xfrm>
          <a:prstGeom prst="rect">
            <a:avLst/>
          </a:prstGeom>
        </p:spPr>
      </p:pic>
      <p:pic>
        <p:nvPicPr>
          <p:cNvPr id="3" name="Image 1" descr="preencoded.png">    </p:cNvPr>
          <p:cNvPicPr>
            <a:picLocks noChangeAspect="1"/>
          </p:cNvPicPr>
          <p:nvPr/>
        </p:nvPicPr>
        <p:blipFill>
          <a:blip r:embed="rId2"/>
          <a:stretch>
            <a:fillRect/>
          </a:stretch>
        </p:blipFill>
        <p:spPr>
          <a:xfrm>
            <a:off x="546168" y="2044700"/>
            <a:ext cx="1994149" cy="1993900"/>
          </a:xfrm>
          <a:prstGeom prst="rect">
            <a:avLst/>
          </a:prstGeom>
        </p:spPr>
      </p:pic>
      <p:pic>
        <p:nvPicPr>
          <p:cNvPr id="4" name="Image 2" descr="preencoded.png">    </p:cNvPr>
          <p:cNvPicPr>
            <a:picLocks noChangeAspect="1"/>
          </p:cNvPicPr>
          <p:nvPr/>
        </p:nvPicPr>
        <p:blipFill>
          <a:blip r:embed="rId3"/>
          <a:stretch>
            <a:fillRect/>
          </a:stretch>
        </p:blipFill>
        <p:spPr>
          <a:xfrm>
            <a:off x="546168" y="3048000"/>
            <a:ext cx="1994149" cy="1993900"/>
          </a:xfrm>
          <a:prstGeom prst="rect">
            <a:avLst/>
          </a:prstGeom>
        </p:spPr>
      </p:pic>
      <p:pic>
        <p:nvPicPr>
          <p:cNvPr id="5" name="Image 3" descr="preencoded.png">    </p:cNvPr>
          <p:cNvPicPr>
            <a:picLocks noChangeAspect="1"/>
          </p:cNvPicPr>
          <p:nvPr/>
        </p:nvPicPr>
        <p:blipFill>
          <a:blip r:embed="rId4"/>
          <a:stretch>
            <a:fillRect/>
          </a:stretch>
        </p:blipFill>
        <p:spPr>
          <a:xfrm>
            <a:off x="0" y="10534495"/>
            <a:ext cx="3298533" cy="3181505"/>
          </a:xfrm>
          <a:prstGeom prst="rect">
            <a:avLst/>
          </a:prstGeom>
        </p:spPr>
      </p:pic>
      <p:pic>
        <p:nvPicPr>
          <p:cNvPr id="6" name="Image 4" descr="preencoded.png">    </p:cNvPr>
          <p:cNvPicPr>
            <a:picLocks noChangeAspect="1"/>
          </p:cNvPicPr>
          <p:nvPr/>
        </p:nvPicPr>
        <p:blipFill>
          <a:blip r:embed="rId5"/>
          <a:stretch>
            <a:fillRect/>
          </a:stretch>
        </p:blipFill>
        <p:spPr>
          <a:xfrm>
            <a:off x="2151397" y="10241031"/>
            <a:ext cx="1985839" cy="1985590"/>
          </a:xfrm>
          <a:prstGeom prst="rect">
            <a:avLst/>
          </a:prstGeom>
        </p:spPr>
      </p:pic>
      <p:pic>
        <p:nvPicPr>
          <p:cNvPr id="7" name="Image 5" descr="preencoded.png">    </p:cNvPr>
          <p:cNvPicPr>
            <a:picLocks noChangeAspect="1"/>
          </p:cNvPicPr>
          <p:nvPr/>
        </p:nvPicPr>
        <p:blipFill>
          <a:blip r:embed="rId6"/>
          <a:stretch>
            <a:fillRect/>
          </a:stretch>
        </p:blipFill>
        <p:spPr>
          <a:xfrm>
            <a:off x="800200" y="7226300"/>
            <a:ext cx="1473384" cy="40132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0" name="Shape 1"/>
          <p:cNvSpPr/>
          <p:nvPr/>
        </p:nvSpPr>
        <p:spPr>
          <a:xfrm>
            <a:off x="3543743" y="1384300"/>
            <a:ext cx="8129016" cy="11214100"/>
          </a:xfrm>
          <a:prstGeom prst="rect">
            <a:avLst/>
          </a:prstGeom>
          <a:noFill/>
          <a:ln/>
        </p:spPr>
      </p:sp>
      <p:pic>
        <p:nvPicPr>
          <p:cNvPr id="11" name="Image 7" descr="preencoded.png">    </p:cNvPr>
          <p:cNvPicPr>
            <a:picLocks noChangeAspect="1"/>
          </p:cNvPicPr>
          <p:nvPr/>
        </p:nvPicPr>
        <p:blipFill>
          <a:blip r:embed="rId8"/>
          <a:stretch>
            <a:fillRect/>
          </a:stretch>
        </p:blipFill>
        <p:spPr>
          <a:xfrm>
            <a:off x="6923122" y="1384300"/>
            <a:ext cx="1370258" cy="1625600"/>
          </a:xfrm>
          <a:prstGeom prst="rect">
            <a:avLst/>
          </a:prstGeom>
        </p:spPr>
      </p:pic>
      <p:sp>
        <p:nvSpPr>
          <p:cNvPr id="12" name="Shape 2"/>
          <p:cNvSpPr/>
          <p:nvPr/>
        </p:nvSpPr>
        <p:spPr>
          <a:xfrm>
            <a:off x="4832954" y="3619500"/>
            <a:ext cx="5550594" cy="914400"/>
          </a:xfrm>
          <a:prstGeom prst="rect">
            <a:avLst/>
          </a:prstGeom>
          <a:noFill/>
          <a:ln/>
        </p:spPr>
      </p:sp>
      <p:sp>
        <p:nvSpPr>
          <p:cNvPr id="13" name="Text 3"/>
          <p:cNvSpPr/>
          <p:nvPr/>
        </p:nvSpPr>
        <p:spPr>
          <a:xfrm>
            <a:off x="4832954" y="3619500"/>
            <a:ext cx="5753819"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Unicorn Sightings</a:t>
            </a:r>
            <a:endParaRPr lang="en-US" sz="4800" dirty="0"/>
          </a:p>
        </p:txBody>
      </p:sp>
      <p:sp>
        <p:nvSpPr>
          <p:cNvPr id="14" name="Shape 4"/>
          <p:cNvSpPr/>
          <p:nvPr/>
        </p:nvSpPr>
        <p:spPr>
          <a:xfrm>
            <a:off x="3543743" y="5143500"/>
            <a:ext cx="8129016" cy="1828800"/>
          </a:xfrm>
          <a:prstGeom prst="rect">
            <a:avLst/>
          </a:prstGeom>
          <a:noFill/>
          <a:ln/>
        </p:spPr>
      </p:sp>
      <p:sp>
        <p:nvSpPr>
          <p:cNvPr id="15" name="Text 5"/>
          <p:cNvSpPr/>
          <p:nvPr/>
        </p:nvSpPr>
        <p:spPr>
          <a:xfrm>
            <a:off x="3476001" y="5143500"/>
            <a:ext cx="8264500" cy="1964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a:t>
            </a:r>
            <a:endParaRPr lang="en-US" sz="3200" dirty="0"/>
          </a:p>
        </p:txBody>
      </p:sp>
      <p:pic>
        <p:nvPicPr>
          <p:cNvPr id="16" name="Image 8" descr="preencoded.png">    </p:cNvPr>
          <p:cNvPicPr>
            <a:picLocks noChangeAspect="1"/>
          </p:cNvPicPr>
          <p:nvPr/>
        </p:nvPicPr>
        <p:blipFill>
          <a:blip r:embed="rId9"/>
          <a:stretch>
            <a:fillRect/>
          </a:stretch>
        </p:blipFill>
        <p:spPr>
          <a:xfrm>
            <a:off x="3543743" y="7581900"/>
            <a:ext cx="8129016" cy="5016500"/>
          </a:xfrm>
          <a:prstGeom prst="rect">
            <a:avLst/>
          </a:prstGeom>
        </p:spPr>
      </p:pic>
      <p:sp>
        <p:nvSpPr>
          <p:cNvPr id="17" name="Shape 6"/>
          <p:cNvSpPr/>
          <p:nvPr/>
        </p:nvSpPr>
        <p:spPr>
          <a:xfrm>
            <a:off x="12663483" y="1384300"/>
            <a:ext cx="8129016" cy="11214100"/>
          </a:xfrm>
          <a:prstGeom prst="rect">
            <a:avLst/>
          </a:prstGeom>
          <a:noFill/>
          <a:ln/>
        </p:spPr>
      </p:sp>
      <p:pic>
        <p:nvPicPr>
          <p:cNvPr id="18" name="Image 9" descr="preencoded.png">    </p:cNvPr>
          <p:cNvPicPr>
            <a:picLocks noChangeAspect="1"/>
          </p:cNvPicPr>
          <p:nvPr/>
        </p:nvPicPr>
        <p:blipFill>
          <a:blip r:embed="rId10"/>
          <a:stretch>
            <a:fillRect/>
          </a:stretch>
        </p:blipFill>
        <p:spPr>
          <a:xfrm>
            <a:off x="15946201" y="1384300"/>
            <a:ext cx="1563579" cy="1625600"/>
          </a:xfrm>
          <a:prstGeom prst="rect">
            <a:avLst/>
          </a:prstGeom>
        </p:spPr>
      </p:pic>
      <p:sp>
        <p:nvSpPr>
          <p:cNvPr id="19" name="Shape 7"/>
          <p:cNvSpPr/>
          <p:nvPr/>
        </p:nvSpPr>
        <p:spPr>
          <a:xfrm>
            <a:off x="14282935" y="3619500"/>
            <a:ext cx="4890111" cy="914400"/>
          </a:xfrm>
          <a:prstGeom prst="rect">
            <a:avLst/>
          </a:prstGeom>
          <a:noFill/>
          <a:ln/>
        </p:spPr>
      </p:sp>
      <p:sp>
        <p:nvSpPr>
          <p:cNvPr id="20" name="Text 8"/>
          <p:cNvSpPr/>
          <p:nvPr/>
        </p:nvSpPr>
        <p:spPr>
          <a:xfrm>
            <a:off x="14282935" y="3619500"/>
            <a:ext cx="5093337"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Dragon Taming</a:t>
            </a:r>
            <a:endParaRPr lang="en-US" sz="4800" dirty="0"/>
          </a:p>
        </p:txBody>
      </p:sp>
      <p:sp>
        <p:nvSpPr>
          <p:cNvPr id="21" name="Shape 9"/>
          <p:cNvSpPr/>
          <p:nvPr/>
        </p:nvSpPr>
        <p:spPr>
          <a:xfrm>
            <a:off x="12663483" y="5143500"/>
            <a:ext cx="8129016" cy="1828800"/>
          </a:xfrm>
          <a:prstGeom prst="rect">
            <a:avLst/>
          </a:prstGeom>
          <a:noFill/>
          <a:ln/>
        </p:spPr>
      </p:sp>
      <p:sp>
        <p:nvSpPr>
          <p:cNvPr id="22" name="Text 10"/>
          <p:cNvSpPr/>
          <p:nvPr/>
        </p:nvSpPr>
        <p:spPr>
          <a:xfrm>
            <a:off x="12595741" y="5143500"/>
            <a:ext cx="8264500" cy="1964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take on these creatures.</a:t>
            </a:r>
            <a:endParaRPr lang="en-US" sz="3200" dirty="0"/>
          </a:p>
        </p:txBody>
      </p:sp>
      <p:pic>
        <p:nvPicPr>
          <p:cNvPr id="23" name="Image 10" descr="preencoded.png">    </p:cNvPr>
          <p:cNvPicPr>
            <a:picLocks noChangeAspect="1"/>
          </p:cNvPicPr>
          <p:nvPr/>
        </p:nvPicPr>
        <p:blipFill>
          <a:blip r:embed="rId11"/>
          <a:stretch>
            <a:fillRect/>
          </a:stretch>
        </p:blipFill>
        <p:spPr>
          <a:xfrm>
            <a:off x="12663483" y="7581900"/>
            <a:ext cx="8129016" cy="5016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975545" y="0"/>
            <a:ext cx="5411503" cy="4982363"/>
          </a:xfrm>
          <a:prstGeom prst="rect">
            <a:avLst/>
          </a:prstGeom>
        </p:spPr>
      </p:pic>
      <p:pic>
        <p:nvPicPr>
          <p:cNvPr id="3" name="Image 1" descr="preencoded.png">    </p:cNvPr>
          <p:cNvPicPr>
            <a:picLocks noChangeAspect="1"/>
          </p:cNvPicPr>
          <p:nvPr/>
        </p:nvPicPr>
        <p:blipFill>
          <a:blip r:embed="rId2"/>
          <a:stretch>
            <a:fillRect/>
          </a:stretch>
        </p:blipFill>
        <p:spPr>
          <a:xfrm>
            <a:off x="0" y="8189367"/>
            <a:ext cx="4722457" cy="5526633"/>
          </a:xfrm>
          <a:prstGeom prst="rect">
            <a:avLst/>
          </a:prstGeom>
        </p:spPr>
      </p:pic>
      <p:pic>
        <p:nvPicPr>
          <p:cNvPr id="4" name="Image 2" descr="preencoded.png">    </p:cNvPr>
          <p:cNvPicPr>
            <a:picLocks noChangeAspect="1"/>
          </p:cNvPicPr>
          <p:nvPr/>
        </p:nvPicPr>
        <p:blipFill>
          <a:blip r:embed="rId3"/>
          <a:stretch>
            <a:fillRect/>
          </a:stretch>
        </p:blipFill>
        <p:spPr>
          <a:xfrm>
            <a:off x="3569146" y="6616700"/>
            <a:ext cx="1473384" cy="4013200"/>
          </a:xfrm>
          <a:prstGeom prst="rect">
            <a:avLst/>
          </a:prstGeom>
        </p:spPr>
      </p:pic>
      <p:pic>
        <p:nvPicPr>
          <p:cNvPr id="5" name="Image 3" descr="preencoded.png">    </p:cNvPr>
          <p:cNvPicPr>
            <a:picLocks noChangeAspect="1"/>
          </p:cNvPicPr>
          <p:nvPr/>
        </p:nvPicPr>
        <p:blipFill>
          <a:blip r:embed="rId4"/>
          <a:stretch>
            <a:fillRect/>
          </a:stretch>
        </p:blipFill>
        <p:spPr>
          <a:xfrm>
            <a:off x="14200375" y="10007600"/>
            <a:ext cx="6744543" cy="1257300"/>
          </a:xfrm>
          <a:prstGeom prst="rect">
            <a:avLst/>
          </a:prstGeom>
        </p:spPr>
      </p:pic>
      <p:pic>
        <p:nvPicPr>
          <p:cNvPr id="6" name="Image 4" descr="preencoded.png">    </p:cNvPr>
          <p:cNvPicPr>
            <a:picLocks noChangeAspect="1"/>
          </p:cNvPicPr>
          <p:nvPr/>
        </p:nvPicPr>
        <p:blipFill>
          <a:blip r:embed="rId5"/>
          <a:stretch>
            <a:fillRect/>
          </a:stretch>
        </p:blipFill>
        <p:spPr>
          <a:xfrm>
            <a:off x="8548168" y="1346200"/>
            <a:ext cx="1994149" cy="1993900"/>
          </a:xfrm>
          <a:prstGeom prst="rect">
            <a:avLst/>
          </a:prstGeom>
        </p:spPr>
      </p:pic>
      <p:pic>
        <p:nvPicPr>
          <p:cNvPr id="7" name="Image 5" descr="preencoded.png">    </p:cNvPr>
          <p:cNvPicPr>
            <a:picLocks noChangeAspect="1"/>
          </p:cNvPicPr>
          <p:nvPr/>
        </p:nvPicPr>
        <p:blipFill>
          <a:blip r:embed="rId6"/>
          <a:stretch>
            <a:fillRect/>
          </a:stretch>
        </p:blipFill>
        <p:spPr>
          <a:xfrm>
            <a:off x="9551594" y="1346200"/>
            <a:ext cx="1994149" cy="19939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pic>
        <p:nvPicPr>
          <p:cNvPr id="10" name="Image 7" descr="preencoded.png">    </p:cNvPr>
          <p:cNvPicPr>
            <a:picLocks noChangeAspect="1"/>
          </p:cNvPicPr>
          <p:nvPr/>
        </p:nvPicPr>
        <p:blipFill>
          <a:blip r:embed="rId8"/>
          <a:stretch>
            <a:fillRect/>
          </a:stretch>
        </p:blipFill>
        <p:spPr>
          <a:xfrm>
            <a:off x="1079635" y="1384300"/>
            <a:ext cx="5966698" cy="4437887"/>
          </a:xfrm>
          <a:prstGeom prst="rect">
            <a:avLst/>
          </a:prstGeom>
        </p:spPr>
      </p:pic>
      <p:sp>
        <p:nvSpPr>
          <p:cNvPr id="11" name="Shape 1"/>
          <p:cNvSpPr/>
          <p:nvPr/>
        </p:nvSpPr>
        <p:spPr>
          <a:xfrm>
            <a:off x="5842730" y="4229100"/>
            <a:ext cx="13603400" cy="6477000"/>
          </a:xfrm>
          <a:prstGeom prst="rect">
            <a:avLst/>
          </a:prstGeom>
          <a:noFill/>
          <a:ln/>
        </p:spPr>
      </p:sp>
      <p:sp>
        <p:nvSpPr>
          <p:cNvPr id="12" name="Text 2"/>
          <p:cNvSpPr/>
          <p:nvPr/>
        </p:nvSpPr>
        <p:spPr>
          <a:xfrm>
            <a:off x="5842730" y="4229100"/>
            <a:ext cx="13806626" cy="5689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13" name="Text 3"/>
          <p:cNvSpPr/>
          <p:nvPr/>
        </p:nvSpPr>
        <p:spPr>
          <a:xfrm>
            <a:off x="14949768" y="10020300"/>
            <a:ext cx="4648781"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The Dream Weaver</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602026" cy="5652133"/>
          </a:xfrm>
          <a:prstGeom prst="rect">
            <a:avLst/>
          </a:prstGeom>
        </p:spPr>
      </p:pic>
      <p:pic>
        <p:nvPicPr>
          <p:cNvPr id="3" name="Image 1" descr="preencoded.png">    </p:cNvPr>
          <p:cNvPicPr>
            <a:picLocks noChangeAspect="1"/>
          </p:cNvPicPr>
          <p:nvPr/>
        </p:nvPicPr>
        <p:blipFill>
          <a:blip r:embed="rId2"/>
          <a:stretch>
            <a:fillRect/>
          </a:stretch>
        </p:blipFill>
        <p:spPr>
          <a:xfrm>
            <a:off x="1257457" y="4140200"/>
            <a:ext cx="1473384" cy="4013200"/>
          </a:xfrm>
          <a:prstGeom prst="rect">
            <a:avLst/>
          </a:prstGeom>
        </p:spPr>
      </p:pic>
      <p:pic>
        <p:nvPicPr>
          <p:cNvPr id="4" name="Image 2" descr="preencoded.png">    </p:cNvPr>
          <p:cNvPicPr>
            <a:picLocks noChangeAspect="1"/>
          </p:cNvPicPr>
          <p:nvPr/>
        </p:nvPicPr>
        <p:blipFill>
          <a:blip r:embed="rId3"/>
          <a:stretch>
            <a:fillRect/>
          </a:stretch>
        </p:blipFill>
        <p:spPr>
          <a:xfrm>
            <a:off x="16473959" y="11391900"/>
            <a:ext cx="6744543" cy="12573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pic>
        <p:nvPicPr>
          <p:cNvPr id="7" name="Image 4" descr="preencoded.png">    </p:cNvPr>
          <p:cNvPicPr>
            <a:picLocks noChangeAspect="1"/>
          </p:cNvPicPr>
          <p:nvPr/>
        </p:nvPicPr>
        <p:blipFill>
          <a:blip r:embed="rId5"/>
          <a:stretch>
            <a:fillRect/>
          </a:stretch>
        </p:blipFill>
        <p:spPr>
          <a:xfrm>
            <a:off x="6947768" y="2298700"/>
            <a:ext cx="10491511" cy="9525000"/>
          </a:xfrm>
          <a:prstGeom prst="rect">
            <a:avLst/>
          </a:prstGeom>
        </p:spPr>
      </p:pic>
      <p:sp>
        <p:nvSpPr>
          <p:cNvPr id="8" name="Shape 1"/>
          <p:cNvSpPr/>
          <p:nvPr/>
        </p:nvSpPr>
        <p:spPr>
          <a:xfrm>
            <a:off x="3086486" y="1866900"/>
            <a:ext cx="4369346" cy="5486400"/>
          </a:xfrm>
          <a:prstGeom prst="rect">
            <a:avLst/>
          </a:prstGeom>
          <a:noFill/>
          <a:ln/>
        </p:spPr>
      </p:sp>
      <p:sp>
        <p:nvSpPr>
          <p:cNvPr id="9" name="Text 2"/>
          <p:cNvSpPr/>
          <p:nvPr/>
        </p:nvSpPr>
        <p:spPr>
          <a:xfrm>
            <a:off x="3086486" y="1866900"/>
            <a:ext cx="4572572" cy="29464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Dragon Taming Technique</a:t>
            </a:r>
            <a:endParaRPr lang="en-US" sz="4800" dirty="0"/>
          </a:p>
        </p:txBody>
      </p:sp>
      <p:sp>
        <p:nvSpPr>
          <p:cNvPr id="10" name="Text 3"/>
          <p:cNvSpPr/>
          <p:nvPr/>
        </p:nvSpPr>
        <p:spPr>
          <a:xfrm>
            <a:off x="3086486" y="4914900"/>
            <a:ext cx="4504830"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guide to taming and caring for dragons in the realm of magic.</a:t>
            </a:r>
            <a:endParaRPr lang="en-US" sz="3200" dirty="0"/>
          </a:p>
        </p:txBody>
      </p:sp>
      <p:sp>
        <p:nvSpPr>
          <p:cNvPr id="11" name="Shape 4"/>
          <p:cNvSpPr/>
          <p:nvPr/>
        </p:nvSpPr>
        <p:spPr>
          <a:xfrm>
            <a:off x="18455407" y="6527800"/>
            <a:ext cx="4369346" cy="5486400"/>
          </a:xfrm>
          <a:prstGeom prst="rect">
            <a:avLst/>
          </a:prstGeom>
          <a:noFill/>
          <a:ln/>
        </p:spPr>
      </p:sp>
      <p:sp>
        <p:nvSpPr>
          <p:cNvPr id="12" name="Text 5"/>
          <p:cNvSpPr/>
          <p:nvPr/>
        </p:nvSpPr>
        <p:spPr>
          <a:xfrm>
            <a:off x="18455407" y="6527800"/>
            <a:ext cx="4572572" cy="29464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The Art of Unicorn Sighting</a:t>
            </a:r>
            <a:endParaRPr lang="en-US" sz="4800" dirty="0"/>
          </a:p>
        </p:txBody>
      </p:sp>
      <p:sp>
        <p:nvSpPr>
          <p:cNvPr id="13" name="Text 6"/>
          <p:cNvSpPr/>
          <p:nvPr/>
        </p:nvSpPr>
        <p:spPr>
          <a:xfrm>
            <a:off x="18455407" y="9575800"/>
            <a:ext cx="4504830"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Tips and tricks for spotting the elusive unicorns in their natural habitat.</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7E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236719" cy="3541117"/>
          </a:xfrm>
          <a:prstGeom prst="rect">
            <a:avLst/>
          </a:prstGeom>
        </p:spPr>
      </p:pic>
      <p:pic>
        <p:nvPicPr>
          <p:cNvPr id="3" name="Image 1" descr="preencoded.png">    </p:cNvPr>
          <p:cNvPicPr>
            <a:picLocks noChangeAspect="1"/>
          </p:cNvPicPr>
          <p:nvPr/>
        </p:nvPicPr>
        <p:blipFill>
          <a:blip r:embed="rId2"/>
          <a:stretch>
            <a:fillRect/>
          </a:stretch>
        </p:blipFill>
        <p:spPr>
          <a:xfrm>
            <a:off x="20707786" y="0"/>
            <a:ext cx="3679262" cy="3922117"/>
          </a:xfrm>
          <a:prstGeom prst="rect">
            <a:avLst/>
          </a:prstGeom>
        </p:spPr>
      </p:pic>
      <p:pic>
        <p:nvPicPr>
          <p:cNvPr id="4" name="Image 2" descr="preencoded.png">    </p:cNvPr>
          <p:cNvPicPr>
            <a:picLocks noChangeAspect="1"/>
          </p:cNvPicPr>
          <p:nvPr/>
        </p:nvPicPr>
        <p:blipFill>
          <a:blip r:embed="rId3"/>
          <a:stretch>
            <a:fillRect/>
          </a:stretch>
        </p:blipFill>
        <p:spPr>
          <a:xfrm>
            <a:off x="19480275" y="8886044"/>
            <a:ext cx="4906773" cy="4829956"/>
          </a:xfrm>
          <a:prstGeom prst="rect">
            <a:avLst/>
          </a:prstGeom>
        </p:spPr>
      </p:pic>
      <p:pic>
        <p:nvPicPr>
          <p:cNvPr id="5" name="Image 3" descr="preencoded.png">    </p:cNvPr>
          <p:cNvPicPr>
            <a:picLocks noChangeAspect="1"/>
          </p:cNvPicPr>
          <p:nvPr/>
        </p:nvPicPr>
        <p:blipFill>
          <a:blip r:embed="rId4"/>
          <a:stretch>
            <a:fillRect/>
          </a:stretch>
        </p:blipFill>
        <p:spPr>
          <a:xfrm>
            <a:off x="13374772" y="482600"/>
            <a:ext cx="4013702" cy="1473200"/>
          </a:xfrm>
          <a:prstGeom prst="rect">
            <a:avLst/>
          </a:prstGeom>
        </p:spPr>
      </p:pic>
      <p:pic>
        <p:nvPicPr>
          <p:cNvPr id="6" name="Image 4" descr="preencoded.png">    </p:cNvPr>
          <p:cNvPicPr>
            <a:picLocks noChangeAspect="1"/>
          </p:cNvPicPr>
          <p:nvPr/>
        </p:nvPicPr>
        <p:blipFill>
          <a:blip r:embed="rId5"/>
          <a:stretch>
            <a:fillRect/>
          </a:stretch>
        </p:blipFill>
        <p:spPr>
          <a:xfrm>
            <a:off x="990724" y="11328400"/>
            <a:ext cx="6744543" cy="1257300"/>
          </a:xfrm>
          <a:prstGeom prst="rect">
            <a:avLst/>
          </a:prstGeom>
        </p:spPr>
      </p:pic>
      <p:sp>
        <p:nvSpPr>
          <p:cNvPr id="7" name="Text 0"/>
          <p:cNvSpPr/>
          <p:nvPr/>
        </p:nvSpPr>
        <p:spPr>
          <a:xfrm>
            <a:off x="2091528" y="1257300"/>
            <a:ext cx="20216693" cy="1862667"/>
          </a:xfrm>
          <a:prstGeom prst="rect">
            <a:avLst/>
          </a:prstGeom>
          <a:noFill/>
          <a:ln/>
        </p:spPr>
        <p:txBody>
          <a:bodyPr wrap="square" lIns="0" tIns="0" rIns="0" bIns="0" rtlCol="0" anchor="t"/>
          <a:lstStyle/>
          <a:p>
            <a:pPr algn="ctr"/>
            <a:r>
              <a:rPr lang="en-US" sz="8000" dirty="0">
                <a:solidFill>
                  <a:srgbClr val="272727">
                    <a:alpha val="100000"/>
                  </a:srgbClr>
                </a:solidFill>
                <a:latin typeface="Poppins Bold" pitchFamily="34" charset="0"/>
                <a:ea typeface="Poppins Bold" pitchFamily="34" charset="-122"/>
                <a:cs typeface="Poppins Bold" pitchFamily="34" charset="-120"/>
              </a:rPr>
              <a:t>The Magic of Dragons: A Research</a:t>
            </a:r>
            <a:endParaRPr lang="en-US" sz="8000" dirty="0"/>
          </a:p>
        </p:txBody>
      </p:sp>
      <p:sp>
        <p:nvSpPr>
          <p:cNvPr id="8" name="Shape 1"/>
          <p:cNvSpPr/>
          <p:nvPr/>
        </p:nvSpPr>
        <p:spPr>
          <a:xfrm>
            <a:off x="2146568" y="4025900"/>
            <a:ext cx="8205226" cy="8204200"/>
          </a:xfrm>
          <a:prstGeom prst="rect">
            <a:avLst/>
          </a:prstGeom>
          <a:noFill/>
          <a:ln/>
        </p:spPr>
      </p:sp>
      <p:sp>
        <p:nvSpPr>
          <p:cNvPr id="9" name="Shape 2"/>
          <p:cNvSpPr/>
          <p:nvPr/>
        </p:nvSpPr>
        <p:spPr>
          <a:xfrm>
            <a:off x="2146568" y="4025900"/>
            <a:ext cx="8205226" cy="8204200"/>
          </a:xfrm>
          <a:prstGeom prst="ellipse">
            <a:avLst/>
          </a:prstGeom>
          <a:solidFill>
            <a:srgbClr val="FF7140">
              <a:alpha val="100000"/>
            </a:srgbClr>
          </a:solidFill>
          <a:ln/>
        </p:spPr>
      </p:sp>
      <p:sp>
        <p:nvSpPr>
          <p:cNvPr id="10" name="Shape 3"/>
          <p:cNvSpPr/>
          <p:nvPr/>
        </p:nvSpPr>
        <p:spPr>
          <a:xfrm>
            <a:off x="3175397" y="5918200"/>
            <a:ext cx="6160270" cy="6159500"/>
          </a:xfrm>
          <a:prstGeom prst="ellipse">
            <a:avLst/>
          </a:prstGeom>
          <a:solidFill>
            <a:srgbClr val="FFC6A4">
              <a:alpha val="100000"/>
            </a:srgbClr>
          </a:solidFill>
          <a:ln/>
        </p:spPr>
      </p:sp>
      <p:sp>
        <p:nvSpPr>
          <p:cNvPr id="11" name="Shape 4"/>
          <p:cNvSpPr/>
          <p:nvPr/>
        </p:nvSpPr>
        <p:spPr>
          <a:xfrm>
            <a:off x="4204225" y="7797800"/>
            <a:ext cx="4089911" cy="4089400"/>
          </a:xfrm>
          <a:prstGeom prst="ellipse">
            <a:avLst/>
          </a:prstGeom>
          <a:solidFill>
            <a:srgbClr val="FFFFFF">
              <a:alpha val="100000"/>
            </a:srgbClr>
          </a:solidFill>
          <a:ln/>
        </p:spPr>
      </p:sp>
      <p:sp>
        <p:nvSpPr>
          <p:cNvPr id="12" name="Text 5"/>
          <p:cNvSpPr/>
          <p:nvPr/>
        </p:nvSpPr>
        <p:spPr>
          <a:xfrm>
            <a:off x="5410876" y="4470400"/>
            <a:ext cx="1651206"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6.7M</a:t>
            </a:r>
            <a:endParaRPr lang="en-US" sz="4800" dirty="0"/>
          </a:p>
        </p:txBody>
      </p:sp>
      <p:sp>
        <p:nvSpPr>
          <p:cNvPr id="13" name="Text 6"/>
          <p:cNvSpPr/>
          <p:nvPr/>
        </p:nvSpPr>
        <p:spPr>
          <a:xfrm>
            <a:off x="5423578" y="9283700"/>
            <a:ext cx="1663908" cy="1117600"/>
          </a:xfrm>
          <a:prstGeom prst="rect">
            <a:avLst/>
          </a:prstGeom>
          <a:noFill/>
          <a:ln/>
        </p:spPr>
        <p:txBody>
          <a:bodyPr wrap="square" lIns="0" tIns="0" rIns="0" bIns="0" rtlCol="0" anchor="ctr"/>
          <a:lstStyle/>
          <a:p>
            <a:pPr algn="ctr"/>
            <a:r>
              <a:rPr lang="en-US" sz="4800" dirty="0">
                <a:solidFill>
                  <a:srgbClr val="FF7140">
                    <a:alpha val="100000"/>
                  </a:srgbClr>
                </a:solidFill>
                <a:latin typeface="Poppins Bold" pitchFamily="34" charset="0"/>
                <a:ea typeface="Poppins Bold" pitchFamily="34" charset="-122"/>
                <a:cs typeface="Poppins Bold" pitchFamily="34" charset="-120"/>
              </a:rPr>
              <a:t>2.3M</a:t>
            </a:r>
            <a:endParaRPr lang="en-US" sz="4800" dirty="0"/>
          </a:p>
        </p:txBody>
      </p:sp>
      <p:sp>
        <p:nvSpPr>
          <p:cNvPr id="14" name="Text 7"/>
          <p:cNvSpPr/>
          <p:nvPr/>
        </p:nvSpPr>
        <p:spPr>
          <a:xfrm>
            <a:off x="5372772" y="6350000"/>
            <a:ext cx="1765521"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4.4M</a:t>
            </a:r>
            <a:endParaRPr lang="en-US" sz="4800" dirty="0"/>
          </a:p>
        </p:txBody>
      </p:sp>
      <p:sp>
        <p:nvSpPr>
          <p:cNvPr id="15" name="Shape 8"/>
          <p:cNvSpPr/>
          <p:nvPr/>
        </p:nvSpPr>
        <p:spPr>
          <a:xfrm>
            <a:off x="23370921" y="10515600"/>
            <a:ext cx="1016127" cy="3200400"/>
          </a:xfrm>
          <a:prstGeom prst="rect">
            <a:avLst/>
          </a:prstGeom>
          <a:noFill/>
          <a:ln/>
        </p:spPr>
      </p:sp>
      <p:pic>
        <p:nvPicPr>
          <p:cNvPr id="16"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17" name="Shape 9"/>
          <p:cNvSpPr/>
          <p:nvPr/>
        </p:nvSpPr>
        <p:spPr>
          <a:xfrm>
            <a:off x="12638080" y="3594100"/>
            <a:ext cx="8459257" cy="2540000"/>
          </a:xfrm>
          <a:prstGeom prst="rect">
            <a:avLst/>
          </a:prstGeom>
          <a:noFill/>
          <a:ln/>
        </p:spPr>
      </p:sp>
      <p:sp>
        <p:nvSpPr>
          <p:cNvPr id="18" name="Shape 10"/>
          <p:cNvSpPr/>
          <p:nvPr/>
        </p:nvSpPr>
        <p:spPr>
          <a:xfrm>
            <a:off x="12638080" y="3594100"/>
            <a:ext cx="1016127" cy="1016000"/>
          </a:xfrm>
          <a:prstGeom prst="roundRect">
            <a:avLst>
              <a:gd name="adj" fmla="val 125100"/>
            </a:avLst>
          </a:prstGeom>
          <a:noFill/>
          <a:ln/>
        </p:spPr>
      </p:sp>
      <p:pic>
        <p:nvPicPr>
          <p:cNvPr id="19" name="Image 6" descr="preencoded.png">    </p:cNvPr>
          <p:cNvPicPr>
            <a:picLocks noChangeAspect="1"/>
          </p:cNvPicPr>
          <p:nvPr/>
        </p:nvPicPr>
        <p:blipFill>
          <a:blip r:embed="rId7"/>
          <a:stretch>
            <a:fillRect/>
          </a:stretch>
        </p:blipFill>
        <p:spPr>
          <a:xfrm>
            <a:off x="12638080" y="3594100"/>
            <a:ext cx="1016127" cy="1016000"/>
          </a:xfrm>
          <a:prstGeom prst="rect">
            <a:avLst/>
          </a:prstGeom>
        </p:spPr>
      </p:pic>
      <p:pic>
        <p:nvPicPr>
          <p:cNvPr id="20" name="Image 7" descr="preencoded.png">    </p:cNvPr>
          <p:cNvPicPr>
            <a:picLocks noChangeAspect="1"/>
          </p:cNvPicPr>
          <p:nvPr/>
        </p:nvPicPr>
        <p:blipFill>
          <a:blip r:embed="rId8"/>
          <a:stretch>
            <a:fillRect/>
          </a:stretch>
        </p:blipFill>
        <p:spPr>
          <a:xfrm>
            <a:off x="12799826" y="3689350"/>
            <a:ext cx="693626" cy="825537"/>
          </a:xfrm>
          <a:prstGeom prst="rect">
            <a:avLst/>
          </a:prstGeom>
        </p:spPr>
      </p:pic>
      <p:sp>
        <p:nvSpPr>
          <p:cNvPr id="21" name="Shape 11"/>
          <p:cNvSpPr/>
          <p:nvPr/>
        </p:nvSpPr>
        <p:spPr>
          <a:xfrm>
            <a:off x="12638080" y="4914900"/>
            <a:ext cx="8459257" cy="1219200"/>
          </a:xfrm>
          <a:prstGeom prst="rect">
            <a:avLst/>
          </a:prstGeom>
          <a:noFill/>
          <a:ln/>
        </p:spPr>
      </p:sp>
      <p:sp>
        <p:nvSpPr>
          <p:cNvPr id="22" name="Text 12"/>
          <p:cNvSpPr/>
          <p:nvPr/>
        </p:nvSpPr>
        <p:spPr>
          <a:xfrm>
            <a:off x="12638080" y="4914900"/>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Art of Archery": Discover the intricacies of the Art of Archery .</a:t>
            </a:r>
            <a:endParaRPr lang="en-US" sz="3200" dirty="0"/>
          </a:p>
        </p:txBody>
      </p:sp>
      <p:sp>
        <p:nvSpPr>
          <p:cNvPr id="23" name="Shape 13"/>
          <p:cNvSpPr/>
          <p:nvPr/>
        </p:nvSpPr>
        <p:spPr>
          <a:xfrm>
            <a:off x="12638080" y="6946900"/>
            <a:ext cx="8459257" cy="2540000"/>
          </a:xfrm>
          <a:prstGeom prst="rect">
            <a:avLst/>
          </a:prstGeom>
          <a:noFill/>
          <a:ln/>
        </p:spPr>
      </p:sp>
      <p:sp>
        <p:nvSpPr>
          <p:cNvPr id="24" name="Shape 14"/>
          <p:cNvSpPr/>
          <p:nvPr/>
        </p:nvSpPr>
        <p:spPr>
          <a:xfrm>
            <a:off x="12638080" y="6946900"/>
            <a:ext cx="1016127" cy="1016000"/>
          </a:xfrm>
          <a:prstGeom prst="roundRect">
            <a:avLst>
              <a:gd name="adj" fmla="val 125100"/>
            </a:avLst>
          </a:prstGeom>
          <a:noFill/>
          <a:ln/>
        </p:spPr>
      </p:sp>
      <p:pic>
        <p:nvPicPr>
          <p:cNvPr id="25" name="Image 8" descr="preencoded.png">    </p:cNvPr>
          <p:cNvPicPr>
            <a:picLocks noChangeAspect="1"/>
          </p:cNvPicPr>
          <p:nvPr/>
        </p:nvPicPr>
        <p:blipFill>
          <a:blip r:embed="rId9"/>
          <a:stretch>
            <a:fillRect/>
          </a:stretch>
        </p:blipFill>
        <p:spPr>
          <a:xfrm>
            <a:off x="12638080" y="6946900"/>
            <a:ext cx="1016127" cy="1016000"/>
          </a:xfrm>
          <a:prstGeom prst="rect">
            <a:avLst/>
          </a:prstGeom>
        </p:spPr>
      </p:pic>
      <p:pic>
        <p:nvPicPr>
          <p:cNvPr id="26" name="Image 9" descr="preencoded.png">    </p:cNvPr>
          <p:cNvPicPr>
            <a:picLocks noChangeAspect="1"/>
          </p:cNvPicPr>
          <p:nvPr/>
        </p:nvPicPr>
        <p:blipFill>
          <a:blip r:embed="rId10"/>
          <a:stretch>
            <a:fillRect/>
          </a:stretch>
        </p:blipFill>
        <p:spPr>
          <a:xfrm>
            <a:off x="12733341" y="7089775"/>
            <a:ext cx="777972" cy="762000"/>
          </a:xfrm>
          <a:prstGeom prst="rect">
            <a:avLst/>
          </a:prstGeom>
        </p:spPr>
      </p:pic>
      <p:sp>
        <p:nvSpPr>
          <p:cNvPr id="27" name="Shape 15"/>
          <p:cNvSpPr/>
          <p:nvPr/>
        </p:nvSpPr>
        <p:spPr>
          <a:xfrm>
            <a:off x="12638080" y="8267700"/>
            <a:ext cx="8459257" cy="1219200"/>
          </a:xfrm>
          <a:prstGeom prst="rect">
            <a:avLst/>
          </a:prstGeom>
          <a:noFill/>
          <a:ln/>
        </p:spPr>
      </p:sp>
      <p:sp>
        <p:nvSpPr>
          <p:cNvPr id="28" name="Text 16"/>
          <p:cNvSpPr/>
          <p:nvPr/>
        </p:nvSpPr>
        <p:spPr>
          <a:xfrm>
            <a:off x="12638080" y="8267700"/>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Music of the Elves": Immerse yourself in the enchanting music of the elves.</a:t>
            </a:r>
            <a:endParaRPr lang="en-US" sz="3200" dirty="0"/>
          </a:p>
        </p:txBody>
      </p:sp>
      <p:sp>
        <p:nvSpPr>
          <p:cNvPr id="29" name="Shape 17"/>
          <p:cNvSpPr/>
          <p:nvPr/>
        </p:nvSpPr>
        <p:spPr>
          <a:xfrm>
            <a:off x="12638080" y="10299700"/>
            <a:ext cx="8459257" cy="2540000"/>
          </a:xfrm>
          <a:prstGeom prst="rect">
            <a:avLst/>
          </a:prstGeom>
          <a:noFill/>
          <a:ln/>
        </p:spPr>
      </p:sp>
      <p:sp>
        <p:nvSpPr>
          <p:cNvPr id="30" name="Shape 18"/>
          <p:cNvSpPr/>
          <p:nvPr/>
        </p:nvSpPr>
        <p:spPr>
          <a:xfrm>
            <a:off x="12638080" y="10299700"/>
            <a:ext cx="1016127" cy="1016000"/>
          </a:xfrm>
          <a:prstGeom prst="roundRect">
            <a:avLst>
              <a:gd name="adj" fmla="val 125100"/>
            </a:avLst>
          </a:prstGeom>
          <a:noFill/>
          <a:ln/>
        </p:spPr>
      </p:sp>
      <p:pic>
        <p:nvPicPr>
          <p:cNvPr id="31" name="Image 10" descr="preencoded.png">    </p:cNvPr>
          <p:cNvPicPr>
            <a:picLocks noChangeAspect="1"/>
          </p:cNvPicPr>
          <p:nvPr/>
        </p:nvPicPr>
        <p:blipFill>
          <a:blip r:embed="rId11"/>
          <a:stretch>
            <a:fillRect/>
          </a:stretch>
        </p:blipFill>
        <p:spPr>
          <a:xfrm>
            <a:off x="12638080" y="10299700"/>
            <a:ext cx="1016127" cy="1016000"/>
          </a:xfrm>
          <a:prstGeom prst="rect">
            <a:avLst/>
          </a:prstGeom>
        </p:spPr>
      </p:pic>
      <p:pic>
        <p:nvPicPr>
          <p:cNvPr id="32" name="Image 11" descr="preencoded.png">    </p:cNvPr>
          <p:cNvPicPr>
            <a:picLocks noChangeAspect="1"/>
          </p:cNvPicPr>
          <p:nvPr/>
        </p:nvPicPr>
        <p:blipFill>
          <a:blip r:embed="rId12"/>
          <a:stretch>
            <a:fillRect/>
          </a:stretch>
        </p:blipFill>
        <p:spPr>
          <a:xfrm>
            <a:off x="12780972" y="10442575"/>
            <a:ext cx="730341" cy="730250"/>
          </a:xfrm>
          <a:prstGeom prst="rect">
            <a:avLst/>
          </a:prstGeom>
        </p:spPr>
      </p:pic>
      <p:sp>
        <p:nvSpPr>
          <p:cNvPr id="33" name="Shape 19"/>
          <p:cNvSpPr/>
          <p:nvPr/>
        </p:nvSpPr>
        <p:spPr>
          <a:xfrm>
            <a:off x="12638080" y="11620500"/>
            <a:ext cx="8459257" cy="1219200"/>
          </a:xfrm>
          <a:prstGeom prst="rect">
            <a:avLst/>
          </a:prstGeom>
          <a:noFill/>
          <a:ln/>
        </p:spPr>
      </p:sp>
      <p:sp>
        <p:nvSpPr>
          <p:cNvPr id="34" name="Text 20"/>
          <p:cNvSpPr/>
          <p:nvPr/>
        </p:nvSpPr>
        <p:spPr>
          <a:xfrm>
            <a:off x="12638080" y="11620500"/>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Life of an Elf": Learn about the customs and daily life of the elves.</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2023-07-01T02:25:12Z</dcterms:created>
  <dcterms:modified xsi:type="dcterms:W3CDTF">2023-07-01T02:25:12Z</dcterms:modified>
</cp:coreProperties>
</file>