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37" r:id="rId4"/>
    <p:sldId id="342" r:id="rId5"/>
    <p:sldId id="341" r:id="rId6"/>
    <p:sldId id="34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THUYỀN ĐỜI NỔI TRÔI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50288" y="3872604"/>
            <a:ext cx="2998033" cy="624446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03696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nổi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trôi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tựa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thuyền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buông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!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Bóng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mù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tối</a:t>
            </a:r>
            <a:r>
              <a:rPr lang="en-US" sz="5800" b="1">
                <a:latin typeface="Arial" pitchFamily="34" charset="0"/>
                <a:ea typeface="Tahoma" pitchFamily="34" charset="0"/>
                <a:cs typeface="Arial" pitchFamily="34" charset="0"/>
              </a:rPr>
              <a:t>. Bập bềnh lang thang khắp nơi. Cậy trông chỉ một Chúa thôi. Cứu con giữa cơn sóng xô tơi bời. (Chúa ơi)</a:t>
            </a:r>
            <a:endParaRPr lang="vi-VN" sz="58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99899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Bụi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mắc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gót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lợi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danh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thú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Đừng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bỏ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ngàn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mưu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mô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ác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>
                <a:latin typeface="Arial" pitchFamily="34" charset="0"/>
                <a:ea typeface="Tahoma" pitchFamily="34" charset="0"/>
                <a:cs typeface="Arial" pitchFamily="34" charset="0"/>
              </a:rPr>
              <a:t>Dù cuộc sống bao lúc lỡ lầm. Vì lòng thương xót Chúa vô ngần. Cậy nhờ Chúa tay Ngài đưa dẫn ủi an.</a:t>
            </a:r>
            <a:endParaRPr lang="vi-VN" sz="5500" b="1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978A-59F2-130C-036B-4975A8777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358D-17C6-2396-45C9-2A2E2714F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CD217-2AE7-E167-F852-A31058ABA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D35F339-9975-4B1F-F9FE-7C574A92796A}"/>
              </a:ext>
            </a:extLst>
          </p:cNvPr>
          <p:cNvSpPr/>
          <p:nvPr/>
        </p:nvSpPr>
        <p:spPr>
          <a:xfrm>
            <a:off x="350819" y="303696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nổi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trôi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tựa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thuyền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buông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!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Bóng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mù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tối</a:t>
            </a:r>
            <a:r>
              <a:rPr lang="en-US" sz="5800" b="1">
                <a:latin typeface="Arial" pitchFamily="34" charset="0"/>
                <a:ea typeface="Tahoma" pitchFamily="34" charset="0"/>
                <a:cs typeface="Arial" pitchFamily="34" charset="0"/>
              </a:rPr>
              <a:t>. Bập bềnh lang thang khắp nơi. Cậy trông chỉ một Chúa thôi. Cứu con giữa cơn sóng xô tơi bời. (Chúa ơi)</a:t>
            </a:r>
            <a:endParaRPr lang="vi-VN" sz="58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53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299008"/>
            <a:ext cx="1130841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2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mãi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long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đong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thất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vọng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cậy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trông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suốt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tín</a:t>
            </a:r>
            <a:r>
              <a:rPr lang="en-US" sz="5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b="1" dirty="0" err="1">
                <a:latin typeface="Arial" pitchFamily="34" charset="0"/>
                <a:cs typeface="Arial" pitchFamily="34" charset="0"/>
              </a:rPr>
              <a:t>trung</a:t>
            </a:r>
            <a:r>
              <a:rPr lang="en-US" sz="5200" b="1">
                <a:latin typeface="Arial" pitchFamily="34" charset="0"/>
                <a:cs typeface="Arial" pitchFamily="34" charset="0"/>
              </a:rPr>
              <a:t>. Ngài hằng luôn dẫn lối đưa đường. Ngài chở che bão tố coi thường. Cậy vào Chúa con vượt qua sóng đại dương.</a:t>
            </a:r>
            <a:endParaRPr lang="vi-VN" sz="5200" b="1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DBA77-5841-F2FB-D3BA-2646FA692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CCCDF-6E75-8F24-BF17-F86EDC8C6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755D2D-29EA-5AA3-1CB7-2F04711955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2B41C68-AEA7-8A72-418A-D94AA2B8C791}"/>
              </a:ext>
            </a:extLst>
          </p:cNvPr>
          <p:cNvSpPr/>
          <p:nvPr/>
        </p:nvSpPr>
        <p:spPr>
          <a:xfrm>
            <a:off x="350819" y="303696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nổi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trôi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tựa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thuyền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buông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!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Bóng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mù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tối</a:t>
            </a:r>
            <a:r>
              <a:rPr lang="en-US" sz="5800" b="1">
                <a:latin typeface="Arial" pitchFamily="34" charset="0"/>
                <a:ea typeface="Tahoma" pitchFamily="34" charset="0"/>
                <a:cs typeface="Arial" pitchFamily="34" charset="0"/>
              </a:rPr>
              <a:t>. Bập bềnh lang thang khắp nơi. Cậy trông chỉ một Chúa thôi. Cứu con giữa cơn sóng xô tơi bời. (Chúa ơi)</a:t>
            </a:r>
            <a:endParaRPr lang="vi-VN" sz="58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05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913</TotalTime>
  <Words>271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Garamond</vt:lpstr>
      <vt:lpstr>Savon</vt:lpstr>
      <vt:lpstr>THUYỀN ĐỜI NỔI TRÔI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177</cp:revision>
  <dcterms:created xsi:type="dcterms:W3CDTF">2024-12-09T09:39:37Z</dcterms:created>
  <dcterms:modified xsi:type="dcterms:W3CDTF">2025-10-07T18:57:03Z</dcterms:modified>
</cp:coreProperties>
</file>