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74" r:id="rId1"/>
  </p:sldMasterIdLst>
  <p:notesMasterIdLst>
    <p:notesMasterId r:id="rId44"/>
  </p:notesMasterIdLst>
  <p:sldIdLst>
    <p:sldId id="256" r:id="rId2"/>
    <p:sldId id="258" r:id="rId3"/>
    <p:sldId id="301" r:id="rId4"/>
    <p:sldId id="308" r:id="rId5"/>
    <p:sldId id="302" r:id="rId6"/>
    <p:sldId id="296" r:id="rId7"/>
    <p:sldId id="259" r:id="rId8"/>
    <p:sldId id="300" r:id="rId9"/>
    <p:sldId id="260" r:id="rId10"/>
    <p:sldId id="261" r:id="rId11"/>
    <p:sldId id="262" r:id="rId12"/>
    <p:sldId id="303" r:id="rId13"/>
    <p:sldId id="263" r:id="rId14"/>
    <p:sldId id="312" r:id="rId15"/>
    <p:sldId id="264" r:id="rId16"/>
    <p:sldId id="324" r:id="rId17"/>
    <p:sldId id="265" r:id="rId18"/>
    <p:sldId id="267" r:id="rId19"/>
    <p:sldId id="304" r:id="rId20"/>
    <p:sldId id="266" r:id="rId21"/>
    <p:sldId id="299" r:id="rId22"/>
    <p:sldId id="268" r:id="rId23"/>
    <p:sldId id="305" r:id="rId24"/>
    <p:sldId id="306" r:id="rId25"/>
    <p:sldId id="270" r:id="rId26"/>
    <p:sldId id="298" r:id="rId27"/>
    <p:sldId id="271" r:id="rId28"/>
    <p:sldId id="313" r:id="rId29"/>
    <p:sldId id="272" r:id="rId30"/>
    <p:sldId id="309" r:id="rId31"/>
    <p:sldId id="273" r:id="rId32"/>
    <p:sldId id="283" r:id="rId33"/>
    <p:sldId id="311" r:id="rId34"/>
    <p:sldId id="297" r:id="rId35"/>
    <p:sldId id="278" r:id="rId36"/>
    <p:sldId id="314" r:id="rId37"/>
    <p:sldId id="320" r:id="rId38"/>
    <p:sldId id="321" r:id="rId39"/>
    <p:sldId id="322" r:id="rId40"/>
    <p:sldId id="325" r:id="rId41"/>
    <p:sldId id="326" r:id="rId42"/>
    <p:sldId id="327" r:id="rId43"/>
  </p:sldIdLst>
  <p:sldSz cx="9144000" cy="5143500" type="screen16x9"/>
  <p:notesSz cx="6858000" cy="9144000"/>
  <p:embeddedFontLst>
    <p:embeddedFont>
      <p:font typeface="Calibri Light" panose="020F0302020204030204" pitchFamily="34" charset="0"/>
      <p:regular r:id="rId45"/>
      <p:italic r:id="rId46"/>
    </p:embeddedFont>
    <p:embeddedFont>
      <p:font typeface="Calibri" panose="020F0502020204030204" pitchFamily="34" charset="0"/>
      <p:regular r:id="rId47"/>
      <p:bold r:id="rId48"/>
      <p:italic r:id="rId49"/>
      <p:boldItalic r:id="rId50"/>
    </p:embeddedFont>
    <p:embeddedFont>
      <p:font typeface="Arial Black" panose="020B0A04020102020204" pitchFamily="34" charset="0"/>
      <p:bold r:id="rId51"/>
    </p:embeddedFont>
    <p:embeddedFont>
      <p:font typeface="Kulim Park" panose="020B0604020202020204" charset="0"/>
      <p:regular r:id="rId52"/>
      <p:bold r:id="rId53"/>
      <p:italic r:id="rId54"/>
      <p:boldItalic r:id="rId55"/>
    </p:embeddedFont>
    <p:embeddedFont>
      <p:font typeface="Kulim Park Light" panose="020B0604020202020204" charset="0"/>
      <p:regular r:id="rId56"/>
      <p:bold r:id="rId57"/>
      <p:italic r:id="rId58"/>
      <p:boldItalic r:id="rId59"/>
    </p:embeddedFont>
    <p:embeddedFont>
      <p:font typeface="맑은 고딕" panose="020B0503020000020004" pitchFamily="34" charset="-127"/>
      <p:regular r:id="rId60"/>
      <p:bold r:id="rId61"/>
    </p:embeddedFont>
    <p:embeddedFont>
      <p:font typeface="Red Hat Display Black" panose="020B0604020202020204" charset="0"/>
      <p:bold r:id="rId62"/>
      <p:boldItalic r:id="rId6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719C"/>
    <a:srgbClr val="EB5F55"/>
    <a:srgbClr val="5F79F6"/>
    <a:srgbClr val="7030A0"/>
    <a:srgbClr val="C2DAFE"/>
    <a:srgbClr val="4457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CF86B52-6440-4B21-BFC4-9BCF36ACD055}">
  <a:tblStyle styleId="{DCF86B52-6440-4B21-BFC4-9BCF36ACD05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49F73C34-68A6-4B0C-A614-A2AE2E5F4E64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3" d="100"/>
          <a:sy n="143" d="100"/>
        </p:scale>
        <p:origin x="79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1" d="100"/>
        <a:sy n="41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3.fntdata"/><Relationship Id="rId50" Type="http://schemas.openxmlformats.org/officeDocument/2006/relationships/font" Target="fonts/font6.fntdata"/><Relationship Id="rId55" Type="http://schemas.openxmlformats.org/officeDocument/2006/relationships/font" Target="fonts/font11.fntdata"/><Relationship Id="rId63" Type="http://schemas.openxmlformats.org/officeDocument/2006/relationships/font" Target="fonts/font19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1.fntdata"/><Relationship Id="rId53" Type="http://schemas.openxmlformats.org/officeDocument/2006/relationships/font" Target="fonts/font9.fntdata"/><Relationship Id="rId58" Type="http://schemas.openxmlformats.org/officeDocument/2006/relationships/font" Target="fonts/font14.fntdata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5.fntdata"/><Relationship Id="rId57" Type="http://schemas.openxmlformats.org/officeDocument/2006/relationships/font" Target="fonts/font13.fntdata"/><Relationship Id="rId61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52" Type="http://schemas.openxmlformats.org/officeDocument/2006/relationships/font" Target="fonts/font8.fntdata"/><Relationship Id="rId60" Type="http://schemas.openxmlformats.org/officeDocument/2006/relationships/font" Target="fonts/font16.fntdata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4.fntdata"/><Relationship Id="rId56" Type="http://schemas.openxmlformats.org/officeDocument/2006/relationships/font" Target="fonts/font12.fntdata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7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2.fntdata"/><Relationship Id="rId59" Type="http://schemas.openxmlformats.org/officeDocument/2006/relationships/font" Target="fonts/font15.fntdata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0.fntdata"/><Relationship Id="rId62" Type="http://schemas.openxmlformats.org/officeDocument/2006/relationships/font" Target="fonts/font1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1957118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 smtClean="0"/>
              <a:t>plantillaspowerpoint.org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634248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830734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 smtClean="0"/>
              <a:t>plantillaspowerpoint.org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284166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024321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f053a51de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f053a51de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835896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142501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 smtClean="0"/>
              <a:t>plantillaspowerpoint.org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586277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52008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54337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s-PE" dirty="0" smtClean="0"/>
              <a:t>plantillaspowerpoint.org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9745938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75247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541249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958392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811168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Google Shape;1143;g79abb3dc95_0_11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4" name="Google Shape;1144;g79abb3dc95_0_11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444515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5ed75ccf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35ed75ccf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 smtClean="0"/>
              <a:t>plantillaspowerpoint.org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4999858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b3208cc930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b3208cc930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 smtClean="0"/>
              <a:t>plantillaspowerpoint.org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195493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7360901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gb3208cc930_0_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8" name="Google Shape;618;gb3208cc930_0_2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2489547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gb3208cc930_0_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8" name="Google Shape;618;gb3208cc930_0_2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984964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gb3208cc930_0_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8" name="Google Shape;618;gb3208cc930_0_2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8396428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4539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s-PE" dirty="0" smtClean="0"/>
              <a:t>plantillaspowerpoint.org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7588378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g79abb3dc95_0_3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9" name="Google Shape;879;g79abb3dc95_0_3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255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s-PE" dirty="0" smtClean="0"/>
              <a:t>plantillaspowerpoint.org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825124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384517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 smtClean="0"/>
              <a:t>plantillaspowerpoint.org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594888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71382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 smtClean="0"/>
              <a:t>plantillaspowerpoint.org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052883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FE3-0A3F-487E-97E9-836F354A6E79}" type="datetimeFigureOut">
              <a:rPr lang="es-PE" smtClean="0"/>
              <a:t>5/12/2023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25633799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FE3-0A3F-487E-97E9-836F354A6E79}" type="datetimeFigureOut">
              <a:rPr lang="es-PE" smtClean="0"/>
              <a:t>5/12/2023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25773652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FE3-0A3F-487E-97E9-836F354A6E79}" type="datetimeFigureOut">
              <a:rPr lang="es-PE" smtClean="0"/>
              <a:t>5/12/2023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61524097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74194" y="1771550"/>
            <a:ext cx="6012600" cy="1600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grpSp>
        <p:nvGrpSpPr>
          <p:cNvPr id="3" name="Grupo 2"/>
          <p:cNvGrpSpPr/>
          <p:nvPr userDrawn="1"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sp>
          <p:nvSpPr>
            <p:cNvPr id="4" name="Freeform 5"/>
            <p:cNvSpPr>
              <a:spLocks/>
            </p:cNvSpPr>
            <p:nvPr/>
          </p:nvSpPr>
          <p:spPr bwMode="auto">
            <a:xfrm rot="16200000">
              <a:off x="6200838" y="4506045"/>
              <a:ext cx="308928" cy="965980"/>
            </a:xfrm>
            <a:custGeom>
              <a:avLst/>
              <a:gdLst>
                <a:gd name="T0" fmla="*/ 418 w 418"/>
                <a:gd name="T1" fmla="*/ 1269 h 1269"/>
                <a:gd name="T2" fmla="*/ 0 w 418"/>
                <a:gd name="T3" fmla="*/ 1193 h 1269"/>
                <a:gd name="T4" fmla="*/ 0 w 418"/>
                <a:gd name="T5" fmla="*/ 0 h 1269"/>
                <a:gd name="T6" fmla="*/ 418 w 418"/>
                <a:gd name="T7" fmla="*/ 76 h 1269"/>
                <a:gd name="T8" fmla="*/ 418 w 418"/>
                <a:gd name="T9" fmla="*/ 1269 h 1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8" h="1269">
                  <a:moveTo>
                    <a:pt x="418" y="1269"/>
                  </a:moveTo>
                  <a:lnTo>
                    <a:pt x="0" y="1193"/>
                  </a:lnTo>
                  <a:lnTo>
                    <a:pt x="0" y="0"/>
                  </a:lnTo>
                  <a:lnTo>
                    <a:pt x="418" y="76"/>
                  </a:lnTo>
                  <a:lnTo>
                    <a:pt x="418" y="1269"/>
                  </a:lnTo>
                  <a:close/>
                </a:path>
              </a:pathLst>
            </a:custGeom>
            <a:solidFill>
              <a:srgbClr val="EB5F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grpSp>
          <p:nvGrpSpPr>
            <p:cNvPr id="5" name="Grupo 4"/>
            <p:cNvGrpSpPr/>
            <p:nvPr/>
          </p:nvGrpSpPr>
          <p:grpSpPr>
            <a:xfrm>
              <a:off x="0" y="0"/>
              <a:ext cx="9144000" cy="5143500"/>
              <a:chOff x="0" y="0"/>
              <a:chExt cx="9144000" cy="5143500"/>
            </a:xfrm>
          </p:grpSpPr>
          <p:sp>
            <p:nvSpPr>
              <p:cNvPr id="6" name="Freeform 5"/>
              <p:cNvSpPr>
                <a:spLocks/>
              </p:cNvSpPr>
              <p:nvPr/>
            </p:nvSpPr>
            <p:spPr bwMode="auto">
              <a:xfrm rot="16200000">
                <a:off x="8188058" y="4506044"/>
                <a:ext cx="308928" cy="965980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" name="Freeform 5"/>
              <p:cNvSpPr>
                <a:spLocks/>
              </p:cNvSpPr>
              <p:nvPr/>
            </p:nvSpPr>
            <p:spPr bwMode="auto">
              <a:xfrm rot="16200000">
                <a:off x="2549307" y="4506046"/>
                <a:ext cx="308928" cy="965980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" name="Freeform 5"/>
              <p:cNvSpPr>
                <a:spLocks/>
              </p:cNvSpPr>
              <p:nvPr/>
            </p:nvSpPr>
            <p:spPr bwMode="auto">
              <a:xfrm rot="16200000">
                <a:off x="4356096" y="4506046"/>
                <a:ext cx="308928" cy="965980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auto">
              <a:xfrm>
                <a:off x="0" y="0"/>
                <a:ext cx="308928" cy="965980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1" name="Freeform 5"/>
              <p:cNvSpPr>
                <a:spLocks/>
              </p:cNvSpPr>
              <p:nvPr/>
            </p:nvSpPr>
            <p:spPr bwMode="auto">
              <a:xfrm rot="10800000" flipH="1">
                <a:off x="8840579" y="0"/>
                <a:ext cx="303421" cy="948761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2" name="Freeform 5"/>
              <p:cNvSpPr>
                <a:spLocks/>
              </p:cNvSpPr>
              <p:nvPr/>
            </p:nvSpPr>
            <p:spPr bwMode="auto">
              <a:xfrm rot="10800000" flipH="1">
                <a:off x="8840578" y="1717876"/>
                <a:ext cx="303421" cy="948761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3" name="Freeform 5"/>
              <p:cNvSpPr>
                <a:spLocks/>
              </p:cNvSpPr>
              <p:nvPr/>
            </p:nvSpPr>
            <p:spPr bwMode="auto">
              <a:xfrm>
                <a:off x="0" y="1715691"/>
                <a:ext cx="308928" cy="965980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4" name="Freeform 5"/>
              <p:cNvSpPr>
                <a:spLocks/>
              </p:cNvSpPr>
              <p:nvPr/>
            </p:nvSpPr>
            <p:spPr bwMode="auto">
              <a:xfrm>
                <a:off x="2064" y="3537500"/>
                <a:ext cx="308928" cy="965980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5" name="Freeform 5"/>
              <p:cNvSpPr>
                <a:spLocks/>
              </p:cNvSpPr>
              <p:nvPr/>
            </p:nvSpPr>
            <p:spPr bwMode="auto">
              <a:xfrm rot="10800000" flipH="1">
                <a:off x="8840579" y="3533852"/>
                <a:ext cx="303421" cy="948761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6" name="Freeform 5"/>
              <p:cNvSpPr>
                <a:spLocks/>
              </p:cNvSpPr>
              <p:nvPr/>
            </p:nvSpPr>
            <p:spPr bwMode="auto">
              <a:xfrm rot="16200000">
                <a:off x="637454" y="4506046"/>
                <a:ext cx="308928" cy="965980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607149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8763835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upo 2"/>
          <p:cNvGrpSpPr/>
          <p:nvPr userDrawn="1"/>
        </p:nvGrpSpPr>
        <p:grpSpPr>
          <a:xfrm>
            <a:off x="-15629" y="385856"/>
            <a:ext cx="9159629" cy="95242"/>
            <a:chOff x="-8736" y="698587"/>
            <a:chExt cx="9159629" cy="95242"/>
          </a:xfrm>
        </p:grpSpPr>
        <p:grpSp>
          <p:nvGrpSpPr>
            <p:cNvPr id="4" name="Grupo 3"/>
            <p:cNvGrpSpPr/>
            <p:nvPr/>
          </p:nvGrpSpPr>
          <p:grpSpPr>
            <a:xfrm>
              <a:off x="2595251" y="700970"/>
              <a:ext cx="3989540" cy="92859"/>
              <a:chOff x="-9444381" y="904537"/>
              <a:chExt cx="6123830" cy="222135"/>
            </a:xfrm>
          </p:grpSpPr>
          <p:sp>
            <p:nvSpPr>
              <p:cNvPr id="13" name="Freeform 5"/>
              <p:cNvSpPr>
                <a:spLocks/>
              </p:cNvSpPr>
              <p:nvPr/>
            </p:nvSpPr>
            <p:spPr bwMode="auto">
              <a:xfrm rot="16200000">
                <a:off x="-5207817" y="668311"/>
                <a:ext cx="222134" cy="694586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4" name="Freeform 5"/>
              <p:cNvSpPr>
                <a:spLocks/>
              </p:cNvSpPr>
              <p:nvPr/>
            </p:nvSpPr>
            <p:spPr bwMode="auto">
              <a:xfrm rot="16200000">
                <a:off x="-3778911" y="668311"/>
                <a:ext cx="222134" cy="694586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5" name="Freeform 5"/>
              <p:cNvSpPr>
                <a:spLocks/>
              </p:cNvSpPr>
              <p:nvPr/>
            </p:nvSpPr>
            <p:spPr bwMode="auto">
              <a:xfrm rot="16200000">
                <a:off x="-7833442" y="668312"/>
                <a:ext cx="222134" cy="694586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6" name="Freeform 5"/>
              <p:cNvSpPr>
                <a:spLocks/>
              </p:cNvSpPr>
              <p:nvPr/>
            </p:nvSpPr>
            <p:spPr bwMode="auto">
              <a:xfrm rot="16200000">
                <a:off x="-6534274" y="668312"/>
                <a:ext cx="222134" cy="694586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auto">
              <a:xfrm rot="16200000">
                <a:off x="-9208155" y="668312"/>
                <a:ext cx="222134" cy="694586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grpSp>
          <p:nvGrpSpPr>
            <p:cNvPr id="5" name="Grupo 4"/>
            <p:cNvGrpSpPr/>
            <p:nvPr/>
          </p:nvGrpSpPr>
          <p:grpSpPr>
            <a:xfrm>
              <a:off x="-8736" y="698587"/>
              <a:ext cx="2163043" cy="92859"/>
              <a:chOff x="-30508" y="698587"/>
              <a:chExt cx="2163043" cy="92859"/>
            </a:xfrm>
          </p:grpSpPr>
          <p:sp>
            <p:nvSpPr>
              <p:cNvPr id="10" name="Freeform 5"/>
              <p:cNvSpPr>
                <a:spLocks/>
              </p:cNvSpPr>
              <p:nvPr/>
            </p:nvSpPr>
            <p:spPr bwMode="auto">
              <a:xfrm rot="16200000">
                <a:off x="1859852" y="518763"/>
                <a:ext cx="92859" cy="452507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1" name="Freeform 5"/>
              <p:cNvSpPr>
                <a:spLocks/>
              </p:cNvSpPr>
              <p:nvPr/>
            </p:nvSpPr>
            <p:spPr bwMode="auto">
              <a:xfrm rot="16200000">
                <a:off x="149316" y="518763"/>
                <a:ext cx="92859" cy="452507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2" name="Freeform 5"/>
              <p:cNvSpPr>
                <a:spLocks/>
              </p:cNvSpPr>
              <p:nvPr/>
            </p:nvSpPr>
            <p:spPr bwMode="auto">
              <a:xfrm rot="16200000">
                <a:off x="995695" y="518763"/>
                <a:ext cx="92859" cy="452507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grpSp>
          <p:nvGrpSpPr>
            <p:cNvPr id="6" name="Grupo 5"/>
            <p:cNvGrpSpPr/>
            <p:nvPr/>
          </p:nvGrpSpPr>
          <p:grpSpPr>
            <a:xfrm>
              <a:off x="6987850" y="698587"/>
              <a:ext cx="2163043" cy="92859"/>
              <a:chOff x="-30508" y="698587"/>
              <a:chExt cx="2163043" cy="92859"/>
            </a:xfrm>
          </p:grpSpPr>
          <p:sp>
            <p:nvSpPr>
              <p:cNvPr id="7" name="Freeform 5"/>
              <p:cNvSpPr>
                <a:spLocks/>
              </p:cNvSpPr>
              <p:nvPr/>
            </p:nvSpPr>
            <p:spPr bwMode="auto">
              <a:xfrm rot="16200000">
                <a:off x="1859852" y="518763"/>
                <a:ext cx="92859" cy="452507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" name="Freeform 5"/>
              <p:cNvSpPr>
                <a:spLocks/>
              </p:cNvSpPr>
              <p:nvPr/>
            </p:nvSpPr>
            <p:spPr bwMode="auto">
              <a:xfrm rot="16200000">
                <a:off x="149316" y="518763"/>
                <a:ext cx="92859" cy="452507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auto">
              <a:xfrm rot="16200000">
                <a:off x="995695" y="518763"/>
                <a:ext cx="92859" cy="452507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911846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bg>
      <p:bgPr>
        <a:gradFill>
          <a:gsLst>
            <a:gs pos="0">
              <a:schemeClr val="accent1"/>
            </a:gs>
            <a:gs pos="50000">
              <a:schemeClr val="accent1"/>
            </a:gs>
            <a:gs pos="100000">
              <a:schemeClr val="accent3"/>
            </a:gs>
          </a:gsLst>
          <a:lin ang="2700006" scaled="0"/>
        </a:gra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 userDrawn="1"/>
        </p:nvSpPr>
        <p:spPr>
          <a:xfrm>
            <a:off x="66502" y="33251"/>
            <a:ext cx="9010993" cy="50572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4" name="Google Shape;14;p3"/>
          <p:cNvSpPr txBox="1">
            <a:spLocks noGrp="1"/>
          </p:cNvSpPr>
          <p:nvPr>
            <p:ph type="ctrTitle"/>
          </p:nvPr>
        </p:nvSpPr>
        <p:spPr>
          <a:xfrm>
            <a:off x="569189" y="2129106"/>
            <a:ext cx="7599600" cy="546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569189" y="2670407"/>
            <a:ext cx="7599600" cy="309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>
                <a:solidFill>
                  <a:schemeClr val="accent2"/>
                </a:solidFill>
              </a:defRPr>
            </a:lvl1pPr>
            <a:lvl2pPr lvl="1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2pPr>
            <a:lvl3pPr lvl="2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3pPr>
            <a:lvl4pPr lvl="3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4pPr>
            <a:lvl5pPr lvl="4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7pPr>
            <a:lvl8pPr lvl="7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8pPr>
            <a:lvl9pPr lvl="8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558894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gradFill>
          <a:gsLst>
            <a:gs pos="0">
              <a:schemeClr val="accent1"/>
            </a:gs>
            <a:gs pos="50000">
              <a:schemeClr val="accent1"/>
            </a:gs>
            <a:gs pos="100000">
              <a:schemeClr val="accent3"/>
            </a:gs>
          </a:gsLst>
          <a:lin ang="2700006" scaled="0"/>
        </a:gra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9143994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1100500" y="1079200"/>
            <a:ext cx="4858200" cy="299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31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Kulim Park"/>
              <a:buChar char="▸"/>
              <a:defRPr sz="3200" b="1">
                <a:solidFill>
                  <a:schemeClr val="lt1"/>
                </a:solidFill>
                <a:latin typeface="Kulim Park"/>
                <a:ea typeface="Kulim Park"/>
                <a:cs typeface="Kulim Park"/>
                <a:sym typeface="Kulim Park"/>
              </a:defRPr>
            </a:lvl1pPr>
            <a:lvl2pPr marL="914400" lvl="1" indent="-43180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Kulim Park"/>
              <a:buChar char="╺"/>
              <a:defRPr sz="3200" b="1">
                <a:solidFill>
                  <a:schemeClr val="lt1"/>
                </a:solidFill>
                <a:latin typeface="Kulim Park"/>
                <a:ea typeface="Kulim Park"/>
                <a:cs typeface="Kulim Park"/>
                <a:sym typeface="Kulim Park"/>
              </a:defRPr>
            </a:lvl2pPr>
            <a:lvl3pPr marL="1371600" lvl="2" indent="-43180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Kulim Park"/>
              <a:buChar char="■"/>
              <a:defRPr sz="3200" b="1">
                <a:solidFill>
                  <a:schemeClr val="lt1"/>
                </a:solidFill>
                <a:latin typeface="Kulim Park"/>
                <a:ea typeface="Kulim Park"/>
                <a:cs typeface="Kulim Park"/>
                <a:sym typeface="Kulim Park"/>
              </a:defRPr>
            </a:lvl3pPr>
            <a:lvl4pPr marL="1828800" lvl="3" indent="-43180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Kulim Park"/>
              <a:buChar char="●"/>
              <a:defRPr sz="3200" b="1">
                <a:solidFill>
                  <a:schemeClr val="lt1"/>
                </a:solidFill>
                <a:latin typeface="Kulim Park"/>
                <a:ea typeface="Kulim Park"/>
                <a:cs typeface="Kulim Park"/>
                <a:sym typeface="Kulim Park"/>
              </a:defRPr>
            </a:lvl4pPr>
            <a:lvl5pPr marL="2286000" lvl="4" indent="-43180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Kulim Park"/>
              <a:buChar char="○"/>
              <a:defRPr sz="3200" b="1">
                <a:solidFill>
                  <a:schemeClr val="lt1"/>
                </a:solidFill>
                <a:latin typeface="Kulim Park"/>
                <a:ea typeface="Kulim Park"/>
                <a:cs typeface="Kulim Park"/>
                <a:sym typeface="Kulim Park"/>
              </a:defRPr>
            </a:lvl5pPr>
            <a:lvl6pPr marL="2743200" lvl="5" indent="-43180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Kulim Park"/>
              <a:buChar char="■"/>
              <a:defRPr sz="3200" b="1">
                <a:solidFill>
                  <a:schemeClr val="lt1"/>
                </a:solidFill>
                <a:latin typeface="Kulim Park"/>
                <a:ea typeface="Kulim Park"/>
                <a:cs typeface="Kulim Park"/>
                <a:sym typeface="Kulim Park"/>
              </a:defRPr>
            </a:lvl6pPr>
            <a:lvl7pPr marL="3200400" lvl="6" indent="-43180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Kulim Park"/>
              <a:buChar char="●"/>
              <a:defRPr sz="3200" b="1">
                <a:solidFill>
                  <a:schemeClr val="lt1"/>
                </a:solidFill>
                <a:latin typeface="Kulim Park"/>
                <a:ea typeface="Kulim Park"/>
                <a:cs typeface="Kulim Park"/>
                <a:sym typeface="Kulim Park"/>
              </a:defRPr>
            </a:lvl7pPr>
            <a:lvl8pPr marL="3657600" lvl="7" indent="-43180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Kulim Park"/>
              <a:buChar char="○"/>
              <a:defRPr sz="3200" b="1">
                <a:solidFill>
                  <a:schemeClr val="lt1"/>
                </a:solidFill>
                <a:latin typeface="Kulim Park"/>
                <a:ea typeface="Kulim Park"/>
                <a:cs typeface="Kulim Park"/>
                <a:sym typeface="Kulim Park"/>
              </a:defRPr>
            </a:lvl8pPr>
            <a:lvl9pPr marL="4114800" lvl="8" indent="-431800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3200"/>
              <a:buFont typeface="Kulim Park"/>
              <a:buChar char="■"/>
              <a:defRPr sz="3200" b="1">
                <a:solidFill>
                  <a:schemeClr val="lt1"/>
                </a:solidFill>
                <a:latin typeface="Kulim Park"/>
                <a:ea typeface="Kulim Park"/>
                <a:cs typeface="Kulim Park"/>
                <a:sym typeface="Kulim Park"/>
              </a:defRPr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58194" y="0"/>
            <a:ext cx="685800" cy="685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247837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545800" y="885775"/>
            <a:ext cx="7772400" cy="626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1"/>
          </p:nvPr>
        </p:nvSpPr>
        <p:spPr>
          <a:xfrm>
            <a:off x="1046825" y="1636475"/>
            <a:ext cx="5412900" cy="2537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▸"/>
              <a:defRPr/>
            </a:lvl1pPr>
            <a:lvl2pPr marL="914400" lvl="1" indent="-355600" rtl="0">
              <a:spcBef>
                <a:spcPts val="600"/>
              </a:spcBef>
              <a:spcAft>
                <a:spcPts val="0"/>
              </a:spcAft>
              <a:buSzPts val="2000"/>
              <a:buChar char="╺"/>
              <a:defRPr/>
            </a:lvl2pPr>
            <a:lvl3pPr marL="1371600" lvl="2" indent="-3556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 rtl="0">
              <a:spcBef>
                <a:spcPts val="600"/>
              </a:spcBef>
              <a:spcAft>
                <a:spcPts val="60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458194" y="0"/>
            <a:ext cx="685800" cy="685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776554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3265797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545800" y="885775"/>
            <a:ext cx="7772400" cy="626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1046825" y="1636475"/>
            <a:ext cx="2575200" cy="2609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▸"/>
              <a:defRPr sz="1800"/>
            </a:lvl1pPr>
            <a:lvl2pPr marL="914400" lvl="1" indent="-342900" rtl="0">
              <a:spcBef>
                <a:spcPts val="600"/>
              </a:spcBef>
              <a:spcAft>
                <a:spcPts val="0"/>
              </a:spcAft>
              <a:buSzPts val="1800"/>
              <a:buChar char="╺"/>
              <a:defRPr sz="1800"/>
            </a:lvl2pPr>
            <a:lvl3pPr marL="1371600" lvl="2" indent="-3429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600"/>
              </a:spcBef>
              <a:spcAft>
                <a:spcPts val="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2"/>
          </p:nvPr>
        </p:nvSpPr>
        <p:spPr>
          <a:xfrm>
            <a:off x="3884518" y="1636475"/>
            <a:ext cx="2575200" cy="2609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▸"/>
              <a:defRPr sz="1800"/>
            </a:lvl1pPr>
            <a:lvl2pPr marL="914400" lvl="1" indent="-342900" rtl="0">
              <a:spcBef>
                <a:spcPts val="600"/>
              </a:spcBef>
              <a:spcAft>
                <a:spcPts val="0"/>
              </a:spcAft>
              <a:buSzPts val="1800"/>
              <a:buChar char="╺"/>
              <a:defRPr sz="1800"/>
            </a:lvl2pPr>
            <a:lvl3pPr marL="1371600" lvl="2" indent="-3429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600"/>
              </a:spcBef>
              <a:spcAft>
                <a:spcPts val="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sldNum" idx="12"/>
          </p:nvPr>
        </p:nvSpPr>
        <p:spPr>
          <a:xfrm>
            <a:off x="8458194" y="0"/>
            <a:ext cx="685800" cy="685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97541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FE3-0A3F-487E-97E9-836F354A6E79}" type="datetimeFigureOut">
              <a:rPr lang="es-PE" smtClean="0"/>
              <a:t>5/12/2023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807572153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85716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>
            <a:spLocks noGrp="1"/>
          </p:cNvSpPr>
          <p:nvPr>
            <p:ph type="title"/>
          </p:nvPr>
        </p:nvSpPr>
        <p:spPr>
          <a:xfrm>
            <a:off x="545800" y="885775"/>
            <a:ext cx="7772400" cy="626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body" idx="1"/>
          </p:nvPr>
        </p:nvSpPr>
        <p:spPr>
          <a:xfrm>
            <a:off x="1046825" y="1636475"/>
            <a:ext cx="2176800" cy="256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▸"/>
              <a:defRPr sz="1600"/>
            </a:lvl1pPr>
            <a:lvl2pPr marL="914400" lvl="1" indent="-330200" rtl="0">
              <a:spcBef>
                <a:spcPts val="600"/>
              </a:spcBef>
              <a:spcAft>
                <a:spcPts val="0"/>
              </a:spcAft>
              <a:buSzPts val="1600"/>
              <a:buChar char="╺"/>
              <a:defRPr sz="1600"/>
            </a:lvl2pPr>
            <a:lvl3pPr marL="1371600" lvl="2" indent="-330200" rtl="0">
              <a:spcBef>
                <a:spcPts val="6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6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6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6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6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6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600"/>
              </a:spcBef>
              <a:spcAft>
                <a:spcPts val="6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body" idx="2"/>
          </p:nvPr>
        </p:nvSpPr>
        <p:spPr>
          <a:xfrm>
            <a:off x="3451503" y="1636475"/>
            <a:ext cx="2176800" cy="256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▸"/>
              <a:defRPr sz="1600"/>
            </a:lvl1pPr>
            <a:lvl2pPr marL="914400" lvl="1" indent="-330200" rtl="0">
              <a:spcBef>
                <a:spcPts val="600"/>
              </a:spcBef>
              <a:spcAft>
                <a:spcPts val="0"/>
              </a:spcAft>
              <a:buSzPts val="1600"/>
              <a:buChar char="╺"/>
              <a:defRPr sz="1600"/>
            </a:lvl2pPr>
            <a:lvl3pPr marL="1371600" lvl="2" indent="-330200" rtl="0">
              <a:spcBef>
                <a:spcPts val="6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6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6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6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6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6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600"/>
              </a:spcBef>
              <a:spcAft>
                <a:spcPts val="6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body" idx="3"/>
          </p:nvPr>
        </p:nvSpPr>
        <p:spPr>
          <a:xfrm>
            <a:off x="5856180" y="1636475"/>
            <a:ext cx="2176800" cy="256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▸"/>
              <a:defRPr sz="1600"/>
            </a:lvl1pPr>
            <a:lvl2pPr marL="914400" lvl="1" indent="-330200" rtl="0">
              <a:spcBef>
                <a:spcPts val="600"/>
              </a:spcBef>
              <a:spcAft>
                <a:spcPts val="0"/>
              </a:spcAft>
              <a:buSzPts val="1600"/>
              <a:buChar char="╺"/>
              <a:defRPr sz="1600"/>
            </a:lvl2pPr>
            <a:lvl3pPr marL="1371600" lvl="2" indent="-330200" rtl="0">
              <a:spcBef>
                <a:spcPts val="6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6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6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6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6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6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600"/>
              </a:spcBef>
              <a:spcAft>
                <a:spcPts val="6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8458194" y="0"/>
            <a:ext cx="685800" cy="685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861920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+ Image">
  <p:cSld name="Title + 1 column + Image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545800" y="894725"/>
            <a:ext cx="3704100" cy="993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body" idx="1"/>
          </p:nvPr>
        </p:nvSpPr>
        <p:spPr>
          <a:xfrm>
            <a:off x="1046825" y="2004175"/>
            <a:ext cx="3203100" cy="2169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▸"/>
              <a:defRPr/>
            </a:lvl1pPr>
            <a:lvl2pPr marL="914400" lvl="1" indent="-355600" rtl="0">
              <a:spcBef>
                <a:spcPts val="600"/>
              </a:spcBef>
              <a:spcAft>
                <a:spcPts val="0"/>
              </a:spcAft>
              <a:buSzPts val="2000"/>
              <a:buChar char="╺"/>
              <a:defRPr/>
            </a:lvl2pPr>
            <a:lvl3pPr marL="1371600" lvl="2" indent="-3556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 rtl="0">
              <a:spcBef>
                <a:spcPts val="600"/>
              </a:spcBef>
              <a:spcAft>
                <a:spcPts val="60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58194" y="0"/>
            <a:ext cx="685800" cy="685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881553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334D595-2B2A-4CFB-AB82-01B610771ACA}"/>
              </a:ext>
            </a:extLst>
          </p:cNvPr>
          <p:cNvSpPr/>
          <p:nvPr userDrawn="1"/>
        </p:nvSpPr>
        <p:spPr>
          <a:xfrm>
            <a:off x="0" y="355550"/>
            <a:ext cx="8778226" cy="4432401"/>
          </a:xfrm>
          <a:prstGeom prst="rect">
            <a:avLst/>
          </a:prstGeom>
          <a:solidFill>
            <a:srgbClr val="417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A64BFEB-701F-4523-9B1A-D0CE644C530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5192486" cy="5143500"/>
          </a:xfrm>
          <a:custGeom>
            <a:avLst/>
            <a:gdLst>
              <a:gd name="connsiteX0" fmla="*/ 0 w 6923314"/>
              <a:gd name="connsiteY0" fmla="*/ 0 h 6858000"/>
              <a:gd name="connsiteX1" fmla="*/ 5208814 w 6923314"/>
              <a:gd name="connsiteY1" fmla="*/ 0 h 6858000"/>
              <a:gd name="connsiteX2" fmla="*/ 6923314 w 6923314"/>
              <a:gd name="connsiteY2" fmla="*/ 6858000 h 6858000"/>
              <a:gd name="connsiteX3" fmla="*/ 1305197 w 6923314"/>
              <a:gd name="connsiteY3" fmla="*/ 6858000 h 6858000"/>
              <a:gd name="connsiteX4" fmla="*/ 0 w 6923314"/>
              <a:gd name="connsiteY4" fmla="*/ 16372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3314" h="6858000">
                <a:moveTo>
                  <a:pt x="0" y="0"/>
                </a:moveTo>
                <a:lnTo>
                  <a:pt x="5208814" y="0"/>
                </a:lnTo>
                <a:lnTo>
                  <a:pt x="6923314" y="6858000"/>
                </a:lnTo>
                <a:lnTo>
                  <a:pt x="1305197" y="6858000"/>
                </a:lnTo>
                <a:lnTo>
                  <a:pt x="0" y="163721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774495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color">
  <p:cSld name="Blank color">
    <p:bg>
      <p:bgPr>
        <a:gradFill>
          <a:gsLst>
            <a:gs pos="0">
              <a:schemeClr val="accent1"/>
            </a:gs>
            <a:gs pos="50000">
              <a:schemeClr val="accent1"/>
            </a:gs>
            <a:gs pos="100000">
              <a:schemeClr val="accent3"/>
            </a:gs>
          </a:gsLst>
          <a:lin ang="2700006" scaled="0"/>
        </a:gra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 userDrawn="1"/>
        </p:nvSpPr>
        <p:spPr>
          <a:xfrm>
            <a:off x="58189" y="58189"/>
            <a:ext cx="9010996" cy="50125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366331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/>
          <p:cNvSpPr>
            <a:spLocks/>
          </p:cNvSpPr>
          <p:nvPr userDrawn="1"/>
        </p:nvSpPr>
        <p:spPr bwMode="auto">
          <a:xfrm>
            <a:off x="0" y="0"/>
            <a:ext cx="9144000" cy="901016"/>
          </a:xfrm>
          <a:custGeom>
            <a:avLst/>
            <a:gdLst>
              <a:gd name="T0" fmla="*/ 814 w 814"/>
              <a:gd name="T1" fmla="*/ 25 h 378"/>
              <a:gd name="T2" fmla="*/ 811 w 814"/>
              <a:gd name="T3" fmla="*/ 0 h 378"/>
              <a:gd name="T4" fmla="*/ 0 w 814"/>
              <a:gd name="T5" fmla="*/ 0 h 378"/>
              <a:gd name="T6" fmla="*/ 0 w 814"/>
              <a:gd name="T7" fmla="*/ 378 h 378"/>
              <a:gd name="T8" fmla="*/ 20 w 814"/>
              <a:gd name="T9" fmla="*/ 378 h 378"/>
              <a:gd name="T10" fmla="*/ 814 w 814"/>
              <a:gd name="T11" fmla="*/ 25 h 3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14" h="378">
                <a:moveTo>
                  <a:pt x="814" y="25"/>
                </a:moveTo>
                <a:cubicBezTo>
                  <a:pt x="814" y="17"/>
                  <a:pt x="813" y="8"/>
                  <a:pt x="81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78"/>
                  <a:pt x="0" y="378"/>
                  <a:pt x="0" y="378"/>
                </a:cubicBezTo>
                <a:cubicBezTo>
                  <a:pt x="7" y="378"/>
                  <a:pt x="13" y="378"/>
                  <a:pt x="20" y="378"/>
                </a:cubicBezTo>
                <a:cubicBezTo>
                  <a:pt x="458" y="378"/>
                  <a:pt x="814" y="220"/>
                  <a:pt x="814" y="25"/>
                </a:cubicBezTo>
                <a:close/>
              </a:path>
            </a:pathLst>
          </a:custGeom>
          <a:solidFill>
            <a:srgbClr val="41719C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050"/>
          </a:p>
        </p:txBody>
      </p:sp>
      <p:sp>
        <p:nvSpPr>
          <p:cNvPr id="10" name="Freeform 7"/>
          <p:cNvSpPr>
            <a:spLocks/>
          </p:cNvSpPr>
          <p:nvPr userDrawn="1"/>
        </p:nvSpPr>
        <p:spPr bwMode="auto">
          <a:xfrm>
            <a:off x="1" y="4304850"/>
            <a:ext cx="9144000" cy="838650"/>
          </a:xfrm>
          <a:custGeom>
            <a:avLst/>
            <a:gdLst>
              <a:gd name="T0" fmla="*/ 797 w 797"/>
              <a:gd name="T1" fmla="*/ 0 h 352"/>
              <a:gd name="T2" fmla="*/ 794 w 797"/>
              <a:gd name="T3" fmla="*/ 0 h 352"/>
              <a:gd name="T4" fmla="*/ 0 w 797"/>
              <a:gd name="T5" fmla="*/ 352 h 352"/>
              <a:gd name="T6" fmla="*/ 797 w 797"/>
              <a:gd name="T7" fmla="*/ 352 h 352"/>
              <a:gd name="T8" fmla="*/ 797 w 797"/>
              <a:gd name="T9" fmla="*/ 0 h 3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97" h="352">
                <a:moveTo>
                  <a:pt x="797" y="0"/>
                </a:moveTo>
                <a:cubicBezTo>
                  <a:pt x="796" y="0"/>
                  <a:pt x="795" y="0"/>
                  <a:pt x="794" y="0"/>
                </a:cubicBezTo>
                <a:cubicBezTo>
                  <a:pt x="356" y="0"/>
                  <a:pt x="0" y="157"/>
                  <a:pt x="0" y="352"/>
                </a:cubicBezTo>
                <a:cubicBezTo>
                  <a:pt x="797" y="352"/>
                  <a:pt x="797" y="352"/>
                  <a:pt x="797" y="352"/>
                </a:cubicBezTo>
                <a:lnTo>
                  <a:pt x="797" y="0"/>
                </a:lnTo>
                <a:close/>
              </a:path>
            </a:pathLst>
          </a:custGeom>
          <a:solidFill>
            <a:srgbClr val="41719C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050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rgbClr val="E9495D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7940992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15"/>
          <a:stretch/>
        </p:blipFill>
        <p:spPr>
          <a:xfrm>
            <a:off x="76546" y="69450"/>
            <a:ext cx="9023815" cy="5011836"/>
          </a:xfrm>
          <a:prstGeom prst="rect">
            <a:avLst/>
          </a:prstGeom>
        </p:spPr>
      </p:pic>
      <p:sp>
        <p:nvSpPr>
          <p:cNvPr id="3" name="Rectángulo 2"/>
          <p:cNvSpPr/>
          <p:nvPr userDrawn="1"/>
        </p:nvSpPr>
        <p:spPr>
          <a:xfrm>
            <a:off x="76546" y="69450"/>
            <a:ext cx="9023815" cy="50118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742651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/>
          <p:cNvSpPr>
            <a:spLocks/>
          </p:cNvSpPr>
          <p:nvPr userDrawn="1"/>
        </p:nvSpPr>
        <p:spPr bwMode="auto">
          <a:xfrm>
            <a:off x="0" y="0"/>
            <a:ext cx="9144000" cy="901016"/>
          </a:xfrm>
          <a:custGeom>
            <a:avLst/>
            <a:gdLst>
              <a:gd name="T0" fmla="*/ 814 w 814"/>
              <a:gd name="T1" fmla="*/ 25 h 378"/>
              <a:gd name="T2" fmla="*/ 811 w 814"/>
              <a:gd name="T3" fmla="*/ 0 h 378"/>
              <a:gd name="T4" fmla="*/ 0 w 814"/>
              <a:gd name="T5" fmla="*/ 0 h 378"/>
              <a:gd name="T6" fmla="*/ 0 w 814"/>
              <a:gd name="T7" fmla="*/ 378 h 378"/>
              <a:gd name="T8" fmla="*/ 20 w 814"/>
              <a:gd name="T9" fmla="*/ 378 h 378"/>
              <a:gd name="T10" fmla="*/ 814 w 814"/>
              <a:gd name="T11" fmla="*/ 25 h 3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14" h="378">
                <a:moveTo>
                  <a:pt x="814" y="25"/>
                </a:moveTo>
                <a:cubicBezTo>
                  <a:pt x="814" y="17"/>
                  <a:pt x="813" y="8"/>
                  <a:pt x="81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78"/>
                  <a:pt x="0" y="378"/>
                  <a:pt x="0" y="378"/>
                </a:cubicBezTo>
                <a:cubicBezTo>
                  <a:pt x="7" y="378"/>
                  <a:pt x="13" y="378"/>
                  <a:pt x="20" y="378"/>
                </a:cubicBezTo>
                <a:cubicBezTo>
                  <a:pt x="458" y="378"/>
                  <a:pt x="814" y="220"/>
                  <a:pt x="814" y="25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050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rgbClr val="47346C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1658728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5" name="Grupo 4"/>
          <p:cNvGrpSpPr/>
          <p:nvPr userDrawn="1"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 rot="16200000">
              <a:off x="6200838" y="4506045"/>
              <a:ext cx="308928" cy="965980"/>
            </a:xfrm>
            <a:custGeom>
              <a:avLst/>
              <a:gdLst>
                <a:gd name="T0" fmla="*/ 418 w 418"/>
                <a:gd name="T1" fmla="*/ 1269 h 1269"/>
                <a:gd name="T2" fmla="*/ 0 w 418"/>
                <a:gd name="T3" fmla="*/ 1193 h 1269"/>
                <a:gd name="T4" fmla="*/ 0 w 418"/>
                <a:gd name="T5" fmla="*/ 0 h 1269"/>
                <a:gd name="T6" fmla="*/ 418 w 418"/>
                <a:gd name="T7" fmla="*/ 76 h 1269"/>
                <a:gd name="T8" fmla="*/ 418 w 418"/>
                <a:gd name="T9" fmla="*/ 1269 h 1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8" h="1269">
                  <a:moveTo>
                    <a:pt x="418" y="1269"/>
                  </a:moveTo>
                  <a:lnTo>
                    <a:pt x="0" y="1193"/>
                  </a:lnTo>
                  <a:lnTo>
                    <a:pt x="0" y="0"/>
                  </a:lnTo>
                  <a:lnTo>
                    <a:pt x="418" y="76"/>
                  </a:lnTo>
                  <a:lnTo>
                    <a:pt x="418" y="1269"/>
                  </a:lnTo>
                  <a:close/>
                </a:path>
              </a:pathLst>
            </a:custGeom>
            <a:solidFill>
              <a:srgbClr val="EB5F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grpSp>
          <p:nvGrpSpPr>
            <p:cNvPr id="7" name="Grupo 6"/>
            <p:cNvGrpSpPr/>
            <p:nvPr/>
          </p:nvGrpSpPr>
          <p:grpSpPr>
            <a:xfrm>
              <a:off x="0" y="0"/>
              <a:ext cx="9144000" cy="5143500"/>
              <a:chOff x="0" y="0"/>
              <a:chExt cx="9144000" cy="5143500"/>
            </a:xfrm>
          </p:grpSpPr>
          <p:sp>
            <p:nvSpPr>
              <p:cNvPr id="9" name="Freeform 5"/>
              <p:cNvSpPr>
                <a:spLocks/>
              </p:cNvSpPr>
              <p:nvPr/>
            </p:nvSpPr>
            <p:spPr bwMode="auto">
              <a:xfrm rot="16200000">
                <a:off x="8188058" y="4506044"/>
                <a:ext cx="308928" cy="965980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1" name="Freeform 5"/>
              <p:cNvSpPr>
                <a:spLocks/>
              </p:cNvSpPr>
              <p:nvPr/>
            </p:nvSpPr>
            <p:spPr bwMode="auto">
              <a:xfrm rot="16200000">
                <a:off x="2549307" y="4506046"/>
                <a:ext cx="308928" cy="965980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2" name="Freeform 5"/>
              <p:cNvSpPr>
                <a:spLocks/>
              </p:cNvSpPr>
              <p:nvPr/>
            </p:nvSpPr>
            <p:spPr bwMode="auto">
              <a:xfrm rot="16200000">
                <a:off x="4356096" y="4506046"/>
                <a:ext cx="308928" cy="965980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3" name="Freeform 5"/>
              <p:cNvSpPr>
                <a:spLocks/>
              </p:cNvSpPr>
              <p:nvPr/>
            </p:nvSpPr>
            <p:spPr bwMode="auto">
              <a:xfrm>
                <a:off x="0" y="0"/>
                <a:ext cx="308928" cy="965980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4" name="Freeform 5"/>
              <p:cNvSpPr>
                <a:spLocks/>
              </p:cNvSpPr>
              <p:nvPr/>
            </p:nvSpPr>
            <p:spPr bwMode="auto">
              <a:xfrm rot="10800000" flipH="1">
                <a:off x="8840579" y="0"/>
                <a:ext cx="303421" cy="948761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5" name="Freeform 5"/>
              <p:cNvSpPr>
                <a:spLocks/>
              </p:cNvSpPr>
              <p:nvPr/>
            </p:nvSpPr>
            <p:spPr bwMode="auto">
              <a:xfrm rot="10800000" flipH="1">
                <a:off x="8840578" y="1717876"/>
                <a:ext cx="303421" cy="948761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6" name="Freeform 5"/>
              <p:cNvSpPr>
                <a:spLocks/>
              </p:cNvSpPr>
              <p:nvPr/>
            </p:nvSpPr>
            <p:spPr bwMode="auto">
              <a:xfrm>
                <a:off x="0" y="1715691"/>
                <a:ext cx="308928" cy="965980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auto">
              <a:xfrm>
                <a:off x="2064" y="3537500"/>
                <a:ext cx="308928" cy="965980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8" name="Freeform 5"/>
              <p:cNvSpPr>
                <a:spLocks/>
              </p:cNvSpPr>
              <p:nvPr/>
            </p:nvSpPr>
            <p:spPr bwMode="auto">
              <a:xfrm rot="10800000" flipH="1">
                <a:off x="8840579" y="3533852"/>
                <a:ext cx="303421" cy="948761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9" name="Freeform 5"/>
              <p:cNvSpPr>
                <a:spLocks/>
              </p:cNvSpPr>
              <p:nvPr/>
            </p:nvSpPr>
            <p:spPr bwMode="auto">
              <a:xfrm rot="16200000">
                <a:off x="637454" y="4506046"/>
                <a:ext cx="308928" cy="965980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572103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0668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FE3-0A3F-487E-97E9-836F354A6E79}" type="datetimeFigureOut">
              <a:rPr lang="es-PE" smtClean="0"/>
              <a:t>5/12/2023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32537613"/>
      </p:ext>
    </p:extLst>
  </p:cSld>
  <p:clrMapOvr>
    <a:masterClrMapping/>
  </p:clrMapOvr>
  <p:hf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/>
          <p:cNvSpPr/>
          <p:nvPr userDrawn="1"/>
        </p:nvSpPr>
        <p:spPr>
          <a:xfrm>
            <a:off x="0" y="-9477"/>
            <a:ext cx="9144000" cy="51529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050"/>
          </a:p>
        </p:txBody>
      </p:sp>
    </p:spTree>
    <p:extLst>
      <p:ext uri="{BB962C8B-B14F-4D97-AF65-F5344CB8AC3E}">
        <p14:creationId xmlns:p14="http://schemas.microsoft.com/office/powerpoint/2010/main" val="8404475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9"/>
          <p:cNvSpPr txBox="1">
            <a:spLocks noGrp="1"/>
          </p:cNvSpPr>
          <p:nvPr>
            <p:ph type="title"/>
          </p:nvPr>
        </p:nvSpPr>
        <p:spPr>
          <a:xfrm>
            <a:off x="1411500" y="654075"/>
            <a:ext cx="6321000" cy="133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10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54" name="Google Shape;254;p9"/>
          <p:cNvSpPr txBox="1">
            <a:spLocks noGrp="1"/>
          </p:cNvSpPr>
          <p:nvPr>
            <p:ph type="subTitle" idx="1"/>
          </p:nvPr>
        </p:nvSpPr>
        <p:spPr>
          <a:xfrm>
            <a:off x="1539450" y="1722700"/>
            <a:ext cx="6065100" cy="123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965104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6840389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87D586A7-48ED-C173-CC63-34F37768E3D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10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3A8E0748-F880-EF2B-62CF-D251CF82D085}"/>
              </a:ext>
            </a:extLst>
          </p:cNvPr>
          <p:cNvSpPr/>
          <p:nvPr userDrawn="1"/>
        </p:nvSpPr>
        <p:spPr>
          <a:xfrm>
            <a:off x="265508" y="848694"/>
            <a:ext cx="2670575" cy="4051921"/>
          </a:xfrm>
          <a:prstGeom prst="roundRect">
            <a:avLst>
              <a:gd name="adj" fmla="val 3968"/>
            </a:avLst>
          </a:prstGeom>
          <a:solidFill>
            <a:srgbClr val="417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 dirty="0">
              <a:solidFill>
                <a:srgbClr val="5E4028"/>
              </a:solidFill>
            </a:endParaRPr>
          </a:p>
        </p:txBody>
      </p:sp>
      <p:sp>
        <p:nvSpPr>
          <p:cNvPr id="5" name="Rounded Rectangle 3">
            <a:extLst>
              <a:ext uri="{FF2B5EF4-FFF2-40B4-BE49-F238E27FC236}">
                <a16:creationId xmlns:a16="http://schemas.microsoft.com/office/drawing/2014/main" id="{45F89D60-021C-5089-05BF-888B2C929837}"/>
              </a:ext>
            </a:extLst>
          </p:cNvPr>
          <p:cNvSpPr/>
          <p:nvPr userDrawn="1"/>
        </p:nvSpPr>
        <p:spPr>
          <a:xfrm>
            <a:off x="342358" y="972505"/>
            <a:ext cx="98156" cy="3199323"/>
          </a:xfrm>
          <a:prstGeom prst="roundRect">
            <a:avLst>
              <a:gd name="adj" fmla="val 50000"/>
            </a:avLst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>
              <a:solidFill>
                <a:schemeClr val="bg1"/>
              </a:solidFill>
            </a:endParaRP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C367C86B-4C53-C2CA-BDB6-248846B39F52}"/>
              </a:ext>
            </a:extLst>
          </p:cNvPr>
          <p:cNvGrpSpPr/>
          <p:nvPr userDrawn="1"/>
        </p:nvGrpSpPr>
        <p:grpSpPr>
          <a:xfrm>
            <a:off x="1047037" y="1366628"/>
            <a:ext cx="1674186" cy="1419105"/>
            <a:chOff x="1476865" y="1865995"/>
            <a:chExt cx="2232248" cy="1337880"/>
          </a:xfrm>
        </p:grpSpPr>
        <p:sp>
          <p:nvSpPr>
            <p:cNvPr id="7" name="TextBox 57">
              <a:extLst>
                <a:ext uri="{FF2B5EF4-FFF2-40B4-BE49-F238E27FC236}">
                  <a16:creationId xmlns:a16="http://schemas.microsoft.com/office/drawing/2014/main" id="{3056320B-CC51-9843-489E-C562EDA51EEF}"/>
                </a:ext>
              </a:extLst>
            </p:cNvPr>
            <p:cNvSpPr txBox="1"/>
            <p:nvPr userDrawn="1"/>
          </p:nvSpPr>
          <p:spPr>
            <a:xfrm>
              <a:off x="1476865" y="1865995"/>
              <a:ext cx="2232248" cy="73990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5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Resize without losing quality</a:t>
              </a:r>
              <a:endParaRPr lang="ko-KR" altLang="en-US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TextBox 58">
              <a:extLst>
                <a:ext uri="{FF2B5EF4-FFF2-40B4-BE49-F238E27FC236}">
                  <a16:creationId xmlns:a16="http://schemas.microsoft.com/office/drawing/2014/main" id="{35F3765D-73D0-58DB-A44A-BA398248D1C5}"/>
                </a:ext>
              </a:extLst>
            </p:cNvPr>
            <p:cNvSpPr txBox="1"/>
            <p:nvPr userDrawn="1"/>
          </p:nvSpPr>
          <p:spPr>
            <a:xfrm>
              <a:off x="1476865" y="2463966"/>
              <a:ext cx="2232248" cy="73990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5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Change Fill Color &amp;</a:t>
              </a:r>
            </a:p>
            <a:p>
              <a:pPr algn="r"/>
              <a:r>
                <a:rPr lang="en-US" altLang="ko-KR" sz="15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Line Color</a:t>
              </a:r>
              <a:endParaRPr lang="ko-KR" altLang="en-US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9" name="TextBox 59">
            <a:extLst>
              <a:ext uri="{FF2B5EF4-FFF2-40B4-BE49-F238E27FC236}">
                <a16:creationId xmlns:a16="http://schemas.microsoft.com/office/drawing/2014/main" id="{B416E18D-8512-963A-D681-0BB4F6ADAFFE}"/>
              </a:ext>
            </a:extLst>
          </p:cNvPr>
          <p:cNvSpPr txBox="1"/>
          <p:nvPr userDrawn="1"/>
        </p:nvSpPr>
        <p:spPr>
          <a:xfrm>
            <a:off x="584088" y="4424383"/>
            <a:ext cx="2137135" cy="3000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3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plantillaspowerpoint.org</a:t>
            </a:r>
            <a:endParaRPr lang="ko-KR" altLang="en-US" sz="13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60">
            <a:extLst>
              <a:ext uri="{FF2B5EF4-FFF2-40B4-BE49-F238E27FC236}">
                <a16:creationId xmlns:a16="http://schemas.microsoft.com/office/drawing/2014/main" id="{CB7219A0-C6A1-846D-29F5-2F4857AE1B03}"/>
              </a:ext>
            </a:extLst>
          </p:cNvPr>
          <p:cNvSpPr txBox="1"/>
          <p:nvPr userDrawn="1"/>
        </p:nvSpPr>
        <p:spPr>
          <a:xfrm>
            <a:off x="683251" y="3016435"/>
            <a:ext cx="2037972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GOOGLE </a:t>
            </a:r>
            <a:r>
              <a:rPr lang="en-US" altLang="ko-KR" sz="1800" b="1" baseline="0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SLIDES AND </a:t>
            </a:r>
            <a:r>
              <a:rPr lang="en-US" altLang="ko-KR" sz="1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1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</a:t>
            </a:r>
          </a:p>
          <a:p>
            <a:pPr algn="r"/>
            <a:r>
              <a:rPr lang="en-US" altLang="ko-KR" sz="1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TEMPLATES  </a:t>
            </a:r>
          </a:p>
        </p:txBody>
      </p:sp>
      <p:sp>
        <p:nvSpPr>
          <p:cNvPr id="11" name="Rounded Rectangle 3">
            <a:extLst>
              <a:ext uri="{FF2B5EF4-FFF2-40B4-BE49-F238E27FC236}">
                <a16:creationId xmlns:a16="http://schemas.microsoft.com/office/drawing/2014/main" id="{C4D8ED62-BE74-7729-3DFF-AE6AE7680C01}"/>
              </a:ext>
            </a:extLst>
          </p:cNvPr>
          <p:cNvSpPr/>
          <p:nvPr userDrawn="1"/>
        </p:nvSpPr>
        <p:spPr>
          <a:xfrm rot="5400000">
            <a:off x="1948931" y="3905553"/>
            <a:ext cx="76235" cy="1668469"/>
          </a:xfrm>
          <a:prstGeom prst="roundRect">
            <a:avLst>
              <a:gd name="adj" fmla="val 50000"/>
            </a:avLst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>
              <a:solidFill>
                <a:schemeClr val="bg1"/>
              </a:solidFill>
            </a:endParaRPr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E4B9BDD4-4F46-BDC4-AADD-3BC021A75807}"/>
              </a:ext>
            </a:extLst>
          </p:cNvPr>
          <p:cNvGrpSpPr/>
          <p:nvPr userDrawn="1"/>
        </p:nvGrpSpPr>
        <p:grpSpPr>
          <a:xfrm>
            <a:off x="2141950" y="972505"/>
            <a:ext cx="679333" cy="682777"/>
            <a:chOff x="2844390" y="1337313"/>
            <a:chExt cx="905777" cy="910369"/>
          </a:xfrm>
          <a:solidFill>
            <a:schemeClr val="bg1">
              <a:alpha val="78000"/>
            </a:schemeClr>
          </a:solidFill>
        </p:grpSpPr>
        <p:sp>
          <p:nvSpPr>
            <p:cNvPr id="13" name="Rounded Rectangle 3">
              <a:extLst>
                <a:ext uri="{FF2B5EF4-FFF2-40B4-BE49-F238E27FC236}">
                  <a16:creationId xmlns:a16="http://schemas.microsoft.com/office/drawing/2014/main" id="{0793980C-2464-ED9C-F72B-B017CDBE832B}"/>
                </a:ext>
              </a:extLst>
            </p:cNvPr>
            <p:cNvSpPr/>
            <p:nvPr userDrawn="1"/>
          </p:nvSpPr>
          <p:spPr>
            <a:xfrm rot="10800000">
              <a:off x="3620828" y="1341905"/>
              <a:ext cx="129339" cy="90577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13">
                <a:solidFill>
                  <a:schemeClr val="bg1"/>
                </a:solidFill>
              </a:endParaRPr>
            </a:p>
          </p:txBody>
        </p:sp>
        <p:sp>
          <p:nvSpPr>
            <p:cNvPr id="14" name="Rounded Rectangle 3">
              <a:extLst>
                <a:ext uri="{FF2B5EF4-FFF2-40B4-BE49-F238E27FC236}">
                  <a16:creationId xmlns:a16="http://schemas.microsoft.com/office/drawing/2014/main" id="{53928299-5FA4-493D-742C-80C76B575840}"/>
                </a:ext>
              </a:extLst>
            </p:cNvPr>
            <p:cNvSpPr/>
            <p:nvPr userDrawn="1"/>
          </p:nvSpPr>
          <p:spPr>
            <a:xfrm rot="5400000">
              <a:off x="3232609" y="949094"/>
              <a:ext cx="129339" cy="90577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13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83012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FE3-0A3F-487E-97E9-836F354A6E79}" type="datetimeFigureOut">
              <a:rPr lang="es-PE" smtClean="0"/>
              <a:t>5/12/2023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6088405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FE3-0A3F-487E-97E9-836F354A6E79}" type="datetimeFigureOut">
              <a:rPr lang="es-PE" smtClean="0"/>
              <a:t>5/12/2023</a:t>
            </a:fld>
            <a:endParaRPr lang="es-PE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55144139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FE3-0A3F-487E-97E9-836F354A6E79}" type="datetimeFigureOut">
              <a:rPr lang="es-PE" smtClean="0"/>
              <a:t>5/12/2023</a:t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 smtClean="0"/>
              <a:t>‹Nº›</a:t>
            </a:fld>
            <a:endParaRPr lang="es-PE"/>
          </a:p>
        </p:txBody>
      </p:sp>
      <p:grpSp>
        <p:nvGrpSpPr>
          <p:cNvPr id="6" name="Grupo 5"/>
          <p:cNvGrpSpPr/>
          <p:nvPr userDrawn="1"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sp>
          <p:nvSpPr>
            <p:cNvPr id="7" name="Freeform 5"/>
            <p:cNvSpPr>
              <a:spLocks/>
            </p:cNvSpPr>
            <p:nvPr/>
          </p:nvSpPr>
          <p:spPr bwMode="auto">
            <a:xfrm rot="16200000">
              <a:off x="6200838" y="4506045"/>
              <a:ext cx="308928" cy="965980"/>
            </a:xfrm>
            <a:custGeom>
              <a:avLst/>
              <a:gdLst>
                <a:gd name="T0" fmla="*/ 418 w 418"/>
                <a:gd name="T1" fmla="*/ 1269 h 1269"/>
                <a:gd name="T2" fmla="*/ 0 w 418"/>
                <a:gd name="T3" fmla="*/ 1193 h 1269"/>
                <a:gd name="T4" fmla="*/ 0 w 418"/>
                <a:gd name="T5" fmla="*/ 0 h 1269"/>
                <a:gd name="T6" fmla="*/ 418 w 418"/>
                <a:gd name="T7" fmla="*/ 76 h 1269"/>
                <a:gd name="T8" fmla="*/ 418 w 418"/>
                <a:gd name="T9" fmla="*/ 1269 h 1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8" h="1269">
                  <a:moveTo>
                    <a:pt x="418" y="1269"/>
                  </a:moveTo>
                  <a:lnTo>
                    <a:pt x="0" y="1193"/>
                  </a:lnTo>
                  <a:lnTo>
                    <a:pt x="0" y="0"/>
                  </a:lnTo>
                  <a:lnTo>
                    <a:pt x="418" y="76"/>
                  </a:lnTo>
                  <a:lnTo>
                    <a:pt x="418" y="1269"/>
                  </a:lnTo>
                  <a:close/>
                </a:path>
              </a:pathLst>
            </a:custGeom>
            <a:solidFill>
              <a:srgbClr val="EB5F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grpSp>
          <p:nvGrpSpPr>
            <p:cNvPr id="8" name="Grupo 7"/>
            <p:cNvGrpSpPr/>
            <p:nvPr/>
          </p:nvGrpSpPr>
          <p:grpSpPr>
            <a:xfrm>
              <a:off x="0" y="0"/>
              <a:ext cx="9144000" cy="5143500"/>
              <a:chOff x="0" y="0"/>
              <a:chExt cx="9144000" cy="5143500"/>
            </a:xfrm>
          </p:grpSpPr>
          <p:sp>
            <p:nvSpPr>
              <p:cNvPr id="9" name="Freeform 5"/>
              <p:cNvSpPr>
                <a:spLocks/>
              </p:cNvSpPr>
              <p:nvPr/>
            </p:nvSpPr>
            <p:spPr bwMode="auto">
              <a:xfrm rot="16200000">
                <a:off x="8188058" y="4506044"/>
                <a:ext cx="308928" cy="965980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" name="Freeform 5"/>
              <p:cNvSpPr>
                <a:spLocks/>
              </p:cNvSpPr>
              <p:nvPr/>
            </p:nvSpPr>
            <p:spPr bwMode="auto">
              <a:xfrm rot="16200000">
                <a:off x="2549307" y="4506046"/>
                <a:ext cx="308928" cy="965980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1" name="Freeform 5"/>
              <p:cNvSpPr>
                <a:spLocks/>
              </p:cNvSpPr>
              <p:nvPr/>
            </p:nvSpPr>
            <p:spPr bwMode="auto">
              <a:xfrm rot="16200000">
                <a:off x="4356096" y="4506046"/>
                <a:ext cx="308928" cy="965980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2" name="Freeform 5"/>
              <p:cNvSpPr>
                <a:spLocks/>
              </p:cNvSpPr>
              <p:nvPr/>
            </p:nvSpPr>
            <p:spPr bwMode="auto">
              <a:xfrm>
                <a:off x="0" y="0"/>
                <a:ext cx="308928" cy="965980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3" name="Freeform 5"/>
              <p:cNvSpPr>
                <a:spLocks/>
              </p:cNvSpPr>
              <p:nvPr/>
            </p:nvSpPr>
            <p:spPr bwMode="auto">
              <a:xfrm rot="10800000" flipH="1">
                <a:off x="8840579" y="0"/>
                <a:ext cx="303421" cy="948761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4" name="Freeform 5"/>
              <p:cNvSpPr>
                <a:spLocks/>
              </p:cNvSpPr>
              <p:nvPr/>
            </p:nvSpPr>
            <p:spPr bwMode="auto">
              <a:xfrm rot="10800000" flipH="1">
                <a:off x="8840578" y="1717876"/>
                <a:ext cx="303421" cy="948761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5" name="Freeform 5"/>
              <p:cNvSpPr>
                <a:spLocks/>
              </p:cNvSpPr>
              <p:nvPr/>
            </p:nvSpPr>
            <p:spPr bwMode="auto">
              <a:xfrm>
                <a:off x="0" y="1715691"/>
                <a:ext cx="308928" cy="965980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6" name="Freeform 5"/>
              <p:cNvSpPr>
                <a:spLocks/>
              </p:cNvSpPr>
              <p:nvPr/>
            </p:nvSpPr>
            <p:spPr bwMode="auto">
              <a:xfrm>
                <a:off x="2064" y="3537500"/>
                <a:ext cx="308928" cy="965980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auto">
              <a:xfrm rot="10800000" flipH="1">
                <a:off x="8840579" y="3533852"/>
                <a:ext cx="303421" cy="948761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8" name="Freeform 5"/>
              <p:cNvSpPr>
                <a:spLocks/>
              </p:cNvSpPr>
              <p:nvPr/>
            </p:nvSpPr>
            <p:spPr bwMode="auto">
              <a:xfrm rot="16200000">
                <a:off x="637454" y="4506046"/>
                <a:ext cx="308928" cy="965980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98729957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FE3-0A3F-487E-97E9-836F354A6E79}" type="datetimeFigureOut">
              <a:rPr lang="es-PE" smtClean="0"/>
              <a:t>5/12/2023</a:t>
            </a:fld>
            <a:endParaRPr lang="es-PE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 smtClean="0"/>
              <a:t>‹Nº›</a:t>
            </a:fld>
            <a:endParaRPr lang="es-PE"/>
          </a:p>
        </p:txBody>
      </p:sp>
      <p:grpSp>
        <p:nvGrpSpPr>
          <p:cNvPr id="5" name="Grupo 4"/>
          <p:cNvGrpSpPr/>
          <p:nvPr userDrawn="1"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 rot="16200000">
              <a:off x="6200838" y="4506045"/>
              <a:ext cx="308928" cy="965980"/>
            </a:xfrm>
            <a:custGeom>
              <a:avLst/>
              <a:gdLst>
                <a:gd name="T0" fmla="*/ 418 w 418"/>
                <a:gd name="T1" fmla="*/ 1269 h 1269"/>
                <a:gd name="T2" fmla="*/ 0 w 418"/>
                <a:gd name="T3" fmla="*/ 1193 h 1269"/>
                <a:gd name="T4" fmla="*/ 0 w 418"/>
                <a:gd name="T5" fmla="*/ 0 h 1269"/>
                <a:gd name="T6" fmla="*/ 418 w 418"/>
                <a:gd name="T7" fmla="*/ 76 h 1269"/>
                <a:gd name="T8" fmla="*/ 418 w 418"/>
                <a:gd name="T9" fmla="*/ 1269 h 1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8" h="1269">
                  <a:moveTo>
                    <a:pt x="418" y="1269"/>
                  </a:moveTo>
                  <a:lnTo>
                    <a:pt x="0" y="1193"/>
                  </a:lnTo>
                  <a:lnTo>
                    <a:pt x="0" y="0"/>
                  </a:lnTo>
                  <a:lnTo>
                    <a:pt x="418" y="76"/>
                  </a:lnTo>
                  <a:lnTo>
                    <a:pt x="418" y="1269"/>
                  </a:lnTo>
                  <a:close/>
                </a:path>
              </a:pathLst>
            </a:custGeom>
            <a:solidFill>
              <a:srgbClr val="EB5F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grpSp>
          <p:nvGrpSpPr>
            <p:cNvPr id="7" name="Grupo 6"/>
            <p:cNvGrpSpPr/>
            <p:nvPr/>
          </p:nvGrpSpPr>
          <p:grpSpPr>
            <a:xfrm>
              <a:off x="0" y="0"/>
              <a:ext cx="9144000" cy="5143500"/>
              <a:chOff x="0" y="0"/>
              <a:chExt cx="9144000" cy="5143500"/>
            </a:xfrm>
          </p:grpSpPr>
          <p:sp>
            <p:nvSpPr>
              <p:cNvPr id="8" name="Freeform 5"/>
              <p:cNvSpPr>
                <a:spLocks/>
              </p:cNvSpPr>
              <p:nvPr/>
            </p:nvSpPr>
            <p:spPr bwMode="auto">
              <a:xfrm rot="16200000">
                <a:off x="8188058" y="4506044"/>
                <a:ext cx="308928" cy="965980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auto">
              <a:xfrm rot="16200000">
                <a:off x="2549307" y="4506046"/>
                <a:ext cx="308928" cy="965980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" name="Freeform 5"/>
              <p:cNvSpPr>
                <a:spLocks/>
              </p:cNvSpPr>
              <p:nvPr/>
            </p:nvSpPr>
            <p:spPr bwMode="auto">
              <a:xfrm rot="16200000">
                <a:off x="4356096" y="4506046"/>
                <a:ext cx="308928" cy="965980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1" name="Freeform 5"/>
              <p:cNvSpPr>
                <a:spLocks/>
              </p:cNvSpPr>
              <p:nvPr/>
            </p:nvSpPr>
            <p:spPr bwMode="auto">
              <a:xfrm>
                <a:off x="0" y="0"/>
                <a:ext cx="308928" cy="965980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2" name="Freeform 5"/>
              <p:cNvSpPr>
                <a:spLocks/>
              </p:cNvSpPr>
              <p:nvPr/>
            </p:nvSpPr>
            <p:spPr bwMode="auto">
              <a:xfrm rot="10800000" flipH="1">
                <a:off x="8840579" y="0"/>
                <a:ext cx="303421" cy="948761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3" name="Freeform 5"/>
              <p:cNvSpPr>
                <a:spLocks/>
              </p:cNvSpPr>
              <p:nvPr/>
            </p:nvSpPr>
            <p:spPr bwMode="auto">
              <a:xfrm rot="10800000" flipH="1">
                <a:off x="8840578" y="1717876"/>
                <a:ext cx="303421" cy="948761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4" name="Freeform 5"/>
              <p:cNvSpPr>
                <a:spLocks/>
              </p:cNvSpPr>
              <p:nvPr/>
            </p:nvSpPr>
            <p:spPr bwMode="auto">
              <a:xfrm>
                <a:off x="0" y="1715691"/>
                <a:ext cx="308928" cy="965980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5" name="Freeform 5"/>
              <p:cNvSpPr>
                <a:spLocks/>
              </p:cNvSpPr>
              <p:nvPr/>
            </p:nvSpPr>
            <p:spPr bwMode="auto">
              <a:xfrm>
                <a:off x="2064" y="3537500"/>
                <a:ext cx="308928" cy="965980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6" name="Freeform 5"/>
              <p:cNvSpPr>
                <a:spLocks/>
              </p:cNvSpPr>
              <p:nvPr/>
            </p:nvSpPr>
            <p:spPr bwMode="auto">
              <a:xfrm rot="10800000" flipH="1">
                <a:off x="8840579" y="3533852"/>
                <a:ext cx="303421" cy="948761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auto">
              <a:xfrm rot="16200000">
                <a:off x="637454" y="4506046"/>
                <a:ext cx="308928" cy="965980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84329810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FE3-0A3F-487E-97E9-836F354A6E79}" type="datetimeFigureOut">
              <a:rPr lang="es-PE" smtClean="0"/>
              <a:t>5/12/2023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40586204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FE3-0A3F-487E-97E9-836F354A6E79}" type="datetimeFigureOut">
              <a:rPr lang="es-PE" smtClean="0"/>
              <a:t>5/12/2023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00809133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hyperlink" Target="https://plantillaspowerpoint.org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42FE3-0A3F-487E-97E9-836F354A6E79}" type="datetimeFigureOut">
              <a:rPr lang="es-PE" smtClean="0"/>
              <a:t>5/12/2023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 smtClean="0"/>
              <a:t>‹Nº›</a:t>
            </a:fld>
            <a:endParaRPr lang="es-PE"/>
          </a:p>
        </p:txBody>
      </p:sp>
      <p:sp>
        <p:nvSpPr>
          <p:cNvPr id="7" name="TextBox 11"/>
          <p:cNvSpPr txBox="1"/>
          <p:nvPr userDrawn="1"/>
        </p:nvSpPr>
        <p:spPr>
          <a:xfrm rot="16200000">
            <a:off x="-2372732" y="1345393"/>
            <a:ext cx="4446020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9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9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9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9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900" b="1" baseline="0" dirty="0" smtClean="0">
                <a:solidFill>
                  <a:schemeClr val="bg1">
                    <a:lumMod val="65000"/>
                  </a:schemeClr>
                </a:solidFill>
                <a:hlinkClick r:id="rId35"/>
              </a:rPr>
              <a:t>plantillaspowerpoint.org</a:t>
            </a:r>
            <a:endParaRPr lang="en-US" sz="9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691443" y="4075819"/>
            <a:ext cx="1083443" cy="29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797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694" r:id="rId20"/>
    <p:sldLayoutId id="2147483695" r:id="rId21"/>
    <p:sldLayoutId id="2147483696" r:id="rId22"/>
    <p:sldLayoutId id="2147483697" r:id="rId23"/>
    <p:sldLayoutId id="2147483698" r:id="rId24"/>
    <p:sldLayoutId id="2147483699" r:id="rId25"/>
    <p:sldLayoutId id="2147483700" r:id="rId26"/>
    <p:sldLayoutId id="2147483701" r:id="rId27"/>
    <p:sldLayoutId id="2147483702" r:id="rId28"/>
    <p:sldLayoutId id="2147483703" r:id="rId29"/>
    <p:sldLayoutId id="2147483704" r:id="rId30"/>
    <p:sldLayoutId id="2147483706" r:id="rId31"/>
    <p:sldLayoutId id="2147483707" r:id="rId32"/>
    <p:sldLayoutId id="2147483708" r:id="rId33"/>
  </p:sldLayoutIdLst>
  <p:transition>
    <p:fade thruBlk="1"/>
  </p:transition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plantillaspowerpoint.org/" TargetMode="Externa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s://plantillaspowerpoint.org/" TargetMode="Externa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emf"/><Relationship Id="rId5" Type="http://schemas.openxmlformats.org/officeDocument/2006/relationships/image" Target="../media/image33.emf"/><Relationship Id="rId4" Type="http://schemas.openxmlformats.org/officeDocument/2006/relationships/image" Target="../media/image16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o 12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sp>
          <p:nvSpPr>
            <p:cNvPr id="35" name="Freeform 5"/>
            <p:cNvSpPr>
              <a:spLocks/>
            </p:cNvSpPr>
            <p:nvPr/>
          </p:nvSpPr>
          <p:spPr bwMode="auto">
            <a:xfrm rot="16200000">
              <a:off x="6200838" y="4506045"/>
              <a:ext cx="308928" cy="965980"/>
            </a:xfrm>
            <a:custGeom>
              <a:avLst/>
              <a:gdLst>
                <a:gd name="T0" fmla="*/ 418 w 418"/>
                <a:gd name="T1" fmla="*/ 1269 h 1269"/>
                <a:gd name="T2" fmla="*/ 0 w 418"/>
                <a:gd name="T3" fmla="*/ 1193 h 1269"/>
                <a:gd name="T4" fmla="*/ 0 w 418"/>
                <a:gd name="T5" fmla="*/ 0 h 1269"/>
                <a:gd name="T6" fmla="*/ 418 w 418"/>
                <a:gd name="T7" fmla="*/ 76 h 1269"/>
                <a:gd name="T8" fmla="*/ 418 w 418"/>
                <a:gd name="T9" fmla="*/ 1269 h 1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8" h="1269">
                  <a:moveTo>
                    <a:pt x="418" y="1269"/>
                  </a:moveTo>
                  <a:lnTo>
                    <a:pt x="0" y="1193"/>
                  </a:lnTo>
                  <a:lnTo>
                    <a:pt x="0" y="0"/>
                  </a:lnTo>
                  <a:lnTo>
                    <a:pt x="418" y="76"/>
                  </a:lnTo>
                  <a:lnTo>
                    <a:pt x="418" y="1269"/>
                  </a:lnTo>
                  <a:close/>
                </a:path>
              </a:pathLst>
            </a:custGeom>
            <a:solidFill>
              <a:srgbClr val="EB5F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grpSp>
          <p:nvGrpSpPr>
            <p:cNvPr id="12" name="Grupo 11"/>
            <p:cNvGrpSpPr/>
            <p:nvPr/>
          </p:nvGrpSpPr>
          <p:grpSpPr>
            <a:xfrm>
              <a:off x="0" y="0"/>
              <a:ext cx="9144000" cy="5143500"/>
              <a:chOff x="0" y="0"/>
              <a:chExt cx="9144000" cy="5143500"/>
            </a:xfrm>
          </p:grpSpPr>
          <p:sp>
            <p:nvSpPr>
              <p:cNvPr id="36" name="Freeform 5"/>
              <p:cNvSpPr>
                <a:spLocks/>
              </p:cNvSpPr>
              <p:nvPr/>
            </p:nvSpPr>
            <p:spPr bwMode="auto">
              <a:xfrm rot="16200000">
                <a:off x="8188058" y="4506044"/>
                <a:ext cx="308928" cy="965980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2" name="Freeform 5"/>
              <p:cNvSpPr>
                <a:spLocks/>
              </p:cNvSpPr>
              <p:nvPr/>
            </p:nvSpPr>
            <p:spPr bwMode="auto">
              <a:xfrm rot="16200000">
                <a:off x="2549307" y="4506046"/>
                <a:ext cx="308928" cy="965980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4" name="Freeform 5"/>
              <p:cNvSpPr>
                <a:spLocks/>
              </p:cNvSpPr>
              <p:nvPr/>
            </p:nvSpPr>
            <p:spPr bwMode="auto">
              <a:xfrm rot="16200000">
                <a:off x="4356096" y="4506046"/>
                <a:ext cx="308928" cy="965980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" name="Freeform 5"/>
              <p:cNvSpPr>
                <a:spLocks/>
              </p:cNvSpPr>
              <p:nvPr/>
            </p:nvSpPr>
            <p:spPr bwMode="auto">
              <a:xfrm>
                <a:off x="0" y="0"/>
                <a:ext cx="308928" cy="965980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5" name="Freeform 5"/>
              <p:cNvSpPr>
                <a:spLocks/>
              </p:cNvSpPr>
              <p:nvPr/>
            </p:nvSpPr>
            <p:spPr bwMode="auto">
              <a:xfrm rot="10800000" flipH="1">
                <a:off x="8840579" y="0"/>
                <a:ext cx="303421" cy="948761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7" name="Freeform 5"/>
              <p:cNvSpPr>
                <a:spLocks/>
              </p:cNvSpPr>
              <p:nvPr/>
            </p:nvSpPr>
            <p:spPr bwMode="auto">
              <a:xfrm rot="10800000" flipH="1">
                <a:off x="8840578" y="1717876"/>
                <a:ext cx="303421" cy="948761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8" name="Freeform 5"/>
              <p:cNvSpPr>
                <a:spLocks/>
              </p:cNvSpPr>
              <p:nvPr/>
            </p:nvSpPr>
            <p:spPr bwMode="auto">
              <a:xfrm>
                <a:off x="0" y="1715691"/>
                <a:ext cx="308928" cy="965980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9" name="Freeform 5"/>
              <p:cNvSpPr>
                <a:spLocks/>
              </p:cNvSpPr>
              <p:nvPr/>
            </p:nvSpPr>
            <p:spPr bwMode="auto">
              <a:xfrm>
                <a:off x="2064" y="3537500"/>
                <a:ext cx="308928" cy="965980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0" name="Freeform 5"/>
              <p:cNvSpPr>
                <a:spLocks/>
              </p:cNvSpPr>
              <p:nvPr/>
            </p:nvSpPr>
            <p:spPr bwMode="auto">
              <a:xfrm rot="10800000" flipH="1">
                <a:off x="8840579" y="3533852"/>
                <a:ext cx="303421" cy="948761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1" name="Freeform 5"/>
              <p:cNvSpPr>
                <a:spLocks/>
              </p:cNvSpPr>
              <p:nvPr/>
            </p:nvSpPr>
            <p:spPr bwMode="auto">
              <a:xfrm rot="16200000">
                <a:off x="637454" y="4506046"/>
                <a:ext cx="308928" cy="965980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</p:grpSp>
      <p:sp>
        <p:nvSpPr>
          <p:cNvPr id="16" name="Google Shape;63;p13"/>
          <p:cNvSpPr txBox="1">
            <a:spLocks/>
          </p:cNvSpPr>
          <p:nvPr/>
        </p:nvSpPr>
        <p:spPr>
          <a:xfrm>
            <a:off x="-399389" y="920401"/>
            <a:ext cx="7567221" cy="1348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Red Hat Display Black"/>
              <a:buNone/>
              <a:defRPr sz="5200" b="0" i="0" u="none" strike="noStrike" cap="none">
                <a:solidFill>
                  <a:schemeClr val="accent1"/>
                </a:solidFill>
                <a:latin typeface="Red Hat Display Black"/>
                <a:ea typeface="Red Hat Display Black"/>
                <a:cs typeface="Red Hat Display Black"/>
                <a:sym typeface="Red Hat Display Black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Red Hat Display Black"/>
              <a:buNone/>
              <a:defRPr sz="5200" b="0" i="0" u="none" strike="noStrike" cap="none">
                <a:solidFill>
                  <a:schemeClr val="accent1"/>
                </a:solidFill>
                <a:latin typeface="Red Hat Display Black"/>
                <a:ea typeface="Red Hat Display Black"/>
                <a:cs typeface="Red Hat Display Black"/>
                <a:sym typeface="Red Hat Display Black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Red Hat Display Black"/>
              <a:buNone/>
              <a:defRPr sz="5200" b="0" i="0" u="none" strike="noStrike" cap="none">
                <a:solidFill>
                  <a:schemeClr val="accent1"/>
                </a:solidFill>
                <a:latin typeface="Red Hat Display Black"/>
                <a:ea typeface="Red Hat Display Black"/>
                <a:cs typeface="Red Hat Display Black"/>
                <a:sym typeface="Red Hat Display Black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Red Hat Display Black"/>
              <a:buNone/>
              <a:defRPr sz="5200" b="0" i="0" u="none" strike="noStrike" cap="none">
                <a:solidFill>
                  <a:schemeClr val="accent1"/>
                </a:solidFill>
                <a:latin typeface="Red Hat Display Black"/>
                <a:ea typeface="Red Hat Display Black"/>
                <a:cs typeface="Red Hat Display Black"/>
                <a:sym typeface="Red Hat Display Black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Red Hat Display Black"/>
              <a:buNone/>
              <a:defRPr sz="5200" b="0" i="0" u="none" strike="noStrike" cap="none">
                <a:solidFill>
                  <a:schemeClr val="accent1"/>
                </a:solidFill>
                <a:latin typeface="Red Hat Display Black"/>
                <a:ea typeface="Red Hat Display Black"/>
                <a:cs typeface="Red Hat Display Black"/>
                <a:sym typeface="Red Hat Display Black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Red Hat Display Black"/>
              <a:buNone/>
              <a:defRPr sz="5200" b="0" i="0" u="none" strike="noStrike" cap="none">
                <a:solidFill>
                  <a:schemeClr val="accent1"/>
                </a:solidFill>
                <a:latin typeface="Red Hat Display Black"/>
                <a:ea typeface="Red Hat Display Black"/>
                <a:cs typeface="Red Hat Display Black"/>
                <a:sym typeface="Red Hat Display Black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Red Hat Display Black"/>
              <a:buNone/>
              <a:defRPr sz="5200" b="0" i="0" u="none" strike="noStrike" cap="none">
                <a:solidFill>
                  <a:schemeClr val="accent1"/>
                </a:solidFill>
                <a:latin typeface="Red Hat Display Black"/>
                <a:ea typeface="Red Hat Display Black"/>
                <a:cs typeface="Red Hat Display Black"/>
                <a:sym typeface="Red Hat Display Black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Red Hat Display Black"/>
              <a:buNone/>
              <a:defRPr sz="5200" b="0" i="0" u="none" strike="noStrike" cap="none">
                <a:solidFill>
                  <a:schemeClr val="accent1"/>
                </a:solidFill>
                <a:latin typeface="Red Hat Display Black"/>
                <a:ea typeface="Red Hat Display Black"/>
                <a:cs typeface="Red Hat Display Black"/>
                <a:sym typeface="Red Hat Display Black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Red Hat Display Black"/>
              <a:buNone/>
              <a:defRPr sz="5200" b="0" i="0" u="none" strike="noStrike" cap="none">
                <a:solidFill>
                  <a:schemeClr val="accent1"/>
                </a:solidFill>
                <a:latin typeface="Red Hat Display Black"/>
                <a:ea typeface="Red Hat Display Black"/>
                <a:cs typeface="Red Hat Display Black"/>
                <a:sym typeface="Red Hat Display Black"/>
              </a:defRPr>
            </a:lvl9pPr>
          </a:lstStyle>
          <a:p>
            <a:pPr algn="ctr"/>
            <a:r>
              <a:rPr lang="es-PE" sz="15000" dirty="0">
                <a:solidFill>
                  <a:srgbClr val="41719C"/>
                </a:solidFill>
              </a:rPr>
              <a:t>Letter</a:t>
            </a:r>
          </a:p>
        </p:txBody>
      </p:sp>
      <p:sp>
        <p:nvSpPr>
          <p:cNvPr id="63" name="Google Shape;63;p13"/>
          <p:cNvSpPr txBox="1">
            <a:spLocks noGrp="1"/>
          </p:cNvSpPr>
          <p:nvPr>
            <p:ph type="ctrTitle"/>
          </p:nvPr>
        </p:nvSpPr>
        <p:spPr>
          <a:xfrm>
            <a:off x="783661" y="2438149"/>
            <a:ext cx="4722057" cy="926068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solidFill>
                  <a:srgbClr val="41719C"/>
                </a:solidFill>
              </a:rPr>
              <a:t>Free </a:t>
            </a:r>
            <a:br>
              <a:rPr lang="en" sz="4400" b="1" dirty="0">
                <a:solidFill>
                  <a:srgbClr val="41719C"/>
                </a:solidFill>
              </a:rPr>
            </a:br>
            <a:r>
              <a:rPr lang="en" sz="4400" b="1" dirty="0">
                <a:solidFill>
                  <a:srgbClr val="41719C"/>
                </a:solidFill>
              </a:rPr>
              <a:t>Template</a:t>
            </a:r>
            <a:endParaRPr sz="4400" b="1" dirty="0">
              <a:solidFill>
                <a:srgbClr val="41719C"/>
              </a:solidFill>
            </a:endParaRPr>
          </a:p>
        </p:txBody>
      </p:sp>
      <p:sp>
        <p:nvSpPr>
          <p:cNvPr id="33" name="Google Shape;94;p17"/>
          <p:cNvSpPr txBox="1">
            <a:spLocks/>
          </p:cNvSpPr>
          <p:nvPr/>
        </p:nvSpPr>
        <p:spPr>
          <a:xfrm>
            <a:off x="783661" y="3533852"/>
            <a:ext cx="2999410" cy="96962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Aft>
                <a:spcPts val="600"/>
              </a:spcAft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Quotations are commonly printed as a means of inspiration and to invoke philosophical thoughts from the reader.</a:t>
            </a: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812995">
            <a:off x="6376732" y="920111"/>
            <a:ext cx="1582197" cy="780551"/>
          </a:xfrm>
          <a:prstGeom prst="rect">
            <a:avLst/>
          </a:prstGeom>
        </p:spPr>
      </p:pic>
      <p:grpSp>
        <p:nvGrpSpPr>
          <p:cNvPr id="10" name="Grupo 9">
            <a:extLst>
              <a:ext uri="{FF2B5EF4-FFF2-40B4-BE49-F238E27FC236}">
                <a16:creationId xmlns:a16="http://schemas.microsoft.com/office/drawing/2014/main" id="{1BCFF868-BC90-6820-B526-5F9438C0114A}"/>
              </a:ext>
            </a:extLst>
          </p:cNvPr>
          <p:cNvGrpSpPr/>
          <p:nvPr/>
        </p:nvGrpSpPr>
        <p:grpSpPr>
          <a:xfrm>
            <a:off x="4649578" y="2268514"/>
            <a:ext cx="3487738" cy="2830513"/>
            <a:chOff x="6514511" y="2438149"/>
            <a:chExt cx="3487738" cy="2830513"/>
          </a:xfrm>
          <a:solidFill>
            <a:srgbClr val="41719C"/>
          </a:solidFill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BB457BF9-867F-D87C-D9E7-CDDEAD90252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14511" y="2438149"/>
              <a:ext cx="3487738" cy="2468563"/>
            </a:xfrm>
            <a:custGeom>
              <a:avLst/>
              <a:gdLst>
                <a:gd name="T0" fmla="*/ 580 w 990"/>
                <a:gd name="T1" fmla="*/ 698 h 700"/>
                <a:gd name="T2" fmla="*/ 417 w 990"/>
                <a:gd name="T3" fmla="*/ 698 h 700"/>
                <a:gd name="T4" fmla="*/ 403 w 990"/>
                <a:gd name="T5" fmla="*/ 678 h 700"/>
                <a:gd name="T6" fmla="*/ 280 w 990"/>
                <a:gd name="T7" fmla="*/ 539 h 700"/>
                <a:gd name="T8" fmla="*/ 80 w 990"/>
                <a:gd name="T9" fmla="*/ 674 h 700"/>
                <a:gd name="T10" fmla="*/ 51 w 990"/>
                <a:gd name="T11" fmla="*/ 698 h 700"/>
                <a:gd name="T12" fmla="*/ 32 w 990"/>
                <a:gd name="T13" fmla="*/ 698 h 700"/>
                <a:gd name="T14" fmla="*/ 0 w 990"/>
                <a:gd name="T15" fmla="*/ 666 h 700"/>
                <a:gd name="T16" fmla="*/ 1 w 990"/>
                <a:gd name="T17" fmla="*/ 506 h 700"/>
                <a:gd name="T18" fmla="*/ 0 w 990"/>
                <a:gd name="T19" fmla="*/ 316 h 700"/>
                <a:gd name="T20" fmla="*/ 0 w 990"/>
                <a:gd name="T21" fmla="*/ 42 h 700"/>
                <a:gd name="T22" fmla="*/ 42 w 990"/>
                <a:gd name="T23" fmla="*/ 0 h 700"/>
                <a:gd name="T24" fmla="*/ 640 w 990"/>
                <a:gd name="T25" fmla="*/ 0 h 700"/>
                <a:gd name="T26" fmla="*/ 685 w 990"/>
                <a:gd name="T27" fmla="*/ 20 h 700"/>
                <a:gd name="T28" fmla="*/ 966 w 990"/>
                <a:gd name="T29" fmla="*/ 323 h 700"/>
                <a:gd name="T30" fmla="*/ 989 w 990"/>
                <a:gd name="T31" fmla="*/ 381 h 700"/>
                <a:gd name="T32" fmla="*/ 990 w 990"/>
                <a:gd name="T33" fmla="*/ 650 h 700"/>
                <a:gd name="T34" fmla="*/ 943 w 990"/>
                <a:gd name="T35" fmla="*/ 698 h 700"/>
                <a:gd name="T36" fmla="*/ 905 w 990"/>
                <a:gd name="T37" fmla="*/ 666 h 700"/>
                <a:gd name="T38" fmla="*/ 735 w 990"/>
                <a:gd name="T39" fmla="*/ 535 h 700"/>
                <a:gd name="T40" fmla="*/ 582 w 990"/>
                <a:gd name="T41" fmla="*/ 683 h 700"/>
                <a:gd name="T42" fmla="*/ 580 w 990"/>
                <a:gd name="T43" fmla="*/ 698 h 700"/>
                <a:gd name="T44" fmla="*/ 853 w 990"/>
                <a:gd name="T45" fmla="*/ 327 h 700"/>
                <a:gd name="T46" fmla="*/ 849 w 990"/>
                <a:gd name="T47" fmla="*/ 320 h 700"/>
                <a:gd name="T48" fmla="*/ 640 w 990"/>
                <a:gd name="T49" fmla="*/ 94 h 700"/>
                <a:gd name="T50" fmla="*/ 627 w 990"/>
                <a:gd name="T51" fmla="*/ 87 h 700"/>
                <a:gd name="T52" fmla="*/ 535 w 990"/>
                <a:gd name="T53" fmla="*/ 86 h 700"/>
                <a:gd name="T54" fmla="*/ 535 w 990"/>
                <a:gd name="T55" fmla="*/ 327 h 700"/>
                <a:gd name="T56" fmla="*/ 853 w 990"/>
                <a:gd name="T57" fmla="*/ 327 h 700"/>
                <a:gd name="T58" fmla="*/ 125 w 990"/>
                <a:gd name="T59" fmla="*/ 88 h 700"/>
                <a:gd name="T60" fmla="*/ 138 w 990"/>
                <a:gd name="T61" fmla="*/ 103 h 700"/>
                <a:gd name="T62" fmla="*/ 247 w 990"/>
                <a:gd name="T63" fmla="*/ 212 h 700"/>
                <a:gd name="T64" fmla="*/ 291 w 990"/>
                <a:gd name="T65" fmla="*/ 212 h 700"/>
                <a:gd name="T66" fmla="*/ 403 w 990"/>
                <a:gd name="T67" fmla="*/ 100 h 700"/>
                <a:gd name="T68" fmla="*/ 412 w 990"/>
                <a:gd name="T69" fmla="*/ 88 h 700"/>
                <a:gd name="T70" fmla="*/ 125 w 990"/>
                <a:gd name="T71" fmla="*/ 88 h 700"/>
                <a:gd name="T72" fmla="*/ 410 w 990"/>
                <a:gd name="T73" fmla="*/ 329 h 700"/>
                <a:gd name="T74" fmla="*/ 324 w 990"/>
                <a:gd name="T75" fmla="*/ 240 h 700"/>
                <a:gd name="T76" fmla="*/ 269 w 990"/>
                <a:gd name="T77" fmla="*/ 261 h 700"/>
                <a:gd name="T78" fmla="*/ 211 w 990"/>
                <a:gd name="T79" fmla="*/ 239 h 700"/>
                <a:gd name="T80" fmla="*/ 124 w 990"/>
                <a:gd name="T81" fmla="*/ 324 h 700"/>
                <a:gd name="T82" fmla="*/ 128 w 990"/>
                <a:gd name="T83" fmla="*/ 329 h 700"/>
                <a:gd name="T84" fmla="*/ 410 w 990"/>
                <a:gd name="T85" fmla="*/ 329 h 700"/>
                <a:gd name="T86" fmla="*/ 99 w 990"/>
                <a:gd name="T87" fmla="*/ 297 h 700"/>
                <a:gd name="T88" fmla="*/ 184 w 990"/>
                <a:gd name="T89" fmla="*/ 213 h 700"/>
                <a:gd name="T90" fmla="*/ 99 w 990"/>
                <a:gd name="T91" fmla="*/ 124 h 700"/>
                <a:gd name="T92" fmla="*/ 99 w 990"/>
                <a:gd name="T93" fmla="*/ 297 h 700"/>
                <a:gd name="T94" fmla="*/ 357 w 990"/>
                <a:gd name="T95" fmla="*/ 206 h 700"/>
                <a:gd name="T96" fmla="*/ 438 w 990"/>
                <a:gd name="T97" fmla="*/ 286 h 700"/>
                <a:gd name="T98" fmla="*/ 438 w 990"/>
                <a:gd name="T99" fmla="*/ 124 h 700"/>
                <a:gd name="T100" fmla="*/ 357 w 990"/>
                <a:gd name="T101" fmla="*/ 206 h 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90" h="700">
                  <a:moveTo>
                    <a:pt x="580" y="698"/>
                  </a:moveTo>
                  <a:cubicBezTo>
                    <a:pt x="524" y="698"/>
                    <a:pt x="471" y="697"/>
                    <a:pt x="417" y="698"/>
                  </a:cubicBezTo>
                  <a:cubicBezTo>
                    <a:pt x="402" y="698"/>
                    <a:pt x="405" y="686"/>
                    <a:pt x="403" y="678"/>
                  </a:cubicBezTo>
                  <a:cubicBezTo>
                    <a:pt x="394" y="609"/>
                    <a:pt x="345" y="554"/>
                    <a:pt x="280" y="539"/>
                  </a:cubicBezTo>
                  <a:cubicBezTo>
                    <a:pt x="184" y="518"/>
                    <a:pt x="95" y="577"/>
                    <a:pt x="80" y="674"/>
                  </a:cubicBezTo>
                  <a:cubicBezTo>
                    <a:pt x="77" y="695"/>
                    <a:pt x="70" y="700"/>
                    <a:pt x="51" y="698"/>
                  </a:cubicBezTo>
                  <a:cubicBezTo>
                    <a:pt x="45" y="697"/>
                    <a:pt x="38" y="698"/>
                    <a:pt x="32" y="698"/>
                  </a:cubicBezTo>
                  <a:cubicBezTo>
                    <a:pt x="12" y="696"/>
                    <a:pt x="0" y="685"/>
                    <a:pt x="0" y="666"/>
                  </a:cubicBezTo>
                  <a:cubicBezTo>
                    <a:pt x="0" y="612"/>
                    <a:pt x="1" y="559"/>
                    <a:pt x="1" y="506"/>
                  </a:cubicBezTo>
                  <a:cubicBezTo>
                    <a:pt x="1" y="443"/>
                    <a:pt x="0" y="379"/>
                    <a:pt x="0" y="316"/>
                  </a:cubicBezTo>
                  <a:cubicBezTo>
                    <a:pt x="0" y="225"/>
                    <a:pt x="0" y="133"/>
                    <a:pt x="0" y="42"/>
                  </a:cubicBezTo>
                  <a:cubicBezTo>
                    <a:pt x="0" y="10"/>
                    <a:pt x="10" y="0"/>
                    <a:pt x="42" y="0"/>
                  </a:cubicBezTo>
                  <a:cubicBezTo>
                    <a:pt x="241" y="0"/>
                    <a:pt x="440" y="0"/>
                    <a:pt x="640" y="0"/>
                  </a:cubicBezTo>
                  <a:cubicBezTo>
                    <a:pt x="659" y="0"/>
                    <a:pt x="672" y="6"/>
                    <a:pt x="685" y="20"/>
                  </a:cubicBezTo>
                  <a:cubicBezTo>
                    <a:pt x="778" y="121"/>
                    <a:pt x="872" y="222"/>
                    <a:pt x="966" y="323"/>
                  </a:cubicBezTo>
                  <a:cubicBezTo>
                    <a:pt x="981" y="340"/>
                    <a:pt x="989" y="357"/>
                    <a:pt x="989" y="381"/>
                  </a:cubicBezTo>
                  <a:cubicBezTo>
                    <a:pt x="988" y="471"/>
                    <a:pt x="989" y="561"/>
                    <a:pt x="990" y="650"/>
                  </a:cubicBezTo>
                  <a:cubicBezTo>
                    <a:pt x="990" y="690"/>
                    <a:pt x="982" y="698"/>
                    <a:pt x="943" y="698"/>
                  </a:cubicBezTo>
                  <a:cubicBezTo>
                    <a:pt x="911" y="698"/>
                    <a:pt x="911" y="698"/>
                    <a:pt x="905" y="666"/>
                  </a:cubicBezTo>
                  <a:cubicBezTo>
                    <a:pt x="889" y="586"/>
                    <a:pt x="817" y="531"/>
                    <a:pt x="735" y="535"/>
                  </a:cubicBezTo>
                  <a:cubicBezTo>
                    <a:pt x="656" y="538"/>
                    <a:pt x="589" y="602"/>
                    <a:pt x="582" y="683"/>
                  </a:cubicBezTo>
                  <a:cubicBezTo>
                    <a:pt x="581" y="687"/>
                    <a:pt x="581" y="691"/>
                    <a:pt x="580" y="698"/>
                  </a:cubicBezTo>
                  <a:close/>
                  <a:moveTo>
                    <a:pt x="853" y="327"/>
                  </a:moveTo>
                  <a:cubicBezTo>
                    <a:pt x="851" y="323"/>
                    <a:pt x="850" y="321"/>
                    <a:pt x="849" y="320"/>
                  </a:cubicBezTo>
                  <a:cubicBezTo>
                    <a:pt x="780" y="244"/>
                    <a:pt x="710" y="169"/>
                    <a:pt x="640" y="94"/>
                  </a:cubicBezTo>
                  <a:cubicBezTo>
                    <a:pt x="637" y="91"/>
                    <a:pt x="631" y="87"/>
                    <a:pt x="627" y="87"/>
                  </a:cubicBezTo>
                  <a:cubicBezTo>
                    <a:pt x="596" y="86"/>
                    <a:pt x="566" y="86"/>
                    <a:pt x="535" y="86"/>
                  </a:cubicBezTo>
                  <a:cubicBezTo>
                    <a:pt x="535" y="168"/>
                    <a:pt x="535" y="247"/>
                    <a:pt x="535" y="327"/>
                  </a:cubicBezTo>
                  <a:cubicBezTo>
                    <a:pt x="641" y="327"/>
                    <a:pt x="746" y="327"/>
                    <a:pt x="853" y="327"/>
                  </a:cubicBezTo>
                  <a:close/>
                  <a:moveTo>
                    <a:pt x="125" y="88"/>
                  </a:moveTo>
                  <a:cubicBezTo>
                    <a:pt x="131" y="95"/>
                    <a:pt x="134" y="99"/>
                    <a:pt x="138" y="103"/>
                  </a:cubicBezTo>
                  <a:cubicBezTo>
                    <a:pt x="175" y="140"/>
                    <a:pt x="211" y="176"/>
                    <a:pt x="247" y="212"/>
                  </a:cubicBezTo>
                  <a:cubicBezTo>
                    <a:pt x="264" y="229"/>
                    <a:pt x="274" y="229"/>
                    <a:pt x="291" y="212"/>
                  </a:cubicBezTo>
                  <a:cubicBezTo>
                    <a:pt x="328" y="175"/>
                    <a:pt x="365" y="138"/>
                    <a:pt x="403" y="100"/>
                  </a:cubicBezTo>
                  <a:cubicBezTo>
                    <a:pt x="406" y="97"/>
                    <a:pt x="408" y="93"/>
                    <a:pt x="412" y="88"/>
                  </a:cubicBezTo>
                  <a:cubicBezTo>
                    <a:pt x="316" y="88"/>
                    <a:pt x="222" y="88"/>
                    <a:pt x="125" y="88"/>
                  </a:cubicBezTo>
                  <a:close/>
                  <a:moveTo>
                    <a:pt x="410" y="329"/>
                  </a:moveTo>
                  <a:cubicBezTo>
                    <a:pt x="379" y="296"/>
                    <a:pt x="350" y="267"/>
                    <a:pt x="324" y="240"/>
                  </a:cubicBezTo>
                  <a:cubicBezTo>
                    <a:pt x="305" y="248"/>
                    <a:pt x="287" y="261"/>
                    <a:pt x="269" y="261"/>
                  </a:cubicBezTo>
                  <a:cubicBezTo>
                    <a:pt x="251" y="260"/>
                    <a:pt x="232" y="247"/>
                    <a:pt x="211" y="239"/>
                  </a:cubicBezTo>
                  <a:cubicBezTo>
                    <a:pt x="184" y="265"/>
                    <a:pt x="154" y="295"/>
                    <a:pt x="124" y="324"/>
                  </a:cubicBezTo>
                  <a:cubicBezTo>
                    <a:pt x="125" y="326"/>
                    <a:pt x="127" y="327"/>
                    <a:pt x="128" y="329"/>
                  </a:cubicBezTo>
                  <a:cubicBezTo>
                    <a:pt x="222" y="329"/>
                    <a:pt x="316" y="329"/>
                    <a:pt x="410" y="329"/>
                  </a:cubicBezTo>
                  <a:close/>
                  <a:moveTo>
                    <a:pt x="99" y="297"/>
                  </a:moveTo>
                  <a:cubicBezTo>
                    <a:pt x="131" y="265"/>
                    <a:pt x="160" y="237"/>
                    <a:pt x="184" y="213"/>
                  </a:cubicBezTo>
                  <a:cubicBezTo>
                    <a:pt x="154" y="182"/>
                    <a:pt x="127" y="153"/>
                    <a:pt x="99" y="124"/>
                  </a:cubicBezTo>
                  <a:cubicBezTo>
                    <a:pt x="99" y="179"/>
                    <a:pt x="99" y="235"/>
                    <a:pt x="99" y="297"/>
                  </a:cubicBezTo>
                  <a:close/>
                  <a:moveTo>
                    <a:pt x="357" y="206"/>
                  </a:moveTo>
                  <a:cubicBezTo>
                    <a:pt x="383" y="232"/>
                    <a:pt x="412" y="260"/>
                    <a:pt x="438" y="286"/>
                  </a:cubicBezTo>
                  <a:cubicBezTo>
                    <a:pt x="438" y="235"/>
                    <a:pt x="438" y="179"/>
                    <a:pt x="438" y="124"/>
                  </a:cubicBezTo>
                  <a:cubicBezTo>
                    <a:pt x="410" y="152"/>
                    <a:pt x="382" y="181"/>
                    <a:pt x="357" y="20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27E34185-7756-2AA9-4BB6-A131ED5875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62411" y="4525712"/>
              <a:ext cx="746125" cy="742950"/>
            </a:xfrm>
            <a:custGeom>
              <a:avLst/>
              <a:gdLst>
                <a:gd name="T0" fmla="*/ 106 w 212"/>
                <a:gd name="T1" fmla="*/ 211 h 211"/>
                <a:gd name="T2" fmla="*/ 1 w 212"/>
                <a:gd name="T3" fmla="*/ 104 h 211"/>
                <a:gd name="T4" fmla="*/ 107 w 212"/>
                <a:gd name="T5" fmla="*/ 0 h 211"/>
                <a:gd name="T6" fmla="*/ 212 w 212"/>
                <a:gd name="T7" fmla="*/ 106 h 211"/>
                <a:gd name="T8" fmla="*/ 106 w 212"/>
                <a:gd name="T9" fmla="*/ 211 h 211"/>
                <a:gd name="T10" fmla="*/ 147 w 212"/>
                <a:gd name="T11" fmla="*/ 105 h 211"/>
                <a:gd name="T12" fmla="*/ 107 w 212"/>
                <a:gd name="T13" fmla="*/ 66 h 211"/>
                <a:gd name="T14" fmla="*/ 67 w 212"/>
                <a:gd name="T15" fmla="*/ 107 h 211"/>
                <a:gd name="T16" fmla="*/ 106 w 212"/>
                <a:gd name="T17" fmla="*/ 146 h 211"/>
                <a:gd name="T18" fmla="*/ 147 w 212"/>
                <a:gd name="T19" fmla="*/ 105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2" h="211">
                  <a:moveTo>
                    <a:pt x="106" y="211"/>
                  </a:moveTo>
                  <a:cubicBezTo>
                    <a:pt x="47" y="211"/>
                    <a:pt x="0" y="163"/>
                    <a:pt x="1" y="104"/>
                  </a:cubicBezTo>
                  <a:cubicBezTo>
                    <a:pt x="2" y="48"/>
                    <a:pt x="51" y="0"/>
                    <a:pt x="107" y="0"/>
                  </a:cubicBezTo>
                  <a:cubicBezTo>
                    <a:pt x="165" y="1"/>
                    <a:pt x="212" y="49"/>
                    <a:pt x="212" y="106"/>
                  </a:cubicBezTo>
                  <a:cubicBezTo>
                    <a:pt x="211" y="165"/>
                    <a:pt x="165" y="211"/>
                    <a:pt x="106" y="211"/>
                  </a:cubicBezTo>
                  <a:close/>
                  <a:moveTo>
                    <a:pt x="147" y="105"/>
                  </a:moveTo>
                  <a:cubicBezTo>
                    <a:pt x="146" y="84"/>
                    <a:pt x="128" y="66"/>
                    <a:pt x="107" y="66"/>
                  </a:cubicBezTo>
                  <a:cubicBezTo>
                    <a:pt x="84" y="66"/>
                    <a:pt x="66" y="84"/>
                    <a:pt x="67" y="107"/>
                  </a:cubicBezTo>
                  <a:cubicBezTo>
                    <a:pt x="67" y="128"/>
                    <a:pt x="85" y="146"/>
                    <a:pt x="106" y="146"/>
                  </a:cubicBezTo>
                  <a:cubicBezTo>
                    <a:pt x="129" y="146"/>
                    <a:pt x="147" y="128"/>
                    <a:pt x="147" y="1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CB3EB32E-ABCB-3832-EBB3-9330F4AC19F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93936" y="4525712"/>
              <a:ext cx="739775" cy="742950"/>
            </a:xfrm>
            <a:custGeom>
              <a:avLst/>
              <a:gdLst>
                <a:gd name="T0" fmla="*/ 210 w 210"/>
                <a:gd name="T1" fmla="*/ 106 h 211"/>
                <a:gd name="T2" fmla="*/ 105 w 210"/>
                <a:gd name="T3" fmla="*/ 211 h 211"/>
                <a:gd name="T4" fmla="*/ 0 w 210"/>
                <a:gd name="T5" fmla="*/ 106 h 211"/>
                <a:gd name="T6" fmla="*/ 105 w 210"/>
                <a:gd name="T7" fmla="*/ 0 h 211"/>
                <a:gd name="T8" fmla="*/ 210 w 210"/>
                <a:gd name="T9" fmla="*/ 106 h 211"/>
                <a:gd name="T10" fmla="*/ 146 w 210"/>
                <a:gd name="T11" fmla="*/ 107 h 211"/>
                <a:gd name="T12" fmla="*/ 107 w 210"/>
                <a:gd name="T13" fmla="*/ 66 h 211"/>
                <a:gd name="T14" fmla="*/ 66 w 210"/>
                <a:gd name="T15" fmla="*/ 105 h 211"/>
                <a:gd name="T16" fmla="*/ 106 w 210"/>
                <a:gd name="T17" fmla="*/ 146 h 211"/>
                <a:gd name="T18" fmla="*/ 146 w 210"/>
                <a:gd name="T19" fmla="*/ 107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0" h="211">
                  <a:moveTo>
                    <a:pt x="210" y="106"/>
                  </a:moveTo>
                  <a:cubicBezTo>
                    <a:pt x="210" y="165"/>
                    <a:pt x="164" y="211"/>
                    <a:pt x="105" y="211"/>
                  </a:cubicBezTo>
                  <a:cubicBezTo>
                    <a:pt x="47" y="211"/>
                    <a:pt x="0" y="164"/>
                    <a:pt x="0" y="106"/>
                  </a:cubicBezTo>
                  <a:cubicBezTo>
                    <a:pt x="0" y="48"/>
                    <a:pt x="48" y="0"/>
                    <a:pt x="105" y="0"/>
                  </a:cubicBezTo>
                  <a:cubicBezTo>
                    <a:pt x="164" y="1"/>
                    <a:pt x="210" y="48"/>
                    <a:pt x="210" y="106"/>
                  </a:cubicBezTo>
                  <a:close/>
                  <a:moveTo>
                    <a:pt x="146" y="107"/>
                  </a:moveTo>
                  <a:cubicBezTo>
                    <a:pt x="146" y="85"/>
                    <a:pt x="129" y="67"/>
                    <a:pt x="107" y="66"/>
                  </a:cubicBezTo>
                  <a:cubicBezTo>
                    <a:pt x="84" y="65"/>
                    <a:pt x="66" y="82"/>
                    <a:pt x="66" y="105"/>
                  </a:cubicBezTo>
                  <a:cubicBezTo>
                    <a:pt x="65" y="128"/>
                    <a:pt x="83" y="146"/>
                    <a:pt x="106" y="146"/>
                  </a:cubicBezTo>
                  <a:cubicBezTo>
                    <a:pt x="127" y="146"/>
                    <a:pt x="145" y="128"/>
                    <a:pt x="146" y="10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8"/>
          <p:cNvSpPr txBox="1">
            <a:spLocks noGrp="1"/>
          </p:cNvSpPr>
          <p:nvPr>
            <p:ph type="title"/>
          </p:nvPr>
        </p:nvSpPr>
        <p:spPr>
          <a:xfrm>
            <a:off x="498972" y="342900"/>
            <a:ext cx="7772400" cy="626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 dirty="0">
                <a:solidFill>
                  <a:srgbClr val="41719C"/>
                </a:solidFill>
              </a:rPr>
              <a:t>This is a slide title</a:t>
            </a:r>
            <a:endParaRPr sz="4800" b="1" dirty="0">
              <a:solidFill>
                <a:srgbClr val="41719C"/>
              </a:solidFill>
            </a:endParaRPr>
          </a:p>
        </p:txBody>
      </p:sp>
      <p:sp>
        <p:nvSpPr>
          <p:cNvPr id="102" name="Google Shape;102;p18"/>
          <p:cNvSpPr txBox="1">
            <a:spLocks noGrp="1"/>
          </p:cNvSpPr>
          <p:nvPr>
            <p:ph type="body" idx="1"/>
          </p:nvPr>
        </p:nvSpPr>
        <p:spPr>
          <a:xfrm>
            <a:off x="545800" y="1503909"/>
            <a:ext cx="5412900" cy="2537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▸"/>
            </a:pPr>
            <a:r>
              <a:rPr lang="en" sz="1600" dirty="0">
                <a:solidFill>
                  <a:schemeClr val="accent1">
                    <a:lumMod val="75000"/>
                  </a:schemeClr>
                </a:solidFill>
              </a:rPr>
              <a:t>Here you have a list of items</a:t>
            </a:r>
            <a:endParaRPr sz="16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lvl="0" indent="-355600" algn="l" rtl="0">
              <a:spcBef>
                <a:spcPts val="600"/>
              </a:spcBef>
              <a:spcAft>
                <a:spcPts val="0"/>
              </a:spcAft>
              <a:buSzPts val="2000"/>
              <a:buChar char="▸"/>
            </a:pPr>
            <a:r>
              <a:rPr lang="en" sz="1600" dirty="0">
                <a:solidFill>
                  <a:schemeClr val="accent1">
                    <a:lumMod val="75000"/>
                  </a:schemeClr>
                </a:solidFill>
              </a:rPr>
              <a:t>And some text</a:t>
            </a:r>
            <a:endParaRPr sz="16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lvl="0" indent="-355600" algn="l" rtl="0">
              <a:spcBef>
                <a:spcPts val="600"/>
              </a:spcBef>
              <a:spcAft>
                <a:spcPts val="0"/>
              </a:spcAft>
              <a:buSzPts val="2000"/>
              <a:buChar char="▸"/>
            </a:pPr>
            <a:r>
              <a:rPr lang="en" sz="1600" dirty="0">
                <a:solidFill>
                  <a:schemeClr val="accent1">
                    <a:lumMod val="75000"/>
                  </a:schemeClr>
                </a:solidFill>
              </a:rPr>
              <a:t>But remember not to overload your slides with content</a:t>
            </a:r>
            <a:endParaRPr sz="1600" dirty="0">
              <a:solidFill>
                <a:schemeClr val="accent1">
                  <a:lumMod val="75000"/>
                </a:schemeClr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600" dirty="0">
                <a:solidFill>
                  <a:schemeClr val="accent1">
                    <a:lumMod val="75000"/>
                  </a:schemeClr>
                </a:solidFill>
              </a:rPr>
              <a:t>Your audience will listen to you or read the content, but won’t do both. </a:t>
            </a:r>
            <a:endParaRPr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3" name="Google Shape;103;p1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37" name="Google Shape;118;p20"/>
          <p:cNvSpPr txBox="1">
            <a:spLocks/>
          </p:cNvSpPr>
          <p:nvPr/>
        </p:nvSpPr>
        <p:spPr>
          <a:xfrm>
            <a:off x="545800" y="2881687"/>
            <a:ext cx="5405737" cy="1607185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457200" lvl="0" indent="-35560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 panose="020B0604020202020204" pitchFamily="34" charset="0"/>
              <a:buChar char="▸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lvl="1" indent="-355600" algn="l" defTabSz="6858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Arial" panose="020B0604020202020204" pitchFamily="34" charset="0"/>
              <a:buChar char="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lvl="2" indent="-355600" algn="l" defTabSz="6858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Arial" panose="020B0604020202020204" pitchFamily="34" charset="0"/>
              <a:buChar char="■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lvl="3" indent="-355600" algn="l" defTabSz="6858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Arial" panose="020B0604020202020204" pitchFamily="34" charset="0"/>
              <a:buChar char="●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86000" lvl="4" indent="-355600" algn="l" defTabSz="6858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Arial" panose="020B0604020202020204" pitchFamily="34" charset="0"/>
              <a:buChar char="○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lvl="5" indent="-355600" algn="l" defTabSz="6858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Arial" panose="020B0604020202020204" pitchFamily="34" charset="0"/>
              <a:buChar char="■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00" lvl="6" indent="-355600" algn="l" defTabSz="6858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Arial" panose="020B0604020202020204" pitchFamily="34" charset="0"/>
              <a:buChar char="●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600" lvl="7" indent="-355600" algn="l" defTabSz="6858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Arial" panose="020B0604020202020204" pitchFamily="34" charset="0"/>
              <a:buChar char="○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14800" lvl="8" indent="-355600" algn="l" defTabSz="6858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ts val="2000"/>
              <a:buFont typeface="Arial" panose="020B0604020202020204" pitchFamily="34" charset="0"/>
              <a:buChar char="■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ClrTx/>
              <a:buFont typeface="Arial" panose="020B0604020202020204" pitchFamily="34" charset="0"/>
              <a:buNone/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Is the color of milk and fresh snow, the color produced by the combination of all the colors of the visible spectrum.</a:t>
            </a:r>
          </a:p>
        </p:txBody>
      </p:sp>
      <p:grpSp>
        <p:nvGrpSpPr>
          <p:cNvPr id="12" name="Grupo 11"/>
          <p:cNvGrpSpPr/>
          <p:nvPr/>
        </p:nvGrpSpPr>
        <p:grpSpPr>
          <a:xfrm>
            <a:off x="0" y="1121660"/>
            <a:ext cx="9159629" cy="95242"/>
            <a:chOff x="-8736" y="698587"/>
            <a:chExt cx="9159629" cy="95242"/>
          </a:xfrm>
        </p:grpSpPr>
        <p:grpSp>
          <p:nvGrpSpPr>
            <p:cNvPr id="13" name="Grupo 12"/>
            <p:cNvGrpSpPr/>
            <p:nvPr/>
          </p:nvGrpSpPr>
          <p:grpSpPr>
            <a:xfrm>
              <a:off x="2595251" y="700970"/>
              <a:ext cx="3989540" cy="92859"/>
              <a:chOff x="-9444381" y="904537"/>
              <a:chExt cx="6123830" cy="222135"/>
            </a:xfrm>
          </p:grpSpPr>
          <p:sp>
            <p:nvSpPr>
              <p:cNvPr id="22" name="Freeform 5"/>
              <p:cNvSpPr>
                <a:spLocks/>
              </p:cNvSpPr>
              <p:nvPr/>
            </p:nvSpPr>
            <p:spPr bwMode="auto">
              <a:xfrm rot="16200000">
                <a:off x="-5207817" y="668311"/>
                <a:ext cx="222134" cy="694586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3" name="Freeform 5"/>
              <p:cNvSpPr>
                <a:spLocks/>
              </p:cNvSpPr>
              <p:nvPr/>
            </p:nvSpPr>
            <p:spPr bwMode="auto">
              <a:xfrm rot="16200000">
                <a:off x="-3778911" y="668311"/>
                <a:ext cx="222134" cy="694586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4" name="Freeform 5"/>
              <p:cNvSpPr>
                <a:spLocks/>
              </p:cNvSpPr>
              <p:nvPr/>
            </p:nvSpPr>
            <p:spPr bwMode="auto">
              <a:xfrm rot="16200000">
                <a:off x="-7833442" y="668312"/>
                <a:ext cx="222134" cy="694586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5" name="Freeform 5"/>
              <p:cNvSpPr>
                <a:spLocks/>
              </p:cNvSpPr>
              <p:nvPr/>
            </p:nvSpPr>
            <p:spPr bwMode="auto">
              <a:xfrm rot="16200000">
                <a:off x="-6534274" y="668312"/>
                <a:ext cx="222134" cy="694586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6" name="Freeform 5"/>
              <p:cNvSpPr>
                <a:spLocks/>
              </p:cNvSpPr>
              <p:nvPr/>
            </p:nvSpPr>
            <p:spPr bwMode="auto">
              <a:xfrm rot="16200000">
                <a:off x="-9208155" y="668312"/>
                <a:ext cx="222134" cy="694586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grpSp>
          <p:nvGrpSpPr>
            <p:cNvPr id="14" name="Grupo 13"/>
            <p:cNvGrpSpPr/>
            <p:nvPr/>
          </p:nvGrpSpPr>
          <p:grpSpPr>
            <a:xfrm>
              <a:off x="-8736" y="698587"/>
              <a:ext cx="2163043" cy="92859"/>
              <a:chOff x="-30508" y="698587"/>
              <a:chExt cx="2163043" cy="92859"/>
            </a:xfrm>
          </p:grpSpPr>
          <p:sp>
            <p:nvSpPr>
              <p:cNvPr id="19" name="Freeform 5"/>
              <p:cNvSpPr>
                <a:spLocks/>
              </p:cNvSpPr>
              <p:nvPr/>
            </p:nvSpPr>
            <p:spPr bwMode="auto">
              <a:xfrm rot="16200000">
                <a:off x="1859852" y="518763"/>
                <a:ext cx="92859" cy="452507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0" name="Freeform 5"/>
              <p:cNvSpPr>
                <a:spLocks/>
              </p:cNvSpPr>
              <p:nvPr/>
            </p:nvSpPr>
            <p:spPr bwMode="auto">
              <a:xfrm rot="16200000">
                <a:off x="149316" y="518763"/>
                <a:ext cx="92859" cy="452507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1" name="Freeform 5"/>
              <p:cNvSpPr>
                <a:spLocks/>
              </p:cNvSpPr>
              <p:nvPr/>
            </p:nvSpPr>
            <p:spPr bwMode="auto">
              <a:xfrm rot="16200000">
                <a:off x="995695" y="518763"/>
                <a:ext cx="92859" cy="452507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grpSp>
          <p:nvGrpSpPr>
            <p:cNvPr id="15" name="Grupo 14"/>
            <p:cNvGrpSpPr/>
            <p:nvPr/>
          </p:nvGrpSpPr>
          <p:grpSpPr>
            <a:xfrm>
              <a:off x="6987850" y="698587"/>
              <a:ext cx="2163043" cy="92859"/>
              <a:chOff x="-30508" y="698587"/>
              <a:chExt cx="2163043" cy="92859"/>
            </a:xfrm>
          </p:grpSpPr>
          <p:sp>
            <p:nvSpPr>
              <p:cNvPr id="16" name="Freeform 5"/>
              <p:cNvSpPr>
                <a:spLocks/>
              </p:cNvSpPr>
              <p:nvPr/>
            </p:nvSpPr>
            <p:spPr bwMode="auto">
              <a:xfrm rot="16200000">
                <a:off x="1859852" y="518763"/>
                <a:ext cx="92859" cy="452507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auto">
              <a:xfrm rot="16200000">
                <a:off x="149316" y="518763"/>
                <a:ext cx="92859" cy="452507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8" name="Freeform 5"/>
              <p:cNvSpPr>
                <a:spLocks/>
              </p:cNvSpPr>
              <p:nvPr/>
            </p:nvSpPr>
            <p:spPr bwMode="auto">
              <a:xfrm rot="16200000">
                <a:off x="995695" y="518763"/>
                <a:ext cx="92859" cy="452507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</p:grpSp>
      <p:grpSp>
        <p:nvGrpSpPr>
          <p:cNvPr id="32" name="Grupo 31"/>
          <p:cNvGrpSpPr/>
          <p:nvPr/>
        </p:nvGrpSpPr>
        <p:grpSpPr>
          <a:xfrm>
            <a:off x="0" y="4975950"/>
            <a:ext cx="9143994" cy="185057"/>
            <a:chOff x="0" y="4975950"/>
            <a:chExt cx="9143994" cy="185057"/>
          </a:xfrm>
        </p:grpSpPr>
        <p:sp>
          <p:nvSpPr>
            <p:cNvPr id="33" name="Rectángulo 32"/>
            <p:cNvSpPr/>
            <p:nvPr/>
          </p:nvSpPr>
          <p:spPr>
            <a:xfrm>
              <a:off x="0" y="4975950"/>
              <a:ext cx="4648200" cy="18505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4" name="Rectángulo 33"/>
            <p:cNvSpPr/>
            <p:nvPr/>
          </p:nvSpPr>
          <p:spPr>
            <a:xfrm>
              <a:off x="4648200" y="5071436"/>
              <a:ext cx="4495794" cy="89570"/>
            </a:xfrm>
            <a:prstGeom prst="rect">
              <a:avLst/>
            </a:prstGeom>
            <a:solidFill>
              <a:srgbClr val="EB5F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9" name="Grupo 8">
            <a:extLst>
              <a:ext uri="{FF2B5EF4-FFF2-40B4-BE49-F238E27FC236}">
                <a16:creationId xmlns:a16="http://schemas.microsoft.com/office/drawing/2014/main" id="{01F208EF-57EC-2572-2DC7-99B925ABBA10}"/>
              </a:ext>
            </a:extLst>
          </p:cNvPr>
          <p:cNvGrpSpPr/>
          <p:nvPr/>
        </p:nvGrpSpPr>
        <p:grpSpPr>
          <a:xfrm>
            <a:off x="5840413" y="1998663"/>
            <a:ext cx="3122613" cy="3055937"/>
            <a:chOff x="5840413" y="1998663"/>
            <a:chExt cx="3122613" cy="3055937"/>
          </a:xfrm>
          <a:solidFill>
            <a:srgbClr val="41719C"/>
          </a:solidFill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E6D18F19-9045-74D2-5FB0-D937B9DDDBB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40413" y="1998663"/>
              <a:ext cx="3122613" cy="3055937"/>
            </a:xfrm>
            <a:custGeom>
              <a:avLst/>
              <a:gdLst>
                <a:gd name="T0" fmla="*/ 105 w 1013"/>
                <a:gd name="T1" fmla="*/ 435 h 991"/>
                <a:gd name="T2" fmla="*/ 9 w 1013"/>
                <a:gd name="T3" fmla="*/ 396 h 991"/>
                <a:gd name="T4" fmla="*/ 199 w 1013"/>
                <a:gd name="T5" fmla="*/ 354 h 991"/>
                <a:gd name="T6" fmla="*/ 224 w 1013"/>
                <a:gd name="T7" fmla="*/ 295 h 991"/>
                <a:gd name="T8" fmla="*/ 126 w 1013"/>
                <a:gd name="T9" fmla="*/ 222 h 991"/>
                <a:gd name="T10" fmla="*/ 198 w 1013"/>
                <a:gd name="T11" fmla="*/ 0 h 991"/>
                <a:gd name="T12" fmla="*/ 884 w 1013"/>
                <a:gd name="T13" fmla="*/ 73 h 991"/>
                <a:gd name="T14" fmla="*/ 810 w 1013"/>
                <a:gd name="T15" fmla="*/ 293 h 991"/>
                <a:gd name="T16" fmla="*/ 786 w 1013"/>
                <a:gd name="T17" fmla="*/ 354 h 991"/>
                <a:gd name="T18" fmla="*/ 960 w 1013"/>
                <a:gd name="T19" fmla="*/ 354 h 991"/>
                <a:gd name="T20" fmla="*/ 962 w 1013"/>
                <a:gd name="T21" fmla="*/ 434 h 991"/>
                <a:gd name="T22" fmla="*/ 904 w 1013"/>
                <a:gd name="T23" fmla="*/ 917 h 991"/>
                <a:gd name="T24" fmla="*/ 1000 w 1013"/>
                <a:gd name="T25" fmla="*/ 946 h 991"/>
                <a:gd name="T26" fmla="*/ 958 w 1013"/>
                <a:gd name="T27" fmla="*/ 991 h 991"/>
                <a:gd name="T28" fmla="*/ 32 w 1013"/>
                <a:gd name="T29" fmla="*/ 990 h 991"/>
                <a:gd name="T30" fmla="*/ 10 w 1013"/>
                <a:gd name="T31" fmla="*/ 935 h 991"/>
                <a:gd name="T32" fmla="*/ 105 w 1013"/>
                <a:gd name="T33" fmla="*/ 917 h 991"/>
                <a:gd name="T34" fmla="*/ 827 w 1013"/>
                <a:gd name="T35" fmla="*/ 798 h 991"/>
                <a:gd name="T36" fmla="*/ 805 w 1013"/>
                <a:gd name="T37" fmla="*/ 433 h 991"/>
                <a:gd name="T38" fmla="*/ 209 w 1013"/>
                <a:gd name="T39" fmla="*/ 435 h 991"/>
                <a:gd name="T40" fmla="*/ 185 w 1013"/>
                <a:gd name="T41" fmla="*/ 848 h 991"/>
                <a:gd name="T42" fmla="*/ 708 w 1013"/>
                <a:gd name="T43" fmla="*/ 293 h 991"/>
                <a:gd name="T44" fmla="*/ 340 w 1013"/>
                <a:gd name="T45" fmla="*/ 293 h 991"/>
                <a:gd name="T46" fmla="*/ 321 w 1013"/>
                <a:gd name="T47" fmla="*/ 354 h 991"/>
                <a:gd name="T48" fmla="*/ 708 w 1013"/>
                <a:gd name="T49" fmla="*/ 352 h 991"/>
                <a:gd name="T50" fmla="*/ 371 w 1013"/>
                <a:gd name="T51" fmla="*/ 142 h 991"/>
                <a:gd name="T52" fmla="*/ 515 w 1013"/>
                <a:gd name="T53" fmla="*/ 147 h 991"/>
                <a:gd name="T54" fmla="*/ 371 w 1013"/>
                <a:gd name="T55" fmla="*/ 142 h 991"/>
                <a:gd name="T56" fmla="*/ 570 w 1013"/>
                <a:gd name="T57" fmla="*/ 213 h 991"/>
                <a:gd name="T58" fmla="*/ 657 w 1013"/>
                <a:gd name="T59" fmla="*/ 169 h 991"/>
                <a:gd name="T60" fmla="*/ 584 w 1013"/>
                <a:gd name="T61" fmla="*/ 116 h 991"/>
                <a:gd name="T62" fmla="*/ 586 w 1013"/>
                <a:gd name="T63" fmla="*/ 100 h 991"/>
                <a:gd name="T64" fmla="*/ 650 w 1013"/>
                <a:gd name="T65" fmla="*/ 113 h 991"/>
                <a:gd name="T66" fmla="*/ 575 w 1013"/>
                <a:gd name="T67" fmla="*/ 73 h 991"/>
                <a:gd name="T68" fmla="*/ 568 w 1013"/>
                <a:gd name="T69" fmla="*/ 151 h 991"/>
                <a:gd name="T70" fmla="*/ 612 w 1013"/>
                <a:gd name="T71" fmla="*/ 175 h 991"/>
                <a:gd name="T72" fmla="*/ 580 w 1013"/>
                <a:gd name="T73" fmla="*/ 181 h 991"/>
                <a:gd name="T74" fmla="*/ 280 w 1013"/>
                <a:gd name="T75" fmla="*/ 165 h 991"/>
                <a:gd name="T76" fmla="*/ 355 w 1013"/>
                <a:gd name="T77" fmla="*/ 115 h 991"/>
                <a:gd name="T78" fmla="*/ 237 w 1013"/>
                <a:gd name="T79" fmla="*/ 76 h 991"/>
                <a:gd name="T80" fmla="*/ 262 w 1013"/>
                <a:gd name="T81" fmla="*/ 214 h 991"/>
                <a:gd name="T82" fmla="*/ 280 w 1013"/>
                <a:gd name="T83" fmla="*/ 165 h 991"/>
                <a:gd name="T84" fmla="*/ 787 w 1013"/>
                <a:gd name="T85" fmla="*/ 109 h 991"/>
                <a:gd name="T86" fmla="*/ 789 w 1013"/>
                <a:gd name="T87" fmla="*/ 74 h 991"/>
                <a:gd name="T88" fmla="*/ 669 w 1013"/>
                <a:gd name="T89" fmla="*/ 109 h 991"/>
                <a:gd name="T90" fmla="*/ 712 w 1013"/>
                <a:gd name="T91" fmla="*/ 130 h 991"/>
                <a:gd name="T92" fmla="*/ 733 w 1013"/>
                <a:gd name="T93" fmla="*/ 214 h 991"/>
                <a:gd name="T94" fmla="*/ 756 w 1013"/>
                <a:gd name="T95" fmla="*/ 109 h 9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13" h="991">
                  <a:moveTo>
                    <a:pt x="105" y="917"/>
                  </a:moveTo>
                  <a:cubicBezTo>
                    <a:pt x="105" y="756"/>
                    <a:pt x="105" y="597"/>
                    <a:pt x="105" y="435"/>
                  </a:cubicBezTo>
                  <a:cubicBezTo>
                    <a:pt x="86" y="435"/>
                    <a:pt x="68" y="436"/>
                    <a:pt x="50" y="435"/>
                  </a:cubicBezTo>
                  <a:cubicBezTo>
                    <a:pt x="24" y="435"/>
                    <a:pt x="10" y="421"/>
                    <a:pt x="9" y="396"/>
                  </a:cubicBezTo>
                  <a:cubicBezTo>
                    <a:pt x="9" y="370"/>
                    <a:pt x="23" y="355"/>
                    <a:pt x="49" y="354"/>
                  </a:cubicBezTo>
                  <a:cubicBezTo>
                    <a:pt x="99" y="354"/>
                    <a:pt x="149" y="354"/>
                    <a:pt x="199" y="354"/>
                  </a:cubicBezTo>
                  <a:cubicBezTo>
                    <a:pt x="207" y="354"/>
                    <a:pt x="215" y="354"/>
                    <a:pt x="224" y="354"/>
                  </a:cubicBezTo>
                  <a:cubicBezTo>
                    <a:pt x="224" y="333"/>
                    <a:pt x="224" y="315"/>
                    <a:pt x="224" y="295"/>
                  </a:cubicBezTo>
                  <a:cubicBezTo>
                    <a:pt x="214" y="294"/>
                    <a:pt x="205" y="294"/>
                    <a:pt x="195" y="293"/>
                  </a:cubicBezTo>
                  <a:cubicBezTo>
                    <a:pt x="155" y="290"/>
                    <a:pt x="127" y="263"/>
                    <a:pt x="126" y="222"/>
                  </a:cubicBezTo>
                  <a:cubicBezTo>
                    <a:pt x="124" y="172"/>
                    <a:pt x="124" y="121"/>
                    <a:pt x="125" y="70"/>
                  </a:cubicBezTo>
                  <a:cubicBezTo>
                    <a:pt x="127" y="30"/>
                    <a:pt x="157" y="1"/>
                    <a:pt x="198" y="0"/>
                  </a:cubicBezTo>
                  <a:cubicBezTo>
                    <a:pt x="403" y="0"/>
                    <a:pt x="607" y="0"/>
                    <a:pt x="812" y="1"/>
                  </a:cubicBezTo>
                  <a:cubicBezTo>
                    <a:pt x="854" y="1"/>
                    <a:pt x="884" y="31"/>
                    <a:pt x="884" y="73"/>
                  </a:cubicBezTo>
                  <a:cubicBezTo>
                    <a:pt x="885" y="122"/>
                    <a:pt x="885" y="170"/>
                    <a:pt x="884" y="219"/>
                  </a:cubicBezTo>
                  <a:cubicBezTo>
                    <a:pt x="884" y="263"/>
                    <a:pt x="854" y="292"/>
                    <a:pt x="810" y="293"/>
                  </a:cubicBezTo>
                  <a:cubicBezTo>
                    <a:pt x="802" y="293"/>
                    <a:pt x="794" y="294"/>
                    <a:pt x="786" y="294"/>
                  </a:cubicBezTo>
                  <a:cubicBezTo>
                    <a:pt x="786" y="315"/>
                    <a:pt x="786" y="333"/>
                    <a:pt x="786" y="354"/>
                  </a:cubicBezTo>
                  <a:cubicBezTo>
                    <a:pt x="809" y="354"/>
                    <a:pt x="832" y="354"/>
                    <a:pt x="854" y="354"/>
                  </a:cubicBezTo>
                  <a:cubicBezTo>
                    <a:pt x="890" y="354"/>
                    <a:pt x="925" y="353"/>
                    <a:pt x="960" y="354"/>
                  </a:cubicBezTo>
                  <a:cubicBezTo>
                    <a:pt x="994" y="355"/>
                    <a:pt x="1013" y="389"/>
                    <a:pt x="994" y="417"/>
                  </a:cubicBezTo>
                  <a:cubicBezTo>
                    <a:pt x="988" y="426"/>
                    <a:pt x="973" y="432"/>
                    <a:pt x="962" y="434"/>
                  </a:cubicBezTo>
                  <a:cubicBezTo>
                    <a:pt x="943" y="437"/>
                    <a:pt x="924" y="435"/>
                    <a:pt x="904" y="435"/>
                  </a:cubicBezTo>
                  <a:cubicBezTo>
                    <a:pt x="904" y="596"/>
                    <a:pt x="904" y="755"/>
                    <a:pt x="904" y="917"/>
                  </a:cubicBezTo>
                  <a:cubicBezTo>
                    <a:pt x="927" y="917"/>
                    <a:pt x="949" y="917"/>
                    <a:pt x="970" y="917"/>
                  </a:cubicBezTo>
                  <a:cubicBezTo>
                    <a:pt x="996" y="918"/>
                    <a:pt x="1000" y="921"/>
                    <a:pt x="1000" y="946"/>
                  </a:cubicBezTo>
                  <a:cubicBezTo>
                    <a:pt x="1000" y="947"/>
                    <a:pt x="1000" y="947"/>
                    <a:pt x="1000" y="948"/>
                  </a:cubicBezTo>
                  <a:cubicBezTo>
                    <a:pt x="1000" y="990"/>
                    <a:pt x="1000" y="991"/>
                    <a:pt x="958" y="991"/>
                  </a:cubicBezTo>
                  <a:cubicBezTo>
                    <a:pt x="655" y="991"/>
                    <a:pt x="353" y="991"/>
                    <a:pt x="50" y="991"/>
                  </a:cubicBezTo>
                  <a:cubicBezTo>
                    <a:pt x="44" y="991"/>
                    <a:pt x="38" y="991"/>
                    <a:pt x="32" y="990"/>
                  </a:cubicBezTo>
                  <a:cubicBezTo>
                    <a:pt x="28" y="990"/>
                    <a:pt x="23" y="990"/>
                    <a:pt x="21" y="988"/>
                  </a:cubicBezTo>
                  <a:cubicBezTo>
                    <a:pt x="0" y="974"/>
                    <a:pt x="11" y="953"/>
                    <a:pt x="10" y="935"/>
                  </a:cubicBezTo>
                  <a:cubicBezTo>
                    <a:pt x="10" y="922"/>
                    <a:pt x="21" y="917"/>
                    <a:pt x="33" y="917"/>
                  </a:cubicBezTo>
                  <a:cubicBezTo>
                    <a:pt x="56" y="917"/>
                    <a:pt x="80" y="917"/>
                    <a:pt x="105" y="917"/>
                  </a:cubicBezTo>
                  <a:close/>
                  <a:moveTo>
                    <a:pt x="827" y="848"/>
                  </a:moveTo>
                  <a:cubicBezTo>
                    <a:pt x="827" y="829"/>
                    <a:pt x="827" y="813"/>
                    <a:pt x="827" y="798"/>
                  </a:cubicBezTo>
                  <a:cubicBezTo>
                    <a:pt x="828" y="684"/>
                    <a:pt x="828" y="570"/>
                    <a:pt x="830" y="456"/>
                  </a:cubicBezTo>
                  <a:cubicBezTo>
                    <a:pt x="830" y="437"/>
                    <a:pt x="822" y="431"/>
                    <a:pt x="805" y="433"/>
                  </a:cubicBezTo>
                  <a:cubicBezTo>
                    <a:pt x="794" y="434"/>
                    <a:pt x="784" y="435"/>
                    <a:pt x="773" y="435"/>
                  </a:cubicBezTo>
                  <a:cubicBezTo>
                    <a:pt x="585" y="435"/>
                    <a:pt x="397" y="435"/>
                    <a:pt x="209" y="435"/>
                  </a:cubicBezTo>
                  <a:cubicBezTo>
                    <a:pt x="201" y="435"/>
                    <a:pt x="193" y="435"/>
                    <a:pt x="185" y="435"/>
                  </a:cubicBezTo>
                  <a:cubicBezTo>
                    <a:pt x="185" y="575"/>
                    <a:pt x="185" y="711"/>
                    <a:pt x="185" y="848"/>
                  </a:cubicBezTo>
                  <a:cubicBezTo>
                    <a:pt x="399" y="848"/>
                    <a:pt x="612" y="848"/>
                    <a:pt x="827" y="848"/>
                  </a:cubicBezTo>
                  <a:close/>
                  <a:moveTo>
                    <a:pt x="708" y="293"/>
                  </a:moveTo>
                  <a:cubicBezTo>
                    <a:pt x="695" y="293"/>
                    <a:pt x="685" y="293"/>
                    <a:pt x="676" y="293"/>
                  </a:cubicBezTo>
                  <a:cubicBezTo>
                    <a:pt x="564" y="293"/>
                    <a:pt x="452" y="293"/>
                    <a:pt x="340" y="293"/>
                  </a:cubicBezTo>
                  <a:cubicBezTo>
                    <a:pt x="294" y="294"/>
                    <a:pt x="302" y="286"/>
                    <a:pt x="300" y="334"/>
                  </a:cubicBezTo>
                  <a:cubicBezTo>
                    <a:pt x="300" y="350"/>
                    <a:pt x="306" y="354"/>
                    <a:pt x="321" y="354"/>
                  </a:cubicBezTo>
                  <a:cubicBezTo>
                    <a:pt x="443" y="354"/>
                    <a:pt x="566" y="354"/>
                    <a:pt x="689" y="354"/>
                  </a:cubicBezTo>
                  <a:cubicBezTo>
                    <a:pt x="695" y="354"/>
                    <a:pt x="701" y="353"/>
                    <a:pt x="708" y="352"/>
                  </a:cubicBezTo>
                  <a:cubicBezTo>
                    <a:pt x="708" y="332"/>
                    <a:pt x="708" y="314"/>
                    <a:pt x="708" y="293"/>
                  </a:cubicBezTo>
                  <a:close/>
                  <a:moveTo>
                    <a:pt x="371" y="142"/>
                  </a:moveTo>
                  <a:cubicBezTo>
                    <a:pt x="370" y="189"/>
                    <a:pt x="396" y="216"/>
                    <a:pt x="443" y="216"/>
                  </a:cubicBezTo>
                  <a:cubicBezTo>
                    <a:pt x="488" y="217"/>
                    <a:pt x="514" y="191"/>
                    <a:pt x="515" y="147"/>
                  </a:cubicBezTo>
                  <a:cubicBezTo>
                    <a:pt x="517" y="100"/>
                    <a:pt x="491" y="72"/>
                    <a:pt x="444" y="72"/>
                  </a:cubicBezTo>
                  <a:cubicBezTo>
                    <a:pt x="398" y="71"/>
                    <a:pt x="371" y="97"/>
                    <a:pt x="371" y="142"/>
                  </a:cubicBezTo>
                  <a:close/>
                  <a:moveTo>
                    <a:pt x="531" y="168"/>
                  </a:moveTo>
                  <a:cubicBezTo>
                    <a:pt x="535" y="196"/>
                    <a:pt x="545" y="210"/>
                    <a:pt x="570" y="213"/>
                  </a:cubicBezTo>
                  <a:cubicBezTo>
                    <a:pt x="586" y="216"/>
                    <a:pt x="604" y="216"/>
                    <a:pt x="620" y="213"/>
                  </a:cubicBezTo>
                  <a:cubicBezTo>
                    <a:pt x="643" y="208"/>
                    <a:pt x="656" y="190"/>
                    <a:pt x="657" y="169"/>
                  </a:cubicBezTo>
                  <a:cubicBezTo>
                    <a:pt x="657" y="149"/>
                    <a:pt x="646" y="135"/>
                    <a:pt x="623" y="127"/>
                  </a:cubicBezTo>
                  <a:cubicBezTo>
                    <a:pt x="610" y="123"/>
                    <a:pt x="597" y="121"/>
                    <a:pt x="584" y="116"/>
                  </a:cubicBezTo>
                  <a:cubicBezTo>
                    <a:pt x="581" y="115"/>
                    <a:pt x="577" y="110"/>
                    <a:pt x="577" y="109"/>
                  </a:cubicBezTo>
                  <a:cubicBezTo>
                    <a:pt x="579" y="105"/>
                    <a:pt x="583" y="100"/>
                    <a:pt x="586" y="100"/>
                  </a:cubicBezTo>
                  <a:cubicBezTo>
                    <a:pt x="592" y="100"/>
                    <a:pt x="602" y="101"/>
                    <a:pt x="604" y="105"/>
                  </a:cubicBezTo>
                  <a:cubicBezTo>
                    <a:pt x="618" y="125"/>
                    <a:pt x="634" y="113"/>
                    <a:pt x="650" y="113"/>
                  </a:cubicBezTo>
                  <a:cubicBezTo>
                    <a:pt x="647" y="90"/>
                    <a:pt x="640" y="80"/>
                    <a:pt x="622" y="76"/>
                  </a:cubicBezTo>
                  <a:cubicBezTo>
                    <a:pt x="607" y="73"/>
                    <a:pt x="590" y="72"/>
                    <a:pt x="575" y="73"/>
                  </a:cubicBezTo>
                  <a:cubicBezTo>
                    <a:pt x="551" y="76"/>
                    <a:pt x="537" y="91"/>
                    <a:pt x="536" y="109"/>
                  </a:cubicBezTo>
                  <a:cubicBezTo>
                    <a:pt x="534" y="130"/>
                    <a:pt x="544" y="143"/>
                    <a:pt x="568" y="151"/>
                  </a:cubicBezTo>
                  <a:cubicBezTo>
                    <a:pt x="580" y="156"/>
                    <a:pt x="593" y="158"/>
                    <a:pt x="604" y="163"/>
                  </a:cubicBezTo>
                  <a:cubicBezTo>
                    <a:pt x="608" y="164"/>
                    <a:pt x="613" y="171"/>
                    <a:pt x="612" y="175"/>
                  </a:cubicBezTo>
                  <a:cubicBezTo>
                    <a:pt x="611" y="179"/>
                    <a:pt x="605" y="186"/>
                    <a:pt x="601" y="186"/>
                  </a:cubicBezTo>
                  <a:cubicBezTo>
                    <a:pt x="594" y="187"/>
                    <a:pt x="582" y="185"/>
                    <a:pt x="580" y="181"/>
                  </a:cubicBezTo>
                  <a:cubicBezTo>
                    <a:pt x="568" y="156"/>
                    <a:pt x="550" y="166"/>
                    <a:pt x="531" y="168"/>
                  </a:cubicBezTo>
                  <a:close/>
                  <a:moveTo>
                    <a:pt x="280" y="165"/>
                  </a:moveTo>
                  <a:cubicBezTo>
                    <a:pt x="297" y="163"/>
                    <a:pt x="311" y="162"/>
                    <a:pt x="324" y="159"/>
                  </a:cubicBezTo>
                  <a:cubicBezTo>
                    <a:pt x="344" y="155"/>
                    <a:pt x="355" y="137"/>
                    <a:pt x="355" y="115"/>
                  </a:cubicBezTo>
                  <a:cubicBezTo>
                    <a:pt x="354" y="94"/>
                    <a:pt x="344" y="78"/>
                    <a:pt x="324" y="77"/>
                  </a:cubicBezTo>
                  <a:cubicBezTo>
                    <a:pt x="296" y="74"/>
                    <a:pt x="266" y="76"/>
                    <a:pt x="237" y="76"/>
                  </a:cubicBezTo>
                  <a:cubicBezTo>
                    <a:pt x="237" y="122"/>
                    <a:pt x="237" y="167"/>
                    <a:pt x="237" y="214"/>
                  </a:cubicBezTo>
                  <a:cubicBezTo>
                    <a:pt x="247" y="214"/>
                    <a:pt x="254" y="213"/>
                    <a:pt x="262" y="214"/>
                  </a:cubicBezTo>
                  <a:cubicBezTo>
                    <a:pt x="276" y="215"/>
                    <a:pt x="282" y="209"/>
                    <a:pt x="280" y="196"/>
                  </a:cubicBezTo>
                  <a:cubicBezTo>
                    <a:pt x="279" y="186"/>
                    <a:pt x="280" y="176"/>
                    <a:pt x="280" y="165"/>
                  </a:cubicBezTo>
                  <a:close/>
                  <a:moveTo>
                    <a:pt x="756" y="109"/>
                  </a:moveTo>
                  <a:cubicBezTo>
                    <a:pt x="769" y="109"/>
                    <a:pt x="778" y="109"/>
                    <a:pt x="787" y="109"/>
                  </a:cubicBezTo>
                  <a:cubicBezTo>
                    <a:pt x="799" y="110"/>
                    <a:pt x="800" y="102"/>
                    <a:pt x="799" y="93"/>
                  </a:cubicBezTo>
                  <a:cubicBezTo>
                    <a:pt x="798" y="86"/>
                    <a:pt x="803" y="74"/>
                    <a:pt x="789" y="74"/>
                  </a:cubicBezTo>
                  <a:cubicBezTo>
                    <a:pt x="749" y="74"/>
                    <a:pt x="709" y="74"/>
                    <a:pt x="669" y="74"/>
                  </a:cubicBezTo>
                  <a:cubicBezTo>
                    <a:pt x="669" y="87"/>
                    <a:pt x="669" y="97"/>
                    <a:pt x="669" y="109"/>
                  </a:cubicBezTo>
                  <a:cubicBezTo>
                    <a:pt x="677" y="109"/>
                    <a:pt x="683" y="110"/>
                    <a:pt x="690" y="109"/>
                  </a:cubicBezTo>
                  <a:cubicBezTo>
                    <a:pt x="706" y="107"/>
                    <a:pt x="713" y="112"/>
                    <a:pt x="712" y="130"/>
                  </a:cubicBezTo>
                  <a:cubicBezTo>
                    <a:pt x="710" y="151"/>
                    <a:pt x="712" y="173"/>
                    <a:pt x="711" y="195"/>
                  </a:cubicBezTo>
                  <a:cubicBezTo>
                    <a:pt x="710" y="214"/>
                    <a:pt x="719" y="214"/>
                    <a:pt x="733" y="214"/>
                  </a:cubicBezTo>
                  <a:cubicBezTo>
                    <a:pt x="747" y="214"/>
                    <a:pt x="757" y="214"/>
                    <a:pt x="756" y="195"/>
                  </a:cubicBezTo>
                  <a:cubicBezTo>
                    <a:pt x="754" y="167"/>
                    <a:pt x="756" y="139"/>
                    <a:pt x="756" y="10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899024FD-BFF1-3AE3-2CF1-DE376B7AE4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7813" y="3527425"/>
              <a:ext cx="1543050" cy="908050"/>
            </a:xfrm>
            <a:custGeom>
              <a:avLst/>
              <a:gdLst>
                <a:gd name="T0" fmla="*/ 250 w 501"/>
                <a:gd name="T1" fmla="*/ 1 h 294"/>
                <a:gd name="T2" fmla="*/ 474 w 501"/>
                <a:gd name="T3" fmla="*/ 0 h 294"/>
                <a:gd name="T4" fmla="*/ 498 w 501"/>
                <a:gd name="T5" fmla="*/ 25 h 294"/>
                <a:gd name="T6" fmla="*/ 501 w 501"/>
                <a:gd name="T7" fmla="*/ 269 h 294"/>
                <a:gd name="T8" fmla="*/ 476 w 501"/>
                <a:gd name="T9" fmla="*/ 294 h 294"/>
                <a:gd name="T10" fmla="*/ 24 w 501"/>
                <a:gd name="T11" fmla="*/ 294 h 294"/>
                <a:gd name="T12" fmla="*/ 0 w 501"/>
                <a:gd name="T13" fmla="*/ 269 h 294"/>
                <a:gd name="T14" fmla="*/ 0 w 501"/>
                <a:gd name="T15" fmla="*/ 25 h 294"/>
                <a:gd name="T16" fmla="*/ 26 w 501"/>
                <a:gd name="T17" fmla="*/ 0 h 294"/>
                <a:gd name="T18" fmla="*/ 250 w 501"/>
                <a:gd name="T19" fmla="*/ 1 h 294"/>
                <a:gd name="T20" fmla="*/ 306 w 501"/>
                <a:gd name="T21" fmla="*/ 171 h 294"/>
                <a:gd name="T22" fmla="*/ 195 w 501"/>
                <a:gd name="T23" fmla="*/ 171 h 294"/>
                <a:gd name="T24" fmla="*/ 195 w 501"/>
                <a:gd name="T25" fmla="*/ 246 h 294"/>
                <a:gd name="T26" fmla="*/ 306 w 501"/>
                <a:gd name="T27" fmla="*/ 246 h 294"/>
                <a:gd name="T28" fmla="*/ 306 w 501"/>
                <a:gd name="T29" fmla="*/ 171 h 294"/>
                <a:gd name="T30" fmla="*/ 194 w 501"/>
                <a:gd name="T31" fmla="*/ 123 h 294"/>
                <a:gd name="T32" fmla="*/ 305 w 501"/>
                <a:gd name="T33" fmla="*/ 123 h 294"/>
                <a:gd name="T34" fmla="*/ 305 w 501"/>
                <a:gd name="T35" fmla="*/ 48 h 294"/>
                <a:gd name="T36" fmla="*/ 194 w 501"/>
                <a:gd name="T37" fmla="*/ 48 h 294"/>
                <a:gd name="T38" fmla="*/ 194 w 501"/>
                <a:gd name="T39" fmla="*/ 123 h 294"/>
                <a:gd name="T40" fmla="*/ 146 w 501"/>
                <a:gd name="T41" fmla="*/ 172 h 294"/>
                <a:gd name="T42" fmla="*/ 45 w 501"/>
                <a:gd name="T43" fmla="*/ 172 h 294"/>
                <a:gd name="T44" fmla="*/ 46 w 501"/>
                <a:gd name="T45" fmla="*/ 235 h 294"/>
                <a:gd name="T46" fmla="*/ 54 w 501"/>
                <a:gd name="T47" fmla="*/ 248 h 294"/>
                <a:gd name="T48" fmla="*/ 146 w 501"/>
                <a:gd name="T49" fmla="*/ 248 h 294"/>
                <a:gd name="T50" fmla="*/ 146 w 501"/>
                <a:gd name="T51" fmla="*/ 172 h 294"/>
                <a:gd name="T52" fmla="*/ 354 w 501"/>
                <a:gd name="T53" fmla="*/ 247 h 294"/>
                <a:gd name="T54" fmla="*/ 453 w 501"/>
                <a:gd name="T55" fmla="*/ 247 h 294"/>
                <a:gd name="T56" fmla="*/ 453 w 501"/>
                <a:gd name="T57" fmla="*/ 171 h 294"/>
                <a:gd name="T58" fmla="*/ 354 w 501"/>
                <a:gd name="T59" fmla="*/ 171 h 294"/>
                <a:gd name="T60" fmla="*/ 354 w 501"/>
                <a:gd name="T61" fmla="*/ 247 h 294"/>
                <a:gd name="T62" fmla="*/ 47 w 501"/>
                <a:gd name="T63" fmla="*/ 47 h 294"/>
                <a:gd name="T64" fmla="*/ 47 w 501"/>
                <a:gd name="T65" fmla="*/ 123 h 294"/>
                <a:gd name="T66" fmla="*/ 145 w 501"/>
                <a:gd name="T67" fmla="*/ 123 h 294"/>
                <a:gd name="T68" fmla="*/ 145 w 501"/>
                <a:gd name="T69" fmla="*/ 47 h 294"/>
                <a:gd name="T70" fmla="*/ 47 w 501"/>
                <a:gd name="T71" fmla="*/ 47 h 294"/>
                <a:gd name="T72" fmla="*/ 353 w 501"/>
                <a:gd name="T73" fmla="*/ 123 h 294"/>
                <a:gd name="T74" fmla="*/ 454 w 501"/>
                <a:gd name="T75" fmla="*/ 123 h 294"/>
                <a:gd name="T76" fmla="*/ 454 w 501"/>
                <a:gd name="T77" fmla="*/ 58 h 294"/>
                <a:gd name="T78" fmla="*/ 442 w 501"/>
                <a:gd name="T79" fmla="*/ 47 h 294"/>
                <a:gd name="T80" fmla="*/ 365 w 501"/>
                <a:gd name="T81" fmla="*/ 47 h 294"/>
                <a:gd name="T82" fmla="*/ 353 w 501"/>
                <a:gd name="T83" fmla="*/ 58 h 294"/>
                <a:gd name="T84" fmla="*/ 353 w 501"/>
                <a:gd name="T85" fmla="*/ 123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01" h="294">
                  <a:moveTo>
                    <a:pt x="250" y="1"/>
                  </a:moveTo>
                  <a:cubicBezTo>
                    <a:pt x="325" y="1"/>
                    <a:pt x="399" y="1"/>
                    <a:pt x="474" y="0"/>
                  </a:cubicBezTo>
                  <a:cubicBezTo>
                    <a:pt x="493" y="0"/>
                    <a:pt x="498" y="8"/>
                    <a:pt x="498" y="25"/>
                  </a:cubicBezTo>
                  <a:cubicBezTo>
                    <a:pt x="499" y="106"/>
                    <a:pt x="499" y="187"/>
                    <a:pt x="501" y="269"/>
                  </a:cubicBezTo>
                  <a:cubicBezTo>
                    <a:pt x="501" y="286"/>
                    <a:pt x="495" y="294"/>
                    <a:pt x="476" y="294"/>
                  </a:cubicBezTo>
                  <a:cubicBezTo>
                    <a:pt x="326" y="293"/>
                    <a:pt x="175" y="293"/>
                    <a:pt x="24" y="294"/>
                  </a:cubicBezTo>
                  <a:cubicBezTo>
                    <a:pt x="6" y="294"/>
                    <a:pt x="0" y="288"/>
                    <a:pt x="0" y="269"/>
                  </a:cubicBezTo>
                  <a:cubicBezTo>
                    <a:pt x="1" y="188"/>
                    <a:pt x="1" y="107"/>
                    <a:pt x="0" y="25"/>
                  </a:cubicBezTo>
                  <a:cubicBezTo>
                    <a:pt x="0" y="6"/>
                    <a:pt x="7" y="0"/>
                    <a:pt x="26" y="0"/>
                  </a:cubicBezTo>
                  <a:cubicBezTo>
                    <a:pt x="101" y="1"/>
                    <a:pt x="175" y="1"/>
                    <a:pt x="250" y="1"/>
                  </a:cubicBezTo>
                  <a:close/>
                  <a:moveTo>
                    <a:pt x="306" y="171"/>
                  </a:moveTo>
                  <a:cubicBezTo>
                    <a:pt x="267" y="171"/>
                    <a:pt x="231" y="171"/>
                    <a:pt x="195" y="171"/>
                  </a:cubicBezTo>
                  <a:cubicBezTo>
                    <a:pt x="195" y="198"/>
                    <a:pt x="195" y="222"/>
                    <a:pt x="195" y="246"/>
                  </a:cubicBezTo>
                  <a:cubicBezTo>
                    <a:pt x="233" y="246"/>
                    <a:pt x="269" y="246"/>
                    <a:pt x="306" y="246"/>
                  </a:cubicBezTo>
                  <a:cubicBezTo>
                    <a:pt x="306" y="221"/>
                    <a:pt x="306" y="197"/>
                    <a:pt x="306" y="171"/>
                  </a:cubicBezTo>
                  <a:close/>
                  <a:moveTo>
                    <a:pt x="194" y="123"/>
                  </a:moveTo>
                  <a:cubicBezTo>
                    <a:pt x="232" y="123"/>
                    <a:pt x="268" y="123"/>
                    <a:pt x="305" y="123"/>
                  </a:cubicBezTo>
                  <a:cubicBezTo>
                    <a:pt x="305" y="97"/>
                    <a:pt x="305" y="72"/>
                    <a:pt x="305" y="48"/>
                  </a:cubicBezTo>
                  <a:cubicBezTo>
                    <a:pt x="267" y="48"/>
                    <a:pt x="231" y="48"/>
                    <a:pt x="194" y="48"/>
                  </a:cubicBezTo>
                  <a:cubicBezTo>
                    <a:pt x="194" y="74"/>
                    <a:pt x="194" y="97"/>
                    <a:pt x="194" y="123"/>
                  </a:cubicBezTo>
                  <a:close/>
                  <a:moveTo>
                    <a:pt x="146" y="172"/>
                  </a:moveTo>
                  <a:cubicBezTo>
                    <a:pt x="111" y="172"/>
                    <a:pt x="79" y="172"/>
                    <a:pt x="45" y="172"/>
                  </a:cubicBezTo>
                  <a:cubicBezTo>
                    <a:pt x="45" y="194"/>
                    <a:pt x="45" y="215"/>
                    <a:pt x="46" y="235"/>
                  </a:cubicBezTo>
                  <a:cubicBezTo>
                    <a:pt x="46" y="240"/>
                    <a:pt x="51" y="247"/>
                    <a:pt x="54" y="248"/>
                  </a:cubicBezTo>
                  <a:cubicBezTo>
                    <a:pt x="84" y="248"/>
                    <a:pt x="115" y="248"/>
                    <a:pt x="146" y="248"/>
                  </a:cubicBezTo>
                  <a:cubicBezTo>
                    <a:pt x="146" y="221"/>
                    <a:pt x="146" y="197"/>
                    <a:pt x="146" y="172"/>
                  </a:cubicBezTo>
                  <a:close/>
                  <a:moveTo>
                    <a:pt x="354" y="247"/>
                  </a:moveTo>
                  <a:cubicBezTo>
                    <a:pt x="388" y="247"/>
                    <a:pt x="420" y="247"/>
                    <a:pt x="453" y="247"/>
                  </a:cubicBezTo>
                  <a:cubicBezTo>
                    <a:pt x="453" y="221"/>
                    <a:pt x="453" y="197"/>
                    <a:pt x="453" y="171"/>
                  </a:cubicBezTo>
                  <a:cubicBezTo>
                    <a:pt x="419" y="171"/>
                    <a:pt x="387" y="171"/>
                    <a:pt x="354" y="171"/>
                  </a:cubicBezTo>
                  <a:cubicBezTo>
                    <a:pt x="354" y="197"/>
                    <a:pt x="354" y="221"/>
                    <a:pt x="354" y="247"/>
                  </a:cubicBezTo>
                  <a:close/>
                  <a:moveTo>
                    <a:pt x="47" y="47"/>
                  </a:moveTo>
                  <a:cubicBezTo>
                    <a:pt x="47" y="74"/>
                    <a:pt x="47" y="98"/>
                    <a:pt x="47" y="123"/>
                  </a:cubicBezTo>
                  <a:cubicBezTo>
                    <a:pt x="80" y="123"/>
                    <a:pt x="112" y="123"/>
                    <a:pt x="145" y="123"/>
                  </a:cubicBezTo>
                  <a:cubicBezTo>
                    <a:pt x="145" y="98"/>
                    <a:pt x="145" y="73"/>
                    <a:pt x="145" y="47"/>
                  </a:cubicBezTo>
                  <a:cubicBezTo>
                    <a:pt x="112" y="47"/>
                    <a:pt x="80" y="47"/>
                    <a:pt x="47" y="47"/>
                  </a:cubicBezTo>
                  <a:close/>
                  <a:moveTo>
                    <a:pt x="353" y="123"/>
                  </a:moveTo>
                  <a:cubicBezTo>
                    <a:pt x="388" y="123"/>
                    <a:pt x="420" y="123"/>
                    <a:pt x="454" y="123"/>
                  </a:cubicBezTo>
                  <a:cubicBezTo>
                    <a:pt x="454" y="100"/>
                    <a:pt x="455" y="79"/>
                    <a:pt x="454" y="58"/>
                  </a:cubicBezTo>
                  <a:cubicBezTo>
                    <a:pt x="453" y="54"/>
                    <a:pt x="446" y="47"/>
                    <a:pt x="442" y="47"/>
                  </a:cubicBezTo>
                  <a:cubicBezTo>
                    <a:pt x="416" y="46"/>
                    <a:pt x="391" y="46"/>
                    <a:pt x="365" y="47"/>
                  </a:cubicBezTo>
                  <a:cubicBezTo>
                    <a:pt x="361" y="47"/>
                    <a:pt x="353" y="54"/>
                    <a:pt x="353" y="58"/>
                  </a:cubicBezTo>
                  <a:cubicBezTo>
                    <a:pt x="352" y="79"/>
                    <a:pt x="353" y="100"/>
                    <a:pt x="353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9360B7B2-826F-C9E2-7911-AF0EC020AC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5651" y="2325688"/>
              <a:ext cx="200025" cy="236537"/>
            </a:xfrm>
            <a:custGeom>
              <a:avLst/>
              <a:gdLst>
                <a:gd name="T0" fmla="*/ 65 w 65"/>
                <a:gd name="T1" fmla="*/ 41 h 77"/>
                <a:gd name="T2" fmla="*/ 45 w 65"/>
                <a:gd name="T3" fmla="*/ 72 h 77"/>
                <a:gd name="T4" fmla="*/ 14 w 65"/>
                <a:gd name="T5" fmla="*/ 68 h 77"/>
                <a:gd name="T6" fmla="*/ 11 w 65"/>
                <a:gd name="T7" fmla="*/ 12 h 77"/>
                <a:gd name="T8" fmla="*/ 42 w 65"/>
                <a:gd name="T9" fmla="*/ 2 h 77"/>
                <a:gd name="T10" fmla="*/ 65 w 65"/>
                <a:gd name="T11" fmla="*/ 41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77">
                  <a:moveTo>
                    <a:pt x="65" y="41"/>
                  </a:moveTo>
                  <a:cubicBezTo>
                    <a:pt x="59" y="52"/>
                    <a:pt x="55" y="67"/>
                    <a:pt x="45" y="72"/>
                  </a:cubicBezTo>
                  <a:cubicBezTo>
                    <a:pt x="38" y="77"/>
                    <a:pt x="22" y="73"/>
                    <a:pt x="14" y="68"/>
                  </a:cubicBezTo>
                  <a:cubicBezTo>
                    <a:pt x="2" y="60"/>
                    <a:pt x="0" y="23"/>
                    <a:pt x="11" y="12"/>
                  </a:cubicBezTo>
                  <a:cubicBezTo>
                    <a:pt x="18" y="5"/>
                    <a:pt x="32" y="0"/>
                    <a:pt x="42" y="2"/>
                  </a:cubicBezTo>
                  <a:cubicBezTo>
                    <a:pt x="60" y="5"/>
                    <a:pt x="61" y="23"/>
                    <a:pt x="65" y="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0CBBF9AB-F2A2-0C0F-E2E8-A9D905BE002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0363" y="2309813"/>
              <a:ext cx="88900" cy="107950"/>
            </a:xfrm>
            <a:custGeom>
              <a:avLst/>
              <a:gdLst>
                <a:gd name="T0" fmla="*/ 0 w 29"/>
                <a:gd name="T1" fmla="*/ 0 h 35"/>
                <a:gd name="T2" fmla="*/ 27 w 29"/>
                <a:gd name="T3" fmla="*/ 11 h 35"/>
                <a:gd name="T4" fmla="*/ 28 w 29"/>
                <a:gd name="T5" fmla="*/ 23 h 35"/>
                <a:gd name="T6" fmla="*/ 0 w 29"/>
                <a:gd name="T7" fmla="*/ 35 h 35"/>
                <a:gd name="T8" fmla="*/ 0 w 29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35">
                  <a:moveTo>
                    <a:pt x="0" y="0"/>
                  </a:moveTo>
                  <a:cubicBezTo>
                    <a:pt x="11" y="4"/>
                    <a:pt x="19" y="6"/>
                    <a:pt x="27" y="11"/>
                  </a:cubicBezTo>
                  <a:cubicBezTo>
                    <a:pt x="29" y="12"/>
                    <a:pt x="29" y="22"/>
                    <a:pt x="28" y="23"/>
                  </a:cubicBezTo>
                  <a:cubicBezTo>
                    <a:pt x="20" y="27"/>
                    <a:pt x="11" y="30"/>
                    <a:pt x="0" y="35"/>
                  </a:cubicBezTo>
                  <a:cubicBezTo>
                    <a:pt x="0" y="22"/>
                    <a:pt x="0" y="1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9"/>
          <p:cNvSpPr txBox="1">
            <a:spLocks noGrp="1"/>
          </p:cNvSpPr>
          <p:nvPr>
            <p:ph type="ctrTitle" idx="4294967295"/>
          </p:nvPr>
        </p:nvSpPr>
        <p:spPr>
          <a:xfrm>
            <a:off x="610281" y="610607"/>
            <a:ext cx="3611563" cy="1514475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b="1" dirty="0">
                <a:solidFill>
                  <a:schemeClr val="accent1">
                    <a:lumMod val="75000"/>
                  </a:schemeClr>
                </a:solidFill>
              </a:rPr>
              <a:t>Big concept</a:t>
            </a:r>
            <a:endParaRPr sz="7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1" name="Google Shape;111;p19"/>
          <p:cNvSpPr txBox="1">
            <a:spLocks noGrp="1"/>
          </p:cNvSpPr>
          <p:nvPr>
            <p:ph type="subTitle" idx="4294967295"/>
          </p:nvPr>
        </p:nvSpPr>
        <p:spPr>
          <a:xfrm>
            <a:off x="610281" y="2226725"/>
            <a:ext cx="3611563" cy="141287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dirty="0">
                <a:solidFill>
                  <a:schemeClr val="bg1">
                    <a:lumMod val="50000"/>
                  </a:schemeClr>
                </a:solidFill>
              </a:rPr>
              <a:t>Bring the attention of your audience over a key concept using photos, icons or illustrations</a:t>
            </a:r>
            <a:endParaRPr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6" name="Google Shape;111;p19"/>
          <p:cNvSpPr txBox="1">
            <a:spLocks/>
          </p:cNvSpPr>
          <p:nvPr/>
        </p:nvSpPr>
        <p:spPr>
          <a:xfrm>
            <a:off x="630251" y="3503613"/>
            <a:ext cx="3611563" cy="1412875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None/>
            </a:pPr>
            <a:r>
              <a:rPr lang="en-US">
                <a:solidFill>
                  <a:schemeClr val="bg1">
                    <a:lumMod val="50000"/>
                  </a:schemeClr>
                </a:solidFill>
              </a:rPr>
              <a:t>Bring the attention of your audience over a key concept using photos, icons or illustrations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Freeform 5"/>
          <p:cNvSpPr>
            <a:spLocks noEditPoints="1"/>
          </p:cNvSpPr>
          <p:nvPr/>
        </p:nvSpPr>
        <p:spPr bwMode="auto">
          <a:xfrm>
            <a:off x="5041901" y="973137"/>
            <a:ext cx="2749549" cy="3530600"/>
          </a:xfrm>
          <a:custGeom>
            <a:avLst/>
            <a:gdLst>
              <a:gd name="T0" fmla="*/ 16 w 730"/>
              <a:gd name="T1" fmla="*/ 550 h 938"/>
              <a:gd name="T2" fmla="*/ 29 w 730"/>
              <a:gd name="T3" fmla="*/ 540 h 938"/>
              <a:gd name="T4" fmla="*/ 19 w 730"/>
              <a:gd name="T5" fmla="*/ 528 h 938"/>
              <a:gd name="T6" fmla="*/ 1 w 730"/>
              <a:gd name="T7" fmla="*/ 496 h 938"/>
              <a:gd name="T8" fmla="*/ 1 w 730"/>
              <a:gd name="T9" fmla="*/ 320 h 938"/>
              <a:gd name="T10" fmla="*/ 63 w 730"/>
              <a:gd name="T11" fmla="*/ 218 h 938"/>
              <a:gd name="T12" fmla="*/ 401 w 730"/>
              <a:gd name="T13" fmla="*/ 48 h 938"/>
              <a:gd name="T14" fmla="*/ 468 w 730"/>
              <a:gd name="T15" fmla="*/ 15 h 938"/>
              <a:gd name="T16" fmla="*/ 554 w 730"/>
              <a:gd name="T17" fmla="*/ 11 h 938"/>
              <a:gd name="T18" fmla="*/ 723 w 730"/>
              <a:gd name="T19" fmla="*/ 178 h 938"/>
              <a:gd name="T20" fmla="*/ 729 w 730"/>
              <a:gd name="T21" fmla="*/ 222 h 938"/>
              <a:gd name="T22" fmla="*/ 730 w 730"/>
              <a:gd name="T23" fmla="*/ 417 h 938"/>
              <a:gd name="T24" fmla="*/ 715 w 730"/>
              <a:gd name="T25" fmla="*/ 442 h 938"/>
              <a:gd name="T26" fmla="*/ 312 w 730"/>
              <a:gd name="T27" fmla="*/ 644 h 938"/>
              <a:gd name="T28" fmla="*/ 265 w 730"/>
              <a:gd name="T29" fmla="*/ 641 h 938"/>
              <a:gd name="T30" fmla="*/ 266 w 730"/>
              <a:gd name="T31" fmla="*/ 651 h 938"/>
              <a:gd name="T32" fmla="*/ 277 w 730"/>
              <a:gd name="T33" fmla="*/ 683 h 938"/>
              <a:gd name="T34" fmla="*/ 278 w 730"/>
              <a:gd name="T35" fmla="*/ 853 h 938"/>
              <a:gd name="T36" fmla="*/ 187 w 730"/>
              <a:gd name="T37" fmla="*/ 921 h 938"/>
              <a:gd name="T38" fmla="*/ 21 w 730"/>
              <a:gd name="T39" fmla="*/ 759 h 938"/>
              <a:gd name="T40" fmla="*/ 16 w 730"/>
              <a:gd name="T41" fmla="*/ 713 h 938"/>
              <a:gd name="T42" fmla="*/ 16 w 730"/>
              <a:gd name="T43" fmla="*/ 550 h 938"/>
              <a:gd name="T44" fmla="*/ 264 w 730"/>
              <a:gd name="T45" fmla="*/ 370 h 938"/>
              <a:gd name="T46" fmla="*/ 84 w 730"/>
              <a:gd name="T47" fmla="*/ 239 h 938"/>
              <a:gd name="T48" fmla="*/ 23 w 730"/>
              <a:gd name="T49" fmla="*/ 288 h 938"/>
              <a:gd name="T50" fmla="*/ 22 w 730"/>
              <a:gd name="T51" fmla="*/ 492 h 938"/>
              <a:gd name="T52" fmla="*/ 264 w 730"/>
              <a:gd name="T53" fmla="*/ 370 h 938"/>
              <a:gd name="T54" fmla="*/ 281 w 730"/>
              <a:gd name="T55" fmla="*/ 621 h 938"/>
              <a:gd name="T56" fmla="*/ 275 w 730"/>
              <a:gd name="T57" fmla="*/ 391 h 938"/>
              <a:gd name="T58" fmla="*/ 34 w 730"/>
              <a:gd name="T59" fmla="*/ 512 h 938"/>
              <a:gd name="T60" fmla="*/ 281 w 730"/>
              <a:gd name="T61" fmla="*/ 621 h 938"/>
              <a:gd name="T62" fmla="*/ 595 w 730"/>
              <a:gd name="T63" fmla="*/ 250 h 938"/>
              <a:gd name="T64" fmla="*/ 595 w 730"/>
              <a:gd name="T65" fmla="*/ 301 h 938"/>
              <a:gd name="T66" fmla="*/ 606 w 730"/>
              <a:gd name="T67" fmla="*/ 317 h 938"/>
              <a:gd name="T68" fmla="*/ 620 w 730"/>
              <a:gd name="T69" fmla="*/ 301 h 938"/>
              <a:gd name="T70" fmla="*/ 620 w 730"/>
              <a:gd name="T71" fmla="*/ 233 h 938"/>
              <a:gd name="T72" fmla="*/ 599 w 730"/>
              <a:gd name="T73" fmla="*/ 219 h 938"/>
              <a:gd name="T74" fmla="*/ 376 w 730"/>
              <a:gd name="T75" fmla="*/ 330 h 938"/>
              <a:gd name="T76" fmla="*/ 366 w 730"/>
              <a:gd name="T77" fmla="*/ 351 h 938"/>
              <a:gd name="T78" fmla="*/ 387 w 730"/>
              <a:gd name="T79" fmla="*/ 352 h 938"/>
              <a:gd name="T80" fmla="*/ 493 w 730"/>
              <a:gd name="T81" fmla="*/ 301 h 938"/>
              <a:gd name="T82" fmla="*/ 595 w 730"/>
              <a:gd name="T83" fmla="*/ 250 h 938"/>
              <a:gd name="T84" fmla="*/ 194 w 730"/>
              <a:gd name="T85" fmla="*/ 621 h 938"/>
              <a:gd name="T86" fmla="*/ 96 w 730"/>
              <a:gd name="T87" fmla="*/ 567 h 938"/>
              <a:gd name="T88" fmla="*/ 108 w 730"/>
              <a:gd name="T89" fmla="*/ 584 h 938"/>
              <a:gd name="T90" fmla="*/ 194 w 730"/>
              <a:gd name="T91" fmla="*/ 621 h 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730" h="938">
                <a:moveTo>
                  <a:pt x="16" y="550"/>
                </a:moveTo>
                <a:cubicBezTo>
                  <a:pt x="22" y="546"/>
                  <a:pt x="25" y="543"/>
                  <a:pt x="29" y="540"/>
                </a:cubicBezTo>
                <a:cubicBezTo>
                  <a:pt x="26" y="536"/>
                  <a:pt x="23" y="529"/>
                  <a:pt x="19" y="528"/>
                </a:cubicBezTo>
                <a:cubicBezTo>
                  <a:pt x="2" y="523"/>
                  <a:pt x="1" y="511"/>
                  <a:pt x="1" y="496"/>
                </a:cubicBezTo>
                <a:cubicBezTo>
                  <a:pt x="2" y="437"/>
                  <a:pt x="2" y="379"/>
                  <a:pt x="1" y="320"/>
                </a:cubicBezTo>
                <a:cubicBezTo>
                  <a:pt x="0" y="272"/>
                  <a:pt x="16" y="240"/>
                  <a:pt x="63" y="218"/>
                </a:cubicBezTo>
                <a:cubicBezTo>
                  <a:pt x="177" y="164"/>
                  <a:pt x="288" y="105"/>
                  <a:pt x="401" y="48"/>
                </a:cubicBezTo>
                <a:cubicBezTo>
                  <a:pt x="423" y="37"/>
                  <a:pt x="446" y="27"/>
                  <a:pt x="468" y="15"/>
                </a:cubicBezTo>
                <a:cubicBezTo>
                  <a:pt x="496" y="0"/>
                  <a:pt x="525" y="1"/>
                  <a:pt x="554" y="11"/>
                </a:cubicBezTo>
                <a:cubicBezTo>
                  <a:pt x="637" y="40"/>
                  <a:pt x="697" y="92"/>
                  <a:pt x="723" y="178"/>
                </a:cubicBezTo>
                <a:cubicBezTo>
                  <a:pt x="727" y="192"/>
                  <a:pt x="729" y="207"/>
                  <a:pt x="729" y="222"/>
                </a:cubicBezTo>
                <a:cubicBezTo>
                  <a:pt x="730" y="287"/>
                  <a:pt x="729" y="352"/>
                  <a:pt x="730" y="417"/>
                </a:cubicBezTo>
                <a:cubicBezTo>
                  <a:pt x="730" y="430"/>
                  <a:pt x="726" y="436"/>
                  <a:pt x="715" y="442"/>
                </a:cubicBezTo>
                <a:cubicBezTo>
                  <a:pt x="581" y="509"/>
                  <a:pt x="447" y="577"/>
                  <a:pt x="312" y="644"/>
                </a:cubicBezTo>
                <a:cubicBezTo>
                  <a:pt x="300" y="649"/>
                  <a:pt x="282" y="642"/>
                  <a:pt x="265" y="641"/>
                </a:cubicBezTo>
                <a:cubicBezTo>
                  <a:pt x="265" y="642"/>
                  <a:pt x="264" y="650"/>
                  <a:pt x="266" y="651"/>
                </a:cubicBezTo>
                <a:cubicBezTo>
                  <a:pt x="282" y="658"/>
                  <a:pt x="277" y="672"/>
                  <a:pt x="277" y="683"/>
                </a:cubicBezTo>
                <a:cubicBezTo>
                  <a:pt x="278" y="740"/>
                  <a:pt x="278" y="797"/>
                  <a:pt x="278" y="853"/>
                </a:cubicBezTo>
                <a:cubicBezTo>
                  <a:pt x="277" y="911"/>
                  <a:pt x="242" y="938"/>
                  <a:pt x="187" y="921"/>
                </a:cubicBezTo>
                <a:cubicBezTo>
                  <a:pt x="104" y="896"/>
                  <a:pt x="44" y="845"/>
                  <a:pt x="21" y="759"/>
                </a:cubicBezTo>
                <a:cubicBezTo>
                  <a:pt x="17" y="744"/>
                  <a:pt x="17" y="729"/>
                  <a:pt x="16" y="713"/>
                </a:cubicBezTo>
                <a:cubicBezTo>
                  <a:pt x="16" y="658"/>
                  <a:pt x="16" y="603"/>
                  <a:pt x="16" y="550"/>
                </a:cubicBezTo>
                <a:close/>
                <a:moveTo>
                  <a:pt x="264" y="370"/>
                </a:moveTo>
                <a:cubicBezTo>
                  <a:pt x="224" y="296"/>
                  <a:pt x="165" y="252"/>
                  <a:pt x="84" y="239"/>
                </a:cubicBezTo>
                <a:cubicBezTo>
                  <a:pt x="54" y="234"/>
                  <a:pt x="24" y="257"/>
                  <a:pt x="23" y="288"/>
                </a:cubicBezTo>
                <a:cubicBezTo>
                  <a:pt x="20" y="355"/>
                  <a:pt x="22" y="422"/>
                  <a:pt x="22" y="492"/>
                </a:cubicBezTo>
                <a:cubicBezTo>
                  <a:pt x="103" y="451"/>
                  <a:pt x="182" y="411"/>
                  <a:pt x="264" y="370"/>
                </a:cubicBezTo>
                <a:close/>
                <a:moveTo>
                  <a:pt x="281" y="621"/>
                </a:moveTo>
                <a:cubicBezTo>
                  <a:pt x="278" y="542"/>
                  <a:pt x="286" y="468"/>
                  <a:pt x="275" y="391"/>
                </a:cubicBezTo>
                <a:cubicBezTo>
                  <a:pt x="192" y="432"/>
                  <a:pt x="115" y="471"/>
                  <a:pt x="34" y="512"/>
                </a:cubicBezTo>
                <a:cubicBezTo>
                  <a:pt x="117" y="549"/>
                  <a:pt x="196" y="584"/>
                  <a:pt x="281" y="621"/>
                </a:cubicBezTo>
                <a:close/>
                <a:moveTo>
                  <a:pt x="595" y="250"/>
                </a:moveTo>
                <a:cubicBezTo>
                  <a:pt x="595" y="269"/>
                  <a:pt x="594" y="285"/>
                  <a:pt x="595" y="301"/>
                </a:cubicBezTo>
                <a:cubicBezTo>
                  <a:pt x="596" y="306"/>
                  <a:pt x="602" y="311"/>
                  <a:pt x="606" y="317"/>
                </a:cubicBezTo>
                <a:cubicBezTo>
                  <a:pt x="611" y="311"/>
                  <a:pt x="619" y="306"/>
                  <a:pt x="620" y="301"/>
                </a:cubicBezTo>
                <a:cubicBezTo>
                  <a:pt x="621" y="278"/>
                  <a:pt x="621" y="255"/>
                  <a:pt x="620" y="233"/>
                </a:cubicBezTo>
                <a:cubicBezTo>
                  <a:pt x="620" y="220"/>
                  <a:pt x="612" y="213"/>
                  <a:pt x="599" y="219"/>
                </a:cubicBezTo>
                <a:cubicBezTo>
                  <a:pt x="524" y="256"/>
                  <a:pt x="450" y="293"/>
                  <a:pt x="376" y="330"/>
                </a:cubicBezTo>
                <a:cubicBezTo>
                  <a:pt x="371" y="333"/>
                  <a:pt x="370" y="344"/>
                  <a:pt x="366" y="351"/>
                </a:cubicBezTo>
                <a:cubicBezTo>
                  <a:pt x="373" y="351"/>
                  <a:pt x="382" y="355"/>
                  <a:pt x="387" y="352"/>
                </a:cubicBezTo>
                <a:cubicBezTo>
                  <a:pt x="423" y="336"/>
                  <a:pt x="458" y="318"/>
                  <a:pt x="493" y="301"/>
                </a:cubicBezTo>
                <a:cubicBezTo>
                  <a:pt x="526" y="284"/>
                  <a:pt x="559" y="268"/>
                  <a:pt x="595" y="250"/>
                </a:cubicBezTo>
                <a:close/>
                <a:moveTo>
                  <a:pt x="194" y="621"/>
                </a:moveTo>
                <a:cubicBezTo>
                  <a:pt x="196" y="604"/>
                  <a:pt x="138" y="572"/>
                  <a:pt x="96" y="567"/>
                </a:cubicBezTo>
                <a:cubicBezTo>
                  <a:pt x="99" y="574"/>
                  <a:pt x="103" y="581"/>
                  <a:pt x="108" y="584"/>
                </a:cubicBezTo>
                <a:cubicBezTo>
                  <a:pt x="136" y="596"/>
                  <a:pt x="164" y="608"/>
                  <a:pt x="194" y="621"/>
                </a:cubicBezTo>
                <a:close/>
              </a:path>
            </a:pathLst>
          </a:custGeom>
          <a:solidFill>
            <a:srgbClr val="4171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" name="Freeform 6"/>
          <p:cNvSpPr>
            <a:spLocks/>
          </p:cNvSpPr>
          <p:nvPr/>
        </p:nvSpPr>
        <p:spPr bwMode="auto">
          <a:xfrm>
            <a:off x="6669088" y="3133725"/>
            <a:ext cx="233362" cy="1395413"/>
          </a:xfrm>
          <a:custGeom>
            <a:avLst/>
            <a:gdLst>
              <a:gd name="T0" fmla="*/ 0 w 62"/>
              <a:gd name="T1" fmla="*/ 371 h 371"/>
              <a:gd name="T2" fmla="*/ 0 w 62"/>
              <a:gd name="T3" fmla="*/ 244 h 371"/>
              <a:gd name="T4" fmla="*/ 0 w 62"/>
              <a:gd name="T5" fmla="*/ 46 h 371"/>
              <a:gd name="T6" fmla="*/ 15 w 62"/>
              <a:gd name="T7" fmla="*/ 22 h 371"/>
              <a:gd name="T8" fmla="*/ 60 w 62"/>
              <a:gd name="T9" fmla="*/ 0 h 371"/>
              <a:gd name="T10" fmla="*/ 61 w 62"/>
              <a:gd name="T11" fmla="*/ 22 h 371"/>
              <a:gd name="T12" fmla="*/ 62 w 62"/>
              <a:gd name="T13" fmla="*/ 315 h 371"/>
              <a:gd name="T14" fmla="*/ 35 w 62"/>
              <a:gd name="T15" fmla="*/ 356 h 371"/>
              <a:gd name="T16" fmla="*/ 0 w 62"/>
              <a:gd name="T17" fmla="*/ 371 h 3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2" h="371">
                <a:moveTo>
                  <a:pt x="0" y="371"/>
                </a:moveTo>
                <a:cubicBezTo>
                  <a:pt x="0" y="326"/>
                  <a:pt x="0" y="285"/>
                  <a:pt x="0" y="244"/>
                </a:cubicBezTo>
                <a:cubicBezTo>
                  <a:pt x="0" y="178"/>
                  <a:pt x="0" y="112"/>
                  <a:pt x="0" y="46"/>
                </a:cubicBezTo>
                <a:cubicBezTo>
                  <a:pt x="0" y="34"/>
                  <a:pt x="4" y="27"/>
                  <a:pt x="15" y="22"/>
                </a:cubicBezTo>
                <a:cubicBezTo>
                  <a:pt x="30" y="16"/>
                  <a:pt x="44" y="9"/>
                  <a:pt x="60" y="0"/>
                </a:cubicBezTo>
                <a:cubicBezTo>
                  <a:pt x="61" y="9"/>
                  <a:pt x="61" y="15"/>
                  <a:pt x="61" y="22"/>
                </a:cubicBezTo>
                <a:cubicBezTo>
                  <a:pt x="61" y="119"/>
                  <a:pt x="61" y="217"/>
                  <a:pt x="62" y="315"/>
                </a:cubicBezTo>
                <a:cubicBezTo>
                  <a:pt x="62" y="336"/>
                  <a:pt x="58" y="350"/>
                  <a:pt x="35" y="356"/>
                </a:cubicBezTo>
                <a:cubicBezTo>
                  <a:pt x="25" y="358"/>
                  <a:pt x="15" y="365"/>
                  <a:pt x="0" y="371"/>
                </a:cubicBezTo>
                <a:close/>
              </a:path>
            </a:pathLst>
          </a:custGeom>
          <a:solidFill>
            <a:srgbClr val="4171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" name="Freeform 7"/>
          <p:cNvSpPr>
            <a:spLocks/>
          </p:cNvSpPr>
          <p:nvPr/>
        </p:nvSpPr>
        <p:spPr bwMode="auto">
          <a:xfrm>
            <a:off x="6364288" y="3271838"/>
            <a:ext cx="233362" cy="1257300"/>
          </a:xfrm>
          <a:custGeom>
            <a:avLst/>
            <a:gdLst>
              <a:gd name="T0" fmla="*/ 62 w 62"/>
              <a:gd name="T1" fmla="*/ 0 h 334"/>
              <a:gd name="T2" fmla="*/ 62 w 62"/>
              <a:gd name="T3" fmla="*/ 334 h 334"/>
              <a:gd name="T4" fmla="*/ 7 w 62"/>
              <a:gd name="T5" fmla="*/ 308 h 334"/>
              <a:gd name="T6" fmla="*/ 1 w 62"/>
              <a:gd name="T7" fmla="*/ 291 h 334"/>
              <a:gd name="T8" fmla="*/ 1 w 62"/>
              <a:gd name="T9" fmla="*/ 45 h 334"/>
              <a:gd name="T10" fmla="*/ 13 w 62"/>
              <a:gd name="T11" fmla="*/ 26 h 334"/>
              <a:gd name="T12" fmla="*/ 62 w 62"/>
              <a:gd name="T13" fmla="*/ 0 h 3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2" h="334">
                <a:moveTo>
                  <a:pt x="62" y="0"/>
                </a:moveTo>
                <a:cubicBezTo>
                  <a:pt x="62" y="112"/>
                  <a:pt x="62" y="222"/>
                  <a:pt x="62" y="334"/>
                </a:cubicBezTo>
                <a:cubicBezTo>
                  <a:pt x="43" y="325"/>
                  <a:pt x="25" y="318"/>
                  <a:pt x="7" y="308"/>
                </a:cubicBezTo>
                <a:cubicBezTo>
                  <a:pt x="3" y="306"/>
                  <a:pt x="1" y="297"/>
                  <a:pt x="1" y="291"/>
                </a:cubicBezTo>
                <a:cubicBezTo>
                  <a:pt x="1" y="209"/>
                  <a:pt x="0" y="127"/>
                  <a:pt x="1" y="45"/>
                </a:cubicBezTo>
                <a:cubicBezTo>
                  <a:pt x="1" y="39"/>
                  <a:pt x="7" y="29"/>
                  <a:pt x="13" y="26"/>
                </a:cubicBezTo>
                <a:cubicBezTo>
                  <a:pt x="28" y="16"/>
                  <a:pt x="44" y="9"/>
                  <a:pt x="62" y="0"/>
                </a:cubicBezTo>
                <a:close/>
              </a:path>
            </a:pathLst>
          </a:custGeom>
          <a:solidFill>
            <a:srgbClr val="4171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2E4CCBF-D04D-41AB-9438-7CF8DD11F709}"/>
              </a:ext>
            </a:extLst>
          </p:cNvPr>
          <p:cNvSpPr/>
          <p:nvPr/>
        </p:nvSpPr>
        <p:spPr>
          <a:xfrm>
            <a:off x="0" y="3793331"/>
            <a:ext cx="9144000" cy="1204571"/>
          </a:xfrm>
          <a:prstGeom prst="rect">
            <a:avLst/>
          </a:prstGeom>
          <a:solidFill>
            <a:srgbClr val="41719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srgbClr val="41719C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3B27B5-2F72-4533-9F64-10181816CAEF}"/>
              </a:ext>
            </a:extLst>
          </p:cNvPr>
          <p:cNvSpPr txBox="1"/>
          <p:nvPr/>
        </p:nvSpPr>
        <p:spPr>
          <a:xfrm>
            <a:off x="619025" y="3945493"/>
            <a:ext cx="2056487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9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3A4B24-3AD7-4C65-8CA0-6C45B7921BBA}"/>
              </a:ext>
            </a:extLst>
          </p:cNvPr>
          <p:cNvSpPr txBox="1"/>
          <p:nvPr/>
        </p:nvSpPr>
        <p:spPr>
          <a:xfrm>
            <a:off x="3536160" y="3945493"/>
            <a:ext cx="2056487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9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0EC287-B276-416A-9001-E2A19C675EE6}"/>
              </a:ext>
            </a:extLst>
          </p:cNvPr>
          <p:cNvSpPr txBox="1"/>
          <p:nvPr/>
        </p:nvSpPr>
        <p:spPr>
          <a:xfrm>
            <a:off x="6453295" y="3945493"/>
            <a:ext cx="2056487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9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E64A7E1-810E-4423-8DCE-7CE403683853}"/>
              </a:ext>
            </a:extLst>
          </p:cNvPr>
          <p:cNvSpPr/>
          <p:nvPr/>
        </p:nvSpPr>
        <p:spPr>
          <a:xfrm>
            <a:off x="3088691" y="3881267"/>
            <a:ext cx="34290" cy="1028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srgbClr val="41719C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68126DD-7DCC-4C8E-885C-62833F6DE977}"/>
              </a:ext>
            </a:extLst>
          </p:cNvPr>
          <p:cNvSpPr/>
          <p:nvPr/>
        </p:nvSpPr>
        <p:spPr>
          <a:xfrm>
            <a:off x="6005825" y="3881267"/>
            <a:ext cx="34290" cy="1028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srgbClr val="41719C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41B4C8-6F70-4959-B3A6-3269365C9488}"/>
              </a:ext>
            </a:extLst>
          </p:cNvPr>
          <p:cNvSpPr txBox="1"/>
          <p:nvPr/>
        </p:nvSpPr>
        <p:spPr>
          <a:xfrm>
            <a:off x="456070" y="1263477"/>
            <a:ext cx="35246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rgbClr val="41719C"/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rgbClr val="41719C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dirty="0">
                <a:solidFill>
                  <a:srgbClr val="41719C"/>
                </a:solidFill>
                <a:cs typeface="Arial" pitchFamily="34" charset="0"/>
              </a:rPr>
              <a:t>CU USU AGAM INTEGRE IMPEDIT.</a:t>
            </a:r>
            <a:endParaRPr lang="ko-KR" altLang="en-US" dirty="0">
              <a:solidFill>
                <a:srgbClr val="41719C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E3DE9DA-8874-41E7-9999-3F55C4DA3114}"/>
              </a:ext>
            </a:extLst>
          </p:cNvPr>
          <p:cNvSpPr txBox="1"/>
          <p:nvPr/>
        </p:nvSpPr>
        <p:spPr>
          <a:xfrm>
            <a:off x="456070" y="530714"/>
            <a:ext cx="352464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rgbClr val="41719C"/>
                </a:solidFill>
                <a:latin typeface="+mj-lt"/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rgbClr val="41719C"/>
                </a:solidFill>
                <a:latin typeface="+mj-lt"/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rgbClr val="41719C"/>
                </a:solidFill>
                <a:latin typeface="+mj-lt"/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rgbClr val="41719C"/>
              </a:solidFill>
              <a:latin typeface="+mj-lt"/>
              <a:cs typeface="Arial" pitchFamily="34" charset="0"/>
            </a:endParaRPr>
          </a:p>
        </p:txBody>
      </p:sp>
      <p:sp>
        <p:nvSpPr>
          <p:cNvPr id="12" name="TextBox 4">
            <a:extLst>
              <a:ext uri="{FF2B5EF4-FFF2-40B4-BE49-F238E27FC236}">
                <a16:creationId xmlns:a16="http://schemas.microsoft.com/office/drawing/2014/main" id="{FD3B27B5-2F72-4533-9F64-10181816CAEF}"/>
              </a:ext>
            </a:extLst>
          </p:cNvPr>
          <p:cNvSpPr txBox="1"/>
          <p:nvPr/>
        </p:nvSpPr>
        <p:spPr>
          <a:xfrm>
            <a:off x="456070" y="1938859"/>
            <a:ext cx="496382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900" dirty="0">
              <a:solidFill>
                <a:schemeClr val="bg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id="{FD3B27B5-2F72-4533-9F64-10181816CAEF}"/>
              </a:ext>
            </a:extLst>
          </p:cNvPr>
          <p:cNvSpPr txBox="1"/>
          <p:nvPr/>
        </p:nvSpPr>
        <p:spPr>
          <a:xfrm>
            <a:off x="456070" y="2438193"/>
            <a:ext cx="496382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900" dirty="0">
              <a:solidFill>
                <a:schemeClr val="bg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4">
            <a:extLst>
              <a:ext uri="{FF2B5EF4-FFF2-40B4-BE49-F238E27FC236}">
                <a16:creationId xmlns:a16="http://schemas.microsoft.com/office/drawing/2014/main" id="{FD3B27B5-2F72-4533-9F64-10181816CAEF}"/>
              </a:ext>
            </a:extLst>
          </p:cNvPr>
          <p:cNvSpPr txBox="1"/>
          <p:nvPr/>
        </p:nvSpPr>
        <p:spPr>
          <a:xfrm>
            <a:off x="456070" y="2946024"/>
            <a:ext cx="496382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900" dirty="0">
              <a:solidFill>
                <a:schemeClr val="bg1">
                  <a:lumMod val="50000"/>
                </a:schemeClr>
              </a:solidFill>
              <a:cs typeface="Arial" pitchFamily="34" charset="0"/>
            </a:endParaRPr>
          </a:p>
        </p:txBody>
      </p:sp>
      <p:grpSp>
        <p:nvGrpSpPr>
          <p:cNvPr id="22" name="Grupo 21"/>
          <p:cNvGrpSpPr/>
          <p:nvPr/>
        </p:nvGrpSpPr>
        <p:grpSpPr>
          <a:xfrm>
            <a:off x="0" y="1783044"/>
            <a:ext cx="4798469" cy="95244"/>
            <a:chOff x="-8736" y="698587"/>
            <a:chExt cx="4798469" cy="95244"/>
          </a:xfrm>
        </p:grpSpPr>
        <p:grpSp>
          <p:nvGrpSpPr>
            <p:cNvPr id="23" name="Grupo 22"/>
            <p:cNvGrpSpPr/>
            <p:nvPr/>
          </p:nvGrpSpPr>
          <p:grpSpPr>
            <a:xfrm>
              <a:off x="2595251" y="700972"/>
              <a:ext cx="2194482" cy="92859"/>
              <a:chOff x="-9444381" y="904538"/>
              <a:chExt cx="3368467" cy="222134"/>
            </a:xfrm>
          </p:grpSpPr>
          <p:sp>
            <p:nvSpPr>
              <p:cNvPr id="34" name="Freeform 5"/>
              <p:cNvSpPr>
                <a:spLocks/>
              </p:cNvSpPr>
              <p:nvPr/>
            </p:nvSpPr>
            <p:spPr bwMode="auto">
              <a:xfrm rot="16200000">
                <a:off x="-7833442" y="668312"/>
                <a:ext cx="222134" cy="694586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5" name="Freeform 5"/>
              <p:cNvSpPr>
                <a:spLocks/>
              </p:cNvSpPr>
              <p:nvPr/>
            </p:nvSpPr>
            <p:spPr bwMode="auto">
              <a:xfrm rot="16200000">
                <a:off x="-6534274" y="668312"/>
                <a:ext cx="222134" cy="694586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6" name="Freeform 5"/>
              <p:cNvSpPr>
                <a:spLocks/>
              </p:cNvSpPr>
              <p:nvPr/>
            </p:nvSpPr>
            <p:spPr bwMode="auto">
              <a:xfrm rot="16200000">
                <a:off x="-9208155" y="668312"/>
                <a:ext cx="222134" cy="694586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grpSp>
          <p:nvGrpSpPr>
            <p:cNvPr id="24" name="Grupo 23"/>
            <p:cNvGrpSpPr/>
            <p:nvPr/>
          </p:nvGrpSpPr>
          <p:grpSpPr>
            <a:xfrm>
              <a:off x="-8736" y="698587"/>
              <a:ext cx="2163043" cy="92859"/>
              <a:chOff x="-30508" y="698587"/>
              <a:chExt cx="2163043" cy="92859"/>
            </a:xfrm>
          </p:grpSpPr>
          <p:sp>
            <p:nvSpPr>
              <p:cNvPr id="29" name="Freeform 5"/>
              <p:cNvSpPr>
                <a:spLocks/>
              </p:cNvSpPr>
              <p:nvPr/>
            </p:nvSpPr>
            <p:spPr bwMode="auto">
              <a:xfrm rot="16200000">
                <a:off x="1859852" y="518763"/>
                <a:ext cx="92859" cy="452507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0" name="Freeform 5"/>
              <p:cNvSpPr>
                <a:spLocks/>
              </p:cNvSpPr>
              <p:nvPr/>
            </p:nvSpPr>
            <p:spPr bwMode="auto">
              <a:xfrm rot="16200000">
                <a:off x="149316" y="518763"/>
                <a:ext cx="92859" cy="452507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1" name="Freeform 5"/>
              <p:cNvSpPr>
                <a:spLocks/>
              </p:cNvSpPr>
              <p:nvPr/>
            </p:nvSpPr>
            <p:spPr bwMode="auto">
              <a:xfrm rot="16200000">
                <a:off x="995695" y="518763"/>
                <a:ext cx="92859" cy="452507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C60B5171-F881-336D-276B-67E4BF20D3FC}"/>
              </a:ext>
            </a:extLst>
          </p:cNvPr>
          <p:cNvGrpSpPr/>
          <p:nvPr/>
        </p:nvGrpSpPr>
        <p:grpSpPr>
          <a:xfrm>
            <a:off x="5160963" y="838200"/>
            <a:ext cx="3722687" cy="3021013"/>
            <a:chOff x="5160963" y="838200"/>
            <a:chExt cx="3722687" cy="3021013"/>
          </a:xfrm>
          <a:solidFill>
            <a:srgbClr val="41719C"/>
          </a:solidFill>
        </p:grpSpPr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921FE0E5-01A4-5677-64FC-7257EE1B09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60963" y="838200"/>
              <a:ext cx="3722687" cy="2633663"/>
            </a:xfrm>
            <a:custGeom>
              <a:avLst/>
              <a:gdLst>
                <a:gd name="T0" fmla="*/ 580 w 990"/>
                <a:gd name="T1" fmla="*/ 698 h 700"/>
                <a:gd name="T2" fmla="*/ 417 w 990"/>
                <a:gd name="T3" fmla="*/ 698 h 700"/>
                <a:gd name="T4" fmla="*/ 403 w 990"/>
                <a:gd name="T5" fmla="*/ 678 h 700"/>
                <a:gd name="T6" fmla="*/ 280 w 990"/>
                <a:gd name="T7" fmla="*/ 539 h 700"/>
                <a:gd name="T8" fmla="*/ 80 w 990"/>
                <a:gd name="T9" fmla="*/ 674 h 700"/>
                <a:gd name="T10" fmla="*/ 51 w 990"/>
                <a:gd name="T11" fmla="*/ 698 h 700"/>
                <a:gd name="T12" fmla="*/ 32 w 990"/>
                <a:gd name="T13" fmla="*/ 698 h 700"/>
                <a:gd name="T14" fmla="*/ 0 w 990"/>
                <a:gd name="T15" fmla="*/ 666 h 700"/>
                <a:gd name="T16" fmla="*/ 1 w 990"/>
                <a:gd name="T17" fmla="*/ 506 h 700"/>
                <a:gd name="T18" fmla="*/ 0 w 990"/>
                <a:gd name="T19" fmla="*/ 316 h 700"/>
                <a:gd name="T20" fmla="*/ 0 w 990"/>
                <a:gd name="T21" fmla="*/ 42 h 700"/>
                <a:gd name="T22" fmla="*/ 42 w 990"/>
                <a:gd name="T23" fmla="*/ 0 h 700"/>
                <a:gd name="T24" fmla="*/ 640 w 990"/>
                <a:gd name="T25" fmla="*/ 0 h 700"/>
                <a:gd name="T26" fmla="*/ 685 w 990"/>
                <a:gd name="T27" fmla="*/ 20 h 700"/>
                <a:gd name="T28" fmla="*/ 966 w 990"/>
                <a:gd name="T29" fmla="*/ 323 h 700"/>
                <a:gd name="T30" fmla="*/ 989 w 990"/>
                <a:gd name="T31" fmla="*/ 381 h 700"/>
                <a:gd name="T32" fmla="*/ 990 w 990"/>
                <a:gd name="T33" fmla="*/ 650 h 700"/>
                <a:gd name="T34" fmla="*/ 943 w 990"/>
                <a:gd name="T35" fmla="*/ 698 h 700"/>
                <a:gd name="T36" fmla="*/ 905 w 990"/>
                <a:gd name="T37" fmla="*/ 666 h 700"/>
                <a:gd name="T38" fmla="*/ 735 w 990"/>
                <a:gd name="T39" fmla="*/ 535 h 700"/>
                <a:gd name="T40" fmla="*/ 582 w 990"/>
                <a:gd name="T41" fmla="*/ 683 h 700"/>
                <a:gd name="T42" fmla="*/ 580 w 990"/>
                <a:gd name="T43" fmla="*/ 698 h 700"/>
                <a:gd name="T44" fmla="*/ 853 w 990"/>
                <a:gd name="T45" fmla="*/ 327 h 700"/>
                <a:gd name="T46" fmla="*/ 849 w 990"/>
                <a:gd name="T47" fmla="*/ 320 h 700"/>
                <a:gd name="T48" fmla="*/ 640 w 990"/>
                <a:gd name="T49" fmla="*/ 94 h 700"/>
                <a:gd name="T50" fmla="*/ 627 w 990"/>
                <a:gd name="T51" fmla="*/ 87 h 700"/>
                <a:gd name="T52" fmla="*/ 535 w 990"/>
                <a:gd name="T53" fmla="*/ 86 h 700"/>
                <a:gd name="T54" fmla="*/ 535 w 990"/>
                <a:gd name="T55" fmla="*/ 327 h 700"/>
                <a:gd name="T56" fmla="*/ 853 w 990"/>
                <a:gd name="T57" fmla="*/ 327 h 700"/>
                <a:gd name="T58" fmla="*/ 125 w 990"/>
                <a:gd name="T59" fmla="*/ 88 h 700"/>
                <a:gd name="T60" fmla="*/ 138 w 990"/>
                <a:gd name="T61" fmla="*/ 103 h 700"/>
                <a:gd name="T62" fmla="*/ 247 w 990"/>
                <a:gd name="T63" fmla="*/ 212 h 700"/>
                <a:gd name="T64" fmla="*/ 291 w 990"/>
                <a:gd name="T65" fmla="*/ 212 h 700"/>
                <a:gd name="T66" fmla="*/ 403 w 990"/>
                <a:gd name="T67" fmla="*/ 100 h 700"/>
                <a:gd name="T68" fmla="*/ 412 w 990"/>
                <a:gd name="T69" fmla="*/ 88 h 700"/>
                <a:gd name="T70" fmla="*/ 125 w 990"/>
                <a:gd name="T71" fmla="*/ 88 h 700"/>
                <a:gd name="T72" fmla="*/ 410 w 990"/>
                <a:gd name="T73" fmla="*/ 329 h 700"/>
                <a:gd name="T74" fmla="*/ 324 w 990"/>
                <a:gd name="T75" fmla="*/ 240 h 700"/>
                <a:gd name="T76" fmla="*/ 269 w 990"/>
                <a:gd name="T77" fmla="*/ 261 h 700"/>
                <a:gd name="T78" fmla="*/ 211 w 990"/>
                <a:gd name="T79" fmla="*/ 239 h 700"/>
                <a:gd name="T80" fmla="*/ 124 w 990"/>
                <a:gd name="T81" fmla="*/ 324 h 700"/>
                <a:gd name="T82" fmla="*/ 128 w 990"/>
                <a:gd name="T83" fmla="*/ 329 h 700"/>
                <a:gd name="T84" fmla="*/ 410 w 990"/>
                <a:gd name="T85" fmla="*/ 329 h 700"/>
                <a:gd name="T86" fmla="*/ 99 w 990"/>
                <a:gd name="T87" fmla="*/ 297 h 700"/>
                <a:gd name="T88" fmla="*/ 184 w 990"/>
                <a:gd name="T89" fmla="*/ 213 h 700"/>
                <a:gd name="T90" fmla="*/ 99 w 990"/>
                <a:gd name="T91" fmla="*/ 124 h 700"/>
                <a:gd name="T92" fmla="*/ 99 w 990"/>
                <a:gd name="T93" fmla="*/ 297 h 700"/>
                <a:gd name="T94" fmla="*/ 357 w 990"/>
                <a:gd name="T95" fmla="*/ 206 h 700"/>
                <a:gd name="T96" fmla="*/ 438 w 990"/>
                <a:gd name="T97" fmla="*/ 286 h 700"/>
                <a:gd name="T98" fmla="*/ 438 w 990"/>
                <a:gd name="T99" fmla="*/ 124 h 700"/>
                <a:gd name="T100" fmla="*/ 357 w 990"/>
                <a:gd name="T101" fmla="*/ 206 h 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90" h="700">
                  <a:moveTo>
                    <a:pt x="580" y="698"/>
                  </a:moveTo>
                  <a:cubicBezTo>
                    <a:pt x="524" y="698"/>
                    <a:pt x="471" y="697"/>
                    <a:pt x="417" y="698"/>
                  </a:cubicBezTo>
                  <a:cubicBezTo>
                    <a:pt x="402" y="698"/>
                    <a:pt x="405" y="686"/>
                    <a:pt x="403" y="678"/>
                  </a:cubicBezTo>
                  <a:cubicBezTo>
                    <a:pt x="394" y="609"/>
                    <a:pt x="345" y="554"/>
                    <a:pt x="280" y="539"/>
                  </a:cubicBezTo>
                  <a:cubicBezTo>
                    <a:pt x="184" y="518"/>
                    <a:pt x="95" y="577"/>
                    <a:pt x="80" y="674"/>
                  </a:cubicBezTo>
                  <a:cubicBezTo>
                    <a:pt x="77" y="695"/>
                    <a:pt x="70" y="700"/>
                    <a:pt x="51" y="698"/>
                  </a:cubicBezTo>
                  <a:cubicBezTo>
                    <a:pt x="45" y="697"/>
                    <a:pt x="38" y="698"/>
                    <a:pt x="32" y="698"/>
                  </a:cubicBezTo>
                  <a:cubicBezTo>
                    <a:pt x="12" y="696"/>
                    <a:pt x="0" y="685"/>
                    <a:pt x="0" y="666"/>
                  </a:cubicBezTo>
                  <a:cubicBezTo>
                    <a:pt x="0" y="612"/>
                    <a:pt x="1" y="559"/>
                    <a:pt x="1" y="506"/>
                  </a:cubicBezTo>
                  <a:cubicBezTo>
                    <a:pt x="1" y="443"/>
                    <a:pt x="0" y="379"/>
                    <a:pt x="0" y="316"/>
                  </a:cubicBezTo>
                  <a:cubicBezTo>
                    <a:pt x="0" y="225"/>
                    <a:pt x="0" y="133"/>
                    <a:pt x="0" y="42"/>
                  </a:cubicBezTo>
                  <a:cubicBezTo>
                    <a:pt x="0" y="10"/>
                    <a:pt x="10" y="0"/>
                    <a:pt x="42" y="0"/>
                  </a:cubicBezTo>
                  <a:cubicBezTo>
                    <a:pt x="241" y="0"/>
                    <a:pt x="440" y="0"/>
                    <a:pt x="640" y="0"/>
                  </a:cubicBezTo>
                  <a:cubicBezTo>
                    <a:pt x="659" y="0"/>
                    <a:pt x="672" y="6"/>
                    <a:pt x="685" y="20"/>
                  </a:cubicBezTo>
                  <a:cubicBezTo>
                    <a:pt x="778" y="121"/>
                    <a:pt x="872" y="222"/>
                    <a:pt x="966" y="323"/>
                  </a:cubicBezTo>
                  <a:cubicBezTo>
                    <a:pt x="981" y="340"/>
                    <a:pt x="989" y="357"/>
                    <a:pt x="989" y="381"/>
                  </a:cubicBezTo>
                  <a:cubicBezTo>
                    <a:pt x="988" y="471"/>
                    <a:pt x="989" y="561"/>
                    <a:pt x="990" y="650"/>
                  </a:cubicBezTo>
                  <a:cubicBezTo>
                    <a:pt x="990" y="690"/>
                    <a:pt x="982" y="698"/>
                    <a:pt x="943" y="698"/>
                  </a:cubicBezTo>
                  <a:cubicBezTo>
                    <a:pt x="911" y="698"/>
                    <a:pt x="911" y="698"/>
                    <a:pt x="905" y="666"/>
                  </a:cubicBezTo>
                  <a:cubicBezTo>
                    <a:pt x="889" y="586"/>
                    <a:pt x="817" y="531"/>
                    <a:pt x="735" y="535"/>
                  </a:cubicBezTo>
                  <a:cubicBezTo>
                    <a:pt x="656" y="538"/>
                    <a:pt x="589" y="602"/>
                    <a:pt x="582" y="683"/>
                  </a:cubicBezTo>
                  <a:cubicBezTo>
                    <a:pt x="581" y="687"/>
                    <a:pt x="581" y="691"/>
                    <a:pt x="580" y="698"/>
                  </a:cubicBezTo>
                  <a:close/>
                  <a:moveTo>
                    <a:pt x="853" y="327"/>
                  </a:moveTo>
                  <a:cubicBezTo>
                    <a:pt x="851" y="323"/>
                    <a:pt x="850" y="321"/>
                    <a:pt x="849" y="320"/>
                  </a:cubicBezTo>
                  <a:cubicBezTo>
                    <a:pt x="780" y="244"/>
                    <a:pt x="710" y="169"/>
                    <a:pt x="640" y="94"/>
                  </a:cubicBezTo>
                  <a:cubicBezTo>
                    <a:pt x="637" y="91"/>
                    <a:pt x="631" y="87"/>
                    <a:pt x="627" y="87"/>
                  </a:cubicBezTo>
                  <a:cubicBezTo>
                    <a:pt x="596" y="86"/>
                    <a:pt x="566" y="86"/>
                    <a:pt x="535" y="86"/>
                  </a:cubicBezTo>
                  <a:cubicBezTo>
                    <a:pt x="535" y="168"/>
                    <a:pt x="535" y="247"/>
                    <a:pt x="535" y="327"/>
                  </a:cubicBezTo>
                  <a:cubicBezTo>
                    <a:pt x="641" y="327"/>
                    <a:pt x="746" y="327"/>
                    <a:pt x="853" y="327"/>
                  </a:cubicBezTo>
                  <a:close/>
                  <a:moveTo>
                    <a:pt x="125" y="88"/>
                  </a:moveTo>
                  <a:cubicBezTo>
                    <a:pt x="131" y="95"/>
                    <a:pt x="134" y="99"/>
                    <a:pt x="138" y="103"/>
                  </a:cubicBezTo>
                  <a:cubicBezTo>
                    <a:pt x="175" y="140"/>
                    <a:pt x="211" y="176"/>
                    <a:pt x="247" y="212"/>
                  </a:cubicBezTo>
                  <a:cubicBezTo>
                    <a:pt x="264" y="229"/>
                    <a:pt x="274" y="229"/>
                    <a:pt x="291" y="212"/>
                  </a:cubicBezTo>
                  <a:cubicBezTo>
                    <a:pt x="328" y="175"/>
                    <a:pt x="365" y="138"/>
                    <a:pt x="403" y="100"/>
                  </a:cubicBezTo>
                  <a:cubicBezTo>
                    <a:pt x="406" y="97"/>
                    <a:pt x="408" y="93"/>
                    <a:pt x="412" y="88"/>
                  </a:cubicBezTo>
                  <a:cubicBezTo>
                    <a:pt x="316" y="88"/>
                    <a:pt x="222" y="88"/>
                    <a:pt x="125" y="88"/>
                  </a:cubicBezTo>
                  <a:close/>
                  <a:moveTo>
                    <a:pt x="410" y="329"/>
                  </a:moveTo>
                  <a:cubicBezTo>
                    <a:pt x="379" y="296"/>
                    <a:pt x="350" y="267"/>
                    <a:pt x="324" y="240"/>
                  </a:cubicBezTo>
                  <a:cubicBezTo>
                    <a:pt x="305" y="248"/>
                    <a:pt x="287" y="261"/>
                    <a:pt x="269" y="261"/>
                  </a:cubicBezTo>
                  <a:cubicBezTo>
                    <a:pt x="251" y="260"/>
                    <a:pt x="232" y="247"/>
                    <a:pt x="211" y="239"/>
                  </a:cubicBezTo>
                  <a:cubicBezTo>
                    <a:pt x="184" y="265"/>
                    <a:pt x="154" y="295"/>
                    <a:pt x="124" y="324"/>
                  </a:cubicBezTo>
                  <a:cubicBezTo>
                    <a:pt x="125" y="326"/>
                    <a:pt x="127" y="327"/>
                    <a:pt x="128" y="329"/>
                  </a:cubicBezTo>
                  <a:cubicBezTo>
                    <a:pt x="222" y="329"/>
                    <a:pt x="316" y="329"/>
                    <a:pt x="410" y="329"/>
                  </a:cubicBezTo>
                  <a:close/>
                  <a:moveTo>
                    <a:pt x="99" y="297"/>
                  </a:moveTo>
                  <a:cubicBezTo>
                    <a:pt x="131" y="265"/>
                    <a:pt x="160" y="237"/>
                    <a:pt x="184" y="213"/>
                  </a:cubicBezTo>
                  <a:cubicBezTo>
                    <a:pt x="154" y="182"/>
                    <a:pt x="127" y="153"/>
                    <a:pt x="99" y="124"/>
                  </a:cubicBezTo>
                  <a:cubicBezTo>
                    <a:pt x="99" y="179"/>
                    <a:pt x="99" y="235"/>
                    <a:pt x="99" y="297"/>
                  </a:cubicBezTo>
                  <a:close/>
                  <a:moveTo>
                    <a:pt x="357" y="206"/>
                  </a:moveTo>
                  <a:cubicBezTo>
                    <a:pt x="383" y="232"/>
                    <a:pt x="412" y="260"/>
                    <a:pt x="438" y="286"/>
                  </a:cubicBezTo>
                  <a:cubicBezTo>
                    <a:pt x="438" y="235"/>
                    <a:pt x="438" y="179"/>
                    <a:pt x="438" y="124"/>
                  </a:cubicBezTo>
                  <a:cubicBezTo>
                    <a:pt x="410" y="152"/>
                    <a:pt x="382" y="181"/>
                    <a:pt x="357" y="20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id="{9E713AFD-5223-9C3B-A6F5-4BB5C70EFE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59675" y="3065463"/>
              <a:ext cx="796925" cy="793750"/>
            </a:xfrm>
            <a:custGeom>
              <a:avLst/>
              <a:gdLst>
                <a:gd name="T0" fmla="*/ 106 w 212"/>
                <a:gd name="T1" fmla="*/ 211 h 211"/>
                <a:gd name="T2" fmla="*/ 1 w 212"/>
                <a:gd name="T3" fmla="*/ 104 h 211"/>
                <a:gd name="T4" fmla="*/ 107 w 212"/>
                <a:gd name="T5" fmla="*/ 0 h 211"/>
                <a:gd name="T6" fmla="*/ 212 w 212"/>
                <a:gd name="T7" fmla="*/ 106 h 211"/>
                <a:gd name="T8" fmla="*/ 106 w 212"/>
                <a:gd name="T9" fmla="*/ 211 h 211"/>
                <a:gd name="T10" fmla="*/ 147 w 212"/>
                <a:gd name="T11" fmla="*/ 105 h 211"/>
                <a:gd name="T12" fmla="*/ 107 w 212"/>
                <a:gd name="T13" fmla="*/ 66 h 211"/>
                <a:gd name="T14" fmla="*/ 67 w 212"/>
                <a:gd name="T15" fmla="*/ 107 h 211"/>
                <a:gd name="T16" fmla="*/ 106 w 212"/>
                <a:gd name="T17" fmla="*/ 146 h 211"/>
                <a:gd name="T18" fmla="*/ 147 w 212"/>
                <a:gd name="T19" fmla="*/ 105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2" h="211">
                  <a:moveTo>
                    <a:pt x="106" y="211"/>
                  </a:moveTo>
                  <a:cubicBezTo>
                    <a:pt x="47" y="211"/>
                    <a:pt x="0" y="163"/>
                    <a:pt x="1" y="104"/>
                  </a:cubicBezTo>
                  <a:cubicBezTo>
                    <a:pt x="2" y="48"/>
                    <a:pt x="51" y="0"/>
                    <a:pt x="107" y="0"/>
                  </a:cubicBezTo>
                  <a:cubicBezTo>
                    <a:pt x="165" y="1"/>
                    <a:pt x="212" y="49"/>
                    <a:pt x="212" y="106"/>
                  </a:cubicBezTo>
                  <a:cubicBezTo>
                    <a:pt x="211" y="165"/>
                    <a:pt x="165" y="211"/>
                    <a:pt x="106" y="211"/>
                  </a:cubicBezTo>
                  <a:close/>
                  <a:moveTo>
                    <a:pt x="147" y="105"/>
                  </a:moveTo>
                  <a:cubicBezTo>
                    <a:pt x="146" y="84"/>
                    <a:pt x="128" y="66"/>
                    <a:pt x="107" y="66"/>
                  </a:cubicBezTo>
                  <a:cubicBezTo>
                    <a:pt x="84" y="66"/>
                    <a:pt x="66" y="84"/>
                    <a:pt x="67" y="107"/>
                  </a:cubicBezTo>
                  <a:cubicBezTo>
                    <a:pt x="67" y="128"/>
                    <a:pt x="85" y="146"/>
                    <a:pt x="106" y="146"/>
                  </a:cubicBezTo>
                  <a:cubicBezTo>
                    <a:pt x="129" y="146"/>
                    <a:pt x="147" y="128"/>
                    <a:pt x="147" y="1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869EA84C-0428-EB1C-547B-8F1C26C624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72138" y="3065463"/>
              <a:ext cx="788987" cy="793750"/>
            </a:xfrm>
            <a:custGeom>
              <a:avLst/>
              <a:gdLst>
                <a:gd name="T0" fmla="*/ 210 w 210"/>
                <a:gd name="T1" fmla="*/ 106 h 211"/>
                <a:gd name="T2" fmla="*/ 105 w 210"/>
                <a:gd name="T3" fmla="*/ 211 h 211"/>
                <a:gd name="T4" fmla="*/ 0 w 210"/>
                <a:gd name="T5" fmla="*/ 106 h 211"/>
                <a:gd name="T6" fmla="*/ 105 w 210"/>
                <a:gd name="T7" fmla="*/ 0 h 211"/>
                <a:gd name="T8" fmla="*/ 210 w 210"/>
                <a:gd name="T9" fmla="*/ 106 h 211"/>
                <a:gd name="T10" fmla="*/ 146 w 210"/>
                <a:gd name="T11" fmla="*/ 107 h 211"/>
                <a:gd name="T12" fmla="*/ 107 w 210"/>
                <a:gd name="T13" fmla="*/ 66 h 211"/>
                <a:gd name="T14" fmla="*/ 66 w 210"/>
                <a:gd name="T15" fmla="*/ 105 h 211"/>
                <a:gd name="T16" fmla="*/ 106 w 210"/>
                <a:gd name="T17" fmla="*/ 146 h 211"/>
                <a:gd name="T18" fmla="*/ 146 w 210"/>
                <a:gd name="T19" fmla="*/ 107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0" h="211">
                  <a:moveTo>
                    <a:pt x="210" y="106"/>
                  </a:moveTo>
                  <a:cubicBezTo>
                    <a:pt x="210" y="165"/>
                    <a:pt x="164" y="211"/>
                    <a:pt x="105" y="211"/>
                  </a:cubicBezTo>
                  <a:cubicBezTo>
                    <a:pt x="47" y="211"/>
                    <a:pt x="0" y="164"/>
                    <a:pt x="0" y="106"/>
                  </a:cubicBezTo>
                  <a:cubicBezTo>
                    <a:pt x="0" y="48"/>
                    <a:pt x="48" y="0"/>
                    <a:pt x="105" y="0"/>
                  </a:cubicBezTo>
                  <a:cubicBezTo>
                    <a:pt x="164" y="1"/>
                    <a:pt x="210" y="48"/>
                    <a:pt x="210" y="106"/>
                  </a:cubicBezTo>
                  <a:close/>
                  <a:moveTo>
                    <a:pt x="146" y="107"/>
                  </a:moveTo>
                  <a:cubicBezTo>
                    <a:pt x="146" y="85"/>
                    <a:pt x="129" y="67"/>
                    <a:pt x="107" y="66"/>
                  </a:cubicBezTo>
                  <a:cubicBezTo>
                    <a:pt x="84" y="65"/>
                    <a:pt x="66" y="82"/>
                    <a:pt x="66" y="105"/>
                  </a:cubicBezTo>
                  <a:cubicBezTo>
                    <a:pt x="65" y="128"/>
                    <a:pt x="83" y="146"/>
                    <a:pt x="106" y="146"/>
                  </a:cubicBezTo>
                  <a:cubicBezTo>
                    <a:pt x="127" y="146"/>
                    <a:pt x="145" y="128"/>
                    <a:pt x="146" y="10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0"/>
          <p:cNvSpPr txBox="1">
            <a:spLocks noGrp="1"/>
          </p:cNvSpPr>
          <p:nvPr>
            <p:ph type="title"/>
          </p:nvPr>
        </p:nvSpPr>
        <p:spPr>
          <a:xfrm>
            <a:off x="342894" y="72186"/>
            <a:ext cx="7772400" cy="626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solidFill>
                  <a:srgbClr val="41719C"/>
                </a:solidFill>
              </a:rPr>
              <a:t>You can also split your content</a:t>
            </a:r>
            <a:endParaRPr sz="4400" b="1" dirty="0">
              <a:solidFill>
                <a:srgbClr val="41719C"/>
              </a:solidFill>
            </a:endParaRPr>
          </a:p>
        </p:txBody>
      </p:sp>
      <p:sp>
        <p:nvSpPr>
          <p:cNvPr id="118" name="Google Shape;118;p20"/>
          <p:cNvSpPr txBox="1">
            <a:spLocks noGrp="1"/>
          </p:cNvSpPr>
          <p:nvPr>
            <p:ph type="body" idx="1"/>
          </p:nvPr>
        </p:nvSpPr>
        <p:spPr>
          <a:xfrm>
            <a:off x="564687" y="1453595"/>
            <a:ext cx="2575200" cy="2609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41719C"/>
                </a:solidFill>
              </a:rPr>
              <a:t>White</a:t>
            </a:r>
            <a:endParaRPr b="1" dirty="0">
              <a:solidFill>
                <a:srgbClr val="41719C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en" dirty="0">
                <a:solidFill>
                  <a:srgbClr val="41719C"/>
                </a:solidFill>
              </a:rPr>
              <a:t>Is the color of milk and fresh snow, the color produced by the combination of all the colors of the visible spectrum.</a:t>
            </a:r>
            <a:endParaRPr dirty="0">
              <a:solidFill>
                <a:srgbClr val="41719C"/>
              </a:solidFill>
            </a:endParaRPr>
          </a:p>
        </p:txBody>
      </p:sp>
      <p:sp>
        <p:nvSpPr>
          <p:cNvPr id="120" name="Google Shape;120;p20"/>
          <p:cNvSpPr txBox="1">
            <a:spLocks noGrp="1"/>
          </p:cNvSpPr>
          <p:nvPr>
            <p:ph type="body" idx="2"/>
          </p:nvPr>
        </p:nvSpPr>
        <p:spPr>
          <a:xfrm>
            <a:off x="3402380" y="1453595"/>
            <a:ext cx="2575200" cy="2609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41719C"/>
                </a:solidFill>
              </a:rPr>
              <a:t>Black</a:t>
            </a:r>
            <a:endParaRPr b="1" dirty="0">
              <a:solidFill>
                <a:srgbClr val="41719C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en" dirty="0">
                <a:solidFill>
                  <a:srgbClr val="41719C"/>
                </a:solidFill>
              </a:rPr>
              <a:t>Is the color of ebony and of outer space. It has been the symbolic color of elegance, solemnity and authority.</a:t>
            </a:r>
            <a:endParaRPr dirty="0">
              <a:solidFill>
                <a:srgbClr val="41719C"/>
              </a:solidFill>
            </a:endParaRPr>
          </a:p>
        </p:txBody>
      </p:sp>
      <p:sp>
        <p:nvSpPr>
          <p:cNvPr id="121" name="Google Shape;121;p2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14" name="Google Shape;137;p22"/>
          <p:cNvSpPr txBox="1">
            <a:spLocks/>
          </p:cNvSpPr>
          <p:nvPr/>
        </p:nvSpPr>
        <p:spPr>
          <a:xfrm>
            <a:off x="593265" y="3792837"/>
            <a:ext cx="5121822" cy="216960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457200" lvl="0" indent="-34290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lvl="1" indent="-342900" algn="l" defTabSz="6858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lvl="2" indent="-342900" algn="l" defTabSz="6858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lvl="3" indent="-342900" algn="l" defTabSz="6858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86000" lvl="4" indent="-342900" algn="l" defTabSz="6858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lvl="5" indent="-342900" algn="l" defTabSz="6858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00" lvl="6" indent="-342900" algn="l" defTabSz="6858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600" lvl="7" indent="-342900" algn="l" defTabSz="6858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14800" lvl="8" indent="-342900" algn="l" defTabSz="6858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ts val="18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ClrTx/>
              <a:buFont typeface="Arial" panose="020B0604020202020204" pitchFamily="34" charset="0"/>
              <a:buNone/>
            </a:pPr>
            <a:r>
              <a:rPr lang="en-US" b="1" i="1">
                <a:solidFill>
                  <a:srgbClr val="41719C"/>
                </a:solidFill>
              </a:rPr>
              <a:t>A complex idea can be conveyed with just a single still image, namely making it possible to absorb large amounts of data quickly.</a:t>
            </a:r>
            <a:endParaRPr lang="en-US" b="1" i="1" dirty="0">
              <a:solidFill>
                <a:srgbClr val="41719C"/>
              </a:solidFill>
            </a:endParaRPr>
          </a:p>
        </p:txBody>
      </p:sp>
      <p:grpSp>
        <p:nvGrpSpPr>
          <p:cNvPr id="11" name="Grupo 10"/>
          <p:cNvGrpSpPr/>
          <p:nvPr/>
        </p:nvGrpSpPr>
        <p:grpSpPr>
          <a:xfrm>
            <a:off x="-8736" y="698587"/>
            <a:ext cx="9159629" cy="95242"/>
            <a:chOff x="-8736" y="698587"/>
            <a:chExt cx="9159629" cy="95242"/>
          </a:xfrm>
        </p:grpSpPr>
        <p:grpSp>
          <p:nvGrpSpPr>
            <p:cNvPr id="12" name="Grupo 11"/>
            <p:cNvGrpSpPr/>
            <p:nvPr/>
          </p:nvGrpSpPr>
          <p:grpSpPr>
            <a:xfrm>
              <a:off x="2595251" y="700970"/>
              <a:ext cx="3989540" cy="92859"/>
              <a:chOff x="-9444381" y="904537"/>
              <a:chExt cx="6123830" cy="222135"/>
            </a:xfrm>
          </p:grpSpPr>
          <p:sp>
            <p:nvSpPr>
              <p:cNvPr id="22" name="Freeform 5"/>
              <p:cNvSpPr>
                <a:spLocks/>
              </p:cNvSpPr>
              <p:nvPr/>
            </p:nvSpPr>
            <p:spPr bwMode="auto">
              <a:xfrm rot="16200000">
                <a:off x="-5207817" y="668311"/>
                <a:ext cx="222134" cy="694586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3" name="Freeform 5"/>
              <p:cNvSpPr>
                <a:spLocks/>
              </p:cNvSpPr>
              <p:nvPr/>
            </p:nvSpPr>
            <p:spPr bwMode="auto">
              <a:xfrm rot="16200000">
                <a:off x="-3778911" y="668311"/>
                <a:ext cx="222134" cy="694586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4" name="Freeform 5"/>
              <p:cNvSpPr>
                <a:spLocks/>
              </p:cNvSpPr>
              <p:nvPr/>
            </p:nvSpPr>
            <p:spPr bwMode="auto">
              <a:xfrm rot="16200000">
                <a:off x="-7833442" y="668312"/>
                <a:ext cx="222134" cy="694586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5" name="Freeform 5"/>
              <p:cNvSpPr>
                <a:spLocks/>
              </p:cNvSpPr>
              <p:nvPr/>
            </p:nvSpPr>
            <p:spPr bwMode="auto">
              <a:xfrm rot="16200000">
                <a:off x="-6534274" y="668312"/>
                <a:ext cx="222134" cy="694586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6" name="Freeform 5"/>
              <p:cNvSpPr>
                <a:spLocks/>
              </p:cNvSpPr>
              <p:nvPr/>
            </p:nvSpPr>
            <p:spPr bwMode="auto">
              <a:xfrm rot="16200000">
                <a:off x="-9208155" y="668312"/>
                <a:ext cx="222134" cy="694586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grpSp>
          <p:nvGrpSpPr>
            <p:cNvPr id="13" name="Grupo 12"/>
            <p:cNvGrpSpPr/>
            <p:nvPr/>
          </p:nvGrpSpPr>
          <p:grpSpPr>
            <a:xfrm>
              <a:off x="-8736" y="698587"/>
              <a:ext cx="2163043" cy="92859"/>
              <a:chOff x="-30508" y="698587"/>
              <a:chExt cx="2163043" cy="92859"/>
            </a:xfrm>
          </p:grpSpPr>
          <p:sp>
            <p:nvSpPr>
              <p:cNvPr id="19" name="Freeform 5"/>
              <p:cNvSpPr>
                <a:spLocks/>
              </p:cNvSpPr>
              <p:nvPr/>
            </p:nvSpPr>
            <p:spPr bwMode="auto">
              <a:xfrm rot="16200000">
                <a:off x="1859852" y="518763"/>
                <a:ext cx="92859" cy="452507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0" name="Freeform 5"/>
              <p:cNvSpPr>
                <a:spLocks/>
              </p:cNvSpPr>
              <p:nvPr/>
            </p:nvSpPr>
            <p:spPr bwMode="auto">
              <a:xfrm rot="16200000">
                <a:off x="149316" y="518763"/>
                <a:ext cx="92859" cy="452507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1" name="Freeform 5"/>
              <p:cNvSpPr>
                <a:spLocks/>
              </p:cNvSpPr>
              <p:nvPr/>
            </p:nvSpPr>
            <p:spPr bwMode="auto">
              <a:xfrm rot="16200000">
                <a:off x="995695" y="518763"/>
                <a:ext cx="92859" cy="452507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grpSp>
          <p:nvGrpSpPr>
            <p:cNvPr id="15" name="Grupo 14"/>
            <p:cNvGrpSpPr/>
            <p:nvPr/>
          </p:nvGrpSpPr>
          <p:grpSpPr>
            <a:xfrm>
              <a:off x="6987850" y="698587"/>
              <a:ext cx="2163043" cy="92859"/>
              <a:chOff x="-30508" y="698587"/>
              <a:chExt cx="2163043" cy="92859"/>
            </a:xfrm>
          </p:grpSpPr>
          <p:sp>
            <p:nvSpPr>
              <p:cNvPr id="16" name="Freeform 5"/>
              <p:cNvSpPr>
                <a:spLocks/>
              </p:cNvSpPr>
              <p:nvPr/>
            </p:nvSpPr>
            <p:spPr bwMode="auto">
              <a:xfrm rot="16200000">
                <a:off x="1859852" y="518763"/>
                <a:ext cx="92859" cy="452507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auto">
              <a:xfrm rot="16200000">
                <a:off x="149316" y="518763"/>
                <a:ext cx="92859" cy="452507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8" name="Freeform 5"/>
              <p:cNvSpPr>
                <a:spLocks/>
              </p:cNvSpPr>
              <p:nvPr/>
            </p:nvSpPr>
            <p:spPr bwMode="auto">
              <a:xfrm rot="16200000">
                <a:off x="995695" y="518763"/>
                <a:ext cx="92859" cy="452507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</p:grpSp>
      <p:grpSp>
        <p:nvGrpSpPr>
          <p:cNvPr id="27" name="Grupo 26"/>
          <p:cNvGrpSpPr/>
          <p:nvPr/>
        </p:nvGrpSpPr>
        <p:grpSpPr>
          <a:xfrm>
            <a:off x="0" y="4975950"/>
            <a:ext cx="9143994" cy="185057"/>
            <a:chOff x="0" y="4975950"/>
            <a:chExt cx="9143994" cy="185057"/>
          </a:xfrm>
        </p:grpSpPr>
        <p:sp>
          <p:nvSpPr>
            <p:cNvPr id="28" name="Rectángulo 27"/>
            <p:cNvSpPr/>
            <p:nvPr/>
          </p:nvSpPr>
          <p:spPr>
            <a:xfrm>
              <a:off x="0" y="4975950"/>
              <a:ext cx="4648200" cy="18505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9" name="Rectángulo 28"/>
            <p:cNvSpPr/>
            <p:nvPr/>
          </p:nvSpPr>
          <p:spPr>
            <a:xfrm>
              <a:off x="4648200" y="5071436"/>
              <a:ext cx="4495794" cy="89570"/>
            </a:xfrm>
            <a:prstGeom prst="rect">
              <a:avLst/>
            </a:prstGeom>
            <a:solidFill>
              <a:srgbClr val="EB5F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pic>
        <p:nvPicPr>
          <p:cNvPr id="4098" name="Picture 2" descr="Free Fotos de stock gratuitas de al aire libre, America, anónimo Stock Photo">
            <a:extLst>
              <a:ext uri="{FF2B5EF4-FFF2-40B4-BE49-F238E27FC236}">
                <a16:creationId xmlns:a16="http://schemas.microsoft.com/office/drawing/2014/main" id="{445495E4-C0D5-46DF-D810-30860DACCC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8034" y="1436689"/>
            <a:ext cx="2320352" cy="3480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66C6570-BF3A-4A26-B827-EE79262D9425}"/>
              </a:ext>
            </a:extLst>
          </p:cNvPr>
          <p:cNvGrpSpPr/>
          <p:nvPr/>
        </p:nvGrpSpPr>
        <p:grpSpPr>
          <a:xfrm>
            <a:off x="544457" y="3831071"/>
            <a:ext cx="1405139" cy="1004121"/>
            <a:chOff x="668191" y="4873645"/>
            <a:chExt cx="1873519" cy="1338828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8ADCC7C7-737C-4137-8365-8BC861A00BB6}"/>
                </a:ext>
              </a:extLst>
            </p:cNvPr>
            <p:cNvSpPr txBox="1"/>
            <p:nvPr userDrawn="1"/>
          </p:nvSpPr>
          <p:spPr>
            <a:xfrm>
              <a:off x="668191" y="4873645"/>
              <a:ext cx="1873518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8CD5ED0-CF4D-47E2-87C7-550D717CEF0A}"/>
                </a:ext>
              </a:extLst>
            </p:cNvPr>
            <p:cNvSpPr txBox="1"/>
            <p:nvPr/>
          </p:nvSpPr>
          <p:spPr>
            <a:xfrm>
              <a:off x="668191" y="5166033"/>
              <a:ext cx="1873519" cy="1046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95BD052-A41E-4659-BDA4-C1ABA9D935AC}"/>
              </a:ext>
            </a:extLst>
          </p:cNvPr>
          <p:cNvGrpSpPr/>
          <p:nvPr/>
        </p:nvGrpSpPr>
        <p:grpSpPr>
          <a:xfrm>
            <a:off x="2680436" y="3831071"/>
            <a:ext cx="1405139" cy="1004121"/>
            <a:chOff x="2860414" y="4873645"/>
            <a:chExt cx="1873519" cy="133882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6E4721A-0F73-4658-9647-AA86F414A628}"/>
                </a:ext>
              </a:extLst>
            </p:cNvPr>
            <p:cNvSpPr txBox="1"/>
            <p:nvPr/>
          </p:nvSpPr>
          <p:spPr>
            <a:xfrm>
              <a:off x="2860414" y="4873645"/>
              <a:ext cx="1873518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98045D4-49FF-4EFE-8E7E-FE6CA483900C}"/>
                </a:ext>
              </a:extLst>
            </p:cNvPr>
            <p:cNvSpPr txBox="1"/>
            <p:nvPr/>
          </p:nvSpPr>
          <p:spPr>
            <a:xfrm>
              <a:off x="2860414" y="5166033"/>
              <a:ext cx="1873519" cy="1046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3CF8989-6FFC-4EE1-BD57-6FAB0ABDFCF0}"/>
              </a:ext>
            </a:extLst>
          </p:cNvPr>
          <p:cNvSpPr txBox="1"/>
          <p:nvPr/>
        </p:nvSpPr>
        <p:spPr>
          <a:xfrm>
            <a:off x="342092" y="2698030"/>
            <a:ext cx="3910883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6A8CC9-FF04-4AFC-980B-484193265357}"/>
              </a:ext>
            </a:extLst>
          </p:cNvPr>
          <p:cNvSpPr txBox="1"/>
          <p:nvPr/>
        </p:nvSpPr>
        <p:spPr>
          <a:xfrm>
            <a:off x="342092" y="1998349"/>
            <a:ext cx="3910883" cy="646331"/>
          </a:xfrm>
          <a:prstGeom prst="rect">
            <a:avLst/>
          </a:prstGeom>
          <a:noFill/>
        </p:spPr>
        <p:txBody>
          <a:bodyPr wrap="square" lIns="27000" tIns="0" rIns="27000" bIns="0" rtlCol="0" anchor="ctr">
            <a:spAutoFit/>
          </a:bodyPr>
          <a:lstStyle/>
          <a:p>
            <a:r>
              <a:rPr lang="en-US" altLang="ko-KR" sz="2100" dirty="0">
                <a:solidFill>
                  <a:schemeClr val="accent1">
                    <a:lumMod val="75000"/>
                  </a:schemeClr>
                </a:solidFill>
              </a:rPr>
              <a:t>We Create Quality </a:t>
            </a:r>
          </a:p>
          <a:p>
            <a:r>
              <a:rPr lang="en-US" altLang="ko-KR" sz="2100" dirty="0">
                <a:solidFill>
                  <a:schemeClr val="accent1">
                    <a:lumMod val="75000"/>
                  </a:schemeClr>
                </a:solidFill>
              </a:rPr>
              <a:t>Professional PPT Presentation</a:t>
            </a:r>
            <a:endParaRPr lang="ko-KR" altLang="en-US" sz="2100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0B338F1-F1AE-4E5E-A167-7DAE25381E0A}"/>
              </a:ext>
            </a:extLst>
          </p:cNvPr>
          <p:cNvGrpSpPr/>
          <p:nvPr/>
        </p:nvGrpSpPr>
        <p:grpSpPr>
          <a:xfrm>
            <a:off x="342092" y="283278"/>
            <a:ext cx="3593855" cy="1419619"/>
            <a:chOff x="4651035" y="1719518"/>
            <a:chExt cx="4791807" cy="189282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3BB04BB-202D-40ED-B8F1-59AFB43A77D1}"/>
                </a:ext>
              </a:extLst>
            </p:cNvPr>
            <p:cNvSpPr txBox="1"/>
            <p:nvPr/>
          </p:nvSpPr>
          <p:spPr>
            <a:xfrm>
              <a:off x="5611984" y="1908381"/>
              <a:ext cx="3830858" cy="104644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4500" b="1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WESOME</a:t>
              </a:r>
              <a:endParaRPr lang="en-US" altLang="ko-KR" sz="45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32A2D9A-00E6-40B6-B7DD-A4C4FC867B16}"/>
                </a:ext>
              </a:extLst>
            </p:cNvPr>
            <p:cNvSpPr txBox="1"/>
            <p:nvPr/>
          </p:nvSpPr>
          <p:spPr>
            <a:xfrm>
              <a:off x="5666752" y="2604345"/>
              <a:ext cx="3776090" cy="861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GB" altLang="ko-KR" sz="3600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36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FE32211-235D-4562-B15E-5E1B1F301B4D}"/>
                </a:ext>
              </a:extLst>
            </p:cNvPr>
            <p:cNvSpPr txBox="1"/>
            <p:nvPr/>
          </p:nvSpPr>
          <p:spPr>
            <a:xfrm>
              <a:off x="4651035" y="1719518"/>
              <a:ext cx="1021196" cy="18928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8625" b="1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A</a:t>
              </a:r>
            </a:p>
          </p:txBody>
        </p:sp>
      </p:grpSp>
      <p:grpSp>
        <p:nvGrpSpPr>
          <p:cNvPr id="16" name="Grupo 15"/>
          <p:cNvGrpSpPr/>
          <p:nvPr/>
        </p:nvGrpSpPr>
        <p:grpSpPr>
          <a:xfrm>
            <a:off x="-15629" y="1600442"/>
            <a:ext cx="9159629" cy="95242"/>
            <a:chOff x="-8736" y="698587"/>
            <a:chExt cx="9159629" cy="95242"/>
          </a:xfrm>
        </p:grpSpPr>
        <p:grpSp>
          <p:nvGrpSpPr>
            <p:cNvPr id="17" name="Grupo 16"/>
            <p:cNvGrpSpPr/>
            <p:nvPr/>
          </p:nvGrpSpPr>
          <p:grpSpPr>
            <a:xfrm>
              <a:off x="2595251" y="700970"/>
              <a:ext cx="3989540" cy="92859"/>
              <a:chOff x="-9444381" y="904537"/>
              <a:chExt cx="6123830" cy="222135"/>
            </a:xfrm>
          </p:grpSpPr>
          <p:sp>
            <p:nvSpPr>
              <p:cNvPr id="27" name="Freeform 5"/>
              <p:cNvSpPr>
                <a:spLocks/>
              </p:cNvSpPr>
              <p:nvPr/>
            </p:nvSpPr>
            <p:spPr bwMode="auto">
              <a:xfrm rot="16200000">
                <a:off x="-5207817" y="668311"/>
                <a:ext cx="222134" cy="694586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8" name="Freeform 5"/>
              <p:cNvSpPr>
                <a:spLocks/>
              </p:cNvSpPr>
              <p:nvPr/>
            </p:nvSpPr>
            <p:spPr bwMode="auto">
              <a:xfrm rot="16200000">
                <a:off x="-3778911" y="668311"/>
                <a:ext cx="222134" cy="694586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9" name="Freeform 5"/>
              <p:cNvSpPr>
                <a:spLocks/>
              </p:cNvSpPr>
              <p:nvPr/>
            </p:nvSpPr>
            <p:spPr bwMode="auto">
              <a:xfrm rot="16200000">
                <a:off x="-7833442" y="668312"/>
                <a:ext cx="222134" cy="694586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0" name="Freeform 5"/>
              <p:cNvSpPr>
                <a:spLocks/>
              </p:cNvSpPr>
              <p:nvPr/>
            </p:nvSpPr>
            <p:spPr bwMode="auto">
              <a:xfrm rot="16200000">
                <a:off x="-6534274" y="668312"/>
                <a:ext cx="222134" cy="694586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1" name="Freeform 5"/>
              <p:cNvSpPr>
                <a:spLocks/>
              </p:cNvSpPr>
              <p:nvPr/>
            </p:nvSpPr>
            <p:spPr bwMode="auto">
              <a:xfrm rot="16200000">
                <a:off x="-9208155" y="668312"/>
                <a:ext cx="222134" cy="694586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grpSp>
          <p:nvGrpSpPr>
            <p:cNvPr id="19" name="Grupo 18"/>
            <p:cNvGrpSpPr/>
            <p:nvPr/>
          </p:nvGrpSpPr>
          <p:grpSpPr>
            <a:xfrm>
              <a:off x="-8736" y="698587"/>
              <a:ext cx="2163043" cy="92859"/>
              <a:chOff x="-30508" y="698587"/>
              <a:chExt cx="2163043" cy="92859"/>
            </a:xfrm>
          </p:grpSpPr>
          <p:sp>
            <p:nvSpPr>
              <p:cNvPr id="24" name="Freeform 5"/>
              <p:cNvSpPr>
                <a:spLocks/>
              </p:cNvSpPr>
              <p:nvPr/>
            </p:nvSpPr>
            <p:spPr bwMode="auto">
              <a:xfrm rot="16200000">
                <a:off x="1859852" y="518763"/>
                <a:ext cx="92859" cy="452507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5" name="Freeform 5"/>
              <p:cNvSpPr>
                <a:spLocks/>
              </p:cNvSpPr>
              <p:nvPr/>
            </p:nvSpPr>
            <p:spPr bwMode="auto">
              <a:xfrm rot="16200000">
                <a:off x="149316" y="518763"/>
                <a:ext cx="92859" cy="452507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6" name="Freeform 5"/>
              <p:cNvSpPr>
                <a:spLocks/>
              </p:cNvSpPr>
              <p:nvPr/>
            </p:nvSpPr>
            <p:spPr bwMode="auto">
              <a:xfrm rot="16200000">
                <a:off x="995695" y="518763"/>
                <a:ext cx="92859" cy="452507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grpSp>
          <p:nvGrpSpPr>
            <p:cNvPr id="20" name="Grupo 19"/>
            <p:cNvGrpSpPr/>
            <p:nvPr/>
          </p:nvGrpSpPr>
          <p:grpSpPr>
            <a:xfrm>
              <a:off x="6987850" y="698587"/>
              <a:ext cx="2163043" cy="92859"/>
              <a:chOff x="-30508" y="698587"/>
              <a:chExt cx="2163043" cy="92859"/>
            </a:xfrm>
          </p:grpSpPr>
          <p:sp>
            <p:nvSpPr>
              <p:cNvPr id="21" name="Freeform 5"/>
              <p:cNvSpPr>
                <a:spLocks/>
              </p:cNvSpPr>
              <p:nvPr/>
            </p:nvSpPr>
            <p:spPr bwMode="auto">
              <a:xfrm rot="16200000">
                <a:off x="1859852" y="518763"/>
                <a:ext cx="92859" cy="452507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2" name="Freeform 5"/>
              <p:cNvSpPr>
                <a:spLocks/>
              </p:cNvSpPr>
              <p:nvPr/>
            </p:nvSpPr>
            <p:spPr bwMode="auto">
              <a:xfrm rot="16200000">
                <a:off x="149316" y="518763"/>
                <a:ext cx="92859" cy="452507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3" name="Freeform 5"/>
              <p:cNvSpPr>
                <a:spLocks/>
              </p:cNvSpPr>
              <p:nvPr/>
            </p:nvSpPr>
            <p:spPr bwMode="auto">
              <a:xfrm rot="16200000">
                <a:off x="995695" y="518763"/>
                <a:ext cx="92859" cy="452507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</p:grpSp>
      <p:grpSp>
        <p:nvGrpSpPr>
          <p:cNvPr id="15" name="Grupo 14"/>
          <p:cNvGrpSpPr/>
          <p:nvPr/>
        </p:nvGrpSpPr>
        <p:grpSpPr>
          <a:xfrm>
            <a:off x="0" y="4975950"/>
            <a:ext cx="9143994" cy="185057"/>
            <a:chOff x="0" y="4975950"/>
            <a:chExt cx="9143994" cy="185057"/>
          </a:xfrm>
        </p:grpSpPr>
        <p:sp>
          <p:nvSpPr>
            <p:cNvPr id="32" name="Rectángulo 31"/>
            <p:cNvSpPr/>
            <p:nvPr/>
          </p:nvSpPr>
          <p:spPr>
            <a:xfrm>
              <a:off x="0" y="4975950"/>
              <a:ext cx="4648200" cy="18505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3" name="Rectángulo 32"/>
            <p:cNvSpPr/>
            <p:nvPr/>
          </p:nvSpPr>
          <p:spPr>
            <a:xfrm>
              <a:off x="4648200" y="5071436"/>
              <a:ext cx="4495794" cy="89570"/>
            </a:xfrm>
            <a:prstGeom prst="rect">
              <a:avLst/>
            </a:prstGeom>
            <a:solidFill>
              <a:srgbClr val="EB5F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pic>
        <p:nvPicPr>
          <p:cNvPr id="5122" name="Picture 2">
            <a:extLst>
              <a:ext uri="{FF2B5EF4-FFF2-40B4-BE49-F238E27FC236}">
                <a16:creationId xmlns:a16="http://schemas.microsoft.com/office/drawing/2014/main" id="{813D67D3-5801-5752-D239-1BA912F25B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8206" y="1998349"/>
            <a:ext cx="4213287" cy="2808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97502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1"/>
          <p:cNvSpPr txBox="1">
            <a:spLocks noGrp="1"/>
          </p:cNvSpPr>
          <p:nvPr>
            <p:ph type="title"/>
          </p:nvPr>
        </p:nvSpPr>
        <p:spPr>
          <a:xfrm>
            <a:off x="288501" y="148971"/>
            <a:ext cx="7772400" cy="626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41719C"/>
                </a:solidFill>
              </a:rPr>
              <a:t>In two or three columns</a:t>
            </a:r>
            <a:endParaRPr b="1" dirty="0">
              <a:solidFill>
                <a:srgbClr val="41719C"/>
              </a:solidFill>
            </a:endParaRPr>
          </a:p>
        </p:txBody>
      </p:sp>
      <p:sp>
        <p:nvSpPr>
          <p:cNvPr id="128" name="Google Shape;128;p21"/>
          <p:cNvSpPr txBox="1">
            <a:spLocks noGrp="1"/>
          </p:cNvSpPr>
          <p:nvPr>
            <p:ph type="body" idx="1"/>
          </p:nvPr>
        </p:nvSpPr>
        <p:spPr>
          <a:xfrm>
            <a:off x="1370837" y="2796457"/>
            <a:ext cx="2176800" cy="256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41719C"/>
                </a:solidFill>
              </a:rPr>
              <a:t>Yellow</a:t>
            </a:r>
            <a:endParaRPr b="1">
              <a:solidFill>
                <a:srgbClr val="41719C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en">
                <a:solidFill>
                  <a:srgbClr val="41719C"/>
                </a:solidFill>
              </a:rPr>
              <a:t>Is the color of gold, butter and ripe lemons. In the spectrum of visible light, yellow is found between green and orange.</a:t>
            </a:r>
            <a:endParaRPr>
              <a:solidFill>
                <a:srgbClr val="41719C"/>
              </a:solidFill>
            </a:endParaRPr>
          </a:p>
        </p:txBody>
      </p:sp>
      <p:sp>
        <p:nvSpPr>
          <p:cNvPr id="129" name="Google Shape;129;p21"/>
          <p:cNvSpPr txBox="1">
            <a:spLocks noGrp="1"/>
          </p:cNvSpPr>
          <p:nvPr>
            <p:ph type="body" idx="2"/>
          </p:nvPr>
        </p:nvSpPr>
        <p:spPr>
          <a:xfrm>
            <a:off x="3775515" y="2796457"/>
            <a:ext cx="2176800" cy="256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41719C"/>
                </a:solidFill>
              </a:rPr>
              <a:t>Blue</a:t>
            </a:r>
            <a:endParaRPr b="1">
              <a:solidFill>
                <a:srgbClr val="41719C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en">
                <a:solidFill>
                  <a:srgbClr val="41719C"/>
                </a:solidFill>
              </a:rPr>
              <a:t>Is the colour of the clear sky and the deep sea. It is located between violet and green on the optical spectrum.</a:t>
            </a:r>
            <a:endParaRPr>
              <a:solidFill>
                <a:srgbClr val="41719C"/>
              </a:solidFill>
            </a:endParaRPr>
          </a:p>
        </p:txBody>
      </p:sp>
      <p:sp>
        <p:nvSpPr>
          <p:cNvPr id="130" name="Google Shape;130;p21"/>
          <p:cNvSpPr txBox="1">
            <a:spLocks noGrp="1"/>
          </p:cNvSpPr>
          <p:nvPr>
            <p:ph type="body" idx="3"/>
          </p:nvPr>
        </p:nvSpPr>
        <p:spPr>
          <a:xfrm>
            <a:off x="6180192" y="2796457"/>
            <a:ext cx="2176800" cy="256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41719C"/>
                </a:solidFill>
              </a:rPr>
              <a:t>Red</a:t>
            </a:r>
            <a:endParaRPr b="1">
              <a:solidFill>
                <a:srgbClr val="41719C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1719C"/>
                </a:solidFill>
              </a:rPr>
              <a:t>Is the color of blood, and because of this it has historically been associated with sacrifice, danger and courage. </a:t>
            </a:r>
            <a:endParaRPr>
              <a:solidFill>
                <a:srgbClr val="41719C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None/>
            </a:pPr>
            <a:endParaRPr>
              <a:solidFill>
                <a:srgbClr val="41719C"/>
              </a:solidFill>
            </a:endParaRPr>
          </a:p>
        </p:txBody>
      </p:sp>
      <p:sp>
        <p:nvSpPr>
          <p:cNvPr id="131" name="Google Shape;131;p2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sp>
        <p:nvSpPr>
          <p:cNvPr id="2" name="Rectángulo 1"/>
          <p:cNvSpPr/>
          <p:nvPr/>
        </p:nvSpPr>
        <p:spPr>
          <a:xfrm>
            <a:off x="0" y="903514"/>
            <a:ext cx="4648200" cy="1850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6" name="Rectángulo 45"/>
          <p:cNvSpPr/>
          <p:nvPr/>
        </p:nvSpPr>
        <p:spPr>
          <a:xfrm>
            <a:off x="4648200" y="999000"/>
            <a:ext cx="4495794" cy="89570"/>
          </a:xfrm>
          <a:prstGeom prst="rect">
            <a:avLst/>
          </a:prstGeom>
          <a:solidFill>
            <a:srgbClr val="EB5F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12" name="Grupo 11"/>
          <p:cNvGrpSpPr/>
          <p:nvPr/>
        </p:nvGrpSpPr>
        <p:grpSpPr>
          <a:xfrm>
            <a:off x="1800937" y="1877823"/>
            <a:ext cx="915664" cy="568548"/>
            <a:chOff x="5677993" y="1184053"/>
            <a:chExt cx="915664" cy="568548"/>
          </a:xfrm>
          <a:solidFill>
            <a:srgbClr val="EB5F55"/>
          </a:solidFill>
        </p:grpSpPr>
        <p:sp>
          <p:nvSpPr>
            <p:cNvPr id="3" name="Rectángulo redondeado 2"/>
            <p:cNvSpPr/>
            <p:nvPr/>
          </p:nvSpPr>
          <p:spPr>
            <a:xfrm>
              <a:off x="5677995" y="1184055"/>
              <a:ext cx="915662" cy="56854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1" name="Triángulo isósceles 10"/>
            <p:cNvSpPr/>
            <p:nvPr/>
          </p:nvSpPr>
          <p:spPr>
            <a:xfrm rot="10800000">
              <a:off x="5677993" y="1184053"/>
              <a:ext cx="915662" cy="398689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57" name="Grupo 56"/>
          <p:cNvGrpSpPr/>
          <p:nvPr/>
        </p:nvGrpSpPr>
        <p:grpSpPr>
          <a:xfrm>
            <a:off x="4312288" y="1922680"/>
            <a:ext cx="915664" cy="568548"/>
            <a:chOff x="5677993" y="1184053"/>
            <a:chExt cx="915664" cy="568548"/>
          </a:xfrm>
          <a:solidFill>
            <a:srgbClr val="41719C"/>
          </a:solidFill>
        </p:grpSpPr>
        <p:sp>
          <p:nvSpPr>
            <p:cNvPr id="58" name="Rectángulo redondeado 57"/>
            <p:cNvSpPr/>
            <p:nvPr/>
          </p:nvSpPr>
          <p:spPr>
            <a:xfrm>
              <a:off x="5677995" y="1184055"/>
              <a:ext cx="915662" cy="56854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59" name="Triángulo isósceles 58"/>
            <p:cNvSpPr/>
            <p:nvPr/>
          </p:nvSpPr>
          <p:spPr>
            <a:xfrm rot="10800000">
              <a:off x="5677993" y="1184053"/>
              <a:ext cx="915662" cy="398689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0" name="Grupo 59"/>
          <p:cNvGrpSpPr/>
          <p:nvPr/>
        </p:nvGrpSpPr>
        <p:grpSpPr>
          <a:xfrm>
            <a:off x="6720208" y="1889887"/>
            <a:ext cx="915664" cy="568548"/>
            <a:chOff x="5677993" y="1184053"/>
            <a:chExt cx="915664" cy="568548"/>
          </a:xfrm>
          <a:solidFill>
            <a:srgbClr val="EB5F55"/>
          </a:solidFill>
        </p:grpSpPr>
        <p:sp>
          <p:nvSpPr>
            <p:cNvPr id="61" name="Rectángulo redondeado 60"/>
            <p:cNvSpPr/>
            <p:nvPr/>
          </p:nvSpPr>
          <p:spPr>
            <a:xfrm>
              <a:off x="5677995" y="1184055"/>
              <a:ext cx="915662" cy="56854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" name="Triángulo isósceles 61"/>
            <p:cNvSpPr/>
            <p:nvPr/>
          </p:nvSpPr>
          <p:spPr>
            <a:xfrm rot="10800000">
              <a:off x="5677993" y="1184053"/>
              <a:ext cx="915662" cy="398689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0" name="Picture 6" descr="PERSONAL PARA DISTRIBUCIÓN DE CORRESPONDENCI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41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20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2029333" y="2185393"/>
            <a:ext cx="5289302" cy="1018612"/>
            <a:chOff x="4082362" y="1017929"/>
            <a:chExt cx="4797245" cy="1358149"/>
          </a:xfrm>
        </p:grpSpPr>
        <p:sp>
          <p:nvSpPr>
            <p:cNvPr id="521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4082362" y="1017929"/>
              <a:ext cx="4777152" cy="123110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chemeClr val="bg1"/>
                  </a:solidFill>
                  <a:latin typeface="Red Hat Display Black" panose="020B0604020202020204" charset="0"/>
                  <a:cs typeface="Arial" pitchFamily="34" charset="0"/>
                </a:rPr>
                <a:t>Section</a:t>
              </a:r>
              <a:r>
                <a:rPr lang="en-US" altLang="ko-KR" sz="5400" dirty="0">
                  <a:solidFill>
                    <a:schemeClr val="bg1"/>
                  </a:solidFill>
                  <a:latin typeface="Red Hat Display Black" panose="020B0604020202020204" charset="0"/>
                  <a:cs typeface="Arial" pitchFamily="34" charset="0"/>
                </a:rPr>
                <a:t> </a:t>
              </a:r>
              <a:r>
                <a:rPr lang="en-US" altLang="ko-KR" sz="5400" b="1" dirty="0">
                  <a:solidFill>
                    <a:schemeClr val="bg1"/>
                  </a:solidFill>
                  <a:latin typeface="Red Hat Display Black" panose="020B0604020202020204" charset="0"/>
                  <a:cs typeface="Arial" pitchFamily="34" charset="0"/>
                </a:rPr>
                <a:t>Break</a:t>
              </a:r>
              <a:endParaRPr lang="ko-KR" altLang="en-US" sz="5400" b="1" dirty="0">
                <a:solidFill>
                  <a:schemeClr val="bg1"/>
                </a:solidFill>
                <a:latin typeface="Red Hat Display Black" panose="020B0604020202020204" charset="0"/>
                <a:cs typeface="Arial" pitchFamily="34" charset="0"/>
              </a:endParaRPr>
            </a:p>
          </p:txBody>
        </p:sp>
        <p:sp>
          <p:nvSpPr>
            <p:cNvPr id="522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4102511" y="1965709"/>
              <a:ext cx="4777096" cy="41036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2"/>
          <p:cNvSpPr txBox="1">
            <a:spLocks noGrp="1"/>
          </p:cNvSpPr>
          <p:nvPr>
            <p:ph type="title"/>
          </p:nvPr>
        </p:nvSpPr>
        <p:spPr>
          <a:xfrm>
            <a:off x="495923" y="496685"/>
            <a:ext cx="5007828" cy="1342505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 dirty="0">
                <a:solidFill>
                  <a:srgbClr val="41719C"/>
                </a:solidFill>
              </a:rPr>
              <a:t>A picture is worth a thousand words</a:t>
            </a:r>
            <a:endParaRPr sz="4800" b="1" dirty="0">
              <a:solidFill>
                <a:srgbClr val="41719C"/>
              </a:solidFill>
            </a:endParaRPr>
          </a:p>
        </p:txBody>
      </p:sp>
      <p:sp>
        <p:nvSpPr>
          <p:cNvPr id="137" name="Google Shape;137;p22"/>
          <p:cNvSpPr txBox="1">
            <a:spLocks noGrp="1"/>
          </p:cNvSpPr>
          <p:nvPr>
            <p:ph type="body" idx="1"/>
          </p:nvPr>
        </p:nvSpPr>
        <p:spPr>
          <a:xfrm>
            <a:off x="1045691" y="3500373"/>
            <a:ext cx="2246149" cy="177876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1600" dirty="0"/>
              <a:t>A complex idea can be conveyed with just a single still image, namely making it possible to absorb large amounts of data quickly.</a:t>
            </a:r>
            <a:endParaRPr sz="1600" dirty="0"/>
          </a:p>
        </p:txBody>
      </p:sp>
      <p:sp>
        <p:nvSpPr>
          <p:cNvPr id="139" name="Google Shape;139;p2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17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32" name="Rectángulo 31"/>
          <p:cNvSpPr/>
          <p:nvPr/>
        </p:nvSpPr>
        <p:spPr>
          <a:xfrm>
            <a:off x="6" y="1055926"/>
            <a:ext cx="4648200" cy="1850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3" name="Rectángulo 32"/>
          <p:cNvSpPr/>
          <p:nvPr/>
        </p:nvSpPr>
        <p:spPr>
          <a:xfrm>
            <a:off x="4648206" y="1151412"/>
            <a:ext cx="4495794" cy="89570"/>
          </a:xfrm>
          <a:prstGeom prst="rect">
            <a:avLst/>
          </a:prstGeom>
          <a:solidFill>
            <a:srgbClr val="EB5F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42" name="Grupo 41"/>
          <p:cNvGrpSpPr/>
          <p:nvPr/>
        </p:nvGrpSpPr>
        <p:grpSpPr>
          <a:xfrm>
            <a:off x="1555751" y="1955800"/>
            <a:ext cx="1039812" cy="1433513"/>
            <a:chOff x="1555751" y="1955800"/>
            <a:chExt cx="1039812" cy="1433513"/>
          </a:xfrm>
        </p:grpSpPr>
        <p:sp>
          <p:nvSpPr>
            <p:cNvPr id="5" name="Freeform 5"/>
            <p:cNvSpPr>
              <a:spLocks noEditPoints="1"/>
            </p:cNvSpPr>
            <p:nvPr/>
          </p:nvSpPr>
          <p:spPr bwMode="auto">
            <a:xfrm>
              <a:off x="1712913" y="1955800"/>
              <a:ext cx="733425" cy="493713"/>
            </a:xfrm>
            <a:custGeom>
              <a:avLst/>
              <a:gdLst>
                <a:gd name="T0" fmla="*/ 233 w 469"/>
                <a:gd name="T1" fmla="*/ 316 h 316"/>
                <a:gd name="T2" fmla="*/ 98 w 469"/>
                <a:gd name="T3" fmla="*/ 291 h 316"/>
                <a:gd name="T4" fmla="*/ 43 w 469"/>
                <a:gd name="T5" fmla="*/ 211 h 316"/>
                <a:gd name="T6" fmla="*/ 26 w 469"/>
                <a:gd name="T7" fmla="*/ 170 h 316"/>
                <a:gd name="T8" fmla="*/ 17 w 469"/>
                <a:gd name="T9" fmla="*/ 103 h 316"/>
                <a:gd name="T10" fmla="*/ 122 w 469"/>
                <a:gd name="T11" fmla="*/ 31 h 316"/>
                <a:gd name="T12" fmla="*/ 386 w 469"/>
                <a:gd name="T13" fmla="*/ 50 h 316"/>
                <a:gd name="T14" fmla="*/ 445 w 469"/>
                <a:gd name="T15" fmla="*/ 100 h 316"/>
                <a:gd name="T16" fmla="*/ 437 w 469"/>
                <a:gd name="T17" fmla="*/ 173 h 316"/>
                <a:gd name="T18" fmla="*/ 422 w 469"/>
                <a:gd name="T19" fmla="*/ 207 h 316"/>
                <a:gd name="T20" fmla="*/ 358 w 469"/>
                <a:gd name="T21" fmla="*/ 295 h 316"/>
                <a:gd name="T22" fmla="*/ 304 w 469"/>
                <a:gd name="T23" fmla="*/ 309 h 316"/>
                <a:gd name="T24" fmla="*/ 233 w 469"/>
                <a:gd name="T25" fmla="*/ 316 h 316"/>
                <a:gd name="T26" fmla="*/ 203 w 469"/>
                <a:gd name="T27" fmla="*/ 177 h 316"/>
                <a:gd name="T28" fmla="*/ 201 w 469"/>
                <a:gd name="T29" fmla="*/ 241 h 316"/>
                <a:gd name="T30" fmla="*/ 74 w 469"/>
                <a:gd name="T31" fmla="*/ 241 h 316"/>
                <a:gd name="T32" fmla="*/ 392 w 469"/>
                <a:gd name="T33" fmla="*/ 241 h 316"/>
                <a:gd name="T34" fmla="*/ 264 w 469"/>
                <a:gd name="T35" fmla="*/ 241 h 316"/>
                <a:gd name="T36" fmla="*/ 262 w 469"/>
                <a:gd name="T37" fmla="*/ 177 h 316"/>
                <a:gd name="T38" fmla="*/ 390 w 469"/>
                <a:gd name="T39" fmla="*/ 177 h 316"/>
                <a:gd name="T40" fmla="*/ 81 w 469"/>
                <a:gd name="T41" fmla="*/ 177 h 316"/>
                <a:gd name="T42" fmla="*/ 203 w 469"/>
                <a:gd name="T43" fmla="*/ 177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69" h="316">
                  <a:moveTo>
                    <a:pt x="233" y="316"/>
                  </a:moveTo>
                  <a:cubicBezTo>
                    <a:pt x="187" y="315"/>
                    <a:pt x="141" y="309"/>
                    <a:pt x="98" y="291"/>
                  </a:cubicBezTo>
                  <a:cubicBezTo>
                    <a:pt x="54" y="274"/>
                    <a:pt x="42" y="257"/>
                    <a:pt x="43" y="211"/>
                  </a:cubicBezTo>
                  <a:cubicBezTo>
                    <a:pt x="44" y="193"/>
                    <a:pt x="41" y="181"/>
                    <a:pt x="26" y="170"/>
                  </a:cubicBezTo>
                  <a:cubicBezTo>
                    <a:pt x="2" y="153"/>
                    <a:pt x="0" y="128"/>
                    <a:pt x="17" y="103"/>
                  </a:cubicBezTo>
                  <a:cubicBezTo>
                    <a:pt x="43" y="66"/>
                    <a:pt x="81" y="45"/>
                    <a:pt x="122" y="31"/>
                  </a:cubicBezTo>
                  <a:cubicBezTo>
                    <a:pt x="212" y="0"/>
                    <a:pt x="302" y="4"/>
                    <a:pt x="386" y="50"/>
                  </a:cubicBezTo>
                  <a:cubicBezTo>
                    <a:pt x="408" y="63"/>
                    <a:pt x="428" y="81"/>
                    <a:pt x="445" y="100"/>
                  </a:cubicBezTo>
                  <a:cubicBezTo>
                    <a:pt x="469" y="126"/>
                    <a:pt x="465" y="152"/>
                    <a:pt x="437" y="173"/>
                  </a:cubicBezTo>
                  <a:cubicBezTo>
                    <a:pt x="425" y="183"/>
                    <a:pt x="421" y="193"/>
                    <a:pt x="422" y="207"/>
                  </a:cubicBezTo>
                  <a:cubicBezTo>
                    <a:pt x="422" y="262"/>
                    <a:pt x="410" y="278"/>
                    <a:pt x="358" y="295"/>
                  </a:cubicBezTo>
                  <a:cubicBezTo>
                    <a:pt x="341" y="301"/>
                    <a:pt x="323" y="306"/>
                    <a:pt x="304" y="309"/>
                  </a:cubicBezTo>
                  <a:cubicBezTo>
                    <a:pt x="281" y="313"/>
                    <a:pt x="257" y="314"/>
                    <a:pt x="233" y="316"/>
                  </a:cubicBezTo>
                  <a:close/>
                  <a:moveTo>
                    <a:pt x="203" y="177"/>
                  </a:moveTo>
                  <a:cubicBezTo>
                    <a:pt x="185" y="198"/>
                    <a:pt x="185" y="219"/>
                    <a:pt x="201" y="241"/>
                  </a:cubicBezTo>
                  <a:cubicBezTo>
                    <a:pt x="158" y="241"/>
                    <a:pt x="116" y="241"/>
                    <a:pt x="74" y="241"/>
                  </a:cubicBezTo>
                  <a:cubicBezTo>
                    <a:pt x="144" y="273"/>
                    <a:pt x="331" y="272"/>
                    <a:pt x="392" y="241"/>
                  </a:cubicBezTo>
                  <a:cubicBezTo>
                    <a:pt x="351" y="241"/>
                    <a:pt x="308" y="241"/>
                    <a:pt x="264" y="241"/>
                  </a:cubicBezTo>
                  <a:cubicBezTo>
                    <a:pt x="281" y="219"/>
                    <a:pt x="280" y="197"/>
                    <a:pt x="262" y="177"/>
                  </a:cubicBezTo>
                  <a:cubicBezTo>
                    <a:pt x="305" y="177"/>
                    <a:pt x="347" y="177"/>
                    <a:pt x="390" y="177"/>
                  </a:cubicBezTo>
                  <a:cubicBezTo>
                    <a:pt x="317" y="143"/>
                    <a:pt x="112" y="150"/>
                    <a:pt x="81" y="177"/>
                  </a:cubicBezTo>
                  <a:cubicBezTo>
                    <a:pt x="119" y="177"/>
                    <a:pt x="160" y="177"/>
                    <a:pt x="203" y="177"/>
                  </a:cubicBezTo>
                  <a:close/>
                </a:path>
              </a:pathLst>
            </a:custGeom>
            <a:solidFill>
              <a:srgbClr val="EB5F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555751" y="3022600"/>
              <a:ext cx="508000" cy="366713"/>
            </a:xfrm>
            <a:custGeom>
              <a:avLst/>
              <a:gdLst>
                <a:gd name="T0" fmla="*/ 148 w 324"/>
                <a:gd name="T1" fmla="*/ 18 h 235"/>
                <a:gd name="T2" fmla="*/ 115 w 324"/>
                <a:gd name="T3" fmla="*/ 40 h 235"/>
                <a:gd name="T4" fmla="*/ 147 w 324"/>
                <a:gd name="T5" fmla="*/ 68 h 235"/>
                <a:gd name="T6" fmla="*/ 269 w 324"/>
                <a:gd name="T7" fmla="*/ 174 h 235"/>
                <a:gd name="T8" fmla="*/ 324 w 324"/>
                <a:gd name="T9" fmla="*/ 195 h 235"/>
                <a:gd name="T10" fmla="*/ 324 w 324"/>
                <a:gd name="T11" fmla="*/ 235 h 235"/>
                <a:gd name="T12" fmla="*/ 6 w 324"/>
                <a:gd name="T13" fmla="*/ 235 h 235"/>
                <a:gd name="T14" fmla="*/ 22 w 324"/>
                <a:gd name="T15" fmla="*/ 77 h 235"/>
                <a:gd name="T16" fmla="*/ 49 w 324"/>
                <a:gd name="T17" fmla="*/ 46 h 235"/>
                <a:gd name="T18" fmla="*/ 90 w 324"/>
                <a:gd name="T19" fmla="*/ 18 h 235"/>
                <a:gd name="T20" fmla="*/ 148 w 324"/>
                <a:gd name="T21" fmla="*/ 18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4" h="235">
                  <a:moveTo>
                    <a:pt x="148" y="18"/>
                  </a:moveTo>
                  <a:cubicBezTo>
                    <a:pt x="137" y="25"/>
                    <a:pt x="127" y="32"/>
                    <a:pt x="115" y="40"/>
                  </a:cubicBezTo>
                  <a:cubicBezTo>
                    <a:pt x="126" y="50"/>
                    <a:pt x="136" y="59"/>
                    <a:pt x="147" y="68"/>
                  </a:cubicBezTo>
                  <a:cubicBezTo>
                    <a:pt x="187" y="103"/>
                    <a:pt x="228" y="138"/>
                    <a:pt x="269" y="174"/>
                  </a:cubicBezTo>
                  <a:cubicBezTo>
                    <a:pt x="284" y="188"/>
                    <a:pt x="299" y="202"/>
                    <a:pt x="324" y="195"/>
                  </a:cubicBezTo>
                  <a:cubicBezTo>
                    <a:pt x="324" y="210"/>
                    <a:pt x="324" y="222"/>
                    <a:pt x="324" y="235"/>
                  </a:cubicBezTo>
                  <a:cubicBezTo>
                    <a:pt x="218" y="235"/>
                    <a:pt x="113" y="235"/>
                    <a:pt x="6" y="235"/>
                  </a:cubicBezTo>
                  <a:cubicBezTo>
                    <a:pt x="5" y="182"/>
                    <a:pt x="0" y="128"/>
                    <a:pt x="22" y="77"/>
                  </a:cubicBezTo>
                  <a:cubicBezTo>
                    <a:pt x="27" y="65"/>
                    <a:pt x="39" y="55"/>
                    <a:pt x="49" y="46"/>
                  </a:cubicBezTo>
                  <a:cubicBezTo>
                    <a:pt x="62" y="35"/>
                    <a:pt x="76" y="27"/>
                    <a:pt x="90" y="18"/>
                  </a:cubicBezTo>
                  <a:cubicBezTo>
                    <a:pt x="117" y="0"/>
                    <a:pt x="117" y="1"/>
                    <a:pt x="148" y="18"/>
                  </a:cubicBezTo>
                  <a:close/>
                </a:path>
              </a:pathLst>
            </a:custGeom>
            <a:solidFill>
              <a:srgbClr val="EB5F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Freeform 7"/>
            <p:cNvSpPr>
              <a:spLocks noEditPoints="1"/>
            </p:cNvSpPr>
            <p:nvPr/>
          </p:nvSpPr>
          <p:spPr bwMode="auto">
            <a:xfrm>
              <a:off x="2090738" y="3036888"/>
              <a:ext cx="504825" cy="352425"/>
            </a:xfrm>
            <a:custGeom>
              <a:avLst/>
              <a:gdLst>
                <a:gd name="T0" fmla="*/ 207 w 322"/>
                <a:gd name="T1" fmla="*/ 40 h 226"/>
                <a:gd name="T2" fmla="*/ 177 w 322"/>
                <a:gd name="T3" fmla="*/ 14 h 226"/>
                <a:gd name="T4" fmla="*/ 178 w 322"/>
                <a:gd name="T5" fmla="*/ 9 h 226"/>
                <a:gd name="T6" fmla="*/ 236 w 322"/>
                <a:gd name="T7" fmla="*/ 8 h 226"/>
                <a:gd name="T8" fmla="*/ 310 w 322"/>
                <a:gd name="T9" fmla="*/ 91 h 226"/>
                <a:gd name="T10" fmla="*/ 322 w 322"/>
                <a:gd name="T11" fmla="*/ 226 h 226"/>
                <a:gd name="T12" fmla="*/ 0 w 322"/>
                <a:gd name="T13" fmla="*/ 226 h 226"/>
                <a:gd name="T14" fmla="*/ 0 w 322"/>
                <a:gd name="T15" fmla="*/ 187 h 226"/>
                <a:gd name="T16" fmla="*/ 74 w 322"/>
                <a:gd name="T17" fmla="*/ 151 h 226"/>
                <a:gd name="T18" fmla="*/ 185 w 322"/>
                <a:gd name="T19" fmla="*/ 59 h 226"/>
                <a:gd name="T20" fmla="*/ 207 w 322"/>
                <a:gd name="T21" fmla="*/ 40 h 226"/>
                <a:gd name="T22" fmla="*/ 100 w 322"/>
                <a:gd name="T23" fmla="*/ 213 h 226"/>
                <a:gd name="T24" fmla="*/ 214 w 322"/>
                <a:gd name="T25" fmla="*/ 213 h 226"/>
                <a:gd name="T26" fmla="*/ 214 w 322"/>
                <a:gd name="T27" fmla="*/ 150 h 226"/>
                <a:gd name="T28" fmla="*/ 100 w 322"/>
                <a:gd name="T29" fmla="*/ 150 h 226"/>
                <a:gd name="T30" fmla="*/ 100 w 322"/>
                <a:gd name="T31" fmla="*/ 213 h 226"/>
                <a:gd name="T32" fmla="*/ 210 w 322"/>
                <a:gd name="T33" fmla="*/ 141 h 226"/>
                <a:gd name="T34" fmla="*/ 104 w 322"/>
                <a:gd name="T35" fmla="*/ 141 h 226"/>
                <a:gd name="T36" fmla="*/ 210 w 322"/>
                <a:gd name="T37" fmla="*/ 141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22" h="226">
                  <a:moveTo>
                    <a:pt x="207" y="40"/>
                  </a:moveTo>
                  <a:cubicBezTo>
                    <a:pt x="196" y="30"/>
                    <a:pt x="187" y="22"/>
                    <a:pt x="177" y="14"/>
                  </a:cubicBezTo>
                  <a:cubicBezTo>
                    <a:pt x="177" y="13"/>
                    <a:pt x="177" y="11"/>
                    <a:pt x="178" y="9"/>
                  </a:cubicBezTo>
                  <a:cubicBezTo>
                    <a:pt x="197" y="8"/>
                    <a:pt x="221" y="0"/>
                    <a:pt x="236" y="8"/>
                  </a:cubicBezTo>
                  <a:cubicBezTo>
                    <a:pt x="270" y="26"/>
                    <a:pt x="304" y="49"/>
                    <a:pt x="310" y="91"/>
                  </a:cubicBezTo>
                  <a:cubicBezTo>
                    <a:pt x="317" y="135"/>
                    <a:pt x="318" y="180"/>
                    <a:pt x="322" y="226"/>
                  </a:cubicBezTo>
                  <a:cubicBezTo>
                    <a:pt x="212" y="226"/>
                    <a:pt x="107" y="226"/>
                    <a:pt x="0" y="226"/>
                  </a:cubicBezTo>
                  <a:cubicBezTo>
                    <a:pt x="0" y="214"/>
                    <a:pt x="0" y="202"/>
                    <a:pt x="0" y="187"/>
                  </a:cubicBezTo>
                  <a:cubicBezTo>
                    <a:pt x="34" y="195"/>
                    <a:pt x="52" y="169"/>
                    <a:pt x="74" y="151"/>
                  </a:cubicBezTo>
                  <a:cubicBezTo>
                    <a:pt x="111" y="120"/>
                    <a:pt x="148" y="90"/>
                    <a:pt x="185" y="59"/>
                  </a:cubicBezTo>
                  <a:cubicBezTo>
                    <a:pt x="192" y="53"/>
                    <a:pt x="199" y="47"/>
                    <a:pt x="207" y="40"/>
                  </a:cubicBezTo>
                  <a:close/>
                  <a:moveTo>
                    <a:pt x="100" y="213"/>
                  </a:moveTo>
                  <a:cubicBezTo>
                    <a:pt x="139" y="213"/>
                    <a:pt x="177" y="213"/>
                    <a:pt x="214" y="213"/>
                  </a:cubicBezTo>
                  <a:cubicBezTo>
                    <a:pt x="214" y="193"/>
                    <a:pt x="214" y="175"/>
                    <a:pt x="214" y="150"/>
                  </a:cubicBezTo>
                  <a:cubicBezTo>
                    <a:pt x="176" y="184"/>
                    <a:pt x="138" y="187"/>
                    <a:pt x="100" y="150"/>
                  </a:cubicBezTo>
                  <a:cubicBezTo>
                    <a:pt x="100" y="175"/>
                    <a:pt x="100" y="193"/>
                    <a:pt x="100" y="213"/>
                  </a:cubicBezTo>
                  <a:close/>
                  <a:moveTo>
                    <a:pt x="210" y="141"/>
                  </a:moveTo>
                  <a:cubicBezTo>
                    <a:pt x="173" y="141"/>
                    <a:pt x="139" y="141"/>
                    <a:pt x="104" y="141"/>
                  </a:cubicBezTo>
                  <a:cubicBezTo>
                    <a:pt x="144" y="175"/>
                    <a:pt x="160" y="175"/>
                    <a:pt x="210" y="141"/>
                  </a:cubicBezTo>
                  <a:close/>
                </a:path>
              </a:pathLst>
            </a:custGeom>
            <a:solidFill>
              <a:srgbClr val="EB5F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" name="Freeform 8"/>
            <p:cNvSpPr>
              <a:spLocks noEditPoints="1"/>
            </p:cNvSpPr>
            <p:nvPr/>
          </p:nvSpPr>
          <p:spPr bwMode="auto">
            <a:xfrm>
              <a:off x="1752600" y="2413000"/>
              <a:ext cx="646112" cy="474663"/>
            </a:xfrm>
            <a:custGeom>
              <a:avLst/>
              <a:gdLst>
                <a:gd name="T0" fmla="*/ 35 w 412"/>
                <a:gd name="T1" fmla="*/ 15 h 304"/>
                <a:gd name="T2" fmla="*/ 36 w 412"/>
                <a:gd name="T3" fmla="*/ 0 h 304"/>
                <a:gd name="T4" fmla="*/ 375 w 412"/>
                <a:gd name="T5" fmla="*/ 2 h 304"/>
                <a:gd name="T6" fmla="*/ 392 w 412"/>
                <a:gd name="T7" fmla="*/ 16 h 304"/>
                <a:gd name="T8" fmla="*/ 407 w 412"/>
                <a:gd name="T9" fmla="*/ 35 h 304"/>
                <a:gd name="T10" fmla="*/ 383 w 412"/>
                <a:gd name="T11" fmla="*/ 110 h 304"/>
                <a:gd name="T12" fmla="*/ 371 w 412"/>
                <a:gd name="T13" fmla="*/ 129 h 304"/>
                <a:gd name="T14" fmla="*/ 295 w 412"/>
                <a:gd name="T15" fmla="*/ 254 h 304"/>
                <a:gd name="T16" fmla="*/ 82 w 412"/>
                <a:gd name="T17" fmla="*/ 214 h 304"/>
                <a:gd name="T18" fmla="*/ 44 w 412"/>
                <a:gd name="T19" fmla="*/ 129 h 304"/>
                <a:gd name="T20" fmla="*/ 32 w 412"/>
                <a:gd name="T21" fmla="*/ 111 h 304"/>
                <a:gd name="T22" fmla="*/ 5 w 412"/>
                <a:gd name="T23" fmla="*/ 38 h 304"/>
                <a:gd name="T24" fmla="*/ 35 w 412"/>
                <a:gd name="T25" fmla="*/ 15 h 304"/>
                <a:gd name="T26" fmla="*/ 25 w 412"/>
                <a:gd name="T27" fmla="*/ 31 h 304"/>
                <a:gd name="T28" fmla="*/ 37 w 412"/>
                <a:gd name="T29" fmla="*/ 93 h 304"/>
                <a:gd name="T30" fmla="*/ 63 w 412"/>
                <a:gd name="T31" fmla="*/ 134 h 304"/>
                <a:gd name="T32" fmla="*/ 76 w 412"/>
                <a:gd name="T33" fmla="*/ 174 h 304"/>
                <a:gd name="T34" fmla="*/ 314 w 412"/>
                <a:gd name="T35" fmla="*/ 212 h 304"/>
                <a:gd name="T36" fmla="*/ 354 w 412"/>
                <a:gd name="T37" fmla="*/ 125 h 304"/>
                <a:gd name="T38" fmla="*/ 374 w 412"/>
                <a:gd name="T39" fmla="*/ 96 h 304"/>
                <a:gd name="T40" fmla="*/ 387 w 412"/>
                <a:gd name="T41" fmla="*/ 32 h 304"/>
                <a:gd name="T42" fmla="*/ 365 w 412"/>
                <a:gd name="T43" fmla="*/ 39 h 304"/>
                <a:gd name="T44" fmla="*/ 361 w 412"/>
                <a:gd name="T45" fmla="*/ 26 h 304"/>
                <a:gd name="T46" fmla="*/ 53 w 412"/>
                <a:gd name="T47" fmla="*/ 26 h 304"/>
                <a:gd name="T48" fmla="*/ 49 w 412"/>
                <a:gd name="T49" fmla="*/ 42 h 304"/>
                <a:gd name="T50" fmla="*/ 25 w 412"/>
                <a:gd name="T51" fmla="*/ 31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12" h="304">
                  <a:moveTo>
                    <a:pt x="35" y="15"/>
                  </a:moveTo>
                  <a:cubicBezTo>
                    <a:pt x="35" y="9"/>
                    <a:pt x="36" y="4"/>
                    <a:pt x="36" y="0"/>
                  </a:cubicBezTo>
                  <a:cubicBezTo>
                    <a:pt x="150" y="51"/>
                    <a:pt x="263" y="52"/>
                    <a:pt x="375" y="2"/>
                  </a:cubicBezTo>
                  <a:cubicBezTo>
                    <a:pt x="380" y="6"/>
                    <a:pt x="386" y="11"/>
                    <a:pt x="392" y="16"/>
                  </a:cubicBezTo>
                  <a:cubicBezTo>
                    <a:pt x="397" y="22"/>
                    <a:pt x="405" y="28"/>
                    <a:pt x="407" y="35"/>
                  </a:cubicBezTo>
                  <a:cubicBezTo>
                    <a:pt x="412" y="64"/>
                    <a:pt x="404" y="89"/>
                    <a:pt x="383" y="110"/>
                  </a:cubicBezTo>
                  <a:cubicBezTo>
                    <a:pt x="377" y="115"/>
                    <a:pt x="373" y="122"/>
                    <a:pt x="371" y="129"/>
                  </a:cubicBezTo>
                  <a:cubicBezTo>
                    <a:pt x="359" y="178"/>
                    <a:pt x="338" y="223"/>
                    <a:pt x="295" y="254"/>
                  </a:cubicBezTo>
                  <a:cubicBezTo>
                    <a:pt x="226" y="304"/>
                    <a:pt x="127" y="287"/>
                    <a:pt x="82" y="214"/>
                  </a:cubicBezTo>
                  <a:cubicBezTo>
                    <a:pt x="65" y="188"/>
                    <a:pt x="57" y="157"/>
                    <a:pt x="44" y="129"/>
                  </a:cubicBezTo>
                  <a:cubicBezTo>
                    <a:pt x="41" y="122"/>
                    <a:pt x="37" y="115"/>
                    <a:pt x="32" y="111"/>
                  </a:cubicBezTo>
                  <a:cubicBezTo>
                    <a:pt x="9" y="91"/>
                    <a:pt x="0" y="67"/>
                    <a:pt x="5" y="38"/>
                  </a:cubicBezTo>
                  <a:cubicBezTo>
                    <a:pt x="8" y="20"/>
                    <a:pt x="14" y="16"/>
                    <a:pt x="35" y="15"/>
                  </a:cubicBezTo>
                  <a:close/>
                  <a:moveTo>
                    <a:pt x="25" y="31"/>
                  </a:moveTo>
                  <a:cubicBezTo>
                    <a:pt x="16" y="52"/>
                    <a:pt x="20" y="85"/>
                    <a:pt x="37" y="93"/>
                  </a:cubicBezTo>
                  <a:cubicBezTo>
                    <a:pt x="57" y="102"/>
                    <a:pt x="58" y="118"/>
                    <a:pt x="63" y="134"/>
                  </a:cubicBezTo>
                  <a:cubicBezTo>
                    <a:pt x="67" y="147"/>
                    <a:pt x="70" y="161"/>
                    <a:pt x="76" y="174"/>
                  </a:cubicBezTo>
                  <a:cubicBezTo>
                    <a:pt x="120" y="279"/>
                    <a:pt x="245" y="300"/>
                    <a:pt x="314" y="212"/>
                  </a:cubicBezTo>
                  <a:cubicBezTo>
                    <a:pt x="333" y="188"/>
                    <a:pt x="343" y="155"/>
                    <a:pt x="354" y="125"/>
                  </a:cubicBezTo>
                  <a:cubicBezTo>
                    <a:pt x="359" y="113"/>
                    <a:pt x="360" y="103"/>
                    <a:pt x="374" y="96"/>
                  </a:cubicBezTo>
                  <a:cubicBezTo>
                    <a:pt x="392" y="86"/>
                    <a:pt x="398" y="51"/>
                    <a:pt x="387" y="32"/>
                  </a:cubicBezTo>
                  <a:cubicBezTo>
                    <a:pt x="380" y="34"/>
                    <a:pt x="372" y="37"/>
                    <a:pt x="365" y="39"/>
                  </a:cubicBezTo>
                  <a:cubicBezTo>
                    <a:pt x="363" y="34"/>
                    <a:pt x="362" y="30"/>
                    <a:pt x="361" y="26"/>
                  </a:cubicBezTo>
                  <a:cubicBezTo>
                    <a:pt x="257" y="64"/>
                    <a:pt x="155" y="63"/>
                    <a:pt x="53" y="26"/>
                  </a:cubicBezTo>
                  <a:cubicBezTo>
                    <a:pt x="52" y="31"/>
                    <a:pt x="51" y="36"/>
                    <a:pt x="49" y="42"/>
                  </a:cubicBezTo>
                  <a:cubicBezTo>
                    <a:pt x="41" y="38"/>
                    <a:pt x="34" y="35"/>
                    <a:pt x="25" y="31"/>
                  </a:cubicBezTo>
                  <a:close/>
                </a:path>
              </a:pathLst>
            </a:custGeom>
            <a:solidFill>
              <a:srgbClr val="EB5F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6" name="Freeform 9"/>
            <p:cNvSpPr>
              <a:spLocks/>
            </p:cNvSpPr>
            <p:nvPr/>
          </p:nvSpPr>
          <p:spPr bwMode="auto">
            <a:xfrm>
              <a:off x="2085975" y="2946400"/>
              <a:ext cx="304800" cy="366713"/>
            </a:xfrm>
            <a:custGeom>
              <a:avLst/>
              <a:gdLst>
                <a:gd name="T0" fmla="*/ 124 w 194"/>
                <a:gd name="T1" fmla="*/ 0 h 234"/>
                <a:gd name="T2" fmla="*/ 194 w 194"/>
                <a:gd name="T3" fmla="*/ 50 h 234"/>
                <a:gd name="T4" fmla="*/ 143 w 194"/>
                <a:gd name="T5" fmla="*/ 60 h 234"/>
                <a:gd name="T6" fmla="*/ 191 w 194"/>
                <a:gd name="T7" fmla="*/ 100 h 234"/>
                <a:gd name="T8" fmla="*/ 172 w 194"/>
                <a:gd name="T9" fmla="*/ 110 h 234"/>
                <a:gd name="T10" fmla="*/ 45 w 194"/>
                <a:gd name="T11" fmla="*/ 216 h 234"/>
                <a:gd name="T12" fmla="*/ 1 w 194"/>
                <a:gd name="T13" fmla="*/ 234 h 234"/>
                <a:gd name="T14" fmla="*/ 57 w 194"/>
                <a:gd name="T15" fmla="*/ 91 h 234"/>
                <a:gd name="T16" fmla="*/ 86 w 194"/>
                <a:gd name="T17" fmla="*/ 128 h 234"/>
                <a:gd name="T18" fmla="*/ 124 w 194"/>
                <a:gd name="T19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4" h="234">
                  <a:moveTo>
                    <a:pt x="124" y="0"/>
                  </a:moveTo>
                  <a:cubicBezTo>
                    <a:pt x="147" y="17"/>
                    <a:pt x="169" y="32"/>
                    <a:pt x="194" y="50"/>
                  </a:cubicBezTo>
                  <a:cubicBezTo>
                    <a:pt x="176" y="53"/>
                    <a:pt x="161" y="56"/>
                    <a:pt x="143" y="60"/>
                  </a:cubicBezTo>
                  <a:cubicBezTo>
                    <a:pt x="159" y="73"/>
                    <a:pt x="172" y="84"/>
                    <a:pt x="191" y="100"/>
                  </a:cubicBezTo>
                  <a:cubicBezTo>
                    <a:pt x="184" y="104"/>
                    <a:pt x="177" y="106"/>
                    <a:pt x="172" y="110"/>
                  </a:cubicBezTo>
                  <a:cubicBezTo>
                    <a:pt x="130" y="145"/>
                    <a:pt x="88" y="182"/>
                    <a:pt x="45" y="216"/>
                  </a:cubicBezTo>
                  <a:cubicBezTo>
                    <a:pt x="34" y="224"/>
                    <a:pt x="19" y="227"/>
                    <a:pt x="1" y="234"/>
                  </a:cubicBezTo>
                  <a:cubicBezTo>
                    <a:pt x="0" y="175"/>
                    <a:pt x="39" y="139"/>
                    <a:pt x="57" y="91"/>
                  </a:cubicBezTo>
                  <a:cubicBezTo>
                    <a:pt x="67" y="104"/>
                    <a:pt x="75" y="114"/>
                    <a:pt x="86" y="128"/>
                  </a:cubicBezTo>
                  <a:cubicBezTo>
                    <a:pt x="100" y="82"/>
                    <a:pt x="111" y="43"/>
                    <a:pt x="124" y="0"/>
                  </a:cubicBezTo>
                  <a:close/>
                </a:path>
              </a:pathLst>
            </a:custGeom>
            <a:solidFill>
              <a:srgbClr val="EB5F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7" name="Freeform 10"/>
            <p:cNvSpPr>
              <a:spLocks/>
            </p:cNvSpPr>
            <p:nvPr/>
          </p:nvSpPr>
          <p:spPr bwMode="auto">
            <a:xfrm>
              <a:off x="1773238" y="2949575"/>
              <a:ext cx="295275" cy="358775"/>
            </a:xfrm>
            <a:custGeom>
              <a:avLst/>
              <a:gdLst>
                <a:gd name="T0" fmla="*/ 65 w 188"/>
                <a:gd name="T1" fmla="*/ 0 h 229"/>
                <a:gd name="T2" fmla="*/ 101 w 188"/>
                <a:gd name="T3" fmla="*/ 124 h 229"/>
                <a:gd name="T4" fmla="*/ 130 w 188"/>
                <a:gd name="T5" fmla="*/ 87 h 229"/>
                <a:gd name="T6" fmla="*/ 188 w 188"/>
                <a:gd name="T7" fmla="*/ 229 h 229"/>
                <a:gd name="T8" fmla="*/ 153 w 188"/>
                <a:gd name="T9" fmla="*/ 219 h 229"/>
                <a:gd name="T10" fmla="*/ 0 w 188"/>
                <a:gd name="T11" fmla="*/ 88 h 229"/>
                <a:gd name="T12" fmla="*/ 44 w 188"/>
                <a:gd name="T13" fmla="*/ 60 h 229"/>
                <a:gd name="T14" fmla="*/ 7 w 188"/>
                <a:gd name="T15" fmla="*/ 44 h 229"/>
                <a:gd name="T16" fmla="*/ 65 w 188"/>
                <a:gd name="T17" fmla="*/ 0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8" h="229">
                  <a:moveTo>
                    <a:pt x="65" y="0"/>
                  </a:moveTo>
                  <a:cubicBezTo>
                    <a:pt x="77" y="41"/>
                    <a:pt x="88" y="80"/>
                    <a:pt x="101" y="124"/>
                  </a:cubicBezTo>
                  <a:cubicBezTo>
                    <a:pt x="111" y="112"/>
                    <a:pt x="119" y="101"/>
                    <a:pt x="130" y="87"/>
                  </a:cubicBezTo>
                  <a:cubicBezTo>
                    <a:pt x="151" y="137"/>
                    <a:pt x="184" y="173"/>
                    <a:pt x="188" y="229"/>
                  </a:cubicBezTo>
                  <a:cubicBezTo>
                    <a:pt x="174" y="225"/>
                    <a:pt x="161" y="226"/>
                    <a:pt x="153" y="219"/>
                  </a:cubicBezTo>
                  <a:cubicBezTo>
                    <a:pt x="102" y="177"/>
                    <a:pt x="52" y="133"/>
                    <a:pt x="0" y="88"/>
                  </a:cubicBezTo>
                  <a:cubicBezTo>
                    <a:pt x="15" y="79"/>
                    <a:pt x="28" y="70"/>
                    <a:pt x="44" y="60"/>
                  </a:cubicBezTo>
                  <a:cubicBezTo>
                    <a:pt x="31" y="54"/>
                    <a:pt x="20" y="50"/>
                    <a:pt x="7" y="44"/>
                  </a:cubicBezTo>
                  <a:cubicBezTo>
                    <a:pt x="26" y="29"/>
                    <a:pt x="44" y="15"/>
                    <a:pt x="65" y="0"/>
                  </a:cubicBezTo>
                  <a:close/>
                </a:path>
              </a:pathLst>
            </a:custGeom>
            <a:solidFill>
              <a:srgbClr val="EB5F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8" name="Freeform 11"/>
            <p:cNvSpPr>
              <a:spLocks/>
            </p:cNvSpPr>
            <p:nvPr/>
          </p:nvSpPr>
          <p:spPr bwMode="auto">
            <a:xfrm>
              <a:off x="1895475" y="2843213"/>
              <a:ext cx="149225" cy="252413"/>
            </a:xfrm>
            <a:custGeom>
              <a:avLst/>
              <a:gdLst>
                <a:gd name="T0" fmla="*/ 33 w 95"/>
                <a:gd name="T1" fmla="*/ 0 h 161"/>
                <a:gd name="T2" fmla="*/ 92 w 95"/>
                <a:gd name="T3" fmla="*/ 78 h 161"/>
                <a:gd name="T4" fmla="*/ 92 w 95"/>
                <a:gd name="T5" fmla="*/ 95 h 161"/>
                <a:gd name="T6" fmla="*/ 30 w 95"/>
                <a:gd name="T7" fmla="*/ 161 h 161"/>
                <a:gd name="T8" fmla="*/ 1 w 95"/>
                <a:gd name="T9" fmla="*/ 63 h 161"/>
                <a:gd name="T10" fmla="*/ 8 w 95"/>
                <a:gd name="T11" fmla="*/ 42 h 161"/>
                <a:gd name="T12" fmla="*/ 33 w 95"/>
                <a:gd name="T13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5" h="161">
                  <a:moveTo>
                    <a:pt x="33" y="0"/>
                  </a:moveTo>
                  <a:cubicBezTo>
                    <a:pt x="54" y="28"/>
                    <a:pt x="74" y="53"/>
                    <a:pt x="92" y="78"/>
                  </a:cubicBezTo>
                  <a:cubicBezTo>
                    <a:pt x="95" y="82"/>
                    <a:pt x="95" y="92"/>
                    <a:pt x="92" y="95"/>
                  </a:cubicBezTo>
                  <a:cubicBezTo>
                    <a:pt x="72" y="117"/>
                    <a:pt x="52" y="138"/>
                    <a:pt x="30" y="161"/>
                  </a:cubicBezTo>
                  <a:cubicBezTo>
                    <a:pt x="20" y="127"/>
                    <a:pt x="9" y="95"/>
                    <a:pt x="1" y="63"/>
                  </a:cubicBezTo>
                  <a:cubicBezTo>
                    <a:pt x="0" y="57"/>
                    <a:pt x="5" y="48"/>
                    <a:pt x="8" y="42"/>
                  </a:cubicBezTo>
                  <a:cubicBezTo>
                    <a:pt x="15" y="28"/>
                    <a:pt x="24" y="16"/>
                    <a:pt x="33" y="0"/>
                  </a:cubicBezTo>
                  <a:close/>
                </a:path>
              </a:pathLst>
            </a:custGeom>
            <a:solidFill>
              <a:srgbClr val="EB5F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9" name="Freeform 12"/>
            <p:cNvSpPr>
              <a:spLocks/>
            </p:cNvSpPr>
            <p:nvPr/>
          </p:nvSpPr>
          <p:spPr bwMode="auto">
            <a:xfrm>
              <a:off x="2111375" y="2844800"/>
              <a:ext cx="147637" cy="250825"/>
            </a:xfrm>
            <a:custGeom>
              <a:avLst/>
              <a:gdLst>
                <a:gd name="T0" fmla="*/ 64 w 94"/>
                <a:gd name="T1" fmla="*/ 160 h 160"/>
                <a:gd name="T2" fmla="*/ 2 w 94"/>
                <a:gd name="T3" fmla="*/ 94 h 160"/>
                <a:gd name="T4" fmla="*/ 3 w 94"/>
                <a:gd name="T5" fmla="*/ 77 h 160"/>
                <a:gd name="T6" fmla="*/ 62 w 94"/>
                <a:gd name="T7" fmla="*/ 0 h 160"/>
                <a:gd name="T8" fmla="*/ 92 w 94"/>
                <a:gd name="T9" fmla="*/ 52 h 160"/>
                <a:gd name="T10" fmla="*/ 92 w 94"/>
                <a:gd name="T11" fmla="*/ 67 h 160"/>
                <a:gd name="T12" fmla="*/ 64 w 94"/>
                <a:gd name="T13" fmla="*/ 16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4" h="160">
                  <a:moveTo>
                    <a:pt x="64" y="160"/>
                  </a:moveTo>
                  <a:cubicBezTo>
                    <a:pt x="42" y="136"/>
                    <a:pt x="22" y="115"/>
                    <a:pt x="2" y="94"/>
                  </a:cubicBezTo>
                  <a:cubicBezTo>
                    <a:pt x="0" y="90"/>
                    <a:pt x="0" y="81"/>
                    <a:pt x="3" y="77"/>
                  </a:cubicBezTo>
                  <a:cubicBezTo>
                    <a:pt x="21" y="52"/>
                    <a:pt x="40" y="27"/>
                    <a:pt x="62" y="0"/>
                  </a:cubicBezTo>
                  <a:cubicBezTo>
                    <a:pt x="73" y="18"/>
                    <a:pt x="83" y="35"/>
                    <a:pt x="92" y="52"/>
                  </a:cubicBezTo>
                  <a:cubicBezTo>
                    <a:pt x="94" y="56"/>
                    <a:pt x="93" y="63"/>
                    <a:pt x="92" y="67"/>
                  </a:cubicBezTo>
                  <a:cubicBezTo>
                    <a:pt x="83" y="97"/>
                    <a:pt x="74" y="127"/>
                    <a:pt x="64" y="160"/>
                  </a:cubicBezTo>
                  <a:close/>
                </a:path>
              </a:pathLst>
            </a:custGeom>
            <a:solidFill>
              <a:srgbClr val="EB5F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0" name="Freeform 13"/>
            <p:cNvSpPr>
              <a:spLocks/>
            </p:cNvSpPr>
            <p:nvPr/>
          </p:nvSpPr>
          <p:spPr bwMode="auto">
            <a:xfrm>
              <a:off x="2033588" y="3079750"/>
              <a:ext cx="88900" cy="150813"/>
            </a:xfrm>
            <a:custGeom>
              <a:avLst/>
              <a:gdLst>
                <a:gd name="T0" fmla="*/ 28 w 57"/>
                <a:gd name="T1" fmla="*/ 96 h 96"/>
                <a:gd name="T2" fmla="*/ 4 w 57"/>
                <a:gd name="T3" fmla="*/ 20 h 96"/>
                <a:gd name="T4" fmla="*/ 31 w 57"/>
                <a:gd name="T5" fmla="*/ 4 h 96"/>
                <a:gd name="T6" fmla="*/ 53 w 57"/>
                <a:gd name="T7" fmla="*/ 22 h 96"/>
                <a:gd name="T8" fmla="*/ 28 w 57"/>
                <a:gd name="T9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96">
                  <a:moveTo>
                    <a:pt x="28" y="96"/>
                  </a:moveTo>
                  <a:cubicBezTo>
                    <a:pt x="13" y="70"/>
                    <a:pt x="0" y="49"/>
                    <a:pt x="4" y="20"/>
                  </a:cubicBezTo>
                  <a:cubicBezTo>
                    <a:pt x="7" y="0"/>
                    <a:pt x="19" y="5"/>
                    <a:pt x="31" y="4"/>
                  </a:cubicBezTo>
                  <a:cubicBezTo>
                    <a:pt x="44" y="3"/>
                    <a:pt x="50" y="6"/>
                    <a:pt x="53" y="22"/>
                  </a:cubicBezTo>
                  <a:cubicBezTo>
                    <a:pt x="57" y="51"/>
                    <a:pt x="40" y="70"/>
                    <a:pt x="28" y="96"/>
                  </a:cubicBezTo>
                  <a:close/>
                </a:path>
              </a:pathLst>
            </a:custGeom>
            <a:solidFill>
              <a:srgbClr val="EB5F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1" name="Freeform 14"/>
            <p:cNvSpPr>
              <a:spLocks/>
            </p:cNvSpPr>
            <p:nvPr/>
          </p:nvSpPr>
          <p:spPr bwMode="auto">
            <a:xfrm>
              <a:off x="2024063" y="2989263"/>
              <a:ext cx="106362" cy="79375"/>
            </a:xfrm>
            <a:custGeom>
              <a:avLst/>
              <a:gdLst>
                <a:gd name="T0" fmla="*/ 34 w 68"/>
                <a:gd name="T1" fmla="*/ 0 h 51"/>
                <a:gd name="T2" fmla="*/ 53 w 68"/>
                <a:gd name="T3" fmla="*/ 44 h 51"/>
                <a:gd name="T4" fmla="*/ 15 w 68"/>
                <a:gd name="T5" fmla="*/ 45 h 51"/>
                <a:gd name="T6" fmla="*/ 34 w 68"/>
                <a:gd name="T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8" h="51">
                  <a:moveTo>
                    <a:pt x="34" y="0"/>
                  </a:moveTo>
                  <a:cubicBezTo>
                    <a:pt x="63" y="24"/>
                    <a:pt x="68" y="34"/>
                    <a:pt x="53" y="44"/>
                  </a:cubicBezTo>
                  <a:cubicBezTo>
                    <a:pt x="44" y="50"/>
                    <a:pt x="25" y="51"/>
                    <a:pt x="15" y="45"/>
                  </a:cubicBezTo>
                  <a:cubicBezTo>
                    <a:pt x="0" y="36"/>
                    <a:pt x="4" y="26"/>
                    <a:pt x="34" y="0"/>
                  </a:cubicBezTo>
                  <a:close/>
                </a:path>
              </a:pathLst>
            </a:custGeom>
            <a:solidFill>
              <a:srgbClr val="EB5F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46" name="Google Shape;137;p22"/>
          <p:cNvSpPr txBox="1">
            <a:spLocks/>
          </p:cNvSpPr>
          <p:nvPr/>
        </p:nvSpPr>
        <p:spPr>
          <a:xfrm>
            <a:off x="3429953" y="3500373"/>
            <a:ext cx="2246149" cy="1778763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457200" lvl="0" indent="-35560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 panose="020B0604020202020204" pitchFamily="34" charset="0"/>
              <a:buChar char="▸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lvl="1" indent="-355600" algn="l" defTabSz="6858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Arial" panose="020B0604020202020204" pitchFamily="34" charset="0"/>
              <a:buChar char="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lvl="2" indent="-355600" algn="l" defTabSz="6858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Arial" panose="020B0604020202020204" pitchFamily="34" charset="0"/>
              <a:buChar char="■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lvl="3" indent="-355600" algn="l" defTabSz="6858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Arial" panose="020B0604020202020204" pitchFamily="34" charset="0"/>
              <a:buChar char="●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86000" lvl="4" indent="-355600" algn="l" defTabSz="6858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Arial" panose="020B0604020202020204" pitchFamily="34" charset="0"/>
              <a:buChar char="○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lvl="5" indent="-355600" algn="l" defTabSz="6858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Arial" panose="020B0604020202020204" pitchFamily="34" charset="0"/>
              <a:buChar char="■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00" lvl="6" indent="-355600" algn="l" defTabSz="6858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Arial" panose="020B0604020202020204" pitchFamily="34" charset="0"/>
              <a:buChar char="●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600" lvl="7" indent="-355600" algn="l" defTabSz="6858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Arial" panose="020B0604020202020204" pitchFamily="34" charset="0"/>
              <a:buChar char="○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14800" lvl="8" indent="-355600" algn="l" defTabSz="6858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ts val="2000"/>
              <a:buFont typeface="Arial" panose="020B0604020202020204" pitchFamily="34" charset="0"/>
              <a:buChar char="■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600"/>
              </a:spcAft>
              <a:buClrTx/>
              <a:buFont typeface="Arial" panose="020B0604020202020204" pitchFamily="34" charset="0"/>
              <a:buNone/>
            </a:pPr>
            <a:r>
              <a:rPr lang="en-US" sz="1600"/>
              <a:t>A complex idea can be conveyed with just a single still image, namely making it possible to absorb large amounts of data quickly.</a:t>
            </a:r>
            <a:endParaRPr lang="en-US" sz="1600" dirty="0"/>
          </a:p>
        </p:txBody>
      </p:sp>
      <p:grpSp>
        <p:nvGrpSpPr>
          <p:cNvPr id="47" name="Grupo 46"/>
          <p:cNvGrpSpPr/>
          <p:nvPr/>
        </p:nvGrpSpPr>
        <p:grpSpPr>
          <a:xfrm>
            <a:off x="3940013" y="1955800"/>
            <a:ext cx="1039812" cy="1433513"/>
            <a:chOff x="1555751" y="1955800"/>
            <a:chExt cx="1039812" cy="1433513"/>
          </a:xfrm>
          <a:solidFill>
            <a:srgbClr val="41719C"/>
          </a:solidFill>
        </p:grpSpPr>
        <p:sp>
          <p:nvSpPr>
            <p:cNvPr id="48" name="Freeform 5"/>
            <p:cNvSpPr>
              <a:spLocks noEditPoints="1"/>
            </p:cNvSpPr>
            <p:nvPr/>
          </p:nvSpPr>
          <p:spPr bwMode="auto">
            <a:xfrm>
              <a:off x="1712913" y="1955800"/>
              <a:ext cx="733425" cy="493713"/>
            </a:xfrm>
            <a:custGeom>
              <a:avLst/>
              <a:gdLst>
                <a:gd name="T0" fmla="*/ 233 w 469"/>
                <a:gd name="T1" fmla="*/ 316 h 316"/>
                <a:gd name="T2" fmla="*/ 98 w 469"/>
                <a:gd name="T3" fmla="*/ 291 h 316"/>
                <a:gd name="T4" fmla="*/ 43 w 469"/>
                <a:gd name="T5" fmla="*/ 211 h 316"/>
                <a:gd name="T6" fmla="*/ 26 w 469"/>
                <a:gd name="T7" fmla="*/ 170 h 316"/>
                <a:gd name="T8" fmla="*/ 17 w 469"/>
                <a:gd name="T9" fmla="*/ 103 h 316"/>
                <a:gd name="T10" fmla="*/ 122 w 469"/>
                <a:gd name="T11" fmla="*/ 31 h 316"/>
                <a:gd name="T12" fmla="*/ 386 w 469"/>
                <a:gd name="T13" fmla="*/ 50 h 316"/>
                <a:gd name="T14" fmla="*/ 445 w 469"/>
                <a:gd name="T15" fmla="*/ 100 h 316"/>
                <a:gd name="T16" fmla="*/ 437 w 469"/>
                <a:gd name="T17" fmla="*/ 173 h 316"/>
                <a:gd name="T18" fmla="*/ 422 w 469"/>
                <a:gd name="T19" fmla="*/ 207 h 316"/>
                <a:gd name="T20" fmla="*/ 358 w 469"/>
                <a:gd name="T21" fmla="*/ 295 h 316"/>
                <a:gd name="T22" fmla="*/ 304 w 469"/>
                <a:gd name="T23" fmla="*/ 309 h 316"/>
                <a:gd name="T24" fmla="*/ 233 w 469"/>
                <a:gd name="T25" fmla="*/ 316 h 316"/>
                <a:gd name="T26" fmla="*/ 203 w 469"/>
                <a:gd name="T27" fmla="*/ 177 h 316"/>
                <a:gd name="T28" fmla="*/ 201 w 469"/>
                <a:gd name="T29" fmla="*/ 241 h 316"/>
                <a:gd name="T30" fmla="*/ 74 w 469"/>
                <a:gd name="T31" fmla="*/ 241 h 316"/>
                <a:gd name="T32" fmla="*/ 392 w 469"/>
                <a:gd name="T33" fmla="*/ 241 h 316"/>
                <a:gd name="T34" fmla="*/ 264 w 469"/>
                <a:gd name="T35" fmla="*/ 241 h 316"/>
                <a:gd name="T36" fmla="*/ 262 w 469"/>
                <a:gd name="T37" fmla="*/ 177 h 316"/>
                <a:gd name="T38" fmla="*/ 390 w 469"/>
                <a:gd name="T39" fmla="*/ 177 h 316"/>
                <a:gd name="T40" fmla="*/ 81 w 469"/>
                <a:gd name="T41" fmla="*/ 177 h 316"/>
                <a:gd name="T42" fmla="*/ 203 w 469"/>
                <a:gd name="T43" fmla="*/ 177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69" h="316">
                  <a:moveTo>
                    <a:pt x="233" y="316"/>
                  </a:moveTo>
                  <a:cubicBezTo>
                    <a:pt x="187" y="315"/>
                    <a:pt x="141" y="309"/>
                    <a:pt x="98" y="291"/>
                  </a:cubicBezTo>
                  <a:cubicBezTo>
                    <a:pt x="54" y="274"/>
                    <a:pt x="42" y="257"/>
                    <a:pt x="43" y="211"/>
                  </a:cubicBezTo>
                  <a:cubicBezTo>
                    <a:pt x="44" y="193"/>
                    <a:pt x="41" y="181"/>
                    <a:pt x="26" y="170"/>
                  </a:cubicBezTo>
                  <a:cubicBezTo>
                    <a:pt x="2" y="153"/>
                    <a:pt x="0" y="128"/>
                    <a:pt x="17" y="103"/>
                  </a:cubicBezTo>
                  <a:cubicBezTo>
                    <a:pt x="43" y="66"/>
                    <a:pt x="81" y="45"/>
                    <a:pt x="122" y="31"/>
                  </a:cubicBezTo>
                  <a:cubicBezTo>
                    <a:pt x="212" y="0"/>
                    <a:pt x="302" y="4"/>
                    <a:pt x="386" y="50"/>
                  </a:cubicBezTo>
                  <a:cubicBezTo>
                    <a:pt x="408" y="63"/>
                    <a:pt x="428" y="81"/>
                    <a:pt x="445" y="100"/>
                  </a:cubicBezTo>
                  <a:cubicBezTo>
                    <a:pt x="469" y="126"/>
                    <a:pt x="465" y="152"/>
                    <a:pt x="437" y="173"/>
                  </a:cubicBezTo>
                  <a:cubicBezTo>
                    <a:pt x="425" y="183"/>
                    <a:pt x="421" y="193"/>
                    <a:pt x="422" y="207"/>
                  </a:cubicBezTo>
                  <a:cubicBezTo>
                    <a:pt x="422" y="262"/>
                    <a:pt x="410" y="278"/>
                    <a:pt x="358" y="295"/>
                  </a:cubicBezTo>
                  <a:cubicBezTo>
                    <a:pt x="341" y="301"/>
                    <a:pt x="323" y="306"/>
                    <a:pt x="304" y="309"/>
                  </a:cubicBezTo>
                  <a:cubicBezTo>
                    <a:pt x="281" y="313"/>
                    <a:pt x="257" y="314"/>
                    <a:pt x="233" y="316"/>
                  </a:cubicBezTo>
                  <a:close/>
                  <a:moveTo>
                    <a:pt x="203" y="177"/>
                  </a:moveTo>
                  <a:cubicBezTo>
                    <a:pt x="185" y="198"/>
                    <a:pt x="185" y="219"/>
                    <a:pt x="201" y="241"/>
                  </a:cubicBezTo>
                  <a:cubicBezTo>
                    <a:pt x="158" y="241"/>
                    <a:pt x="116" y="241"/>
                    <a:pt x="74" y="241"/>
                  </a:cubicBezTo>
                  <a:cubicBezTo>
                    <a:pt x="144" y="273"/>
                    <a:pt x="331" y="272"/>
                    <a:pt x="392" y="241"/>
                  </a:cubicBezTo>
                  <a:cubicBezTo>
                    <a:pt x="351" y="241"/>
                    <a:pt x="308" y="241"/>
                    <a:pt x="264" y="241"/>
                  </a:cubicBezTo>
                  <a:cubicBezTo>
                    <a:pt x="281" y="219"/>
                    <a:pt x="280" y="197"/>
                    <a:pt x="262" y="177"/>
                  </a:cubicBezTo>
                  <a:cubicBezTo>
                    <a:pt x="305" y="177"/>
                    <a:pt x="347" y="177"/>
                    <a:pt x="390" y="177"/>
                  </a:cubicBezTo>
                  <a:cubicBezTo>
                    <a:pt x="317" y="143"/>
                    <a:pt x="112" y="150"/>
                    <a:pt x="81" y="177"/>
                  </a:cubicBezTo>
                  <a:cubicBezTo>
                    <a:pt x="119" y="177"/>
                    <a:pt x="160" y="177"/>
                    <a:pt x="203" y="1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9" name="Freeform 6"/>
            <p:cNvSpPr>
              <a:spLocks/>
            </p:cNvSpPr>
            <p:nvPr/>
          </p:nvSpPr>
          <p:spPr bwMode="auto">
            <a:xfrm>
              <a:off x="1555751" y="3022600"/>
              <a:ext cx="508000" cy="366713"/>
            </a:xfrm>
            <a:custGeom>
              <a:avLst/>
              <a:gdLst>
                <a:gd name="T0" fmla="*/ 148 w 324"/>
                <a:gd name="T1" fmla="*/ 18 h 235"/>
                <a:gd name="T2" fmla="*/ 115 w 324"/>
                <a:gd name="T3" fmla="*/ 40 h 235"/>
                <a:gd name="T4" fmla="*/ 147 w 324"/>
                <a:gd name="T5" fmla="*/ 68 h 235"/>
                <a:gd name="T6" fmla="*/ 269 w 324"/>
                <a:gd name="T7" fmla="*/ 174 h 235"/>
                <a:gd name="T8" fmla="*/ 324 w 324"/>
                <a:gd name="T9" fmla="*/ 195 h 235"/>
                <a:gd name="T10" fmla="*/ 324 w 324"/>
                <a:gd name="T11" fmla="*/ 235 h 235"/>
                <a:gd name="T12" fmla="*/ 6 w 324"/>
                <a:gd name="T13" fmla="*/ 235 h 235"/>
                <a:gd name="T14" fmla="*/ 22 w 324"/>
                <a:gd name="T15" fmla="*/ 77 h 235"/>
                <a:gd name="T16" fmla="*/ 49 w 324"/>
                <a:gd name="T17" fmla="*/ 46 h 235"/>
                <a:gd name="T18" fmla="*/ 90 w 324"/>
                <a:gd name="T19" fmla="*/ 18 h 235"/>
                <a:gd name="T20" fmla="*/ 148 w 324"/>
                <a:gd name="T21" fmla="*/ 18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4" h="235">
                  <a:moveTo>
                    <a:pt x="148" y="18"/>
                  </a:moveTo>
                  <a:cubicBezTo>
                    <a:pt x="137" y="25"/>
                    <a:pt x="127" y="32"/>
                    <a:pt x="115" y="40"/>
                  </a:cubicBezTo>
                  <a:cubicBezTo>
                    <a:pt x="126" y="50"/>
                    <a:pt x="136" y="59"/>
                    <a:pt x="147" y="68"/>
                  </a:cubicBezTo>
                  <a:cubicBezTo>
                    <a:pt x="187" y="103"/>
                    <a:pt x="228" y="138"/>
                    <a:pt x="269" y="174"/>
                  </a:cubicBezTo>
                  <a:cubicBezTo>
                    <a:pt x="284" y="188"/>
                    <a:pt x="299" y="202"/>
                    <a:pt x="324" y="195"/>
                  </a:cubicBezTo>
                  <a:cubicBezTo>
                    <a:pt x="324" y="210"/>
                    <a:pt x="324" y="222"/>
                    <a:pt x="324" y="235"/>
                  </a:cubicBezTo>
                  <a:cubicBezTo>
                    <a:pt x="218" y="235"/>
                    <a:pt x="113" y="235"/>
                    <a:pt x="6" y="235"/>
                  </a:cubicBezTo>
                  <a:cubicBezTo>
                    <a:pt x="5" y="182"/>
                    <a:pt x="0" y="128"/>
                    <a:pt x="22" y="77"/>
                  </a:cubicBezTo>
                  <a:cubicBezTo>
                    <a:pt x="27" y="65"/>
                    <a:pt x="39" y="55"/>
                    <a:pt x="49" y="46"/>
                  </a:cubicBezTo>
                  <a:cubicBezTo>
                    <a:pt x="62" y="35"/>
                    <a:pt x="76" y="27"/>
                    <a:pt x="90" y="18"/>
                  </a:cubicBezTo>
                  <a:cubicBezTo>
                    <a:pt x="117" y="0"/>
                    <a:pt x="117" y="1"/>
                    <a:pt x="148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0" name="Freeform 7"/>
            <p:cNvSpPr>
              <a:spLocks noEditPoints="1"/>
            </p:cNvSpPr>
            <p:nvPr/>
          </p:nvSpPr>
          <p:spPr bwMode="auto">
            <a:xfrm>
              <a:off x="2090738" y="3036888"/>
              <a:ext cx="504825" cy="352425"/>
            </a:xfrm>
            <a:custGeom>
              <a:avLst/>
              <a:gdLst>
                <a:gd name="T0" fmla="*/ 207 w 322"/>
                <a:gd name="T1" fmla="*/ 40 h 226"/>
                <a:gd name="T2" fmla="*/ 177 w 322"/>
                <a:gd name="T3" fmla="*/ 14 h 226"/>
                <a:gd name="T4" fmla="*/ 178 w 322"/>
                <a:gd name="T5" fmla="*/ 9 h 226"/>
                <a:gd name="T6" fmla="*/ 236 w 322"/>
                <a:gd name="T7" fmla="*/ 8 h 226"/>
                <a:gd name="T8" fmla="*/ 310 w 322"/>
                <a:gd name="T9" fmla="*/ 91 h 226"/>
                <a:gd name="T10" fmla="*/ 322 w 322"/>
                <a:gd name="T11" fmla="*/ 226 h 226"/>
                <a:gd name="T12" fmla="*/ 0 w 322"/>
                <a:gd name="T13" fmla="*/ 226 h 226"/>
                <a:gd name="T14" fmla="*/ 0 w 322"/>
                <a:gd name="T15" fmla="*/ 187 h 226"/>
                <a:gd name="T16" fmla="*/ 74 w 322"/>
                <a:gd name="T17" fmla="*/ 151 h 226"/>
                <a:gd name="T18" fmla="*/ 185 w 322"/>
                <a:gd name="T19" fmla="*/ 59 h 226"/>
                <a:gd name="T20" fmla="*/ 207 w 322"/>
                <a:gd name="T21" fmla="*/ 40 h 226"/>
                <a:gd name="T22" fmla="*/ 100 w 322"/>
                <a:gd name="T23" fmla="*/ 213 h 226"/>
                <a:gd name="T24" fmla="*/ 214 w 322"/>
                <a:gd name="T25" fmla="*/ 213 h 226"/>
                <a:gd name="T26" fmla="*/ 214 w 322"/>
                <a:gd name="T27" fmla="*/ 150 h 226"/>
                <a:gd name="T28" fmla="*/ 100 w 322"/>
                <a:gd name="T29" fmla="*/ 150 h 226"/>
                <a:gd name="T30" fmla="*/ 100 w 322"/>
                <a:gd name="T31" fmla="*/ 213 h 226"/>
                <a:gd name="T32" fmla="*/ 210 w 322"/>
                <a:gd name="T33" fmla="*/ 141 h 226"/>
                <a:gd name="T34" fmla="*/ 104 w 322"/>
                <a:gd name="T35" fmla="*/ 141 h 226"/>
                <a:gd name="T36" fmla="*/ 210 w 322"/>
                <a:gd name="T37" fmla="*/ 141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22" h="226">
                  <a:moveTo>
                    <a:pt x="207" y="40"/>
                  </a:moveTo>
                  <a:cubicBezTo>
                    <a:pt x="196" y="30"/>
                    <a:pt x="187" y="22"/>
                    <a:pt x="177" y="14"/>
                  </a:cubicBezTo>
                  <a:cubicBezTo>
                    <a:pt x="177" y="13"/>
                    <a:pt x="177" y="11"/>
                    <a:pt x="178" y="9"/>
                  </a:cubicBezTo>
                  <a:cubicBezTo>
                    <a:pt x="197" y="8"/>
                    <a:pt x="221" y="0"/>
                    <a:pt x="236" y="8"/>
                  </a:cubicBezTo>
                  <a:cubicBezTo>
                    <a:pt x="270" y="26"/>
                    <a:pt x="304" y="49"/>
                    <a:pt x="310" y="91"/>
                  </a:cubicBezTo>
                  <a:cubicBezTo>
                    <a:pt x="317" y="135"/>
                    <a:pt x="318" y="180"/>
                    <a:pt x="322" y="226"/>
                  </a:cubicBezTo>
                  <a:cubicBezTo>
                    <a:pt x="212" y="226"/>
                    <a:pt x="107" y="226"/>
                    <a:pt x="0" y="226"/>
                  </a:cubicBezTo>
                  <a:cubicBezTo>
                    <a:pt x="0" y="214"/>
                    <a:pt x="0" y="202"/>
                    <a:pt x="0" y="187"/>
                  </a:cubicBezTo>
                  <a:cubicBezTo>
                    <a:pt x="34" y="195"/>
                    <a:pt x="52" y="169"/>
                    <a:pt x="74" y="151"/>
                  </a:cubicBezTo>
                  <a:cubicBezTo>
                    <a:pt x="111" y="120"/>
                    <a:pt x="148" y="90"/>
                    <a:pt x="185" y="59"/>
                  </a:cubicBezTo>
                  <a:cubicBezTo>
                    <a:pt x="192" y="53"/>
                    <a:pt x="199" y="47"/>
                    <a:pt x="207" y="40"/>
                  </a:cubicBezTo>
                  <a:close/>
                  <a:moveTo>
                    <a:pt x="100" y="213"/>
                  </a:moveTo>
                  <a:cubicBezTo>
                    <a:pt x="139" y="213"/>
                    <a:pt x="177" y="213"/>
                    <a:pt x="214" y="213"/>
                  </a:cubicBezTo>
                  <a:cubicBezTo>
                    <a:pt x="214" y="193"/>
                    <a:pt x="214" y="175"/>
                    <a:pt x="214" y="150"/>
                  </a:cubicBezTo>
                  <a:cubicBezTo>
                    <a:pt x="176" y="184"/>
                    <a:pt x="138" y="187"/>
                    <a:pt x="100" y="150"/>
                  </a:cubicBezTo>
                  <a:cubicBezTo>
                    <a:pt x="100" y="175"/>
                    <a:pt x="100" y="193"/>
                    <a:pt x="100" y="213"/>
                  </a:cubicBezTo>
                  <a:close/>
                  <a:moveTo>
                    <a:pt x="210" y="141"/>
                  </a:moveTo>
                  <a:cubicBezTo>
                    <a:pt x="173" y="141"/>
                    <a:pt x="139" y="141"/>
                    <a:pt x="104" y="141"/>
                  </a:cubicBezTo>
                  <a:cubicBezTo>
                    <a:pt x="144" y="175"/>
                    <a:pt x="160" y="175"/>
                    <a:pt x="210" y="14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1" name="Freeform 8"/>
            <p:cNvSpPr>
              <a:spLocks noEditPoints="1"/>
            </p:cNvSpPr>
            <p:nvPr/>
          </p:nvSpPr>
          <p:spPr bwMode="auto">
            <a:xfrm>
              <a:off x="1752600" y="2413000"/>
              <a:ext cx="646112" cy="474663"/>
            </a:xfrm>
            <a:custGeom>
              <a:avLst/>
              <a:gdLst>
                <a:gd name="T0" fmla="*/ 35 w 412"/>
                <a:gd name="T1" fmla="*/ 15 h 304"/>
                <a:gd name="T2" fmla="*/ 36 w 412"/>
                <a:gd name="T3" fmla="*/ 0 h 304"/>
                <a:gd name="T4" fmla="*/ 375 w 412"/>
                <a:gd name="T5" fmla="*/ 2 h 304"/>
                <a:gd name="T6" fmla="*/ 392 w 412"/>
                <a:gd name="T7" fmla="*/ 16 h 304"/>
                <a:gd name="T8" fmla="*/ 407 w 412"/>
                <a:gd name="T9" fmla="*/ 35 h 304"/>
                <a:gd name="T10" fmla="*/ 383 w 412"/>
                <a:gd name="T11" fmla="*/ 110 h 304"/>
                <a:gd name="T12" fmla="*/ 371 w 412"/>
                <a:gd name="T13" fmla="*/ 129 h 304"/>
                <a:gd name="T14" fmla="*/ 295 w 412"/>
                <a:gd name="T15" fmla="*/ 254 h 304"/>
                <a:gd name="T16" fmla="*/ 82 w 412"/>
                <a:gd name="T17" fmla="*/ 214 h 304"/>
                <a:gd name="T18" fmla="*/ 44 w 412"/>
                <a:gd name="T19" fmla="*/ 129 h 304"/>
                <a:gd name="T20" fmla="*/ 32 w 412"/>
                <a:gd name="T21" fmla="*/ 111 h 304"/>
                <a:gd name="T22" fmla="*/ 5 w 412"/>
                <a:gd name="T23" fmla="*/ 38 h 304"/>
                <a:gd name="T24" fmla="*/ 35 w 412"/>
                <a:gd name="T25" fmla="*/ 15 h 304"/>
                <a:gd name="T26" fmla="*/ 25 w 412"/>
                <a:gd name="T27" fmla="*/ 31 h 304"/>
                <a:gd name="T28" fmla="*/ 37 w 412"/>
                <a:gd name="T29" fmla="*/ 93 h 304"/>
                <a:gd name="T30" fmla="*/ 63 w 412"/>
                <a:gd name="T31" fmla="*/ 134 h 304"/>
                <a:gd name="T32" fmla="*/ 76 w 412"/>
                <a:gd name="T33" fmla="*/ 174 h 304"/>
                <a:gd name="T34" fmla="*/ 314 w 412"/>
                <a:gd name="T35" fmla="*/ 212 h 304"/>
                <a:gd name="T36" fmla="*/ 354 w 412"/>
                <a:gd name="T37" fmla="*/ 125 h 304"/>
                <a:gd name="T38" fmla="*/ 374 w 412"/>
                <a:gd name="T39" fmla="*/ 96 h 304"/>
                <a:gd name="T40" fmla="*/ 387 w 412"/>
                <a:gd name="T41" fmla="*/ 32 h 304"/>
                <a:gd name="T42" fmla="*/ 365 w 412"/>
                <a:gd name="T43" fmla="*/ 39 h 304"/>
                <a:gd name="T44" fmla="*/ 361 w 412"/>
                <a:gd name="T45" fmla="*/ 26 h 304"/>
                <a:gd name="T46" fmla="*/ 53 w 412"/>
                <a:gd name="T47" fmla="*/ 26 h 304"/>
                <a:gd name="T48" fmla="*/ 49 w 412"/>
                <a:gd name="T49" fmla="*/ 42 h 304"/>
                <a:gd name="T50" fmla="*/ 25 w 412"/>
                <a:gd name="T51" fmla="*/ 31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12" h="304">
                  <a:moveTo>
                    <a:pt x="35" y="15"/>
                  </a:moveTo>
                  <a:cubicBezTo>
                    <a:pt x="35" y="9"/>
                    <a:pt x="36" y="4"/>
                    <a:pt x="36" y="0"/>
                  </a:cubicBezTo>
                  <a:cubicBezTo>
                    <a:pt x="150" y="51"/>
                    <a:pt x="263" y="52"/>
                    <a:pt x="375" y="2"/>
                  </a:cubicBezTo>
                  <a:cubicBezTo>
                    <a:pt x="380" y="6"/>
                    <a:pt x="386" y="11"/>
                    <a:pt x="392" y="16"/>
                  </a:cubicBezTo>
                  <a:cubicBezTo>
                    <a:pt x="397" y="22"/>
                    <a:pt x="405" y="28"/>
                    <a:pt x="407" y="35"/>
                  </a:cubicBezTo>
                  <a:cubicBezTo>
                    <a:pt x="412" y="64"/>
                    <a:pt x="404" y="89"/>
                    <a:pt x="383" y="110"/>
                  </a:cubicBezTo>
                  <a:cubicBezTo>
                    <a:pt x="377" y="115"/>
                    <a:pt x="373" y="122"/>
                    <a:pt x="371" y="129"/>
                  </a:cubicBezTo>
                  <a:cubicBezTo>
                    <a:pt x="359" y="178"/>
                    <a:pt x="338" y="223"/>
                    <a:pt x="295" y="254"/>
                  </a:cubicBezTo>
                  <a:cubicBezTo>
                    <a:pt x="226" y="304"/>
                    <a:pt x="127" y="287"/>
                    <a:pt x="82" y="214"/>
                  </a:cubicBezTo>
                  <a:cubicBezTo>
                    <a:pt x="65" y="188"/>
                    <a:pt x="57" y="157"/>
                    <a:pt x="44" y="129"/>
                  </a:cubicBezTo>
                  <a:cubicBezTo>
                    <a:pt x="41" y="122"/>
                    <a:pt x="37" y="115"/>
                    <a:pt x="32" y="111"/>
                  </a:cubicBezTo>
                  <a:cubicBezTo>
                    <a:pt x="9" y="91"/>
                    <a:pt x="0" y="67"/>
                    <a:pt x="5" y="38"/>
                  </a:cubicBezTo>
                  <a:cubicBezTo>
                    <a:pt x="8" y="20"/>
                    <a:pt x="14" y="16"/>
                    <a:pt x="35" y="15"/>
                  </a:cubicBezTo>
                  <a:close/>
                  <a:moveTo>
                    <a:pt x="25" y="31"/>
                  </a:moveTo>
                  <a:cubicBezTo>
                    <a:pt x="16" y="52"/>
                    <a:pt x="20" y="85"/>
                    <a:pt x="37" y="93"/>
                  </a:cubicBezTo>
                  <a:cubicBezTo>
                    <a:pt x="57" y="102"/>
                    <a:pt x="58" y="118"/>
                    <a:pt x="63" y="134"/>
                  </a:cubicBezTo>
                  <a:cubicBezTo>
                    <a:pt x="67" y="147"/>
                    <a:pt x="70" y="161"/>
                    <a:pt x="76" y="174"/>
                  </a:cubicBezTo>
                  <a:cubicBezTo>
                    <a:pt x="120" y="279"/>
                    <a:pt x="245" y="300"/>
                    <a:pt x="314" y="212"/>
                  </a:cubicBezTo>
                  <a:cubicBezTo>
                    <a:pt x="333" y="188"/>
                    <a:pt x="343" y="155"/>
                    <a:pt x="354" y="125"/>
                  </a:cubicBezTo>
                  <a:cubicBezTo>
                    <a:pt x="359" y="113"/>
                    <a:pt x="360" y="103"/>
                    <a:pt x="374" y="96"/>
                  </a:cubicBezTo>
                  <a:cubicBezTo>
                    <a:pt x="392" y="86"/>
                    <a:pt x="398" y="51"/>
                    <a:pt x="387" y="32"/>
                  </a:cubicBezTo>
                  <a:cubicBezTo>
                    <a:pt x="380" y="34"/>
                    <a:pt x="372" y="37"/>
                    <a:pt x="365" y="39"/>
                  </a:cubicBezTo>
                  <a:cubicBezTo>
                    <a:pt x="363" y="34"/>
                    <a:pt x="362" y="30"/>
                    <a:pt x="361" y="26"/>
                  </a:cubicBezTo>
                  <a:cubicBezTo>
                    <a:pt x="257" y="64"/>
                    <a:pt x="155" y="63"/>
                    <a:pt x="53" y="26"/>
                  </a:cubicBezTo>
                  <a:cubicBezTo>
                    <a:pt x="52" y="31"/>
                    <a:pt x="51" y="36"/>
                    <a:pt x="49" y="42"/>
                  </a:cubicBezTo>
                  <a:cubicBezTo>
                    <a:pt x="41" y="38"/>
                    <a:pt x="34" y="35"/>
                    <a:pt x="25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2" name="Freeform 9"/>
            <p:cNvSpPr>
              <a:spLocks/>
            </p:cNvSpPr>
            <p:nvPr/>
          </p:nvSpPr>
          <p:spPr bwMode="auto">
            <a:xfrm>
              <a:off x="2085975" y="2946400"/>
              <a:ext cx="304800" cy="366713"/>
            </a:xfrm>
            <a:custGeom>
              <a:avLst/>
              <a:gdLst>
                <a:gd name="T0" fmla="*/ 124 w 194"/>
                <a:gd name="T1" fmla="*/ 0 h 234"/>
                <a:gd name="T2" fmla="*/ 194 w 194"/>
                <a:gd name="T3" fmla="*/ 50 h 234"/>
                <a:gd name="T4" fmla="*/ 143 w 194"/>
                <a:gd name="T5" fmla="*/ 60 h 234"/>
                <a:gd name="T6" fmla="*/ 191 w 194"/>
                <a:gd name="T7" fmla="*/ 100 h 234"/>
                <a:gd name="T8" fmla="*/ 172 w 194"/>
                <a:gd name="T9" fmla="*/ 110 h 234"/>
                <a:gd name="T10" fmla="*/ 45 w 194"/>
                <a:gd name="T11" fmla="*/ 216 h 234"/>
                <a:gd name="T12" fmla="*/ 1 w 194"/>
                <a:gd name="T13" fmla="*/ 234 h 234"/>
                <a:gd name="T14" fmla="*/ 57 w 194"/>
                <a:gd name="T15" fmla="*/ 91 h 234"/>
                <a:gd name="T16" fmla="*/ 86 w 194"/>
                <a:gd name="T17" fmla="*/ 128 h 234"/>
                <a:gd name="T18" fmla="*/ 124 w 194"/>
                <a:gd name="T19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4" h="234">
                  <a:moveTo>
                    <a:pt x="124" y="0"/>
                  </a:moveTo>
                  <a:cubicBezTo>
                    <a:pt x="147" y="17"/>
                    <a:pt x="169" y="32"/>
                    <a:pt x="194" y="50"/>
                  </a:cubicBezTo>
                  <a:cubicBezTo>
                    <a:pt x="176" y="53"/>
                    <a:pt x="161" y="56"/>
                    <a:pt x="143" y="60"/>
                  </a:cubicBezTo>
                  <a:cubicBezTo>
                    <a:pt x="159" y="73"/>
                    <a:pt x="172" y="84"/>
                    <a:pt x="191" y="100"/>
                  </a:cubicBezTo>
                  <a:cubicBezTo>
                    <a:pt x="184" y="104"/>
                    <a:pt x="177" y="106"/>
                    <a:pt x="172" y="110"/>
                  </a:cubicBezTo>
                  <a:cubicBezTo>
                    <a:pt x="130" y="145"/>
                    <a:pt x="88" y="182"/>
                    <a:pt x="45" y="216"/>
                  </a:cubicBezTo>
                  <a:cubicBezTo>
                    <a:pt x="34" y="224"/>
                    <a:pt x="19" y="227"/>
                    <a:pt x="1" y="234"/>
                  </a:cubicBezTo>
                  <a:cubicBezTo>
                    <a:pt x="0" y="175"/>
                    <a:pt x="39" y="139"/>
                    <a:pt x="57" y="91"/>
                  </a:cubicBezTo>
                  <a:cubicBezTo>
                    <a:pt x="67" y="104"/>
                    <a:pt x="75" y="114"/>
                    <a:pt x="86" y="128"/>
                  </a:cubicBezTo>
                  <a:cubicBezTo>
                    <a:pt x="100" y="82"/>
                    <a:pt x="111" y="43"/>
                    <a:pt x="1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3" name="Freeform 10"/>
            <p:cNvSpPr>
              <a:spLocks/>
            </p:cNvSpPr>
            <p:nvPr/>
          </p:nvSpPr>
          <p:spPr bwMode="auto">
            <a:xfrm>
              <a:off x="1773238" y="2949575"/>
              <a:ext cx="295275" cy="358775"/>
            </a:xfrm>
            <a:custGeom>
              <a:avLst/>
              <a:gdLst>
                <a:gd name="T0" fmla="*/ 65 w 188"/>
                <a:gd name="T1" fmla="*/ 0 h 229"/>
                <a:gd name="T2" fmla="*/ 101 w 188"/>
                <a:gd name="T3" fmla="*/ 124 h 229"/>
                <a:gd name="T4" fmla="*/ 130 w 188"/>
                <a:gd name="T5" fmla="*/ 87 h 229"/>
                <a:gd name="T6" fmla="*/ 188 w 188"/>
                <a:gd name="T7" fmla="*/ 229 h 229"/>
                <a:gd name="T8" fmla="*/ 153 w 188"/>
                <a:gd name="T9" fmla="*/ 219 h 229"/>
                <a:gd name="T10" fmla="*/ 0 w 188"/>
                <a:gd name="T11" fmla="*/ 88 h 229"/>
                <a:gd name="T12" fmla="*/ 44 w 188"/>
                <a:gd name="T13" fmla="*/ 60 h 229"/>
                <a:gd name="T14" fmla="*/ 7 w 188"/>
                <a:gd name="T15" fmla="*/ 44 h 229"/>
                <a:gd name="T16" fmla="*/ 65 w 188"/>
                <a:gd name="T17" fmla="*/ 0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8" h="229">
                  <a:moveTo>
                    <a:pt x="65" y="0"/>
                  </a:moveTo>
                  <a:cubicBezTo>
                    <a:pt x="77" y="41"/>
                    <a:pt x="88" y="80"/>
                    <a:pt x="101" y="124"/>
                  </a:cubicBezTo>
                  <a:cubicBezTo>
                    <a:pt x="111" y="112"/>
                    <a:pt x="119" y="101"/>
                    <a:pt x="130" y="87"/>
                  </a:cubicBezTo>
                  <a:cubicBezTo>
                    <a:pt x="151" y="137"/>
                    <a:pt x="184" y="173"/>
                    <a:pt x="188" y="229"/>
                  </a:cubicBezTo>
                  <a:cubicBezTo>
                    <a:pt x="174" y="225"/>
                    <a:pt x="161" y="226"/>
                    <a:pt x="153" y="219"/>
                  </a:cubicBezTo>
                  <a:cubicBezTo>
                    <a:pt x="102" y="177"/>
                    <a:pt x="52" y="133"/>
                    <a:pt x="0" y="88"/>
                  </a:cubicBezTo>
                  <a:cubicBezTo>
                    <a:pt x="15" y="79"/>
                    <a:pt x="28" y="70"/>
                    <a:pt x="44" y="60"/>
                  </a:cubicBezTo>
                  <a:cubicBezTo>
                    <a:pt x="31" y="54"/>
                    <a:pt x="20" y="50"/>
                    <a:pt x="7" y="44"/>
                  </a:cubicBezTo>
                  <a:cubicBezTo>
                    <a:pt x="26" y="29"/>
                    <a:pt x="44" y="15"/>
                    <a:pt x="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4" name="Freeform 11"/>
            <p:cNvSpPr>
              <a:spLocks/>
            </p:cNvSpPr>
            <p:nvPr/>
          </p:nvSpPr>
          <p:spPr bwMode="auto">
            <a:xfrm>
              <a:off x="1895475" y="2843213"/>
              <a:ext cx="149225" cy="252413"/>
            </a:xfrm>
            <a:custGeom>
              <a:avLst/>
              <a:gdLst>
                <a:gd name="T0" fmla="*/ 33 w 95"/>
                <a:gd name="T1" fmla="*/ 0 h 161"/>
                <a:gd name="T2" fmla="*/ 92 w 95"/>
                <a:gd name="T3" fmla="*/ 78 h 161"/>
                <a:gd name="T4" fmla="*/ 92 w 95"/>
                <a:gd name="T5" fmla="*/ 95 h 161"/>
                <a:gd name="T6" fmla="*/ 30 w 95"/>
                <a:gd name="T7" fmla="*/ 161 h 161"/>
                <a:gd name="T8" fmla="*/ 1 w 95"/>
                <a:gd name="T9" fmla="*/ 63 h 161"/>
                <a:gd name="T10" fmla="*/ 8 w 95"/>
                <a:gd name="T11" fmla="*/ 42 h 161"/>
                <a:gd name="T12" fmla="*/ 33 w 95"/>
                <a:gd name="T13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5" h="161">
                  <a:moveTo>
                    <a:pt x="33" y="0"/>
                  </a:moveTo>
                  <a:cubicBezTo>
                    <a:pt x="54" y="28"/>
                    <a:pt x="74" y="53"/>
                    <a:pt x="92" y="78"/>
                  </a:cubicBezTo>
                  <a:cubicBezTo>
                    <a:pt x="95" y="82"/>
                    <a:pt x="95" y="92"/>
                    <a:pt x="92" y="95"/>
                  </a:cubicBezTo>
                  <a:cubicBezTo>
                    <a:pt x="72" y="117"/>
                    <a:pt x="52" y="138"/>
                    <a:pt x="30" y="161"/>
                  </a:cubicBezTo>
                  <a:cubicBezTo>
                    <a:pt x="20" y="127"/>
                    <a:pt x="9" y="95"/>
                    <a:pt x="1" y="63"/>
                  </a:cubicBezTo>
                  <a:cubicBezTo>
                    <a:pt x="0" y="57"/>
                    <a:pt x="5" y="48"/>
                    <a:pt x="8" y="42"/>
                  </a:cubicBezTo>
                  <a:cubicBezTo>
                    <a:pt x="15" y="28"/>
                    <a:pt x="24" y="16"/>
                    <a:pt x="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5" name="Freeform 12"/>
            <p:cNvSpPr>
              <a:spLocks/>
            </p:cNvSpPr>
            <p:nvPr/>
          </p:nvSpPr>
          <p:spPr bwMode="auto">
            <a:xfrm>
              <a:off x="2111375" y="2844800"/>
              <a:ext cx="147637" cy="250825"/>
            </a:xfrm>
            <a:custGeom>
              <a:avLst/>
              <a:gdLst>
                <a:gd name="T0" fmla="*/ 64 w 94"/>
                <a:gd name="T1" fmla="*/ 160 h 160"/>
                <a:gd name="T2" fmla="*/ 2 w 94"/>
                <a:gd name="T3" fmla="*/ 94 h 160"/>
                <a:gd name="T4" fmla="*/ 3 w 94"/>
                <a:gd name="T5" fmla="*/ 77 h 160"/>
                <a:gd name="T6" fmla="*/ 62 w 94"/>
                <a:gd name="T7" fmla="*/ 0 h 160"/>
                <a:gd name="T8" fmla="*/ 92 w 94"/>
                <a:gd name="T9" fmla="*/ 52 h 160"/>
                <a:gd name="T10" fmla="*/ 92 w 94"/>
                <a:gd name="T11" fmla="*/ 67 h 160"/>
                <a:gd name="T12" fmla="*/ 64 w 94"/>
                <a:gd name="T13" fmla="*/ 16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4" h="160">
                  <a:moveTo>
                    <a:pt x="64" y="160"/>
                  </a:moveTo>
                  <a:cubicBezTo>
                    <a:pt x="42" y="136"/>
                    <a:pt x="22" y="115"/>
                    <a:pt x="2" y="94"/>
                  </a:cubicBezTo>
                  <a:cubicBezTo>
                    <a:pt x="0" y="90"/>
                    <a:pt x="0" y="81"/>
                    <a:pt x="3" y="77"/>
                  </a:cubicBezTo>
                  <a:cubicBezTo>
                    <a:pt x="21" y="52"/>
                    <a:pt x="40" y="27"/>
                    <a:pt x="62" y="0"/>
                  </a:cubicBezTo>
                  <a:cubicBezTo>
                    <a:pt x="73" y="18"/>
                    <a:pt x="83" y="35"/>
                    <a:pt x="92" y="52"/>
                  </a:cubicBezTo>
                  <a:cubicBezTo>
                    <a:pt x="94" y="56"/>
                    <a:pt x="93" y="63"/>
                    <a:pt x="92" y="67"/>
                  </a:cubicBezTo>
                  <a:cubicBezTo>
                    <a:pt x="83" y="97"/>
                    <a:pt x="74" y="127"/>
                    <a:pt x="64" y="1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6" name="Freeform 13"/>
            <p:cNvSpPr>
              <a:spLocks/>
            </p:cNvSpPr>
            <p:nvPr/>
          </p:nvSpPr>
          <p:spPr bwMode="auto">
            <a:xfrm>
              <a:off x="2033588" y="3079750"/>
              <a:ext cx="88900" cy="150813"/>
            </a:xfrm>
            <a:custGeom>
              <a:avLst/>
              <a:gdLst>
                <a:gd name="T0" fmla="*/ 28 w 57"/>
                <a:gd name="T1" fmla="*/ 96 h 96"/>
                <a:gd name="T2" fmla="*/ 4 w 57"/>
                <a:gd name="T3" fmla="*/ 20 h 96"/>
                <a:gd name="T4" fmla="*/ 31 w 57"/>
                <a:gd name="T5" fmla="*/ 4 h 96"/>
                <a:gd name="T6" fmla="*/ 53 w 57"/>
                <a:gd name="T7" fmla="*/ 22 h 96"/>
                <a:gd name="T8" fmla="*/ 28 w 57"/>
                <a:gd name="T9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96">
                  <a:moveTo>
                    <a:pt x="28" y="96"/>
                  </a:moveTo>
                  <a:cubicBezTo>
                    <a:pt x="13" y="70"/>
                    <a:pt x="0" y="49"/>
                    <a:pt x="4" y="20"/>
                  </a:cubicBezTo>
                  <a:cubicBezTo>
                    <a:pt x="7" y="0"/>
                    <a:pt x="19" y="5"/>
                    <a:pt x="31" y="4"/>
                  </a:cubicBezTo>
                  <a:cubicBezTo>
                    <a:pt x="44" y="3"/>
                    <a:pt x="50" y="6"/>
                    <a:pt x="53" y="22"/>
                  </a:cubicBezTo>
                  <a:cubicBezTo>
                    <a:pt x="57" y="51"/>
                    <a:pt x="40" y="70"/>
                    <a:pt x="28" y="9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7" name="Freeform 14"/>
            <p:cNvSpPr>
              <a:spLocks/>
            </p:cNvSpPr>
            <p:nvPr/>
          </p:nvSpPr>
          <p:spPr bwMode="auto">
            <a:xfrm>
              <a:off x="2024063" y="2989263"/>
              <a:ext cx="106362" cy="79375"/>
            </a:xfrm>
            <a:custGeom>
              <a:avLst/>
              <a:gdLst>
                <a:gd name="T0" fmla="*/ 34 w 68"/>
                <a:gd name="T1" fmla="*/ 0 h 51"/>
                <a:gd name="T2" fmla="*/ 53 w 68"/>
                <a:gd name="T3" fmla="*/ 44 h 51"/>
                <a:gd name="T4" fmla="*/ 15 w 68"/>
                <a:gd name="T5" fmla="*/ 45 h 51"/>
                <a:gd name="T6" fmla="*/ 34 w 68"/>
                <a:gd name="T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8" h="51">
                  <a:moveTo>
                    <a:pt x="34" y="0"/>
                  </a:moveTo>
                  <a:cubicBezTo>
                    <a:pt x="63" y="24"/>
                    <a:pt x="68" y="34"/>
                    <a:pt x="53" y="44"/>
                  </a:cubicBezTo>
                  <a:cubicBezTo>
                    <a:pt x="44" y="50"/>
                    <a:pt x="25" y="51"/>
                    <a:pt x="15" y="45"/>
                  </a:cubicBezTo>
                  <a:cubicBezTo>
                    <a:pt x="0" y="36"/>
                    <a:pt x="4" y="26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58" name="Google Shape;137;p22"/>
          <p:cNvSpPr txBox="1">
            <a:spLocks/>
          </p:cNvSpPr>
          <p:nvPr/>
        </p:nvSpPr>
        <p:spPr>
          <a:xfrm>
            <a:off x="5814215" y="3440282"/>
            <a:ext cx="2246149" cy="1778763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457200" lvl="0" indent="-35560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 panose="020B0604020202020204" pitchFamily="34" charset="0"/>
              <a:buChar char="▸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lvl="1" indent="-355600" algn="l" defTabSz="6858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Arial" panose="020B0604020202020204" pitchFamily="34" charset="0"/>
              <a:buChar char="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lvl="2" indent="-355600" algn="l" defTabSz="6858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Arial" panose="020B0604020202020204" pitchFamily="34" charset="0"/>
              <a:buChar char="■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lvl="3" indent="-355600" algn="l" defTabSz="6858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Arial" panose="020B0604020202020204" pitchFamily="34" charset="0"/>
              <a:buChar char="●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86000" lvl="4" indent="-355600" algn="l" defTabSz="6858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Arial" panose="020B0604020202020204" pitchFamily="34" charset="0"/>
              <a:buChar char="○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lvl="5" indent="-355600" algn="l" defTabSz="6858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Arial" panose="020B0604020202020204" pitchFamily="34" charset="0"/>
              <a:buChar char="■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00" lvl="6" indent="-355600" algn="l" defTabSz="6858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Arial" panose="020B0604020202020204" pitchFamily="34" charset="0"/>
              <a:buChar char="●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600" lvl="7" indent="-355600" algn="l" defTabSz="6858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Arial" panose="020B0604020202020204" pitchFamily="34" charset="0"/>
              <a:buChar char="○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14800" lvl="8" indent="-355600" algn="l" defTabSz="6858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ts val="2000"/>
              <a:buFont typeface="Arial" panose="020B0604020202020204" pitchFamily="34" charset="0"/>
              <a:buChar char="■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600"/>
              </a:spcAft>
              <a:buClrTx/>
              <a:buFont typeface="Arial" panose="020B0604020202020204" pitchFamily="34" charset="0"/>
              <a:buNone/>
            </a:pPr>
            <a:r>
              <a:rPr lang="en-US" sz="1600"/>
              <a:t>A complex idea can be conveyed with just a single still image, namely making it possible to absorb large amounts of data quickly.</a:t>
            </a:r>
            <a:endParaRPr lang="en-US" sz="1600" dirty="0"/>
          </a:p>
        </p:txBody>
      </p:sp>
      <p:grpSp>
        <p:nvGrpSpPr>
          <p:cNvPr id="59" name="Grupo 58"/>
          <p:cNvGrpSpPr/>
          <p:nvPr/>
        </p:nvGrpSpPr>
        <p:grpSpPr>
          <a:xfrm>
            <a:off x="6324275" y="1895709"/>
            <a:ext cx="1039812" cy="1433513"/>
            <a:chOff x="1555751" y="1955800"/>
            <a:chExt cx="1039812" cy="1433513"/>
          </a:xfrm>
        </p:grpSpPr>
        <p:sp>
          <p:nvSpPr>
            <p:cNvPr id="60" name="Freeform 5"/>
            <p:cNvSpPr>
              <a:spLocks noEditPoints="1"/>
            </p:cNvSpPr>
            <p:nvPr/>
          </p:nvSpPr>
          <p:spPr bwMode="auto">
            <a:xfrm>
              <a:off x="1712913" y="1955800"/>
              <a:ext cx="733425" cy="493713"/>
            </a:xfrm>
            <a:custGeom>
              <a:avLst/>
              <a:gdLst>
                <a:gd name="T0" fmla="*/ 233 w 469"/>
                <a:gd name="T1" fmla="*/ 316 h 316"/>
                <a:gd name="T2" fmla="*/ 98 w 469"/>
                <a:gd name="T3" fmla="*/ 291 h 316"/>
                <a:gd name="T4" fmla="*/ 43 w 469"/>
                <a:gd name="T5" fmla="*/ 211 h 316"/>
                <a:gd name="T6" fmla="*/ 26 w 469"/>
                <a:gd name="T7" fmla="*/ 170 h 316"/>
                <a:gd name="T8" fmla="*/ 17 w 469"/>
                <a:gd name="T9" fmla="*/ 103 h 316"/>
                <a:gd name="T10" fmla="*/ 122 w 469"/>
                <a:gd name="T11" fmla="*/ 31 h 316"/>
                <a:gd name="T12" fmla="*/ 386 w 469"/>
                <a:gd name="T13" fmla="*/ 50 h 316"/>
                <a:gd name="T14" fmla="*/ 445 w 469"/>
                <a:gd name="T15" fmla="*/ 100 h 316"/>
                <a:gd name="T16" fmla="*/ 437 w 469"/>
                <a:gd name="T17" fmla="*/ 173 h 316"/>
                <a:gd name="T18" fmla="*/ 422 w 469"/>
                <a:gd name="T19" fmla="*/ 207 h 316"/>
                <a:gd name="T20" fmla="*/ 358 w 469"/>
                <a:gd name="T21" fmla="*/ 295 h 316"/>
                <a:gd name="T22" fmla="*/ 304 w 469"/>
                <a:gd name="T23" fmla="*/ 309 h 316"/>
                <a:gd name="T24" fmla="*/ 233 w 469"/>
                <a:gd name="T25" fmla="*/ 316 h 316"/>
                <a:gd name="T26" fmla="*/ 203 w 469"/>
                <a:gd name="T27" fmla="*/ 177 h 316"/>
                <a:gd name="T28" fmla="*/ 201 w 469"/>
                <a:gd name="T29" fmla="*/ 241 h 316"/>
                <a:gd name="T30" fmla="*/ 74 w 469"/>
                <a:gd name="T31" fmla="*/ 241 h 316"/>
                <a:gd name="T32" fmla="*/ 392 w 469"/>
                <a:gd name="T33" fmla="*/ 241 h 316"/>
                <a:gd name="T34" fmla="*/ 264 w 469"/>
                <a:gd name="T35" fmla="*/ 241 h 316"/>
                <a:gd name="T36" fmla="*/ 262 w 469"/>
                <a:gd name="T37" fmla="*/ 177 h 316"/>
                <a:gd name="T38" fmla="*/ 390 w 469"/>
                <a:gd name="T39" fmla="*/ 177 h 316"/>
                <a:gd name="T40" fmla="*/ 81 w 469"/>
                <a:gd name="T41" fmla="*/ 177 h 316"/>
                <a:gd name="T42" fmla="*/ 203 w 469"/>
                <a:gd name="T43" fmla="*/ 177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69" h="316">
                  <a:moveTo>
                    <a:pt x="233" y="316"/>
                  </a:moveTo>
                  <a:cubicBezTo>
                    <a:pt x="187" y="315"/>
                    <a:pt x="141" y="309"/>
                    <a:pt x="98" y="291"/>
                  </a:cubicBezTo>
                  <a:cubicBezTo>
                    <a:pt x="54" y="274"/>
                    <a:pt x="42" y="257"/>
                    <a:pt x="43" y="211"/>
                  </a:cubicBezTo>
                  <a:cubicBezTo>
                    <a:pt x="44" y="193"/>
                    <a:pt x="41" y="181"/>
                    <a:pt x="26" y="170"/>
                  </a:cubicBezTo>
                  <a:cubicBezTo>
                    <a:pt x="2" y="153"/>
                    <a:pt x="0" y="128"/>
                    <a:pt x="17" y="103"/>
                  </a:cubicBezTo>
                  <a:cubicBezTo>
                    <a:pt x="43" y="66"/>
                    <a:pt x="81" y="45"/>
                    <a:pt x="122" y="31"/>
                  </a:cubicBezTo>
                  <a:cubicBezTo>
                    <a:pt x="212" y="0"/>
                    <a:pt x="302" y="4"/>
                    <a:pt x="386" y="50"/>
                  </a:cubicBezTo>
                  <a:cubicBezTo>
                    <a:pt x="408" y="63"/>
                    <a:pt x="428" y="81"/>
                    <a:pt x="445" y="100"/>
                  </a:cubicBezTo>
                  <a:cubicBezTo>
                    <a:pt x="469" y="126"/>
                    <a:pt x="465" y="152"/>
                    <a:pt x="437" y="173"/>
                  </a:cubicBezTo>
                  <a:cubicBezTo>
                    <a:pt x="425" y="183"/>
                    <a:pt x="421" y="193"/>
                    <a:pt x="422" y="207"/>
                  </a:cubicBezTo>
                  <a:cubicBezTo>
                    <a:pt x="422" y="262"/>
                    <a:pt x="410" y="278"/>
                    <a:pt x="358" y="295"/>
                  </a:cubicBezTo>
                  <a:cubicBezTo>
                    <a:pt x="341" y="301"/>
                    <a:pt x="323" y="306"/>
                    <a:pt x="304" y="309"/>
                  </a:cubicBezTo>
                  <a:cubicBezTo>
                    <a:pt x="281" y="313"/>
                    <a:pt x="257" y="314"/>
                    <a:pt x="233" y="316"/>
                  </a:cubicBezTo>
                  <a:close/>
                  <a:moveTo>
                    <a:pt x="203" y="177"/>
                  </a:moveTo>
                  <a:cubicBezTo>
                    <a:pt x="185" y="198"/>
                    <a:pt x="185" y="219"/>
                    <a:pt x="201" y="241"/>
                  </a:cubicBezTo>
                  <a:cubicBezTo>
                    <a:pt x="158" y="241"/>
                    <a:pt x="116" y="241"/>
                    <a:pt x="74" y="241"/>
                  </a:cubicBezTo>
                  <a:cubicBezTo>
                    <a:pt x="144" y="273"/>
                    <a:pt x="331" y="272"/>
                    <a:pt x="392" y="241"/>
                  </a:cubicBezTo>
                  <a:cubicBezTo>
                    <a:pt x="351" y="241"/>
                    <a:pt x="308" y="241"/>
                    <a:pt x="264" y="241"/>
                  </a:cubicBezTo>
                  <a:cubicBezTo>
                    <a:pt x="281" y="219"/>
                    <a:pt x="280" y="197"/>
                    <a:pt x="262" y="177"/>
                  </a:cubicBezTo>
                  <a:cubicBezTo>
                    <a:pt x="305" y="177"/>
                    <a:pt x="347" y="177"/>
                    <a:pt x="390" y="177"/>
                  </a:cubicBezTo>
                  <a:cubicBezTo>
                    <a:pt x="317" y="143"/>
                    <a:pt x="112" y="150"/>
                    <a:pt x="81" y="177"/>
                  </a:cubicBezTo>
                  <a:cubicBezTo>
                    <a:pt x="119" y="177"/>
                    <a:pt x="160" y="177"/>
                    <a:pt x="203" y="177"/>
                  </a:cubicBezTo>
                  <a:close/>
                </a:path>
              </a:pathLst>
            </a:custGeom>
            <a:solidFill>
              <a:srgbClr val="EB5F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1" name="Freeform 6"/>
            <p:cNvSpPr>
              <a:spLocks/>
            </p:cNvSpPr>
            <p:nvPr/>
          </p:nvSpPr>
          <p:spPr bwMode="auto">
            <a:xfrm>
              <a:off x="1555751" y="3022600"/>
              <a:ext cx="508000" cy="366713"/>
            </a:xfrm>
            <a:custGeom>
              <a:avLst/>
              <a:gdLst>
                <a:gd name="T0" fmla="*/ 148 w 324"/>
                <a:gd name="T1" fmla="*/ 18 h 235"/>
                <a:gd name="T2" fmla="*/ 115 w 324"/>
                <a:gd name="T3" fmla="*/ 40 h 235"/>
                <a:gd name="T4" fmla="*/ 147 w 324"/>
                <a:gd name="T5" fmla="*/ 68 h 235"/>
                <a:gd name="T6" fmla="*/ 269 w 324"/>
                <a:gd name="T7" fmla="*/ 174 h 235"/>
                <a:gd name="T8" fmla="*/ 324 w 324"/>
                <a:gd name="T9" fmla="*/ 195 h 235"/>
                <a:gd name="T10" fmla="*/ 324 w 324"/>
                <a:gd name="T11" fmla="*/ 235 h 235"/>
                <a:gd name="T12" fmla="*/ 6 w 324"/>
                <a:gd name="T13" fmla="*/ 235 h 235"/>
                <a:gd name="T14" fmla="*/ 22 w 324"/>
                <a:gd name="T15" fmla="*/ 77 h 235"/>
                <a:gd name="T16" fmla="*/ 49 w 324"/>
                <a:gd name="T17" fmla="*/ 46 h 235"/>
                <a:gd name="T18" fmla="*/ 90 w 324"/>
                <a:gd name="T19" fmla="*/ 18 h 235"/>
                <a:gd name="T20" fmla="*/ 148 w 324"/>
                <a:gd name="T21" fmla="*/ 18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4" h="235">
                  <a:moveTo>
                    <a:pt x="148" y="18"/>
                  </a:moveTo>
                  <a:cubicBezTo>
                    <a:pt x="137" y="25"/>
                    <a:pt x="127" y="32"/>
                    <a:pt x="115" y="40"/>
                  </a:cubicBezTo>
                  <a:cubicBezTo>
                    <a:pt x="126" y="50"/>
                    <a:pt x="136" y="59"/>
                    <a:pt x="147" y="68"/>
                  </a:cubicBezTo>
                  <a:cubicBezTo>
                    <a:pt x="187" y="103"/>
                    <a:pt x="228" y="138"/>
                    <a:pt x="269" y="174"/>
                  </a:cubicBezTo>
                  <a:cubicBezTo>
                    <a:pt x="284" y="188"/>
                    <a:pt x="299" y="202"/>
                    <a:pt x="324" y="195"/>
                  </a:cubicBezTo>
                  <a:cubicBezTo>
                    <a:pt x="324" y="210"/>
                    <a:pt x="324" y="222"/>
                    <a:pt x="324" y="235"/>
                  </a:cubicBezTo>
                  <a:cubicBezTo>
                    <a:pt x="218" y="235"/>
                    <a:pt x="113" y="235"/>
                    <a:pt x="6" y="235"/>
                  </a:cubicBezTo>
                  <a:cubicBezTo>
                    <a:pt x="5" y="182"/>
                    <a:pt x="0" y="128"/>
                    <a:pt x="22" y="77"/>
                  </a:cubicBezTo>
                  <a:cubicBezTo>
                    <a:pt x="27" y="65"/>
                    <a:pt x="39" y="55"/>
                    <a:pt x="49" y="46"/>
                  </a:cubicBezTo>
                  <a:cubicBezTo>
                    <a:pt x="62" y="35"/>
                    <a:pt x="76" y="27"/>
                    <a:pt x="90" y="18"/>
                  </a:cubicBezTo>
                  <a:cubicBezTo>
                    <a:pt x="117" y="0"/>
                    <a:pt x="117" y="1"/>
                    <a:pt x="148" y="18"/>
                  </a:cubicBezTo>
                  <a:close/>
                </a:path>
              </a:pathLst>
            </a:custGeom>
            <a:solidFill>
              <a:srgbClr val="EB5F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2" name="Freeform 7"/>
            <p:cNvSpPr>
              <a:spLocks noEditPoints="1"/>
            </p:cNvSpPr>
            <p:nvPr/>
          </p:nvSpPr>
          <p:spPr bwMode="auto">
            <a:xfrm>
              <a:off x="2090738" y="3036888"/>
              <a:ext cx="504825" cy="352425"/>
            </a:xfrm>
            <a:custGeom>
              <a:avLst/>
              <a:gdLst>
                <a:gd name="T0" fmla="*/ 207 w 322"/>
                <a:gd name="T1" fmla="*/ 40 h 226"/>
                <a:gd name="T2" fmla="*/ 177 w 322"/>
                <a:gd name="T3" fmla="*/ 14 h 226"/>
                <a:gd name="T4" fmla="*/ 178 w 322"/>
                <a:gd name="T5" fmla="*/ 9 h 226"/>
                <a:gd name="T6" fmla="*/ 236 w 322"/>
                <a:gd name="T7" fmla="*/ 8 h 226"/>
                <a:gd name="T8" fmla="*/ 310 w 322"/>
                <a:gd name="T9" fmla="*/ 91 h 226"/>
                <a:gd name="T10" fmla="*/ 322 w 322"/>
                <a:gd name="T11" fmla="*/ 226 h 226"/>
                <a:gd name="T12" fmla="*/ 0 w 322"/>
                <a:gd name="T13" fmla="*/ 226 h 226"/>
                <a:gd name="T14" fmla="*/ 0 w 322"/>
                <a:gd name="T15" fmla="*/ 187 h 226"/>
                <a:gd name="T16" fmla="*/ 74 w 322"/>
                <a:gd name="T17" fmla="*/ 151 h 226"/>
                <a:gd name="T18" fmla="*/ 185 w 322"/>
                <a:gd name="T19" fmla="*/ 59 h 226"/>
                <a:gd name="T20" fmla="*/ 207 w 322"/>
                <a:gd name="T21" fmla="*/ 40 h 226"/>
                <a:gd name="T22" fmla="*/ 100 w 322"/>
                <a:gd name="T23" fmla="*/ 213 h 226"/>
                <a:gd name="T24" fmla="*/ 214 w 322"/>
                <a:gd name="T25" fmla="*/ 213 h 226"/>
                <a:gd name="T26" fmla="*/ 214 w 322"/>
                <a:gd name="T27" fmla="*/ 150 h 226"/>
                <a:gd name="T28" fmla="*/ 100 w 322"/>
                <a:gd name="T29" fmla="*/ 150 h 226"/>
                <a:gd name="T30" fmla="*/ 100 w 322"/>
                <a:gd name="T31" fmla="*/ 213 h 226"/>
                <a:gd name="T32" fmla="*/ 210 w 322"/>
                <a:gd name="T33" fmla="*/ 141 h 226"/>
                <a:gd name="T34" fmla="*/ 104 w 322"/>
                <a:gd name="T35" fmla="*/ 141 h 226"/>
                <a:gd name="T36" fmla="*/ 210 w 322"/>
                <a:gd name="T37" fmla="*/ 141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22" h="226">
                  <a:moveTo>
                    <a:pt x="207" y="40"/>
                  </a:moveTo>
                  <a:cubicBezTo>
                    <a:pt x="196" y="30"/>
                    <a:pt x="187" y="22"/>
                    <a:pt x="177" y="14"/>
                  </a:cubicBezTo>
                  <a:cubicBezTo>
                    <a:pt x="177" y="13"/>
                    <a:pt x="177" y="11"/>
                    <a:pt x="178" y="9"/>
                  </a:cubicBezTo>
                  <a:cubicBezTo>
                    <a:pt x="197" y="8"/>
                    <a:pt x="221" y="0"/>
                    <a:pt x="236" y="8"/>
                  </a:cubicBezTo>
                  <a:cubicBezTo>
                    <a:pt x="270" y="26"/>
                    <a:pt x="304" y="49"/>
                    <a:pt x="310" y="91"/>
                  </a:cubicBezTo>
                  <a:cubicBezTo>
                    <a:pt x="317" y="135"/>
                    <a:pt x="318" y="180"/>
                    <a:pt x="322" y="226"/>
                  </a:cubicBezTo>
                  <a:cubicBezTo>
                    <a:pt x="212" y="226"/>
                    <a:pt x="107" y="226"/>
                    <a:pt x="0" y="226"/>
                  </a:cubicBezTo>
                  <a:cubicBezTo>
                    <a:pt x="0" y="214"/>
                    <a:pt x="0" y="202"/>
                    <a:pt x="0" y="187"/>
                  </a:cubicBezTo>
                  <a:cubicBezTo>
                    <a:pt x="34" y="195"/>
                    <a:pt x="52" y="169"/>
                    <a:pt x="74" y="151"/>
                  </a:cubicBezTo>
                  <a:cubicBezTo>
                    <a:pt x="111" y="120"/>
                    <a:pt x="148" y="90"/>
                    <a:pt x="185" y="59"/>
                  </a:cubicBezTo>
                  <a:cubicBezTo>
                    <a:pt x="192" y="53"/>
                    <a:pt x="199" y="47"/>
                    <a:pt x="207" y="40"/>
                  </a:cubicBezTo>
                  <a:close/>
                  <a:moveTo>
                    <a:pt x="100" y="213"/>
                  </a:moveTo>
                  <a:cubicBezTo>
                    <a:pt x="139" y="213"/>
                    <a:pt x="177" y="213"/>
                    <a:pt x="214" y="213"/>
                  </a:cubicBezTo>
                  <a:cubicBezTo>
                    <a:pt x="214" y="193"/>
                    <a:pt x="214" y="175"/>
                    <a:pt x="214" y="150"/>
                  </a:cubicBezTo>
                  <a:cubicBezTo>
                    <a:pt x="176" y="184"/>
                    <a:pt x="138" y="187"/>
                    <a:pt x="100" y="150"/>
                  </a:cubicBezTo>
                  <a:cubicBezTo>
                    <a:pt x="100" y="175"/>
                    <a:pt x="100" y="193"/>
                    <a:pt x="100" y="213"/>
                  </a:cubicBezTo>
                  <a:close/>
                  <a:moveTo>
                    <a:pt x="210" y="141"/>
                  </a:moveTo>
                  <a:cubicBezTo>
                    <a:pt x="173" y="141"/>
                    <a:pt x="139" y="141"/>
                    <a:pt x="104" y="141"/>
                  </a:cubicBezTo>
                  <a:cubicBezTo>
                    <a:pt x="144" y="175"/>
                    <a:pt x="160" y="175"/>
                    <a:pt x="210" y="141"/>
                  </a:cubicBezTo>
                  <a:close/>
                </a:path>
              </a:pathLst>
            </a:custGeom>
            <a:solidFill>
              <a:srgbClr val="EB5F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3" name="Freeform 8"/>
            <p:cNvSpPr>
              <a:spLocks noEditPoints="1"/>
            </p:cNvSpPr>
            <p:nvPr/>
          </p:nvSpPr>
          <p:spPr bwMode="auto">
            <a:xfrm>
              <a:off x="1752600" y="2413000"/>
              <a:ext cx="646112" cy="474663"/>
            </a:xfrm>
            <a:custGeom>
              <a:avLst/>
              <a:gdLst>
                <a:gd name="T0" fmla="*/ 35 w 412"/>
                <a:gd name="T1" fmla="*/ 15 h 304"/>
                <a:gd name="T2" fmla="*/ 36 w 412"/>
                <a:gd name="T3" fmla="*/ 0 h 304"/>
                <a:gd name="T4" fmla="*/ 375 w 412"/>
                <a:gd name="T5" fmla="*/ 2 h 304"/>
                <a:gd name="T6" fmla="*/ 392 w 412"/>
                <a:gd name="T7" fmla="*/ 16 h 304"/>
                <a:gd name="T8" fmla="*/ 407 w 412"/>
                <a:gd name="T9" fmla="*/ 35 h 304"/>
                <a:gd name="T10" fmla="*/ 383 w 412"/>
                <a:gd name="T11" fmla="*/ 110 h 304"/>
                <a:gd name="T12" fmla="*/ 371 w 412"/>
                <a:gd name="T13" fmla="*/ 129 h 304"/>
                <a:gd name="T14" fmla="*/ 295 w 412"/>
                <a:gd name="T15" fmla="*/ 254 h 304"/>
                <a:gd name="T16" fmla="*/ 82 w 412"/>
                <a:gd name="T17" fmla="*/ 214 h 304"/>
                <a:gd name="T18" fmla="*/ 44 w 412"/>
                <a:gd name="T19" fmla="*/ 129 h 304"/>
                <a:gd name="T20" fmla="*/ 32 w 412"/>
                <a:gd name="T21" fmla="*/ 111 h 304"/>
                <a:gd name="T22" fmla="*/ 5 w 412"/>
                <a:gd name="T23" fmla="*/ 38 h 304"/>
                <a:gd name="T24" fmla="*/ 35 w 412"/>
                <a:gd name="T25" fmla="*/ 15 h 304"/>
                <a:gd name="T26" fmla="*/ 25 w 412"/>
                <a:gd name="T27" fmla="*/ 31 h 304"/>
                <a:gd name="T28" fmla="*/ 37 w 412"/>
                <a:gd name="T29" fmla="*/ 93 h 304"/>
                <a:gd name="T30" fmla="*/ 63 w 412"/>
                <a:gd name="T31" fmla="*/ 134 h 304"/>
                <a:gd name="T32" fmla="*/ 76 w 412"/>
                <a:gd name="T33" fmla="*/ 174 h 304"/>
                <a:gd name="T34" fmla="*/ 314 w 412"/>
                <a:gd name="T35" fmla="*/ 212 h 304"/>
                <a:gd name="T36" fmla="*/ 354 w 412"/>
                <a:gd name="T37" fmla="*/ 125 h 304"/>
                <a:gd name="T38" fmla="*/ 374 w 412"/>
                <a:gd name="T39" fmla="*/ 96 h 304"/>
                <a:gd name="T40" fmla="*/ 387 w 412"/>
                <a:gd name="T41" fmla="*/ 32 h 304"/>
                <a:gd name="T42" fmla="*/ 365 w 412"/>
                <a:gd name="T43" fmla="*/ 39 h 304"/>
                <a:gd name="T44" fmla="*/ 361 w 412"/>
                <a:gd name="T45" fmla="*/ 26 h 304"/>
                <a:gd name="T46" fmla="*/ 53 w 412"/>
                <a:gd name="T47" fmla="*/ 26 h 304"/>
                <a:gd name="T48" fmla="*/ 49 w 412"/>
                <a:gd name="T49" fmla="*/ 42 h 304"/>
                <a:gd name="T50" fmla="*/ 25 w 412"/>
                <a:gd name="T51" fmla="*/ 31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12" h="304">
                  <a:moveTo>
                    <a:pt x="35" y="15"/>
                  </a:moveTo>
                  <a:cubicBezTo>
                    <a:pt x="35" y="9"/>
                    <a:pt x="36" y="4"/>
                    <a:pt x="36" y="0"/>
                  </a:cubicBezTo>
                  <a:cubicBezTo>
                    <a:pt x="150" y="51"/>
                    <a:pt x="263" y="52"/>
                    <a:pt x="375" y="2"/>
                  </a:cubicBezTo>
                  <a:cubicBezTo>
                    <a:pt x="380" y="6"/>
                    <a:pt x="386" y="11"/>
                    <a:pt x="392" y="16"/>
                  </a:cubicBezTo>
                  <a:cubicBezTo>
                    <a:pt x="397" y="22"/>
                    <a:pt x="405" y="28"/>
                    <a:pt x="407" y="35"/>
                  </a:cubicBezTo>
                  <a:cubicBezTo>
                    <a:pt x="412" y="64"/>
                    <a:pt x="404" y="89"/>
                    <a:pt x="383" y="110"/>
                  </a:cubicBezTo>
                  <a:cubicBezTo>
                    <a:pt x="377" y="115"/>
                    <a:pt x="373" y="122"/>
                    <a:pt x="371" y="129"/>
                  </a:cubicBezTo>
                  <a:cubicBezTo>
                    <a:pt x="359" y="178"/>
                    <a:pt x="338" y="223"/>
                    <a:pt x="295" y="254"/>
                  </a:cubicBezTo>
                  <a:cubicBezTo>
                    <a:pt x="226" y="304"/>
                    <a:pt x="127" y="287"/>
                    <a:pt x="82" y="214"/>
                  </a:cubicBezTo>
                  <a:cubicBezTo>
                    <a:pt x="65" y="188"/>
                    <a:pt x="57" y="157"/>
                    <a:pt x="44" y="129"/>
                  </a:cubicBezTo>
                  <a:cubicBezTo>
                    <a:pt x="41" y="122"/>
                    <a:pt x="37" y="115"/>
                    <a:pt x="32" y="111"/>
                  </a:cubicBezTo>
                  <a:cubicBezTo>
                    <a:pt x="9" y="91"/>
                    <a:pt x="0" y="67"/>
                    <a:pt x="5" y="38"/>
                  </a:cubicBezTo>
                  <a:cubicBezTo>
                    <a:pt x="8" y="20"/>
                    <a:pt x="14" y="16"/>
                    <a:pt x="35" y="15"/>
                  </a:cubicBezTo>
                  <a:close/>
                  <a:moveTo>
                    <a:pt x="25" y="31"/>
                  </a:moveTo>
                  <a:cubicBezTo>
                    <a:pt x="16" y="52"/>
                    <a:pt x="20" y="85"/>
                    <a:pt x="37" y="93"/>
                  </a:cubicBezTo>
                  <a:cubicBezTo>
                    <a:pt x="57" y="102"/>
                    <a:pt x="58" y="118"/>
                    <a:pt x="63" y="134"/>
                  </a:cubicBezTo>
                  <a:cubicBezTo>
                    <a:pt x="67" y="147"/>
                    <a:pt x="70" y="161"/>
                    <a:pt x="76" y="174"/>
                  </a:cubicBezTo>
                  <a:cubicBezTo>
                    <a:pt x="120" y="279"/>
                    <a:pt x="245" y="300"/>
                    <a:pt x="314" y="212"/>
                  </a:cubicBezTo>
                  <a:cubicBezTo>
                    <a:pt x="333" y="188"/>
                    <a:pt x="343" y="155"/>
                    <a:pt x="354" y="125"/>
                  </a:cubicBezTo>
                  <a:cubicBezTo>
                    <a:pt x="359" y="113"/>
                    <a:pt x="360" y="103"/>
                    <a:pt x="374" y="96"/>
                  </a:cubicBezTo>
                  <a:cubicBezTo>
                    <a:pt x="392" y="86"/>
                    <a:pt x="398" y="51"/>
                    <a:pt x="387" y="32"/>
                  </a:cubicBezTo>
                  <a:cubicBezTo>
                    <a:pt x="380" y="34"/>
                    <a:pt x="372" y="37"/>
                    <a:pt x="365" y="39"/>
                  </a:cubicBezTo>
                  <a:cubicBezTo>
                    <a:pt x="363" y="34"/>
                    <a:pt x="362" y="30"/>
                    <a:pt x="361" y="26"/>
                  </a:cubicBezTo>
                  <a:cubicBezTo>
                    <a:pt x="257" y="64"/>
                    <a:pt x="155" y="63"/>
                    <a:pt x="53" y="26"/>
                  </a:cubicBezTo>
                  <a:cubicBezTo>
                    <a:pt x="52" y="31"/>
                    <a:pt x="51" y="36"/>
                    <a:pt x="49" y="42"/>
                  </a:cubicBezTo>
                  <a:cubicBezTo>
                    <a:pt x="41" y="38"/>
                    <a:pt x="34" y="35"/>
                    <a:pt x="25" y="31"/>
                  </a:cubicBezTo>
                  <a:close/>
                </a:path>
              </a:pathLst>
            </a:custGeom>
            <a:solidFill>
              <a:srgbClr val="EB5F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4" name="Freeform 9"/>
            <p:cNvSpPr>
              <a:spLocks/>
            </p:cNvSpPr>
            <p:nvPr/>
          </p:nvSpPr>
          <p:spPr bwMode="auto">
            <a:xfrm>
              <a:off x="2085975" y="2946400"/>
              <a:ext cx="304800" cy="366713"/>
            </a:xfrm>
            <a:custGeom>
              <a:avLst/>
              <a:gdLst>
                <a:gd name="T0" fmla="*/ 124 w 194"/>
                <a:gd name="T1" fmla="*/ 0 h 234"/>
                <a:gd name="T2" fmla="*/ 194 w 194"/>
                <a:gd name="T3" fmla="*/ 50 h 234"/>
                <a:gd name="T4" fmla="*/ 143 w 194"/>
                <a:gd name="T5" fmla="*/ 60 h 234"/>
                <a:gd name="T6" fmla="*/ 191 w 194"/>
                <a:gd name="T7" fmla="*/ 100 h 234"/>
                <a:gd name="T8" fmla="*/ 172 w 194"/>
                <a:gd name="T9" fmla="*/ 110 h 234"/>
                <a:gd name="T10" fmla="*/ 45 w 194"/>
                <a:gd name="T11" fmla="*/ 216 h 234"/>
                <a:gd name="T12" fmla="*/ 1 w 194"/>
                <a:gd name="T13" fmla="*/ 234 h 234"/>
                <a:gd name="T14" fmla="*/ 57 w 194"/>
                <a:gd name="T15" fmla="*/ 91 h 234"/>
                <a:gd name="T16" fmla="*/ 86 w 194"/>
                <a:gd name="T17" fmla="*/ 128 h 234"/>
                <a:gd name="T18" fmla="*/ 124 w 194"/>
                <a:gd name="T19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4" h="234">
                  <a:moveTo>
                    <a:pt x="124" y="0"/>
                  </a:moveTo>
                  <a:cubicBezTo>
                    <a:pt x="147" y="17"/>
                    <a:pt x="169" y="32"/>
                    <a:pt x="194" y="50"/>
                  </a:cubicBezTo>
                  <a:cubicBezTo>
                    <a:pt x="176" y="53"/>
                    <a:pt x="161" y="56"/>
                    <a:pt x="143" y="60"/>
                  </a:cubicBezTo>
                  <a:cubicBezTo>
                    <a:pt x="159" y="73"/>
                    <a:pt x="172" y="84"/>
                    <a:pt x="191" y="100"/>
                  </a:cubicBezTo>
                  <a:cubicBezTo>
                    <a:pt x="184" y="104"/>
                    <a:pt x="177" y="106"/>
                    <a:pt x="172" y="110"/>
                  </a:cubicBezTo>
                  <a:cubicBezTo>
                    <a:pt x="130" y="145"/>
                    <a:pt x="88" y="182"/>
                    <a:pt x="45" y="216"/>
                  </a:cubicBezTo>
                  <a:cubicBezTo>
                    <a:pt x="34" y="224"/>
                    <a:pt x="19" y="227"/>
                    <a:pt x="1" y="234"/>
                  </a:cubicBezTo>
                  <a:cubicBezTo>
                    <a:pt x="0" y="175"/>
                    <a:pt x="39" y="139"/>
                    <a:pt x="57" y="91"/>
                  </a:cubicBezTo>
                  <a:cubicBezTo>
                    <a:pt x="67" y="104"/>
                    <a:pt x="75" y="114"/>
                    <a:pt x="86" y="128"/>
                  </a:cubicBezTo>
                  <a:cubicBezTo>
                    <a:pt x="100" y="82"/>
                    <a:pt x="111" y="43"/>
                    <a:pt x="124" y="0"/>
                  </a:cubicBezTo>
                  <a:close/>
                </a:path>
              </a:pathLst>
            </a:custGeom>
            <a:solidFill>
              <a:srgbClr val="EB5F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5" name="Freeform 10"/>
            <p:cNvSpPr>
              <a:spLocks/>
            </p:cNvSpPr>
            <p:nvPr/>
          </p:nvSpPr>
          <p:spPr bwMode="auto">
            <a:xfrm>
              <a:off x="1773238" y="2949575"/>
              <a:ext cx="295275" cy="358775"/>
            </a:xfrm>
            <a:custGeom>
              <a:avLst/>
              <a:gdLst>
                <a:gd name="T0" fmla="*/ 65 w 188"/>
                <a:gd name="T1" fmla="*/ 0 h 229"/>
                <a:gd name="T2" fmla="*/ 101 w 188"/>
                <a:gd name="T3" fmla="*/ 124 h 229"/>
                <a:gd name="T4" fmla="*/ 130 w 188"/>
                <a:gd name="T5" fmla="*/ 87 h 229"/>
                <a:gd name="T6" fmla="*/ 188 w 188"/>
                <a:gd name="T7" fmla="*/ 229 h 229"/>
                <a:gd name="T8" fmla="*/ 153 w 188"/>
                <a:gd name="T9" fmla="*/ 219 h 229"/>
                <a:gd name="T10" fmla="*/ 0 w 188"/>
                <a:gd name="T11" fmla="*/ 88 h 229"/>
                <a:gd name="T12" fmla="*/ 44 w 188"/>
                <a:gd name="T13" fmla="*/ 60 h 229"/>
                <a:gd name="T14" fmla="*/ 7 w 188"/>
                <a:gd name="T15" fmla="*/ 44 h 229"/>
                <a:gd name="T16" fmla="*/ 65 w 188"/>
                <a:gd name="T17" fmla="*/ 0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8" h="229">
                  <a:moveTo>
                    <a:pt x="65" y="0"/>
                  </a:moveTo>
                  <a:cubicBezTo>
                    <a:pt x="77" y="41"/>
                    <a:pt x="88" y="80"/>
                    <a:pt x="101" y="124"/>
                  </a:cubicBezTo>
                  <a:cubicBezTo>
                    <a:pt x="111" y="112"/>
                    <a:pt x="119" y="101"/>
                    <a:pt x="130" y="87"/>
                  </a:cubicBezTo>
                  <a:cubicBezTo>
                    <a:pt x="151" y="137"/>
                    <a:pt x="184" y="173"/>
                    <a:pt x="188" y="229"/>
                  </a:cubicBezTo>
                  <a:cubicBezTo>
                    <a:pt x="174" y="225"/>
                    <a:pt x="161" y="226"/>
                    <a:pt x="153" y="219"/>
                  </a:cubicBezTo>
                  <a:cubicBezTo>
                    <a:pt x="102" y="177"/>
                    <a:pt x="52" y="133"/>
                    <a:pt x="0" y="88"/>
                  </a:cubicBezTo>
                  <a:cubicBezTo>
                    <a:pt x="15" y="79"/>
                    <a:pt x="28" y="70"/>
                    <a:pt x="44" y="60"/>
                  </a:cubicBezTo>
                  <a:cubicBezTo>
                    <a:pt x="31" y="54"/>
                    <a:pt x="20" y="50"/>
                    <a:pt x="7" y="44"/>
                  </a:cubicBezTo>
                  <a:cubicBezTo>
                    <a:pt x="26" y="29"/>
                    <a:pt x="44" y="15"/>
                    <a:pt x="65" y="0"/>
                  </a:cubicBezTo>
                  <a:close/>
                </a:path>
              </a:pathLst>
            </a:custGeom>
            <a:solidFill>
              <a:srgbClr val="EB5F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6" name="Freeform 11"/>
            <p:cNvSpPr>
              <a:spLocks/>
            </p:cNvSpPr>
            <p:nvPr/>
          </p:nvSpPr>
          <p:spPr bwMode="auto">
            <a:xfrm>
              <a:off x="1895475" y="2843213"/>
              <a:ext cx="149225" cy="252413"/>
            </a:xfrm>
            <a:custGeom>
              <a:avLst/>
              <a:gdLst>
                <a:gd name="T0" fmla="*/ 33 w 95"/>
                <a:gd name="T1" fmla="*/ 0 h 161"/>
                <a:gd name="T2" fmla="*/ 92 w 95"/>
                <a:gd name="T3" fmla="*/ 78 h 161"/>
                <a:gd name="T4" fmla="*/ 92 w 95"/>
                <a:gd name="T5" fmla="*/ 95 h 161"/>
                <a:gd name="T6" fmla="*/ 30 w 95"/>
                <a:gd name="T7" fmla="*/ 161 h 161"/>
                <a:gd name="T8" fmla="*/ 1 w 95"/>
                <a:gd name="T9" fmla="*/ 63 h 161"/>
                <a:gd name="T10" fmla="*/ 8 w 95"/>
                <a:gd name="T11" fmla="*/ 42 h 161"/>
                <a:gd name="T12" fmla="*/ 33 w 95"/>
                <a:gd name="T13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5" h="161">
                  <a:moveTo>
                    <a:pt x="33" y="0"/>
                  </a:moveTo>
                  <a:cubicBezTo>
                    <a:pt x="54" y="28"/>
                    <a:pt x="74" y="53"/>
                    <a:pt x="92" y="78"/>
                  </a:cubicBezTo>
                  <a:cubicBezTo>
                    <a:pt x="95" y="82"/>
                    <a:pt x="95" y="92"/>
                    <a:pt x="92" y="95"/>
                  </a:cubicBezTo>
                  <a:cubicBezTo>
                    <a:pt x="72" y="117"/>
                    <a:pt x="52" y="138"/>
                    <a:pt x="30" y="161"/>
                  </a:cubicBezTo>
                  <a:cubicBezTo>
                    <a:pt x="20" y="127"/>
                    <a:pt x="9" y="95"/>
                    <a:pt x="1" y="63"/>
                  </a:cubicBezTo>
                  <a:cubicBezTo>
                    <a:pt x="0" y="57"/>
                    <a:pt x="5" y="48"/>
                    <a:pt x="8" y="42"/>
                  </a:cubicBezTo>
                  <a:cubicBezTo>
                    <a:pt x="15" y="28"/>
                    <a:pt x="24" y="16"/>
                    <a:pt x="33" y="0"/>
                  </a:cubicBezTo>
                  <a:close/>
                </a:path>
              </a:pathLst>
            </a:custGeom>
            <a:solidFill>
              <a:srgbClr val="EB5F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7" name="Freeform 12"/>
            <p:cNvSpPr>
              <a:spLocks/>
            </p:cNvSpPr>
            <p:nvPr/>
          </p:nvSpPr>
          <p:spPr bwMode="auto">
            <a:xfrm>
              <a:off x="2111375" y="2844800"/>
              <a:ext cx="147637" cy="250825"/>
            </a:xfrm>
            <a:custGeom>
              <a:avLst/>
              <a:gdLst>
                <a:gd name="T0" fmla="*/ 64 w 94"/>
                <a:gd name="T1" fmla="*/ 160 h 160"/>
                <a:gd name="T2" fmla="*/ 2 w 94"/>
                <a:gd name="T3" fmla="*/ 94 h 160"/>
                <a:gd name="T4" fmla="*/ 3 w 94"/>
                <a:gd name="T5" fmla="*/ 77 h 160"/>
                <a:gd name="T6" fmla="*/ 62 w 94"/>
                <a:gd name="T7" fmla="*/ 0 h 160"/>
                <a:gd name="T8" fmla="*/ 92 w 94"/>
                <a:gd name="T9" fmla="*/ 52 h 160"/>
                <a:gd name="T10" fmla="*/ 92 w 94"/>
                <a:gd name="T11" fmla="*/ 67 h 160"/>
                <a:gd name="T12" fmla="*/ 64 w 94"/>
                <a:gd name="T13" fmla="*/ 16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4" h="160">
                  <a:moveTo>
                    <a:pt x="64" y="160"/>
                  </a:moveTo>
                  <a:cubicBezTo>
                    <a:pt x="42" y="136"/>
                    <a:pt x="22" y="115"/>
                    <a:pt x="2" y="94"/>
                  </a:cubicBezTo>
                  <a:cubicBezTo>
                    <a:pt x="0" y="90"/>
                    <a:pt x="0" y="81"/>
                    <a:pt x="3" y="77"/>
                  </a:cubicBezTo>
                  <a:cubicBezTo>
                    <a:pt x="21" y="52"/>
                    <a:pt x="40" y="27"/>
                    <a:pt x="62" y="0"/>
                  </a:cubicBezTo>
                  <a:cubicBezTo>
                    <a:pt x="73" y="18"/>
                    <a:pt x="83" y="35"/>
                    <a:pt x="92" y="52"/>
                  </a:cubicBezTo>
                  <a:cubicBezTo>
                    <a:pt x="94" y="56"/>
                    <a:pt x="93" y="63"/>
                    <a:pt x="92" y="67"/>
                  </a:cubicBezTo>
                  <a:cubicBezTo>
                    <a:pt x="83" y="97"/>
                    <a:pt x="74" y="127"/>
                    <a:pt x="64" y="160"/>
                  </a:cubicBezTo>
                  <a:close/>
                </a:path>
              </a:pathLst>
            </a:custGeom>
            <a:solidFill>
              <a:srgbClr val="EB5F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8" name="Freeform 13"/>
            <p:cNvSpPr>
              <a:spLocks/>
            </p:cNvSpPr>
            <p:nvPr/>
          </p:nvSpPr>
          <p:spPr bwMode="auto">
            <a:xfrm>
              <a:off x="2033588" y="3079750"/>
              <a:ext cx="88900" cy="150813"/>
            </a:xfrm>
            <a:custGeom>
              <a:avLst/>
              <a:gdLst>
                <a:gd name="T0" fmla="*/ 28 w 57"/>
                <a:gd name="T1" fmla="*/ 96 h 96"/>
                <a:gd name="T2" fmla="*/ 4 w 57"/>
                <a:gd name="T3" fmla="*/ 20 h 96"/>
                <a:gd name="T4" fmla="*/ 31 w 57"/>
                <a:gd name="T5" fmla="*/ 4 h 96"/>
                <a:gd name="T6" fmla="*/ 53 w 57"/>
                <a:gd name="T7" fmla="*/ 22 h 96"/>
                <a:gd name="T8" fmla="*/ 28 w 57"/>
                <a:gd name="T9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96">
                  <a:moveTo>
                    <a:pt x="28" y="96"/>
                  </a:moveTo>
                  <a:cubicBezTo>
                    <a:pt x="13" y="70"/>
                    <a:pt x="0" y="49"/>
                    <a:pt x="4" y="20"/>
                  </a:cubicBezTo>
                  <a:cubicBezTo>
                    <a:pt x="7" y="0"/>
                    <a:pt x="19" y="5"/>
                    <a:pt x="31" y="4"/>
                  </a:cubicBezTo>
                  <a:cubicBezTo>
                    <a:pt x="44" y="3"/>
                    <a:pt x="50" y="6"/>
                    <a:pt x="53" y="22"/>
                  </a:cubicBezTo>
                  <a:cubicBezTo>
                    <a:pt x="57" y="51"/>
                    <a:pt x="40" y="70"/>
                    <a:pt x="28" y="96"/>
                  </a:cubicBezTo>
                  <a:close/>
                </a:path>
              </a:pathLst>
            </a:custGeom>
            <a:solidFill>
              <a:srgbClr val="EB5F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9" name="Freeform 14"/>
            <p:cNvSpPr>
              <a:spLocks/>
            </p:cNvSpPr>
            <p:nvPr/>
          </p:nvSpPr>
          <p:spPr bwMode="auto">
            <a:xfrm>
              <a:off x="2024063" y="2989263"/>
              <a:ext cx="106362" cy="79375"/>
            </a:xfrm>
            <a:custGeom>
              <a:avLst/>
              <a:gdLst>
                <a:gd name="T0" fmla="*/ 34 w 68"/>
                <a:gd name="T1" fmla="*/ 0 h 51"/>
                <a:gd name="T2" fmla="*/ 53 w 68"/>
                <a:gd name="T3" fmla="*/ 44 h 51"/>
                <a:gd name="T4" fmla="*/ 15 w 68"/>
                <a:gd name="T5" fmla="*/ 45 h 51"/>
                <a:gd name="T6" fmla="*/ 34 w 68"/>
                <a:gd name="T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8" h="51">
                  <a:moveTo>
                    <a:pt x="34" y="0"/>
                  </a:moveTo>
                  <a:cubicBezTo>
                    <a:pt x="63" y="24"/>
                    <a:pt x="68" y="34"/>
                    <a:pt x="53" y="44"/>
                  </a:cubicBezTo>
                  <a:cubicBezTo>
                    <a:pt x="44" y="50"/>
                    <a:pt x="25" y="51"/>
                    <a:pt x="15" y="45"/>
                  </a:cubicBezTo>
                  <a:cubicBezTo>
                    <a:pt x="0" y="36"/>
                    <a:pt x="4" y="26"/>
                    <a:pt x="34" y="0"/>
                  </a:cubicBezTo>
                  <a:close/>
                </a:path>
              </a:pathLst>
            </a:custGeom>
            <a:solidFill>
              <a:srgbClr val="EB5F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4"/>
          <p:cNvSpPr txBox="1">
            <a:spLocks noGrp="1"/>
          </p:cNvSpPr>
          <p:nvPr>
            <p:ph type="title"/>
          </p:nvPr>
        </p:nvSpPr>
        <p:spPr>
          <a:xfrm>
            <a:off x="838962" y="50927"/>
            <a:ext cx="7886700" cy="994172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rgbClr val="EB5F55"/>
                </a:solidFill>
              </a:rPr>
              <a:t>Use diagrams to </a:t>
            </a:r>
            <a:r>
              <a:rPr lang="en" sz="3600" b="1" dirty="0">
                <a:solidFill>
                  <a:srgbClr val="41719C"/>
                </a:solidFill>
              </a:rPr>
              <a:t>explain your ideas</a:t>
            </a:r>
            <a:endParaRPr sz="3600" b="1" dirty="0">
              <a:solidFill>
                <a:srgbClr val="41719C"/>
              </a:solidFill>
            </a:endParaRPr>
          </a:p>
        </p:txBody>
      </p:sp>
      <p:sp>
        <p:nvSpPr>
          <p:cNvPr id="151" name="Google Shape;151;p2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sp>
        <p:nvSpPr>
          <p:cNvPr id="152" name="Google Shape;152;p24"/>
          <p:cNvSpPr/>
          <p:nvPr/>
        </p:nvSpPr>
        <p:spPr>
          <a:xfrm>
            <a:off x="3740046" y="1928199"/>
            <a:ext cx="1664100" cy="478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Kulim Park Light"/>
                <a:ea typeface="Kulim Park Light"/>
                <a:cs typeface="Kulim Park Light"/>
                <a:sym typeface="Kulim Park Light"/>
              </a:rPr>
              <a:t>Lorem Ipsum</a:t>
            </a:r>
            <a:endParaRPr>
              <a:solidFill>
                <a:schemeClr val="lt1"/>
              </a:solidFill>
              <a:latin typeface="Kulim Park Light"/>
              <a:ea typeface="Kulim Park Light"/>
              <a:cs typeface="Kulim Park Light"/>
              <a:sym typeface="Kulim Park Light"/>
            </a:endParaRPr>
          </a:p>
        </p:txBody>
      </p:sp>
      <p:sp>
        <p:nvSpPr>
          <p:cNvPr id="153" name="Google Shape;153;p24"/>
          <p:cNvSpPr/>
          <p:nvPr/>
        </p:nvSpPr>
        <p:spPr>
          <a:xfrm>
            <a:off x="1911219" y="2832213"/>
            <a:ext cx="1664100" cy="478800"/>
          </a:xfrm>
          <a:prstGeom prst="rect">
            <a:avLst/>
          </a:prstGeom>
          <a:solidFill>
            <a:srgbClr val="4171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Kulim Park Light"/>
                <a:ea typeface="Kulim Park Light"/>
                <a:cs typeface="Kulim Park Light"/>
                <a:sym typeface="Kulim Park Light"/>
              </a:rPr>
              <a:t>Lorem Ipsum</a:t>
            </a:r>
            <a:endParaRPr sz="1000">
              <a:solidFill>
                <a:schemeClr val="lt1"/>
              </a:solidFill>
              <a:latin typeface="Kulim Park Light"/>
              <a:ea typeface="Kulim Park Light"/>
              <a:cs typeface="Kulim Park Light"/>
              <a:sym typeface="Kulim Park Light"/>
            </a:endParaRPr>
          </a:p>
        </p:txBody>
      </p:sp>
      <p:sp>
        <p:nvSpPr>
          <p:cNvPr id="154" name="Google Shape;154;p24"/>
          <p:cNvSpPr/>
          <p:nvPr/>
        </p:nvSpPr>
        <p:spPr>
          <a:xfrm>
            <a:off x="5568770" y="2832213"/>
            <a:ext cx="1664100" cy="478800"/>
          </a:xfrm>
          <a:prstGeom prst="rect">
            <a:avLst/>
          </a:prstGeom>
          <a:solidFill>
            <a:srgbClr val="4171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Kulim Park Light"/>
                <a:ea typeface="Kulim Park Light"/>
                <a:cs typeface="Kulim Park Light"/>
                <a:sym typeface="Kulim Park Light"/>
              </a:rPr>
              <a:t>Lorem Ipsum</a:t>
            </a:r>
            <a:endParaRPr>
              <a:solidFill>
                <a:schemeClr val="lt1"/>
              </a:solidFill>
              <a:latin typeface="Kulim Park Light"/>
              <a:ea typeface="Kulim Park Light"/>
              <a:cs typeface="Kulim Park Light"/>
              <a:sym typeface="Kulim Park Light"/>
            </a:endParaRPr>
          </a:p>
        </p:txBody>
      </p:sp>
      <p:sp>
        <p:nvSpPr>
          <p:cNvPr id="155" name="Google Shape;155;p24"/>
          <p:cNvSpPr/>
          <p:nvPr/>
        </p:nvSpPr>
        <p:spPr>
          <a:xfrm>
            <a:off x="6483195" y="3666580"/>
            <a:ext cx="1664100" cy="478800"/>
          </a:xfrm>
          <a:prstGeom prst="rect">
            <a:avLst/>
          </a:prstGeom>
          <a:solidFill>
            <a:srgbClr val="4457B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Kulim Park Light"/>
                <a:ea typeface="Kulim Park Light"/>
                <a:cs typeface="Kulim Park Light"/>
                <a:sym typeface="Kulim Park Light"/>
              </a:rPr>
              <a:t>Lorem Ipsum</a:t>
            </a:r>
            <a:endParaRPr>
              <a:solidFill>
                <a:schemeClr val="lt1"/>
              </a:solidFill>
              <a:latin typeface="Kulim Park Light"/>
              <a:ea typeface="Kulim Park Light"/>
              <a:cs typeface="Kulim Park Light"/>
              <a:sym typeface="Kulim Park Light"/>
            </a:endParaRPr>
          </a:p>
        </p:txBody>
      </p:sp>
      <p:sp>
        <p:nvSpPr>
          <p:cNvPr id="156" name="Google Shape;156;p24"/>
          <p:cNvSpPr/>
          <p:nvPr/>
        </p:nvSpPr>
        <p:spPr>
          <a:xfrm>
            <a:off x="4654426" y="3666580"/>
            <a:ext cx="1664100" cy="478800"/>
          </a:xfrm>
          <a:prstGeom prst="rect">
            <a:avLst/>
          </a:prstGeom>
          <a:solidFill>
            <a:srgbClr val="4457B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Kulim Park Light"/>
                <a:ea typeface="Kulim Park Light"/>
                <a:cs typeface="Kulim Park Light"/>
                <a:sym typeface="Kulim Park Light"/>
              </a:rPr>
              <a:t>Lorem Ipsum</a:t>
            </a:r>
            <a:endParaRPr>
              <a:solidFill>
                <a:schemeClr val="lt1"/>
              </a:solidFill>
              <a:latin typeface="Kulim Park Light"/>
              <a:ea typeface="Kulim Park Light"/>
              <a:cs typeface="Kulim Park Light"/>
              <a:sym typeface="Kulim Park Light"/>
            </a:endParaRPr>
          </a:p>
        </p:txBody>
      </p:sp>
      <p:sp>
        <p:nvSpPr>
          <p:cNvPr id="157" name="Google Shape;157;p24"/>
          <p:cNvSpPr/>
          <p:nvPr/>
        </p:nvSpPr>
        <p:spPr>
          <a:xfrm>
            <a:off x="2825644" y="3666580"/>
            <a:ext cx="1664100" cy="478800"/>
          </a:xfrm>
          <a:prstGeom prst="rect">
            <a:avLst/>
          </a:prstGeom>
          <a:solidFill>
            <a:srgbClr val="4457B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Kulim Park Light"/>
                <a:ea typeface="Kulim Park Light"/>
                <a:cs typeface="Kulim Park Light"/>
                <a:sym typeface="Kulim Park Light"/>
              </a:rPr>
              <a:t>Lorem Ipsum</a:t>
            </a:r>
            <a:endParaRPr>
              <a:solidFill>
                <a:schemeClr val="lt1"/>
              </a:solidFill>
              <a:latin typeface="Kulim Park Light"/>
              <a:ea typeface="Kulim Park Light"/>
              <a:cs typeface="Kulim Park Light"/>
              <a:sym typeface="Kulim Park Light"/>
            </a:endParaRPr>
          </a:p>
        </p:txBody>
      </p:sp>
      <p:sp>
        <p:nvSpPr>
          <p:cNvPr id="158" name="Google Shape;158;p24"/>
          <p:cNvSpPr/>
          <p:nvPr/>
        </p:nvSpPr>
        <p:spPr>
          <a:xfrm>
            <a:off x="996875" y="3666580"/>
            <a:ext cx="1664100" cy="478800"/>
          </a:xfrm>
          <a:prstGeom prst="rect">
            <a:avLst/>
          </a:prstGeom>
          <a:solidFill>
            <a:srgbClr val="4457B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Kulim Park Light"/>
                <a:ea typeface="Kulim Park Light"/>
                <a:cs typeface="Kulim Park Light"/>
                <a:sym typeface="Kulim Park Light"/>
              </a:rPr>
              <a:t>Lorem Ipsum</a:t>
            </a:r>
            <a:endParaRPr>
              <a:solidFill>
                <a:schemeClr val="lt1"/>
              </a:solidFill>
              <a:latin typeface="Kulim Park Light"/>
              <a:ea typeface="Kulim Park Light"/>
              <a:cs typeface="Kulim Park Light"/>
              <a:sym typeface="Kulim Park Light"/>
            </a:endParaRPr>
          </a:p>
        </p:txBody>
      </p:sp>
      <p:cxnSp>
        <p:nvCxnSpPr>
          <p:cNvPr id="159" name="Google Shape;159;p24"/>
          <p:cNvCxnSpPr>
            <a:stCxn id="152" idx="2"/>
            <a:endCxn id="154" idx="0"/>
          </p:cNvCxnSpPr>
          <p:nvPr/>
        </p:nvCxnSpPr>
        <p:spPr>
          <a:xfrm rot="-5400000" flipH="1">
            <a:off x="5273946" y="1705149"/>
            <a:ext cx="425100" cy="1828800"/>
          </a:xfrm>
          <a:prstGeom prst="bentConnector3">
            <a:avLst>
              <a:gd name="adj1" fmla="val 4999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60" name="Google Shape;160;p24"/>
          <p:cNvCxnSpPr>
            <a:stCxn id="153" idx="0"/>
            <a:endCxn id="152" idx="2"/>
          </p:cNvCxnSpPr>
          <p:nvPr/>
        </p:nvCxnSpPr>
        <p:spPr>
          <a:xfrm rot="-5400000">
            <a:off x="3445119" y="1705263"/>
            <a:ext cx="425100" cy="1828800"/>
          </a:xfrm>
          <a:prstGeom prst="bentConnector3">
            <a:avLst>
              <a:gd name="adj1" fmla="val 4999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61" name="Google Shape;161;p24"/>
          <p:cNvCxnSpPr>
            <a:stCxn id="153" idx="2"/>
            <a:endCxn id="157" idx="0"/>
          </p:cNvCxnSpPr>
          <p:nvPr/>
        </p:nvCxnSpPr>
        <p:spPr>
          <a:xfrm rot="-5400000" flipH="1">
            <a:off x="3022719" y="3031563"/>
            <a:ext cx="355500" cy="914400"/>
          </a:xfrm>
          <a:prstGeom prst="bentConnector3">
            <a:avLst>
              <a:gd name="adj1" fmla="val 50008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62" name="Google Shape;162;p24"/>
          <p:cNvCxnSpPr>
            <a:stCxn id="158" idx="0"/>
            <a:endCxn id="153" idx="2"/>
          </p:cNvCxnSpPr>
          <p:nvPr/>
        </p:nvCxnSpPr>
        <p:spPr>
          <a:xfrm rot="-5400000">
            <a:off x="2108375" y="3031630"/>
            <a:ext cx="355500" cy="914400"/>
          </a:xfrm>
          <a:prstGeom prst="bentConnector3">
            <a:avLst>
              <a:gd name="adj1" fmla="val 50008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63" name="Google Shape;163;p24"/>
          <p:cNvCxnSpPr>
            <a:stCxn id="154" idx="2"/>
            <a:endCxn id="155" idx="0"/>
          </p:cNvCxnSpPr>
          <p:nvPr/>
        </p:nvCxnSpPr>
        <p:spPr>
          <a:xfrm rot="-5400000" flipH="1">
            <a:off x="6680270" y="3031563"/>
            <a:ext cx="355500" cy="914400"/>
          </a:xfrm>
          <a:prstGeom prst="bentConnector3">
            <a:avLst>
              <a:gd name="adj1" fmla="val 50008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64" name="Google Shape;164;p24"/>
          <p:cNvCxnSpPr>
            <a:stCxn id="156" idx="0"/>
            <a:endCxn id="154" idx="2"/>
          </p:cNvCxnSpPr>
          <p:nvPr/>
        </p:nvCxnSpPr>
        <p:spPr>
          <a:xfrm rot="-5400000">
            <a:off x="5765926" y="3031630"/>
            <a:ext cx="355500" cy="914400"/>
          </a:xfrm>
          <a:prstGeom prst="bentConnector3">
            <a:avLst>
              <a:gd name="adj1" fmla="val 50008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0" name="Rectángulo 29"/>
          <p:cNvSpPr/>
          <p:nvPr/>
        </p:nvSpPr>
        <p:spPr>
          <a:xfrm>
            <a:off x="0" y="903514"/>
            <a:ext cx="4648200" cy="1850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1" name="Rectángulo 30"/>
          <p:cNvSpPr/>
          <p:nvPr/>
        </p:nvSpPr>
        <p:spPr>
          <a:xfrm>
            <a:off x="4648200" y="999000"/>
            <a:ext cx="4495794" cy="89570"/>
          </a:xfrm>
          <a:prstGeom prst="rect">
            <a:avLst/>
          </a:prstGeom>
          <a:solidFill>
            <a:srgbClr val="EB5F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E8DE8812-BB9C-4C25-9375-FF3A3613B908}"/>
              </a:ext>
            </a:extLst>
          </p:cNvPr>
          <p:cNvSpPr txBox="1"/>
          <p:nvPr/>
        </p:nvSpPr>
        <p:spPr>
          <a:xfrm>
            <a:off x="5850749" y="3367863"/>
            <a:ext cx="267633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36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475BEE-6325-441B-8B2A-5BB7F38C366B}"/>
              </a:ext>
            </a:extLst>
          </p:cNvPr>
          <p:cNvSpPr txBox="1"/>
          <p:nvPr/>
        </p:nvSpPr>
        <p:spPr>
          <a:xfrm>
            <a:off x="5192486" y="1448262"/>
            <a:ext cx="333459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D01C55-D8FE-497D-81D6-91B9A543B3A3}"/>
              </a:ext>
            </a:extLst>
          </p:cNvPr>
          <p:cNvSpPr txBox="1"/>
          <p:nvPr/>
        </p:nvSpPr>
        <p:spPr>
          <a:xfrm>
            <a:off x="4985239" y="780188"/>
            <a:ext cx="3541840" cy="553998"/>
          </a:xfrm>
          <a:prstGeom prst="rect">
            <a:avLst/>
          </a:prstGeom>
          <a:solidFill>
            <a:srgbClr val="EB5F55"/>
          </a:solidFill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5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5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5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5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94310E-FF96-4BC3-9BD0-C856081FB5E4}"/>
              </a:ext>
            </a:extLst>
          </p:cNvPr>
          <p:cNvSpPr txBox="1"/>
          <p:nvPr/>
        </p:nvSpPr>
        <p:spPr>
          <a:xfrm>
            <a:off x="5192486" y="1996254"/>
            <a:ext cx="3334593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9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62BBEFE-1117-4A2D-8362-EB5026A83CE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grpSp>
        <p:nvGrpSpPr>
          <p:cNvPr id="18" name="Grupo 17"/>
          <p:cNvGrpSpPr/>
          <p:nvPr/>
        </p:nvGrpSpPr>
        <p:grpSpPr>
          <a:xfrm>
            <a:off x="823370" y="1679094"/>
            <a:ext cx="3710853" cy="2648898"/>
            <a:chOff x="3397250" y="2844800"/>
            <a:chExt cx="2457450" cy="1754188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3441700" y="2844800"/>
              <a:ext cx="1346200" cy="433388"/>
            </a:xfrm>
            <a:custGeom>
              <a:avLst/>
              <a:gdLst>
                <a:gd name="T0" fmla="*/ 0 w 555"/>
                <a:gd name="T1" fmla="*/ 179 h 179"/>
                <a:gd name="T2" fmla="*/ 153 w 555"/>
                <a:gd name="T3" fmla="*/ 78 h 179"/>
                <a:gd name="T4" fmla="*/ 254 w 555"/>
                <a:gd name="T5" fmla="*/ 13 h 179"/>
                <a:gd name="T6" fmla="*/ 299 w 555"/>
                <a:gd name="T7" fmla="*/ 10 h 179"/>
                <a:gd name="T8" fmla="*/ 555 w 555"/>
                <a:gd name="T9" fmla="*/ 179 h 179"/>
                <a:gd name="T10" fmla="*/ 0 w 555"/>
                <a:gd name="T11" fmla="*/ 17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55" h="179">
                  <a:moveTo>
                    <a:pt x="0" y="179"/>
                  </a:moveTo>
                  <a:cubicBezTo>
                    <a:pt x="54" y="144"/>
                    <a:pt x="104" y="111"/>
                    <a:pt x="153" y="78"/>
                  </a:cubicBezTo>
                  <a:cubicBezTo>
                    <a:pt x="187" y="56"/>
                    <a:pt x="220" y="35"/>
                    <a:pt x="254" y="13"/>
                  </a:cubicBezTo>
                  <a:cubicBezTo>
                    <a:pt x="268" y="3"/>
                    <a:pt x="284" y="0"/>
                    <a:pt x="299" y="10"/>
                  </a:cubicBezTo>
                  <a:cubicBezTo>
                    <a:pt x="383" y="65"/>
                    <a:pt x="467" y="121"/>
                    <a:pt x="555" y="179"/>
                  </a:cubicBezTo>
                  <a:cubicBezTo>
                    <a:pt x="369" y="179"/>
                    <a:pt x="187" y="179"/>
                    <a:pt x="0" y="179"/>
                  </a:cubicBezTo>
                  <a:close/>
                </a:path>
              </a:pathLst>
            </a:custGeom>
            <a:solidFill>
              <a:srgbClr val="EB5F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4470400" y="3792538"/>
              <a:ext cx="1344613" cy="434975"/>
            </a:xfrm>
            <a:custGeom>
              <a:avLst/>
              <a:gdLst>
                <a:gd name="T0" fmla="*/ 0 w 555"/>
                <a:gd name="T1" fmla="*/ 0 h 179"/>
                <a:gd name="T2" fmla="*/ 555 w 555"/>
                <a:gd name="T3" fmla="*/ 0 h 179"/>
                <a:gd name="T4" fmla="*/ 517 w 555"/>
                <a:gd name="T5" fmla="*/ 25 h 179"/>
                <a:gd name="T6" fmla="*/ 302 w 555"/>
                <a:gd name="T7" fmla="*/ 167 h 179"/>
                <a:gd name="T8" fmla="*/ 253 w 555"/>
                <a:gd name="T9" fmla="*/ 169 h 179"/>
                <a:gd name="T10" fmla="*/ 6 w 555"/>
                <a:gd name="T11" fmla="*/ 7 h 179"/>
                <a:gd name="T12" fmla="*/ 0 w 555"/>
                <a:gd name="T13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5" h="179">
                  <a:moveTo>
                    <a:pt x="0" y="0"/>
                  </a:moveTo>
                  <a:cubicBezTo>
                    <a:pt x="185" y="0"/>
                    <a:pt x="367" y="0"/>
                    <a:pt x="555" y="0"/>
                  </a:cubicBezTo>
                  <a:cubicBezTo>
                    <a:pt x="539" y="11"/>
                    <a:pt x="528" y="18"/>
                    <a:pt x="517" y="25"/>
                  </a:cubicBezTo>
                  <a:cubicBezTo>
                    <a:pt x="445" y="72"/>
                    <a:pt x="373" y="119"/>
                    <a:pt x="302" y="167"/>
                  </a:cubicBezTo>
                  <a:cubicBezTo>
                    <a:pt x="285" y="178"/>
                    <a:pt x="269" y="179"/>
                    <a:pt x="253" y="169"/>
                  </a:cubicBezTo>
                  <a:cubicBezTo>
                    <a:pt x="171" y="115"/>
                    <a:pt x="89" y="61"/>
                    <a:pt x="6" y="7"/>
                  </a:cubicBezTo>
                  <a:cubicBezTo>
                    <a:pt x="5" y="6"/>
                    <a:pt x="4" y="5"/>
                    <a:pt x="0" y="0"/>
                  </a:cubicBezTo>
                  <a:close/>
                </a:path>
              </a:pathLst>
            </a:custGeom>
            <a:solidFill>
              <a:srgbClr val="EB5F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4486275" y="4260850"/>
              <a:ext cx="1296988" cy="338138"/>
            </a:xfrm>
            <a:custGeom>
              <a:avLst/>
              <a:gdLst>
                <a:gd name="T0" fmla="*/ 0 w 535"/>
                <a:gd name="T1" fmla="*/ 139 h 139"/>
                <a:gd name="T2" fmla="*/ 148 w 535"/>
                <a:gd name="T3" fmla="*/ 42 h 139"/>
                <a:gd name="T4" fmla="*/ 201 w 535"/>
                <a:gd name="T5" fmla="*/ 7 h 139"/>
                <a:gd name="T6" fmla="*/ 229 w 535"/>
                <a:gd name="T7" fmla="*/ 7 h 139"/>
                <a:gd name="T8" fmla="*/ 308 w 535"/>
                <a:gd name="T9" fmla="*/ 8 h 139"/>
                <a:gd name="T10" fmla="*/ 332 w 535"/>
                <a:gd name="T11" fmla="*/ 5 h 139"/>
                <a:gd name="T12" fmla="*/ 528 w 535"/>
                <a:gd name="T13" fmla="*/ 132 h 139"/>
                <a:gd name="T14" fmla="*/ 535 w 535"/>
                <a:gd name="T15" fmla="*/ 135 h 139"/>
                <a:gd name="T16" fmla="*/ 532 w 535"/>
                <a:gd name="T17" fmla="*/ 139 h 139"/>
                <a:gd name="T18" fmla="*/ 0 w 535"/>
                <a:gd name="T19" fmla="*/ 13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5" h="139">
                  <a:moveTo>
                    <a:pt x="0" y="139"/>
                  </a:moveTo>
                  <a:cubicBezTo>
                    <a:pt x="52" y="105"/>
                    <a:pt x="100" y="73"/>
                    <a:pt x="148" y="42"/>
                  </a:cubicBezTo>
                  <a:cubicBezTo>
                    <a:pt x="165" y="30"/>
                    <a:pt x="184" y="20"/>
                    <a:pt x="201" y="7"/>
                  </a:cubicBezTo>
                  <a:cubicBezTo>
                    <a:pt x="211" y="0"/>
                    <a:pt x="218" y="0"/>
                    <a:pt x="229" y="7"/>
                  </a:cubicBezTo>
                  <a:cubicBezTo>
                    <a:pt x="263" y="31"/>
                    <a:pt x="272" y="30"/>
                    <a:pt x="308" y="8"/>
                  </a:cubicBezTo>
                  <a:cubicBezTo>
                    <a:pt x="314" y="4"/>
                    <a:pt x="326" y="2"/>
                    <a:pt x="332" y="5"/>
                  </a:cubicBezTo>
                  <a:cubicBezTo>
                    <a:pt x="398" y="47"/>
                    <a:pt x="463" y="90"/>
                    <a:pt x="528" y="132"/>
                  </a:cubicBezTo>
                  <a:cubicBezTo>
                    <a:pt x="530" y="133"/>
                    <a:pt x="533" y="134"/>
                    <a:pt x="535" y="135"/>
                  </a:cubicBezTo>
                  <a:cubicBezTo>
                    <a:pt x="534" y="136"/>
                    <a:pt x="533" y="138"/>
                    <a:pt x="532" y="139"/>
                  </a:cubicBezTo>
                  <a:cubicBezTo>
                    <a:pt x="357" y="139"/>
                    <a:pt x="181" y="139"/>
                    <a:pt x="0" y="139"/>
                  </a:cubicBezTo>
                  <a:close/>
                </a:path>
              </a:pathLst>
            </a:custGeom>
            <a:solidFill>
              <a:srgbClr val="EB5F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3468688" y="3709988"/>
              <a:ext cx="908050" cy="338138"/>
            </a:xfrm>
            <a:custGeom>
              <a:avLst/>
              <a:gdLst>
                <a:gd name="T0" fmla="*/ 317 w 375"/>
                <a:gd name="T1" fmla="*/ 1 h 139"/>
                <a:gd name="T2" fmla="*/ 369 w 375"/>
                <a:gd name="T3" fmla="*/ 82 h 139"/>
                <a:gd name="T4" fmla="*/ 368 w 375"/>
                <a:gd name="T5" fmla="*/ 139 h 139"/>
                <a:gd name="T6" fmla="*/ 0 w 375"/>
                <a:gd name="T7" fmla="*/ 139 h 139"/>
                <a:gd name="T8" fmla="*/ 92 w 375"/>
                <a:gd name="T9" fmla="*/ 79 h 139"/>
                <a:gd name="T10" fmla="*/ 202 w 375"/>
                <a:gd name="T11" fmla="*/ 7 h 139"/>
                <a:gd name="T12" fmla="*/ 225 w 375"/>
                <a:gd name="T13" fmla="*/ 6 h 139"/>
                <a:gd name="T14" fmla="*/ 241 w 375"/>
                <a:gd name="T15" fmla="*/ 17 h 139"/>
                <a:gd name="T16" fmla="*/ 294 w 375"/>
                <a:gd name="T17" fmla="*/ 16 h 139"/>
                <a:gd name="T18" fmla="*/ 317 w 375"/>
                <a:gd name="T19" fmla="*/ 1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5" h="139">
                  <a:moveTo>
                    <a:pt x="317" y="1"/>
                  </a:moveTo>
                  <a:cubicBezTo>
                    <a:pt x="361" y="13"/>
                    <a:pt x="375" y="41"/>
                    <a:pt x="369" y="82"/>
                  </a:cubicBezTo>
                  <a:cubicBezTo>
                    <a:pt x="366" y="100"/>
                    <a:pt x="368" y="119"/>
                    <a:pt x="368" y="139"/>
                  </a:cubicBezTo>
                  <a:cubicBezTo>
                    <a:pt x="246" y="139"/>
                    <a:pt x="125" y="139"/>
                    <a:pt x="0" y="139"/>
                  </a:cubicBezTo>
                  <a:cubicBezTo>
                    <a:pt x="32" y="118"/>
                    <a:pt x="62" y="98"/>
                    <a:pt x="92" y="79"/>
                  </a:cubicBezTo>
                  <a:cubicBezTo>
                    <a:pt x="128" y="55"/>
                    <a:pt x="165" y="31"/>
                    <a:pt x="202" y="7"/>
                  </a:cubicBezTo>
                  <a:cubicBezTo>
                    <a:pt x="210" y="1"/>
                    <a:pt x="217" y="0"/>
                    <a:pt x="225" y="6"/>
                  </a:cubicBezTo>
                  <a:cubicBezTo>
                    <a:pt x="230" y="11"/>
                    <a:pt x="236" y="13"/>
                    <a:pt x="241" y="17"/>
                  </a:cubicBezTo>
                  <a:cubicBezTo>
                    <a:pt x="259" y="31"/>
                    <a:pt x="277" y="30"/>
                    <a:pt x="294" y="16"/>
                  </a:cubicBezTo>
                  <a:cubicBezTo>
                    <a:pt x="302" y="10"/>
                    <a:pt x="311" y="5"/>
                    <a:pt x="317" y="1"/>
                  </a:cubicBezTo>
                  <a:close/>
                </a:path>
              </a:pathLst>
            </a:custGeom>
            <a:solidFill>
              <a:srgbClr val="EB5F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3397250" y="3322638"/>
              <a:ext cx="509588" cy="666750"/>
            </a:xfrm>
            <a:custGeom>
              <a:avLst/>
              <a:gdLst>
                <a:gd name="T0" fmla="*/ 0 w 210"/>
                <a:gd name="T1" fmla="*/ 275 h 275"/>
                <a:gd name="T2" fmla="*/ 0 w 210"/>
                <a:gd name="T3" fmla="*/ 0 h 275"/>
                <a:gd name="T4" fmla="*/ 210 w 210"/>
                <a:gd name="T5" fmla="*/ 137 h 275"/>
                <a:gd name="T6" fmla="*/ 0 w 210"/>
                <a:gd name="T7" fmla="*/ 275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0" h="275">
                  <a:moveTo>
                    <a:pt x="0" y="275"/>
                  </a:moveTo>
                  <a:cubicBezTo>
                    <a:pt x="0" y="183"/>
                    <a:pt x="0" y="94"/>
                    <a:pt x="0" y="0"/>
                  </a:cubicBezTo>
                  <a:cubicBezTo>
                    <a:pt x="70" y="46"/>
                    <a:pt x="138" y="91"/>
                    <a:pt x="210" y="137"/>
                  </a:cubicBezTo>
                  <a:cubicBezTo>
                    <a:pt x="139" y="183"/>
                    <a:pt x="71" y="228"/>
                    <a:pt x="0" y="275"/>
                  </a:cubicBezTo>
                  <a:close/>
                </a:path>
              </a:pathLst>
            </a:custGeom>
            <a:solidFill>
              <a:srgbClr val="EB5F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" name="Freeform 10"/>
            <p:cNvSpPr>
              <a:spLocks/>
            </p:cNvSpPr>
            <p:nvPr/>
          </p:nvSpPr>
          <p:spPr bwMode="auto">
            <a:xfrm>
              <a:off x="5349875" y="3870325"/>
              <a:ext cx="504825" cy="665163"/>
            </a:xfrm>
            <a:custGeom>
              <a:avLst/>
              <a:gdLst>
                <a:gd name="T0" fmla="*/ 0 w 208"/>
                <a:gd name="T1" fmla="*/ 137 h 274"/>
                <a:gd name="T2" fmla="*/ 208 w 208"/>
                <a:gd name="T3" fmla="*/ 0 h 274"/>
                <a:gd name="T4" fmla="*/ 208 w 208"/>
                <a:gd name="T5" fmla="*/ 274 h 274"/>
                <a:gd name="T6" fmla="*/ 0 w 208"/>
                <a:gd name="T7" fmla="*/ 137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8" h="274">
                  <a:moveTo>
                    <a:pt x="0" y="137"/>
                  </a:moveTo>
                  <a:cubicBezTo>
                    <a:pt x="71" y="90"/>
                    <a:pt x="138" y="46"/>
                    <a:pt x="208" y="0"/>
                  </a:cubicBezTo>
                  <a:cubicBezTo>
                    <a:pt x="208" y="92"/>
                    <a:pt x="208" y="182"/>
                    <a:pt x="208" y="274"/>
                  </a:cubicBezTo>
                  <a:cubicBezTo>
                    <a:pt x="139" y="229"/>
                    <a:pt x="71" y="184"/>
                    <a:pt x="0" y="137"/>
                  </a:cubicBezTo>
                  <a:close/>
                </a:path>
              </a:pathLst>
            </a:custGeom>
            <a:solidFill>
              <a:srgbClr val="EB5F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Freeform 11"/>
            <p:cNvSpPr>
              <a:spLocks/>
            </p:cNvSpPr>
            <p:nvPr/>
          </p:nvSpPr>
          <p:spPr bwMode="auto">
            <a:xfrm>
              <a:off x="4424363" y="3873500"/>
              <a:ext cx="503238" cy="661988"/>
            </a:xfrm>
            <a:custGeom>
              <a:avLst/>
              <a:gdLst>
                <a:gd name="T0" fmla="*/ 208 w 208"/>
                <a:gd name="T1" fmla="*/ 136 h 273"/>
                <a:gd name="T2" fmla="*/ 0 w 208"/>
                <a:gd name="T3" fmla="*/ 273 h 273"/>
                <a:gd name="T4" fmla="*/ 0 w 208"/>
                <a:gd name="T5" fmla="*/ 0 h 273"/>
                <a:gd name="T6" fmla="*/ 208 w 208"/>
                <a:gd name="T7" fmla="*/ 136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8" h="273">
                  <a:moveTo>
                    <a:pt x="208" y="136"/>
                  </a:moveTo>
                  <a:cubicBezTo>
                    <a:pt x="138" y="183"/>
                    <a:pt x="70" y="227"/>
                    <a:pt x="0" y="273"/>
                  </a:cubicBezTo>
                  <a:cubicBezTo>
                    <a:pt x="0" y="181"/>
                    <a:pt x="0" y="92"/>
                    <a:pt x="0" y="0"/>
                  </a:cubicBezTo>
                  <a:cubicBezTo>
                    <a:pt x="70" y="45"/>
                    <a:pt x="138" y="90"/>
                    <a:pt x="208" y="136"/>
                  </a:cubicBezTo>
                  <a:close/>
                </a:path>
              </a:pathLst>
            </a:custGeom>
            <a:solidFill>
              <a:srgbClr val="EB5F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" name="Freeform 12"/>
            <p:cNvSpPr>
              <a:spLocks/>
            </p:cNvSpPr>
            <p:nvPr/>
          </p:nvSpPr>
          <p:spPr bwMode="auto">
            <a:xfrm>
              <a:off x="4324350" y="3322638"/>
              <a:ext cx="509588" cy="422275"/>
            </a:xfrm>
            <a:custGeom>
              <a:avLst/>
              <a:gdLst>
                <a:gd name="T0" fmla="*/ 210 w 210"/>
                <a:gd name="T1" fmla="*/ 171 h 174"/>
                <a:gd name="T2" fmla="*/ 57 w 210"/>
                <a:gd name="T3" fmla="*/ 169 h 174"/>
                <a:gd name="T4" fmla="*/ 0 w 210"/>
                <a:gd name="T5" fmla="*/ 138 h 174"/>
                <a:gd name="T6" fmla="*/ 210 w 210"/>
                <a:gd name="T7" fmla="*/ 0 h 174"/>
                <a:gd name="T8" fmla="*/ 210 w 210"/>
                <a:gd name="T9" fmla="*/ 171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0" h="174">
                  <a:moveTo>
                    <a:pt x="210" y="171"/>
                  </a:moveTo>
                  <a:cubicBezTo>
                    <a:pt x="158" y="171"/>
                    <a:pt x="107" y="174"/>
                    <a:pt x="57" y="169"/>
                  </a:cubicBezTo>
                  <a:cubicBezTo>
                    <a:pt x="38" y="168"/>
                    <a:pt x="21" y="150"/>
                    <a:pt x="0" y="138"/>
                  </a:cubicBezTo>
                  <a:cubicBezTo>
                    <a:pt x="71" y="91"/>
                    <a:pt x="139" y="47"/>
                    <a:pt x="210" y="0"/>
                  </a:cubicBezTo>
                  <a:cubicBezTo>
                    <a:pt x="210" y="58"/>
                    <a:pt x="210" y="113"/>
                    <a:pt x="210" y="171"/>
                  </a:cubicBezTo>
                  <a:close/>
                </a:path>
              </a:pathLst>
            </a:custGeom>
            <a:solidFill>
              <a:srgbClr val="EB5F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2799171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 txBox="1">
            <a:spLocks noGrp="1"/>
          </p:cNvSpPr>
          <p:nvPr>
            <p:ph type="ctrTitle" idx="4294967295"/>
          </p:nvPr>
        </p:nvSpPr>
        <p:spPr>
          <a:xfrm>
            <a:off x="592667" y="727605"/>
            <a:ext cx="6249988" cy="1160462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500" dirty="0">
                <a:solidFill>
                  <a:srgbClr val="4457B5"/>
                </a:solidFill>
              </a:rPr>
              <a:t>Hello!</a:t>
            </a:r>
            <a:endParaRPr sz="12500" dirty="0">
              <a:solidFill>
                <a:srgbClr val="4457B5"/>
              </a:solidFill>
            </a:endParaRPr>
          </a:p>
        </p:txBody>
      </p:sp>
      <p:sp>
        <p:nvSpPr>
          <p:cNvPr id="80" name="Google Shape;80;p15"/>
          <p:cNvSpPr txBox="1">
            <a:spLocks noGrp="1"/>
          </p:cNvSpPr>
          <p:nvPr>
            <p:ph type="subTitle" idx="4294967295"/>
          </p:nvPr>
        </p:nvSpPr>
        <p:spPr>
          <a:xfrm>
            <a:off x="592667" y="2138892"/>
            <a:ext cx="3495675" cy="123031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/>
              <a:t>I am Jayden Smith</a:t>
            </a:r>
            <a:endParaRPr sz="1600" b="1" dirty="0"/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dirty="0"/>
              <a:t>I am here because I love to give presentations. You can find me at @username</a:t>
            </a:r>
            <a:endParaRPr sz="1600" b="1" dirty="0"/>
          </a:p>
        </p:txBody>
      </p:sp>
      <p:sp>
        <p:nvSpPr>
          <p:cNvPr id="4" name="AutoShape 3"/>
          <p:cNvSpPr>
            <a:spLocks noChangeAspect="1" noChangeArrowheads="1" noTextEdit="1"/>
          </p:cNvSpPr>
          <p:nvPr/>
        </p:nvSpPr>
        <p:spPr bwMode="auto">
          <a:xfrm>
            <a:off x="6659563" y="866775"/>
            <a:ext cx="1531937" cy="434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" name="Rectángulo 2"/>
          <p:cNvSpPr/>
          <p:nvPr/>
        </p:nvSpPr>
        <p:spPr>
          <a:xfrm>
            <a:off x="516638" y="3209774"/>
            <a:ext cx="328103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</a:pPr>
            <a:r>
              <a:rPr lang="en-US" dirty="0"/>
              <a:t>I am here because I love to give presentations. You can find me at @username</a:t>
            </a:r>
            <a:endParaRPr lang="en-US" b="1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63390">
            <a:off x="4337749" y="351506"/>
            <a:ext cx="4218383" cy="430784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3"/>
          <p:cNvSpPr txBox="1">
            <a:spLocks noGrp="1"/>
          </p:cNvSpPr>
          <p:nvPr>
            <p:ph type="sldNum" idx="4294967295"/>
          </p:nvPr>
        </p:nvSpPr>
        <p:spPr>
          <a:xfrm>
            <a:off x="8458194" y="0"/>
            <a:ext cx="685800" cy="685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20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144" name="Google Shape;144;p23"/>
          <p:cNvSpPr txBox="1">
            <a:spLocks noGrp="1"/>
          </p:cNvSpPr>
          <p:nvPr>
            <p:ph type="title" idx="4294967295"/>
          </p:nvPr>
        </p:nvSpPr>
        <p:spPr>
          <a:xfrm>
            <a:off x="557270" y="253018"/>
            <a:ext cx="4754562" cy="1381125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solidFill>
                  <a:srgbClr val="41719C"/>
                </a:solidFill>
              </a:rPr>
              <a:t>Want big impact?</a:t>
            </a:r>
            <a:endParaRPr sz="4000" b="1" dirty="0">
              <a:solidFill>
                <a:srgbClr val="41719C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solidFill>
                  <a:srgbClr val="41719C"/>
                </a:solidFill>
              </a:rPr>
              <a:t>Use big image.</a:t>
            </a:r>
            <a:endParaRPr sz="4000" b="1" dirty="0">
              <a:solidFill>
                <a:srgbClr val="41719C"/>
              </a:solidFill>
            </a:endParaRP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4E53DCAB-B8BF-4771-B7FA-AEB31BCBF8DD}"/>
              </a:ext>
            </a:extLst>
          </p:cNvPr>
          <p:cNvSpPr txBox="1"/>
          <p:nvPr/>
        </p:nvSpPr>
        <p:spPr>
          <a:xfrm>
            <a:off x="557270" y="1634143"/>
            <a:ext cx="3155404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solidFill>
                  <a:srgbClr val="41719C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050" dirty="0">
              <a:solidFill>
                <a:srgbClr val="41719C"/>
              </a:solidFill>
              <a:cs typeface="Arial" pitchFamily="34" charset="0"/>
            </a:endParaRPr>
          </a:p>
          <a:p>
            <a:r>
              <a:rPr lang="en-US" altLang="ko-KR" sz="1050" dirty="0">
                <a:solidFill>
                  <a:srgbClr val="41719C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23" name="Rectángulo 22"/>
          <p:cNvSpPr/>
          <p:nvPr/>
        </p:nvSpPr>
        <p:spPr>
          <a:xfrm>
            <a:off x="576653" y="3402142"/>
            <a:ext cx="35382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41719C"/>
                </a:solidFill>
                <a:cs typeface="Arial" pitchFamily="34" charset="0"/>
              </a:rPr>
              <a:t>Get a modern PowerPoint  Presentation that is </a:t>
            </a:r>
            <a:r>
              <a:rPr lang="en-US" altLang="ko-KR" dirty="0">
                <a:solidFill>
                  <a:srgbClr val="5F79F6"/>
                </a:solidFill>
                <a:cs typeface="Arial" pitchFamily="34" charset="0"/>
              </a:rPr>
              <a:t>beautifully</a:t>
            </a:r>
            <a:r>
              <a:rPr lang="en-US" altLang="ko-KR" dirty="0">
                <a:solidFill>
                  <a:srgbClr val="41719C"/>
                </a:solidFill>
                <a:cs typeface="Arial" pitchFamily="34" charset="0"/>
              </a:rPr>
              <a:t> designed. I hope and I believe that this Template will your Time, Money and </a:t>
            </a:r>
            <a:r>
              <a:rPr lang="en-US" altLang="ko-KR" dirty="0">
                <a:solidFill>
                  <a:srgbClr val="7030A0"/>
                </a:solidFill>
                <a:cs typeface="Arial" pitchFamily="34" charset="0"/>
              </a:rPr>
              <a:t>Reputation</a:t>
            </a:r>
            <a:r>
              <a:rPr lang="en-US" altLang="ko-KR" dirty="0">
                <a:solidFill>
                  <a:srgbClr val="41719C"/>
                </a:solidFill>
                <a:cs typeface="Arial" pitchFamily="34" charset="0"/>
              </a:rPr>
              <a:t>. You can simply impress your audience and add a unique zing and appeal to your </a:t>
            </a:r>
            <a:r>
              <a:rPr lang="en-US" altLang="ko-KR" dirty="0">
                <a:solidFill>
                  <a:srgbClr val="00B0F0"/>
                </a:solidFill>
                <a:cs typeface="Arial" pitchFamily="34" charset="0"/>
              </a:rPr>
              <a:t>Presentations</a:t>
            </a:r>
            <a:r>
              <a:rPr lang="en-US" altLang="ko-KR" dirty="0">
                <a:solidFill>
                  <a:srgbClr val="41719C"/>
                </a:solidFill>
                <a:cs typeface="Arial" pitchFamily="34" charset="0"/>
              </a:rPr>
              <a:t>. </a:t>
            </a:r>
          </a:p>
        </p:txBody>
      </p:sp>
      <p:sp>
        <p:nvSpPr>
          <p:cNvPr id="22" name="Rectángulo 21"/>
          <p:cNvSpPr/>
          <p:nvPr/>
        </p:nvSpPr>
        <p:spPr>
          <a:xfrm>
            <a:off x="67121" y="4827993"/>
            <a:ext cx="4452757" cy="2599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5" name="Rectángulo 24"/>
          <p:cNvSpPr/>
          <p:nvPr/>
        </p:nvSpPr>
        <p:spPr>
          <a:xfrm>
            <a:off x="4715321" y="4962144"/>
            <a:ext cx="4306759" cy="125839"/>
          </a:xfrm>
          <a:prstGeom prst="rect">
            <a:avLst/>
          </a:prstGeom>
          <a:solidFill>
            <a:srgbClr val="EB5F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B08A3DB9-6194-0D1E-8CBC-6B8E8CC02A64}"/>
              </a:ext>
            </a:extLst>
          </p:cNvPr>
          <p:cNvGrpSpPr/>
          <p:nvPr/>
        </p:nvGrpSpPr>
        <p:grpSpPr>
          <a:xfrm>
            <a:off x="4984750" y="533401"/>
            <a:ext cx="3149600" cy="4254499"/>
            <a:chOff x="4984750" y="533401"/>
            <a:chExt cx="3149600" cy="4254499"/>
          </a:xfrm>
          <a:solidFill>
            <a:srgbClr val="41719C"/>
          </a:solidFill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84BD2961-12E6-8FC1-9D81-5AB6EEAB4B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10188" y="533401"/>
              <a:ext cx="2676525" cy="3335337"/>
            </a:xfrm>
            <a:custGeom>
              <a:avLst/>
              <a:gdLst>
                <a:gd name="T0" fmla="*/ 298 w 635"/>
                <a:gd name="T1" fmla="*/ 792 h 792"/>
                <a:gd name="T2" fmla="*/ 157 w 635"/>
                <a:gd name="T3" fmla="*/ 608 h 792"/>
                <a:gd name="T4" fmla="*/ 35 w 635"/>
                <a:gd name="T5" fmla="*/ 407 h 792"/>
                <a:gd name="T6" fmla="*/ 47 w 635"/>
                <a:gd name="T7" fmla="*/ 155 h 792"/>
                <a:gd name="T8" fmla="*/ 190 w 635"/>
                <a:gd name="T9" fmla="*/ 28 h 792"/>
                <a:gd name="T10" fmla="*/ 352 w 635"/>
                <a:gd name="T11" fmla="*/ 11 h 792"/>
                <a:gd name="T12" fmla="*/ 559 w 635"/>
                <a:gd name="T13" fmla="*/ 412 h 792"/>
                <a:gd name="T14" fmla="*/ 416 w 635"/>
                <a:gd name="T15" fmla="*/ 640 h 792"/>
                <a:gd name="T16" fmla="*/ 298 w 635"/>
                <a:gd name="T17" fmla="*/ 792 h 792"/>
                <a:gd name="T18" fmla="*/ 297 w 635"/>
                <a:gd name="T19" fmla="*/ 444 h 792"/>
                <a:gd name="T20" fmla="*/ 449 w 635"/>
                <a:gd name="T21" fmla="*/ 294 h 792"/>
                <a:gd name="T22" fmla="*/ 300 w 635"/>
                <a:gd name="T23" fmla="*/ 143 h 792"/>
                <a:gd name="T24" fmla="*/ 148 w 635"/>
                <a:gd name="T25" fmla="*/ 293 h 792"/>
                <a:gd name="T26" fmla="*/ 297 w 635"/>
                <a:gd name="T27" fmla="*/ 444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35" h="792">
                  <a:moveTo>
                    <a:pt x="298" y="792"/>
                  </a:moveTo>
                  <a:cubicBezTo>
                    <a:pt x="250" y="729"/>
                    <a:pt x="203" y="669"/>
                    <a:pt x="157" y="608"/>
                  </a:cubicBezTo>
                  <a:cubicBezTo>
                    <a:pt x="109" y="545"/>
                    <a:pt x="66" y="480"/>
                    <a:pt x="35" y="407"/>
                  </a:cubicBezTo>
                  <a:cubicBezTo>
                    <a:pt x="0" y="321"/>
                    <a:pt x="1" y="236"/>
                    <a:pt x="47" y="155"/>
                  </a:cubicBezTo>
                  <a:cubicBezTo>
                    <a:pt x="80" y="97"/>
                    <a:pt x="127" y="54"/>
                    <a:pt x="190" y="28"/>
                  </a:cubicBezTo>
                  <a:cubicBezTo>
                    <a:pt x="243" y="6"/>
                    <a:pt x="298" y="0"/>
                    <a:pt x="352" y="11"/>
                  </a:cubicBezTo>
                  <a:cubicBezTo>
                    <a:pt x="541" y="52"/>
                    <a:pt x="635" y="242"/>
                    <a:pt x="559" y="412"/>
                  </a:cubicBezTo>
                  <a:cubicBezTo>
                    <a:pt x="522" y="495"/>
                    <a:pt x="471" y="568"/>
                    <a:pt x="416" y="640"/>
                  </a:cubicBezTo>
                  <a:cubicBezTo>
                    <a:pt x="378" y="690"/>
                    <a:pt x="339" y="740"/>
                    <a:pt x="298" y="792"/>
                  </a:cubicBezTo>
                  <a:close/>
                  <a:moveTo>
                    <a:pt x="297" y="444"/>
                  </a:moveTo>
                  <a:cubicBezTo>
                    <a:pt x="380" y="445"/>
                    <a:pt x="447" y="379"/>
                    <a:pt x="449" y="294"/>
                  </a:cubicBezTo>
                  <a:cubicBezTo>
                    <a:pt x="450" y="213"/>
                    <a:pt x="382" y="144"/>
                    <a:pt x="300" y="143"/>
                  </a:cubicBezTo>
                  <a:cubicBezTo>
                    <a:pt x="217" y="142"/>
                    <a:pt x="149" y="209"/>
                    <a:pt x="148" y="293"/>
                  </a:cubicBezTo>
                  <a:cubicBezTo>
                    <a:pt x="147" y="375"/>
                    <a:pt x="214" y="443"/>
                    <a:pt x="297" y="4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ADA09E69-DC71-016F-E0BE-FC02EB33B09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4750" y="3389313"/>
              <a:ext cx="3149600" cy="1398587"/>
            </a:xfrm>
            <a:custGeom>
              <a:avLst/>
              <a:gdLst>
                <a:gd name="T0" fmla="*/ 388 w 747"/>
                <a:gd name="T1" fmla="*/ 332 h 332"/>
                <a:gd name="T2" fmla="*/ 134 w 747"/>
                <a:gd name="T3" fmla="*/ 287 h 332"/>
                <a:gd name="T4" fmla="*/ 43 w 747"/>
                <a:gd name="T5" fmla="*/ 226 h 332"/>
                <a:gd name="T6" fmla="*/ 43 w 747"/>
                <a:gd name="T7" fmla="*/ 88 h 332"/>
                <a:gd name="T8" fmla="*/ 206 w 747"/>
                <a:gd name="T9" fmla="*/ 5 h 332"/>
                <a:gd name="T10" fmla="*/ 226 w 747"/>
                <a:gd name="T11" fmla="*/ 15 h 332"/>
                <a:gd name="T12" fmla="*/ 327 w 747"/>
                <a:gd name="T13" fmla="*/ 144 h 332"/>
                <a:gd name="T14" fmla="*/ 423 w 747"/>
                <a:gd name="T15" fmla="*/ 145 h 332"/>
                <a:gd name="T16" fmla="*/ 523 w 747"/>
                <a:gd name="T17" fmla="*/ 15 h 332"/>
                <a:gd name="T18" fmla="*/ 552 w 747"/>
                <a:gd name="T19" fmla="*/ 5 h 332"/>
                <a:gd name="T20" fmla="*/ 675 w 747"/>
                <a:gd name="T21" fmla="*/ 60 h 332"/>
                <a:gd name="T22" fmla="*/ 735 w 747"/>
                <a:gd name="T23" fmla="*/ 135 h 332"/>
                <a:gd name="T24" fmla="*/ 698 w 747"/>
                <a:gd name="T25" fmla="*/ 236 h 332"/>
                <a:gd name="T26" fmla="*/ 388 w 747"/>
                <a:gd name="T27" fmla="*/ 332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47" h="332">
                  <a:moveTo>
                    <a:pt x="388" y="332"/>
                  </a:moveTo>
                  <a:cubicBezTo>
                    <a:pt x="291" y="331"/>
                    <a:pt x="209" y="321"/>
                    <a:pt x="134" y="287"/>
                  </a:cubicBezTo>
                  <a:cubicBezTo>
                    <a:pt x="101" y="271"/>
                    <a:pt x="69" y="251"/>
                    <a:pt x="43" y="226"/>
                  </a:cubicBezTo>
                  <a:cubicBezTo>
                    <a:pt x="0" y="186"/>
                    <a:pt x="2" y="131"/>
                    <a:pt x="43" y="88"/>
                  </a:cubicBezTo>
                  <a:cubicBezTo>
                    <a:pt x="88" y="41"/>
                    <a:pt x="145" y="19"/>
                    <a:pt x="206" y="5"/>
                  </a:cubicBezTo>
                  <a:cubicBezTo>
                    <a:pt x="212" y="3"/>
                    <a:pt x="222" y="9"/>
                    <a:pt x="226" y="15"/>
                  </a:cubicBezTo>
                  <a:cubicBezTo>
                    <a:pt x="261" y="58"/>
                    <a:pt x="294" y="101"/>
                    <a:pt x="327" y="144"/>
                  </a:cubicBezTo>
                  <a:cubicBezTo>
                    <a:pt x="357" y="182"/>
                    <a:pt x="394" y="182"/>
                    <a:pt x="423" y="145"/>
                  </a:cubicBezTo>
                  <a:cubicBezTo>
                    <a:pt x="456" y="101"/>
                    <a:pt x="490" y="59"/>
                    <a:pt x="523" y="15"/>
                  </a:cubicBezTo>
                  <a:cubicBezTo>
                    <a:pt x="531" y="4"/>
                    <a:pt x="540" y="0"/>
                    <a:pt x="552" y="5"/>
                  </a:cubicBezTo>
                  <a:cubicBezTo>
                    <a:pt x="593" y="23"/>
                    <a:pt x="635" y="40"/>
                    <a:pt x="675" y="60"/>
                  </a:cubicBezTo>
                  <a:cubicBezTo>
                    <a:pt x="706" y="76"/>
                    <a:pt x="722" y="105"/>
                    <a:pt x="735" y="135"/>
                  </a:cubicBezTo>
                  <a:cubicBezTo>
                    <a:pt x="747" y="164"/>
                    <a:pt x="725" y="214"/>
                    <a:pt x="698" y="236"/>
                  </a:cubicBezTo>
                  <a:cubicBezTo>
                    <a:pt x="604" y="316"/>
                    <a:pt x="490" y="327"/>
                    <a:pt x="388" y="3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roup 100">
            <a:extLst>
              <a:ext uri="{FF2B5EF4-FFF2-40B4-BE49-F238E27FC236}">
                <a16:creationId xmlns:a16="http://schemas.microsoft.com/office/drawing/2014/main" id="{D4D181A8-1842-4FA6-8C32-9125D49442E8}"/>
              </a:ext>
            </a:extLst>
          </p:cNvPr>
          <p:cNvGrpSpPr/>
          <p:nvPr/>
        </p:nvGrpSpPr>
        <p:grpSpPr>
          <a:xfrm>
            <a:off x="2239121" y="3320378"/>
            <a:ext cx="6025205" cy="965802"/>
            <a:chOff x="3628336" y="3336725"/>
            <a:chExt cx="8033607" cy="1287735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B4A475DE-733B-4FCA-A860-0235399EAF69}"/>
                </a:ext>
              </a:extLst>
            </p:cNvPr>
            <p:cNvGrpSpPr/>
            <p:nvPr/>
          </p:nvGrpSpPr>
          <p:grpSpPr>
            <a:xfrm>
              <a:off x="3628336" y="3376672"/>
              <a:ext cx="4217679" cy="1210040"/>
              <a:chOff x="3866265" y="1442486"/>
              <a:chExt cx="4217679" cy="1210040"/>
            </a:xfrm>
          </p:grpSpPr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550D6AF3-3A44-40EC-AB28-B1B7BD394091}"/>
                  </a:ext>
                </a:extLst>
              </p:cNvPr>
              <p:cNvSpPr txBox="1"/>
              <p:nvPr/>
            </p:nvSpPr>
            <p:spPr>
              <a:xfrm>
                <a:off x="3866266" y="1790751"/>
                <a:ext cx="4217678" cy="861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dirty="0">
                    <a:solidFill>
                      <a:schemeClr val="accent1">
                        <a:lumMod val="75000"/>
                      </a:schemeClr>
                    </a:solidFill>
                    <a:cs typeface="Arial" pitchFamily="34" charset="0"/>
                  </a:rPr>
                  <a:t>Get a modern PowerPoint  Presentation that is beautifully designed.  Easy to change colors, photos and Text. You can simply impress your audience and add a unique zing and appeal to your Presentations. </a:t>
                </a: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8FA75376-8AC4-4F12-A097-8154380A0245}"/>
                  </a:ext>
                </a:extLst>
              </p:cNvPr>
              <p:cNvSpPr txBox="1"/>
              <p:nvPr/>
            </p:nvSpPr>
            <p:spPr>
              <a:xfrm>
                <a:off x="3866265" y="1442486"/>
                <a:ext cx="421767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1">
                        <a:lumMod val="75000"/>
                      </a:schemeClr>
                    </a:solidFill>
                    <a:cs typeface="Arial" pitchFamily="34" charset="0"/>
                  </a:rPr>
                  <a:t>Simple PowerPoint Presentation</a:t>
                </a:r>
                <a:endParaRPr lang="ko-KR" altLang="en-US" sz="1200" b="1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75" name="그룹 112">
              <a:extLst>
                <a:ext uri="{FF2B5EF4-FFF2-40B4-BE49-F238E27FC236}">
                  <a16:creationId xmlns:a16="http://schemas.microsoft.com/office/drawing/2014/main" id="{86944725-AB47-420C-9FB4-FA21DBCF2135}"/>
                </a:ext>
              </a:extLst>
            </p:cNvPr>
            <p:cNvGrpSpPr/>
            <p:nvPr/>
          </p:nvGrpSpPr>
          <p:grpSpPr>
            <a:xfrm>
              <a:off x="8246212" y="3336725"/>
              <a:ext cx="3415731" cy="725786"/>
              <a:chOff x="1832149" y="1840455"/>
              <a:chExt cx="3892424" cy="827075"/>
            </a:xfrm>
            <a:solidFill>
              <a:schemeClr val="bg1">
                <a:lumMod val="75000"/>
              </a:schemeClr>
            </a:solidFill>
          </p:grpSpPr>
          <p:sp>
            <p:nvSpPr>
              <p:cNvPr id="76" name="Round Same Side Corner Rectangle 8">
                <a:extLst>
                  <a:ext uri="{FF2B5EF4-FFF2-40B4-BE49-F238E27FC236}">
                    <a16:creationId xmlns:a16="http://schemas.microsoft.com/office/drawing/2014/main" id="{6F49FD48-0E20-4CF8-B143-27BC15D4E9EE}"/>
                  </a:ext>
                </a:extLst>
              </p:cNvPr>
              <p:cNvSpPr/>
              <p:nvPr/>
            </p:nvSpPr>
            <p:spPr>
              <a:xfrm>
                <a:off x="1832149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rgbClr val="1C1C1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135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77" name="Round Same Side Corner Rectangle 8">
                <a:extLst>
                  <a:ext uri="{FF2B5EF4-FFF2-40B4-BE49-F238E27FC236}">
                    <a16:creationId xmlns:a16="http://schemas.microsoft.com/office/drawing/2014/main" id="{C343CDB7-1D36-4B2E-923F-4536A658F502}"/>
                  </a:ext>
                </a:extLst>
              </p:cNvPr>
              <p:cNvSpPr/>
              <p:nvPr/>
            </p:nvSpPr>
            <p:spPr>
              <a:xfrm>
                <a:off x="2229750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rgbClr val="1C1C1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135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78" name="Round Same Side Corner Rectangle 8">
                <a:extLst>
                  <a:ext uri="{FF2B5EF4-FFF2-40B4-BE49-F238E27FC236}">
                    <a16:creationId xmlns:a16="http://schemas.microsoft.com/office/drawing/2014/main" id="{9B290FCE-897A-4018-82B1-AF560D7133EB}"/>
                  </a:ext>
                </a:extLst>
              </p:cNvPr>
              <p:cNvSpPr/>
              <p:nvPr/>
            </p:nvSpPr>
            <p:spPr>
              <a:xfrm>
                <a:off x="2627350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rgbClr val="1C1C1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135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79" name="Round Same Side Corner Rectangle 8">
                <a:extLst>
                  <a:ext uri="{FF2B5EF4-FFF2-40B4-BE49-F238E27FC236}">
                    <a16:creationId xmlns:a16="http://schemas.microsoft.com/office/drawing/2014/main" id="{D536C8AE-1E67-41F2-9EF0-278CD8D9166B}"/>
                  </a:ext>
                </a:extLst>
              </p:cNvPr>
              <p:cNvSpPr/>
              <p:nvPr/>
            </p:nvSpPr>
            <p:spPr>
              <a:xfrm>
                <a:off x="3024949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rgbClr val="1C1C1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135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80" name="Round Same Side Corner Rectangle 8">
                <a:extLst>
                  <a:ext uri="{FF2B5EF4-FFF2-40B4-BE49-F238E27FC236}">
                    <a16:creationId xmlns:a16="http://schemas.microsoft.com/office/drawing/2014/main" id="{7D29C4AB-E5DF-46B8-A9C5-EAF7A5528034}"/>
                  </a:ext>
                </a:extLst>
              </p:cNvPr>
              <p:cNvSpPr/>
              <p:nvPr/>
            </p:nvSpPr>
            <p:spPr>
              <a:xfrm>
                <a:off x="3422549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rgbClr val="1C1C1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135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81" name="Round Same Side Corner Rectangle 8">
                <a:extLst>
                  <a:ext uri="{FF2B5EF4-FFF2-40B4-BE49-F238E27FC236}">
                    <a16:creationId xmlns:a16="http://schemas.microsoft.com/office/drawing/2014/main" id="{6289079C-D6D6-463C-9648-024644C80E6F}"/>
                  </a:ext>
                </a:extLst>
              </p:cNvPr>
              <p:cNvSpPr/>
              <p:nvPr/>
            </p:nvSpPr>
            <p:spPr>
              <a:xfrm>
                <a:off x="3820149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rgbClr val="1C1C1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135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82" name="Round Same Side Corner Rectangle 8">
                <a:extLst>
                  <a:ext uri="{FF2B5EF4-FFF2-40B4-BE49-F238E27FC236}">
                    <a16:creationId xmlns:a16="http://schemas.microsoft.com/office/drawing/2014/main" id="{3FC91F76-E768-4C6B-ABAD-E57BCA337CC1}"/>
                  </a:ext>
                </a:extLst>
              </p:cNvPr>
              <p:cNvSpPr/>
              <p:nvPr/>
            </p:nvSpPr>
            <p:spPr>
              <a:xfrm>
                <a:off x="4217750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135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83" name="Round Same Side Corner Rectangle 8">
                <a:extLst>
                  <a:ext uri="{FF2B5EF4-FFF2-40B4-BE49-F238E27FC236}">
                    <a16:creationId xmlns:a16="http://schemas.microsoft.com/office/drawing/2014/main" id="{08A87EE9-E87E-4E23-A167-F09887FE0293}"/>
                  </a:ext>
                </a:extLst>
              </p:cNvPr>
              <p:cNvSpPr/>
              <p:nvPr/>
            </p:nvSpPr>
            <p:spPr>
              <a:xfrm>
                <a:off x="4615353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135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84" name="Round Same Side Corner Rectangle 8">
                <a:extLst>
                  <a:ext uri="{FF2B5EF4-FFF2-40B4-BE49-F238E27FC236}">
                    <a16:creationId xmlns:a16="http://schemas.microsoft.com/office/drawing/2014/main" id="{1016D7CC-9354-4B88-9FD6-97F73A71DE3B}"/>
                  </a:ext>
                </a:extLst>
              </p:cNvPr>
              <p:cNvSpPr/>
              <p:nvPr/>
            </p:nvSpPr>
            <p:spPr>
              <a:xfrm>
                <a:off x="5012950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135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85" name="Round Same Side Corner Rectangle 8">
                <a:extLst>
                  <a:ext uri="{FF2B5EF4-FFF2-40B4-BE49-F238E27FC236}">
                    <a16:creationId xmlns:a16="http://schemas.microsoft.com/office/drawing/2014/main" id="{0E939E11-20AC-4A51-8D49-C6E4421CF061}"/>
                  </a:ext>
                </a:extLst>
              </p:cNvPr>
              <p:cNvSpPr/>
              <p:nvPr/>
            </p:nvSpPr>
            <p:spPr>
              <a:xfrm>
                <a:off x="5410543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135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p:grp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31440BF9-C9AC-464D-85DB-4F61965BF2ED}"/>
                </a:ext>
              </a:extLst>
            </p:cNvPr>
            <p:cNvSpPr txBox="1"/>
            <p:nvPr/>
          </p:nvSpPr>
          <p:spPr>
            <a:xfrm>
              <a:off x="9517534" y="4255128"/>
              <a:ext cx="873097" cy="369332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50%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6021" y="69750"/>
            <a:ext cx="8679898" cy="543185"/>
          </a:xfrm>
        </p:spPr>
        <p:txBody>
          <a:bodyPr>
            <a:noAutofit/>
          </a:bodyPr>
          <a:lstStyle/>
          <a:p>
            <a:r>
              <a:rPr lang="en-US" sz="4400" b="1" u="sng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D13CB191-FD5D-4647-91AA-EB0D5CD289C4}"/>
              </a:ext>
            </a:extLst>
          </p:cNvPr>
          <p:cNvGrpSpPr/>
          <p:nvPr/>
        </p:nvGrpSpPr>
        <p:grpSpPr>
          <a:xfrm>
            <a:off x="2239121" y="2203527"/>
            <a:ext cx="6025205" cy="944178"/>
            <a:chOff x="3628336" y="4854369"/>
            <a:chExt cx="8033607" cy="1258903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3999929B-2832-4E5F-B03F-EED5BFCC2D3A}"/>
                </a:ext>
              </a:extLst>
            </p:cNvPr>
            <p:cNvGrpSpPr/>
            <p:nvPr/>
          </p:nvGrpSpPr>
          <p:grpSpPr>
            <a:xfrm>
              <a:off x="3628336" y="4878800"/>
              <a:ext cx="4217679" cy="1210040"/>
              <a:chOff x="3866265" y="1442486"/>
              <a:chExt cx="4217679" cy="1210040"/>
            </a:xfrm>
          </p:grpSpPr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96E0239C-5871-4C21-A082-C92B7EDDC298}"/>
                  </a:ext>
                </a:extLst>
              </p:cNvPr>
              <p:cNvSpPr txBox="1"/>
              <p:nvPr/>
            </p:nvSpPr>
            <p:spPr>
              <a:xfrm>
                <a:off x="3866266" y="1790751"/>
                <a:ext cx="4217678" cy="861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dirty="0">
                    <a:solidFill>
                      <a:schemeClr val="accent1">
                        <a:lumMod val="75000"/>
                      </a:schemeClr>
                    </a:solidFill>
                    <a:cs typeface="Arial" pitchFamily="34" charset="0"/>
                  </a:rPr>
                  <a:t>Get a modern PowerPoint  Presentation that is beautifully designed.  Easy to change colors, photos and Text. You can simply impress your audience and add a unique zing and appeal to your Presentations. 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0A1C245B-4E35-4DB5-8E6D-CA9001718A7D}"/>
                  </a:ext>
                </a:extLst>
              </p:cNvPr>
              <p:cNvSpPr txBox="1"/>
              <p:nvPr/>
            </p:nvSpPr>
            <p:spPr>
              <a:xfrm>
                <a:off x="3866265" y="1442486"/>
                <a:ext cx="421767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1">
                        <a:lumMod val="75000"/>
                      </a:schemeClr>
                    </a:solidFill>
                    <a:cs typeface="Arial" pitchFamily="34" charset="0"/>
                  </a:rPr>
                  <a:t>Simple PowerPoint Presentation</a:t>
                </a:r>
                <a:endParaRPr lang="ko-KR" altLang="en-US" sz="1200" b="1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63" name="그룹 64">
              <a:extLst>
                <a:ext uri="{FF2B5EF4-FFF2-40B4-BE49-F238E27FC236}">
                  <a16:creationId xmlns:a16="http://schemas.microsoft.com/office/drawing/2014/main" id="{7D304D6D-E893-49FD-AD55-FA350AFACA69}"/>
                </a:ext>
              </a:extLst>
            </p:cNvPr>
            <p:cNvGrpSpPr/>
            <p:nvPr/>
          </p:nvGrpSpPr>
          <p:grpSpPr>
            <a:xfrm>
              <a:off x="8246212" y="4854369"/>
              <a:ext cx="3415731" cy="725786"/>
              <a:chOff x="1832149" y="1840455"/>
              <a:chExt cx="3892424" cy="827075"/>
            </a:xfrm>
            <a:solidFill>
              <a:schemeClr val="bg1">
                <a:lumMod val="75000"/>
              </a:schemeClr>
            </a:solidFill>
          </p:grpSpPr>
          <p:sp>
            <p:nvSpPr>
              <p:cNvPr id="64" name="Round Same Side Corner Rectangle 8">
                <a:extLst>
                  <a:ext uri="{FF2B5EF4-FFF2-40B4-BE49-F238E27FC236}">
                    <a16:creationId xmlns:a16="http://schemas.microsoft.com/office/drawing/2014/main" id="{10A95A73-580E-43B7-8338-88A53AF932DF}"/>
                  </a:ext>
                </a:extLst>
              </p:cNvPr>
              <p:cNvSpPr/>
              <p:nvPr/>
            </p:nvSpPr>
            <p:spPr>
              <a:xfrm>
                <a:off x="1832149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135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65" name="Round Same Side Corner Rectangle 8">
                <a:extLst>
                  <a:ext uri="{FF2B5EF4-FFF2-40B4-BE49-F238E27FC236}">
                    <a16:creationId xmlns:a16="http://schemas.microsoft.com/office/drawing/2014/main" id="{C271E70B-35B1-4E84-8141-8D4A2D271A24}"/>
                  </a:ext>
                </a:extLst>
              </p:cNvPr>
              <p:cNvSpPr/>
              <p:nvPr/>
            </p:nvSpPr>
            <p:spPr>
              <a:xfrm>
                <a:off x="2229750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135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66" name="Round Same Side Corner Rectangle 8">
                <a:extLst>
                  <a:ext uri="{FF2B5EF4-FFF2-40B4-BE49-F238E27FC236}">
                    <a16:creationId xmlns:a16="http://schemas.microsoft.com/office/drawing/2014/main" id="{35F258BE-6483-4403-8C1F-C8CC592CCEEF}"/>
                  </a:ext>
                </a:extLst>
              </p:cNvPr>
              <p:cNvSpPr/>
              <p:nvPr/>
            </p:nvSpPr>
            <p:spPr>
              <a:xfrm>
                <a:off x="2627350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135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67" name="Round Same Side Corner Rectangle 8">
                <a:extLst>
                  <a:ext uri="{FF2B5EF4-FFF2-40B4-BE49-F238E27FC236}">
                    <a16:creationId xmlns:a16="http://schemas.microsoft.com/office/drawing/2014/main" id="{328395C1-11B3-49D1-B21B-1A2C59734C57}"/>
                  </a:ext>
                </a:extLst>
              </p:cNvPr>
              <p:cNvSpPr/>
              <p:nvPr/>
            </p:nvSpPr>
            <p:spPr>
              <a:xfrm>
                <a:off x="3024949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135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68" name="Round Same Side Corner Rectangle 8">
                <a:extLst>
                  <a:ext uri="{FF2B5EF4-FFF2-40B4-BE49-F238E27FC236}">
                    <a16:creationId xmlns:a16="http://schemas.microsoft.com/office/drawing/2014/main" id="{7A18CCA3-7F78-4FDC-A042-96F2C5E167C3}"/>
                  </a:ext>
                </a:extLst>
              </p:cNvPr>
              <p:cNvSpPr/>
              <p:nvPr/>
            </p:nvSpPr>
            <p:spPr>
              <a:xfrm>
                <a:off x="3422549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135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69" name="Round Same Side Corner Rectangle 8">
                <a:extLst>
                  <a:ext uri="{FF2B5EF4-FFF2-40B4-BE49-F238E27FC236}">
                    <a16:creationId xmlns:a16="http://schemas.microsoft.com/office/drawing/2014/main" id="{41A852CA-2CD2-4AA3-A729-7577C100FE71}"/>
                  </a:ext>
                </a:extLst>
              </p:cNvPr>
              <p:cNvSpPr/>
              <p:nvPr/>
            </p:nvSpPr>
            <p:spPr>
              <a:xfrm>
                <a:off x="3820149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135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70" name="Round Same Side Corner Rectangle 8">
                <a:extLst>
                  <a:ext uri="{FF2B5EF4-FFF2-40B4-BE49-F238E27FC236}">
                    <a16:creationId xmlns:a16="http://schemas.microsoft.com/office/drawing/2014/main" id="{C1D14A48-5951-4C87-901C-9F259EB9C234}"/>
                  </a:ext>
                </a:extLst>
              </p:cNvPr>
              <p:cNvSpPr/>
              <p:nvPr/>
            </p:nvSpPr>
            <p:spPr>
              <a:xfrm>
                <a:off x="4217750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135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71" name="Round Same Side Corner Rectangle 8">
                <a:extLst>
                  <a:ext uri="{FF2B5EF4-FFF2-40B4-BE49-F238E27FC236}">
                    <a16:creationId xmlns:a16="http://schemas.microsoft.com/office/drawing/2014/main" id="{3264BA85-A5B7-4184-ACBD-0A6F37C108A7}"/>
                  </a:ext>
                </a:extLst>
              </p:cNvPr>
              <p:cNvSpPr/>
              <p:nvPr/>
            </p:nvSpPr>
            <p:spPr>
              <a:xfrm>
                <a:off x="4615353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135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72" name="Round Same Side Corner Rectangle 8">
                <a:extLst>
                  <a:ext uri="{FF2B5EF4-FFF2-40B4-BE49-F238E27FC236}">
                    <a16:creationId xmlns:a16="http://schemas.microsoft.com/office/drawing/2014/main" id="{496F344B-8C85-4A7D-82E3-8157570AFCB7}"/>
                  </a:ext>
                </a:extLst>
              </p:cNvPr>
              <p:cNvSpPr/>
              <p:nvPr/>
            </p:nvSpPr>
            <p:spPr>
              <a:xfrm>
                <a:off x="5012950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135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73" name="Round Same Side Corner Rectangle 8">
                <a:extLst>
                  <a:ext uri="{FF2B5EF4-FFF2-40B4-BE49-F238E27FC236}">
                    <a16:creationId xmlns:a16="http://schemas.microsoft.com/office/drawing/2014/main" id="{A9512EA3-F536-408B-A04A-1ECFAFA87561}"/>
                  </a:ext>
                </a:extLst>
              </p:cNvPr>
              <p:cNvSpPr/>
              <p:nvPr/>
            </p:nvSpPr>
            <p:spPr>
              <a:xfrm>
                <a:off x="5410543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135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p:grp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C3921B47-1147-4680-9C3B-F1C2E26CB869}"/>
                </a:ext>
              </a:extLst>
            </p:cNvPr>
            <p:cNvSpPr txBox="1"/>
            <p:nvPr/>
          </p:nvSpPr>
          <p:spPr>
            <a:xfrm>
              <a:off x="9517534" y="5743940"/>
              <a:ext cx="873097" cy="369332"/>
            </a:xfrm>
            <a:prstGeom prst="rect">
              <a:avLst/>
            </a:prstGeom>
            <a:solidFill>
              <a:srgbClr val="41719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70%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FD41AA7A-0CAC-4FF2-89C9-5AAE614B4B62}"/>
              </a:ext>
            </a:extLst>
          </p:cNvPr>
          <p:cNvGrpSpPr/>
          <p:nvPr/>
        </p:nvGrpSpPr>
        <p:grpSpPr>
          <a:xfrm>
            <a:off x="2239114" y="1089976"/>
            <a:ext cx="6025212" cy="940878"/>
            <a:chOff x="3628336" y="1852311"/>
            <a:chExt cx="8033616" cy="1254504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13E092FB-8024-438A-9343-5F77F7A95490}"/>
                </a:ext>
              </a:extLst>
            </p:cNvPr>
            <p:cNvGrpSpPr/>
            <p:nvPr/>
          </p:nvGrpSpPr>
          <p:grpSpPr>
            <a:xfrm>
              <a:off x="3628336" y="1874543"/>
              <a:ext cx="4217679" cy="1210040"/>
              <a:chOff x="3866265" y="1442486"/>
              <a:chExt cx="4217679" cy="1210040"/>
            </a:xfrm>
          </p:grpSpPr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494656BC-E5FF-4B11-8C3B-7A592F34B633}"/>
                  </a:ext>
                </a:extLst>
              </p:cNvPr>
              <p:cNvSpPr txBox="1"/>
              <p:nvPr/>
            </p:nvSpPr>
            <p:spPr>
              <a:xfrm>
                <a:off x="3866266" y="1790751"/>
                <a:ext cx="4217678" cy="861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dirty="0">
                    <a:solidFill>
                      <a:schemeClr val="accent1">
                        <a:lumMod val="75000"/>
                      </a:schemeClr>
                    </a:solidFill>
                    <a:cs typeface="Arial" pitchFamily="34" charset="0"/>
                  </a:rPr>
                  <a:t>Get a modern PowerPoint  Presentation that is beautifully designed.  Easy to change colors, photos and Text. You can simply impress your audience and add a unique zing and appeal to your Presentations. </a:t>
                </a: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B8374992-C4FC-46CC-892D-7C9D5AB2DE83}"/>
                  </a:ext>
                </a:extLst>
              </p:cNvPr>
              <p:cNvSpPr txBox="1"/>
              <p:nvPr/>
            </p:nvSpPr>
            <p:spPr>
              <a:xfrm>
                <a:off x="3866265" y="1442486"/>
                <a:ext cx="421767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1">
                        <a:lumMod val="75000"/>
                      </a:schemeClr>
                    </a:solidFill>
                    <a:cs typeface="Arial" pitchFamily="34" charset="0"/>
                  </a:rPr>
                  <a:t>Simple PowerPoint Presentation</a:t>
                </a:r>
                <a:endParaRPr lang="ko-KR" altLang="en-US" sz="1200" b="1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7" name="그룹 90">
              <a:extLst>
                <a:ext uri="{FF2B5EF4-FFF2-40B4-BE49-F238E27FC236}">
                  <a16:creationId xmlns:a16="http://schemas.microsoft.com/office/drawing/2014/main" id="{FC6D4F60-E806-4071-9939-651752374120}"/>
                </a:ext>
              </a:extLst>
            </p:cNvPr>
            <p:cNvGrpSpPr/>
            <p:nvPr/>
          </p:nvGrpSpPr>
          <p:grpSpPr>
            <a:xfrm>
              <a:off x="8246212" y="1852311"/>
              <a:ext cx="3415740" cy="725786"/>
              <a:chOff x="1832146" y="1840455"/>
              <a:chExt cx="3892427" cy="827075"/>
            </a:xfrm>
            <a:solidFill>
              <a:schemeClr val="bg1">
                <a:lumMod val="75000"/>
              </a:schemeClr>
            </a:solidFill>
          </p:grpSpPr>
          <p:sp>
            <p:nvSpPr>
              <p:cNvPr id="88" name="Round Same Side Corner Rectangle 8">
                <a:extLst>
                  <a:ext uri="{FF2B5EF4-FFF2-40B4-BE49-F238E27FC236}">
                    <a16:creationId xmlns:a16="http://schemas.microsoft.com/office/drawing/2014/main" id="{1DA58D6F-DCEF-46F6-923B-927B7A546E97}"/>
                  </a:ext>
                </a:extLst>
              </p:cNvPr>
              <p:cNvSpPr/>
              <p:nvPr/>
            </p:nvSpPr>
            <p:spPr>
              <a:xfrm>
                <a:off x="1832146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135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89" name="Round Same Side Corner Rectangle 8">
                <a:extLst>
                  <a:ext uri="{FF2B5EF4-FFF2-40B4-BE49-F238E27FC236}">
                    <a16:creationId xmlns:a16="http://schemas.microsoft.com/office/drawing/2014/main" id="{603404BF-9163-46A0-8A4F-2C1EF05160D6}"/>
                  </a:ext>
                </a:extLst>
              </p:cNvPr>
              <p:cNvSpPr/>
              <p:nvPr/>
            </p:nvSpPr>
            <p:spPr>
              <a:xfrm>
                <a:off x="2229746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135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90" name="Round Same Side Corner Rectangle 8">
                <a:extLst>
                  <a:ext uri="{FF2B5EF4-FFF2-40B4-BE49-F238E27FC236}">
                    <a16:creationId xmlns:a16="http://schemas.microsoft.com/office/drawing/2014/main" id="{274910CA-18B3-44BB-BCB3-15F5A32BBF4B}"/>
                  </a:ext>
                </a:extLst>
              </p:cNvPr>
              <p:cNvSpPr/>
              <p:nvPr/>
            </p:nvSpPr>
            <p:spPr>
              <a:xfrm>
                <a:off x="2627346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135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91" name="Round Same Side Corner Rectangle 8">
                <a:extLst>
                  <a:ext uri="{FF2B5EF4-FFF2-40B4-BE49-F238E27FC236}">
                    <a16:creationId xmlns:a16="http://schemas.microsoft.com/office/drawing/2014/main" id="{61E70908-44BD-486A-8D35-A94A484EEE64}"/>
                  </a:ext>
                </a:extLst>
              </p:cNvPr>
              <p:cNvSpPr/>
              <p:nvPr/>
            </p:nvSpPr>
            <p:spPr>
              <a:xfrm>
                <a:off x="3024946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135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92" name="Round Same Side Corner Rectangle 8">
                <a:extLst>
                  <a:ext uri="{FF2B5EF4-FFF2-40B4-BE49-F238E27FC236}">
                    <a16:creationId xmlns:a16="http://schemas.microsoft.com/office/drawing/2014/main" id="{4329C42A-F63B-453A-85B9-2E6A071501C8}"/>
                  </a:ext>
                </a:extLst>
              </p:cNvPr>
              <p:cNvSpPr/>
              <p:nvPr/>
            </p:nvSpPr>
            <p:spPr>
              <a:xfrm>
                <a:off x="3422546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135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93" name="Round Same Side Corner Rectangle 8">
                <a:extLst>
                  <a:ext uri="{FF2B5EF4-FFF2-40B4-BE49-F238E27FC236}">
                    <a16:creationId xmlns:a16="http://schemas.microsoft.com/office/drawing/2014/main" id="{1AD94B8C-5438-4486-B531-9BD6B4DE253A}"/>
                  </a:ext>
                </a:extLst>
              </p:cNvPr>
              <p:cNvSpPr/>
              <p:nvPr/>
            </p:nvSpPr>
            <p:spPr>
              <a:xfrm>
                <a:off x="3820146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135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94" name="Round Same Side Corner Rectangle 8">
                <a:extLst>
                  <a:ext uri="{FF2B5EF4-FFF2-40B4-BE49-F238E27FC236}">
                    <a16:creationId xmlns:a16="http://schemas.microsoft.com/office/drawing/2014/main" id="{9E78A31A-1FF9-4D41-B363-7DBEBBE385B2}"/>
                  </a:ext>
                </a:extLst>
              </p:cNvPr>
              <p:cNvSpPr/>
              <p:nvPr/>
            </p:nvSpPr>
            <p:spPr>
              <a:xfrm>
                <a:off x="4217746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135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95" name="Round Same Side Corner Rectangle 8">
                <a:extLst>
                  <a:ext uri="{FF2B5EF4-FFF2-40B4-BE49-F238E27FC236}">
                    <a16:creationId xmlns:a16="http://schemas.microsoft.com/office/drawing/2014/main" id="{E78D98BF-BA08-4ED1-9252-6A591CC31995}"/>
                  </a:ext>
                </a:extLst>
              </p:cNvPr>
              <p:cNvSpPr/>
              <p:nvPr/>
            </p:nvSpPr>
            <p:spPr>
              <a:xfrm>
                <a:off x="4615346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135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96" name="Round Same Side Corner Rectangle 8">
                <a:extLst>
                  <a:ext uri="{FF2B5EF4-FFF2-40B4-BE49-F238E27FC236}">
                    <a16:creationId xmlns:a16="http://schemas.microsoft.com/office/drawing/2014/main" id="{76B3FB0B-80D2-4AC3-8823-1749DDBCD73E}"/>
                  </a:ext>
                </a:extLst>
              </p:cNvPr>
              <p:cNvSpPr/>
              <p:nvPr/>
            </p:nvSpPr>
            <p:spPr>
              <a:xfrm>
                <a:off x="5012946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135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97" name="Round Same Side Corner Rectangle 8">
                <a:extLst>
                  <a:ext uri="{FF2B5EF4-FFF2-40B4-BE49-F238E27FC236}">
                    <a16:creationId xmlns:a16="http://schemas.microsoft.com/office/drawing/2014/main" id="{D7A57159-BF0A-4C2D-A33B-71CE830283E8}"/>
                  </a:ext>
                </a:extLst>
              </p:cNvPr>
              <p:cNvSpPr/>
              <p:nvPr/>
            </p:nvSpPr>
            <p:spPr>
              <a:xfrm>
                <a:off x="5410543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135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p:grp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CA921725-48F5-4C94-B102-B1EFDDBD88A8}"/>
                </a:ext>
              </a:extLst>
            </p:cNvPr>
            <p:cNvSpPr txBox="1"/>
            <p:nvPr/>
          </p:nvSpPr>
          <p:spPr>
            <a:xfrm>
              <a:off x="9517535" y="2737483"/>
              <a:ext cx="873097" cy="369332"/>
            </a:xfrm>
            <a:prstGeom prst="rect">
              <a:avLst/>
            </a:prstGeom>
            <a:solidFill>
              <a:srgbClr val="7030A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60%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2" name="Freeform 9"/>
          <p:cNvSpPr>
            <a:spLocks/>
          </p:cNvSpPr>
          <p:nvPr/>
        </p:nvSpPr>
        <p:spPr bwMode="auto">
          <a:xfrm>
            <a:off x="42863" y="5249863"/>
            <a:ext cx="57150" cy="41275"/>
          </a:xfrm>
          <a:custGeom>
            <a:avLst/>
            <a:gdLst>
              <a:gd name="T0" fmla="*/ 8 w 19"/>
              <a:gd name="T1" fmla="*/ 13 h 14"/>
              <a:gd name="T2" fmla="*/ 8 w 19"/>
              <a:gd name="T3" fmla="*/ 6 h 14"/>
              <a:gd name="T4" fmla="*/ 5 w 19"/>
              <a:gd name="T5" fmla="*/ 3 h 14"/>
              <a:gd name="T6" fmla="*/ 3 w 19"/>
              <a:gd name="T7" fmla="*/ 6 h 14"/>
              <a:gd name="T8" fmla="*/ 2 w 19"/>
              <a:gd name="T9" fmla="*/ 14 h 14"/>
              <a:gd name="T10" fmla="*/ 0 w 19"/>
              <a:gd name="T11" fmla="*/ 14 h 14"/>
              <a:gd name="T12" fmla="*/ 0 w 19"/>
              <a:gd name="T13" fmla="*/ 1 h 14"/>
              <a:gd name="T14" fmla="*/ 14 w 19"/>
              <a:gd name="T15" fmla="*/ 1 h 14"/>
              <a:gd name="T16" fmla="*/ 19 w 19"/>
              <a:gd name="T17" fmla="*/ 4 h 14"/>
              <a:gd name="T18" fmla="*/ 19 w 19"/>
              <a:gd name="T19" fmla="*/ 13 h 14"/>
              <a:gd name="T20" fmla="*/ 17 w 19"/>
              <a:gd name="T21" fmla="*/ 14 h 14"/>
              <a:gd name="T22" fmla="*/ 16 w 19"/>
              <a:gd name="T23" fmla="*/ 10 h 14"/>
              <a:gd name="T24" fmla="*/ 13 w 19"/>
              <a:gd name="T25" fmla="*/ 3 h 14"/>
              <a:gd name="T26" fmla="*/ 11 w 19"/>
              <a:gd name="T27" fmla="*/ 10 h 14"/>
              <a:gd name="T28" fmla="*/ 10 w 19"/>
              <a:gd name="T29" fmla="*/ 14 h 14"/>
              <a:gd name="T30" fmla="*/ 8 w 19"/>
              <a:gd name="T31" fmla="*/ 13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9" h="14">
                <a:moveTo>
                  <a:pt x="8" y="13"/>
                </a:moveTo>
                <a:cubicBezTo>
                  <a:pt x="8" y="11"/>
                  <a:pt x="8" y="9"/>
                  <a:pt x="8" y="6"/>
                </a:cubicBezTo>
                <a:cubicBezTo>
                  <a:pt x="8" y="5"/>
                  <a:pt x="6" y="4"/>
                  <a:pt x="5" y="3"/>
                </a:cubicBezTo>
                <a:cubicBezTo>
                  <a:pt x="5" y="4"/>
                  <a:pt x="3" y="5"/>
                  <a:pt x="3" y="6"/>
                </a:cubicBezTo>
                <a:cubicBezTo>
                  <a:pt x="3" y="8"/>
                  <a:pt x="2" y="11"/>
                  <a:pt x="2" y="14"/>
                </a:cubicBezTo>
                <a:cubicBezTo>
                  <a:pt x="1" y="14"/>
                  <a:pt x="1" y="14"/>
                  <a:pt x="0" y="14"/>
                </a:cubicBezTo>
                <a:cubicBezTo>
                  <a:pt x="0" y="10"/>
                  <a:pt x="0" y="5"/>
                  <a:pt x="0" y="1"/>
                </a:cubicBezTo>
                <a:cubicBezTo>
                  <a:pt x="5" y="1"/>
                  <a:pt x="10" y="0"/>
                  <a:pt x="14" y="1"/>
                </a:cubicBezTo>
                <a:cubicBezTo>
                  <a:pt x="16" y="1"/>
                  <a:pt x="18" y="3"/>
                  <a:pt x="19" y="4"/>
                </a:cubicBezTo>
                <a:cubicBezTo>
                  <a:pt x="19" y="7"/>
                  <a:pt x="19" y="10"/>
                  <a:pt x="19" y="13"/>
                </a:cubicBezTo>
                <a:cubicBezTo>
                  <a:pt x="18" y="14"/>
                  <a:pt x="18" y="14"/>
                  <a:pt x="17" y="14"/>
                </a:cubicBezTo>
                <a:cubicBezTo>
                  <a:pt x="17" y="12"/>
                  <a:pt x="17" y="11"/>
                  <a:pt x="16" y="10"/>
                </a:cubicBezTo>
                <a:cubicBezTo>
                  <a:pt x="15" y="8"/>
                  <a:pt x="14" y="6"/>
                  <a:pt x="13" y="3"/>
                </a:cubicBezTo>
                <a:cubicBezTo>
                  <a:pt x="13" y="6"/>
                  <a:pt x="12" y="8"/>
                  <a:pt x="11" y="10"/>
                </a:cubicBezTo>
                <a:cubicBezTo>
                  <a:pt x="11" y="11"/>
                  <a:pt x="10" y="13"/>
                  <a:pt x="10" y="14"/>
                </a:cubicBezTo>
                <a:cubicBezTo>
                  <a:pt x="9" y="14"/>
                  <a:pt x="9" y="14"/>
                  <a:pt x="8" y="1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3" name="Freeform 10"/>
          <p:cNvSpPr>
            <a:spLocks/>
          </p:cNvSpPr>
          <p:nvPr/>
        </p:nvSpPr>
        <p:spPr bwMode="auto">
          <a:xfrm>
            <a:off x="-120650" y="5249863"/>
            <a:ext cx="39688" cy="41275"/>
          </a:xfrm>
          <a:custGeom>
            <a:avLst/>
            <a:gdLst>
              <a:gd name="T0" fmla="*/ 13 w 13"/>
              <a:gd name="T1" fmla="*/ 8 h 14"/>
              <a:gd name="T2" fmla="*/ 5 w 13"/>
              <a:gd name="T3" fmla="*/ 8 h 14"/>
              <a:gd name="T4" fmla="*/ 4 w 13"/>
              <a:gd name="T5" fmla="*/ 10 h 14"/>
              <a:gd name="T6" fmla="*/ 12 w 13"/>
              <a:gd name="T7" fmla="*/ 11 h 14"/>
              <a:gd name="T8" fmla="*/ 12 w 13"/>
              <a:gd name="T9" fmla="*/ 12 h 14"/>
              <a:gd name="T10" fmla="*/ 6 w 13"/>
              <a:gd name="T11" fmla="*/ 13 h 14"/>
              <a:gd name="T12" fmla="*/ 1 w 13"/>
              <a:gd name="T13" fmla="*/ 6 h 14"/>
              <a:gd name="T14" fmla="*/ 8 w 13"/>
              <a:gd name="T15" fmla="*/ 1 h 14"/>
              <a:gd name="T16" fmla="*/ 13 w 13"/>
              <a:gd name="T17" fmla="*/ 8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3" h="14">
                <a:moveTo>
                  <a:pt x="13" y="8"/>
                </a:moveTo>
                <a:cubicBezTo>
                  <a:pt x="10" y="8"/>
                  <a:pt x="7" y="8"/>
                  <a:pt x="5" y="8"/>
                </a:cubicBezTo>
                <a:cubicBezTo>
                  <a:pt x="5" y="9"/>
                  <a:pt x="5" y="10"/>
                  <a:pt x="4" y="10"/>
                </a:cubicBezTo>
                <a:cubicBezTo>
                  <a:pt x="7" y="11"/>
                  <a:pt x="9" y="11"/>
                  <a:pt x="12" y="11"/>
                </a:cubicBezTo>
                <a:cubicBezTo>
                  <a:pt x="12" y="11"/>
                  <a:pt x="12" y="12"/>
                  <a:pt x="12" y="12"/>
                </a:cubicBezTo>
                <a:cubicBezTo>
                  <a:pt x="10" y="12"/>
                  <a:pt x="8" y="14"/>
                  <a:pt x="6" y="13"/>
                </a:cubicBezTo>
                <a:cubicBezTo>
                  <a:pt x="3" y="13"/>
                  <a:pt x="0" y="10"/>
                  <a:pt x="1" y="6"/>
                </a:cubicBezTo>
                <a:cubicBezTo>
                  <a:pt x="2" y="4"/>
                  <a:pt x="5" y="1"/>
                  <a:pt x="8" y="1"/>
                </a:cubicBezTo>
                <a:cubicBezTo>
                  <a:pt x="11" y="0"/>
                  <a:pt x="13" y="3"/>
                  <a:pt x="13" y="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4" name="Freeform 11"/>
          <p:cNvSpPr>
            <a:spLocks noEditPoints="1"/>
          </p:cNvSpPr>
          <p:nvPr/>
        </p:nvSpPr>
        <p:spPr bwMode="auto">
          <a:xfrm>
            <a:off x="-6350" y="5253038"/>
            <a:ext cx="39688" cy="38100"/>
          </a:xfrm>
          <a:custGeom>
            <a:avLst/>
            <a:gdLst>
              <a:gd name="T0" fmla="*/ 7 w 13"/>
              <a:gd name="T1" fmla="*/ 0 h 13"/>
              <a:gd name="T2" fmla="*/ 13 w 13"/>
              <a:gd name="T3" fmla="*/ 7 h 13"/>
              <a:gd name="T4" fmla="*/ 6 w 13"/>
              <a:gd name="T5" fmla="*/ 13 h 13"/>
              <a:gd name="T6" fmla="*/ 0 w 13"/>
              <a:gd name="T7" fmla="*/ 6 h 13"/>
              <a:gd name="T8" fmla="*/ 7 w 13"/>
              <a:gd name="T9" fmla="*/ 0 h 13"/>
              <a:gd name="T10" fmla="*/ 1 w 13"/>
              <a:gd name="T11" fmla="*/ 6 h 13"/>
              <a:gd name="T12" fmla="*/ 6 w 13"/>
              <a:gd name="T13" fmla="*/ 11 h 13"/>
              <a:gd name="T14" fmla="*/ 9 w 13"/>
              <a:gd name="T15" fmla="*/ 6 h 13"/>
              <a:gd name="T16" fmla="*/ 6 w 13"/>
              <a:gd name="T17" fmla="*/ 2 h 13"/>
              <a:gd name="T18" fmla="*/ 1 w 13"/>
              <a:gd name="T19" fmla="*/ 6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3" h="13">
                <a:moveTo>
                  <a:pt x="7" y="0"/>
                </a:moveTo>
                <a:cubicBezTo>
                  <a:pt x="10" y="0"/>
                  <a:pt x="13" y="2"/>
                  <a:pt x="13" y="7"/>
                </a:cubicBezTo>
                <a:cubicBezTo>
                  <a:pt x="12" y="11"/>
                  <a:pt x="10" y="13"/>
                  <a:pt x="6" y="13"/>
                </a:cubicBezTo>
                <a:cubicBezTo>
                  <a:pt x="2" y="13"/>
                  <a:pt x="0" y="10"/>
                  <a:pt x="0" y="6"/>
                </a:cubicBezTo>
                <a:cubicBezTo>
                  <a:pt x="0" y="2"/>
                  <a:pt x="2" y="0"/>
                  <a:pt x="7" y="0"/>
                </a:cubicBezTo>
                <a:close/>
                <a:moveTo>
                  <a:pt x="1" y="6"/>
                </a:moveTo>
                <a:cubicBezTo>
                  <a:pt x="3" y="8"/>
                  <a:pt x="5" y="9"/>
                  <a:pt x="6" y="11"/>
                </a:cubicBezTo>
                <a:cubicBezTo>
                  <a:pt x="7" y="9"/>
                  <a:pt x="9" y="8"/>
                  <a:pt x="9" y="6"/>
                </a:cubicBezTo>
                <a:cubicBezTo>
                  <a:pt x="9" y="5"/>
                  <a:pt x="7" y="4"/>
                  <a:pt x="6" y="2"/>
                </a:cubicBezTo>
                <a:cubicBezTo>
                  <a:pt x="5" y="3"/>
                  <a:pt x="3" y="4"/>
                  <a:pt x="1" y="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5" name="Freeform 12"/>
          <p:cNvSpPr>
            <a:spLocks/>
          </p:cNvSpPr>
          <p:nvPr/>
        </p:nvSpPr>
        <p:spPr bwMode="auto">
          <a:xfrm>
            <a:off x="-53975" y="5162550"/>
            <a:ext cx="53975" cy="33338"/>
          </a:xfrm>
          <a:custGeom>
            <a:avLst/>
            <a:gdLst>
              <a:gd name="T0" fmla="*/ 16 w 18"/>
              <a:gd name="T1" fmla="*/ 11 h 11"/>
              <a:gd name="T2" fmla="*/ 15 w 18"/>
              <a:gd name="T3" fmla="*/ 5 h 11"/>
              <a:gd name="T4" fmla="*/ 13 w 18"/>
              <a:gd name="T5" fmla="*/ 1 h 11"/>
              <a:gd name="T6" fmla="*/ 10 w 18"/>
              <a:gd name="T7" fmla="*/ 4 h 11"/>
              <a:gd name="T8" fmla="*/ 8 w 18"/>
              <a:gd name="T9" fmla="*/ 11 h 11"/>
              <a:gd name="T10" fmla="*/ 8 w 18"/>
              <a:gd name="T11" fmla="*/ 5 h 11"/>
              <a:gd name="T12" fmla="*/ 5 w 18"/>
              <a:gd name="T13" fmla="*/ 1 h 11"/>
              <a:gd name="T14" fmla="*/ 1 w 18"/>
              <a:gd name="T15" fmla="*/ 5 h 11"/>
              <a:gd name="T16" fmla="*/ 0 w 18"/>
              <a:gd name="T17" fmla="*/ 11 h 11"/>
              <a:gd name="T18" fmla="*/ 0 w 18"/>
              <a:gd name="T19" fmla="*/ 0 h 11"/>
              <a:gd name="T20" fmla="*/ 14 w 18"/>
              <a:gd name="T21" fmla="*/ 0 h 11"/>
              <a:gd name="T22" fmla="*/ 17 w 18"/>
              <a:gd name="T23" fmla="*/ 3 h 11"/>
              <a:gd name="T24" fmla="*/ 17 w 18"/>
              <a:gd name="T25" fmla="*/ 11 h 11"/>
              <a:gd name="T26" fmla="*/ 16 w 18"/>
              <a:gd name="T27" fmla="*/ 1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8" h="11">
                <a:moveTo>
                  <a:pt x="16" y="11"/>
                </a:moveTo>
                <a:cubicBezTo>
                  <a:pt x="16" y="9"/>
                  <a:pt x="16" y="7"/>
                  <a:pt x="15" y="5"/>
                </a:cubicBezTo>
                <a:cubicBezTo>
                  <a:pt x="15" y="3"/>
                  <a:pt x="14" y="2"/>
                  <a:pt x="13" y="1"/>
                </a:cubicBezTo>
                <a:cubicBezTo>
                  <a:pt x="12" y="2"/>
                  <a:pt x="10" y="3"/>
                  <a:pt x="10" y="4"/>
                </a:cubicBezTo>
                <a:cubicBezTo>
                  <a:pt x="9" y="6"/>
                  <a:pt x="9" y="9"/>
                  <a:pt x="8" y="11"/>
                </a:cubicBezTo>
                <a:cubicBezTo>
                  <a:pt x="8" y="9"/>
                  <a:pt x="8" y="7"/>
                  <a:pt x="8" y="5"/>
                </a:cubicBezTo>
                <a:cubicBezTo>
                  <a:pt x="7" y="3"/>
                  <a:pt x="6" y="2"/>
                  <a:pt x="5" y="1"/>
                </a:cubicBezTo>
                <a:cubicBezTo>
                  <a:pt x="3" y="2"/>
                  <a:pt x="2" y="3"/>
                  <a:pt x="1" y="5"/>
                </a:cubicBezTo>
                <a:cubicBezTo>
                  <a:pt x="0" y="7"/>
                  <a:pt x="1" y="9"/>
                  <a:pt x="0" y="11"/>
                </a:cubicBezTo>
                <a:cubicBezTo>
                  <a:pt x="0" y="8"/>
                  <a:pt x="0" y="4"/>
                  <a:pt x="0" y="0"/>
                </a:cubicBezTo>
                <a:cubicBezTo>
                  <a:pt x="4" y="0"/>
                  <a:pt x="9" y="0"/>
                  <a:pt x="14" y="0"/>
                </a:cubicBezTo>
                <a:cubicBezTo>
                  <a:pt x="15" y="0"/>
                  <a:pt x="17" y="1"/>
                  <a:pt x="17" y="3"/>
                </a:cubicBezTo>
                <a:cubicBezTo>
                  <a:pt x="18" y="5"/>
                  <a:pt x="17" y="8"/>
                  <a:pt x="17" y="11"/>
                </a:cubicBezTo>
                <a:cubicBezTo>
                  <a:pt x="17" y="11"/>
                  <a:pt x="16" y="11"/>
                  <a:pt x="16" y="1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6" name="Freeform 13"/>
          <p:cNvSpPr>
            <a:spLocks/>
          </p:cNvSpPr>
          <p:nvPr/>
        </p:nvSpPr>
        <p:spPr bwMode="auto">
          <a:xfrm>
            <a:off x="-50800" y="5249863"/>
            <a:ext cx="36513" cy="41275"/>
          </a:xfrm>
          <a:custGeom>
            <a:avLst/>
            <a:gdLst>
              <a:gd name="T0" fmla="*/ 12 w 12"/>
              <a:gd name="T1" fmla="*/ 4 h 14"/>
              <a:gd name="T2" fmla="*/ 4 w 12"/>
              <a:gd name="T3" fmla="*/ 5 h 14"/>
              <a:gd name="T4" fmla="*/ 4 w 12"/>
              <a:gd name="T5" fmla="*/ 10 h 14"/>
              <a:gd name="T6" fmla="*/ 12 w 12"/>
              <a:gd name="T7" fmla="*/ 11 h 14"/>
              <a:gd name="T8" fmla="*/ 6 w 12"/>
              <a:gd name="T9" fmla="*/ 13 h 14"/>
              <a:gd name="T10" fmla="*/ 1 w 12"/>
              <a:gd name="T11" fmla="*/ 8 h 14"/>
              <a:gd name="T12" fmla="*/ 4 w 12"/>
              <a:gd name="T13" fmla="*/ 2 h 14"/>
              <a:gd name="T14" fmla="*/ 12 w 12"/>
              <a:gd name="T15" fmla="*/ 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" h="14">
                <a:moveTo>
                  <a:pt x="12" y="4"/>
                </a:moveTo>
                <a:cubicBezTo>
                  <a:pt x="9" y="4"/>
                  <a:pt x="6" y="5"/>
                  <a:pt x="4" y="5"/>
                </a:cubicBezTo>
                <a:cubicBezTo>
                  <a:pt x="3" y="6"/>
                  <a:pt x="4" y="10"/>
                  <a:pt x="4" y="10"/>
                </a:cubicBezTo>
                <a:cubicBezTo>
                  <a:pt x="6" y="11"/>
                  <a:pt x="9" y="10"/>
                  <a:pt x="12" y="11"/>
                </a:cubicBezTo>
                <a:cubicBezTo>
                  <a:pt x="10" y="12"/>
                  <a:pt x="8" y="14"/>
                  <a:pt x="6" y="13"/>
                </a:cubicBezTo>
                <a:cubicBezTo>
                  <a:pt x="4" y="13"/>
                  <a:pt x="1" y="10"/>
                  <a:pt x="1" y="8"/>
                </a:cubicBezTo>
                <a:cubicBezTo>
                  <a:pt x="0" y="6"/>
                  <a:pt x="2" y="3"/>
                  <a:pt x="4" y="2"/>
                </a:cubicBezTo>
                <a:cubicBezTo>
                  <a:pt x="7" y="0"/>
                  <a:pt x="10" y="1"/>
                  <a:pt x="12" y="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7" name="Freeform 14"/>
          <p:cNvSpPr>
            <a:spLocks noEditPoints="1"/>
          </p:cNvSpPr>
          <p:nvPr/>
        </p:nvSpPr>
        <p:spPr bwMode="auto">
          <a:xfrm>
            <a:off x="-101600" y="5159375"/>
            <a:ext cx="38100" cy="42863"/>
          </a:xfrm>
          <a:custGeom>
            <a:avLst/>
            <a:gdLst>
              <a:gd name="T0" fmla="*/ 13 w 13"/>
              <a:gd name="T1" fmla="*/ 8 h 14"/>
              <a:gd name="T2" fmla="*/ 6 w 13"/>
              <a:gd name="T3" fmla="*/ 13 h 14"/>
              <a:gd name="T4" fmla="*/ 0 w 13"/>
              <a:gd name="T5" fmla="*/ 7 h 14"/>
              <a:gd name="T6" fmla="*/ 6 w 13"/>
              <a:gd name="T7" fmla="*/ 1 h 14"/>
              <a:gd name="T8" fmla="*/ 13 w 13"/>
              <a:gd name="T9" fmla="*/ 8 h 14"/>
              <a:gd name="T10" fmla="*/ 6 w 13"/>
              <a:gd name="T11" fmla="*/ 0 h 14"/>
              <a:gd name="T12" fmla="*/ 2 w 13"/>
              <a:gd name="T13" fmla="*/ 7 h 14"/>
              <a:gd name="T14" fmla="*/ 6 w 13"/>
              <a:gd name="T15" fmla="*/ 12 h 14"/>
              <a:gd name="T16" fmla="*/ 10 w 13"/>
              <a:gd name="T17" fmla="*/ 7 h 14"/>
              <a:gd name="T18" fmla="*/ 6 w 13"/>
              <a:gd name="T19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3" h="14">
                <a:moveTo>
                  <a:pt x="13" y="8"/>
                </a:moveTo>
                <a:cubicBezTo>
                  <a:pt x="11" y="10"/>
                  <a:pt x="9" y="13"/>
                  <a:pt x="6" y="13"/>
                </a:cubicBezTo>
                <a:cubicBezTo>
                  <a:pt x="3" y="14"/>
                  <a:pt x="0" y="11"/>
                  <a:pt x="0" y="7"/>
                </a:cubicBezTo>
                <a:cubicBezTo>
                  <a:pt x="0" y="3"/>
                  <a:pt x="2" y="1"/>
                  <a:pt x="6" y="1"/>
                </a:cubicBezTo>
                <a:cubicBezTo>
                  <a:pt x="10" y="1"/>
                  <a:pt x="12" y="3"/>
                  <a:pt x="13" y="8"/>
                </a:cubicBezTo>
                <a:close/>
                <a:moveTo>
                  <a:pt x="6" y="0"/>
                </a:moveTo>
                <a:cubicBezTo>
                  <a:pt x="4" y="3"/>
                  <a:pt x="2" y="5"/>
                  <a:pt x="2" y="7"/>
                </a:cubicBezTo>
                <a:cubicBezTo>
                  <a:pt x="2" y="9"/>
                  <a:pt x="5" y="10"/>
                  <a:pt x="6" y="12"/>
                </a:cubicBezTo>
                <a:cubicBezTo>
                  <a:pt x="7" y="10"/>
                  <a:pt x="10" y="9"/>
                  <a:pt x="10" y="7"/>
                </a:cubicBezTo>
                <a:cubicBezTo>
                  <a:pt x="10" y="5"/>
                  <a:pt x="8" y="3"/>
                  <a:pt x="6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8" name="Freeform 15"/>
          <p:cNvSpPr>
            <a:spLocks/>
          </p:cNvSpPr>
          <p:nvPr/>
        </p:nvSpPr>
        <p:spPr bwMode="auto">
          <a:xfrm>
            <a:off x="-3175" y="5257800"/>
            <a:ext cx="23813" cy="28575"/>
          </a:xfrm>
          <a:custGeom>
            <a:avLst/>
            <a:gdLst>
              <a:gd name="T0" fmla="*/ 0 w 8"/>
              <a:gd name="T1" fmla="*/ 4 h 9"/>
              <a:gd name="T2" fmla="*/ 5 w 8"/>
              <a:gd name="T3" fmla="*/ 0 h 9"/>
              <a:gd name="T4" fmla="*/ 8 w 8"/>
              <a:gd name="T5" fmla="*/ 4 h 9"/>
              <a:gd name="T6" fmla="*/ 5 w 8"/>
              <a:gd name="T7" fmla="*/ 9 h 9"/>
              <a:gd name="T8" fmla="*/ 0 w 8"/>
              <a:gd name="T9" fmla="*/ 4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9">
                <a:moveTo>
                  <a:pt x="0" y="4"/>
                </a:moveTo>
                <a:cubicBezTo>
                  <a:pt x="2" y="2"/>
                  <a:pt x="4" y="1"/>
                  <a:pt x="5" y="0"/>
                </a:cubicBezTo>
                <a:cubicBezTo>
                  <a:pt x="6" y="2"/>
                  <a:pt x="8" y="3"/>
                  <a:pt x="8" y="4"/>
                </a:cubicBezTo>
                <a:cubicBezTo>
                  <a:pt x="8" y="6"/>
                  <a:pt x="6" y="7"/>
                  <a:pt x="5" y="9"/>
                </a:cubicBezTo>
                <a:cubicBezTo>
                  <a:pt x="4" y="7"/>
                  <a:pt x="2" y="6"/>
                  <a:pt x="0" y="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9" name="Freeform 16"/>
          <p:cNvSpPr>
            <a:spLocks/>
          </p:cNvSpPr>
          <p:nvPr/>
        </p:nvSpPr>
        <p:spPr bwMode="auto">
          <a:xfrm>
            <a:off x="-96837" y="5159375"/>
            <a:ext cx="25400" cy="36513"/>
          </a:xfrm>
          <a:custGeom>
            <a:avLst/>
            <a:gdLst>
              <a:gd name="T0" fmla="*/ 4 w 8"/>
              <a:gd name="T1" fmla="*/ 0 h 12"/>
              <a:gd name="T2" fmla="*/ 8 w 8"/>
              <a:gd name="T3" fmla="*/ 7 h 12"/>
              <a:gd name="T4" fmla="*/ 4 w 8"/>
              <a:gd name="T5" fmla="*/ 12 h 12"/>
              <a:gd name="T6" fmla="*/ 0 w 8"/>
              <a:gd name="T7" fmla="*/ 7 h 12"/>
              <a:gd name="T8" fmla="*/ 4 w 8"/>
              <a:gd name="T9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12">
                <a:moveTo>
                  <a:pt x="4" y="0"/>
                </a:moveTo>
                <a:cubicBezTo>
                  <a:pt x="6" y="3"/>
                  <a:pt x="8" y="5"/>
                  <a:pt x="8" y="7"/>
                </a:cubicBezTo>
                <a:cubicBezTo>
                  <a:pt x="8" y="9"/>
                  <a:pt x="5" y="10"/>
                  <a:pt x="4" y="12"/>
                </a:cubicBezTo>
                <a:cubicBezTo>
                  <a:pt x="3" y="10"/>
                  <a:pt x="0" y="9"/>
                  <a:pt x="0" y="7"/>
                </a:cubicBezTo>
                <a:cubicBezTo>
                  <a:pt x="0" y="5"/>
                  <a:pt x="2" y="3"/>
                  <a:pt x="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31" name="Grupo 30"/>
          <p:cNvGrpSpPr/>
          <p:nvPr/>
        </p:nvGrpSpPr>
        <p:grpSpPr>
          <a:xfrm>
            <a:off x="658813" y="1000125"/>
            <a:ext cx="1320800" cy="3895726"/>
            <a:chOff x="658813" y="1000125"/>
            <a:chExt cx="1320800" cy="3895726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658813" y="1354138"/>
              <a:ext cx="1320800" cy="3541713"/>
            </a:xfrm>
            <a:custGeom>
              <a:avLst/>
              <a:gdLst>
                <a:gd name="T0" fmla="*/ 326 w 439"/>
                <a:gd name="T1" fmla="*/ 793 h 1180"/>
                <a:gd name="T2" fmla="*/ 326 w 439"/>
                <a:gd name="T3" fmla="*/ 953 h 1180"/>
                <a:gd name="T4" fmla="*/ 280 w 439"/>
                <a:gd name="T5" fmla="*/ 1178 h 1180"/>
                <a:gd name="T6" fmla="*/ 234 w 439"/>
                <a:gd name="T7" fmla="*/ 925 h 1180"/>
                <a:gd name="T8" fmla="*/ 235 w 439"/>
                <a:gd name="T9" fmla="*/ 793 h 1180"/>
                <a:gd name="T10" fmla="*/ 205 w 439"/>
                <a:gd name="T11" fmla="*/ 799 h 1180"/>
                <a:gd name="T12" fmla="*/ 205 w 439"/>
                <a:gd name="T13" fmla="*/ 1140 h 1180"/>
                <a:gd name="T14" fmla="*/ 113 w 439"/>
                <a:gd name="T15" fmla="*/ 1131 h 1180"/>
                <a:gd name="T16" fmla="*/ 114 w 439"/>
                <a:gd name="T17" fmla="*/ 799 h 1180"/>
                <a:gd name="T18" fmla="*/ 49 w 439"/>
                <a:gd name="T19" fmla="*/ 793 h 1180"/>
                <a:gd name="T20" fmla="*/ 97 w 439"/>
                <a:gd name="T21" fmla="*/ 667 h 1180"/>
                <a:gd name="T22" fmla="*/ 129 w 439"/>
                <a:gd name="T23" fmla="*/ 522 h 1180"/>
                <a:gd name="T24" fmla="*/ 104 w 439"/>
                <a:gd name="T25" fmla="*/ 491 h 1180"/>
                <a:gd name="T26" fmla="*/ 1 w 439"/>
                <a:gd name="T27" fmla="*/ 357 h 1180"/>
                <a:gd name="T28" fmla="*/ 39 w 439"/>
                <a:gd name="T29" fmla="*/ 154 h 1180"/>
                <a:gd name="T30" fmla="*/ 186 w 439"/>
                <a:gd name="T31" fmla="*/ 0 h 1180"/>
                <a:gd name="T32" fmla="*/ 225 w 439"/>
                <a:gd name="T33" fmla="*/ 23 h 1180"/>
                <a:gd name="T34" fmla="*/ 259 w 439"/>
                <a:gd name="T35" fmla="*/ 2 h 1180"/>
                <a:gd name="T36" fmla="*/ 406 w 439"/>
                <a:gd name="T37" fmla="*/ 151 h 1180"/>
                <a:gd name="T38" fmla="*/ 432 w 439"/>
                <a:gd name="T39" fmla="*/ 182 h 1180"/>
                <a:gd name="T40" fmla="*/ 439 w 439"/>
                <a:gd name="T41" fmla="*/ 353 h 1180"/>
                <a:gd name="T42" fmla="*/ 315 w 439"/>
                <a:gd name="T43" fmla="*/ 507 h 1180"/>
                <a:gd name="T44" fmla="*/ 334 w 439"/>
                <a:gd name="T45" fmla="*/ 637 h 1180"/>
                <a:gd name="T46" fmla="*/ 389 w 439"/>
                <a:gd name="T47" fmla="*/ 789 h 1180"/>
                <a:gd name="T48" fmla="*/ 277 w 439"/>
                <a:gd name="T49" fmla="*/ 414 h 1180"/>
                <a:gd name="T50" fmla="*/ 346 w 439"/>
                <a:gd name="T51" fmla="*/ 339 h 1180"/>
                <a:gd name="T52" fmla="*/ 344 w 439"/>
                <a:gd name="T53" fmla="*/ 202 h 1180"/>
                <a:gd name="T54" fmla="*/ 381 w 439"/>
                <a:gd name="T55" fmla="*/ 156 h 1180"/>
                <a:gd name="T56" fmla="*/ 86 w 439"/>
                <a:gd name="T57" fmla="*/ 171 h 1180"/>
                <a:gd name="T58" fmla="*/ 93 w 439"/>
                <a:gd name="T59" fmla="*/ 337 h 1180"/>
                <a:gd name="T60" fmla="*/ 140 w 439"/>
                <a:gd name="T61" fmla="*/ 395 h 1180"/>
                <a:gd name="T62" fmla="*/ 277 w 439"/>
                <a:gd name="T63" fmla="*/ 414 h 1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39" h="1180">
                  <a:moveTo>
                    <a:pt x="390" y="793"/>
                  </a:moveTo>
                  <a:cubicBezTo>
                    <a:pt x="368" y="793"/>
                    <a:pt x="348" y="793"/>
                    <a:pt x="326" y="793"/>
                  </a:cubicBezTo>
                  <a:cubicBezTo>
                    <a:pt x="326" y="796"/>
                    <a:pt x="326" y="798"/>
                    <a:pt x="326" y="800"/>
                  </a:cubicBezTo>
                  <a:cubicBezTo>
                    <a:pt x="326" y="851"/>
                    <a:pt x="326" y="902"/>
                    <a:pt x="326" y="953"/>
                  </a:cubicBezTo>
                  <a:cubicBezTo>
                    <a:pt x="326" y="1012"/>
                    <a:pt x="326" y="1071"/>
                    <a:pt x="326" y="1131"/>
                  </a:cubicBezTo>
                  <a:cubicBezTo>
                    <a:pt x="327" y="1157"/>
                    <a:pt x="306" y="1178"/>
                    <a:pt x="280" y="1178"/>
                  </a:cubicBezTo>
                  <a:cubicBezTo>
                    <a:pt x="255" y="1178"/>
                    <a:pt x="234" y="1157"/>
                    <a:pt x="234" y="1132"/>
                  </a:cubicBezTo>
                  <a:cubicBezTo>
                    <a:pt x="234" y="1063"/>
                    <a:pt x="234" y="994"/>
                    <a:pt x="234" y="925"/>
                  </a:cubicBezTo>
                  <a:cubicBezTo>
                    <a:pt x="234" y="883"/>
                    <a:pt x="234" y="841"/>
                    <a:pt x="235" y="799"/>
                  </a:cubicBezTo>
                  <a:cubicBezTo>
                    <a:pt x="235" y="797"/>
                    <a:pt x="235" y="795"/>
                    <a:pt x="235" y="793"/>
                  </a:cubicBezTo>
                  <a:cubicBezTo>
                    <a:pt x="225" y="793"/>
                    <a:pt x="215" y="793"/>
                    <a:pt x="205" y="793"/>
                  </a:cubicBezTo>
                  <a:cubicBezTo>
                    <a:pt x="205" y="795"/>
                    <a:pt x="205" y="797"/>
                    <a:pt x="205" y="799"/>
                  </a:cubicBezTo>
                  <a:cubicBezTo>
                    <a:pt x="205" y="903"/>
                    <a:pt x="205" y="1007"/>
                    <a:pt x="205" y="1111"/>
                  </a:cubicBezTo>
                  <a:cubicBezTo>
                    <a:pt x="205" y="1121"/>
                    <a:pt x="206" y="1131"/>
                    <a:pt x="205" y="1140"/>
                  </a:cubicBezTo>
                  <a:cubicBezTo>
                    <a:pt x="200" y="1164"/>
                    <a:pt x="179" y="1180"/>
                    <a:pt x="155" y="1178"/>
                  </a:cubicBezTo>
                  <a:cubicBezTo>
                    <a:pt x="131" y="1175"/>
                    <a:pt x="113" y="1156"/>
                    <a:pt x="113" y="1131"/>
                  </a:cubicBezTo>
                  <a:cubicBezTo>
                    <a:pt x="113" y="1061"/>
                    <a:pt x="113" y="991"/>
                    <a:pt x="113" y="921"/>
                  </a:cubicBezTo>
                  <a:cubicBezTo>
                    <a:pt x="113" y="881"/>
                    <a:pt x="114" y="840"/>
                    <a:pt x="114" y="799"/>
                  </a:cubicBezTo>
                  <a:cubicBezTo>
                    <a:pt x="114" y="797"/>
                    <a:pt x="114" y="796"/>
                    <a:pt x="114" y="793"/>
                  </a:cubicBezTo>
                  <a:cubicBezTo>
                    <a:pt x="92" y="793"/>
                    <a:pt x="71" y="793"/>
                    <a:pt x="49" y="793"/>
                  </a:cubicBezTo>
                  <a:cubicBezTo>
                    <a:pt x="52" y="785"/>
                    <a:pt x="55" y="778"/>
                    <a:pt x="57" y="771"/>
                  </a:cubicBezTo>
                  <a:cubicBezTo>
                    <a:pt x="71" y="736"/>
                    <a:pt x="85" y="702"/>
                    <a:pt x="97" y="667"/>
                  </a:cubicBezTo>
                  <a:cubicBezTo>
                    <a:pt x="105" y="644"/>
                    <a:pt x="110" y="620"/>
                    <a:pt x="115" y="597"/>
                  </a:cubicBezTo>
                  <a:cubicBezTo>
                    <a:pt x="120" y="572"/>
                    <a:pt x="125" y="547"/>
                    <a:pt x="129" y="522"/>
                  </a:cubicBezTo>
                  <a:cubicBezTo>
                    <a:pt x="130" y="520"/>
                    <a:pt x="129" y="518"/>
                    <a:pt x="128" y="517"/>
                  </a:cubicBezTo>
                  <a:cubicBezTo>
                    <a:pt x="120" y="508"/>
                    <a:pt x="111" y="500"/>
                    <a:pt x="104" y="491"/>
                  </a:cubicBezTo>
                  <a:cubicBezTo>
                    <a:pt x="74" y="458"/>
                    <a:pt x="44" y="425"/>
                    <a:pt x="14" y="391"/>
                  </a:cubicBezTo>
                  <a:cubicBezTo>
                    <a:pt x="5" y="382"/>
                    <a:pt x="0" y="370"/>
                    <a:pt x="1" y="357"/>
                  </a:cubicBezTo>
                  <a:cubicBezTo>
                    <a:pt x="2" y="304"/>
                    <a:pt x="2" y="252"/>
                    <a:pt x="4" y="199"/>
                  </a:cubicBezTo>
                  <a:cubicBezTo>
                    <a:pt x="4" y="177"/>
                    <a:pt x="15" y="163"/>
                    <a:pt x="39" y="154"/>
                  </a:cubicBezTo>
                  <a:cubicBezTo>
                    <a:pt x="37" y="153"/>
                    <a:pt x="35" y="152"/>
                    <a:pt x="33" y="150"/>
                  </a:cubicBezTo>
                  <a:cubicBezTo>
                    <a:pt x="84" y="100"/>
                    <a:pt x="135" y="51"/>
                    <a:pt x="186" y="0"/>
                  </a:cubicBezTo>
                  <a:cubicBezTo>
                    <a:pt x="195" y="7"/>
                    <a:pt x="206" y="15"/>
                    <a:pt x="217" y="23"/>
                  </a:cubicBezTo>
                  <a:cubicBezTo>
                    <a:pt x="220" y="26"/>
                    <a:pt x="222" y="26"/>
                    <a:pt x="225" y="23"/>
                  </a:cubicBezTo>
                  <a:cubicBezTo>
                    <a:pt x="234" y="16"/>
                    <a:pt x="243" y="9"/>
                    <a:pt x="252" y="2"/>
                  </a:cubicBezTo>
                  <a:cubicBezTo>
                    <a:pt x="255" y="0"/>
                    <a:pt x="256" y="0"/>
                    <a:pt x="259" y="2"/>
                  </a:cubicBezTo>
                  <a:cubicBezTo>
                    <a:pt x="307" y="51"/>
                    <a:pt x="356" y="100"/>
                    <a:pt x="405" y="149"/>
                  </a:cubicBezTo>
                  <a:cubicBezTo>
                    <a:pt x="405" y="150"/>
                    <a:pt x="405" y="150"/>
                    <a:pt x="406" y="151"/>
                  </a:cubicBezTo>
                  <a:cubicBezTo>
                    <a:pt x="403" y="152"/>
                    <a:pt x="400" y="154"/>
                    <a:pt x="397" y="156"/>
                  </a:cubicBezTo>
                  <a:cubicBezTo>
                    <a:pt x="413" y="159"/>
                    <a:pt x="425" y="167"/>
                    <a:pt x="432" y="182"/>
                  </a:cubicBezTo>
                  <a:cubicBezTo>
                    <a:pt x="434" y="188"/>
                    <a:pt x="436" y="194"/>
                    <a:pt x="436" y="201"/>
                  </a:cubicBezTo>
                  <a:cubicBezTo>
                    <a:pt x="437" y="251"/>
                    <a:pt x="438" y="302"/>
                    <a:pt x="439" y="353"/>
                  </a:cubicBezTo>
                  <a:cubicBezTo>
                    <a:pt x="439" y="371"/>
                    <a:pt x="434" y="386"/>
                    <a:pt x="421" y="399"/>
                  </a:cubicBezTo>
                  <a:cubicBezTo>
                    <a:pt x="385" y="434"/>
                    <a:pt x="350" y="471"/>
                    <a:pt x="315" y="507"/>
                  </a:cubicBezTo>
                  <a:cubicBezTo>
                    <a:pt x="310" y="512"/>
                    <a:pt x="309" y="516"/>
                    <a:pt x="310" y="523"/>
                  </a:cubicBezTo>
                  <a:cubicBezTo>
                    <a:pt x="318" y="561"/>
                    <a:pt x="326" y="599"/>
                    <a:pt x="334" y="637"/>
                  </a:cubicBezTo>
                  <a:cubicBezTo>
                    <a:pt x="341" y="671"/>
                    <a:pt x="357" y="702"/>
                    <a:pt x="368" y="735"/>
                  </a:cubicBezTo>
                  <a:cubicBezTo>
                    <a:pt x="375" y="753"/>
                    <a:pt x="382" y="771"/>
                    <a:pt x="389" y="789"/>
                  </a:cubicBezTo>
                  <a:cubicBezTo>
                    <a:pt x="390" y="790"/>
                    <a:pt x="390" y="791"/>
                    <a:pt x="390" y="793"/>
                  </a:cubicBezTo>
                  <a:close/>
                  <a:moveTo>
                    <a:pt x="277" y="414"/>
                  </a:moveTo>
                  <a:cubicBezTo>
                    <a:pt x="300" y="391"/>
                    <a:pt x="322" y="368"/>
                    <a:pt x="344" y="344"/>
                  </a:cubicBezTo>
                  <a:cubicBezTo>
                    <a:pt x="346" y="343"/>
                    <a:pt x="346" y="341"/>
                    <a:pt x="346" y="339"/>
                  </a:cubicBezTo>
                  <a:cubicBezTo>
                    <a:pt x="346" y="326"/>
                    <a:pt x="347" y="314"/>
                    <a:pt x="346" y="301"/>
                  </a:cubicBezTo>
                  <a:cubicBezTo>
                    <a:pt x="346" y="268"/>
                    <a:pt x="345" y="235"/>
                    <a:pt x="344" y="202"/>
                  </a:cubicBezTo>
                  <a:cubicBezTo>
                    <a:pt x="344" y="180"/>
                    <a:pt x="358" y="162"/>
                    <a:pt x="379" y="157"/>
                  </a:cubicBezTo>
                  <a:cubicBezTo>
                    <a:pt x="380" y="157"/>
                    <a:pt x="380" y="156"/>
                    <a:pt x="381" y="156"/>
                  </a:cubicBezTo>
                  <a:cubicBezTo>
                    <a:pt x="276" y="156"/>
                    <a:pt x="171" y="156"/>
                    <a:pt x="68" y="156"/>
                  </a:cubicBezTo>
                  <a:cubicBezTo>
                    <a:pt x="74" y="160"/>
                    <a:pt x="80" y="165"/>
                    <a:pt x="86" y="171"/>
                  </a:cubicBezTo>
                  <a:cubicBezTo>
                    <a:pt x="95" y="181"/>
                    <a:pt x="96" y="194"/>
                    <a:pt x="96" y="208"/>
                  </a:cubicBezTo>
                  <a:cubicBezTo>
                    <a:pt x="95" y="251"/>
                    <a:pt x="94" y="294"/>
                    <a:pt x="93" y="337"/>
                  </a:cubicBezTo>
                  <a:cubicBezTo>
                    <a:pt x="93" y="340"/>
                    <a:pt x="94" y="343"/>
                    <a:pt x="96" y="345"/>
                  </a:cubicBezTo>
                  <a:cubicBezTo>
                    <a:pt x="111" y="362"/>
                    <a:pt x="126" y="378"/>
                    <a:pt x="140" y="395"/>
                  </a:cubicBezTo>
                  <a:cubicBezTo>
                    <a:pt x="147" y="402"/>
                    <a:pt x="153" y="409"/>
                    <a:pt x="160" y="416"/>
                  </a:cubicBezTo>
                  <a:cubicBezTo>
                    <a:pt x="193" y="388"/>
                    <a:pt x="242" y="387"/>
                    <a:pt x="277" y="414"/>
                  </a:cubicBezTo>
                  <a:close/>
                </a:path>
              </a:pathLst>
            </a:custGeom>
            <a:solidFill>
              <a:srgbClr val="4171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803275" y="1000125"/>
              <a:ext cx="1031875" cy="387350"/>
            </a:xfrm>
            <a:custGeom>
              <a:avLst/>
              <a:gdLst>
                <a:gd name="T0" fmla="*/ 0 w 343"/>
                <a:gd name="T1" fmla="*/ 0 h 129"/>
                <a:gd name="T2" fmla="*/ 343 w 343"/>
                <a:gd name="T3" fmla="*/ 0 h 129"/>
                <a:gd name="T4" fmla="*/ 172 w 343"/>
                <a:gd name="T5" fmla="*/ 129 h 129"/>
                <a:gd name="T6" fmla="*/ 0 w 343"/>
                <a:gd name="T7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3" h="129">
                  <a:moveTo>
                    <a:pt x="0" y="0"/>
                  </a:moveTo>
                  <a:cubicBezTo>
                    <a:pt x="115" y="0"/>
                    <a:pt x="228" y="0"/>
                    <a:pt x="343" y="0"/>
                  </a:cubicBezTo>
                  <a:cubicBezTo>
                    <a:pt x="286" y="44"/>
                    <a:pt x="229" y="86"/>
                    <a:pt x="172" y="129"/>
                  </a:cubicBezTo>
                  <a:cubicBezTo>
                    <a:pt x="115" y="86"/>
                    <a:pt x="58" y="44"/>
                    <a:pt x="0" y="0"/>
                  </a:cubicBezTo>
                  <a:close/>
                </a:path>
              </a:pathLst>
            </a:custGeom>
            <a:solidFill>
              <a:srgbClr val="4171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742950" y="1012825"/>
              <a:ext cx="439738" cy="752475"/>
            </a:xfrm>
            <a:custGeom>
              <a:avLst/>
              <a:gdLst>
                <a:gd name="T0" fmla="*/ 0 w 146"/>
                <a:gd name="T1" fmla="*/ 251 h 251"/>
                <a:gd name="T2" fmla="*/ 0 w 146"/>
                <a:gd name="T3" fmla="*/ 243 h 251"/>
                <a:gd name="T4" fmla="*/ 1 w 146"/>
                <a:gd name="T5" fmla="*/ 134 h 251"/>
                <a:gd name="T6" fmla="*/ 0 w 146"/>
                <a:gd name="T7" fmla="*/ 15 h 251"/>
                <a:gd name="T8" fmla="*/ 6 w 146"/>
                <a:gd name="T9" fmla="*/ 0 h 251"/>
                <a:gd name="T10" fmla="*/ 146 w 146"/>
                <a:gd name="T11" fmla="*/ 105 h 251"/>
                <a:gd name="T12" fmla="*/ 0 w 146"/>
                <a:gd name="T13" fmla="*/ 251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6" h="251">
                  <a:moveTo>
                    <a:pt x="0" y="251"/>
                  </a:moveTo>
                  <a:cubicBezTo>
                    <a:pt x="0" y="248"/>
                    <a:pt x="0" y="245"/>
                    <a:pt x="0" y="243"/>
                  </a:cubicBezTo>
                  <a:cubicBezTo>
                    <a:pt x="0" y="207"/>
                    <a:pt x="1" y="171"/>
                    <a:pt x="1" y="134"/>
                  </a:cubicBezTo>
                  <a:cubicBezTo>
                    <a:pt x="1" y="94"/>
                    <a:pt x="0" y="54"/>
                    <a:pt x="0" y="15"/>
                  </a:cubicBezTo>
                  <a:cubicBezTo>
                    <a:pt x="0" y="9"/>
                    <a:pt x="1" y="4"/>
                    <a:pt x="6" y="0"/>
                  </a:cubicBezTo>
                  <a:cubicBezTo>
                    <a:pt x="53" y="35"/>
                    <a:pt x="100" y="70"/>
                    <a:pt x="146" y="105"/>
                  </a:cubicBezTo>
                  <a:cubicBezTo>
                    <a:pt x="97" y="154"/>
                    <a:pt x="49" y="202"/>
                    <a:pt x="0" y="251"/>
                  </a:cubicBezTo>
                  <a:close/>
                </a:path>
              </a:pathLst>
            </a:custGeom>
            <a:solidFill>
              <a:srgbClr val="4171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1458913" y="1012825"/>
              <a:ext cx="436563" cy="752475"/>
            </a:xfrm>
            <a:custGeom>
              <a:avLst/>
              <a:gdLst>
                <a:gd name="T0" fmla="*/ 145 w 145"/>
                <a:gd name="T1" fmla="*/ 251 h 251"/>
                <a:gd name="T2" fmla="*/ 0 w 145"/>
                <a:gd name="T3" fmla="*/ 106 h 251"/>
                <a:gd name="T4" fmla="*/ 139 w 145"/>
                <a:gd name="T5" fmla="*/ 0 h 251"/>
                <a:gd name="T6" fmla="*/ 145 w 145"/>
                <a:gd name="T7" fmla="*/ 14 h 251"/>
                <a:gd name="T8" fmla="*/ 145 w 145"/>
                <a:gd name="T9" fmla="*/ 77 h 251"/>
                <a:gd name="T10" fmla="*/ 145 w 145"/>
                <a:gd name="T11" fmla="*/ 246 h 251"/>
                <a:gd name="T12" fmla="*/ 145 w 145"/>
                <a:gd name="T13" fmla="*/ 251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5" h="251">
                  <a:moveTo>
                    <a:pt x="145" y="251"/>
                  </a:moveTo>
                  <a:cubicBezTo>
                    <a:pt x="96" y="202"/>
                    <a:pt x="48" y="154"/>
                    <a:pt x="0" y="106"/>
                  </a:cubicBezTo>
                  <a:cubicBezTo>
                    <a:pt x="46" y="71"/>
                    <a:pt x="92" y="36"/>
                    <a:pt x="139" y="0"/>
                  </a:cubicBezTo>
                  <a:cubicBezTo>
                    <a:pt x="144" y="4"/>
                    <a:pt x="145" y="9"/>
                    <a:pt x="145" y="14"/>
                  </a:cubicBezTo>
                  <a:cubicBezTo>
                    <a:pt x="145" y="35"/>
                    <a:pt x="145" y="56"/>
                    <a:pt x="145" y="77"/>
                  </a:cubicBezTo>
                  <a:cubicBezTo>
                    <a:pt x="145" y="133"/>
                    <a:pt x="145" y="190"/>
                    <a:pt x="145" y="246"/>
                  </a:cubicBezTo>
                  <a:cubicBezTo>
                    <a:pt x="145" y="247"/>
                    <a:pt x="145" y="249"/>
                    <a:pt x="145" y="251"/>
                  </a:cubicBezTo>
                  <a:close/>
                </a:path>
              </a:pathLst>
            </a:custGeom>
            <a:solidFill>
              <a:srgbClr val="4171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0" name="Freeform 17"/>
            <p:cNvSpPr>
              <a:spLocks/>
            </p:cNvSpPr>
            <p:nvPr/>
          </p:nvSpPr>
          <p:spPr bwMode="auto">
            <a:xfrm>
              <a:off x="1038225" y="1920875"/>
              <a:ext cx="565150" cy="565150"/>
            </a:xfrm>
            <a:custGeom>
              <a:avLst/>
              <a:gdLst>
                <a:gd name="T0" fmla="*/ 188 w 188"/>
                <a:gd name="T1" fmla="*/ 94 h 188"/>
                <a:gd name="T2" fmla="*/ 94 w 188"/>
                <a:gd name="T3" fmla="*/ 188 h 188"/>
                <a:gd name="T4" fmla="*/ 0 w 188"/>
                <a:gd name="T5" fmla="*/ 95 h 188"/>
                <a:gd name="T6" fmla="*/ 94 w 188"/>
                <a:gd name="T7" fmla="*/ 0 h 188"/>
                <a:gd name="T8" fmla="*/ 188 w 188"/>
                <a:gd name="T9" fmla="*/ 9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8" h="188">
                  <a:moveTo>
                    <a:pt x="188" y="94"/>
                  </a:moveTo>
                  <a:cubicBezTo>
                    <a:pt x="187" y="148"/>
                    <a:pt x="146" y="188"/>
                    <a:pt x="94" y="188"/>
                  </a:cubicBezTo>
                  <a:cubicBezTo>
                    <a:pt x="41" y="188"/>
                    <a:pt x="0" y="148"/>
                    <a:pt x="0" y="95"/>
                  </a:cubicBezTo>
                  <a:cubicBezTo>
                    <a:pt x="0" y="41"/>
                    <a:pt x="41" y="0"/>
                    <a:pt x="94" y="0"/>
                  </a:cubicBezTo>
                  <a:cubicBezTo>
                    <a:pt x="147" y="0"/>
                    <a:pt x="188" y="41"/>
                    <a:pt x="188" y="94"/>
                  </a:cubicBezTo>
                  <a:close/>
                </a:path>
              </a:pathLst>
            </a:custGeom>
            <a:solidFill>
              <a:srgbClr val="4171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5"/>
          <p:cNvSpPr txBox="1">
            <a:spLocks noGrp="1"/>
          </p:cNvSpPr>
          <p:nvPr>
            <p:ph type="title"/>
          </p:nvPr>
        </p:nvSpPr>
        <p:spPr>
          <a:xfrm>
            <a:off x="704850" y="94398"/>
            <a:ext cx="7886700" cy="994172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solidFill>
                  <a:srgbClr val="41719C"/>
                </a:solidFill>
              </a:rPr>
              <a:t>And tables to compare data</a:t>
            </a:r>
            <a:endParaRPr sz="4000" b="1" dirty="0">
              <a:solidFill>
                <a:srgbClr val="41719C"/>
              </a:solidFill>
            </a:endParaRPr>
          </a:p>
        </p:txBody>
      </p:sp>
      <p:graphicFrame>
        <p:nvGraphicFramePr>
          <p:cNvPr id="170" name="Google Shape;170;p25"/>
          <p:cNvGraphicFramePr/>
          <p:nvPr>
            <p:extLst>
              <p:ext uri="{D42A27DB-BD31-4B8C-83A1-F6EECF244321}">
                <p14:modId xmlns:p14="http://schemas.microsoft.com/office/powerpoint/2010/main" val="3475837808"/>
              </p:ext>
            </p:extLst>
          </p:nvPr>
        </p:nvGraphicFramePr>
        <p:xfrm>
          <a:off x="701294" y="1512175"/>
          <a:ext cx="7756900" cy="2718300"/>
        </p:xfrm>
        <a:graphic>
          <a:graphicData uri="http://schemas.openxmlformats.org/drawingml/2006/table">
            <a:tbl>
              <a:tblPr>
                <a:noFill/>
                <a:tableStyleId>{DCF86B52-6440-4B21-BFC4-9BCF36ACD055}</a:tableStyleId>
              </a:tblPr>
              <a:tblGrid>
                <a:gridCol w="1020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5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5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453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79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chemeClr val="bg1"/>
                        </a:solidFill>
                        <a:latin typeface="Kulim Park Light"/>
                        <a:ea typeface="Kulim Park Light"/>
                        <a:cs typeface="Kulim Park Light"/>
                        <a:sym typeface="Kulim Park Light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1719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dirty="0">
                          <a:solidFill>
                            <a:schemeClr val="bg1"/>
                          </a:solidFill>
                          <a:latin typeface="Kulim Park Light"/>
                          <a:ea typeface="Kulim Park Light"/>
                          <a:cs typeface="Kulim Park Light"/>
                          <a:sym typeface="Kulim Park Light"/>
                        </a:rPr>
                        <a:t>A</a:t>
                      </a:r>
                      <a:endParaRPr sz="1100" dirty="0">
                        <a:solidFill>
                          <a:schemeClr val="bg1"/>
                        </a:solidFill>
                        <a:latin typeface="Kulim Park Light"/>
                        <a:ea typeface="Kulim Park Light"/>
                        <a:cs typeface="Kulim Park Light"/>
                        <a:sym typeface="Kulim Park Light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1719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dirty="0">
                          <a:solidFill>
                            <a:schemeClr val="bg1"/>
                          </a:solidFill>
                          <a:latin typeface="Kulim Park Light"/>
                          <a:ea typeface="Kulim Park Light"/>
                          <a:cs typeface="Kulim Park Light"/>
                          <a:sym typeface="Kulim Park Light"/>
                        </a:rPr>
                        <a:t>B</a:t>
                      </a:r>
                      <a:endParaRPr sz="1100" dirty="0">
                        <a:solidFill>
                          <a:schemeClr val="bg1"/>
                        </a:solidFill>
                        <a:latin typeface="Kulim Park Light"/>
                        <a:ea typeface="Kulim Park Light"/>
                        <a:cs typeface="Kulim Park Light"/>
                        <a:sym typeface="Kulim Park Light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1719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bg1"/>
                          </a:solidFill>
                          <a:latin typeface="Kulim Park Light"/>
                          <a:ea typeface="Kulim Park Light"/>
                          <a:cs typeface="Kulim Park Light"/>
                          <a:sym typeface="Kulim Park Light"/>
                        </a:rPr>
                        <a:t>C</a:t>
                      </a:r>
                      <a:endParaRPr sz="1100">
                        <a:solidFill>
                          <a:schemeClr val="bg1"/>
                        </a:solidFill>
                        <a:latin typeface="Kulim Park Light"/>
                        <a:ea typeface="Kulim Park Light"/>
                        <a:cs typeface="Kulim Park Light"/>
                        <a:sym typeface="Kulim Park Light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171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95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bg1"/>
                          </a:solidFill>
                          <a:latin typeface="Kulim Park Light"/>
                          <a:ea typeface="Kulim Park Light"/>
                          <a:cs typeface="Kulim Park Light"/>
                          <a:sym typeface="Kulim Park Light"/>
                        </a:rPr>
                        <a:t>Yellow</a:t>
                      </a:r>
                      <a:endParaRPr sz="1100">
                        <a:solidFill>
                          <a:schemeClr val="bg1"/>
                        </a:solidFill>
                        <a:latin typeface="Kulim Park Light"/>
                        <a:ea typeface="Kulim Park Light"/>
                        <a:cs typeface="Kulim Park Light"/>
                        <a:sym typeface="Kulim Park Light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1719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bg1"/>
                          </a:solidFill>
                          <a:latin typeface="Kulim Park Light"/>
                          <a:ea typeface="Kulim Park Light"/>
                          <a:cs typeface="Kulim Park Light"/>
                          <a:sym typeface="Kulim Park Light"/>
                        </a:rPr>
                        <a:t>10</a:t>
                      </a:r>
                      <a:endParaRPr sz="1500">
                        <a:solidFill>
                          <a:schemeClr val="bg1"/>
                        </a:solidFill>
                        <a:latin typeface="Kulim Park Light"/>
                        <a:ea typeface="Kulim Park Light"/>
                        <a:cs typeface="Kulim Park Light"/>
                        <a:sym typeface="Kulim Park Light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1719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bg1"/>
                          </a:solidFill>
                          <a:latin typeface="Kulim Park Light"/>
                          <a:ea typeface="Kulim Park Light"/>
                          <a:cs typeface="Kulim Park Light"/>
                          <a:sym typeface="Kulim Park Light"/>
                        </a:rPr>
                        <a:t>20</a:t>
                      </a:r>
                      <a:endParaRPr sz="1500">
                        <a:solidFill>
                          <a:schemeClr val="bg1"/>
                        </a:solidFill>
                        <a:latin typeface="Kulim Park Light"/>
                        <a:ea typeface="Kulim Park Light"/>
                        <a:cs typeface="Kulim Park Light"/>
                        <a:sym typeface="Kulim Park Light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1719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bg1"/>
                          </a:solidFill>
                          <a:latin typeface="Kulim Park Light"/>
                          <a:ea typeface="Kulim Park Light"/>
                          <a:cs typeface="Kulim Park Light"/>
                          <a:sym typeface="Kulim Park Light"/>
                        </a:rPr>
                        <a:t>7</a:t>
                      </a:r>
                      <a:endParaRPr sz="1500">
                        <a:solidFill>
                          <a:schemeClr val="bg1"/>
                        </a:solidFill>
                        <a:latin typeface="Kulim Park Light"/>
                        <a:ea typeface="Kulim Park Light"/>
                        <a:cs typeface="Kulim Park Light"/>
                        <a:sym typeface="Kulim Park Light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171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95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dirty="0">
                          <a:solidFill>
                            <a:schemeClr val="bg1"/>
                          </a:solidFill>
                          <a:latin typeface="Kulim Park Light"/>
                          <a:ea typeface="Kulim Park Light"/>
                          <a:cs typeface="Kulim Park Light"/>
                          <a:sym typeface="Kulim Park Light"/>
                        </a:rPr>
                        <a:t>Blue</a:t>
                      </a:r>
                      <a:endParaRPr sz="1100" dirty="0">
                        <a:solidFill>
                          <a:schemeClr val="bg1"/>
                        </a:solidFill>
                        <a:latin typeface="Kulim Park Light"/>
                        <a:ea typeface="Kulim Park Light"/>
                        <a:cs typeface="Kulim Park Light"/>
                        <a:sym typeface="Kulim Park Light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1719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bg1"/>
                          </a:solidFill>
                          <a:latin typeface="Kulim Park Light"/>
                          <a:ea typeface="Kulim Park Light"/>
                          <a:cs typeface="Kulim Park Light"/>
                          <a:sym typeface="Kulim Park Light"/>
                        </a:rPr>
                        <a:t>30</a:t>
                      </a:r>
                      <a:endParaRPr sz="1500">
                        <a:solidFill>
                          <a:schemeClr val="bg1"/>
                        </a:solidFill>
                        <a:latin typeface="Kulim Park Light"/>
                        <a:ea typeface="Kulim Park Light"/>
                        <a:cs typeface="Kulim Park Light"/>
                        <a:sym typeface="Kulim Park Light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1719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bg1"/>
                          </a:solidFill>
                          <a:latin typeface="Kulim Park Light"/>
                          <a:ea typeface="Kulim Park Light"/>
                          <a:cs typeface="Kulim Park Light"/>
                          <a:sym typeface="Kulim Park Light"/>
                        </a:rPr>
                        <a:t>15</a:t>
                      </a:r>
                      <a:endParaRPr sz="1500">
                        <a:solidFill>
                          <a:schemeClr val="bg1"/>
                        </a:solidFill>
                        <a:latin typeface="Kulim Park Light"/>
                        <a:ea typeface="Kulim Park Light"/>
                        <a:cs typeface="Kulim Park Light"/>
                        <a:sym typeface="Kulim Park Light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1719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bg1"/>
                          </a:solidFill>
                          <a:latin typeface="Kulim Park Light"/>
                          <a:ea typeface="Kulim Park Light"/>
                          <a:cs typeface="Kulim Park Light"/>
                          <a:sym typeface="Kulim Park Light"/>
                        </a:rPr>
                        <a:t>10</a:t>
                      </a:r>
                      <a:endParaRPr sz="1500">
                        <a:solidFill>
                          <a:schemeClr val="bg1"/>
                        </a:solidFill>
                        <a:latin typeface="Kulim Park Light"/>
                        <a:ea typeface="Kulim Park Light"/>
                        <a:cs typeface="Kulim Park Light"/>
                        <a:sym typeface="Kulim Park Light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171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95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bg1"/>
                          </a:solidFill>
                          <a:latin typeface="Kulim Park Light"/>
                          <a:ea typeface="Kulim Park Light"/>
                          <a:cs typeface="Kulim Park Light"/>
                          <a:sym typeface="Kulim Park Light"/>
                        </a:rPr>
                        <a:t>Orange</a:t>
                      </a:r>
                      <a:endParaRPr sz="1100">
                        <a:solidFill>
                          <a:schemeClr val="bg1"/>
                        </a:solidFill>
                        <a:latin typeface="Kulim Park Light"/>
                        <a:ea typeface="Kulim Park Light"/>
                        <a:cs typeface="Kulim Park Light"/>
                        <a:sym typeface="Kulim Park Light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1719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bg1"/>
                          </a:solidFill>
                          <a:latin typeface="Kulim Park Light"/>
                          <a:ea typeface="Kulim Park Light"/>
                          <a:cs typeface="Kulim Park Light"/>
                          <a:sym typeface="Kulim Park Light"/>
                        </a:rPr>
                        <a:t>5</a:t>
                      </a:r>
                      <a:endParaRPr sz="1500">
                        <a:solidFill>
                          <a:schemeClr val="bg1"/>
                        </a:solidFill>
                        <a:latin typeface="Kulim Park Light"/>
                        <a:ea typeface="Kulim Park Light"/>
                        <a:cs typeface="Kulim Park Light"/>
                        <a:sym typeface="Kulim Park Light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1719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dirty="0">
                          <a:solidFill>
                            <a:schemeClr val="bg1"/>
                          </a:solidFill>
                          <a:latin typeface="Kulim Park Light"/>
                          <a:ea typeface="Kulim Park Light"/>
                          <a:cs typeface="Kulim Park Light"/>
                          <a:sym typeface="Kulim Park Light"/>
                        </a:rPr>
                        <a:t>24</a:t>
                      </a:r>
                      <a:endParaRPr sz="1500" dirty="0">
                        <a:solidFill>
                          <a:schemeClr val="bg1"/>
                        </a:solidFill>
                        <a:latin typeface="Kulim Park Light"/>
                        <a:ea typeface="Kulim Park Light"/>
                        <a:cs typeface="Kulim Park Light"/>
                        <a:sym typeface="Kulim Park Light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1719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dirty="0">
                          <a:solidFill>
                            <a:schemeClr val="bg1"/>
                          </a:solidFill>
                          <a:latin typeface="Kulim Park Light"/>
                          <a:ea typeface="Kulim Park Light"/>
                          <a:cs typeface="Kulim Park Light"/>
                          <a:sym typeface="Kulim Park Light"/>
                        </a:rPr>
                        <a:t>16</a:t>
                      </a:r>
                      <a:endParaRPr sz="1500" dirty="0">
                        <a:solidFill>
                          <a:schemeClr val="bg1"/>
                        </a:solidFill>
                        <a:latin typeface="Kulim Park Light"/>
                        <a:ea typeface="Kulim Park Light"/>
                        <a:cs typeface="Kulim Park Light"/>
                        <a:sym typeface="Kulim Park Light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171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6" name="Rectángulo 105"/>
          <p:cNvSpPr/>
          <p:nvPr/>
        </p:nvSpPr>
        <p:spPr>
          <a:xfrm>
            <a:off x="0" y="903514"/>
            <a:ext cx="4648200" cy="1850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7" name="Rectángulo 106"/>
          <p:cNvSpPr/>
          <p:nvPr/>
        </p:nvSpPr>
        <p:spPr>
          <a:xfrm>
            <a:off x="4648200" y="999000"/>
            <a:ext cx="4495794" cy="89570"/>
          </a:xfrm>
          <a:prstGeom prst="rect">
            <a:avLst/>
          </a:prstGeom>
          <a:solidFill>
            <a:srgbClr val="EB5F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5">
            <a:extLst>
              <a:ext uri="{FF2B5EF4-FFF2-40B4-BE49-F238E27FC236}">
                <a16:creationId xmlns:a16="http://schemas.microsoft.com/office/drawing/2014/main" id="{451C4DAF-B1C2-41A9-8C7E-A80C8E1F74C4}"/>
              </a:ext>
            </a:extLst>
          </p:cNvPr>
          <p:cNvSpPr/>
          <p:nvPr/>
        </p:nvSpPr>
        <p:spPr>
          <a:xfrm>
            <a:off x="7011264" y="4401492"/>
            <a:ext cx="3297602" cy="540479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3000" b="1" dirty="0">
                <a:solidFill>
                  <a:srgbClr val="41719C"/>
                </a:solidFill>
                <a:latin typeface="+mj-lt"/>
              </a:rPr>
              <a:t>PORTFOLIO</a:t>
            </a:r>
          </a:p>
        </p:txBody>
      </p:sp>
      <p:sp>
        <p:nvSpPr>
          <p:cNvPr id="5" name="직사각형 6">
            <a:extLst>
              <a:ext uri="{FF2B5EF4-FFF2-40B4-BE49-F238E27FC236}">
                <a16:creationId xmlns:a16="http://schemas.microsoft.com/office/drawing/2014/main" id="{D8B84A00-EE2C-42CF-B829-4EA6131C03D6}"/>
              </a:ext>
            </a:extLst>
          </p:cNvPr>
          <p:cNvSpPr/>
          <p:nvPr/>
        </p:nvSpPr>
        <p:spPr>
          <a:xfrm>
            <a:off x="4812456" y="3716196"/>
            <a:ext cx="3297603" cy="540479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3000" b="1" dirty="0">
                <a:solidFill>
                  <a:srgbClr val="41719C"/>
                </a:solidFill>
                <a:latin typeface="+mj-lt"/>
              </a:rPr>
              <a:t>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3EE893-5D09-483B-8320-695D4CD7641A}"/>
              </a:ext>
            </a:extLst>
          </p:cNvPr>
          <p:cNvSpPr txBox="1"/>
          <p:nvPr/>
        </p:nvSpPr>
        <p:spPr>
          <a:xfrm>
            <a:off x="197392" y="169117"/>
            <a:ext cx="4773619" cy="18158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b="1" dirty="0" smtClean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THEME PPT</a:t>
            </a:r>
            <a:r>
              <a:rPr lang="en-GB" altLang="ko-KR" sz="2800" b="1" dirty="0" smtClean="0">
                <a:solidFill>
                  <a:srgbClr val="41719C"/>
                </a:solidFill>
                <a:cs typeface="Arial" pitchFamily="34" charset="0"/>
              </a:rPr>
              <a:t> </a:t>
            </a:r>
            <a:endParaRPr lang="en-GB" altLang="ko-KR" sz="2800" b="1" dirty="0">
              <a:solidFill>
                <a:srgbClr val="41719C"/>
              </a:solidFill>
              <a:cs typeface="Arial" pitchFamily="34" charset="0"/>
            </a:endParaRPr>
          </a:p>
          <a:p>
            <a:r>
              <a:rPr lang="en-GB" altLang="ko-KR" sz="2800" b="1" dirty="0">
                <a:solidFill>
                  <a:srgbClr val="41719C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800" b="1" dirty="0">
                <a:solidFill>
                  <a:srgbClr val="41719C"/>
                </a:solidFill>
                <a:cs typeface="Arial" pitchFamily="34" charset="0"/>
              </a:rPr>
              <a:t>Clean Text </a:t>
            </a:r>
            <a:r>
              <a:rPr lang="en-GB" altLang="ko-KR" sz="2800" b="1" dirty="0">
                <a:solidFill>
                  <a:schemeClr val="bg2">
                    <a:lumMod val="75000"/>
                  </a:schemeClr>
                </a:solidFill>
                <a:cs typeface="Arial" pitchFamily="34" charset="0"/>
              </a:rPr>
              <a:t>Slide</a:t>
            </a:r>
            <a:r>
              <a:rPr lang="en-GB" altLang="ko-KR" sz="2800" b="1" dirty="0">
                <a:solidFill>
                  <a:srgbClr val="41719C"/>
                </a:solidFill>
                <a:cs typeface="Arial" pitchFamily="34" charset="0"/>
              </a:rPr>
              <a:t> for your  </a:t>
            </a:r>
            <a:r>
              <a:rPr lang="en-GB" altLang="ko-KR" sz="2800" b="1" dirty="0">
                <a:solidFill>
                  <a:srgbClr val="00B0F0"/>
                </a:solidFill>
                <a:cs typeface="Arial" pitchFamily="34" charset="0"/>
              </a:rPr>
              <a:t>Presentation</a:t>
            </a:r>
            <a:endParaRPr lang="ko-KR" altLang="en-US" sz="2800" b="1" dirty="0">
              <a:solidFill>
                <a:srgbClr val="00B0F0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53DCAB-B8BF-4771-B7FA-AEB31BCBF8DD}"/>
              </a:ext>
            </a:extLst>
          </p:cNvPr>
          <p:cNvSpPr txBox="1"/>
          <p:nvPr/>
        </p:nvSpPr>
        <p:spPr>
          <a:xfrm>
            <a:off x="7011264" y="323006"/>
            <a:ext cx="184425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050" b="1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  <a:p>
            <a:r>
              <a:rPr lang="en-US" altLang="ko-KR" sz="105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4E53DCAB-B8BF-4771-B7FA-AEB31BCBF8DD}"/>
              </a:ext>
            </a:extLst>
          </p:cNvPr>
          <p:cNvSpPr txBox="1"/>
          <p:nvPr/>
        </p:nvSpPr>
        <p:spPr>
          <a:xfrm>
            <a:off x="4791563" y="323005"/>
            <a:ext cx="184425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050" b="1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  <a:p>
            <a:r>
              <a:rPr lang="en-US" altLang="ko-KR" sz="105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682" y="2296161"/>
            <a:ext cx="3547591" cy="2484949"/>
          </a:xfrm>
          <a:prstGeom prst="rect">
            <a:avLst/>
          </a:prstGeom>
        </p:spPr>
      </p:pic>
      <p:sp>
        <p:nvSpPr>
          <p:cNvPr id="35" name="Rectángulo 34"/>
          <p:cNvSpPr/>
          <p:nvPr/>
        </p:nvSpPr>
        <p:spPr>
          <a:xfrm>
            <a:off x="0" y="4958443"/>
            <a:ext cx="4648200" cy="1850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6" name="Rectángulo 35"/>
          <p:cNvSpPr/>
          <p:nvPr/>
        </p:nvSpPr>
        <p:spPr>
          <a:xfrm>
            <a:off x="4648200" y="5053929"/>
            <a:ext cx="4495794" cy="89570"/>
          </a:xfrm>
          <a:prstGeom prst="rect">
            <a:avLst/>
          </a:prstGeom>
          <a:solidFill>
            <a:srgbClr val="EB5F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redondeado 10"/>
          <p:cNvSpPr/>
          <p:nvPr/>
        </p:nvSpPr>
        <p:spPr>
          <a:xfrm>
            <a:off x="0" y="182725"/>
            <a:ext cx="5428527" cy="826375"/>
          </a:xfrm>
          <a:prstGeom prst="roundRect">
            <a:avLst/>
          </a:prstGeom>
          <a:solidFill>
            <a:srgbClr val="417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-2067853" y="389643"/>
            <a:ext cx="8679898" cy="543185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E70979B-A9E2-4C95-BBEC-A4169CCF87DD}"/>
              </a:ext>
            </a:extLst>
          </p:cNvPr>
          <p:cNvGrpSpPr/>
          <p:nvPr/>
        </p:nvGrpSpPr>
        <p:grpSpPr>
          <a:xfrm>
            <a:off x="689863" y="1332359"/>
            <a:ext cx="3426353" cy="2096685"/>
            <a:chOff x="1395848" y="3256486"/>
            <a:chExt cx="2952327" cy="279558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2030D9F-CF0E-4AC6-B4C7-8839802C34FA}"/>
                </a:ext>
              </a:extLst>
            </p:cNvPr>
            <p:cNvSpPr txBox="1"/>
            <p:nvPr/>
          </p:nvSpPr>
          <p:spPr>
            <a:xfrm>
              <a:off x="1395848" y="3510825"/>
              <a:ext cx="2952327" cy="1231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/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900" dirty="0">
                  <a:solidFill>
                    <a:schemeClr val="tx1"/>
                  </a:solidFill>
                </a:rPr>
                <a:t> </a:t>
              </a:r>
              <a:r>
                <a:rPr lang="en-US" altLang="ko-KR" sz="900" dirty="0">
                  <a:solidFill>
                    <a:schemeClr val="tx1"/>
                  </a:solidFill>
                </a:rPr>
                <a:t>You can simply impress your audience.</a:t>
              </a:r>
              <a:r>
                <a:rPr lang="en-US" altLang="ko-KR" sz="900" dirty="0">
                  <a:solidFill>
                    <a:schemeClr val="tx1"/>
                  </a:solidFill>
                  <a:cs typeface="Arial" pitchFamily="34" charset="0"/>
                </a:rPr>
                <a:t> You can simply impress your audience and add a unique zing and appeal to your Presentations.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4BF645B-B56B-40C4-AAC6-4509299E1809}"/>
                </a:ext>
              </a:extLst>
            </p:cNvPr>
            <p:cNvSpPr txBox="1"/>
            <p:nvPr/>
          </p:nvSpPr>
          <p:spPr>
            <a:xfrm>
              <a:off x="1395848" y="3256486"/>
              <a:ext cx="2952327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b="1" dirty="0">
                  <a:solidFill>
                    <a:schemeClr val="tx1"/>
                  </a:solidFill>
                </a:rPr>
                <a:t>Add Contents Title</a:t>
              </a:r>
              <a:endParaRPr lang="ko-KR" altLang="en-US" sz="1050" b="1" dirty="0">
                <a:solidFill>
                  <a:schemeClr val="tx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BB34A43-0A0F-4D21-B394-82D2132B17D3}"/>
                </a:ext>
              </a:extLst>
            </p:cNvPr>
            <p:cNvSpPr txBox="1"/>
            <p:nvPr/>
          </p:nvSpPr>
          <p:spPr>
            <a:xfrm>
              <a:off x="1395848" y="5190291"/>
              <a:ext cx="2952327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28594" indent="-128594">
                <a:buFont typeface="Wingdings" pitchFamily="2" charset="2"/>
                <a:buChar char="v"/>
              </a:pPr>
              <a:r>
                <a:rPr lang="en-US" altLang="ko-KR" sz="900" dirty="0">
                  <a:solidFill>
                    <a:schemeClr val="tx1"/>
                  </a:solidFill>
                </a:rPr>
                <a:t>Get a modern PowerPoint</a:t>
              </a:r>
            </a:p>
            <a:p>
              <a:pPr marL="128594" indent="-128594">
                <a:buFont typeface="Wingdings" pitchFamily="2" charset="2"/>
                <a:buChar char="v"/>
              </a:pPr>
              <a:r>
                <a:rPr lang="en-US" altLang="ko-KR" sz="900" dirty="0">
                  <a:solidFill>
                    <a:schemeClr val="tx1"/>
                  </a:solidFill>
                </a:rPr>
                <a:t>Get a modern PowerPoint</a:t>
              </a:r>
            </a:p>
            <a:p>
              <a:pPr marL="128594" indent="-128594">
                <a:buFont typeface="Wingdings" pitchFamily="2" charset="2"/>
                <a:buChar char="v"/>
              </a:pPr>
              <a:r>
                <a:rPr lang="en-US" altLang="ko-KR" sz="900" dirty="0">
                  <a:solidFill>
                    <a:schemeClr val="tx1"/>
                  </a:solidFill>
                </a:rPr>
                <a:t>Get a modern PowerPoint</a:t>
              </a:r>
            </a:p>
            <a:p>
              <a:pPr marL="128594" indent="-128594">
                <a:buFont typeface="Wingdings" pitchFamily="2" charset="2"/>
                <a:buChar char="v"/>
              </a:pPr>
              <a:r>
                <a:rPr lang="en-US" altLang="ko-KR" sz="900" dirty="0">
                  <a:solidFill>
                    <a:schemeClr val="tx1"/>
                  </a:solidFill>
                </a:rPr>
                <a:t>Get a modern PowerPoint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D3A47D0-95A7-4E5B-9A57-2FF7CAC6C35D}"/>
                </a:ext>
              </a:extLst>
            </p:cNvPr>
            <p:cNvSpPr txBox="1"/>
            <p:nvPr/>
          </p:nvSpPr>
          <p:spPr>
            <a:xfrm>
              <a:off x="1395848" y="4921423"/>
              <a:ext cx="2952327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b="1" dirty="0">
                  <a:solidFill>
                    <a:schemeClr val="tx1"/>
                  </a:solidFill>
                </a:rPr>
                <a:t>Add Contents Title</a:t>
              </a:r>
              <a:endParaRPr lang="ko-KR" altLang="en-US" sz="105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39" name="TextBox 29">
            <a:extLst>
              <a:ext uri="{FF2B5EF4-FFF2-40B4-BE49-F238E27FC236}">
                <a16:creationId xmlns:a16="http://schemas.microsoft.com/office/drawing/2014/main" id="{4BB34A43-0A0F-4D21-B394-82D2132B17D3}"/>
              </a:ext>
            </a:extLst>
          </p:cNvPr>
          <p:cNvSpPr txBox="1"/>
          <p:nvPr/>
        </p:nvSpPr>
        <p:spPr>
          <a:xfrm>
            <a:off x="689863" y="3607612"/>
            <a:ext cx="34263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8594" indent="-128594">
              <a:buFont typeface="Wingdings" pitchFamily="2" charset="2"/>
              <a:buChar char="v"/>
            </a:pPr>
            <a:r>
              <a:rPr lang="en-US" altLang="ko-KR" sz="900" dirty="0">
                <a:solidFill>
                  <a:schemeClr val="tx1"/>
                </a:solidFill>
              </a:rPr>
              <a:t>Get a modern PowerPoint</a:t>
            </a:r>
          </a:p>
          <a:p>
            <a:pPr marL="128594" indent="-128594">
              <a:buFont typeface="Wingdings" pitchFamily="2" charset="2"/>
              <a:buChar char="v"/>
            </a:pPr>
            <a:r>
              <a:rPr lang="en-US" altLang="ko-KR" sz="900" dirty="0">
                <a:solidFill>
                  <a:schemeClr val="tx1"/>
                </a:solidFill>
              </a:rPr>
              <a:t>Get a modern PowerPoint</a:t>
            </a:r>
          </a:p>
          <a:p>
            <a:pPr marL="128594" indent="-128594">
              <a:buFont typeface="Wingdings" pitchFamily="2" charset="2"/>
              <a:buChar char="v"/>
            </a:pPr>
            <a:r>
              <a:rPr lang="en-US" altLang="ko-KR" sz="900" dirty="0">
                <a:solidFill>
                  <a:schemeClr val="tx1"/>
                </a:solidFill>
              </a:rPr>
              <a:t>Get a modern PowerPoint</a:t>
            </a:r>
          </a:p>
          <a:p>
            <a:pPr marL="128594" indent="-128594">
              <a:buFont typeface="Wingdings" pitchFamily="2" charset="2"/>
              <a:buChar char="v"/>
            </a:pPr>
            <a:r>
              <a:rPr lang="en-US" altLang="ko-KR" sz="900" dirty="0">
                <a:solidFill>
                  <a:schemeClr val="tx1"/>
                </a:solidFill>
              </a:rPr>
              <a:t>Get a modern PowerPoint</a:t>
            </a:r>
          </a:p>
        </p:txBody>
      </p:sp>
      <p:sp>
        <p:nvSpPr>
          <p:cNvPr id="20" name="TextBox 29">
            <a:extLst>
              <a:ext uri="{FF2B5EF4-FFF2-40B4-BE49-F238E27FC236}">
                <a16:creationId xmlns:a16="http://schemas.microsoft.com/office/drawing/2014/main" id="{4BB34A43-0A0F-4D21-B394-82D2132B17D3}"/>
              </a:ext>
            </a:extLst>
          </p:cNvPr>
          <p:cNvSpPr txBox="1"/>
          <p:nvPr/>
        </p:nvSpPr>
        <p:spPr>
          <a:xfrm>
            <a:off x="2606074" y="2782712"/>
            <a:ext cx="34263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8594" indent="-128594">
              <a:buFont typeface="Wingdings" pitchFamily="2" charset="2"/>
              <a:buChar char="v"/>
            </a:pPr>
            <a:r>
              <a:rPr lang="en-US" altLang="ko-KR" sz="900" dirty="0">
                <a:solidFill>
                  <a:schemeClr val="tx1"/>
                </a:solidFill>
              </a:rPr>
              <a:t>Get a modern PowerPoint</a:t>
            </a:r>
          </a:p>
          <a:p>
            <a:pPr marL="128594" indent="-128594">
              <a:buFont typeface="Wingdings" pitchFamily="2" charset="2"/>
              <a:buChar char="v"/>
            </a:pPr>
            <a:r>
              <a:rPr lang="en-US" altLang="ko-KR" sz="900" dirty="0">
                <a:solidFill>
                  <a:schemeClr val="tx1"/>
                </a:solidFill>
              </a:rPr>
              <a:t>Get a modern PowerPoint</a:t>
            </a:r>
          </a:p>
          <a:p>
            <a:pPr marL="128594" indent="-128594">
              <a:buFont typeface="Wingdings" pitchFamily="2" charset="2"/>
              <a:buChar char="v"/>
            </a:pPr>
            <a:r>
              <a:rPr lang="en-US" altLang="ko-KR" sz="900" dirty="0">
                <a:solidFill>
                  <a:schemeClr val="tx1"/>
                </a:solidFill>
              </a:rPr>
              <a:t>Get a modern PowerPoint</a:t>
            </a:r>
          </a:p>
          <a:p>
            <a:pPr marL="128594" indent="-128594">
              <a:buFont typeface="Wingdings" pitchFamily="2" charset="2"/>
              <a:buChar char="v"/>
            </a:pPr>
            <a:r>
              <a:rPr lang="en-US" altLang="ko-KR" sz="900" dirty="0">
                <a:solidFill>
                  <a:schemeClr val="tx1"/>
                </a:solidFill>
              </a:rPr>
              <a:t>Get a modern PowerPoint</a:t>
            </a:r>
          </a:p>
        </p:txBody>
      </p:sp>
      <p:sp>
        <p:nvSpPr>
          <p:cNvPr id="21" name="TextBox 29">
            <a:extLst>
              <a:ext uri="{FF2B5EF4-FFF2-40B4-BE49-F238E27FC236}">
                <a16:creationId xmlns:a16="http://schemas.microsoft.com/office/drawing/2014/main" id="{4BB34A43-0A0F-4D21-B394-82D2132B17D3}"/>
              </a:ext>
            </a:extLst>
          </p:cNvPr>
          <p:cNvSpPr txBox="1"/>
          <p:nvPr/>
        </p:nvSpPr>
        <p:spPr>
          <a:xfrm>
            <a:off x="2606073" y="3601252"/>
            <a:ext cx="34263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8594" indent="-128594">
              <a:buFont typeface="Wingdings" pitchFamily="2" charset="2"/>
              <a:buChar char="v"/>
            </a:pPr>
            <a:r>
              <a:rPr lang="en-US" altLang="ko-KR" sz="900" dirty="0">
                <a:solidFill>
                  <a:schemeClr val="tx1"/>
                </a:solidFill>
              </a:rPr>
              <a:t>Get a modern PowerPoint</a:t>
            </a:r>
          </a:p>
          <a:p>
            <a:pPr marL="128594" indent="-128594">
              <a:buFont typeface="Wingdings" pitchFamily="2" charset="2"/>
              <a:buChar char="v"/>
            </a:pPr>
            <a:r>
              <a:rPr lang="en-US" altLang="ko-KR" sz="900" dirty="0">
                <a:solidFill>
                  <a:schemeClr val="tx1"/>
                </a:solidFill>
              </a:rPr>
              <a:t>Get a modern PowerPoint</a:t>
            </a:r>
          </a:p>
          <a:p>
            <a:pPr marL="128594" indent="-128594">
              <a:buFont typeface="Wingdings" pitchFamily="2" charset="2"/>
              <a:buChar char="v"/>
            </a:pPr>
            <a:r>
              <a:rPr lang="en-US" altLang="ko-KR" sz="900" dirty="0">
                <a:solidFill>
                  <a:schemeClr val="tx1"/>
                </a:solidFill>
              </a:rPr>
              <a:t>Get a modern PowerPoint</a:t>
            </a:r>
          </a:p>
          <a:p>
            <a:pPr marL="128594" indent="-128594">
              <a:buFont typeface="Wingdings" pitchFamily="2" charset="2"/>
              <a:buChar char="v"/>
            </a:pPr>
            <a:r>
              <a:rPr lang="en-US" altLang="ko-KR" sz="900" dirty="0">
                <a:solidFill>
                  <a:schemeClr val="tx1"/>
                </a:solidFill>
              </a:rPr>
              <a:t>Get a modern PowerPoint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2801" y="1216018"/>
            <a:ext cx="3678750" cy="346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7"/>
          <p:cNvSpPr txBox="1">
            <a:spLocks noGrp="1"/>
          </p:cNvSpPr>
          <p:nvPr>
            <p:ph type="ctrTitle" idx="4294967295"/>
          </p:nvPr>
        </p:nvSpPr>
        <p:spPr>
          <a:xfrm>
            <a:off x="902497" y="528595"/>
            <a:ext cx="7213600" cy="969962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500" b="1" dirty="0">
                <a:solidFill>
                  <a:srgbClr val="41719C"/>
                </a:solidFill>
              </a:rPr>
              <a:t>89,526,124</a:t>
            </a:r>
            <a:endParaRPr sz="11500" b="1" dirty="0">
              <a:solidFill>
                <a:srgbClr val="41719C"/>
              </a:solidFill>
            </a:endParaRPr>
          </a:p>
        </p:txBody>
      </p:sp>
      <p:sp>
        <p:nvSpPr>
          <p:cNvPr id="192" name="Google Shape;192;p27"/>
          <p:cNvSpPr txBox="1">
            <a:spLocks noGrp="1"/>
          </p:cNvSpPr>
          <p:nvPr>
            <p:ph type="subTitle" idx="4294967295"/>
          </p:nvPr>
        </p:nvSpPr>
        <p:spPr>
          <a:xfrm>
            <a:off x="990600" y="1791431"/>
            <a:ext cx="3076575" cy="33813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dirty="0">
                <a:solidFill>
                  <a:srgbClr val="0070C0"/>
                </a:solidFill>
              </a:rPr>
              <a:t>Whoa! That’s a big number, aren’t you proud?</a:t>
            </a:r>
            <a:endParaRPr dirty="0">
              <a:solidFill>
                <a:srgbClr val="0070C0"/>
              </a:solidFill>
            </a:endParaRPr>
          </a:p>
        </p:txBody>
      </p:sp>
      <p:sp>
        <p:nvSpPr>
          <p:cNvPr id="20" name="TextBox 27">
            <a:extLst>
              <a:ext uri="{FF2B5EF4-FFF2-40B4-BE49-F238E27FC236}">
                <a16:creationId xmlns:a16="http://schemas.microsoft.com/office/drawing/2014/main" id="{72030D9F-CF0E-4AC6-B4C7-8839802C34FA}"/>
              </a:ext>
            </a:extLst>
          </p:cNvPr>
          <p:cNvSpPr txBox="1"/>
          <p:nvPr/>
        </p:nvSpPr>
        <p:spPr>
          <a:xfrm>
            <a:off x="902497" y="2471503"/>
            <a:ext cx="34263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900" dirty="0">
                <a:solidFill>
                  <a:schemeClr val="tx1"/>
                </a:solidFill>
              </a:rPr>
              <a:t> </a:t>
            </a:r>
            <a:r>
              <a:rPr lang="en-US" altLang="ko-KR" sz="900" dirty="0">
                <a:solidFill>
                  <a:schemeClr val="tx1"/>
                </a:solidFill>
              </a:rPr>
              <a:t>You can simply impress your audience.</a:t>
            </a:r>
            <a:r>
              <a:rPr lang="en-US" altLang="ko-KR" sz="900" dirty="0">
                <a:solidFill>
                  <a:schemeClr val="tx1"/>
                </a:solidFill>
                <a:cs typeface="Arial" pitchFamily="34" charset="0"/>
              </a:rPr>
              <a:t> You can simply impress your audience and add a unique zing and appeal to your Presentations. </a:t>
            </a:r>
          </a:p>
        </p:txBody>
      </p:sp>
      <p:sp>
        <p:nvSpPr>
          <p:cNvPr id="18" name="TextBox 27">
            <a:extLst>
              <a:ext uri="{FF2B5EF4-FFF2-40B4-BE49-F238E27FC236}">
                <a16:creationId xmlns:a16="http://schemas.microsoft.com/office/drawing/2014/main" id="{72030D9F-CF0E-4AC6-B4C7-8839802C34FA}"/>
              </a:ext>
            </a:extLst>
          </p:cNvPr>
          <p:cNvSpPr txBox="1"/>
          <p:nvPr/>
        </p:nvSpPr>
        <p:spPr>
          <a:xfrm>
            <a:off x="902496" y="3428083"/>
            <a:ext cx="34263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900" dirty="0">
                <a:solidFill>
                  <a:schemeClr val="tx1"/>
                </a:solidFill>
              </a:rPr>
              <a:t> </a:t>
            </a:r>
            <a:r>
              <a:rPr lang="en-US" altLang="ko-KR" sz="900" dirty="0">
                <a:solidFill>
                  <a:schemeClr val="tx1"/>
                </a:solidFill>
              </a:rPr>
              <a:t>You can simply impress your audience.</a:t>
            </a:r>
            <a:r>
              <a:rPr lang="en-US" altLang="ko-KR" sz="900" dirty="0">
                <a:solidFill>
                  <a:schemeClr val="tx1"/>
                </a:solidFill>
                <a:cs typeface="Arial" pitchFamily="34" charset="0"/>
              </a:rPr>
              <a:t> You can simply impress your audience and add a unique zing and appeal to your Presentations.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4004" y="1960499"/>
            <a:ext cx="2418562" cy="2411277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E71DDD31-8A71-4CFD-A92A-526F63CA9133}"/>
              </a:ext>
            </a:extLst>
          </p:cNvPr>
          <p:cNvSpPr txBox="1"/>
          <p:nvPr/>
        </p:nvSpPr>
        <p:spPr>
          <a:xfrm>
            <a:off x="596637" y="1194527"/>
            <a:ext cx="8640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85K</a:t>
            </a:r>
            <a:endParaRPr lang="ko-KR" altLang="en-US" sz="3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C4F4E5C-FC89-4D6F-9CF0-3F173ECD7241}"/>
              </a:ext>
            </a:extLst>
          </p:cNvPr>
          <p:cNvSpPr txBox="1"/>
          <p:nvPr/>
        </p:nvSpPr>
        <p:spPr>
          <a:xfrm>
            <a:off x="1473624" y="1148364"/>
            <a:ext cx="42031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</a:r>
          </a:p>
        </p:txBody>
      </p:sp>
      <p:sp>
        <p:nvSpPr>
          <p:cNvPr id="28" name="Oval 21">
            <a:extLst>
              <a:ext uri="{FF2B5EF4-FFF2-40B4-BE49-F238E27FC236}">
                <a16:creationId xmlns:a16="http://schemas.microsoft.com/office/drawing/2014/main" id="{A76E1883-5378-46C1-8B5A-6C44B67A4031}"/>
              </a:ext>
            </a:extLst>
          </p:cNvPr>
          <p:cNvSpPr>
            <a:spLocks noChangeAspect="1"/>
          </p:cNvSpPr>
          <p:nvPr/>
        </p:nvSpPr>
        <p:spPr>
          <a:xfrm>
            <a:off x="766014" y="2311025"/>
            <a:ext cx="314000" cy="31662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4457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6">
              <a:solidFill>
                <a:srgbClr val="1C1C1B"/>
              </a:solidFill>
            </a:endParaRPr>
          </a:p>
        </p:txBody>
      </p:sp>
      <p:sp>
        <p:nvSpPr>
          <p:cNvPr id="29" name="Rounded Rectangle 27">
            <a:extLst>
              <a:ext uri="{FF2B5EF4-FFF2-40B4-BE49-F238E27FC236}">
                <a16:creationId xmlns:a16="http://schemas.microsoft.com/office/drawing/2014/main" id="{90C7C4B3-C0C4-47B1-B09D-BD58BF32F6E0}"/>
              </a:ext>
            </a:extLst>
          </p:cNvPr>
          <p:cNvSpPr/>
          <p:nvPr/>
        </p:nvSpPr>
        <p:spPr>
          <a:xfrm>
            <a:off x="766038" y="4133489"/>
            <a:ext cx="313949" cy="24115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rgbClr val="4457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6"/>
          </a:p>
        </p:txBody>
      </p:sp>
      <p:sp>
        <p:nvSpPr>
          <p:cNvPr id="30" name="Rounded Rectangle 7">
            <a:extLst>
              <a:ext uri="{FF2B5EF4-FFF2-40B4-BE49-F238E27FC236}">
                <a16:creationId xmlns:a16="http://schemas.microsoft.com/office/drawing/2014/main" id="{C3182EFF-0C72-4087-ACA0-0703F598B282}"/>
              </a:ext>
            </a:extLst>
          </p:cNvPr>
          <p:cNvSpPr/>
          <p:nvPr/>
        </p:nvSpPr>
        <p:spPr>
          <a:xfrm>
            <a:off x="774923" y="3252771"/>
            <a:ext cx="296178" cy="2555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rgbClr val="4457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6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FE2790F-04FC-4CD2-8715-AA6F76F85916}"/>
              </a:ext>
            </a:extLst>
          </p:cNvPr>
          <p:cNvGrpSpPr/>
          <p:nvPr/>
        </p:nvGrpSpPr>
        <p:grpSpPr>
          <a:xfrm>
            <a:off x="1210356" y="2147519"/>
            <a:ext cx="1945655" cy="666718"/>
            <a:chOff x="2113657" y="4283314"/>
            <a:chExt cx="3647460" cy="888957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3F02F97-6AE4-4F8D-B87B-2997FAB9B86C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550E585-2EA6-4F03-9922-526C397DC89A}"/>
                </a:ext>
              </a:extLst>
            </p:cNvPr>
            <p:cNvSpPr txBox="1"/>
            <p:nvPr/>
          </p:nvSpPr>
          <p:spPr>
            <a:xfrm>
              <a:off x="2113659" y="4283314"/>
              <a:ext cx="3647458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FCE5E57-EF97-441E-8379-E1BE0B599C15}"/>
              </a:ext>
            </a:extLst>
          </p:cNvPr>
          <p:cNvGrpSpPr/>
          <p:nvPr/>
        </p:nvGrpSpPr>
        <p:grpSpPr>
          <a:xfrm>
            <a:off x="1210356" y="3039884"/>
            <a:ext cx="1945655" cy="666718"/>
            <a:chOff x="2113657" y="4283314"/>
            <a:chExt cx="3647460" cy="888957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DCEC976-C383-4590-9D7C-3364FEA3B8DA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75072B8-A53E-42A7-A3CB-8E640082D964}"/>
                </a:ext>
              </a:extLst>
            </p:cNvPr>
            <p:cNvSpPr txBox="1"/>
            <p:nvPr/>
          </p:nvSpPr>
          <p:spPr>
            <a:xfrm>
              <a:off x="2113659" y="4283314"/>
              <a:ext cx="3647458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F58FC4B0-9462-4117-895A-678D7DD0C912}"/>
              </a:ext>
            </a:extLst>
          </p:cNvPr>
          <p:cNvGrpSpPr/>
          <p:nvPr/>
        </p:nvGrpSpPr>
        <p:grpSpPr>
          <a:xfrm>
            <a:off x="1210356" y="3932249"/>
            <a:ext cx="1945655" cy="666718"/>
            <a:chOff x="2113657" y="4283314"/>
            <a:chExt cx="3647460" cy="888957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1962ECC-CE76-48AF-BAB9-3573B4542666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50B9E23-4538-4537-AF32-E913F46C65FC}"/>
                </a:ext>
              </a:extLst>
            </p:cNvPr>
            <p:cNvSpPr txBox="1"/>
            <p:nvPr/>
          </p:nvSpPr>
          <p:spPr>
            <a:xfrm>
              <a:off x="2113659" y="4283314"/>
              <a:ext cx="3647458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>
          <a:xfrm>
            <a:off x="260312" y="252355"/>
            <a:ext cx="8679898" cy="543185"/>
          </a:xfrm>
        </p:spPr>
        <p:txBody>
          <a:bodyPr>
            <a:noAutofit/>
          </a:bodyPr>
          <a:lstStyle/>
          <a:p>
            <a:r>
              <a:rPr lang="es-ES" sz="4000" b="1" dirty="0">
                <a:solidFill>
                  <a:srgbClr val="41719C"/>
                </a:solidFill>
              </a:rPr>
              <a:t>Free Template One Now</a:t>
            </a:r>
            <a:endParaRPr lang="es-PE" sz="4000" b="1" dirty="0">
              <a:solidFill>
                <a:srgbClr val="41719C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7920" y="2018924"/>
            <a:ext cx="3972052" cy="2867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8"/>
          <p:cNvSpPr txBox="1">
            <a:spLocks noGrp="1"/>
          </p:cNvSpPr>
          <p:nvPr>
            <p:ph type="ctrTitle" idx="4294967295"/>
          </p:nvPr>
        </p:nvSpPr>
        <p:spPr>
          <a:xfrm>
            <a:off x="482138" y="1242064"/>
            <a:ext cx="4318000" cy="830263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1" u="sng" dirty="0">
                <a:solidFill>
                  <a:srgbClr val="41719C"/>
                </a:solidFill>
              </a:rPr>
              <a:t>89,526,124$</a:t>
            </a:r>
            <a:endParaRPr sz="6000" b="1" u="sng" dirty="0">
              <a:solidFill>
                <a:srgbClr val="41719C"/>
              </a:solidFill>
            </a:endParaRPr>
          </a:p>
        </p:txBody>
      </p:sp>
      <p:sp>
        <p:nvSpPr>
          <p:cNvPr id="200" name="Google Shape;200;p28"/>
          <p:cNvSpPr txBox="1">
            <a:spLocks noGrp="1"/>
          </p:cNvSpPr>
          <p:nvPr>
            <p:ph type="subTitle" idx="4294967295"/>
          </p:nvPr>
        </p:nvSpPr>
        <p:spPr>
          <a:xfrm>
            <a:off x="482138" y="2046489"/>
            <a:ext cx="4318000" cy="42862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dirty="0"/>
              <a:t>That’s a lot of money</a:t>
            </a:r>
            <a:endParaRPr dirty="0"/>
          </a:p>
        </p:txBody>
      </p:sp>
      <p:sp>
        <p:nvSpPr>
          <p:cNvPr id="201" name="Google Shape;201;p28"/>
          <p:cNvSpPr txBox="1">
            <a:spLocks noGrp="1"/>
          </p:cNvSpPr>
          <p:nvPr>
            <p:ph type="ctrTitle" idx="4294967295"/>
          </p:nvPr>
        </p:nvSpPr>
        <p:spPr>
          <a:xfrm>
            <a:off x="482138" y="3611189"/>
            <a:ext cx="4318000" cy="830263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1" u="sng" dirty="0">
                <a:solidFill>
                  <a:srgbClr val="41719C"/>
                </a:solidFill>
              </a:rPr>
              <a:t>100%</a:t>
            </a:r>
            <a:endParaRPr sz="6000" b="1" u="sng" dirty="0">
              <a:solidFill>
                <a:srgbClr val="41719C"/>
              </a:solidFill>
            </a:endParaRPr>
          </a:p>
        </p:txBody>
      </p:sp>
      <p:sp>
        <p:nvSpPr>
          <p:cNvPr id="202" name="Google Shape;202;p28"/>
          <p:cNvSpPr txBox="1">
            <a:spLocks noGrp="1"/>
          </p:cNvSpPr>
          <p:nvPr>
            <p:ph type="subTitle" idx="4294967295"/>
          </p:nvPr>
        </p:nvSpPr>
        <p:spPr>
          <a:xfrm>
            <a:off x="482138" y="4382364"/>
            <a:ext cx="4318000" cy="42862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dirty="0"/>
              <a:t>Total success!</a:t>
            </a:r>
            <a:endParaRPr dirty="0"/>
          </a:p>
        </p:txBody>
      </p:sp>
      <p:sp>
        <p:nvSpPr>
          <p:cNvPr id="203" name="Google Shape;203;p28"/>
          <p:cNvSpPr txBox="1">
            <a:spLocks noGrp="1"/>
          </p:cNvSpPr>
          <p:nvPr>
            <p:ph type="ctrTitle" idx="4294967295"/>
          </p:nvPr>
        </p:nvSpPr>
        <p:spPr>
          <a:xfrm>
            <a:off x="482138" y="2418314"/>
            <a:ext cx="4318000" cy="830263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1" u="sng" dirty="0">
                <a:solidFill>
                  <a:srgbClr val="41719C"/>
                </a:solidFill>
              </a:rPr>
              <a:t>185,244 users</a:t>
            </a:r>
            <a:endParaRPr sz="6000" b="1" u="sng" dirty="0">
              <a:solidFill>
                <a:srgbClr val="41719C"/>
              </a:solidFill>
            </a:endParaRPr>
          </a:p>
        </p:txBody>
      </p:sp>
      <p:sp>
        <p:nvSpPr>
          <p:cNvPr id="204" name="Google Shape;204;p28"/>
          <p:cNvSpPr txBox="1">
            <a:spLocks noGrp="1"/>
          </p:cNvSpPr>
          <p:nvPr>
            <p:ph type="subTitle" idx="4294967295"/>
          </p:nvPr>
        </p:nvSpPr>
        <p:spPr>
          <a:xfrm>
            <a:off x="482138" y="3239364"/>
            <a:ext cx="4318000" cy="42862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dirty="0"/>
              <a:t>And a lot of users</a:t>
            </a:r>
            <a:endParaRPr dirty="0"/>
          </a:p>
        </p:txBody>
      </p:sp>
      <p:sp>
        <p:nvSpPr>
          <p:cNvPr id="33" name="Marcador de texto 1"/>
          <p:cNvSpPr txBox="1">
            <a:spLocks/>
          </p:cNvSpPr>
          <p:nvPr/>
        </p:nvSpPr>
        <p:spPr>
          <a:xfrm>
            <a:off x="326814" y="341691"/>
            <a:ext cx="8679898" cy="5431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900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" sz="4800" b="1" dirty="0">
                <a:solidFill>
                  <a:srgbClr val="41719C"/>
                </a:solidFill>
              </a:rPr>
              <a:t>Free Template One Now</a:t>
            </a:r>
            <a:endParaRPr lang="es-PE" sz="4800" b="1" dirty="0">
              <a:solidFill>
                <a:srgbClr val="41719C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3193" y="1895302"/>
            <a:ext cx="3105634" cy="2915687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ángulo redondeado 39"/>
          <p:cNvSpPr/>
          <p:nvPr/>
        </p:nvSpPr>
        <p:spPr>
          <a:xfrm>
            <a:off x="14844" y="29349"/>
            <a:ext cx="3867205" cy="826375"/>
          </a:xfrm>
          <a:prstGeom prst="roundRect">
            <a:avLst/>
          </a:prstGeom>
          <a:solidFill>
            <a:srgbClr val="417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62644" y="129767"/>
            <a:ext cx="8678862" cy="630237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3300" b="1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39" name="Grupo 38"/>
          <p:cNvGrpSpPr/>
          <p:nvPr/>
        </p:nvGrpSpPr>
        <p:grpSpPr>
          <a:xfrm>
            <a:off x="252616" y="1339352"/>
            <a:ext cx="8684771" cy="3676401"/>
            <a:chOff x="820916" y="1749944"/>
            <a:chExt cx="10585116" cy="4480847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895F930B-2E79-4166-B390-CDBACA2EBFB9}"/>
                </a:ext>
              </a:extLst>
            </p:cNvPr>
            <p:cNvGrpSpPr/>
            <p:nvPr/>
          </p:nvGrpSpPr>
          <p:grpSpPr>
            <a:xfrm>
              <a:off x="4119043" y="2276874"/>
              <a:ext cx="3953917" cy="3953917"/>
              <a:chOff x="3018304" y="1378094"/>
              <a:chExt cx="3096667" cy="3096667"/>
            </a:xfrm>
          </p:grpSpPr>
          <p:sp>
            <p:nvSpPr>
              <p:cNvPr id="4" name="Block Arc 3">
                <a:extLst>
                  <a:ext uri="{FF2B5EF4-FFF2-40B4-BE49-F238E27FC236}">
                    <a16:creationId xmlns:a16="http://schemas.microsoft.com/office/drawing/2014/main" id="{AD6A35FF-59F5-4397-A877-A70939F33676}"/>
                  </a:ext>
                </a:extLst>
              </p:cNvPr>
              <p:cNvSpPr/>
              <p:nvPr/>
            </p:nvSpPr>
            <p:spPr>
              <a:xfrm rot="8261054">
                <a:off x="3018304" y="1378094"/>
                <a:ext cx="3096667" cy="3096667"/>
              </a:xfrm>
              <a:prstGeom prst="blockArc">
                <a:avLst>
                  <a:gd name="adj1" fmla="val 13411126"/>
                  <a:gd name="adj2" fmla="val 15919102"/>
                  <a:gd name="adj3" fmla="val 6907"/>
                </a:avLst>
              </a:prstGeom>
              <a:solidFill>
                <a:srgbClr val="41719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25">
                  <a:solidFill>
                    <a:srgbClr val="5F79F6"/>
                  </a:solidFill>
                </a:endParaRPr>
              </a:p>
            </p:txBody>
          </p:sp>
          <p:sp>
            <p:nvSpPr>
              <p:cNvPr id="5" name="Block Arc 4">
                <a:extLst>
                  <a:ext uri="{FF2B5EF4-FFF2-40B4-BE49-F238E27FC236}">
                    <a16:creationId xmlns:a16="http://schemas.microsoft.com/office/drawing/2014/main" id="{8A584821-BA63-4C9C-8AB8-A7B581A3A2D3}"/>
                  </a:ext>
                </a:extLst>
              </p:cNvPr>
              <p:cNvSpPr/>
              <p:nvPr/>
            </p:nvSpPr>
            <p:spPr>
              <a:xfrm rot="19032052">
                <a:off x="3018304" y="1378094"/>
                <a:ext cx="3096667" cy="3096667"/>
              </a:xfrm>
              <a:prstGeom prst="blockArc">
                <a:avLst>
                  <a:gd name="adj1" fmla="val 10899473"/>
                  <a:gd name="adj2" fmla="val 13310838"/>
                  <a:gd name="adj3" fmla="val 7042"/>
                </a:avLst>
              </a:prstGeom>
              <a:solidFill>
                <a:srgbClr val="41719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25">
                  <a:solidFill>
                    <a:srgbClr val="5F79F6"/>
                  </a:solidFill>
                </a:endParaRPr>
              </a:p>
            </p:txBody>
          </p: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0BD85F4E-CC9D-43CD-A6A1-7EEC55E32525}"/>
                  </a:ext>
                </a:extLst>
              </p:cNvPr>
              <p:cNvGrpSpPr/>
              <p:nvPr/>
            </p:nvGrpSpPr>
            <p:grpSpPr>
              <a:xfrm>
                <a:off x="3018304" y="1378094"/>
                <a:ext cx="3096667" cy="3096667"/>
                <a:chOff x="3018304" y="1378094"/>
                <a:chExt cx="3096667" cy="3096667"/>
              </a:xfrm>
            </p:grpSpPr>
            <p:sp>
              <p:nvSpPr>
                <p:cNvPr id="9" name="Block Arc 8">
                  <a:extLst>
                    <a:ext uri="{FF2B5EF4-FFF2-40B4-BE49-F238E27FC236}">
                      <a16:creationId xmlns:a16="http://schemas.microsoft.com/office/drawing/2014/main" id="{AF149F72-501E-47AB-A87F-6B213D3E40B8}"/>
                    </a:ext>
                  </a:extLst>
                </p:cNvPr>
                <p:cNvSpPr/>
                <p:nvPr/>
              </p:nvSpPr>
              <p:spPr>
                <a:xfrm>
                  <a:off x="3018304" y="1378094"/>
                  <a:ext cx="3096667" cy="3096667"/>
                </a:xfrm>
                <a:prstGeom prst="blockArc">
                  <a:avLst>
                    <a:gd name="adj1" fmla="val 10849205"/>
                    <a:gd name="adj2" fmla="val 13299261"/>
                    <a:gd name="adj3" fmla="val 7053"/>
                  </a:avLst>
                </a:prstGeom>
                <a:solidFill>
                  <a:srgbClr val="4457B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25">
                    <a:solidFill>
                      <a:srgbClr val="5F79F6"/>
                    </a:solidFill>
                  </a:endParaRPr>
                </a:p>
              </p:txBody>
            </p:sp>
            <p:sp>
              <p:nvSpPr>
                <p:cNvPr id="10" name="Block Arc 9">
                  <a:extLst>
                    <a:ext uri="{FF2B5EF4-FFF2-40B4-BE49-F238E27FC236}">
                      <a16:creationId xmlns:a16="http://schemas.microsoft.com/office/drawing/2014/main" id="{13427C07-F326-4AF7-9A82-17715C918844}"/>
                    </a:ext>
                  </a:extLst>
                </p:cNvPr>
                <p:cNvSpPr/>
                <p:nvPr/>
              </p:nvSpPr>
              <p:spPr>
                <a:xfrm rot="5400000">
                  <a:off x="3018304" y="1378094"/>
                  <a:ext cx="3096667" cy="3096667"/>
                </a:xfrm>
                <a:prstGeom prst="blockArc">
                  <a:avLst>
                    <a:gd name="adj1" fmla="val 13650321"/>
                    <a:gd name="adj2" fmla="val 16152490"/>
                    <a:gd name="adj3" fmla="val 7179"/>
                  </a:avLst>
                </a:prstGeom>
                <a:solidFill>
                  <a:srgbClr val="4457B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25">
                    <a:solidFill>
                      <a:srgbClr val="5F79F6"/>
                    </a:solidFill>
                  </a:endParaRPr>
                </a:p>
              </p:txBody>
            </p:sp>
          </p:grpSp>
          <p:sp>
            <p:nvSpPr>
              <p:cNvPr id="7" name="Block Arc 6">
                <a:extLst>
                  <a:ext uri="{FF2B5EF4-FFF2-40B4-BE49-F238E27FC236}">
                    <a16:creationId xmlns:a16="http://schemas.microsoft.com/office/drawing/2014/main" id="{45064181-341B-4B59-BA12-907D3B836C6C}"/>
                  </a:ext>
                </a:extLst>
              </p:cNvPr>
              <p:cNvSpPr/>
              <p:nvPr/>
            </p:nvSpPr>
            <p:spPr>
              <a:xfrm rot="2854073">
                <a:off x="3018304" y="1378094"/>
                <a:ext cx="3096667" cy="3096667"/>
              </a:xfrm>
              <a:prstGeom prst="blockArc">
                <a:avLst>
                  <a:gd name="adj1" fmla="val 10553048"/>
                  <a:gd name="adj2" fmla="val 13271468"/>
                  <a:gd name="adj3" fmla="val 7031"/>
                </a:avLst>
              </a:prstGeom>
              <a:solidFill>
                <a:srgbClr val="5F79F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25">
                  <a:solidFill>
                    <a:srgbClr val="5F79F6"/>
                  </a:solidFill>
                </a:endParaRPr>
              </a:p>
            </p:txBody>
          </p:sp>
          <p:sp>
            <p:nvSpPr>
              <p:cNvPr id="8" name="Block Arc 7">
                <a:extLst>
                  <a:ext uri="{FF2B5EF4-FFF2-40B4-BE49-F238E27FC236}">
                    <a16:creationId xmlns:a16="http://schemas.microsoft.com/office/drawing/2014/main" id="{E1341587-0B68-45B1-9538-DB8793043ED9}"/>
                  </a:ext>
                </a:extLst>
              </p:cNvPr>
              <p:cNvSpPr/>
              <p:nvPr/>
            </p:nvSpPr>
            <p:spPr>
              <a:xfrm rot="2854464">
                <a:off x="3018304" y="1378094"/>
                <a:ext cx="3096667" cy="3096667"/>
              </a:xfrm>
              <a:prstGeom prst="blockArc">
                <a:avLst>
                  <a:gd name="adj1" fmla="val 13411126"/>
                  <a:gd name="adj2" fmla="val 16068669"/>
                  <a:gd name="adj3" fmla="val 7199"/>
                </a:avLst>
              </a:prstGeom>
              <a:solidFill>
                <a:srgbClr val="5F79F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25">
                  <a:solidFill>
                    <a:srgbClr val="5F79F6"/>
                  </a:solidFill>
                </a:endParaRP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70062175-0A35-4B95-820D-F42542DAD10C}"/>
                </a:ext>
              </a:extLst>
            </p:cNvPr>
            <p:cNvGrpSpPr/>
            <p:nvPr/>
          </p:nvGrpSpPr>
          <p:grpSpPr>
            <a:xfrm>
              <a:off x="7981218" y="1772819"/>
              <a:ext cx="2827389" cy="890949"/>
              <a:chOff x="6457218" y="1772816"/>
              <a:chExt cx="2291246" cy="890949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9B7655F-3AA4-4BDC-A5AB-98B067B80FDD}"/>
                  </a:ext>
                </a:extLst>
              </p:cNvPr>
              <p:cNvSpPr txBox="1"/>
              <p:nvPr/>
            </p:nvSpPr>
            <p:spPr>
              <a:xfrm>
                <a:off x="6457218" y="1772816"/>
                <a:ext cx="2291246" cy="3094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050" b="1" dirty="0">
                    <a:solidFill>
                      <a:srgbClr val="41719C"/>
                    </a:solidFill>
                    <a:cs typeface="Arial" pitchFamily="34" charset="0"/>
                  </a:rPr>
                  <a:t>Content  Here</a:t>
                </a:r>
                <a:endParaRPr lang="ko-KR" altLang="en-US" sz="1050" b="1" dirty="0">
                  <a:solidFill>
                    <a:srgbClr val="41719C"/>
                  </a:solidFill>
                  <a:cs typeface="Arial" pitchFamily="34" charset="0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9EBA74E-D161-49A6-B197-BD39FDF3CF29}"/>
                  </a:ext>
                </a:extLst>
              </p:cNvPr>
              <p:cNvSpPr txBox="1"/>
              <p:nvPr/>
            </p:nvSpPr>
            <p:spPr>
              <a:xfrm>
                <a:off x="6457218" y="2044814"/>
                <a:ext cx="2291246" cy="6189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dirty="0">
                    <a:solidFill>
                      <a:srgbClr val="41719C"/>
                    </a:solidFill>
                    <a:cs typeface="Arial" pitchFamily="34" charset="0"/>
                  </a:rPr>
                  <a:t>You can simply impress your audience and add a unique zing and appeal to your Reports. </a:t>
                </a:r>
                <a:endParaRPr lang="ko-KR" altLang="en-US" sz="900" dirty="0">
                  <a:solidFill>
                    <a:srgbClr val="41719C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92B1507E-ED19-4D56-A440-4566B9877C31}"/>
                </a:ext>
              </a:extLst>
            </p:cNvPr>
            <p:cNvGrpSpPr/>
            <p:nvPr/>
          </p:nvGrpSpPr>
          <p:grpSpPr>
            <a:xfrm>
              <a:off x="8578643" y="3284987"/>
              <a:ext cx="2827389" cy="890949"/>
              <a:chOff x="6889266" y="3284984"/>
              <a:chExt cx="1998238" cy="890949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CBD5A2E-32E0-49A4-965A-6302EC0F4091}"/>
                  </a:ext>
                </a:extLst>
              </p:cNvPr>
              <p:cNvSpPr txBox="1"/>
              <p:nvPr/>
            </p:nvSpPr>
            <p:spPr>
              <a:xfrm>
                <a:off x="6889266" y="3284984"/>
                <a:ext cx="1998238" cy="3094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050" b="1" dirty="0">
                    <a:solidFill>
                      <a:srgbClr val="41719C"/>
                    </a:solidFill>
                    <a:cs typeface="Arial" pitchFamily="34" charset="0"/>
                  </a:rPr>
                  <a:t>Content  Here</a:t>
                </a:r>
                <a:endParaRPr lang="ko-KR" altLang="en-US" sz="1050" b="1" dirty="0">
                  <a:solidFill>
                    <a:srgbClr val="41719C"/>
                  </a:solidFill>
                  <a:cs typeface="Arial" pitchFamily="34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26C8FE1-7CC1-4648-862B-B084C3CC2F70}"/>
                  </a:ext>
                </a:extLst>
              </p:cNvPr>
              <p:cNvSpPr txBox="1"/>
              <p:nvPr/>
            </p:nvSpPr>
            <p:spPr>
              <a:xfrm>
                <a:off x="6889266" y="3556982"/>
                <a:ext cx="1998238" cy="6189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dirty="0">
                    <a:solidFill>
                      <a:srgbClr val="41719C"/>
                    </a:solidFill>
                    <a:cs typeface="Arial" pitchFamily="34" charset="0"/>
                  </a:rPr>
                  <a:t>You can simply impress your audience and add a unique zing and appeal to your Reports. </a:t>
                </a:r>
                <a:endParaRPr lang="ko-KR" altLang="en-US" sz="900" dirty="0">
                  <a:solidFill>
                    <a:srgbClr val="41719C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CE9FBBA1-8D31-4A60-B6E6-219641F284F3}"/>
                </a:ext>
              </a:extLst>
            </p:cNvPr>
            <p:cNvGrpSpPr/>
            <p:nvPr/>
          </p:nvGrpSpPr>
          <p:grpSpPr>
            <a:xfrm>
              <a:off x="8197242" y="5127031"/>
              <a:ext cx="2827389" cy="890949"/>
              <a:chOff x="6673242" y="5020022"/>
              <a:chExt cx="2291246" cy="890949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0453F4B-EE81-4F5F-AEA2-20DD9A8FB40C}"/>
                  </a:ext>
                </a:extLst>
              </p:cNvPr>
              <p:cNvSpPr txBox="1"/>
              <p:nvPr/>
            </p:nvSpPr>
            <p:spPr>
              <a:xfrm>
                <a:off x="6673242" y="5020022"/>
                <a:ext cx="2291246" cy="3094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050" b="1" dirty="0">
                    <a:solidFill>
                      <a:srgbClr val="41719C"/>
                    </a:solidFill>
                    <a:cs typeface="Arial" pitchFamily="34" charset="0"/>
                  </a:rPr>
                  <a:t>Content  Here</a:t>
                </a:r>
                <a:endParaRPr lang="ko-KR" altLang="en-US" sz="1050" b="1" dirty="0">
                  <a:solidFill>
                    <a:srgbClr val="41719C"/>
                  </a:solidFill>
                  <a:cs typeface="Arial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123C0E9-68CE-48C5-9D53-811F1A1D6064}"/>
                  </a:ext>
                </a:extLst>
              </p:cNvPr>
              <p:cNvSpPr txBox="1"/>
              <p:nvPr/>
            </p:nvSpPr>
            <p:spPr>
              <a:xfrm>
                <a:off x="6673242" y="5292020"/>
                <a:ext cx="2291246" cy="6189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dirty="0">
                    <a:solidFill>
                      <a:srgbClr val="41719C"/>
                    </a:solidFill>
                    <a:cs typeface="Arial" pitchFamily="34" charset="0"/>
                  </a:rPr>
                  <a:t>You can simply impress your audience and add a unique zing and appeal to your Reports. </a:t>
                </a:r>
                <a:endParaRPr lang="ko-KR" altLang="en-US" sz="900" dirty="0">
                  <a:solidFill>
                    <a:srgbClr val="41719C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30E9A559-81DA-4F2E-B62D-99A77DC77C79}"/>
                </a:ext>
              </a:extLst>
            </p:cNvPr>
            <p:cNvGrpSpPr/>
            <p:nvPr/>
          </p:nvGrpSpPr>
          <p:grpSpPr>
            <a:xfrm>
              <a:off x="1492844" y="1749944"/>
              <a:ext cx="2789947" cy="890949"/>
              <a:chOff x="467544" y="1749941"/>
              <a:chExt cx="2291246" cy="890949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D6324EF-DC37-4A0D-B394-0336B13C70B1}"/>
                  </a:ext>
                </a:extLst>
              </p:cNvPr>
              <p:cNvSpPr txBox="1"/>
              <p:nvPr/>
            </p:nvSpPr>
            <p:spPr>
              <a:xfrm>
                <a:off x="467544" y="1749941"/>
                <a:ext cx="2221432" cy="3094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050" b="1" dirty="0">
                    <a:solidFill>
                      <a:srgbClr val="41719C"/>
                    </a:solidFill>
                    <a:cs typeface="Arial" pitchFamily="34" charset="0"/>
                  </a:rPr>
                  <a:t>Content  Here</a:t>
                </a:r>
                <a:endParaRPr lang="ko-KR" altLang="en-US" sz="1050" b="1" dirty="0">
                  <a:solidFill>
                    <a:srgbClr val="41719C"/>
                  </a:solidFill>
                  <a:cs typeface="Arial" pitchFamily="34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7178778-A1A9-46E8-AA88-3FAB5EBC6744}"/>
                  </a:ext>
                </a:extLst>
              </p:cNvPr>
              <p:cNvSpPr txBox="1"/>
              <p:nvPr/>
            </p:nvSpPr>
            <p:spPr>
              <a:xfrm>
                <a:off x="467544" y="2021939"/>
                <a:ext cx="2291246" cy="6189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900" dirty="0">
                    <a:solidFill>
                      <a:srgbClr val="41719C"/>
                    </a:solidFill>
                    <a:cs typeface="Arial" pitchFamily="34" charset="0"/>
                  </a:rPr>
                  <a:t>You can simply impress your audience and add a unique zing and appeal to your Reports. </a:t>
                </a:r>
                <a:endParaRPr lang="ko-KR" altLang="en-US" sz="900" dirty="0">
                  <a:solidFill>
                    <a:srgbClr val="41719C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C81F0443-4500-494B-854D-FA9A69880D71}"/>
                </a:ext>
              </a:extLst>
            </p:cNvPr>
            <p:cNvGrpSpPr/>
            <p:nvPr/>
          </p:nvGrpSpPr>
          <p:grpSpPr>
            <a:xfrm>
              <a:off x="820916" y="3284987"/>
              <a:ext cx="2802170" cy="890949"/>
              <a:chOff x="242744" y="3314387"/>
              <a:chExt cx="2011990" cy="890949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AEB1907-4571-42CA-8DB2-F7E394122480}"/>
                  </a:ext>
                </a:extLst>
              </p:cNvPr>
              <p:cNvSpPr txBox="1"/>
              <p:nvPr/>
            </p:nvSpPr>
            <p:spPr>
              <a:xfrm>
                <a:off x="242744" y="3314387"/>
                <a:ext cx="1942176" cy="3094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050" b="1" dirty="0">
                    <a:solidFill>
                      <a:srgbClr val="41719C"/>
                    </a:solidFill>
                    <a:cs typeface="Arial" pitchFamily="34" charset="0"/>
                  </a:rPr>
                  <a:t>Content  Here</a:t>
                </a:r>
                <a:endParaRPr lang="ko-KR" altLang="en-US" sz="1050" b="1" dirty="0">
                  <a:solidFill>
                    <a:srgbClr val="41719C"/>
                  </a:solidFill>
                  <a:cs typeface="Arial" pitchFamily="34" charset="0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81F4412-DD31-4E99-A173-179580967123}"/>
                  </a:ext>
                </a:extLst>
              </p:cNvPr>
              <p:cNvSpPr txBox="1"/>
              <p:nvPr/>
            </p:nvSpPr>
            <p:spPr>
              <a:xfrm>
                <a:off x="251520" y="3586385"/>
                <a:ext cx="2003214" cy="6189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900" dirty="0">
                    <a:solidFill>
                      <a:srgbClr val="41719C"/>
                    </a:solidFill>
                    <a:cs typeface="Arial" pitchFamily="34" charset="0"/>
                  </a:rPr>
                  <a:t>You can simply impress your audience and add a unique zing and appeal to your Reports. </a:t>
                </a:r>
                <a:endParaRPr lang="ko-KR" altLang="en-US" sz="900" dirty="0">
                  <a:solidFill>
                    <a:srgbClr val="41719C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907632A5-E8C9-4273-90DE-088187AF15F2}"/>
                </a:ext>
              </a:extLst>
            </p:cNvPr>
            <p:cNvGrpSpPr/>
            <p:nvPr/>
          </p:nvGrpSpPr>
          <p:grpSpPr>
            <a:xfrm>
              <a:off x="1264596" y="5127031"/>
              <a:ext cx="2802170" cy="890949"/>
              <a:chOff x="251520" y="4998238"/>
              <a:chExt cx="2291246" cy="890949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1F473B1-8CA1-4373-B300-6A95478358A9}"/>
                  </a:ext>
                </a:extLst>
              </p:cNvPr>
              <p:cNvSpPr txBox="1"/>
              <p:nvPr/>
            </p:nvSpPr>
            <p:spPr>
              <a:xfrm>
                <a:off x="251520" y="4998238"/>
                <a:ext cx="2221432" cy="3094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050" b="1" dirty="0">
                    <a:solidFill>
                      <a:srgbClr val="41719C"/>
                    </a:solidFill>
                    <a:cs typeface="Arial" pitchFamily="34" charset="0"/>
                  </a:rPr>
                  <a:t>Content  Here</a:t>
                </a:r>
                <a:endParaRPr lang="ko-KR" altLang="en-US" sz="1050" b="1" dirty="0">
                  <a:solidFill>
                    <a:srgbClr val="41719C"/>
                  </a:solidFill>
                  <a:cs typeface="Arial" pitchFamily="34" charset="0"/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7F0DE06-66ED-4255-BCA1-745C7C488093}"/>
                  </a:ext>
                </a:extLst>
              </p:cNvPr>
              <p:cNvSpPr txBox="1"/>
              <p:nvPr/>
            </p:nvSpPr>
            <p:spPr>
              <a:xfrm>
                <a:off x="251520" y="5270236"/>
                <a:ext cx="2291246" cy="6189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900" dirty="0">
                    <a:solidFill>
                      <a:srgbClr val="41719C"/>
                    </a:solidFill>
                    <a:cs typeface="Arial" pitchFamily="34" charset="0"/>
                  </a:rPr>
                  <a:t>You can simply impress your audience and add a unique zing and appeal to your Reports. </a:t>
                </a:r>
                <a:endParaRPr lang="ko-KR" altLang="en-US" sz="900" dirty="0">
                  <a:solidFill>
                    <a:srgbClr val="41719C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3" name="Freeform 98">
              <a:extLst>
                <a:ext uri="{FF2B5EF4-FFF2-40B4-BE49-F238E27FC236}">
                  <a16:creationId xmlns:a16="http://schemas.microsoft.com/office/drawing/2014/main" id="{E19CB9B2-0EEA-4FC8-9843-2F67E89819A7}"/>
                </a:ext>
              </a:extLst>
            </p:cNvPr>
            <p:cNvSpPr/>
            <p:nvPr/>
          </p:nvSpPr>
          <p:spPr>
            <a:xfrm>
              <a:off x="6986776" y="1893972"/>
              <a:ext cx="944880" cy="350520"/>
            </a:xfrm>
            <a:custGeom>
              <a:avLst/>
              <a:gdLst>
                <a:gd name="connsiteX0" fmla="*/ 0 w 944880"/>
                <a:gd name="connsiteY0" fmla="*/ 350520 h 350520"/>
                <a:gd name="connsiteX1" fmla="*/ 388620 w 944880"/>
                <a:gd name="connsiteY1" fmla="*/ 0 h 350520"/>
                <a:gd name="connsiteX2" fmla="*/ 944880 w 944880"/>
                <a:gd name="connsiteY2" fmla="*/ 0 h 350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4880" h="350520">
                  <a:moveTo>
                    <a:pt x="0" y="350520"/>
                  </a:moveTo>
                  <a:lnTo>
                    <a:pt x="388620" y="0"/>
                  </a:lnTo>
                  <a:lnTo>
                    <a:pt x="944880" y="0"/>
                  </a:lnTo>
                </a:path>
              </a:pathLst>
            </a:cu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050">
                <a:solidFill>
                  <a:srgbClr val="5F79F6"/>
                </a:solidFill>
              </a:endParaRPr>
            </a:p>
          </p:txBody>
        </p:sp>
        <p:sp>
          <p:nvSpPr>
            <p:cNvPr id="34" name="Freeform 99">
              <a:extLst>
                <a:ext uri="{FF2B5EF4-FFF2-40B4-BE49-F238E27FC236}">
                  <a16:creationId xmlns:a16="http://schemas.microsoft.com/office/drawing/2014/main" id="{59677CE1-5B9A-4102-82D1-127B6E46DE47}"/>
                </a:ext>
              </a:extLst>
            </p:cNvPr>
            <p:cNvSpPr/>
            <p:nvPr/>
          </p:nvSpPr>
          <p:spPr>
            <a:xfrm flipH="1">
              <a:off x="4282790" y="1893972"/>
              <a:ext cx="944880" cy="350520"/>
            </a:xfrm>
            <a:custGeom>
              <a:avLst/>
              <a:gdLst>
                <a:gd name="connsiteX0" fmla="*/ 0 w 944880"/>
                <a:gd name="connsiteY0" fmla="*/ 350520 h 350520"/>
                <a:gd name="connsiteX1" fmla="*/ 388620 w 944880"/>
                <a:gd name="connsiteY1" fmla="*/ 0 h 350520"/>
                <a:gd name="connsiteX2" fmla="*/ 944880 w 944880"/>
                <a:gd name="connsiteY2" fmla="*/ 0 h 350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4880" h="350520">
                  <a:moveTo>
                    <a:pt x="0" y="350520"/>
                  </a:moveTo>
                  <a:lnTo>
                    <a:pt x="388620" y="0"/>
                  </a:lnTo>
                  <a:lnTo>
                    <a:pt x="944880" y="0"/>
                  </a:lnTo>
                </a:path>
              </a:pathLst>
            </a:cu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050">
                <a:solidFill>
                  <a:srgbClr val="5F79F6"/>
                </a:solidFill>
              </a:endParaRP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32F771AE-FDEC-4C72-B78B-164F9D1E4890}"/>
                </a:ext>
              </a:extLst>
            </p:cNvPr>
            <p:cNvCxnSpPr>
              <a:cxnSpLocks/>
              <a:endCxn id="15" idx="1"/>
            </p:cNvCxnSpPr>
            <p:nvPr/>
          </p:nvCxnSpPr>
          <p:spPr>
            <a:xfrm>
              <a:off x="7996725" y="3433018"/>
              <a:ext cx="581918" cy="6707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Freeform 103">
              <a:extLst>
                <a:ext uri="{FF2B5EF4-FFF2-40B4-BE49-F238E27FC236}">
                  <a16:creationId xmlns:a16="http://schemas.microsoft.com/office/drawing/2014/main" id="{774D6D45-5837-473F-808E-1CB3562A0D44}"/>
                </a:ext>
              </a:extLst>
            </p:cNvPr>
            <p:cNvSpPr/>
            <p:nvPr/>
          </p:nvSpPr>
          <p:spPr>
            <a:xfrm flipH="1">
              <a:off x="3366630" y="4901981"/>
              <a:ext cx="684582" cy="191888"/>
            </a:xfrm>
            <a:custGeom>
              <a:avLst/>
              <a:gdLst>
                <a:gd name="connsiteX0" fmla="*/ 0 w 670560"/>
                <a:gd name="connsiteY0" fmla="*/ 0 h 137160"/>
                <a:gd name="connsiteX1" fmla="*/ 670560 w 670560"/>
                <a:gd name="connsiteY1" fmla="*/ 0 h 137160"/>
                <a:gd name="connsiteX2" fmla="*/ 670560 w 670560"/>
                <a:gd name="connsiteY2" fmla="*/ 137160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0560" h="137160">
                  <a:moveTo>
                    <a:pt x="0" y="0"/>
                  </a:moveTo>
                  <a:lnTo>
                    <a:pt x="670560" y="0"/>
                  </a:lnTo>
                  <a:lnTo>
                    <a:pt x="670560" y="137160"/>
                  </a:lnTo>
                </a:path>
              </a:pathLst>
            </a:cu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050">
                <a:solidFill>
                  <a:srgbClr val="5F79F6"/>
                </a:solidFill>
              </a:endParaRPr>
            </a:p>
          </p:txBody>
        </p: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9051EA6B-0CEA-4D5D-BDED-E991A5947EB0}"/>
                </a:ext>
              </a:extLst>
            </p:cNvPr>
            <p:cNvCxnSpPr>
              <a:cxnSpLocks/>
              <a:endCxn id="24" idx="3"/>
            </p:cNvCxnSpPr>
            <p:nvPr/>
          </p:nvCxnSpPr>
          <p:spPr>
            <a:xfrm flipH="1">
              <a:off x="3525854" y="3433018"/>
              <a:ext cx="593192" cy="6707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Freeform 103">
              <a:extLst>
                <a:ext uri="{FF2B5EF4-FFF2-40B4-BE49-F238E27FC236}">
                  <a16:creationId xmlns:a16="http://schemas.microsoft.com/office/drawing/2014/main" id="{76210A54-68E7-4713-B7F1-D334865F24A0}"/>
                </a:ext>
              </a:extLst>
            </p:cNvPr>
            <p:cNvSpPr/>
            <p:nvPr/>
          </p:nvSpPr>
          <p:spPr>
            <a:xfrm>
              <a:off x="8129954" y="4901981"/>
              <a:ext cx="684582" cy="191888"/>
            </a:xfrm>
            <a:custGeom>
              <a:avLst/>
              <a:gdLst>
                <a:gd name="connsiteX0" fmla="*/ 0 w 670560"/>
                <a:gd name="connsiteY0" fmla="*/ 0 h 137160"/>
                <a:gd name="connsiteX1" fmla="*/ 670560 w 670560"/>
                <a:gd name="connsiteY1" fmla="*/ 0 h 137160"/>
                <a:gd name="connsiteX2" fmla="*/ 670560 w 670560"/>
                <a:gd name="connsiteY2" fmla="*/ 137160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0560" h="137160">
                  <a:moveTo>
                    <a:pt x="0" y="0"/>
                  </a:moveTo>
                  <a:lnTo>
                    <a:pt x="670560" y="0"/>
                  </a:lnTo>
                  <a:lnTo>
                    <a:pt x="670560" y="137160"/>
                  </a:lnTo>
                </a:path>
              </a:pathLst>
            </a:cu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050">
                <a:solidFill>
                  <a:srgbClr val="5F79F6"/>
                </a:solidFill>
              </a:endParaRPr>
            </a:p>
          </p:txBody>
        </p:sp>
      </p:grpSp>
      <p:pic>
        <p:nvPicPr>
          <p:cNvPr id="29" name="Imagen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7145" y="2167575"/>
            <a:ext cx="2075890" cy="1942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7636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9"/>
          <p:cNvSpPr txBox="1">
            <a:spLocks noGrp="1"/>
          </p:cNvSpPr>
          <p:nvPr>
            <p:ph type="title"/>
          </p:nvPr>
        </p:nvSpPr>
        <p:spPr>
          <a:xfrm>
            <a:off x="402335" y="202355"/>
            <a:ext cx="7886700" cy="994172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b="1" dirty="0">
                <a:solidFill>
                  <a:srgbClr val="41719C"/>
                </a:solidFill>
              </a:rPr>
              <a:t>Our process is easy</a:t>
            </a:r>
            <a:endParaRPr sz="6600" b="1" dirty="0">
              <a:solidFill>
                <a:srgbClr val="41719C"/>
              </a:solidFill>
            </a:endParaRPr>
          </a:p>
        </p:txBody>
      </p:sp>
      <p:grpSp>
        <p:nvGrpSpPr>
          <p:cNvPr id="213" name="Google Shape;213;p29"/>
          <p:cNvGrpSpPr/>
          <p:nvPr/>
        </p:nvGrpSpPr>
        <p:grpSpPr>
          <a:xfrm>
            <a:off x="5981384" y="1342830"/>
            <a:ext cx="2283908" cy="3978235"/>
            <a:chOff x="5632317" y="1189775"/>
            <a:chExt cx="3305700" cy="5393486"/>
          </a:xfrm>
        </p:grpSpPr>
        <p:sp>
          <p:nvSpPr>
            <p:cNvPr id="214" name="Google Shape;214;p29"/>
            <p:cNvSpPr/>
            <p:nvPr/>
          </p:nvSpPr>
          <p:spPr>
            <a:xfrm>
              <a:off x="5632317" y="1189775"/>
              <a:ext cx="3305700" cy="669000"/>
            </a:xfrm>
            <a:prstGeom prst="chevron">
              <a:avLst>
                <a:gd name="adj" fmla="val 50000"/>
              </a:avLst>
            </a:prstGeom>
            <a:solidFill>
              <a:srgbClr val="4171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dirty="0">
                  <a:solidFill>
                    <a:schemeClr val="bg1"/>
                  </a:solidFill>
                  <a:latin typeface="Kulim Park Light"/>
                  <a:ea typeface="Kulim Park Light"/>
                  <a:cs typeface="Kulim Park Light"/>
                  <a:sym typeface="Kulim Park Light"/>
                </a:rPr>
                <a:t>Lorem 3</a:t>
              </a:r>
              <a:endParaRPr dirty="0">
                <a:solidFill>
                  <a:schemeClr val="bg1"/>
                </a:solidFill>
                <a:latin typeface="Kulim Park Light"/>
                <a:ea typeface="Kulim Park Light"/>
                <a:cs typeface="Kulim Park Light"/>
                <a:sym typeface="Kulim Park Light"/>
              </a:endParaRPr>
            </a:p>
          </p:txBody>
        </p:sp>
        <p:sp>
          <p:nvSpPr>
            <p:cNvPr id="215" name="Google Shape;215;p29"/>
            <p:cNvSpPr txBox="1"/>
            <p:nvPr/>
          </p:nvSpPr>
          <p:spPr>
            <a:xfrm>
              <a:off x="6249904" y="3967560"/>
              <a:ext cx="2236199" cy="26157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dirty="0">
                  <a:solidFill>
                    <a:srgbClr val="41719C"/>
                  </a:solidFill>
                  <a:latin typeface="Kulim Park Light"/>
                  <a:ea typeface="Kulim Park Light"/>
                  <a:cs typeface="Kulim Park Light"/>
                  <a:sym typeface="Kulim Park Light"/>
                </a:rPr>
                <a:t>Lorem ipsum dolor sit amet, consectetur adipiscing elit. Duis sit amet odio vel purus bibendum luctus. Morbi iaculis dapibus tristique.</a:t>
              </a:r>
              <a:endParaRPr sz="1200" dirty="0">
                <a:solidFill>
                  <a:srgbClr val="41719C"/>
                </a:solidFill>
                <a:latin typeface="Kulim Park Light"/>
                <a:ea typeface="Kulim Park Light"/>
                <a:cs typeface="Kulim Park Light"/>
                <a:sym typeface="Kulim Park Light"/>
              </a:endParaRPr>
            </a:p>
          </p:txBody>
        </p:sp>
      </p:grpSp>
      <p:grpSp>
        <p:nvGrpSpPr>
          <p:cNvPr id="216" name="Google Shape;216;p29"/>
          <p:cNvGrpSpPr/>
          <p:nvPr/>
        </p:nvGrpSpPr>
        <p:grpSpPr>
          <a:xfrm>
            <a:off x="402335" y="1342981"/>
            <a:ext cx="4138359" cy="3978084"/>
            <a:chOff x="-2442728" y="1189979"/>
            <a:chExt cx="5989809" cy="5393282"/>
          </a:xfrm>
        </p:grpSpPr>
        <p:sp>
          <p:nvSpPr>
            <p:cNvPr id="217" name="Google Shape;217;p29"/>
            <p:cNvSpPr/>
            <p:nvPr/>
          </p:nvSpPr>
          <p:spPr>
            <a:xfrm>
              <a:off x="-2442728" y="1189979"/>
              <a:ext cx="5989809" cy="669000"/>
            </a:xfrm>
            <a:prstGeom prst="homePlate">
              <a:avLst>
                <a:gd name="adj" fmla="val 50000"/>
              </a:avLst>
            </a:prstGeom>
            <a:solidFill>
              <a:srgbClr val="EB5F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dirty="0">
                  <a:solidFill>
                    <a:schemeClr val="lt1"/>
                  </a:solidFill>
                  <a:latin typeface="Kulim Park Light"/>
                  <a:ea typeface="Kulim Park Light"/>
                  <a:cs typeface="Kulim Park Light"/>
                  <a:sym typeface="Kulim Park Light"/>
                </a:rPr>
                <a:t>                  Lorem 1</a:t>
              </a:r>
              <a:endParaRPr dirty="0">
                <a:solidFill>
                  <a:schemeClr val="lt1"/>
                </a:solidFill>
                <a:latin typeface="Kulim Park Light"/>
                <a:ea typeface="Kulim Park Light"/>
                <a:cs typeface="Kulim Park Light"/>
                <a:sym typeface="Kulim Park Light"/>
              </a:endParaRPr>
            </a:p>
          </p:txBody>
        </p:sp>
        <p:sp>
          <p:nvSpPr>
            <p:cNvPr id="218" name="Google Shape;218;p29"/>
            <p:cNvSpPr txBox="1"/>
            <p:nvPr/>
          </p:nvSpPr>
          <p:spPr>
            <a:xfrm>
              <a:off x="552176" y="3967561"/>
              <a:ext cx="2236201" cy="2615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dirty="0">
                  <a:solidFill>
                    <a:srgbClr val="41719C"/>
                  </a:solidFill>
                  <a:latin typeface="Kulim Park Light"/>
                  <a:ea typeface="Kulim Park Light"/>
                  <a:cs typeface="Kulim Park Light"/>
                  <a:sym typeface="Kulim Park Light"/>
                </a:rPr>
                <a:t>Lorem ipsum dolor sit amet, consectetur adipiscing elit. Duis sit amet odio vel purus bibendum luctus. Morbi iaculis dapibus tristique.</a:t>
              </a:r>
              <a:endParaRPr sz="1200" dirty="0">
                <a:solidFill>
                  <a:srgbClr val="41719C"/>
                </a:solidFill>
                <a:latin typeface="Kulim Park Light"/>
                <a:ea typeface="Kulim Park Light"/>
                <a:cs typeface="Kulim Park Light"/>
                <a:sym typeface="Kulim Park Light"/>
              </a:endParaRPr>
            </a:p>
          </p:txBody>
        </p:sp>
      </p:grpSp>
      <p:grpSp>
        <p:nvGrpSpPr>
          <p:cNvPr id="219" name="Google Shape;219;p29"/>
          <p:cNvGrpSpPr/>
          <p:nvPr/>
        </p:nvGrpSpPr>
        <p:grpSpPr>
          <a:xfrm>
            <a:off x="4124167" y="1342830"/>
            <a:ext cx="2283908" cy="2569098"/>
            <a:chOff x="2944204" y="1189775"/>
            <a:chExt cx="3305700" cy="3483050"/>
          </a:xfrm>
        </p:grpSpPr>
        <p:sp>
          <p:nvSpPr>
            <p:cNvPr id="220" name="Google Shape;220;p29"/>
            <p:cNvSpPr/>
            <p:nvPr/>
          </p:nvSpPr>
          <p:spPr>
            <a:xfrm>
              <a:off x="2944204" y="1189775"/>
              <a:ext cx="3305700" cy="669000"/>
            </a:xfrm>
            <a:prstGeom prst="chevron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Kulim Park Light"/>
                  <a:ea typeface="Kulim Park Light"/>
                  <a:cs typeface="Kulim Park Light"/>
                  <a:sym typeface="Kulim Park Light"/>
                </a:rPr>
                <a:t>Lorem 2</a:t>
              </a:r>
              <a:endParaRPr>
                <a:solidFill>
                  <a:schemeClr val="lt1"/>
                </a:solidFill>
                <a:latin typeface="Kulim Park Light"/>
                <a:ea typeface="Kulim Park Light"/>
                <a:cs typeface="Kulim Park Light"/>
                <a:sym typeface="Kulim Park Light"/>
              </a:endParaRPr>
            </a:p>
          </p:txBody>
        </p:sp>
        <p:sp>
          <p:nvSpPr>
            <p:cNvPr id="221" name="Google Shape;221;p29"/>
            <p:cNvSpPr txBox="1"/>
            <p:nvPr/>
          </p:nvSpPr>
          <p:spPr>
            <a:xfrm>
              <a:off x="3478949" y="2057125"/>
              <a:ext cx="2236200" cy="2615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dirty="0">
                  <a:solidFill>
                    <a:srgbClr val="41719C"/>
                  </a:solidFill>
                  <a:latin typeface="Kulim Park Light"/>
                  <a:ea typeface="Kulim Park Light"/>
                  <a:cs typeface="Kulim Park Light"/>
                  <a:sym typeface="Kulim Park Light"/>
                </a:rPr>
                <a:t>Lorem ipsum dolor sit amet, consectetur adipiscing elit. Duis sit amet odio vel purus bibendum luctus. Morbi iaculis dapibus tristique.</a:t>
              </a:r>
              <a:endParaRPr sz="1200" dirty="0">
                <a:solidFill>
                  <a:srgbClr val="41719C"/>
                </a:solidFill>
                <a:latin typeface="Kulim Park Light"/>
                <a:ea typeface="Kulim Park Light"/>
                <a:cs typeface="Kulim Park Light"/>
                <a:sym typeface="Kulim Park Light"/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396" y="2209106"/>
            <a:ext cx="1720559" cy="214408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9881" y="2026874"/>
            <a:ext cx="1181377" cy="117426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1231" y="2137822"/>
            <a:ext cx="1251122" cy="95251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49953" y="3346217"/>
            <a:ext cx="1432328" cy="14237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2076834" y="399789"/>
            <a:ext cx="5289302" cy="1018612"/>
            <a:chOff x="4082362" y="1017929"/>
            <a:chExt cx="4797245" cy="135814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4082362" y="1017929"/>
              <a:ext cx="4777152" cy="123110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rgbClr val="41719C"/>
                  </a:solidFill>
                  <a:latin typeface="Red Hat Display Black" panose="020B0604020202020204" charset="0"/>
                  <a:cs typeface="Arial" pitchFamily="34" charset="0"/>
                </a:rPr>
                <a:t>Section</a:t>
              </a:r>
              <a:r>
                <a:rPr lang="en-US" altLang="ko-KR" sz="5400" dirty="0">
                  <a:solidFill>
                    <a:srgbClr val="41719C"/>
                  </a:solidFill>
                  <a:latin typeface="Red Hat Display Black" panose="020B0604020202020204" charset="0"/>
                  <a:cs typeface="Arial" pitchFamily="34" charset="0"/>
                </a:rPr>
                <a:t> </a:t>
              </a:r>
              <a:r>
                <a:rPr lang="en-US" altLang="ko-KR" sz="5400" b="1" dirty="0">
                  <a:solidFill>
                    <a:srgbClr val="41719C"/>
                  </a:solidFill>
                  <a:latin typeface="Red Hat Display Black" panose="020B0604020202020204" charset="0"/>
                  <a:cs typeface="Arial" pitchFamily="34" charset="0"/>
                </a:rPr>
                <a:t>Break</a:t>
              </a:r>
              <a:endParaRPr lang="ko-KR" altLang="en-US" sz="5400" b="1" dirty="0">
                <a:solidFill>
                  <a:srgbClr val="41719C"/>
                </a:solidFill>
                <a:latin typeface="Red Hat Display Black" panose="020B0604020202020204" charset="0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4102511" y="1965709"/>
              <a:ext cx="4777096" cy="41036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tx1">
                      <a:lumMod val="50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dirty="0">
                <a:solidFill>
                  <a:schemeClr val="tx1">
                    <a:lumMod val="50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Rectángulo 30"/>
          <p:cNvSpPr/>
          <p:nvPr/>
        </p:nvSpPr>
        <p:spPr>
          <a:xfrm>
            <a:off x="6169224" y="2571897"/>
            <a:ext cx="2414139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</a:pPr>
            <a:r>
              <a:rPr lang="en-US" sz="1100" dirty="0"/>
              <a:t>I am here because I love to give presentations. You can find me at @username</a:t>
            </a:r>
            <a:endParaRPr lang="en-US" sz="1100" b="1" dirty="0"/>
          </a:p>
        </p:txBody>
      </p:sp>
      <p:sp>
        <p:nvSpPr>
          <p:cNvPr id="32" name="Rectángulo 31"/>
          <p:cNvSpPr/>
          <p:nvPr/>
        </p:nvSpPr>
        <p:spPr>
          <a:xfrm>
            <a:off x="6169224" y="3187450"/>
            <a:ext cx="2414139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</a:pPr>
            <a:r>
              <a:rPr lang="en-US" sz="1100" dirty="0"/>
              <a:t>I am here because I love to give presentations. You can find me at @username</a:t>
            </a:r>
            <a:endParaRPr lang="en-US" sz="1100" b="1" dirty="0"/>
          </a:p>
        </p:txBody>
      </p:sp>
      <p:grpSp>
        <p:nvGrpSpPr>
          <p:cNvPr id="33" name="Grupo 32"/>
          <p:cNvGrpSpPr/>
          <p:nvPr/>
        </p:nvGrpSpPr>
        <p:grpSpPr>
          <a:xfrm>
            <a:off x="0" y="4975950"/>
            <a:ext cx="9143994" cy="185057"/>
            <a:chOff x="0" y="4975950"/>
            <a:chExt cx="9143994" cy="185057"/>
          </a:xfrm>
        </p:grpSpPr>
        <p:sp>
          <p:nvSpPr>
            <p:cNvPr id="34" name="Rectángulo 33"/>
            <p:cNvSpPr/>
            <p:nvPr/>
          </p:nvSpPr>
          <p:spPr>
            <a:xfrm>
              <a:off x="0" y="4975950"/>
              <a:ext cx="4648200" cy="18505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5" name="Rectángulo 34"/>
            <p:cNvSpPr/>
            <p:nvPr/>
          </p:nvSpPr>
          <p:spPr>
            <a:xfrm>
              <a:off x="4648200" y="5071436"/>
              <a:ext cx="4495794" cy="89570"/>
            </a:xfrm>
            <a:prstGeom prst="rect">
              <a:avLst/>
            </a:prstGeom>
            <a:solidFill>
              <a:srgbClr val="EB5F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36" name="Grupo 35"/>
          <p:cNvGrpSpPr/>
          <p:nvPr/>
        </p:nvGrpSpPr>
        <p:grpSpPr>
          <a:xfrm>
            <a:off x="0" y="1418401"/>
            <a:ext cx="9159629" cy="95242"/>
            <a:chOff x="-8736" y="698587"/>
            <a:chExt cx="9159629" cy="95242"/>
          </a:xfrm>
        </p:grpSpPr>
        <p:grpSp>
          <p:nvGrpSpPr>
            <p:cNvPr id="37" name="Grupo 36"/>
            <p:cNvGrpSpPr/>
            <p:nvPr/>
          </p:nvGrpSpPr>
          <p:grpSpPr>
            <a:xfrm>
              <a:off x="2595251" y="700970"/>
              <a:ext cx="3989540" cy="92859"/>
              <a:chOff x="-9444381" y="904537"/>
              <a:chExt cx="6123830" cy="222135"/>
            </a:xfrm>
          </p:grpSpPr>
          <p:sp>
            <p:nvSpPr>
              <p:cNvPr id="46" name="Freeform 5"/>
              <p:cNvSpPr>
                <a:spLocks/>
              </p:cNvSpPr>
              <p:nvPr/>
            </p:nvSpPr>
            <p:spPr bwMode="auto">
              <a:xfrm rot="16200000">
                <a:off x="-5207817" y="668311"/>
                <a:ext cx="222134" cy="694586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7" name="Freeform 5"/>
              <p:cNvSpPr>
                <a:spLocks/>
              </p:cNvSpPr>
              <p:nvPr/>
            </p:nvSpPr>
            <p:spPr bwMode="auto">
              <a:xfrm rot="16200000">
                <a:off x="-3778911" y="668311"/>
                <a:ext cx="222134" cy="694586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8" name="Freeform 5"/>
              <p:cNvSpPr>
                <a:spLocks/>
              </p:cNvSpPr>
              <p:nvPr/>
            </p:nvSpPr>
            <p:spPr bwMode="auto">
              <a:xfrm rot="16200000">
                <a:off x="-7833442" y="668312"/>
                <a:ext cx="222134" cy="694586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9" name="Freeform 5"/>
              <p:cNvSpPr>
                <a:spLocks/>
              </p:cNvSpPr>
              <p:nvPr/>
            </p:nvSpPr>
            <p:spPr bwMode="auto">
              <a:xfrm rot="16200000">
                <a:off x="-6534274" y="668312"/>
                <a:ext cx="222134" cy="694586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0" name="Freeform 5"/>
              <p:cNvSpPr>
                <a:spLocks/>
              </p:cNvSpPr>
              <p:nvPr/>
            </p:nvSpPr>
            <p:spPr bwMode="auto">
              <a:xfrm rot="16200000">
                <a:off x="-9208155" y="668312"/>
                <a:ext cx="222134" cy="694586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grpSp>
          <p:nvGrpSpPr>
            <p:cNvPr id="38" name="Grupo 37"/>
            <p:cNvGrpSpPr/>
            <p:nvPr/>
          </p:nvGrpSpPr>
          <p:grpSpPr>
            <a:xfrm>
              <a:off x="-8736" y="698587"/>
              <a:ext cx="2163043" cy="92859"/>
              <a:chOff x="-30508" y="698587"/>
              <a:chExt cx="2163043" cy="92859"/>
            </a:xfrm>
          </p:grpSpPr>
          <p:sp>
            <p:nvSpPr>
              <p:cNvPr id="43" name="Freeform 5"/>
              <p:cNvSpPr>
                <a:spLocks/>
              </p:cNvSpPr>
              <p:nvPr/>
            </p:nvSpPr>
            <p:spPr bwMode="auto">
              <a:xfrm rot="16200000">
                <a:off x="1859852" y="518763"/>
                <a:ext cx="92859" cy="452507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4" name="Freeform 5"/>
              <p:cNvSpPr>
                <a:spLocks/>
              </p:cNvSpPr>
              <p:nvPr/>
            </p:nvSpPr>
            <p:spPr bwMode="auto">
              <a:xfrm rot="16200000">
                <a:off x="149316" y="518763"/>
                <a:ext cx="92859" cy="452507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5" name="Freeform 5"/>
              <p:cNvSpPr>
                <a:spLocks/>
              </p:cNvSpPr>
              <p:nvPr/>
            </p:nvSpPr>
            <p:spPr bwMode="auto">
              <a:xfrm rot="16200000">
                <a:off x="995695" y="518763"/>
                <a:ext cx="92859" cy="452507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grpSp>
          <p:nvGrpSpPr>
            <p:cNvPr id="39" name="Grupo 38"/>
            <p:cNvGrpSpPr/>
            <p:nvPr/>
          </p:nvGrpSpPr>
          <p:grpSpPr>
            <a:xfrm>
              <a:off x="6987850" y="698587"/>
              <a:ext cx="2163043" cy="92859"/>
              <a:chOff x="-30508" y="698587"/>
              <a:chExt cx="2163043" cy="92859"/>
            </a:xfrm>
          </p:grpSpPr>
          <p:sp>
            <p:nvSpPr>
              <p:cNvPr id="40" name="Freeform 5"/>
              <p:cNvSpPr>
                <a:spLocks/>
              </p:cNvSpPr>
              <p:nvPr/>
            </p:nvSpPr>
            <p:spPr bwMode="auto">
              <a:xfrm rot="16200000">
                <a:off x="1859852" y="518763"/>
                <a:ext cx="92859" cy="452507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1" name="Freeform 5"/>
              <p:cNvSpPr>
                <a:spLocks/>
              </p:cNvSpPr>
              <p:nvPr/>
            </p:nvSpPr>
            <p:spPr bwMode="auto">
              <a:xfrm rot="16200000">
                <a:off x="149316" y="518763"/>
                <a:ext cx="92859" cy="452507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2" name="Freeform 5"/>
              <p:cNvSpPr>
                <a:spLocks/>
              </p:cNvSpPr>
              <p:nvPr/>
            </p:nvSpPr>
            <p:spPr bwMode="auto">
              <a:xfrm rot="16200000">
                <a:off x="995695" y="518763"/>
                <a:ext cx="92859" cy="452507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</p:grpSp>
      <p:pic>
        <p:nvPicPr>
          <p:cNvPr id="29" name="Picture 2" descr="Free Fotos de stock gratuitas de adentro, angulo alto, arreglo Stock Photo">
            <a:extLst>
              <a:ext uri="{FF2B5EF4-FFF2-40B4-BE49-F238E27FC236}">
                <a16:creationId xmlns:a16="http://schemas.microsoft.com/office/drawing/2014/main" id="{E8FC1F6B-09A2-12E0-5B07-2DCF587597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360" y="1992238"/>
            <a:ext cx="4468834" cy="2751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28"/>
          <p:cNvSpPr txBox="1">
            <a:spLocks noGrp="1"/>
          </p:cNvSpPr>
          <p:nvPr>
            <p:ph type="title" idx="4294967295"/>
          </p:nvPr>
        </p:nvSpPr>
        <p:spPr>
          <a:xfrm>
            <a:off x="2551907" y="210345"/>
            <a:ext cx="3954462" cy="5730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" sz="5400" b="1" dirty="0">
                <a:solidFill>
                  <a:srgbClr val="41719C"/>
                </a:solidFill>
              </a:rPr>
              <a:t>Choose the tone</a:t>
            </a:r>
            <a:endParaRPr sz="5400" b="1" dirty="0">
              <a:solidFill>
                <a:srgbClr val="41719C"/>
              </a:solidFill>
            </a:endParaRPr>
          </a:p>
        </p:txBody>
      </p:sp>
      <p:sp>
        <p:nvSpPr>
          <p:cNvPr id="1147" name="Google Shape;1147;p28"/>
          <p:cNvSpPr txBox="1">
            <a:spLocks noGrp="1"/>
          </p:cNvSpPr>
          <p:nvPr>
            <p:ph type="title" idx="4294967295"/>
          </p:nvPr>
        </p:nvSpPr>
        <p:spPr>
          <a:xfrm>
            <a:off x="1337469" y="3008083"/>
            <a:ext cx="2428875" cy="4413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 dirty="0">
                <a:solidFill>
                  <a:srgbClr val="41719C"/>
                </a:solidFill>
              </a:rPr>
              <a:t>Formal</a:t>
            </a:r>
            <a:endParaRPr b="1" dirty="0">
              <a:solidFill>
                <a:srgbClr val="41719C"/>
              </a:solidFill>
            </a:endParaRPr>
          </a:p>
        </p:txBody>
      </p:sp>
      <p:sp>
        <p:nvSpPr>
          <p:cNvPr id="1148" name="Google Shape;1148;p28"/>
          <p:cNvSpPr txBox="1">
            <a:spLocks noGrp="1"/>
          </p:cNvSpPr>
          <p:nvPr>
            <p:ph type="title" idx="4294967295"/>
          </p:nvPr>
        </p:nvSpPr>
        <p:spPr>
          <a:xfrm>
            <a:off x="5857196" y="3008083"/>
            <a:ext cx="2428875" cy="4413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 dirty="0">
                <a:solidFill>
                  <a:srgbClr val="41719C"/>
                </a:solidFill>
              </a:rPr>
              <a:t>Informal</a:t>
            </a:r>
            <a:endParaRPr b="1" dirty="0">
              <a:solidFill>
                <a:srgbClr val="41719C"/>
              </a:solidFill>
            </a:endParaRPr>
          </a:p>
        </p:txBody>
      </p:sp>
      <p:sp>
        <p:nvSpPr>
          <p:cNvPr id="1149" name="Google Shape;1149;p28"/>
          <p:cNvSpPr txBox="1">
            <a:spLocks noGrp="1"/>
          </p:cNvSpPr>
          <p:nvPr>
            <p:ph type="subTitle" idx="4294967295"/>
          </p:nvPr>
        </p:nvSpPr>
        <p:spPr>
          <a:xfrm>
            <a:off x="829470" y="3548352"/>
            <a:ext cx="3444875" cy="111283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s" dirty="0">
                <a:solidFill>
                  <a:srgbClr val="41719C"/>
                </a:solidFill>
              </a:rPr>
              <a:t>If you are using a presentation to defend your thesis, it’s better to choose a formal tone.</a:t>
            </a:r>
            <a:endParaRPr dirty="0">
              <a:solidFill>
                <a:srgbClr val="41719C"/>
              </a:solidFill>
            </a:endParaRPr>
          </a:p>
        </p:txBody>
      </p:sp>
      <p:sp>
        <p:nvSpPr>
          <p:cNvPr id="1150" name="Google Shape;1150;p28"/>
          <p:cNvSpPr txBox="1">
            <a:spLocks noGrp="1"/>
          </p:cNvSpPr>
          <p:nvPr>
            <p:ph type="subTitle" idx="4294967295"/>
          </p:nvPr>
        </p:nvSpPr>
        <p:spPr>
          <a:xfrm>
            <a:off x="5290215" y="3548352"/>
            <a:ext cx="3446462" cy="111283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s" dirty="0">
                <a:solidFill>
                  <a:srgbClr val="41719C"/>
                </a:solidFill>
              </a:rPr>
              <a:t>If you’re going to show your project to your classmates, a dynamic and funny approach could be better.</a:t>
            </a:r>
            <a:endParaRPr dirty="0">
              <a:solidFill>
                <a:srgbClr val="41719C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1901" y="1717184"/>
            <a:ext cx="2020010" cy="996538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5007" y="1364099"/>
            <a:ext cx="1676878" cy="1353698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redondeado 24"/>
          <p:cNvSpPr/>
          <p:nvPr/>
        </p:nvSpPr>
        <p:spPr>
          <a:xfrm>
            <a:off x="0" y="6372"/>
            <a:ext cx="6295832" cy="826375"/>
          </a:xfrm>
          <a:prstGeom prst="roundRect">
            <a:avLst/>
          </a:prstGeom>
          <a:solidFill>
            <a:srgbClr val="EB5F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27" name="Google Shape;227;p30"/>
          <p:cNvSpPr txBox="1">
            <a:spLocks noGrp="1"/>
          </p:cNvSpPr>
          <p:nvPr>
            <p:ph type="title"/>
          </p:nvPr>
        </p:nvSpPr>
        <p:spPr>
          <a:xfrm>
            <a:off x="227013" y="109366"/>
            <a:ext cx="7772400" cy="626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chemeClr val="bg1"/>
                </a:solidFill>
              </a:rPr>
              <a:t>Let’s review some concepts</a:t>
            </a:r>
            <a:endParaRPr sz="3600" b="1" dirty="0">
              <a:solidFill>
                <a:schemeClr val="bg1"/>
              </a:solidFill>
            </a:endParaRPr>
          </a:p>
        </p:txBody>
      </p:sp>
      <p:sp>
        <p:nvSpPr>
          <p:cNvPr id="228" name="Google Shape;228;p30"/>
          <p:cNvSpPr txBox="1">
            <a:spLocks noGrp="1"/>
          </p:cNvSpPr>
          <p:nvPr>
            <p:ph type="body" idx="2"/>
          </p:nvPr>
        </p:nvSpPr>
        <p:spPr>
          <a:xfrm>
            <a:off x="706006" y="3531094"/>
            <a:ext cx="2176800" cy="118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dirty="0">
                <a:solidFill>
                  <a:srgbClr val="41719C"/>
                </a:solidFill>
              </a:rPr>
              <a:t>Yellow</a:t>
            </a:r>
            <a:endParaRPr sz="1500" b="1" dirty="0">
              <a:solidFill>
                <a:srgbClr val="41719C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100" dirty="0">
                <a:solidFill>
                  <a:srgbClr val="41719C"/>
                </a:solidFill>
              </a:rPr>
              <a:t>Is the color of gold, butter and ripe lemons. In the spectrum of visible light, yellow is found bet and orange.</a:t>
            </a:r>
            <a:endParaRPr sz="1100" dirty="0">
              <a:solidFill>
                <a:srgbClr val="41719C"/>
              </a:solidFill>
            </a:endParaRPr>
          </a:p>
        </p:txBody>
      </p:sp>
      <p:sp>
        <p:nvSpPr>
          <p:cNvPr id="233" name="Google Shape;233;p30"/>
          <p:cNvSpPr txBox="1">
            <a:spLocks noGrp="1"/>
          </p:cNvSpPr>
          <p:nvPr>
            <p:ph type="body" idx="3"/>
          </p:nvPr>
        </p:nvSpPr>
        <p:spPr>
          <a:xfrm>
            <a:off x="3567882" y="3531094"/>
            <a:ext cx="2176800" cy="118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dirty="0">
                <a:solidFill>
                  <a:srgbClr val="41719C"/>
                </a:solidFill>
              </a:rPr>
              <a:t>Blue</a:t>
            </a:r>
            <a:endParaRPr sz="1500" b="1" dirty="0">
              <a:solidFill>
                <a:srgbClr val="41719C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100" dirty="0">
                <a:solidFill>
                  <a:srgbClr val="41719C"/>
                </a:solidFill>
              </a:rPr>
              <a:t>Is the colour of the clear sky and the deep sea. It is located between violet and green on the optical spectrum.</a:t>
            </a:r>
            <a:endParaRPr sz="1100" dirty="0">
              <a:solidFill>
                <a:srgbClr val="41719C"/>
              </a:solidFill>
            </a:endParaRPr>
          </a:p>
        </p:txBody>
      </p:sp>
      <p:sp>
        <p:nvSpPr>
          <p:cNvPr id="251" name="Freeform 39"/>
          <p:cNvSpPr>
            <a:spLocks/>
          </p:cNvSpPr>
          <p:nvPr/>
        </p:nvSpPr>
        <p:spPr bwMode="auto">
          <a:xfrm>
            <a:off x="1233488" y="1273175"/>
            <a:ext cx="468313" cy="444500"/>
          </a:xfrm>
          <a:custGeom>
            <a:avLst/>
            <a:gdLst>
              <a:gd name="T0" fmla="*/ 3 w 33"/>
              <a:gd name="T1" fmla="*/ 19 h 32"/>
              <a:gd name="T2" fmla="*/ 2 w 33"/>
              <a:gd name="T3" fmla="*/ 12 h 32"/>
              <a:gd name="T4" fmla="*/ 21 w 33"/>
              <a:gd name="T5" fmla="*/ 4 h 32"/>
              <a:gd name="T6" fmla="*/ 29 w 33"/>
              <a:gd name="T7" fmla="*/ 24 h 32"/>
              <a:gd name="T8" fmla="*/ 26 w 33"/>
              <a:gd name="T9" fmla="*/ 26 h 32"/>
              <a:gd name="T10" fmla="*/ 23 w 33"/>
              <a:gd name="T11" fmla="*/ 29 h 32"/>
              <a:gd name="T12" fmla="*/ 18 w 33"/>
              <a:gd name="T13" fmla="*/ 32 h 32"/>
              <a:gd name="T14" fmla="*/ 3 w 33"/>
              <a:gd name="T15" fmla="*/ 26 h 32"/>
              <a:gd name="T16" fmla="*/ 3 w 33"/>
              <a:gd name="T17" fmla="*/ 19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3" h="32">
                <a:moveTo>
                  <a:pt x="3" y="19"/>
                </a:moveTo>
                <a:cubicBezTo>
                  <a:pt x="0" y="17"/>
                  <a:pt x="1" y="14"/>
                  <a:pt x="2" y="12"/>
                </a:cubicBezTo>
                <a:cubicBezTo>
                  <a:pt x="5" y="4"/>
                  <a:pt x="14" y="0"/>
                  <a:pt x="21" y="4"/>
                </a:cubicBezTo>
                <a:cubicBezTo>
                  <a:pt x="29" y="7"/>
                  <a:pt x="33" y="16"/>
                  <a:pt x="29" y="24"/>
                </a:cubicBezTo>
                <a:cubicBezTo>
                  <a:pt x="28" y="25"/>
                  <a:pt x="27" y="25"/>
                  <a:pt x="26" y="26"/>
                </a:cubicBezTo>
                <a:cubicBezTo>
                  <a:pt x="25" y="27"/>
                  <a:pt x="24" y="28"/>
                  <a:pt x="23" y="29"/>
                </a:cubicBezTo>
                <a:cubicBezTo>
                  <a:pt x="22" y="30"/>
                  <a:pt x="20" y="31"/>
                  <a:pt x="18" y="32"/>
                </a:cubicBezTo>
                <a:cubicBezTo>
                  <a:pt x="12" y="32"/>
                  <a:pt x="7" y="30"/>
                  <a:pt x="3" y="26"/>
                </a:cubicBezTo>
                <a:cubicBezTo>
                  <a:pt x="1" y="23"/>
                  <a:pt x="1" y="21"/>
                  <a:pt x="3" y="19"/>
                </a:cubicBezTo>
                <a:close/>
              </a:path>
            </a:pathLst>
          </a:custGeom>
          <a:solidFill>
            <a:srgbClr val="4171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2" name="Freeform 40"/>
          <p:cNvSpPr>
            <a:spLocks/>
          </p:cNvSpPr>
          <p:nvPr/>
        </p:nvSpPr>
        <p:spPr bwMode="auto">
          <a:xfrm>
            <a:off x="1658938" y="2940050"/>
            <a:ext cx="269875" cy="609600"/>
          </a:xfrm>
          <a:custGeom>
            <a:avLst/>
            <a:gdLst>
              <a:gd name="T0" fmla="*/ 9 w 19"/>
              <a:gd name="T1" fmla="*/ 16 h 44"/>
              <a:gd name="T2" fmla="*/ 3 w 19"/>
              <a:gd name="T3" fmla="*/ 18 h 44"/>
              <a:gd name="T4" fmla="*/ 0 w 19"/>
              <a:gd name="T5" fmla="*/ 16 h 44"/>
              <a:gd name="T6" fmla="*/ 4 w 19"/>
              <a:gd name="T7" fmla="*/ 9 h 44"/>
              <a:gd name="T8" fmla="*/ 11 w 19"/>
              <a:gd name="T9" fmla="*/ 2 h 44"/>
              <a:gd name="T10" fmla="*/ 17 w 19"/>
              <a:gd name="T11" fmla="*/ 0 h 44"/>
              <a:gd name="T12" fmla="*/ 18 w 19"/>
              <a:gd name="T13" fmla="*/ 4 h 44"/>
              <a:gd name="T14" fmla="*/ 19 w 19"/>
              <a:gd name="T15" fmla="*/ 40 h 44"/>
              <a:gd name="T16" fmla="*/ 14 w 19"/>
              <a:gd name="T17" fmla="*/ 44 h 44"/>
              <a:gd name="T18" fmla="*/ 9 w 19"/>
              <a:gd name="T19" fmla="*/ 40 h 44"/>
              <a:gd name="T20" fmla="*/ 9 w 19"/>
              <a:gd name="T21" fmla="*/ 16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9" h="44">
                <a:moveTo>
                  <a:pt x="9" y="16"/>
                </a:moveTo>
                <a:cubicBezTo>
                  <a:pt x="7" y="17"/>
                  <a:pt x="5" y="18"/>
                  <a:pt x="3" y="18"/>
                </a:cubicBezTo>
                <a:cubicBezTo>
                  <a:pt x="1" y="19"/>
                  <a:pt x="0" y="19"/>
                  <a:pt x="0" y="16"/>
                </a:cubicBezTo>
                <a:cubicBezTo>
                  <a:pt x="0" y="13"/>
                  <a:pt x="0" y="10"/>
                  <a:pt x="4" y="9"/>
                </a:cubicBezTo>
                <a:cubicBezTo>
                  <a:pt x="6" y="7"/>
                  <a:pt x="9" y="5"/>
                  <a:pt x="11" y="2"/>
                </a:cubicBezTo>
                <a:cubicBezTo>
                  <a:pt x="13" y="0"/>
                  <a:pt x="15" y="0"/>
                  <a:pt x="17" y="0"/>
                </a:cubicBezTo>
                <a:cubicBezTo>
                  <a:pt x="18" y="1"/>
                  <a:pt x="18" y="3"/>
                  <a:pt x="18" y="4"/>
                </a:cubicBezTo>
                <a:cubicBezTo>
                  <a:pt x="19" y="16"/>
                  <a:pt x="18" y="28"/>
                  <a:pt x="19" y="40"/>
                </a:cubicBezTo>
                <a:cubicBezTo>
                  <a:pt x="19" y="43"/>
                  <a:pt x="17" y="44"/>
                  <a:pt x="14" y="44"/>
                </a:cubicBezTo>
                <a:cubicBezTo>
                  <a:pt x="11" y="44"/>
                  <a:pt x="9" y="44"/>
                  <a:pt x="9" y="40"/>
                </a:cubicBezTo>
                <a:cubicBezTo>
                  <a:pt x="10" y="32"/>
                  <a:pt x="9" y="24"/>
                  <a:pt x="9" y="16"/>
                </a:cubicBezTo>
                <a:close/>
              </a:path>
            </a:pathLst>
          </a:custGeom>
          <a:solidFill>
            <a:srgbClr val="4171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3" name="Freeform 41"/>
          <p:cNvSpPr>
            <a:spLocks noEditPoints="1"/>
          </p:cNvSpPr>
          <p:nvPr/>
        </p:nvSpPr>
        <p:spPr bwMode="auto">
          <a:xfrm>
            <a:off x="2070101" y="1384300"/>
            <a:ext cx="241300" cy="250825"/>
          </a:xfrm>
          <a:custGeom>
            <a:avLst/>
            <a:gdLst>
              <a:gd name="T0" fmla="*/ 17 w 17"/>
              <a:gd name="T1" fmla="*/ 9 h 18"/>
              <a:gd name="T2" fmla="*/ 9 w 17"/>
              <a:gd name="T3" fmla="*/ 18 h 18"/>
              <a:gd name="T4" fmla="*/ 0 w 17"/>
              <a:gd name="T5" fmla="*/ 10 h 18"/>
              <a:gd name="T6" fmla="*/ 9 w 17"/>
              <a:gd name="T7" fmla="*/ 1 h 18"/>
              <a:gd name="T8" fmla="*/ 17 w 17"/>
              <a:gd name="T9" fmla="*/ 9 h 18"/>
              <a:gd name="T10" fmla="*/ 8 w 17"/>
              <a:gd name="T11" fmla="*/ 4 h 18"/>
              <a:gd name="T12" fmla="*/ 5 w 17"/>
              <a:gd name="T13" fmla="*/ 9 h 18"/>
              <a:gd name="T14" fmla="*/ 9 w 17"/>
              <a:gd name="T15" fmla="*/ 12 h 18"/>
              <a:gd name="T16" fmla="*/ 12 w 17"/>
              <a:gd name="T17" fmla="*/ 9 h 18"/>
              <a:gd name="T18" fmla="*/ 8 w 17"/>
              <a:gd name="T19" fmla="*/ 4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" h="18">
                <a:moveTo>
                  <a:pt x="17" y="9"/>
                </a:moveTo>
                <a:cubicBezTo>
                  <a:pt x="17" y="14"/>
                  <a:pt x="13" y="18"/>
                  <a:pt x="9" y="18"/>
                </a:cubicBezTo>
                <a:cubicBezTo>
                  <a:pt x="4" y="18"/>
                  <a:pt x="0" y="14"/>
                  <a:pt x="0" y="10"/>
                </a:cubicBezTo>
                <a:cubicBezTo>
                  <a:pt x="0" y="4"/>
                  <a:pt x="3" y="1"/>
                  <a:pt x="9" y="1"/>
                </a:cubicBezTo>
                <a:cubicBezTo>
                  <a:pt x="13" y="0"/>
                  <a:pt x="17" y="4"/>
                  <a:pt x="17" y="9"/>
                </a:cubicBezTo>
                <a:close/>
                <a:moveTo>
                  <a:pt x="8" y="4"/>
                </a:moveTo>
                <a:cubicBezTo>
                  <a:pt x="7" y="7"/>
                  <a:pt x="5" y="8"/>
                  <a:pt x="5" y="9"/>
                </a:cubicBezTo>
                <a:cubicBezTo>
                  <a:pt x="6" y="10"/>
                  <a:pt x="7" y="12"/>
                  <a:pt x="9" y="12"/>
                </a:cubicBezTo>
                <a:cubicBezTo>
                  <a:pt x="10" y="12"/>
                  <a:pt x="12" y="10"/>
                  <a:pt x="12" y="9"/>
                </a:cubicBezTo>
                <a:cubicBezTo>
                  <a:pt x="12" y="8"/>
                  <a:pt x="10" y="7"/>
                  <a:pt x="8" y="4"/>
                </a:cubicBezTo>
                <a:close/>
              </a:path>
            </a:pathLst>
          </a:custGeom>
          <a:solidFill>
            <a:srgbClr val="4171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4" name="Freeform 42"/>
          <p:cNvSpPr>
            <a:spLocks noEditPoints="1"/>
          </p:cNvSpPr>
          <p:nvPr/>
        </p:nvSpPr>
        <p:spPr bwMode="auto">
          <a:xfrm>
            <a:off x="2070101" y="1981200"/>
            <a:ext cx="241300" cy="236538"/>
          </a:xfrm>
          <a:custGeom>
            <a:avLst/>
            <a:gdLst>
              <a:gd name="T0" fmla="*/ 0 w 17"/>
              <a:gd name="T1" fmla="*/ 8 h 17"/>
              <a:gd name="T2" fmla="*/ 8 w 17"/>
              <a:gd name="T3" fmla="*/ 0 h 17"/>
              <a:gd name="T4" fmla="*/ 17 w 17"/>
              <a:gd name="T5" fmla="*/ 8 h 17"/>
              <a:gd name="T6" fmla="*/ 8 w 17"/>
              <a:gd name="T7" fmla="*/ 17 h 17"/>
              <a:gd name="T8" fmla="*/ 0 w 17"/>
              <a:gd name="T9" fmla="*/ 8 h 17"/>
              <a:gd name="T10" fmla="*/ 13 w 17"/>
              <a:gd name="T11" fmla="*/ 8 h 17"/>
              <a:gd name="T12" fmla="*/ 8 w 17"/>
              <a:gd name="T13" fmla="*/ 5 h 17"/>
              <a:gd name="T14" fmla="*/ 5 w 17"/>
              <a:gd name="T15" fmla="*/ 8 h 17"/>
              <a:gd name="T16" fmla="*/ 9 w 17"/>
              <a:gd name="T17" fmla="*/ 11 h 17"/>
              <a:gd name="T18" fmla="*/ 13 w 17"/>
              <a:gd name="T19" fmla="*/ 8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" h="17">
                <a:moveTo>
                  <a:pt x="0" y="8"/>
                </a:moveTo>
                <a:cubicBezTo>
                  <a:pt x="0" y="3"/>
                  <a:pt x="4" y="0"/>
                  <a:pt x="8" y="0"/>
                </a:cubicBezTo>
                <a:cubicBezTo>
                  <a:pt x="13" y="0"/>
                  <a:pt x="17" y="3"/>
                  <a:pt x="17" y="8"/>
                </a:cubicBezTo>
                <a:cubicBezTo>
                  <a:pt x="17" y="13"/>
                  <a:pt x="13" y="17"/>
                  <a:pt x="8" y="17"/>
                </a:cubicBezTo>
                <a:cubicBezTo>
                  <a:pt x="3" y="17"/>
                  <a:pt x="0" y="13"/>
                  <a:pt x="0" y="8"/>
                </a:cubicBezTo>
                <a:close/>
                <a:moveTo>
                  <a:pt x="13" y="8"/>
                </a:moveTo>
                <a:cubicBezTo>
                  <a:pt x="11" y="7"/>
                  <a:pt x="10" y="5"/>
                  <a:pt x="8" y="5"/>
                </a:cubicBezTo>
                <a:cubicBezTo>
                  <a:pt x="7" y="5"/>
                  <a:pt x="6" y="7"/>
                  <a:pt x="5" y="8"/>
                </a:cubicBezTo>
                <a:cubicBezTo>
                  <a:pt x="6" y="9"/>
                  <a:pt x="7" y="11"/>
                  <a:pt x="9" y="11"/>
                </a:cubicBezTo>
                <a:cubicBezTo>
                  <a:pt x="10" y="11"/>
                  <a:pt x="11" y="10"/>
                  <a:pt x="13" y="8"/>
                </a:cubicBezTo>
                <a:close/>
              </a:path>
            </a:pathLst>
          </a:custGeom>
          <a:solidFill>
            <a:srgbClr val="4171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5" name="Freeform 43"/>
          <p:cNvSpPr>
            <a:spLocks noEditPoints="1"/>
          </p:cNvSpPr>
          <p:nvPr/>
        </p:nvSpPr>
        <p:spPr bwMode="auto">
          <a:xfrm>
            <a:off x="1333501" y="2551113"/>
            <a:ext cx="241300" cy="249238"/>
          </a:xfrm>
          <a:custGeom>
            <a:avLst/>
            <a:gdLst>
              <a:gd name="T0" fmla="*/ 17 w 17"/>
              <a:gd name="T1" fmla="*/ 9 h 18"/>
              <a:gd name="T2" fmla="*/ 8 w 17"/>
              <a:gd name="T3" fmla="*/ 18 h 18"/>
              <a:gd name="T4" fmla="*/ 0 w 17"/>
              <a:gd name="T5" fmla="*/ 9 h 18"/>
              <a:gd name="T6" fmla="*/ 8 w 17"/>
              <a:gd name="T7" fmla="*/ 1 h 18"/>
              <a:gd name="T8" fmla="*/ 17 w 17"/>
              <a:gd name="T9" fmla="*/ 9 h 18"/>
              <a:gd name="T10" fmla="*/ 8 w 17"/>
              <a:gd name="T11" fmla="*/ 13 h 18"/>
              <a:gd name="T12" fmla="*/ 9 w 17"/>
              <a:gd name="T13" fmla="*/ 13 h 18"/>
              <a:gd name="T14" fmla="*/ 12 w 17"/>
              <a:gd name="T15" fmla="*/ 9 h 18"/>
              <a:gd name="T16" fmla="*/ 8 w 17"/>
              <a:gd name="T17" fmla="*/ 6 h 18"/>
              <a:gd name="T18" fmla="*/ 5 w 17"/>
              <a:gd name="T19" fmla="*/ 9 h 18"/>
              <a:gd name="T20" fmla="*/ 8 w 17"/>
              <a:gd name="T21" fmla="*/ 13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7" h="18">
                <a:moveTo>
                  <a:pt x="17" y="9"/>
                </a:moveTo>
                <a:cubicBezTo>
                  <a:pt x="17" y="14"/>
                  <a:pt x="13" y="18"/>
                  <a:pt x="8" y="18"/>
                </a:cubicBezTo>
                <a:cubicBezTo>
                  <a:pt x="4" y="18"/>
                  <a:pt x="0" y="14"/>
                  <a:pt x="0" y="9"/>
                </a:cubicBezTo>
                <a:cubicBezTo>
                  <a:pt x="0" y="5"/>
                  <a:pt x="3" y="1"/>
                  <a:pt x="8" y="1"/>
                </a:cubicBezTo>
                <a:cubicBezTo>
                  <a:pt x="13" y="0"/>
                  <a:pt x="17" y="4"/>
                  <a:pt x="17" y="9"/>
                </a:cubicBezTo>
                <a:close/>
                <a:moveTo>
                  <a:pt x="8" y="13"/>
                </a:moveTo>
                <a:cubicBezTo>
                  <a:pt x="8" y="13"/>
                  <a:pt x="9" y="13"/>
                  <a:pt x="9" y="13"/>
                </a:cubicBezTo>
                <a:cubicBezTo>
                  <a:pt x="10" y="12"/>
                  <a:pt x="12" y="10"/>
                  <a:pt x="12" y="9"/>
                </a:cubicBezTo>
                <a:cubicBezTo>
                  <a:pt x="11" y="8"/>
                  <a:pt x="10" y="6"/>
                  <a:pt x="8" y="6"/>
                </a:cubicBezTo>
                <a:cubicBezTo>
                  <a:pt x="7" y="6"/>
                  <a:pt x="5" y="8"/>
                  <a:pt x="5" y="9"/>
                </a:cubicBezTo>
                <a:cubicBezTo>
                  <a:pt x="5" y="10"/>
                  <a:pt x="7" y="12"/>
                  <a:pt x="8" y="13"/>
                </a:cubicBezTo>
                <a:close/>
              </a:path>
            </a:pathLst>
          </a:custGeom>
          <a:solidFill>
            <a:srgbClr val="4171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6" name="Freeform 44"/>
          <p:cNvSpPr>
            <a:spLocks noEditPoints="1"/>
          </p:cNvSpPr>
          <p:nvPr/>
        </p:nvSpPr>
        <p:spPr bwMode="auto">
          <a:xfrm>
            <a:off x="2070101" y="2551113"/>
            <a:ext cx="241300" cy="249238"/>
          </a:xfrm>
          <a:custGeom>
            <a:avLst/>
            <a:gdLst>
              <a:gd name="T0" fmla="*/ 0 w 17"/>
              <a:gd name="T1" fmla="*/ 9 h 18"/>
              <a:gd name="T2" fmla="*/ 9 w 17"/>
              <a:gd name="T3" fmla="*/ 0 h 18"/>
              <a:gd name="T4" fmla="*/ 17 w 17"/>
              <a:gd name="T5" fmla="*/ 9 h 18"/>
              <a:gd name="T6" fmla="*/ 8 w 17"/>
              <a:gd name="T7" fmla="*/ 18 h 18"/>
              <a:gd name="T8" fmla="*/ 0 w 17"/>
              <a:gd name="T9" fmla="*/ 9 h 18"/>
              <a:gd name="T10" fmla="*/ 9 w 17"/>
              <a:gd name="T11" fmla="*/ 14 h 18"/>
              <a:gd name="T12" fmla="*/ 12 w 17"/>
              <a:gd name="T13" fmla="*/ 9 h 18"/>
              <a:gd name="T14" fmla="*/ 8 w 17"/>
              <a:gd name="T15" fmla="*/ 6 h 18"/>
              <a:gd name="T16" fmla="*/ 5 w 17"/>
              <a:gd name="T17" fmla="*/ 9 h 18"/>
              <a:gd name="T18" fmla="*/ 9 w 17"/>
              <a:gd name="T19" fmla="*/ 14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" h="18">
                <a:moveTo>
                  <a:pt x="0" y="9"/>
                </a:moveTo>
                <a:cubicBezTo>
                  <a:pt x="0" y="4"/>
                  <a:pt x="4" y="0"/>
                  <a:pt x="9" y="0"/>
                </a:cubicBezTo>
                <a:cubicBezTo>
                  <a:pt x="13" y="1"/>
                  <a:pt x="17" y="5"/>
                  <a:pt x="17" y="9"/>
                </a:cubicBezTo>
                <a:cubicBezTo>
                  <a:pt x="17" y="14"/>
                  <a:pt x="13" y="18"/>
                  <a:pt x="8" y="18"/>
                </a:cubicBezTo>
                <a:cubicBezTo>
                  <a:pt x="3" y="18"/>
                  <a:pt x="0" y="14"/>
                  <a:pt x="0" y="9"/>
                </a:cubicBezTo>
                <a:close/>
                <a:moveTo>
                  <a:pt x="9" y="14"/>
                </a:moveTo>
                <a:cubicBezTo>
                  <a:pt x="10" y="12"/>
                  <a:pt x="12" y="10"/>
                  <a:pt x="12" y="9"/>
                </a:cubicBezTo>
                <a:cubicBezTo>
                  <a:pt x="11" y="8"/>
                  <a:pt x="10" y="6"/>
                  <a:pt x="8" y="6"/>
                </a:cubicBezTo>
                <a:cubicBezTo>
                  <a:pt x="7" y="6"/>
                  <a:pt x="5" y="8"/>
                  <a:pt x="5" y="9"/>
                </a:cubicBezTo>
                <a:cubicBezTo>
                  <a:pt x="5" y="11"/>
                  <a:pt x="7" y="12"/>
                  <a:pt x="9" y="14"/>
                </a:cubicBezTo>
                <a:close/>
              </a:path>
            </a:pathLst>
          </a:custGeom>
          <a:solidFill>
            <a:srgbClr val="4171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7" name="Freeform 45"/>
          <p:cNvSpPr>
            <a:spLocks noEditPoints="1"/>
          </p:cNvSpPr>
          <p:nvPr/>
        </p:nvSpPr>
        <p:spPr bwMode="auto">
          <a:xfrm>
            <a:off x="1333501" y="1981200"/>
            <a:ext cx="241300" cy="236538"/>
          </a:xfrm>
          <a:custGeom>
            <a:avLst/>
            <a:gdLst>
              <a:gd name="T0" fmla="*/ 9 w 17"/>
              <a:gd name="T1" fmla="*/ 1 h 17"/>
              <a:gd name="T2" fmla="*/ 9 w 17"/>
              <a:gd name="T3" fmla="*/ 0 h 17"/>
              <a:gd name="T4" fmla="*/ 17 w 17"/>
              <a:gd name="T5" fmla="*/ 9 h 17"/>
              <a:gd name="T6" fmla="*/ 8 w 17"/>
              <a:gd name="T7" fmla="*/ 17 h 17"/>
              <a:gd name="T8" fmla="*/ 0 w 17"/>
              <a:gd name="T9" fmla="*/ 10 h 17"/>
              <a:gd name="T10" fmla="*/ 9 w 17"/>
              <a:gd name="T11" fmla="*/ 1 h 17"/>
              <a:gd name="T12" fmla="*/ 8 w 17"/>
              <a:gd name="T13" fmla="*/ 12 h 17"/>
              <a:gd name="T14" fmla="*/ 9 w 17"/>
              <a:gd name="T15" fmla="*/ 12 h 17"/>
              <a:gd name="T16" fmla="*/ 12 w 17"/>
              <a:gd name="T17" fmla="*/ 8 h 17"/>
              <a:gd name="T18" fmla="*/ 8 w 17"/>
              <a:gd name="T19" fmla="*/ 5 h 17"/>
              <a:gd name="T20" fmla="*/ 5 w 17"/>
              <a:gd name="T21" fmla="*/ 8 h 17"/>
              <a:gd name="T22" fmla="*/ 8 w 17"/>
              <a:gd name="T23" fmla="*/ 12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7" h="17">
                <a:moveTo>
                  <a:pt x="9" y="1"/>
                </a:moveTo>
                <a:cubicBezTo>
                  <a:pt x="9" y="1"/>
                  <a:pt x="9" y="1"/>
                  <a:pt x="9" y="0"/>
                </a:cubicBezTo>
                <a:cubicBezTo>
                  <a:pt x="14" y="1"/>
                  <a:pt x="17" y="4"/>
                  <a:pt x="17" y="9"/>
                </a:cubicBezTo>
                <a:cubicBezTo>
                  <a:pt x="16" y="14"/>
                  <a:pt x="13" y="17"/>
                  <a:pt x="8" y="17"/>
                </a:cubicBezTo>
                <a:cubicBezTo>
                  <a:pt x="4" y="17"/>
                  <a:pt x="0" y="13"/>
                  <a:pt x="0" y="10"/>
                </a:cubicBezTo>
                <a:cubicBezTo>
                  <a:pt x="0" y="5"/>
                  <a:pt x="3" y="2"/>
                  <a:pt x="9" y="1"/>
                </a:cubicBezTo>
                <a:close/>
                <a:moveTo>
                  <a:pt x="8" y="12"/>
                </a:moveTo>
                <a:cubicBezTo>
                  <a:pt x="8" y="12"/>
                  <a:pt x="9" y="12"/>
                  <a:pt x="9" y="12"/>
                </a:cubicBezTo>
                <a:cubicBezTo>
                  <a:pt x="10" y="11"/>
                  <a:pt x="12" y="9"/>
                  <a:pt x="12" y="8"/>
                </a:cubicBezTo>
                <a:cubicBezTo>
                  <a:pt x="11" y="7"/>
                  <a:pt x="9" y="6"/>
                  <a:pt x="8" y="5"/>
                </a:cubicBezTo>
                <a:cubicBezTo>
                  <a:pt x="7" y="6"/>
                  <a:pt x="5" y="7"/>
                  <a:pt x="5" y="8"/>
                </a:cubicBezTo>
                <a:cubicBezTo>
                  <a:pt x="5" y="9"/>
                  <a:pt x="7" y="11"/>
                  <a:pt x="8" y="12"/>
                </a:cubicBezTo>
                <a:close/>
              </a:path>
            </a:pathLst>
          </a:custGeom>
          <a:solidFill>
            <a:srgbClr val="4171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0" name="Freeform 49"/>
          <p:cNvSpPr>
            <a:spLocks noEditPoints="1"/>
          </p:cNvSpPr>
          <p:nvPr/>
        </p:nvSpPr>
        <p:spPr bwMode="auto">
          <a:xfrm>
            <a:off x="4184650" y="2927350"/>
            <a:ext cx="604837" cy="620713"/>
          </a:xfrm>
          <a:custGeom>
            <a:avLst/>
            <a:gdLst>
              <a:gd name="T0" fmla="*/ 36 w 43"/>
              <a:gd name="T1" fmla="*/ 44 h 45"/>
              <a:gd name="T2" fmla="*/ 31 w 43"/>
              <a:gd name="T3" fmla="*/ 40 h 45"/>
              <a:gd name="T4" fmla="*/ 19 w 43"/>
              <a:gd name="T5" fmla="*/ 32 h 45"/>
              <a:gd name="T6" fmla="*/ 13 w 43"/>
              <a:gd name="T7" fmla="*/ 36 h 45"/>
              <a:gd name="T8" fmla="*/ 12 w 43"/>
              <a:gd name="T9" fmla="*/ 39 h 45"/>
              <a:gd name="T10" fmla="*/ 5 w 43"/>
              <a:gd name="T11" fmla="*/ 44 h 45"/>
              <a:gd name="T12" fmla="*/ 2 w 43"/>
              <a:gd name="T13" fmla="*/ 39 h 45"/>
              <a:gd name="T14" fmla="*/ 13 w 43"/>
              <a:gd name="T15" fmla="*/ 10 h 45"/>
              <a:gd name="T16" fmla="*/ 15 w 43"/>
              <a:gd name="T17" fmla="*/ 5 h 45"/>
              <a:gd name="T18" fmla="*/ 22 w 43"/>
              <a:gd name="T19" fmla="*/ 0 h 45"/>
              <a:gd name="T20" fmla="*/ 27 w 43"/>
              <a:gd name="T21" fmla="*/ 3 h 45"/>
              <a:gd name="T22" fmla="*/ 41 w 43"/>
              <a:gd name="T23" fmla="*/ 38 h 45"/>
              <a:gd name="T24" fmla="*/ 36 w 43"/>
              <a:gd name="T25" fmla="*/ 44 h 45"/>
              <a:gd name="T26" fmla="*/ 21 w 43"/>
              <a:gd name="T27" fmla="*/ 14 h 45"/>
              <a:gd name="T28" fmla="*/ 18 w 43"/>
              <a:gd name="T29" fmla="*/ 23 h 45"/>
              <a:gd name="T30" fmla="*/ 25 w 43"/>
              <a:gd name="T31" fmla="*/ 23 h 45"/>
              <a:gd name="T32" fmla="*/ 21 w 43"/>
              <a:gd name="T33" fmla="*/ 14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3" h="45">
                <a:moveTo>
                  <a:pt x="36" y="44"/>
                </a:moveTo>
                <a:cubicBezTo>
                  <a:pt x="34" y="45"/>
                  <a:pt x="32" y="43"/>
                  <a:pt x="31" y="40"/>
                </a:cubicBezTo>
                <a:cubicBezTo>
                  <a:pt x="28" y="32"/>
                  <a:pt x="28" y="32"/>
                  <a:pt x="19" y="32"/>
                </a:cubicBezTo>
                <a:cubicBezTo>
                  <a:pt x="16" y="32"/>
                  <a:pt x="14" y="32"/>
                  <a:pt x="13" y="36"/>
                </a:cubicBezTo>
                <a:cubicBezTo>
                  <a:pt x="13" y="37"/>
                  <a:pt x="12" y="38"/>
                  <a:pt x="12" y="39"/>
                </a:cubicBezTo>
                <a:cubicBezTo>
                  <a:pt x="11" y="43"/>
                  <a:pt x="9" y="45"/>
                  <a:pt x="5" y="44"/>
                </a:cubicBezTo>
                <a:cubicBezTo>
                  <a:pt x="1" y="44"/>
                  <a:pt x="0" y="43"/>
                  <a:pt x="2" y="39"/>
                </a:cubicBezTo>
                <a:cubicBezTo>
                  <a:pt x="5" y="30"/>
                  <a:pt x="9" y="20"/>
                  <a:pt x="13" y="10"/>
                </a:cubicBezTo>
                <a:cubicBezTo>
                  <a:pt x="14" y="9"/>
                  <a:pt x="15" y="7"/>
                  <a:pt x="15" y="5"/>
                </a:cubicBezTo>
                <a:cubicBezTo>
                  <a:pt x="16" y="1"/>
                  <a:pt x="18" y="0"/>
                  <a:pt x="22" y="0"/>
                </a:cubicBezTo>
                <a:cubicBezTo>
                  <a:pt x="24" y="0"/>
                  <a:pt x="26" y="1"/>
                  <a:pt x="27" y="3"/>
                </a:cubicBezTo>
                <a:cubicBezTo>
                  <a:pt x="31" y="15"/>
                  <a:pt x="36" y="26"/>
                  <a:pt x="41" y="38"/>
                </a:cubicBezTo>
                <a:cubicBezTo>
                  <a:pt x="43" y="43"/>
                  <a:pt x="42" y="44"/>
                  <a:pt x="36" y="44"/>
                </a:cubicBezTo>
                <a:close/>
                <a:moveTo>
                  <a:pt x="21" y="14"/>
                </a:moveTo>
                <a:cubicBezTo>
                  <a:pt x="20" y="18"/>
                  <a:pt x="19" y="20"/>
                  <a:pt x="18" y="23"/>
                </a:cubicBezTo>
                <a:cubicBezTo>
                  <a:pt x="20" y="23"/>
                  <a:pt x="22" y="23"/>
                  <a:pt x="25" y="23"/>
                </a:cubicBezTo>
                <a:cubicBezTo>
                  <a:pt x="24" y="20"/>
                  <a:pt x="23" y="18"/>
                  <a:pt x="21" y="14"/>
                </a:cubicBezTo>
                <a:close/>
              </a:path>
            </a:pathLst>
          </a:custGeom>
          <a:solidFill>
            <a:srgbClr val="4171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1" name="Freeform 50"/>
          <p:cNvSpPr>
            <a:spLocks/>
          </p:cNvSpPr>
          <p:nvPr/>
        </p:nvSpPr>
        <p:spPr bwMode="auto">
          <a:xfrm>
            <a:off x="3902076" y="1301750"/>
            <a:ext cx="422275" cy="412750"/>
          </a:xfrm>
          <a:custGeom>
            <a:avLst/>
            <a:gdLst>
              <a:gd name="T0" fmla="*/ 15 w 30"/>
              <a:gd name="T1" fmla="*/ 1 h 30"/>
              <a:gd name="T2" fmla="*/ 30 w 30"/>
              <a:gd name="T3" fmla="*/ 15 h 30"/>
              <a:gd name="T4" fmla="*/ 15 w 30"/>
              <a:gd name="T5" fmla="*/ 30 h 30"/>
              <a:gd name="T6" fmla="*/ 0 w 30"/>
              <a:gd name="T7" fmla="*/ 15 h 30"/>
              <a:gd name="T8" fmla="*/ 15 w 30"/>
              <a:gd name="T9" fmla="*/ 1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30">
                <a:moveTo>
                  <a:pt x="15" y="1"/>
                </a:moveTo>
                <a:cubicBezTo>
                  <a:pt x="23" y="0"/>
                  <a:pt x="30" y="7"/>
                  <a:pt x="30" y="15"/>
                </a:cubicBezTo>
                <a:cubicBezTo>
                  <a:pt x="30" y="23"/>
                  <a:pt x="23" y="30"/>
                  <a:pt x="15" y="30"/>
                </a:cubicBezTo>
                <a:cubicBezTo>
                  <a:pt x="7" y="30"/>
                  <a:pt x="0" y="23"/>
                  <a:pt x="0" y="15"/>
                </a:cubicBezTo>
                <a:cubicBezTo>
                  <a:pt x="0" y="8"/>
                  <a:pt x="7" y="0"/>
                  <a:pt x="15" y="1"/>
                </a:cubicBezTo>
                <a:close/>
              </a:path>
            </a:pathLst>
          </a:custGeom>
          <a:solidFill>
            <a:srgbClr val="4171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2" name="Freeform 51"/>
          <p:cNvSpPr>
            <a:spLocks noEditPoints="1"/>
          </p:cNvSpPr>
          <p:nvPr/>
        </p:nvSpPr>
        <p:spPr bwMode="auto">
          <a:xfrm>
            <a:off x="4719638" y="1384300"/>
            <a:ext cx="252412" cy="247650"/>
          </a:xfrm>
          <a:custGeom>
            <a:avLst/>
            <a:gdLst>
              <a:gd name="T0" fmla="*/ 9 w 18"/>
              <a:gd name="T1" fmla="*/ 18 h 18"/>
              <a:gd name="T2" fmla="*/ 1 w 18"/>
              <a:gd name="T3" fmla="*/ 9 h 18"/>
              <a:gd name="T4" fmla="*/ 9 w 18"/>
              <a:gd name="T5" fmla="*/ 1 h 18"/>
              <a:gd name="T6" fmla="*/ 18 w 18"/>
              <a:gd name="T7" fmla="*/ 9 h 18"/>
              <a:gd name="T8" fmla="*/ 9 w 18"/>
              <a:gd name="T9" fmla="*/ 18 h 18"/>
              <a:gd name="T10" fmla="*/ 13 w 18"/>
              <a:gd name="T11" fmla="*/ 10 h 18"/>
              <a:gd name="T12" fmla="*/ 13 w 18"/>
              <a:gd name="T13" fmla="*/ 9 h 18"/>
              <a:gd name="T14" fmla="*/ 9 w 18"/>
              <a:gd name="T15" fmla="*/ 6 h 18"/>
              <a:gd name="T16" fmla="*/ 6 w 18"/>
              <a:gd name="T17" fmla="*/ 9 h 18"/>
              <a:gd name="T18" fmla="*/ 9 w 18"/>
              <a:gd name="T19" fmla="*/ 12 h 18"/>
              <a:gd name="T20" fmla="*/ 13 w 18"/>
              <a:gd name="T21" fmla="*/ 1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8" h="18">
                <a:moveTo>
                  <a:pt x="9" y="18"/>
                </a:moveTo>
                <a:cubicBezTo>
                  <a:pt x="4" y="18"/>
                  <a:pt x="0" y="14"/>
                  <a:pt x="1" y="9"/>
                </a:cubicBezTo>
                <a:cubicBezTo>
                  <a:pt x="1" y="4"/>
                  <a:pt x="4" y="0"/>
                  <a:pt x="9" y="1"/>
                </a:cubicBezTo>
                <a:cubicBezTo>
                  <a:pt x="14" y="1"/>
                  <a:pt x="18" y="5"/>
                  <a:pt x="18" y="9"/>
                </a:cubicBezTo>
                <a:cubicBezTo>
                  <a:pt x="18" y="14"/>
                  <a:pt x="14" y="18"/>
                  <a:pt x="9" y="18"/>
                </a:cubicBezTo>
                <a:close/>
                <a:moveTo>
                  <a:pt x="13" y="10"/>
                </a:moveTo>
                <a:cubicBezTo>
                  <a:pt x="13" y="10"/>
                  <a:pt x="13" y="9"/>
                  <a:pt x="13" y="9"/>
                </a:cubicBezTo>
                <a:cubicBezTo>
                  <a:pt x="12" y="8"/>
                  <a:pt x="10" y="6"/>
                  <a:pt x="9" y="6"/>
                </a:cubicBezTo>
                <a:cubicBezTo>
                  <a:pt x="8" y="6"/>
                  <a:pt x="6" y="8"/>
                  <a:pt x="6" y="9"/>
                </a:cubicBezTo>
                <a:cubicBezTo>
                  <a:pt x="6" y="10"/>
                  <a:pt x="8" y="12"/>
                  <a:pt x="9" y="12"/>
                </a:cubicBezTo>
                <a:cubicBezTo>
                  <a:pt x="10" y="12"/>
                  <a:pt x="12" y="11"/>
                  <a:pt x="13" y="10"/>
                </a:cubicBezTo>
                <a:close/>
              </a:path>
            </a:pathLst>
          </a:custGeom>
          <a:solidFill>
            <a:srgbClr val="4171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3" name="Freeform 52"/>
          <p:cNvSpPr>
            <a:spLocks noEditPoints="1"/>
          </p:cNvSpPr>
          <p:nvPr/>
        </p:nvSpPr>
        <p:spPr bwMode="auto">
          <a:xfrm>
            <a:off x="4719638" y="1976438"/>
            <a:ext cx="252412" cy="234950"/>
          </a:xfrm>
          <a:custGeom>
            <a:avLst/>
            <a:gdLst>
              <a:gd name="T0" fmla="*/ 9 w 18"/>
              <a:gd name="T1" fmla="*/ 17 h 17"/>
              <a:gd name="T2" fmla="*/ 0 w 18"/>
              <a:gd name="T3" fmla="*/ 8 h 17"/>
              <a:gd name="T4" fmla="*/ 9 w 18"/>
              <a:gd name="T5" fmla="*/ 0 h 17"/>
              <a:gd name="T6" fmla="*/ 18 w 18"/>
              <a:gd name="T7" fmla="*/ 8 h 17"/>
              <a:gd name="T8" fmla="*/ 9 w 18"/>
              <a:gd name="T9" fmla="*/ 17 h 17"/>
              <a:gd name="T10" fmla="*/ 10 w 18"/>
              <a:gd name="T11" fmla="*/ 5 h 17"/>
              <a:gd name="T12" fmla="*/ 9 w 18"/>
              <a:gd name="T13" fmla="*/ 4 h 17"/>
              <a:gd name="T14" fmla="*/ 6 w 18"/>
              <a:gd name="T15" fmla="*/ 8 h 17"/>
              <a:gd name="T16" fmla="*/ 9 w 18"/>
              <a:gd name="T17" fmla="*/ 11 h 17"/>
              <a:gd name="T18" fmla="*/ 12 w 18"/>
              <a:gd name="T19" fmla="*/ 8 h 17"/>
              <a:gd name="T20" fmla="*/ 10 w 18"/>
              <a:gd name="T21" fmla="*/ 5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8" h="17">
                <a:moveTo>
                  <a:pt x="9" y="17"/>
                </a:moveTo>
                <a:cubicBezTo>
                  <a:pt x="4" y="17"/>
                  <a:pt x="1" y="13"/>
                  <a:pt x="0" y="8"/>
                </a:cubicBezTo>
                <a:cubicBezTo>
                  <a:pt x="0" y="3"/>
                  <a:pt x="4" y="0"/>
                  <a:pt x="9" y="0"/>
                </a:cubicBezTo>
                <a:cubicBezTo>
                  <a:pt x="14" y="0"/>
                  <a:pt x="18" y="3"/>
                  <a:pt x="18" y="8"/>
                </a:cubicBezTo>
                <a:cubicBezTo>
                  <a:pt x="18" y="13"/>
                  <a:pt x="14" y="17"/>
                  <a:pt x="9" y="17"/>
                </a:cubicBezTo>
                <a:close/>
                <a:moveTo>
                  <a:pt x="10" y="5"/>
                </a:moveTo>
                <a:cubicBezTo>
                  <a:pt x="10" y="5"/>
                  <a:pt x="9" y="4"/>
                  <a:pt x="9" y="4"/>
                </a:cubicBezTo>
                <a:cubicBezTo>
                  <a:pt x="8" y="6"/>
                  <a:pt x="6" y="7"/>
                  <a:pt x="6" y="8"/>
                </a:cubicBezTo>
                <a:cubicBezTo>
                  <a:pt x="6" y="9"/>
                  <a:pt x="8" y="11"/>
                  <a:pt x="9" y="11"/>
                </a:cubicBezTo>
                <a:cubicBezTo>
                  <a:pt x="10" y="12"/>
                  <a:pt x="12" y="10"/>
                  <a:pt x="12" y="8"/>
                </a:cubicBezTo>
                <a:cubicBezTo>
                  <a:pt x="12" y="7"/>
                  <a:pt x="11" y="6"/>
                  <a:pt x="10" y="5"/>
                </a:cubicBezTo>
                <a:close/>
              </a:path>
            </a:pathLst>
          </a:custGeom>
          <a:solidFill>
            <a:srgbClr val="4171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4" name="Freeform 53"/>
          <p:cNvSpPr>
            <a:spLocks noEditPoints="1"/>
          </p:cNvSpPr>
          <p:nvPr/>
        </p:nvSpPr>
        <p:spPr bwMode="auto">
          <a:xfrm>
            <a:off x="3986213" y="2541588"/>
            <a:ext cx="254000" cy="249238"/>
          </a:xfrm>
          <a:custGeom>
            <a:avLst/>
            <a:gdLst>
              <a:gd name="T0" fmla="*/ 9 w 18"/>
              <a:gd name="T1" fmla="*/ 18 h 18"/>
              <a:gd name="T2" fmla="*/ 0 w 18"/>
              <a:gd name="T3" fmla="*/ 9 h 18"/>
              <a:gd name="T4" fmla="*/ 9 w 18"/>
              <a:gd name="T5" fmla="*/ 0 h 18"/>
              <a:gd name="T6" fmla="*/ 18 w 18"/>
              <a:gd name="T7" fmla="*/ 9 h 18"/>
              <a:gd name="T8" fmla="*/ 9 w 18"/>
              <a:gd name="T9" fmla="*/ 18 h 18"/>
              <a:gd name="T10" fmla="*/ 8 w 18"/>
              <a:gd name="T11" fmla="*/ 13 h 18"/>
              <a:gd name="T12" fmla="*/ 10 w 18"/>
              <a:gd name="T13" fmla="*/ 13 h 18"/>
              <a:gd name="T14" fmla="*/ 12 w 18"/>
              <a:gd name="T15" fmla="*/ 9 h 18"/>
              <a:gd name="T16" fmla="*/ 9 w 18"/>
              <a:gd name="T17" fmla="*/ 6 h 18"/>
              <a:gd name="T18" fmla="*/ 6 w 18"/>
              <a:gd name="T19" fmla="*/ 9 h 18"/>
              <a:gd name="T20" fmla="*/ 8 w 18"/>
              <a:gd name="T21" fmla="*/ 13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8" h="18">
                <a:moveTo>
                  <a:pt x="9" y="18"/>
                </a:moveTo>
                <a:cubicBezTo>
                  <a:pt x="4" y="18"/>
                  <a:pt x="0" y="14"/>
                  <a:pt x="0" y="9"/>
                </a:cubicBezTo>
                <a:cubicBezTo>
                  <a:pt x="0" y="4"/>
                  <a:pt x="5" y="0"/>
                  <a:pt x="9" y="0"/>
                </a:cubicBezTo>
                <a:cubicBezTo>
                  <a:pt x="14" y="0"/>
                  <a:pt x="18" y="4"/>
                  <a:pt x="18" y="9"/>
                </a:cubicBezTo>
                <a:cubicBezTo>
                  <a:pt x="18" y="14"/>
                  <a:pt x="14" y="18"/>
                  <a:pt x="9" y="18"/>
                </a:cubicBezTo>
                <a:close/>
                <a:moveTo>
                  <a:pt x="8" y="13"/>
                </a:moveTo>
                <a:cubicBezTo>
                  <a:pt x="9" y="13"/>
                  <a:pt x="9" y="13"/>
                  <a:pt x="10" y="13"/>
                </a:cubicBezTo>
                <a:cubicBezTo>
                  <a:pt x="11" y="12"/>
                  <a:pt x="12" y="10"/>
                  <a:pt x="12" y="9"/>
                </a:cubicBezTo>
                <a:cubicBezTo>
                  <a:pt x="12" y="8"/>
                  <a:pt x="10" y="6"/>
                  <a:pt x="9" y="6"/>
                </a:cubicBezTo>
                <a:cubicBezTo>
                  <a:pt x="8" y="6"/>
                  <a:pt x="6" y="8"/>
                  <a:pt x="6" y="9"/>
                </a:cubicBezTo>
                <a:cubicBezTo>
                  <a:pt x="6" y="10"/>
                  <a:pt x="7" y="12"/>
                  <a:pt x="8" y="13"/>
                </a:cubicBezTo>
                <a:close/>
              </a:path>
            </a:pathLst>
          </a:custGeom>
          <a:solidFill>
            <a:srgbClr val="4171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5" name="Freeform 54"/>
          <p:cNvSpPr>
            <a:spLocks noEditPoints="1"/>
          </p:cNvSpPr>
          <p:nvPr/>
        </p:nvSpPr>
        <p:spPr bwMode="auto">
          <a:xfrm>
            <a:off x="3986213" y="1976438"/>
            <a:ext cx="254000" cy="234950"/>
          </a:xfrm>
          <a:custGeom>
            <a:avLst/>
            <a:gdLst>
              <a:gd name="T0" fmla="*/ 9 w 18"/>
              <a:gd name="T1" fmla="*/ 17 h 17"/>
              <a:gd name="T2" fmla="*/ 0 w 18"/>
              <a:gd name="T3" fmla="*/ 8 h 17"/>
              <a:gd name="T4" fmla="*/ 9 w 18"/>
              <a:gd name="T5" fmla="*/ 0 h 17"/>
              <a:gd name="T6" fmla="*/ 18 w 18"/>
              <a:gd name="T7" fmla="*/ 8 h 17"/>
              <a:gd name="T8" fmla="*/ 9 w 18"/>
              <a:gd name="T9" fmla="*/ 17 h 17"/>
              <a:gd name="T10" fmla="*/ 14 w 18"/>
              <a:gd name="T11" fmla="*/ 8 h 17"/>
              <a:gd name="T12" fmla="*/ 9 w 18"/>
              <a:gd name="T13" fmla="*/ 5 h 17"/>
              <a:gd name="T14" fmla="*/ 6 w 18"/>
              <a:gd name="T15" fmla="*/ 8 h 17"/>
              <a:gd name="T16" fmla="*/ 9 w 18"/>
              <a:gd name="T17" fmla="*/ 11 h 17"/>
              <a:gd name="T18" fmla="*/ 14 w 18"/>
              <a:gd name="T19" fmla="*/ 8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8" h="17">
                <a:moveTo>
                  <a:pt x="9" y="17"/>
                </a:moveTo>
                <a:cubicBezTo>
                  <a:pt x="4" y="17"/>
                  <a:pt x="0" y="13"/>
                  <a:pt x="0" y="8"/>
                </a:cubicBezTo>
                <a:cubicBezTo>
                  <a:pt x="0" y="3"/>
                  <a:pt x="4" y="0"/>
                  <a:pt x="9" y="0"/>
                </a:cubicBezTo>
                <a:cubicBezTo>
                  <a:pt x="14" y="0"/>
                  <a:pt x="18" y="4"/>
                  <a:pt x="18" y="8"/>
                </a:cubicBezTo>
                <a:cubicBezTo>
                  <a:pt x="18" y="13"/>
                  <a:pt x="14" y="17"/>
                  <a:pt x="9" y="17"/>
                </a:cubicBezTo>
                <a:close/>
                <a:moveTo>
                  <a:pt x="14" y="8"/>
                </a:moveTo>
                <a:cubicBezTo>
                  <a:pt x="12" y="7"/>
                  <a:pt x="11" y="5"/>
                  <a:pt x="9" y="5"/>
                </a:cubicBezTo>
                <a:cubicBezTo>
                  <a:pt x="7" y="5"/>
                  <a:pt x="6" y="6"/>
                  <a:pt x="6" y="8"/>
                </a:cubicBezTo>
                <a:cubicBezTo>
                  <a:pt x="6" y="9"/>
                  <a:pt x="8" y="11"/>
                  <a:pt x="9" y="11"/>
                </a:cubicBezTo>
                <a:cubicBezTo>
                  <a:pt x="10" y="11"/>
                  <a:pt x="12" y="10"/>
                  <a:pt x="14" y="8"/>
                </a:cubicBezTo>
                <a:close/>
              </a:path>
            </a:pathLst>
          </a:custGeom>
          <a:solidFill>
            <a:srgbClr val="4171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6" name="Freeform 55"/>
          <p:cNvSpPr>
            <a:spLocks noEditPoints="1"/>
          </p:cNvSpPr>
          <p:nvPr/>
        </p:nvSpPr>
        <p:spPr bwMode="auto">
          <a:xfrm>
            <a:off x="4733925" y="2541588"/>
            <a:ext cx="238125" cy="249238"/>
          </a:xfrm>
          <a:custGeom>
            <a:avLst/>
            <a:gdLst>
              <a:gd name="T0" fmla="*/ 0 w 17"/>
              <a:gd name="T1" fmla="*/ 9 h 18"/>
              <a:gd name="T2" fmla="*/ 8 w 17"/>
              <a:gd name="T3" fmla="*/ 0 h 18"/>
              <a:gd name="T4" fmla="*/ 17 w 17"/>
              <a:gd name="T5" fmla="*/ 9 h 18"/>
              <a:gd name="T6" fmla="*/ 8 w 17"/>
              <a:gd name="T7" fmla="*/ 18 h 18"/>
              <a:gd name="T8" fmla="*/ 0 w 17"/>
              <a:gd name="T9" fmla="*/ 9 h 18"/>
              <a:gd name="T10" fmla="*/ 4 w 17"/>
              <a:gd name="T11" fmla="*/ 9 h 18"/>
              <a:gd name="T12" fmla="*/ 4 w 17"/>
              <a:gd name="T13" fmla="*/ 10 h 18"/>
              <a:gd name="T14" fmla="*/ 8 w 17"/>
              <a:gd name="T15" fmla="*/ 12 h 18"/>
              <a:gd name="T16" fmla="*/ 11 w 17"/>
              <a:gd name="T17" fmla="*/ 9 h 18"/>
              <a:gd name="T18" fmla="*/ 8 w 17"/>
              <a:gd name="T19" fmla="*/ 6 h 18"/>
              <a:gd name="T20" fmla="*/ 4 w 17"/>
              <a:gd name="T21" fmla="*/ 9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7" h="18">
                <a:moveTo>
                  <a:pt x="0" y="9"/>
                </a:moveTo>
                <a:cubicBezTo>
                  <a:pt x="0" y="5"/>
                  <a:pt x="3" y="0"/>
                  <a:pt x="8" y="0"/>
                </a:cubicBezTo>
                <a:cubicBezTo>
                  <a:pt x="13" y="0"/>
                  <a:pt x="17" y="4"/>
                  <a:pt x="17" y="9"/>
                </a:cubicBezTo>
                <a:cubicBezTo>
                  <a:pt x="17" y="14"/>
                  <a:pt x="13" y="18"/>
                  <a:pt x="8" y="18"/>
                </a:cubicBezTo>
                <a:cubicBezTo>
                  <a:pt x="3" y="18"/>
                  <a:pt x="0" y="14"/>
                  <a:pt x="0" y="9"/>
                </a:cubicBezTo>
                <a:close/>
                <a:moveTo>
                  <a:pt x="4" y="9"/>
                </a:moveTo>
                <a:cubicBezTo>
                  <a:pt x="4" y="9"/>
                  <a:pt x="4" y="10"/>
                  <a:pt x="4" y="10"/>
                </a:cubicBezTo>
                <a:cubicBezTo>
                  <a:pt x="6" y="11"/>
                  <a:pt x="7" y="13"/>
                  <a:pt x="8" y="12"/>
                </a:cubicBezTo>
                <a:cubicBezTo>
                  <a:pt x="9" y="12"/>
                  <a:pt x="11" y="10"/>
                  <a:pt x="11" y="9"/>
                </a:cubicBezTo>
                <a:cubicBezTo>
                  <a:pt x="11" y="8"/>
                  <a:pt x="9" y="6"/>
                  <a:pt x="8" y="6"/>
                </a:cubicBezTo>
                <a:cubicBezTo>
                  <a:pt x="7" y="6"/>
                  <a:pt x="6" y="8"/>
                  <a:pt x="4" y="9"/>
                </a:cubicBezTo>
                <a:close/>
              </a:path>
            </a:pathLst>
          </a:custGeom>
          <a:solidFill>
            <a:srgbClr val="4171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7581" y="2800351"/>
            <a:ext cx="1867500" cy="1721250"/>
          </a:xfrm>
          <a:prstGeom prst="rect">
            <a:avLst/>
          </a:prstGeom>
        </p:spPr>
      </p:pic>
      <p:sp>
        <p:nvSpPr>
          <p:cNvPr id="4" name="Flecha abajo 3"/>
          <p:cNvSpPr/>
          <p:nvPr/>
        </p:nvSpPr>
        <p:spPr>
          <a:xfrm>
            <a:off x="7207134" y="685800"/>
            <a:ext cx="648393" cy="1672438"/>
          </a:xfrm>
          <a:prstGeom prst="downArrow">
            <a:avLst/>
          </a:prstGeom>
          <a:solidFill>
            <a:srgbClr val="41719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ángulo redondeado 40"/>
          <p:cNvSpPr/>
          <p:nvPr/>
        </p:nvSpPr>
        <p:spPr>
          <a:xfrm>
            <a:off x="1549964" y="0"/>
            <a:ext cx="5428527" cy="826375"/>
          </a:xfrm>
          <a:prstGeom prst="roundRect">
            <a:avLst/>
          </a:prstGeom>
          <a:solidFill>
            <a:srgbClr val="417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41" name="Google Shape;341;p40"/>
          <p:cNvSpPr txBox="1">
            <a:spLocks noGrp="1"/>
          </p:cNvSpPr>
          <p:nvPr>
            <p:ph type="title"/>
          </p:nvPr>
        </p:nvSpPr>
        <p:spPr>
          <a:xfrm>
            <a:off x="320877" y="-83899"/>
            <a:ext cx="7886700" cy="994172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 dirty="0">
                <a:solidFill>
                  <a:schemeClr val="bg1"/>
                </a:solidFill>
                <a:latin typeface="Arial Black" panose="020B0A04020102020204" pitchFamily="34" charset="0"/>
              </a:rPr>
              <a:t>Timeline</a:t>
            </a:r>
            <a:endParaRPr sz="48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43" name="Google Shape;343;p40"/>
          <p:cNvSpPr/>
          <p:nvPr/>
        </p:nvSpPr>
        <p:spPr>
          <a:xfrm>
            <a:off x="7726836" y="2527350"/>
            <a:ext cx="802800" cy="393600"/>
          </a:xfrm>
          <a:prstGeom prst="homePlate">
            <a:avLst>
              <a:gd name="adj" fmla="val 32030"/>
            </a:avLst>
          </a:prstGeom>
          <a:solidFill>
            <a:schemeClr val="tx1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Kulim Park"/>
                <a:ea typeface="Kulim Park"/>
                <a:cs typeface="Kulim Park"/>
                <a:sym typeface="Kulim Park"/>
              </a:rPr>
              <a:t>DEC</a:t>
            </a:r>
            <a:endParaRPr sz="1000">
              <a:solidFill>
                <a:schemeClr val="lt1"/>
              </a:solidFill>
              <a:latin typeface="Kulim Park"/>
              <a:ea typeface="Kulim Park"/>
              <a:cs typeface="Kulim Park"/>
              <a:sym typeface="Kulim Park"/>
            </a:endParaRPr>
          </a:p>
        </p:txBody>
      </p:sp>
      <p:sp>
        <p:nvSpPr>
          <p:cNvPr id="344" name="Google Shape;344;p40"/>
          <p:cNvSpPr/>
          <p:nvPr/>
        </p:nvSpPr>
        <p:spPr>
          <a:xfrm>
            <a:off x="7082835" y="2527350"/>
            <a:ext cx="802800" cy="393600"/>
          </a:xfrm>
          <a:prstGeom prst="homePlate">
            <a:avLst>
              <a:gd name="adj" fmla="val 32030"/>
            </a:avLst>
          </a:prstGeom>
          <a:solidFill>
            <a:schemeClr val="tx1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Kulim Park"/>
                <a:ea typeface="Kulim Park"/>
                <a:cs typeface="Kulim Park"/>
                <a:sym typeface="Kulim Park"/>
              </a:rPr>
              <a:t>NOV</a:t>
            </a:r>
            <a:endParaRPr sz="1000">
              <a:solidFill>
                <a:schemeClr val="lt1"/>
              </a:solidFill>
              <a:latin typeface="Kulim Park"/>
              <a:ea typeface="Kulim Park"/>
              <a:cs typeface="Kulim Park"/>
              <a:sym typeface="Kulim Park"/>
            </a:endParaRPr>
          </a:p>
        </p:txBody>
      </p:sp>
      <p:sp>
        <p:nvSpPr>
          <p:cNvPr id="345" name="Google Shape;345;p40"/>
          <p:cNvSpPr/>
          <p:nvPr/>
        </p:nvSpPr>
        <p:spPr>
          <a:xfrm>
            <a:off x="6438833" y="2527350"/>
            <a:ext cx="802800" cy="393600"/>
          </a:xfrm>
          <a:prstGeom prst="homePlate">
            <a:avLst>
              <a:gd name="adj" fmla="val 32030"/>
            </a:avLst>
          </a:prstGeom>
          <a:solidFill>
            <a:schemeClr val="tx1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Kulim Park"/>
                <a:ea typeface="Kulim Park"/>
                <a:cs typeface="Kulim Park"/>
                <a:sym typeface="Kulim Park"/>
              </a:rPr>
              <a:t>OCT</a:t>
            </a:r>
            <a:endParaRPr sz="1000">
              <a:solidFill>
                <a:schemeClr val="lt1"/>
              </a:solidFill>
              <a:latin typeface="Kulim Park"/>
              <a:ea typeface="Kulim Park"/>
              <a:cs typeface="Kulim Park"/>
              <a:sym typeface="Kulim Park"/>
            </a:endParaRPr>
          </a:p>
        </p:txBody>
      </p:sp>
      <p:sp>
        <p:nvSpPr>
          <p:cNvPr id="346" name="Google Shape;346;p40"/>
          <p:cNvSpPr/>
          <p:nvPr/>
        </p:nvSpPr>
        <p:spPr>
          <a:xfrm>
            <a:off x="5794832" y="2527350"/>
            <a:ext cx="802800" cy="393600"/>
          </a:xfrm>
          <a:prstGeom prst="homePlate">
            <a:avLst>
              <a:gd name="adj" fmla="val 32030"/>
            </a:avLst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Kulim Park"/>
                <a:ea typeface="Kulim Park"/>
                <a:cs typeface="Kulim Park"/>
                <a:sym typeface="Kulim Park"/>
              </a:rPr>
              <a:t>SEP</a:t>
            </a:r>
            <a:endParaRPr sz="1000">
              <a:solidFill>
                <a:schemeClr val="lt1"/>
              </a:solidFill>
              <a:latin typeface="Kulim Park"/>
              <a:ea typeface="Kulim Park"/>
              <a:cs typeface="Kulim Park"/>
              <a:sym typeface="Kulim Park"/>
            </a:endParaRPr>
          </a:p>
        </p:txBody>
      </p:sp>
      <p:sp>
        <p:nvSpPr>
          <p:cNvPr id="347" name="Google Shape;347;p40"/>
          <p:cNvSpPr/>
          <p:nvPr/>
        </p:nvSpPr>
        <p:spPr>
          <a:xfrm>
            <a:off x="5150831" y="2527350"/>
            <a:ext cx="802800" cy="393600"/>
          </a:xfrm>
          <a:prstGeom prst="homePlate">
            <a:avLst>
              <a:gd name="adj" fmla="val 32030"/>
            </a:avLst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Kulim Park"/>
                <a:ea typeface="Kulim Park"/>
                <a:cs typeface="Kulim Park"/>
                <a:sym typeface="Kulim Park"/>
              </a:rPr>
              <a:t>AUG</a:t>
            </a:r>
            <a:endParaRPr sz="1000">
              <a:solidFill>
                <a:schemeClr val="lt1"/>
              </a:solidFill>
              <a:latin typeface="Kulim Park"/>
              <a:ea typeface="Kulim Park"/>
              <a:cs typeface="Kulim Park"/>
              <a:sym typeface="Kulim Park"/>
            </a:endParaRPr>
          </a:p>
        </p:txBody>
      </p:sp>
      <p:sp>
        <p:nvSpPr>
          <p:cNvPr id="348" name="Google Shape;348;p40"/>
          <p:cNvSpPr/>
          <p:nvPr/>
        </p:nvSpPr>
        <p:spPr>
          <a:xfrm>
            <a:off x="4506829" y="2527350"/>
            <a:ext cx="802800" cy="393600"/>
          </a:xfrm>
          <a:prstGeom prst="homePlate">
            <a:avLst>
              <a:gd name="adj" fmla="val 32030"/>
            </a:avLst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Kulim Park"/>
                <a:ea typeface="Kulim Park"/>
                <a:cs typeface="Kulim Park"/>
                <a:sym typeface="Kulim Park"/>
              </a:rPr>
              <a:t>JUL</a:t>
            </a:r>
            <a:endParaRPr sz="1000">
              <a:solidFill>
                <a:schemeClr val="lt1"/>
              </a:solidFill>
              <a:latin typeface="Kulim Park"/>
              <a:ea typeface="Kulim Park"/>
              <a:cs typeface="Kulim Park"/>
              <a:sym typeface="Kulim Park"/>
            </a:endParaRPr>
          </a:p>
        </p:txBody>
      </p:sp>
      <p:sp>
        <p:nvSpPr>
          <p:cNvPr id="349" name="Google Shape;349;p40"/>
          <p:cNvSpPr/>
          <p:nvPr/>
        </p:nvSpPr>
        <p:spPr>
          <a:xfrm>
            <a:off x="3862828" y="2527350"/>
            <a:ext cx="802800" cy="393600"/>
          </a:xfrm>
          <a:prstGeom prst="homePlate">
            <a:avLst>
              <a:gd name="adj" fmla="val 32030"/>
            </a:avLst>
          </a:prstGeom>
          <a:solidFill>
            <a:srgbClr val="5F79F6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Kulim Park"/>
                <a:ea typeface="Kulim Park"/>
                <a:cs typeface="Kulim Park"/>
                <a:sym typeface="Kulim Park"/>
              </a:rPr>
              <a:t>JUN</a:t>
            </a:r>
            <a:endParaRPr sz="1000">
              <a:solidFill>
                <a:schemeClr val="lt1"/>
              </a:solidFill>
              <a:latin typeface="Kulim Park"/>
              <a:ea typeface="Kulim Park"/>
              <a:cs typeface="Kulim Park"/>
              <a:sym typeface="Kulim Park"/>
            </a:endParaRPr>
          </a:p>
        </p:txBody>
      </p:sp>
      <p:sp>
        <p:nvSpPr>
          <p:cNvPr id="350" name="Google Shape;350;p40"/>
          <p:cNvSpPr/>
          <p:nvPr/>
        </p:nvSpPr>
        <p:spPr>
          <a:xfrm>
            <a:off x="3218826" y="2527350"/>
            <a:ext cx="802800" cy="393600"/>
          </a:xfrm>
          <a:prstGeom prst="homePlate">
            <a:avLst>
              <a:gd name="adj" fmla="val 32030"/>
            </a:avLst>
          </a:prstGeom>
          <a:solidFill>
            <a:srgbClr val="5F79F6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Kulim Park"/>
                <a:ea typeface="Kulim Park"/>
                <a:cs typeface="Kulim Park"/>
                <a:sym typeface="Kulim Park"/>
              </a:rPr>
              <a:t>MAY</a:t>
            </a:r>
            <a:endParaRPr sz="1000">
              <a:solidFill>
                <a:schemeClr val="lt1"/>
              </a:solidFill>
              <a:latin typeface="Kulim Park"/>
              <a:ea typeface="Kulim Park"/>
              <a:cs typeface="Kulim Park"/>
              <a:sym typeface="Kulim Park"/>
            </a:endParaRPr>
          </a:p>
        </p:txBody>
      </p:sp>
      <p:sp>
        <p:nvSpPr>
          <p:cNvPr id="351" name="Google Shape;351;p40"/>
          <p:cNvSpPr/>
          <p:nvPr/>
        </p:nvSpPr>
        <p:spPr>
          <a:xfrm>
            <a:off x="2574825" y="2527350"/>
            <a:ext cx="802800" cy="393600"/>
          </a:xfrm>
          <a:prstGeom prst="homePlate">
            <a:avLst>
              <a:gd name="adj" fmla="val 32030"/>
            </a:avLst>
          </a:prstGeom>
          <a:solidFill>
            <a:srgbClr val="5F79F6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Kulim Park"/>
                <a:ea typeface="Kulim Park"/>
                <a:cs typeface="Kulim Park"/>
                <a:sym typeface="Kulim Park"/>
              </a:rPr>
              <a:t>APR</a:t>
            </a:r>
            <a:endParaRPr sz="1000">
              <a:solidFill>
                <a:schemeClr val="lt1"/>
              </a:solidFill>
              <a:latin typeface="Kulim Park"/>
              <a:ea typeface="Kulim Park"/>
              <a:cs typeface="Kulim Park"/>
              <a:sym typeface="Kulim Park"/>
            </a:endParaRPr>
          </a:p>
        </p:txBody>
      </p:sp>
      <p:sp>
        <p:nvSpPr>
          <p:cNvPr id="352" name="Google Shape;352;p40"/>
          <p:cNvSpPr/>
          <p:nvPr/>
        </p:nvSpPr>
        <p:spPr>
          <a:xfrm>
            <a:off x="1930823" y="2527350"/>
            <a:ext cx="802800" cy="393600"/>
          </a:xfrm>
          <a:prstGeom prst="homePlate">
            <a:avLst>
              <a:gd name="adj" fmla="val 32030"/>
            </a:avLst>
          </a:prstGeom>
          <a:solidFill>
            <a:srgbClr val="41719C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Kulim Park"/>
                <a:ea typeface="Kulim Park"/>
                <a:cs typeface="Kulim Park"/>
                <a:sym typeface="Kulim Park"/>
              </a:rPr>
              <a:t>MAR</a:t>
            </a:r>
            <a:endParaRPr sz="1000">
              <a:solidFill>
                <a:schemeClr val="lt1"/>
              </a:solidFill>
              <a:latin typeface="Kulim Park"/>
              <a:ea typeface="Kulim Park"/>
              <a:cs typeface="Kulim Park"/>
              <a:sym typeface="Kulim Park"/>
            </a:endParaRPr>
          </a:p>
        </p:txBody>
      </p:sp>
      <p:sp>
        <p:nvSpPr>
          <p:cNvPr id="353" name="Google Shape;353;p40"/>
          <p:cNvSpPr/>
          <p:nvPr/>
        </p:nvSpPr>
        <p:spPr>
          <a:xfrm>
            <a:off x="1286822" y="2527350"/>
            <a:ext cx="802800" cy="393600"/>
          </a:xfrm>
          <a:prstGeom prst="homePlate">
            <a:avLst>
              <a:gd name="adj" fmla="val 32030"/>
            </a:avLst>
          </a:prstGeom>
          <a:solidFill>
            <a:srgbClr val="41719C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Kulim Park"/>
                <a:ea typeface="Kulim Park"/>
                <a:cs typeface="Kulim Park"/>
                <a:sym typeface="Kulim Park"/>
              </a:rPr>
              <a:t>FEB</a:t>
            </a:r>
            <a:endParaRPr sz="1000">
              <a:solidFill>
                <a:schemeClr val="lt1"/>
              </a:solidFill>
              <a:latin typeface="Kulim Park"/>
              <a:ea typeface="Kulim Park"/>
              <a:cs typeface="Kulim Park"/>
              <a:sym typeface="Kulim Park"/>
            </a:endParaRPr>
          </a:p>
        </p:txBody>
      </p:sp>
      <p:sp>
        <p:nvSpPr>
          <p:cNvPr id="354" name="Google Shape;354;p40"/>
          <p:cNvSpPr/>
          <p:nvPr/>
        </p:nvSpPr>
        <p:spPr>
          <a:xfrm>
            <a:off x="642820" y="2527350"/>
            <a:ext cx="802800" cy="393600"/>
          </a:xfrm>
          <a:prstGeom prst="homePlate">
            <a:avLst>
              <a:gd name="adj" fmla="val 32030"/>
            </a:avLst>
          </a:prstGeom>
          <a:solidFill>
            <a:srgbClr val="41719C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Kulim Park"/>
                <a:ea typeface="Kulim Park"/>
                <a:cs typeface="Kulim Park"/>
                <a:sym typeface="Kulim Park"/>
              </a:rPr>
              <a:t>JAN</a:t>
            </a:r>
            <a:endParaRPr sz="1000">
              <a:solidFill>
                <a:schemeClr val="lt1"/>
              </a:solidFill>
              <a:latin typeface="Kulim Park"/>
              <a:ea typeface="Kulim Park"/>
              <a:cs typeface="Kulim Park"/>
              <a:sym typeface="Kulim Park"/>
            </a:endParaRPr>
          </a:p>
        </p:txBody>
      </p:sp>
      <p:sp>
        <p:nvSpPr>
          <p:cNvPr id="355" name="Google Shape;355;p40"/>
          <p:cNvSpPr/>
          <p:nvPr/>
        </p:nvSpPr>
        <p:spPr>
          <a:xfrm>
            <a:off x="180093" y="2527350"/>
            <a:ext cx="621600" cy="393600"/>
          </a:xfrm>
          <a:prstGeom prst="homePlate">
            <a:avLst>
              <a:gd name="adj" fmla="val 32030"/>
            </a:avLst>
          </a:prstGeom>
          <a:solidFill>
            <a:schemeClr val="lt2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</a:endParaRPr>
          </a:p>
        </p:txBody>
      </p:sp>
      <p:cxnSp>
        <p:nvCxnSpPr>
          <p:cNvPr id="356" name="Google Shape;356;p40"/>
          <p:cNvCxnSpPr/>
          <p:nvPr/>
        </p:nvCxnSpPr>
        <p:spPr>
          <a:xfrm rot="10800000">
            <a:off x="930281" y="2053331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357" name="Google Shape;357;p40"/>
          <p:cNvSpPr txBox="1"/>
          <p:nvPr/>
        </p:nvSpPr>
        <p:spPr>
          <a:xfrm>
            <a:off x="890258" y="1498600"/>
            <a:ext cx="12192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Kulim Park"/>
                <a:ea typeface="Kulim Park"/>
                <a:cs typeface="Kulim Park"/>
                <a:sym typeface="Kulim Park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Kulim Park"/>
              <a:ea typeface="Kulim Park"/>
              <a:cs typeface="Kulim Park"/>
              <a:sym typeface="Kulim Park"/>
            </a:endParaRPr>
          </a:p>
        </p:txBody>
      </p:sp>
      <p:cxnSp>
        <p:nvCxnSpPr>
          <p:cNvPr id="358" name="Google Shape;358;p40"/>
          <p:cNvCxnSpPr/>
          <p:nvPr/>
        </p:nvCxnSpPr>
        <p:spPr>
          <a:xfrm rot="10800000">
            <a:off x="2219325" y="2053331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359" name="Google Shape;359;p40"/>
          <p:cNvSpPr txBox="1"/>
          <p:nvPr/>
        </p:nvSpPr>
        <p:spPr>
          <a:xfrm>
            <a:off x="2180772" y="1498600"/>
            <a:ext cx="12192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Kulim Park"/>
                <a:ea typeface="Kulim Park"/>
                <a:cs typeface="Kulim Park"/>
                <a:sym typeface="Kulim Park"/>
              </a:rPr>
              <a:t>Red is the colour of danger and courage</a:t>
            </a:r>
            <a:endParaRPr sz="900">
              <a:solidFill>
                <a:schemeClr val="dk1"/>
              </a:solidFill>
              <a:latin typeface="Kulim Park"/>
              <a:ea typeface="Kulim Park"/>
              <a:cs typeface="Kulim Park"/>
              <a:sym typeface="Kulim Park"/>
            </a:endParaRPr>
          </a:p>
        </p:txBody>
      </p:sp>
      <p:cxnSp>
        <p:nvCxnSpPr>
          <p:cNvPr id="360" name="Google Shape;360;p40"/>
          <p:cNvCxnSpPr/>
          <p:nvPr/>
        </p:nvCxnSpPr>
        <p:spPr>
          <a:xfrm rot="10800000">
            <a:off x="3508369" y="2053331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361" name="Google Shape;361;p40"/>
          <p:cNvSpPr txBox="1"/>
          <p:nvPr/>
        </p:nvSpPr>
        <p:spPr>
          <a:xfrm>
            <a:off x="3471286" y="1498600"/>
            <a:ext cx="12192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Kulim Park"/>
                <a:ea typeface="Kulim Park"/>
                <a:cs typeface="Kulim Park"/>
                <a:sym typeface="Kulim Park"/>
              </a:rPr>
              <a:t>Black is the color of ebony and of outer space</a:t>
            </a:r>
            <a:endParaRPr sz="900">
              <a:solidFill>
                <a:schemeClr val="dk1"/>
              </a:solidFill>
              <a:latin typeface="Kulim Park"/>
              <a:ea typeface="Kulim Park"/>
              <a:cs typeface="Kulim Park"/>
              <a:sym typeface="Kulim Park"/>
            </a:endParaRPr>
          </a:p>
        </p:txBody>
      </p:sp>
      <p:cxnSp>
        <p:nvCxnSpPr>
          <p:cNvPr id="362" name="Google Shape;362;p40"/>
          <p:cNvCxnSpPr/>
          <p:nvPr/>
        </p:nvCxnSpPr>
        <p:spPr>
          <a:xfrm rot="10800000">
            <a:off x="4797412" y="2053331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363" name="Google Shape;363;p40"/>
          <p:cNvSpPr txBox="1"/>
          <p:nvPr/>
        </p:nvSpPr>
        <p:spPr>
          <a:xfrm>
            <a:off x="4761800" y="1498600"/>
            <a:ext cx="12192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Kulim Park"/>
                <a:ea typeface="Kulim Park"/>
                <a:cs typeface="Kulim Park"/>
                <a:sym typeface="Kulim Park"/>
              </a:rPr>
              <a:t>Yellow is the color of gold, butter and ripe lemons</a:t>
            </a:r>
            <a:endParaRPr sz="900">
              <a:solidFill>
                <a:schemeClr val="dk1"/>
              </a:solidFill>
              <a:latin typeface="Kulim Park"/>
              <a:ea typeface="Kulim Park"/>
              <a:cs typeface="Kulim Park"/>
              <a:sym typeface="Kulim Park"/>
            </a:endParaRPr>
          </a:p>
        </p:txBody>
      </p:sp>
      <p:cxnSp>
        <p:nvCxnSpPr>
          <p:cNvPr id="364" name="Google Shape;364;p40"/>
          <p:cNvCxnSpPr/>
          <p:nvPr/>
        </p:nvCxnSpPr>
        <p:spPr>
          <a:xfrm rot="10800000">
            <a:off x="6086456" y="2053331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365" name="Google Shape;365;p40"/>
          <p:cNvSpPr txBox="1"/>
          <p:nvPr/>
        </p:nvSpPr>
        <p:spPr>
          <a:xfrm>
            <a:off x="6052314" y="1498600"/>
            <a:ext cx="12192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Kulim Park"/>
                <a:ea typeface="Kulim Park"/>
                <a:cs typeface="Kulim Park"/>
                <a:sym typeface="Kulim Park"/>
              </a:rPr>
              <a:t>White is the color of milk and fresh snow</a:t>
            </a:r>
            <a:endParaRPr sz="900">
              <a:solidFill>
                <a:schemeClr val="dk1"/>
              </a:solidFill>
              <a:latin typeface="Kulim Park"/>
              <a:ea typeface="Kulim Park"/>
              <a:cs typeface="Kulim Park"/>
              <a:sym typeface="Kulim Park"/>
            </a:endParaRPr>
          </a:p>
        </p:txBody>
      </p:sp>
      <p:cxnSp>
        <p:nvCxnSpPr>
          <p:cNvPr id="366" name="Google Shape;366;p40"/>
          <p:cNvCxnSpPr/>
          <p:nvPr/>
        </p:nvCxnSpPr>
        <p:spPr>
          <a:xfrm rot="10800000">
            <a:off x="7375500" y="2053331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367" name="Google Shape;367;p40"/>
          <p:cNvSpPr txBox="1"/>
          <p:nvPr/>
        </p:nvSpPr>
        <p:spPr>
          <a:xfrm>
            <a:off x="7342827" y="1498600"/>
            <a:ext cx="12192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Kulim Park"/>
                <a:ea typeface="Kulim Park"/>
                <a:cs typeface="Kulim Park"/>
                <a:sym typeface="Kulim Park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Kulim Park"/>
              <a:ea typeface="Kulim Park"/>
              <a:cs typeface="Kulim Park"/>
              <a:sym typeface="Kulim Park"/>
            </a:endParaRPr>
          </a:p>
        </p:txBody>
      </p:sp>
      <p:cxnSp>
        <p:nvCxnSpPr>
          <p:cNvPr id="368" name="Google Shape;368;p40"/>
          <p:cNvCxnSpPr/>
          <p:nvPr/>
        </p:nvCxnSpPr>
        <p:spPr>
          <a:xfrm rot="10800000">
            <a:off x="1584702" y="2896369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369" name="Google Shape;369;p40"/>
          <p:cNvSpPr txBox="1"/>
          <p:nvPr/>
        </p:nvSpPr>
        <p:spPr>
          <a:xfrm>
            <a:off x="1516272" y="3419550"/>
            <a:ext cx="12192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Kulim Park"/>
                <a:ea typeface="Kulim Park"/>
                <a:cs typeface="Kulim Park"/>
                <a:sym typeface="Kulim Park"/>
              </a:rPr>
              <a:t>Yellow is the color of gold, butter and ripe lemons</a:t>
            </a:r>
            <a:endParaRPr sz="900">
              <a:solidFill>
                <a:schemeClr val="dk1"/>
              </a:solidFill>
              <a:latin typeface="Kulim Park"/>
              <a:ea typeface="Kulim Park"/>
              <a:cs typeface="Kulim Park"/>
              <a:sym typeface="Kulim Park"/>
            </a:endParaRPr>
          </a:p>
        </p:txBody>
      </p:sp>
      <p:cxnSp>
        <p:nvCxnSpPr>
          <p:cNvPr id="370" name="Google Shape;370;p40"/>
          <p:cNvCxnSpPr/>
          <p:nvPr/>
        </p:nvCxnSpPr>
        <p:spPr>
          <a:xfrm rot="10800000">
            <a:off x="2873746" y="2896369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371" name="Google Shape;371;p40"/>
          <p:cNvSpPr txBox="1"/>
          <p:nvPr/>
        </p:nvSpPr>
        <p:spPr>
          <a:xfrm>
            <a:off x="2814254" y="3419550"/>
            <a:ext cx="12192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Kulim Park"/>
                <a:ea typeface="Kulim Park"/>
                <a:cs typeface="Kulim Park"/>
                <a:sym typeface="Kulim Park"/>
              </a:rPr>
              <a:t>White is the color of milk and fresh snow</a:t>
            </a:r>
            <a:endParaRPr sz="900">
              <a:solidFill>
                <a:schemeClr val="dk1"/>
              </a:solidFill>
              <a:latin typeface="Kulim Park"/>
              <a:ea typeface="Kulim Park"/>
              <a:cs typeface="Kulim Park"/>
              <a:sym typeface="Kulim Park"/>
            </a:endParaRPr>
          </a:p>
        </p:txBody>
      </p:sp>
      <p:cxnSp>
        <p:nvCxnSpPr>
          <p:cNvPr id="372" name="Google Shape;372;p40"/>
          <p:cNvCxnSpPr/>
          <p:nvPr/>
        </p:nvCxnSpPr>
        <p:spPr>
          <a:xfrm rot="10800000">
            <a:off x="4162790" y="2896369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373" name="Google Shape;373;p40"/>
          <p:cNvSpPr txBox="1"/>
          <p:nvPr/>
        </p:nvSpPr>
        <p:spPr>
          <a:xfrm>
            <a:off x="4112235" y="3419550"/>
            <a:ext cx="12192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Kulim Park"/>
                <a:ea typeface="Kulim Park"/>
                <a:cs typeface="Kulim Park"/>
                <a:sym typeface="Kulim Park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Kulim Park"/>
              <a:ea typeface="Kulim Park"/>
              <a:cs typeface="Kulim Park"/>
              <a:sym typeface="Kulim Park"/>
            </a:endParaRPr>
          </a:p>
        </p:txBody>
      </p:sp>
      <p:cxnSp>
        <p:nvCxnSpPr>
          <p:cNvPr id="374" name="Google Shape;374;p40"/>
          <p:cNvCxnSpPr/>
          <p:nvPr/>
        </p:nvCxnSpPr>
        <p:spPr>
          <a:xfrm rot="10800000">
            <a:off x="5451833" y="2896369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375" name="Google Shape;375;p40"/>
          <p:cNvSpPr txBox="1"/>
          <p:nvPr/>
        </p:nvSpPr>
        <p:spPr>
          <a:xfrm>
            <a:off x="5410216" y="3419550"/>
            <a:ext cx="12192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Kulim Park"/>
                <a:ea typeface="Kulim Park"/>
                <a:cs typeface="Kulim Park"/>
                <a:sym typeface="Kulim Park"/>
              </a:rPr>
              <a:t>Red is the colour of danger and courage</a:t>
            </a:r>
            <a:endParaRPr sz="900">
              <a:solidFill>
                <a:schemeClr val="dk1"/>
              </a:solidFill>
              <a:latin typeface="Kulim Park"/>
              <a:ea typeface="Kulim Park"/>
              <a:cs typeface="Kulim Park"/>
              <a:sym typeface="Kulim Park"/>
            </a:endParaRPr>
          </a:p>
        </p:txBody>
      </p:sp>
      <p:cxnSp>
        <p:nvCxnSpPr>
          <p:cNvPr id="376" name="Google Shape;376;p40"/>
          <p:cNvCxnSpPr/>
          <p:nvPr/>
        </p:nvCxnSpPr>
        <p:spPr>
          <a:xfrm rot="10800000">
            <a:off x="6740877" y="2896369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377" name="Google Shape;377;p40"/>
          <p:cNvSpPr txBox="1"/>
          <p:nvPr/>
        </p:nvSpPr>
        <p:spPr>
          <a:xfrm>
            <a:off x="6708198" y="3419550"/>
            <a:ext cx="12192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Kulim Park"/>
                <a:ea typeface="Kulim Park"/>
                <a:cs typeface="Kulim Park"/>
                <a:sym typeface="Kulim Park"/>
              </a:rPr>
              <a:t>Black is the color of ebony and of outer space</a:t>
            </a:r>
            <a:endParaRPr sz="900">
              <a:solidFill>
                <a:schemeClr val="dk1"/>
              </a:solidFill>
              <a:latin typeface="Kulim Park"/>
              <a:ea typeface="Kulim Park"/>
              <a:cs typeface="Kulim Park"/>
              <a:sym typeface="Kulim Park"/>
            </a:endParaRPr>
          </a:p>
        </p:txBody>
      </p:sp>
      <p:cxnSp>
        <p:nvCxnSpPr>
          <p:cNvPr id="378" name="Google Shape;378;p40"/>
          <p:cNvCxnSpPr/>
          <p:nvPr/>
        </p:nvCxnSpPr>
        <p:spPr>
          <a:xfrm rot="10800000">
            <a:off x="8029921" y="2896369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379" name="Google Shape;379;p40"/>
          <p:cNvSpPr txBox="1"/>
          <p:nvPr/>
        </p:nvSpPr>
        <p:spPr>
          <a:xfrm>
            <a:off x="7993053" y="3419550"/>
            <a:ext cx="10095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Kulim Park"/>
                <a:ea typeface="Kulim Park"/>
                <a:cs typeface="Kulim Park"/>
                <a:sym typeface="Kulim Park"/>
              </a:rPr>
              <a:t>Yellow is the color of gold, butter and ripe lemons</a:t>
            </a:r>
            <a:endParaRPr sz="900">
              <a:solidFill>
                <a:schemeClr val="dk1"/>
              </a:solidFill>
              <a:latin typeface="Kulim Park"/>
              <a:ea typeface="Kulim Park"/>
              <a:cs typeface="Kulim Park"/>
              <a:sym typeface="Kulim Park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-15551"/>
            <a:ext cx="5162550" cy="798512"/>
          </a:xfrm>
          <a:prstGeom prst="rect">
            <a:avLst/>
          </a:prstGeom>
          <a:solidFill>
            <a:srgbClr val="EB5F55"/>
          </a:solidFill>
        </p:spPr>
        <p:txBody>
          <a:bodyPr/>
          <a:lstStyle/>
          <a:p>
            <a:pPr marL="0" indent="0" algn="ctr">
              <a:buNone/>
            </a:pPr>
            <a:r>
              <a:rPr lang="en-US" sz="4800" b="1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29" name="Grupo 28"/>
          <p:cNvGrpSpPr/>
          <p:nvPr/>
        </p:nvGrpSpPr>
        <p:grpSpPr>
          <a:xfrm>
            <a:off x="3062562" y="1727036"/>
            <a:ext cx="5811610" cy="2171934"/>
            <a:chOff x="2758233" y="2195314"/>
            <a:chExt cx="8527991" cy="318710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973C7C5-B3DB-4A21-A820-7ADB398FCD5C}"/>
                </a:ext>
              </a:extLst>
            </p:cNvPr>
            <p:cNvSpPr/>
            <p:nvPr/>
          </p:nvSpPr>
          <p:spPr>
            <a:xfrm>
              <a:off x="2758233" y="2195314"/>
              <a:ext cx="8527991" cy="983754"/>
            </a:xfrm>
            <a:prstGeom prst="rect">
              <a:avLst/>
            </a:prstGeom>
            <a:solidFill>
              <a:srgbClr val="EB5F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A3C5CBE-A699-4A4E-967A-72D11504D3D6}"/>
                </a:ext>
              </a:extLst>
            </p:cNvPr>
            <p:cNvSpPr/>
            <p:nvPr/>
          </p:nvSpPr>
          <p:spPr>
            <a:xfrm>
              <a:off x="3294270" y="3275434"/>
              <a:ext cx="7991954" cy="983754"/>
            </a:xfrm>
            <a:prstGeom prst="rect">
              <a:avLst/>
            </a:prstGeom>
            <a:solidFill>
              <a:srgbClr val="4171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A45EB3-2D74-4ABE-A32D-3DBB3C3D0BF9}"/>
                </a:ext>
              </a:extLst>
            </p:cNvPr>
            <p:cNvSpPr/>
            <p:nvPr/>
          </p:nvSpPr>
          <p:spPr>
            <a:xfrm>
              <a:off x="3663426" y="4355554"/>
              <a:ext cx="7622798" cy="983754"/>
            </a:xfrm>
            <a:prstGeom prst="rect">
              <a:avLst/>
            </a:prstGeom>
            <a:solidFill>
              <a:srgbClr val="EB5F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49B6C751-F668-43C8-9987-8F3C01A43B3E}"/>
                </a:ext>
              </a:extLst>
            </p:cNvPr>
            <p:cNvGrpSpPr/>
            <p:nvPr/>
          </p:nvGrpSpPr>
          <p:grpSpPr>
            <a:xfrm>
              <a:off x="4770102" y="2248878"/>
              <a:ext cx="5781459" cy="961407"/>
              <a:chOff x="4139952" y="2279699"/>
              <a:chExt cx="4032448" cy="961407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85F43C6-8E35-4045-A55D-B275CDDBD465}"/>
                  </a:ext>
                </a:extLst>
              </p:cNvPr>
              <p:cNvSpPr txBox="1"/>
              <p:nvPr/>
            </p:nvSpPr>
            <p:spPr>
              <a:xfrm>
                <a:off x="4145035" y="2495912"/>
                <a:ext cx="4027365" cy="7451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dirty="0">
                    <a:solidFill>
                      <a:schemeClr val="bg1"/>
                    </a:solidFill>
                  </a:rPr>
                  <a:t>Example Text : Get a modern PowerPoint  Presentation that is beautifully designed. I hope and I believe that this Template will your Time, Money and Reputation. Easy to change colors, photos..</a:t>
                </a:r>
                <a:endParaRPr lang="ko-KR" altLang="en-US" sz="9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29C927E-5201-43EA-93CB-DB7827AE7C97}"/>
                  </a:ext>
                </a:extLst>
              </p:cNvPr>
              <p:cNvSpPr txBox="1"/>
              <p:nvPr/>
            </p:nvSpPr>
            <p:spPr>
              <a:xfrm>
                <a:off x="4139952" y="2279699"/>
                <a:ext cx="1714550" cy="338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dirty="0">
                    <a:solidFill>
                      <a:schemeClr val="bg1"/>
                    </a:solidFill>
                  </a:rPr>
                  <a:t>Contents_Here</a:t>
                </a:r>
                <a:endParaRPr lang="ko-KR" altLang="en-US" sz="9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E0571749-B3A0-4672-BF54-7FD1C73DCAE5}"/>
                </a:ext>
              </a:extLst>
            </p:cNvPr>
            <p:cNvGrpSpPr/>
            <p:nvPr/>
          </p:nvGrpSpPr>
          <p:grpSpPr>
            <a:xfrm>
              <a:off x="4770102" y="3334948"/>
              <a:ext cx="5781459" cy="961407"/>
              <a:chOff x="4145035" y="3376042"/>
              <a:chExt cx="4032448" cy="961407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70BC805-84B3-462E-860C-949464B13C26}"/>
                  </a:ext>
                </a:extLst>
              </p:cNvPr>
              <p:cNvSpPr txBox="1"/>
              <p:nvPr/>
            </p:nvSpPr>
            <p:spPr>
              <a:xfrm>
                <a:off x="4150118" y="3592255"/>
                <a:ext cx="4027365" cy="7451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dirty="0">
                    <a:solidFill>
                      <a:schemeClr val="bg1"/>
                    </a:solidFill>
                  </a:rPr>
                  <a:t>Example Text : Get a modern PowerPoint  Presentation that is beautifully designed. I hope and I believe that this Template will your Time, Money and Reputation. Easy to change colors, photos..</a:t>
                </a:r>
                <a:endParaRPr lang="ko-KR" altLang="en-US" sz="9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9FDA5EA-62C9-43E6-A863-60D78B311E9D}"/>
                  </a:ext>
                </a:extLst>
              </p:cNvPr>
              <p:cNvSpPr txBox="1"/>
              <p:nvPr/>
            </p:nvSpPr>
            <p:spPr>
              <a:xfrm>
                <a:off x="4145035" y="3376042"/>
                <a:ext cx="1714550" cy="338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dirty="0">
                    <a:solidFill>
                      <a:schemeClr val="bg1"/>
                    </a:solidFill>
                  </a:rPr>
                  <a:t>Contents_Here</a:t>
                </a:r>
                <a:endParaRPr lang="ko-KR" altLang="en-US" sz="9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179C9267-31F6-435B-981C-0B59679E52E6}"/>
                </a:ext>
              </a:extLst>
            </p:cNvPr>
            <p:cNvGrpSpPr/>
            <p:nvPr/>
          </p:nvGrpSpPr>
          <p:grpSpPr>
            <a:xfrm>
              <a:off x="4770102" y="4421016"/>
              <a:ext cx="5781459" cy="961407"/>
              <a:chOff x="4150118" y="4472385"/>
              <a:chExt cx="4032448" cy="961407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0982FAE-708E-48FA-87EE-FF5D659C6EBC}"/>
                  </a:ext>
                </a:extLst>
              </p:cNvPr>
              <p:cNvSpPr txBox="1"/>
              <p:nvPr/>
            </p:nvSpPr>
            <p:spPr>
              <a:xfrm>
                <a:off x="4155201" y="4688598"/>
                <a:ext cx="4027365" cy="7451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dirty="0">
                    <a:solidFill>
                      <a:schemeClr val="bg1"/>
                    </a:solidFill>
                  </a:rPr>
                  <a:t>Example Text : Get a modern PowerPoint  Presentation that is beautifully designed. I hope and I believe that this Template will your Time, Money and Reputation. Easy to change colors, photos..</a:t>
                </a:r>
                <a:endParaRPr lang="ko-KR" altLang="en-US" sz="9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D6D2559-6565-4A03-866B-6A276F126644}"/>
                  </a:ext>
                </a:extLst>
              </p:cNvPr>
              <p:cNvSpPr txBox="1"/>
              <p:nvPr/>
            </p:nvSpPr>
            <p:spPr>
              <a:xfrm>
                <a:off x="4150118" y="4472385"/>
                <a:ext cx="1714550" cy="3387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dirty="0">
                    <a:solidFill>
                      <a:schemeClr val="bg1"/>
                    </a:solidFill>
                  </a:rPr>
                  <a:t>Contents_Here</a:t>
                </a:r>
                <a:endParaRPr lang="ko-KR" altLang="en-US" sz="900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31" name="Lágrima 30"/>
          <p:cNvSpPr/>
          <p:nvPr/>
        </p:nvSpPr>
        <p:spPr>
          <a:xfrm rot="10800000">
            <a:off x="188837" y="2215924"/>
            <a:ext cx="2759225" cy="2759225"/>
          </a:xfrm>
          <a:prstGeom prst="teardrop">
            <a:avLst/>
          </a:prstGeom>
          <a:solidFill>
            <a:srgbClr val="417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050"/>
          </a:p>
        </p:txBody>
      </p:sp>
      <p:sp>
        <p:nvSpPr>
          <p:cNvPr id="43" name="Rectangle 7">
            <a:extLst>
              <a:ext uri="{FF2B5EF4-FFF2-40B4-BE49-F238E27FC236}">
                <a16:creationId xmlns:a16="http://schemas.microsoft.com/office/drawing/2014/main" id="{37A45EB3-2D74-4ABE-A32D-3DBB3C3D0BF9}"/>
              </a:ext>
            </a:extLst>
          </p:cNvPr>
          <p:cNvSpPr/>
          <p:nvPr/>
        </p:nvSpPr>
        <p:spPr>
          <a:xfrm>
            <a:off x="3941046" y="3921275"/>
            <a:ext cx="4959051" cy="670403"/>
          </a:xfrm>
          <a:prstGeom prst="rect">
            <a:avLst/>
          </a:prstGeom>
          <a:solidFill>
            <a:srgbClr val="417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44" name="TextBox 19">
            <a:extLst>
              <a:ext uri="{FF2B5EF4-FFF2-40B4-BE49-F238E27FC236}">
                <a16:creationId xmlns:a16="http://schemas.microsoft.com/office/drawing/2014/main" id="{F0982FAE-708E-48FA-87EE-FF5D659C6EBC}"/>
              </a:ext>
            </a:extLst>
          </p:cNvPr>
          <p:cNvSpPr txBox="1"/>
          <p:nvPr/>
        </p:nvSpPr>
        <p:spPr>
          <a:xfrm>
            <a:off x="4464492" y="4113229"/>
            <a:ext cx="39349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bg1"/>
                </a:solidFill>
              </a:rPr>
              <a:t>Example Text : Get a modern PowerPoint  Presentation that is beautifully designed. I hope and I believe that this Template will your Time, Money and Reputation. Easy to change colors, photos..</a:t>
            </a:r>
            <a:endParaRPr lang="ko-KR" altLang="en-US" sz="900" dirty="0">
              <a:solidFill>
                <a:schemeClr val="bg1"/>
              </a:solidFill>
            </a:endParaRPr>
          </a:p>
        </p:txBody>
      </p:sp>
      <p:sp>
        <p:nvSpPr>
          <p:cNvPr id="45" name="TextBox 20">
            <a:extLst>
              <a:ext uri="{FF2B5EF4-FFF2-40B4-BE49-F238E27FC236}">
                <a16:creationId xmlns:a16="http://schemas.microsoft.com/office/drawing/2014/main" id="{8D6D2559-6565-4A03-866B-6A276F126644}"/>
              </a:ext>
            </a:extLst>
          </p:cNvPr>
          <p:cNvSpPr txBox="1"/>
          <p:nvPr/>
        </p:nvSpPr>
        <p:spPr>
          <a:xfrm>
            <a:off x="4459526" y="3965885"/>
            <a:ext cx="16752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bg1"/>
                </a:solidFill>
              </a:rPr>
              <a:t>Contents_Here</a:t>
            </a:r>
            <a:endParaRPr lang="ko-KR" altLang="en-US" sz="900" dirty="0">
              <a:solidFill>
                <a:schemeClr val="bg1"/>
              </a:solidFill>
            </a:endParaRPr>
          </a:p>
        </p:txBody>
      </p:sp>
      <p:sp>
        <p:nvSpPr>
          <p:cNvPr id="10" name="Freeform 5"/>
          <p:cNvSpPr>
            <a:spLocks noEditPoints="1"/>
          </p:cNvSpPr>
          <p:nvPr/>
        </p:nvSpPr>
        <p:spPr bwMode="auto">
          <a:xfrm>
            <a:off x="612593" y="2522470"/>
            <a:ext cx="1870075" cy="1844674"/>
          </a:xfrm>
          <a:custGeom>
            <a:avLst/>
            <a:gdLst>
              <a:gd name="T0" fmla="*/ 247 w 496"/>
              <a:gd name="T1" fmla="*/ 489 h 489"/>
              <a:gd name="T2" fmla="*/ 33 w 496"/>
              <a:gd name="T3" fmla="*/ 489 h 489"/>
              <a:gd name="T4" fmla="*/ 0 w 496"/>
              <a:gd name="T5" fmla="*/ 456 h 489"/>
              <a:gd name="T6" fmla="*/ 0 w 496"/>
              <a:gd name="T7" fmla="*/ 208 h 489"/>
              <a:gd name="T8" fmla="*/ 16 w 496"/>
              <a:gd name="T9" fmla="*/ 174 h 489"/>
              <a:gd name="T10" fmla="*/ 229 w 496"/>
              <a:gd name="T11" fmla="*/ 11 h 489"/>
              <a:gd name="T12" fmla="*/ 268 w 496"/>
              <a:gd name="T13" fmla="*/ 11 h 489"/>
              <a:gd name="T14" fmla="*/ 483 w 496"/>
              <a:gd name="T15" fmla="*/ 177 h 489"/>
              <a:gd name="T16" fmla="*/ 495 w 496"/>
              <a:gd name="T17" fmla="*/ 202 h 489"/>
              <a:gd name="T18" fmla="*/ 496 w 496"/>
              <a:gd name="T19" fmla="*/ 462 h 489"/>
              <a:gd name="T20" fmla="*/ 465 w 496"/>
              <a:gd name="T21" fmla="*/ 489 h 489"/>
              <a:gd name="T22" fmla="*/ 247 w 496"/>
              <a:gd name="T23" fmla="*/ 489 h 489"/>
              <a:gd name="T24" fmla="*/ 170 w 496"/>
              <a:gd name="T25" fmla="*/ 330 h 489"/>
              <a:gd name="T26" fmla="*/ 91 w 496"/>
              <a:gd name="T27" fmla="*/ 391 h 489"/>
              <a:gd name="T28" fmla="*/ 27 w 496"/>
              <a:gd name="T29" fmla="*/ 441 h 489"/>
              <a:gd name="T30" fmla="*/ 21 w 496"/>
              <a:gd name="T31" fmla="*/ 465 h 489"/>
              <a:gd name="T32" fmla="*/ 46 w 496"/>
              <a:gd name="T33" fmla="*/ 468 h 489"/>
              <a:gd name="T34" fmla="*/ 54 w 496"/>
              <a:gd name="T35" fmla="*/ 462 h 489"/>
              <a:gd name="T36" fmla="*/ 226 w 496"/>
              <a:gd name="T37" fmla="*/ 329 h 489"/>
              <a:gd name="T38" fmla="*/ 270 w 496"/>
              <a:gd name="T39" fmla="*/ 328 h 489"/>
              <a:gd name="T40" fmla="*/ 447 w 496"/>
              <a:gd name="T41" fmla="*/ 465 h 489"/>
              <a:gd name="T42" fmla="*/ 475 w 496"/>
              <a:gd name="T43" fmla="*/ 465 h 489"/>
              <a:gd name="T44" fmla="*/ 468 w 496"/>
              <a:gd name="T45" fmla="*/ 439 h 489"/>
              <a:gd name="T46" fmla="*/ 409 w 496"/>
              <a:gd name="T47" fmla="*/ 394 h 489"/>
              <a:gd name="T48" fmla="*/ 328 w 496"/>
              <a:gd name="T49" fmla="*/ 331 h 489"/>
              <a:gd name="T50" fmla="*/ 346 w 496"/>
              <a:gd name="T51" fmla="*/ 316 h 489"/>
              <a:gd name="T52" fmla="*/ 468 w 496"/>
              <a:gd name="T53" fmla="*/ 222 h 489"/>
              <a:gd name="T54" fmla="*/ 469 w 496"/>
              <a:gd name="T55" fmla="*/ 190 h 489"/>
              <a:gd name="T56" fmla="*/ 446 w 496"/>
              <a:gd name="T57" fmla="*/ 196 h 489"/>
              <a:gd name="T58" fmla="*/ 313 w 496"/>
              <a:gd name="T59" fmla="*/ 299 h 489"/>
              <a:gd name="T60" fmla="*/ 286 w 496"/>
              <a:gd name="T61" fmla="*/ 299 h 489"/>
              <a:gd name="T62" fmla="*/ 211 w 496"/>
              <a:gd name="T63" fmla="*/ 299 h 489"/>
              <a:gd name="T64" fmla="*/ 185 w 496"/>
              <a:gd name="T65" fmla="*/ 299 h 489"/>
              <a:gd name="T66" fmla="*/ 96 w 496"/>
              <a:gd name="T67" fmla="*/ 231 h 489"/>
              <a:gd name="T68" fmla="*/ 45 w 496"/>
              <a:gd name="T69" fmla="*/ 193 h 489"/>
              <a:gd name="T70" fmla="*/ 22 w 496"/>
              <a:gd name="T71" fmla="*/ 194 h 489"/>
              <a:gd name="T72" fmla="*/ 26 w 496"/>
              <a:gd name="T73" fmla="*/ 219 h 489"/>
              <a:gd name="T74" fmla="*/ 36 w 496"/>
              <a:gd name="T75" fmla="*/ 227 h 489"/>
              <a:gd name="T76" fmla="*/ 170 w 496"/>
              <a:gd name="T77" fmla="*/ 330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496" h="489">
                <a:moveTo>
                  <a:pt x="247" y="489"/>
                </a:moveTo>
                <a:cubicBezTo>
                  <a:pt x="176" y="489"/>
                  <a:pt x="105" y="489"/>
                  <a:pt x="33" y="489"/>
                </a:cubicBezTo>
                <a:cubicBezTo>
                  <a:pt x="7" y="489"/>
                  <a:pt x="0" y="482"/>
                  <a:pt x="0" y="456"/>
                </a:cubicBezTo>
                <a:cubicBezTo>
                  <a:pt x="0" y="374"/>
                  <a:pt x="0" y="291"/>
                  <a:pt x="0" y="208"/>
                </a:cubicBezTo>
                <a:cubicBezTo>
                  <a:pt x="0" y="194"/>
                  <a:pt x="4" y="183"/>
                  <a:pt x="16" y="174"/>
                </a:cubicBezTo>
                <a:cubicBezTo>
                  <a:pt x="87" y="120"/>
                  <a:pt x="158" y="66"/>
                  <a:pt x="229" y="11"/>
                </a:cubicBezTo>
                <a:cubicBezTo>
                  <a:pt x="242" y="0"/>
                  <a:pt x="255" y="1"/>
                  <a:pt x="268" y="11"/>
                </a:cubicBezTo>
                <a:cubicBezTo>
                  <a:pt x="340" y="67"/>
                  <a:pt x="412" y="121"/>
                  <a:pt x="483" y="177"/>
                </a:cubicBezTo>
                <a:cubicBezTo>
                  <a:pt x="490" y="183"/>
                  <a:pt x="495" y="194"/>
                  <a:pt x="495" y="202"/>
                </a:cubicBezTo>
                <a:cubicBezTo>
                  <a:pt x="496" y="289"/>
                  <a:pt x="496" y="376"/>
                  <a:pt x="496" y="462"/>
                </a:cubicBezTo>
                <a:cubicBezTo>
                  <a:pt x="496" y="483"/>
                  <a:pt x="488" y="489"/>
                  <a:pt x="465" y="489"/>
                </a:cubicBezTo>
                <a:cubicBezTo>
                  <a:pt x="393" y="489"/>
                  <a:pt x="320" y="489"/>
                  <a:pt x="247" y="489"/>
                </a:cubicBezTo>
                <a:close/>
                <a:moveTo>
                  <a:pt x="170" y="330"/>
                </a:moveTo>
                <a:cubicBezTo>
                  <a:pt x="142" y="352"/>
                  <a:pt x="116" y="371"/>
                  <a:pt x="91" y="391"/>
                </a:cubicBezTo>
                <a:cubicBezTo>
                  <a:pt x="70" y="407"/>
                  <a:pt x="47" y="423"/>
                  <a:pt x="27" y="441"/>
                </a:cubicBezTo>
                <a:cubicBezTo>
                  <a:pt x="22" y="446"/>
                  <a:pt x="23" y="457"/>
                  <a:pt x="21" y="465"/>
                </a:cubicBezTo>
                <a:cubicBezTo>
                  <a:pt x="29" y="466"/>
                  <a:pt x="38" y="468"/>
                  <a:pt x="46" y="468"/>
                </a:cubicBezTo>
                <a:cubicBezTo>
                  <a:pt x="49" y="468"/>
                  <a:pt x="51" y="464"/>
                  <a:pt x="54" y="462"/>
                </a:cubicBezTo>
                <a:cubicBezTo>
                  <a:pt x="112" y="418"/>
                  <a:pt x="170" y="374"/>
                  <a:pt x="226" y="329"/>
                </a:cubicBezTo>
                <a:cubicBezTo>
                  <a:pt x="243" y="315"/>
                  <a:pt x="253" y="315"/>
                  <a:pt x="270" y="328"/>
                </a:cubicBezTo>
                <a:cubicBezTo>
                  <a:pt x="328" y="375"/>
                  <a:pt x="388" y="420"/>
                  <a:pt x="447" y="465"/>
                </a:cubicBezTo>
                <a:cubicBezTo>
                  <a:pt x="456" y="473"/>
                  <a:pt x="466" y="476"/>
                  <a:pt x="475" y="465"/>
                </a:cubicBezTo>
                <a:cubicBezTo>
                  <a:pt x="484" y="454"/>
                  <a:pt x="477" y="446"/>
                  <a:pt x="468" y="439"/>
                </a:cubicBezTo>
                <a:cubicBezTo>
                  <a:pt x="448" y="423"/>
                  <a:pt x="429" y="409"/>
                  <a:pt x="409" y="394"/>
                </a:cubicBezTo>
                <a:cubicBezTo>
                  <a:pt x="383" y="373"/>
                  <a:pt x="356" y="352"/>
                  <a:pt x="328" y="331"/>
                </a:cubicBezTo>
                <a:cubicBezTo>
                  <a:pt x="335" y="325"/>
                  <a:pt x="340" y="320"/>
                  <a:pt x="346" y="316"/>
                </a:cubicBezTo>
                <a:cubicBezTo>
                  <a:pt x="387" y="284"/>
                  <a:pt x="427" y="253"/>
                  <a:pt x="468" y="222"/>
                </a:cubicBezTo>
                <a:cubicBezTo>
                  <a:pt x="482" y="210"/>
                  <a:pt x="483" y="194"/>
                  <a:pt x="469" y="190"/>
                </a:cubicBezTo>
                <a:cubicBezTo>
                  <a:pt x="463" y="188"/>
                  <a:pt x="452" y="192"/>
                  <a:pt x="446" y="196"/>
                </a:cubicBezTo>
                <a:cubicBezTo>
                  <a:pt x="401" y="230"/>
                  <a:pt x="357" y="264"/>
                  <a:pt x="313" y="299"/>
                </a:cubicBezTo>
                <a:cubicBezTo>
                  <a:pt x="303" y="307"/>
                  <a:pt x="296" y="307"/>
                  <a:pt x="286" y="299"/>
                </a:cubicBezTo>
                <a:cubicBezTo>
                  <a:pt x="252" y="273"/>
                  <a:pt x="243" y="273"/>
                  <a:pt x="211" y="299"/>
                </a:cubicBezTo>
                <a:cubicBezTo>
                  <a:pt x="201" y="307"/>
                  <a:pt x="194" y="307"/>
                  <a:pt x="185" y="299"/>
                </a:cubicBezTo>
                <a:cubicBezTo>
                  <a:pt x="156" y="276"/>
                  <a:pt x="126" y="254"/>
                  <a:pt x="96" y="231"/>
                </a:cubicBezTo>
                <a:cubicBezTo>
                  <a:pt x="79" y="218"/>
                  <a:pt x="63" y="204"/>
                  <a:pt x="45" y="193"/>
                </a:cubicBezTo>
                <a:cubicBezTo>
                  <a:pt x="40" y="189"/>
                  <a:pt x="30" y="193"/>
                  <a:pt x="22" y="194"/>
                </a:cubicBezTo>
                <a:cubicBezTo>
                  <a:pt x="23" y="202"/>
                  <a:pt x="23" y="211"/>
                  <a:pt x="26" y="219"/>
                </a:cubicBezTo>
                <a:cubicBezTo>
                  <a:pt x="27" y="222"/>
                  <a:pt x="33" y="224"/>
                  <a:pt x="36" y="227"/>
                </a:cubicBezTo>
                <a:cubicBezTo>
                  <a:pt x="80" y="261"/>
                  <a:pt x="124" y="295"/>
                  <a:pt x="170" y="3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142" name="Grupo 141"/>
          <p:cNvGrpSpPr/>
          <p:nvPr/>
        </p:nvGrpSpPr>
        <p:grpSpPr>
          <a:xfrm>
            <a:off x="0" y="4975950"/>
            <a:ext cx="9143994" cy="185057"/>
            <a:chOff x="0" y="4975950"/>
            <a:chExt cx="9143994" cy="185057"/>
          </a:xfrm>
        </p:grpSpPr>
        <p:sp>
          <p:nvSpPr>
            <p:cNvPr id="143" name="Rectángulo 142"/>
            <p:cNvSpPr/>
            <p:nvPr/>
          </p:nvSpPr>
          <p:spPr>
            <a:xfrm>
              <a:off x="0" y="4975950"/>
              <a:ext cx="4648200" cy="18505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44" name="Rectángulo 143"/>
            <p:cNvSpPr/>
            <p:nvPr/>
          </p:nvSpPr>
          <p:spPr>
            <a:xfrm>
              <a:off x="4648200" y="5071436"/>
              <a:ext cx="4495794" cy="89570"/>
            </a:xfrm>
            <a:prstGeom prst="rect">
              <a:avLst/>
            </a:prstGeom>
            <a:solidFill>
              <a:srgbClr val="EB5F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145" name="Grupo 144"/>
          <p:cNvGrpSpPr/>
          <p:nvPr/>
        </p:nvGrpSpPr>
        <p:grpSpPr>
          <a:xfrm>
            <a:off x="-14748" y="782508"/>
            <a:ext cx="9159629" cy="95242"/>
            <a:chOff x="-8736" y="698587"/>
            <a:chExt cx="9159629" cy="95242"/>
          </a:xfrm>
        </p:grpSpPr>
        <p:grpSp>
          <p:nvGrpSpPr>
            <p:cNvPr id="146" name="Grupo 145"/>
            <p:cNvGrpSpPr/>
            <p:nvPr/>
          </p:nvGrpSpPr>
          <p:grpSpPr>
            <a:xfrm>
              <a:off x="2595251" y="700970"/>
              <a:ext cx="3989540" cy="92859"/>
              <a:chOff x="-9444381" y="904537"/>
              <a:chExt cx="6123830" cy="222135"/>
            </a:xfrm>
          </p:grpSpPr>
          <p:sp>
            <p:nvSpPr>
              <p:cNvPr id="155" name="Freeform 5"/>
              <p:cNvSpPr>
                <a:spLocks/>
              </p:cNvSpPr>
              <p:nvPr/>
            </p:nvSpPr>
            <p:spPr bwMode="auto">
              <a:xfrm rot="16200000">
                <a:off x="-5207817" y="668311"/>
                <a:ext cx="222134" cy="694586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56" name="Freeform 5"/>
              <p:cNvSpPr>
                <a:spLocks/>
              </p:cNvSpPr>
              <p:nvPr/>
            </p:nvSpPr>
            <p:spPr bwMode="auto">
              <a:xfrm rot="16200000">
                <a:off x="-3778911" y="668311"/>
                <a:ext cx="222134" cy="694586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57" name="Freeform 5"/>
              <p:cNvSpPr>
                <a:spLocks/>
              </p:cNvSpPr>
              <p:nvPr/>
            </p:nvSpPr>
            <p:spPr bwMode="auto">
              <a:xfrm rot="16200000">
                <a:off x="-7833442" y="668312"/>
                <a:ext cx="222134" cy="694586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58" name="Freeform 5"/>
              <p:cNvSpPr>
                <a:spLocks/>
              </p:cNvSpPr>
              <p:nvPr/>
            </p:nvSpPr>
            <p:spPr bwMode="auto">
              <a:xfrm rot="16200000">
                <a:off x="-6534274" y="668312"/>
                <a:ext cx="222134" cy="694586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59" name="Freeform 5"/>
              <p:cNvSpPr>
                <a:spLocks/>
              </p:cNvSpPr>
              <p:nvPr/>
            </p:nvSpPr>
            <p:spPr bwMode="auto">
              <a:xfrm rot="16200000">
                <a:off x="-9208155" y="668312"/>
                <a:ext cx="222134" cy="694586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grpSp>
          <p:nvGrpSpPr>
            <p:cNvPr id="147" name="Grupo 146"/>
            <p:cNvGrpSpPr/>
            <p:nvPr/>
          </p:nvGrpSpPr>
          <p:grpSpPr>
            <a:xfrm>
              <a:off x="-8736" y="698587"/>
              <a:ext cx="2163043" cy="92859"/>
              <a:chOff x="-30508" y="698587"/>
              <a:chExt cx="2163043" cy="92859"/>
            </a:xfrm>
          </p:grpSpPr>
          <p:sp>
            <p:nvSpPr>
              <p:cNvPr id="152" name="Freeform 5"/>
              <p:cNvSpPr>
                <a:spLocks/>
              </p:cNvSpPr>
              <p:nvPr/>
            </p:nvSpPr>
            <p:spPr bwMode="auto">
              <a:xfrm rot="16200000">
                <a:off x="1859852" y="518763"/>
                <a:ext cx="92859" cy="452507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53" name="Freeform 5"/>
              <p:cNvSpPr>
                <a:spLocks/>
              </p:cNvSpPr>
              <p:nvPr/>
            </p:nvSpPr>
            <p:spPr bwMode="auto">
              <a:xfrm rot="16200000">
                <a:off x="149316" y="518763"/>
                <a:ext cx="92859" cy="452507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54" name="Freeform 5"/>
              <p:cNvSpPr>
                <a:spLocks/>
              </p:cNvSpPr>
              <p:nvPr/>
            </p:nvSpPr>
            <p:spPr bwMode="auto">
              <a:xfrm rot="16200000">
                <a:off x="995695" y="518763"/>
                <a:ext cx="92859" cy="452507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grpSp>
          <p:nvGrpSpPr>
            <p:cNvPr id="148" name="Grupo 147"/>
            <p:cNvGrpSpPr/>
            <p:nvPr/>
          </p:nvGrpSpPr>
          <p:grpSpPr>
            <a:xfrm>
              <a:off x="6987850" y="698587"/>
              <a:ext cx="2163043" cy="92859"/>
              <a:chOff x="-30508" y="698587"/>
              <a:chExt cx="2163043" cy="92859"/>
            </a:xfrm>
          </p:grpSpPr>
          <p:sp>
            <p:nvSpPr>
              <p:cNvPr id="149" name="Freeform 5"/>
              <p:cNvSpPr>
                <a:spLocks/>
              </p:cNvSpPr>
              <p:nvPr/>
            </p:nvSpPr>
            <p:spPr bwMode="auto">
              <a:xfrm rot="16200000">
                <a:off x="1859852" y="518763"/>
                <a:ext cx="92859" cy="452507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50" name="Freeform 5"/>
              <p:cNvSpPr>
                <a:spLocks/>
              </p:cNvSpPr>
              <p:nvPr/>
            </p:nvSpPr>
            <p:spPr bwMode="auto">
              <a:xfrm rot="16200000">
                <a:off x="149316" y="518763"/>
                <a:ext cx="92859" cy="452507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51" name="Freeform 5"/>
              <p:cNvSpPr>
                <a:spLocks/>
              </p:cNvSpPr>
              <p:nvPr/>
            </p:nvSpPr>
            <p:spPr bwMode="auto">
              <a:xfrm rot="16200000">
                <a:off x="995695" y="518763"/>
                <a:ext cx="92859" cy="452507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948048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8251" y="74817"/>
            <a:ext cx="8679898" cy="543185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>
                <a:solidFill>
                  <a:srgbClr val="EB5F55"/>
                </a:solidFill>
              </a:rPr>
              <a:t>Infographic Style</a:t>
            </a:r>
          </a:p>
        </p:txBody>
      </p:sp>
      <p:grpSp>
        <p:nvGrpSpPr>
          <p:cNvPr id="14" name="그룹 42">
            <a:extLst>
              <a:ext uri="{FF2B5EF4-FFF2-40B4-BE49-F238E27FC236}">
                <a16:creationId xmlns:a16="http://schemas.microsoft.com/office/drawing/2014/main" id="{2C0CF28E-A92D-4C71-9DF7-129896AA60C4}"/>
              </a:ext>
            </a:extLst>
          </p:cNvPr>
          <p:cNvGrpSpPr/>
          <p:nvPr/>
        </p:nvGrpSpPr>
        <p:grpSpPr>
          <a:xfrm>
            <a:off x="684382" y="3860176"/>
            <a:ext cx="3172805" cy="731766"/>
            <a:chOff x="2279575" y="5092585"/>
            <a:chExt cx="4230407" cy="97568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0619971-F93D-4BB4-B086-170D002A478C}"/>
                </a:ext>
              </a:extLst>
            </p:cNvPr>
            <p:cNvSpPr txBox="1"/>
            <p:nvPr/>
          </p:nvSpPr>
          <p:spPr>
            <a:xfrm>
              <a:off x="2279575" y="5092585"/>
              <a:ext cx="4230407" cy="338554"/>
            </a:xfrm>
            <a:prstGeom prst="rect">
              <a:avLst/>
            </a:prstGeom>
            <a:solidFill>
              <a:srgbClr val="EB5F55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05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D87B1F6-F3BB-425E-9263-8698F7FFC78B}"/>
                </a:ext>
              </a:extLst>
            </p:cNvPr>
            <p:cNvSpPr txBox="1"/>
            <p:nvPr/>
          </p:nvSpPr>
          <p:spPr>
            <a:xfrm>
              <a:off x="2279575" y="5391164"/>
              <a:ext cx="4230407" cy="677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7" name="그룹 41">
            <a:extLst>
              <a:ext uri="{FF2B5EF4-FFF2-40B4-BE49-F238E27FC236}">
                <a16:creationId xmlns:a16="http://schemas.microsoft.com/office/drawing/2014/main" id="{0B5233BA-FAB0-41CF-A667-6F09D5EBAFDB}"/>
              </a:ext>
            </a:extLst>
          </p:cNvPr>
          <p:cNvGrpSpPr/>
          <p:nvPr/>
        </p:nvGrpSpPr>
        <p:grpSpPr>
          <a:xfrm>
            <a:off x="5274079" y="3860176"/>
            <a:ext cx="3172805" cy="731766"/>
            <a:chOff x="7032103" y="5083387"/>
            <a:chExt cx="4230407" cy="97568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1AC6541-FDE5-446F-8A43-414DCD409792}"/>
                </a:ext>
              </a:extLst>
            </p:cNvPr>
            <p:cNvSpPr txBox="1"/>
            <p:nvPr/>
          </p:nvSpPr>
          <p:spPr>
            <a:xfrm>
              <a:off x="7032103" y="5083387"/>
              <a:ext cx="4230407" cy="338554"/>
            </a:xfrm>
            <a:prstGeom prst="rect">
              <a:avLst/>
            </a:prstGeom>
            <a:solidFill>
              <a:srgbClr val="EB5F55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05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05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01E03C8-8079-4615-BAE7-3EFA7924B2E2}"/>
                </a:ext>
              </a:extLst>
            </p:cNvPr>
            <p:cNvSpPr txBox="1"/>
            <p:nvPr/>
          </p:nvSpPr>
          <p:spPr>
            <a:xfrm>
              <a:off x="7032103" y="5381966"/>
              <a:ext cx="4230407" cy="677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AE69B8F-C80D-4F19-A07A-2888724D62B8}"/>
              </a:ext>
            </a:extLst>
          </p:cNvPr>
          <p:cNvGrpSpPr/>
          <p:nvPr/>
        </p:nvGrpSpPr>
        <p:grpSpPr>
          <a:xfrm>
            <a:off x="872764" y="876567"/>
            <a:ext cx="1972394" cy="2762010"/>
            <a:chOff x="593073" y="1033157"/>
            <a:chExt cx="2629858" cy="368268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1C44352-FB18-4C49-89AD-6EB9C7C245A4}"/>
                </a:ext>
              </a:extLst>
            </p:cNvPr>
            <p:cNvSpPr txBox="1"/>
            <p:nvPr/>
          </p:nvSpPr>
          <p:spPr>
            <a:xfrm>
              <a:off x="758628" y="1033157"/>
              <a:ext cx="590799" cy="738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000" b="1" dirty="0">
                  <a:solidFill>
                    <a:srgbClr val="41719C"/>
                  </a:solidFill>
                  <a:cs typeface="Arial" pitchFamily="34" charset="0"/>
                </a:rPr>
                <a:t>Q</a:t>
              </a:r>
              <a:endParaRPr lang="ko-KR" altLang="en-US" sz="3000" b="1" dirty="0">
                <a:solidFill>
                  <a:srgbClr val="41719C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38EA1F6-FAD9-4072-8B4E-73908B8C645D}"/>
                </a:ext>
              </a:extLst>
            </p:cNvPr>
            <p:cNvSpPr txBox="1"/>
            <p:nvPr/>
          </p:nvSpPr>
          <p:spPr>
            <a:xfrm>
              <a:off x="758628" y="2977633"/>
              <a:ext cx="590799" cy="738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000" b="1" dirty="0">
                  <a:solidFill>
                    <a:srgbClr val="41719C"/>
                  </a:solidFill>
                  <a:cs typeface="Arial" pitchFamily="34" charset="0"/>
                </a:rPr>
                <a:t>A</a:t>
              </a:r>
              <a:endParaRPr lang="ko-KR" altLang="en-US" sz="3000" b="1" dirty="0">
                <a:solidFill>
                  <a:srgbClr val="41719C"/>
                </a:solidFill>
                <a:cs typeface="Arial" pitchFamily="34" charset="0"/>
              </a:endParaRP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FAE9AFDE-AD61-4FE7-95F4-78D9F9DE0DC9}"/>
                </a:ext>
              </a:extLst>
            </p:cNvPr>
            <p:cNvGrpSpPr/>
            <p:nvPr/>
          </p:nvGrpSpPr>
          <p:grpSpPr>
            <a:xfrm>
              <a:off x="593073" y="1835556"/>
              <a:ext cx="2629858" cy="927040"/>
              <a:chOff x="6372200" y="1720413"/>
              <a:chExt cx="2160240" cy="927040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2109234-C10A-42C1-AAC2-9F2F6661CB58}"/>
                  </a:ext>
                </a:extLst>
              </p:cNvPr>
              <p:cNvSpPr txBox="1"/>
              <p:nvPr/>
            </p:nvSpPr>
            <p:spPr>
              <a:xfrm>
                <a:off x="6372201" y="1970345"/>
                <a:ext cx="2160239" cy="677108"/>
              </a:xfrm>
              <a:prstGeom prst="rect">
                <a:avLst/>
              </a:prstGeom>
              <a:noFill/>
            </p:spPr>
            <p:txBody>
              <a:bodyPr wrap="square" lIns="81000" rIns="81000" rtlCol="0">
                <a:spAutoFit/>
              </a:bodyPr>
              <a:lstStyle/>
              <a:p>
                <a:r>
                  <a:rPr lang="en-US" altLang="ko-KR" sz="9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en-US" altLang="ko-KR" sz="9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694C65C-2BC9-4301-91A5-901CE546CBF9}"/>
                  </a:ext>
                </a:extLst>
              </p:cNvPr>
              <p:cNvSpPr txBox="1"/>
              <p:nvPr/>
            </p:nvSpPr>
            <p:spPr>
              <a:xfrm>
                <a:off x="6372200" y="1720413"/>
                <a:ext cx="2160239" cy="307776"/>
              </a:xfrm>
              <a:prstGeom prst="rect">
                <a:avLst/>
              </a:prstGeom>
              <a:noFill/>
            </p:spPr>
            <p:txBody>
              <a:bodyPr wrap="square" lIns="81000" rIns="81000" rtlCol="0">
                <a:spAutoFit/>
              </a:bodyPr>
              <a:lstStyle/>
              <a:p>
                <a:r>
                  <a:rPr lang="en-US" altLang="ko-KR" sz="9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Contents Title</a:t>
                </a:r>
                <a:endParaRPr lang="ko-KR" altLang="en-US" sz="900" b="1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2A60EC4-4E1F-4078-BE71-68B3461B190A}"/>
                </a:ext>
              </a:extLst>
            </p:cNvPr>
            <p:cNvGrpSpPr/>
            <p:nvPr/>
          </p:nvGrpSpPr>
          <p:grpSpPr>
            <a:xfrm>
              <a:off x="593073" y="3788797"/>
              <a:ext cx="2629858" cy="927040"/>
              <a:chOff x="6372200" y="1720413"/>
              <a:chExt cx="2160240" cy="927040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3DDA02B-9702-4B20-8E72-C41633F87BC3}"/>
                  </a:ext>
                </a:extLst>
              </p:cNvPr>
              <p:cNvSpPr txBox="1"/>
              <p:nvPr/>
            </p:nvSpPr>
            <p:spPr>
              <a:xfrm>
                <a:off x="6372201" y="1970345"/>
                <a:ext cx="2160239" cy="677108"/>
              </a:xfrm>
              <a:prstGeom prst="rect">
                <a:avLst/>
              </a:prstGeom>
              <a:noFill/>
            </p:spPr>
            <p:txBody>
              <a:bodyPr wrap="square" lIns="81000" rIns="81000" rtlCol="0">
                <a:spAutoFit/>
              </a:bodyPr>
              <a:lstStyle/>
              <a:p>
                <a:r>
                  <a:rPr lang="en-US" altLang="ko-KR" sz="9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en-US" altLang="ko-KR" sz="9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D09FC61-6DC0-46B2-8A15-558EAEC6BF8D}"/>
                  </a:ext>
                </a:extLst>
              </p:cNvPr>
              <p:cNvSpPr txBox="1"/>
              <p:nvPr/>
            </p:nvSpPr>
            <p:spPr>
              <a:xfrm>
                <a:off x="6372200" y="1720413"/>
                <a:ext cx="2160239" cy="307776"/>
              </a:xfrm>
              <a:prstGeom prst="rect">
                <a:avLst/>
              </a:prstGeom>
              <a:noFill/>
            </p:spPr>
            <p:txBody>
              <a:bodyPr wrap="square" lIns="81000" rIns="81000" rtlCol="0">
                <a:spAutoFit/>
              </a:bodyPr>
              <a:lstStyle/>
              <a:p>
                <a:r>
                  <a:rPr lang="en-US" altLang="ko-KR" sz="9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Contents Title</a:t>
                </a:r>
                <a:endParaRPr lang="ko-KR" altLang="en-US" sz="900" b="1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A82CCCC-99E3-49B0-AB67-B7D4859A5891}"/>
              </a:ext>
            </a:extLst>
          </p:cNvPr>
          <p:cNvGrpSpPr/>
          <p:nvPr/>
        </p:nvGrpSpPr>
        <p:grpSpPr>
          <a:xfrm>
            <a:off x="6297620" y="876567"/>
            <a:ext cx="1972394" cy="2762010"/>
            <a:chOff x="8969073" y="2328740"/>
            <a:chExt cx="2629858" cy="368268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C471B11-714F-4AC8-86FB-015D0649E0F9}"/>
                </a:ext>
              </a:extLst>
            </p:cNvPr>
            <p:cNvSpPr txBox="1"/>
            <p:nvPr/>
          </p:nvSpPr>
          <p:spPr>
            <a:xfrm>
              <a:off x="10815238" y="2328740"/>
              <a:ext cx="590799" cy="738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3000" b="1" dirty="0">
                  <a:solidFill>
                    <a:srgbClr val="41719C"/>
                  </a:solidFill>
                  <a:cs typeface="Arial" pitchFamily="34" charset="0"/>
                </a:rPr>
                <a:t>Q</a:t>
              </a:r>
              <a:endParaRPr lang="ko-KR" altLang="en-US" sz="3000" b="1" dirty="0">
                <a:solidFill>
                  <a:srgbClr val="41719C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23653F4-ED18-4965-AB10-706C9E931909}"/>
                </a:ext>
              </a:extLst>
            </p:cNvPr>
            <p:cNvSpPr txBox="1"/>
            <p:nvPr/>
          </p:nvSpPr>
          <p:spPr>
            <a:xfrm>
              <a:off x="10815238" y="4273216"/>
              <a:ext cx="590799" cy="738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3000" b="1" dirty="0">
                  <a:solidFill>
                    <a:srgbClr val="41719C"/>
                  </a:solidFill>
                  <a:cs typeface="Arial" pitchFamily="34" charset="0"/>
                </a:rPr>
                <a:t>A</a:t>
              </a:r>
              <a:endParaRPr lang="ko-KR" altLang="en-US" sz="3000" b="1" dirty="0">
                <a:solidFill>
                  <a:srgbClr val="41719C"/>
                </a:solidFill>
                <a:cs typeface="Arial" pitchFamily="34" charset="0"/>
              </a:endParaRPr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9DED5344-D776-4CF0-ADBD-40691E2E3436}"/>
                </a:ext>
              </a:extLst>
            </p:cNvPr>
            <p:cNvGrpSpPr/>
            <p:nvPr/>
          </p:nvGrpSpPr>
          <p:grpSpPr>
            <a:xfrm>
              <a:off x="8969073" y="3131138"/>
              <a:ext cx="2629858" cy="927040"/>
              <a:chOff x="6372200" y="1720413"/>
              <a:chExt cx="2160240" cy="927040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5AF7761-1414-4588-91B6-5A3673277176}"/>
                  </a:ext>
                </a:extLst>
              </p:cNvPr>
              <p:cNvSpPr txBox="1"/>
              <p:nvPr/>
            </p:nvSpPr>
            <p:spPr>
              <a:xfrm>
                <a:off x="6372201" y="1970345"/>
                <a:ext cx="2160239" cy="677108"/>
              </a:xfrm>
              <a:prstGeom prst="rect">
                <a:avLst/>
              </a:prstGeom>
              <a:noFill/>
            </p:spPr>
            <p:txBody>
              <a:bodyPr wrap="square" lIns="81000" rIns="81000" rtlCol="0">
                <a:spAutoFit/>
              </a:bodyPr>
              <a:lstStyle/>
              <a:p>
                <a:pPr algn="r"/>
                <a:r>
                  <a:rPr lang="en-US" altLang="ko-KR" sz="9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en-US" altLang="ko-KR" sz="9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748BA46-AF2A-4634-81AF-1788E246D0CE}"/>
                  </a:ext>
                </a:extLst>
              </p:cNvPr>
              <p:cNvSpPr txBox="1"/>
              <p:nvPr/>
            </p:nvSpPr>
            <p:spPr>
              <a:xfrm>
                <a:off x="6372200" y="1720413"/>
                <a:ext cx="2160239" cy="338555"/>
              </a:xfrm>
              <a:prstGeom prst="rect">
                <a:avLst/>
              </a:prstGeom>
              <a:noFill/>
            </p:spPr>
            <p:txBody>
              <a:bodyPr wrap="square" lIns="81000" rIns="81000" rtlCol="0">
                <a:spAutoFit/>
              </a:bodyPr>
              <a:lstStyle/>
              <a:p>
                <a:pPr algn="r"/>
                <a:r>
                  <a:rPr lang="en-US" altLang="ko-KR" sz="105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Contents Title</a:t>
                </a:r>
                <a:endParaRPr lang="ko-KR" altLang="en-US" sz="1050" b="1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177DDC2C-D2A3-4DAB-B017-C193B1ACFF0F}"/>
                </a:ext>
              </a:extLst>
            </p:cNvPr>
            <p:cNvGrpSpPr/>
            <p:nvPr/>
          </p:nvGrpSpPr>
          <p:grpSpPr>
            <a:xfrm>
              <a:off x="8969073" y="5084380"/>
              <a:ext cx="2629858" cy="927040"/>
              <a:chOff x="6372200" y="1720413"/>
              <a:chExt cx="2160240" cy="927040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82D8594-B2A0-4608-BAB9-D0D6CF604E5F}"/>
                  </a:ext>
                </a:extLst>
              </p:cNvPr>
              <p:cNvSpPr txBox="1"/>
              <p:nvPr/>
            </p:nvSpPr>
            <p:spPr>
              <a:xfrm>
                <a:off x="6372201" y="1970345"/>
                <a:ext cx="2160239" cy="677108"/>
              </a:xfrm>
              <a:prstGeom prst="rect">
                <a:avLst/>
              </a:prstGeom>
              <a:noFill/>
            </p:spPr>
            <p:txBody>
              <a:bodyPr wrap="square" lIns="81000" rIns="81000" rtlCol="0">
                <a:spAutoFit/>
              </a:bodyPr>
              <a:lstStyle/>
              <a:p>
                <a:pPr algn="r"/>
                <a:r>
                  <a:rPr lang="en-US" altLang="ko-KR" sz="9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en-US" altLang="ko-KR" sz="9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54488EBF-5D29-4AFE-B882-4B7E6C435496}"/>
                  </a:ext>
                </a:extLst>
              </p:cNvPr>
              <p:cNvSpPr txBox="1"/>
              <p:nvPr/>
            </p:nvSpPr>
            <p:spPr>
              <a:xfrm>
                <a:off x="6372200" y="1720413"/>
                <a:ext cx="2160239" cy="338555"/>
              </a:xfrm>
              <a:prstGeom prst="rect">
                <a:avLst/>
              </a:prstGeom>
              <a:noFill/>
            </p:spPr>
            <p:txBody>
              <a:bodyPr wrap="square" lIns="81000" rIns="81000" rtlCol="0">
                <a:spAutoFit/>
              </a:bodyPr>
              <a:lstStyle/>
              <a:p>
                <a:pPr algn="r"/>
                <a:r>
                  <a:rPr lang="en-US" altLang="ko-KR" sz="105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Contents Title</a:t>
                </a:r>
                <a:endParaRPr lang="ko-KR" altLang="en-US" sz="1050" b="1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</p:grpSp>
      <p:sp>
        <p:nvSpPr>
          <p:cNvPr id="6" name="Freeform 5"/>
          <p:cNvSpPr>
            <a:spLocks/>
          </p:cNvSpPr>
          <p:nvPr/>
        </p:nvSpPr>
        <p:spPr bwMode="auto">
          <a:xfrm>
            <a:off x="3497263" y="2181225"/>
            <a:ext cx="428625" cy="11112"/>
          </a:xfrm>
          <a:custGeom>
            <a:avLst/>
            <a:gdLst>
              <a:gd name="T0" fmla="*/ 10 w 114"/>
              <a:gd name="T1" fmla="*/ 0 h 3"/>
              <a:gd name="T2" fmla="*/ 114 w 114"/>
              <a:gd name="T3" fmla="*/ 0 h 3"/>
              <a:gd name="T4" fmla="*/ 5 w 114"/>
              <a:gd name="T5" fmla="*/ 0 h 3"/>
              <a:gd name="T6" fmla="*/ 0 w 114"/>
              <a:gd name="T7" fmla="*/ 3 h 3"/>
              <a:gd name="T8" fmla="*/ 10 w 114"/>
              <a:gd name="T9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4" h="3">
                <a:moveTo>
                  <a:pt x="10" y="0"/>
                </a:moveTo>
                <a:cubicBezTo>
                  <a:pt x="45" y="0"/>
                  <a:pt x="79" y="0"/>
                  <a:pt x="114" y="0"/>
                </a:cubicBezTo>
                <a:cubicBezTo>
                  <a:pt x="77" y="0"/>
                  <a:pt x="41" y="0"/>
                  <a:pt x="5" y="0"/>
                </a:cubicBezTo>
                <a:cubicBezTo>
                  <a:pt x="2" y="0"/>
                  <a:pt x="1" y="1"/>
                  <a:pt x="0" y="3"/>
                </a:cubicBezTo>
                <a:cubicBezTo>
                  <a:pt x="1" y="0"/>
                  <a:pt x="4" y="0"/>
                  <a:pt x="10" y="0"/>
                </a:cubicBezTo>
                <a:close/>
              </a:path>
            </a:pathLst>
          </a:custGeom>
          <a:solidFill>
            <a:srgbClr val="4171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" name="Freeform 6"/>
          <p:cNvSpPr>
            <a:spLocks noEditPoints="1"/>
          </p:cNvSpPr>
          <p:nvPr/>
        </p:nvSpPr>
        <p:spPr bwMode="auto">
          <a:xfrm>
            <a:off x="3019426" y="885826"/>
            <a:ext cx="2949574" cy="2760662"/>
          </a:xfrm>
          <a:custGeom>
            <a:avLst/>
            <a:gdLst>
              <a:gd name="T0" fmla="*/ 686 w 784"/>
              <a:gd name="T1" fmla="*/ 444 h 733"/>
              <a:gd name="T2" fmla="*/ 642 w 784"/>
              <a:gd name="T3" fmla="*/ 510 h 733"/>
              <a:gd name="T4" fmla="*/ 511 w 784"/>
              <a:gd name="T5" fmla="*/ 422 h 733"/>
              <a:gd name="T6" fmla="*/ 687 w 784"/>
              <a:gd name="T7" fmla="*/ 398 h 733"/>
              <a:gd name="T8" fmla="*/ 488 w 784"/>
              <a:gd name="T9" fmla="*/ 124 h 733"/>
              <a:gd name="T10" fmla="*/ 209 w 784"/>
              <a:gd name="T11" fmla="*/ 82 h 733"/>
              <a:gd name="T12" fmla="*/ 222 w 784"/>
              <a:gd name="T13" fmla="*/ 1 h 733"/>
              <a:gd name="T14" fmla="*/ 4 w 784"/>
              <a:gd name="T15" fmla="*/ 87 h 733"/>
              <a:gd name="T16" fmla="*/ 109 w 784"/>
              <a:gd name="T17" fmla="*/ 284 h 733"/>
              <a:gd name="T18" fmla="*/ 142 w 784"/>
              <a:gd name="T19" fmla="*/ 223 h 733"/>
              <a:gd name="T20" fmla="*/ 276 w 784"/>
              <a:gd name="T21" fmla="*/ 311 h 733"/>
              <a:gd name="T22" fmla="*/ 100 w 784"/>
              <a:gd name="T23" fmla="*/ 335 h 733"/>
              <a:gd name="T24" fmla="*/ 113 w 784"/>
              <a:gd name="T25" fmla="*/ 608 h 733"/>
              <a:gd name="T26" fmla="*/ 486 w 784"/>
              <a:gd name="T27" fmla="*/ 609 h 733"/>
              <a:gd name="T28" fmla="*/ 572 w 784"/>
              <a:gd name="T29" fmla="*/ 671 h 733"/>
              <a:gd name="T30" fmla="*/ 570 w 784"/>
              <a:gd name="T31" fmla="*/ 731 h 733"/>
              <a:gd name="T32" fmla="*/ 780 w 784"/>
              <a:gd name="T33" fmla="*/ 647 h 733"/>
              <a:gd name="T34" fmla="*/ 140 w 784"/>
              <a:gd name="T35" fmla="*/ 192 h 733"/>
              <a:gd name="T36" fmla="*/ 54 w 784"/>
              <a:gd name="T37" fmla="*/ 136 h 733"/>
              <a:gd name="T38" fmla="*/ 192 w 784"/>
              <a:gd name="T39" fmla="*/ 37 h 733"/>
              <a:gd name="T40" fmla="*/ 174 w 784"/>
              <a:gd name="T41" fmla="*/ 79 h 733"/>
              <a:gd name="T42" fmla="*/ 276 w 784"/>
              <a:gd name="T43" fmla="*/ 148 h 733"/>
              <a:gd name="T44" fmla="*/ 471 w 784"/>
              <a:gd name="T45" fmla="*/ 587 h 733"/>
              <a:gd name="T46" fmla="*/ 125 w 784"/>
              <a:gd name="T47" fmla="*/ 591 h 733"/>
              <a:gd name="T48" fmla="*/ 126 w 784"/>
              <a:gd name="T49" fmla="*/ 357 h 733"/>
              <a:gd name="T50" fmla="*/ 128 w 784"/>
              <a:gd name="T51" fmla="*/ 342 h 733"/>
              <a:gd name="T52" fmla="*/ 274 w 784"/>
              <a:gd name="T53" fmla="*/ 342 h 733"/>
              <a:gd name="T54" fmla="*/ 277 w 784"/>
              <a:gd name="T55" fmla="*/ 345 h 733"/>
              <a:gd name="T56" fmla="*/ 294 w 784"/>
              <a:gd name="T57" fmla="*/ 359 h 733"/>
              <a:gd name="T58" fmla="*/ 302 w 784"/>
              <a:gd name="T59" fmla="*/ 362 h 733"/>
              <a:gd name="T60" fmla="*/ 302 w 784"/>
              <a:gd name="T61" fmla="*/ 156 h 733"/>
              <a:gd name="T62" fmla="*/ 651 w 784"/>
              <a:gd name="T63" fmla="*/ 146 h 733"/>
              <a:gd name="T64" fmla="*/ 654 w 784"/>
              <a:gd name="T65" fmla="*/ 388 h 733"/>
              <a:gd name="T66" fmla="*/ 321 w 784"/>
              <a:gd name="T67" fmla="*/ 388 h 733"/>
              <a:gd name="T68" fmla="*/ 309 w 784"/>
              <a:gd name="T69" fmla="*/ 389 h 733"/>
              <a:gd name="T70" fmla="*/ 292 w 784"/>
              <a:gd name="T71" fmla="*/ 399 h 733"/>
              <a:gd name="T72" fmla="*/ 281 w 784"/>
              <a:gd name="T73" fmla="*/ 404 h 733"/>
              <a:gd name="T74" fmla="*/ 277 w 784"/>
              <a:gd name="T75" fmla="*/ 406 h 733"/>
              <a:gd name="T76" fmla="*/ 372 w 784"/>
              <a:gd name="T77" fmla="*/ 416 h 733"/>
              <a:gd name="T78" fmla="*/ 302 w 784"/>
              <a:gd name="T79" fmla="*/ 463 h 733"/>
              <a:gd name="T80" fmla="*/ 148 w 784"/>
              <a:gd name="T81" fmla="*/ 378 h 733"/>
              <a:gd name="T82" fmla="*/ 228 w 784"/>
              <a:gd name="T83" fmla="*/ 444 h 733"/>
              <a:gd name="T84" fmla="*/ 153 w 784"/>
              <a:gd name="T85" fmla="*/ 532 h 733"/>
              <a:gd name="T86" fmla="*/ 207 w 784"/>
              <a:gd name="T87" fmla="*/ 500 h 733"/>
              <a:gd name="T88" fmla="*/ 296 w 784"/>
              <a:gd name="T89" fmla="*/ 492 h 733"/>
              <a:gd name="T90" fmla="*/ 363 w 784"/>
              <a:gd name="T91" fmla="*/ 463 h 733"/>
              <a:gd name="T92" fmla="*/ 451 w 784"/>
              <a:gd name="T93" fmla="*/ 554 h 733"/>
              <a:gd name="T94" fmla="*/ 419 w 784"/>
              <a:gd name="T95" fmla="*/ 477 h 733"/>
              <a:gd name="T96" fmla="*/ 415 w 784"/>
              <a:gd name="T97" fmla="*/ 417 h 733"/>
              <a:gd name="T98" fmla="*/ 484 w 784"/>
              <a:gd name="T99" fmla="*/ 420 h 733"/>
              <a:gd name="T100" fmla="*/ 488 w 784"/>
              <a:gd name="T101" fmla="*/ 568 h 733"/>
              <a:gd name="T102" fmla="*/ 747 w 784"/>
              <a:gd name="T103" fmla="*/ 647 h 733"/>
              <a:gd name="T104" fmla="*/ 603 w 784"/>
              <a:gd name="T105" fmla="*/ 669 h 733"/>
              <a:gd name="T106" fmla="*/ 516 w 784"/>
              <a:gd name="T107" fmla="*/ 594 h 733"/>
              <a:gd name="T108" fmla="*/ 511 w 784"/>
              <a:gd name="T109" fmla="*/ 480 h 733"/>
              <a:gd name="T110" fmla="*/ 666 w 784"/>
              <a:gd name="T111" fmla="*/ 532 h 733"/>
              <a:gd name="T112" fmla="*/ 748 w 784"/>
              <a:gd name="T113" fmla="*/ 641 h 7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84" h="733">
                <a:moveTo>
                  <a:pt x="780" y="647"/>
                </a:moveTo>
                <a:cubicBezTo>
                  <a:pt x="753" y="583"/>
                  <a:pt x="726" y="519"/>
                  <a:pt x="699" y="454"/>
                </a:cubicBezTo>
                <a:cubicBezTo>
                  <a:pt x="696" y="448"/>
                  <a:pt x="693" y="444"/>
                  <a:pt x="686" y="444"/>
                </a:cubicBezTo>
                <a:cubicBezTo>
                  <a:pt x="678" y="444"/>
                  <a:pt x="675" y="448"/>
                  <a:pt x="672" y="454"/>
                </a:cubicBezTo>
                <a:cubicBezTo>
                  <a:pt x="664" y="472"/>
                  <a:pt x="655" y="490"/>
                  <a:pt x="647" y="508"/>
                </a:cubicBezTo>
                <a:cubicBezTo>
                  <a:pt x="646" y="511"/>
                  <a:pt x="645" y="512"/>
                  <a:pt x="642" y="510"/>
                </a:cubicBezTo>
                <a:cubicBezTo>
                  <a:pt x="600" y="491"/>
                  <a:pt x="557" y="471"/>
                  <a:pt x="515" y="452"/>
                </a:cubicBezTo>
                <a:cubicBezTo>
                  <a:pt x="512" y="450"/>
                  <a:pt x="511" y="449"/>
                  <a:pt x="511" y="446"/>
                </a:cubicBezTo>
                <a:cubicBezTo>
                  <a:pt x="511" y="438"/>
                  <a:pt x="512" y="430"/>
                  <a:pt x="511" y="422"/>
                </a:cubicBezTo>
                <a:cubicBezTo>
                  <a:pt x="511" y="416"/>
                  <a:pt x="513" y="415"/>
                  <a:pt x="518" y="415"/>
                </a:cubicBezTo>
                <a:cubicBezTo>
                  <a:pt x="568" y="415"/>
                  <a:pt x="619" y="415"/>
                  <a:pt x="670" y="415"/>
                </a:cubicBezTo>
                <a:cubicBezTo>
                  <a:pt x="682" y="415"/>
                  <a:pt x="687" y="411"/>
                  <a:pt x="687" y="398"/>
                </a:cubicBezTo>
                <a:cubicBezTo>
                  <a:pt x="687" y="313"/>
                  <a:pt x="687" y="227"/>
                  <a:pt x="687" y="142"/>
                </a:cubicBezTo>
                <a:cubicBezTo>
                  <a:pt x="687" y="129"/>
                  <a:pt x="682" y="124"/>
                  <a:pt x="669" y="124"/>
                </a:cubicBezTo>
                <a:cubicBezTo>
                  <a:pt x="609" y="124"/>
                  <a:pt x="548" y="124"/>
                  <a:pt x="488" y="124"/>
                </a:cubicBezTo>
                <a:cubicBezTo>
                  <a:pt x="427" y="124"/>
                  <a:pt x="367" y="124"/>
                  <a:pt x="306" y="125"/>
                </a:cubicBezTo>
                <a:cubicBezTo>
                  <a:pt x="302" y="125"/>
                  <a:pt x="298" y="124"/>
                  <a:pt x="295" y="122"/>
                </a:cubicBezTo>
                <a:cubicBezTo>
                  <a:pt x="266" y="109"/>
                  <a:pt x="237" y="95"/>
                  <a:pt x="209" y="82"/>
                </a:cubicBezTo>
                <a:cubicBezTo>
                  <a:pt x="204" y="80"/>
                  <a:pt x="204" y="79"/>
                  <a:pt x="206" y="75"/>
                </a:cubicBezTo>
                <a:cubicBezTo>
                  <a:pt x="214" y="57"/>
                  <a:pt x="223" y="39"/>
                  <a:pt x="231" y="21"/>
                </a:cubicBezTo>
                <a:cubicBezTo>
                  <a:pt x="235" y="12"/>
                  <a:pt x="231" y="2"/>
                  <a:pt x="222" y="1"/>
                </a:cubicBezTo>
                <a:cubicBezTo>
                  <a:pt x="218" y="0"/>
                  <a:pt x="215" y="1"/>
                  <a:pt x="212" y="2"/>
                </a:cubicBezTo>
                <a:cubicBezTo>
                  <a:pt x="146" y="23"/>
                  <a:pt x="80" y="44"/>
                  <a:pt x="15" y="65"/>
                </a:cubicBezTo>
                <a:cubicBezTo>
                  <a:pt x="3" y="69"/>
                  <a:pt x="0" y="75"/>
                  <a:pt x="4" y="87"/>
                </a:cubicBezTo>
                <a:cubicBezTo>
                  <a:pt x="23" y="131"/>
                  <a:pt x="41" y="174"/>
                  <a:pt x="60" y="218"/>
                </a:cubicBezTo>
                <a:cubicBezTo>
                  <a:pt x="68" y="239"/>
                  <a:pt x="77" y="259"/>
                  <a:pt x="86" y="280"/>
                </a:cubicBezTo>
                <a:cubicBezTo>
                  <a:pt x="90" y="290"/>
                  <a:pt x="102" y="292"/>
                  <a:pt x="109" y="284"/>
                </a:cubicBezTo>
                <a:cubicBezTo>
                  <a:pt x="110" y="283"/>
                  <a:pt x="111" y="280"/>
                  <a:pt x="112" y="278"/>
                </a:cubicBezTo>
                <a:cubicBezTo>
                  <a:pt x="121" y="260"/>
                  <a:pt x="129" y="243"/>
                  <a:pt x="137" y="225"/>
                </a:cubicBezTo>
                <a:cubicBezTo>
                  <a:pt x="138" y="222"/>
                  <a:pt x="139" y="221"/>
                  <a:pt x="142" y="223"/>
                </a:cubicBezTo>
                <a:cubicBezTo>
                  <a:pt x="185" y="243"/>
                  <a:pt x="228" y="262"/>
                  <a:pt x="272" y="282"/>
                </a:cubicBezTo>
                <a:cubicBezTo>
                  <a:pt x="275" y="284"/>
                  <a:pt x="276" y="285"/>
                  <a:pt x="276" y="289"/>
                </a:cubicBezTo>
                <a:cubicBezTo>
                  <a:pt x="275" y="296"/>
                  <a:pt x="275" y="303"/>
                  <a:pt x="276" y="311"/>
                </a:cubicBezTo>
                <a:cubicBezTo>
                  <a:pt x="276" y="316"/>
                  <a:pt x="275" y="317"/>
                  <a:pt x="269" y="317"/>
                </a:cubicBezTo>
                <a:cubicBezTo>
                  <a:pt x="219" y="317"/>
                  <a:pt x="168" y="317"/>
                  <a:pt x="117" y="317"/>
                </a:cubicBezTo>
                <a:cubicBezTo>
                  <a:pt x="105" y="317"/>
                  <a:pt x="100" y="322"/>
                  <a:pt x="100" y="335"/>
                </a:cubicBezTo>
                <a:cubicBezTo>
                  <a:pt x="100" y="420"/>
                  <a:pt x="100" y="506"/>
                  <a:pt x="100" y="592"/>
                </a:cubicBezTo>
                <a:cubicBezTo>
                  <a:pt x="100" y="593"/>
                  <a:pt x="100" y="594"/>
                  <a:pt x="100" y="595"/>
                </a:cubicBezTo>
                <a:cubicBezTo>
                  <a:pt x="101" y="602"/>
                  <a:pt x="106" y="608"/>
                  <a:pt x="113" y="608"/>
                </a:cubicBezTo>
                <a:cubicBezTo>
                  <a:pt x="115" y="608"/>
                  <a:pt x="118" y="608"/>
                  <a:pt x="120" y="608"/>
                </a:cubicBezTo>
                <a:cubicBezTo>
                  <a:pt x="240" y="608"/>
                  <a:pt x="359" y="608"/>
                  <a:pt x="479" y="608"/>
                </a:cubicBezTo>
                <a:cubicBezTo>
                  <a:pt x="481" y="608"/>
                  <a:pt x="484" y="608"/>
                  <a:pt x="486" y="609"/>
                </a:cubicBezTo>
                <a:cubicBezTo>
                  <a:pt x="516" y="624"/>
                  <a:pt x="547" y="638"/>
                  <a:pt x="577" y="651"/>
                </a:cubicBezTo>
                <a:cubicBezTo>
                  <a:pt x="580" y="653"/>
                  <a:pt x="580" y="654"/>
                  <a:pt x="579" y="656"/>
                </a:cubicBezTo>
                <a:cubicBezTo>
                  <a:pt x="577" y="661"/>
                  <a:pt x="574" y="666"/>
                  <a:pt x="572" y="671"/>
                </a:cubicBezTo>
                <a:cubicBezTo>
                  <a:pt x="566" y="684"/>
                  <a:pt x="560" y="698"/>
                  <a:pt x="553" y="711"/>
                </a:cubicBezTo>
                <a:cubicBezTo>
                  <a:pt x="551" y="717"/>
                  <a:pt x="550" y="723"/>
                  <a:pt x="555" y="727"/>
                </a:cubicBezTo>
                <a:cubicBezTo>
                  <a:pt x="559" y="732"/>
                  <a:pt x="564" y="733"/>
                  <a:pt x="570" y="731"/>
                </a:cubicBezTo>
                <a:cubicBezTo>
                  <a:pt x="571" y="731"/>
                  <a:pt x="572" y="731"/>
                  <a:pt x="573" y="730"/>
                </a:cubicBezTo>
                <a:cubicBezTo>
                  <a:pt x="639" y="709"/>
                  <a:pt x="705" y="689"/>
                  <a:pt x="770" y="668"/>
                </a:cubicBezTo>
                <a:cubicBezTo>
                  <a:pt x="781" y="664"/>
                  <a:pt x="784" y="657"/>
                  <a:pt x="780" y="647"/>
                </a:cubicBezTo>
                <a:close/>
                <a:moveTo>
                  <a:pt x="276" y="249"/>
                </a:moveTo>
                <a:cubicBezTo>
                  <a:pt x="276" y="254"/>
                  <a:pt x="276" y="254"/>
                  <a:pt x="270" y="252"/>
                </a:cubicBezTo>
                <a:cubicBezTo>
                  <a:pt x="227" y="232"/>
                  <a:pt x="184" y="212"/>
                  <a:pt x="140" y="192"/>
                </a:cubicBezTo>
                <a:cubicBezTo>
                  <a:pt x="130" y="187"/>
                  <a:pt x="123" y="190"/>
                  <a:pt x="119" y="200"/>
                </a:cubicBezTo>
                <a:cubicBezTo>
                  <a:pt x="112" y="214"/>
                  <a:pt x="106" y="227"/>
                  <a:pt x="99" y="242"/>
                </a:cubicBezTo>
                <a:cubicBezTo>
                  <a:pt x="84" y="206"/>
                  <a:pt x="69" y="171"/>
                  <a:pt x="54" y="136"/>
                </a:cubicBezTo>
                <a:cubicBezTo>
                  <a:pt x="48" y="121"/>
                  <a:pt x="42" y="106"/>
                  <a:pt x="35" y="91"/>
                </a:cubicBezTo>
                <a:cubicBezTo>
                  <a:pt x="34" y="89"/>
                  <a:pt x="34" y="87"/>
                  <a:pt x="37" y="86"/>
                </a:cubicBezTo>
                <a:cubicBezTo>
                  <a:pt x="89" y="70"/>
                  <a:pt x="141" y="53"/>
                  <a:pt x="192" y="37"/>
                </a:cubicBezTo>
                <a:cubicBezTo>
                  <a:pt x="193" y="37"/>
                  <a:pt x="193" y="37"/>
                  <a:pt x="194" y="37"/>
                </a:cubicBezTo>
                <a:cubicBezTo>
                  <a:pt x="191" y="42"/>
                  <a:pt x="189" y="47"/>
                  <a:pt x="187" y="52"/>
                </a:cubicBezTo>
                <a:cubicBezTo>
                  <a:pt x="183" y="61"/>
                  <a:pt x="178" y="70"/>
                  <a:pt x="174" y="79"/>
                </a:cubicBezTo>
                <a:cubicBezTo>
                  <a:pt x="170" y="88"/>
                  <a:pt x="173" y="95"/>
                  <a:pt x="182" y="99"/>
                </a:cubicBezTo>
                <a:cubicBezTo>
                  <a:pt x="211" y="113"/>
                  <a:pt x="241" y="127"/>
                  <a:pt x="270" y="140"/>
                </a:cubicBezTo>
                <a:cubicBezTo>
                  <a:pt x="274" y="142"/>
                  <a:pt x="276" y="144"/>
                  <a:pt x="276" y="148"/>
                </a:cubicBezTo>
                <a:cubicBezTo>
                  <a:pt x="276" y="182"/>
                  <a:pt x="276" y="215"/>
                  <a:pt x="276" y="249"/>
                </a:cubicBezTo>
                <a:close/>
                <a:moveTo>
                  <a:pt x="477" y="588"/>
                </a:moveTo>
                <a:cubicBezTo>
                  <a:pt x="475" y="587"/>
                  <a:pt x="473" y="587"/>
                  <a:pt x="471" y="587"/>
                </a:cubicBezTo>
                <a:cubicBezTo>
                  <a:pt x="360" y="587"/>
                  <a:pt x="248" y="587"/>
                  <a:pt x="137" y="587"/>
                </a:cubicBezTo>
                <a:cubicBezTo>
                  <a:pt x="134" y="587"/>
                  <a:pt x="131" y="586"/>
                  <a:pt x="129" y="590"/>
                </a:cubicBezTo>
                <a:cubicBezTo>
                  <a:pt x="128" y="591"/>
                  <a:pt x="127" y="591"/>
                  <a:pt x="125" y="591"/>
                </a:cubicBezTo>
                <a:cubicBezTo>
                  <a:pt x="124" y="590"/>
                  <a:pt x="124" y="589"/>
                  <a:pt x="124" y="588"/>
                </a:cubicBezTo>
                <a:cubicBezTo>
                  <a:pt x="125" y="582"/>
                  <a:pt x="126" y="576"/>
                  <a:pt x="126" y="570"/>
                </a:cubicBezTo>
                <a:cubicBezTo>
                  <a:pt x="126" y="499"/>
                  <a:pt x="126" y="428"/>
                  <a:pt x="126" y="357"/>
                </a:cubicBezTo>
                <a:cubicBezTo>
                  <a:pt x="126" y="353"/>
                  <a:pt x="126" y="348"/>
                  <a:pt x="126" y="343"/>
                </a:cubicBezTo>
                <a:cubicBezTo>
                  <a:pt x="126" y="342"/>
                  <a:pt x="125" y="342"/>
                  <a:pt x="126" y="341"/>
                </a:cubicBezTo>
                <a:cubicBezTo>
                  <a:pt x="127" y="340"/>
                  <a:pt x="128" y="341"/>
                  <a:pt x="128" y="342"/>
                </a:cubicBezTo>
                <a:cubicBezTo>
                  <a:pt x="129" y="345"/>
                  <a:pt x="131" y="344"/>
                  <a:pt x="133" y="344"/>
                </a:cubicBezTo>
                <a:cubicBezTo>
                  <a:pt x="178" y="344"/>
                  <a:pt x="224" y="344"/>
                  <a:pt x="269" y="344"/>
                </a:cubicBezTo>
                <a:cubicBezTo>
                  <a:pt x="271" y="344"/>
                  <a:pt x="273" y="344"/>
                  <a:pt x="274" y="342"/>
                </a:cubicBezTo>
                <a:cubicBezTo>
                  <a:pt x="275" y="340"/>
                  <a:pt x="277" y="339"/>
                  <a:pt x="279" y="341"/>
                </a:cubicBezTo>
                <a:cubicBezTo>
                  <a:pt x="281" y="342"/>
                  <a:pt x="278" y="343"/>
                  <a:pt x="278" y="344"/>
                </a:cubicBezTo>
                <a:cubicBezTo>
                  <a:pt x="278" y="344"/>
                  <a:pt x="277" y="345"/>
                  <a:pt x="277" y="345"/>
                </a:cubicBezTo>
                <a:cubicBezTo>
                  <a:pt x="279" y="349"/>
                  <a:pt x="281" y="353"/>
                  <a:pt x="282" y="357"/>
                </a:cubicBezTo>
                <a:cubicBezTo>
                  <a:pt x="283" y="359"/>
                  <a:pt x="286" y="359"/>
                  <a:pt x="289" y="359"/>
                </a:cubicBezTo>
                <a:cubicBezTo>
                  <a:pt x="290" y="359"/>
                  <a:pt x="292" y="359"/>
                  <a:pt x="294" y="359"/>
                </a:cubicBezTo>
                <a:cubicBezTo>
                  <a:pt x="297" y="358"/>
                  <a:pt x="300" y="357"/>
                  <a:pt x="299" y="362"/>
                </a:cubicBezTo>
                <a:cubicBezTo>
                  <a:pt x="298" y="363"/>
                  <a:pt x="299" y="365"/>
                  <a:pt x="300" y="365"/>
                </a:cubicBezTo>
                <a:cubicBezTo>
                  <a:pt x="302" y="365"/>
                  <a:pt x="302" y="363"/>
                  <a:pt x="302" y="362"/>
                </a:cubicBezTo>
                <a:cubicBezTo>
                  <a:pt x="302" y="361"/>
                  <a:pt x="302" y="360"/>
                  <a:pt x="302" y="359"/>
                </a:cubicBezTo>
                <a:cubicBezTo>
                  <a:pt x="302" y="292"/>
                  <a:pt x="302" y="225"/>
                  <a:pt x="302" y="158"/>
                </a:cubicBezTo>
                <a:cubicBezTo>
                  <a:pt x="302" y="157"/>
                  <a:pt x="302" y="156"/>
                  <a:pt x="302" y="156"/>
                </a:cubicBezTo>
                <a:cubicBezTo>
                  <a:pt x="302" y="149"/>
                  <a:pt x="303" y="147"/>
                  <a:pt x="310" y="146"/>
                </a:cubicBezTo>
                <a:cubicBezTo>
                  <a:pt x="311" y="146"/>
                  <a:pt x="313" y="146"/>
                  <a:pt x="314" y="146"/>
                </a:cubicBezTo>
                <a:cubicBezTo>
                  <a:pt x="426" y="146"/>
                  <a:pt x="539" y="146"/>
                  <a:pt x="651" y="146"/>
                </a:cubicBezTo>
                <a:cubicBezTo>
                  <a:pt x="655" y="146"/>
                  <a:pt x="660" y="145"/>
                  <a:pt x="660" y="152"/>
                </a:cubicBezTo>
                <a:cubicBezTo>
                  <a:pt x="660" y="229"/>
                  <a:pt x="660" y="305"/>
                  <a:pt x="660" y="382"/>
                </a:cubicBezTo>
                <a:cubicBezTo>
                  <a:pt x="660" y="387"/>
                  <a:pt x="658" y="388"/>
                  <a:pt x="654" y="388"/>
                </a:cubicBezTo>
                <a:cubicBezTo>
                  <a:pt x="610" y="388"/>
                  <a:pt x="567" y="388"/>
                  <a:pt x="524" y="388"/>
                </a:cubicBezTo>
                <a:cubicBezTo>
                  <a:pt x="467" y="388"/>
                  <a:pt x="410" y="388"/>
                  <a:pt x="354" y="388"/>
                </a:cubicBezTo>
                <a:cubicBezTo>
                  <a:pt x="343" y="389"/>
                  <a:pt x="332" y="388"/>
                  <a:pt x="321" y="388"/>
                </a:cubicBezTo>
                <a:cubicBezTo>
                  <a:pt x="319" y="388"/>
                  <a:pt x="317" y="388"/>
                  <a:pt x="315" y="389"/>
                </a:cubicBezTo>
                <a:cubicBezTo>
                  <a:pt x="315" y="389"/>
                  <a:pt x="314" y="389"/>
                  <a:pt x="314" y="389"/>
                </a:cubicBezTo>
                <a:cubicBezTo>
                  <a:pt x="313" y="389"/>
                  <a:pt x="312" y="393"/>
                  <a:pt x="309" y="389"/>
                </a:cubicBezTo>
                <a:cubicBezTo>
                  <a:pt x="308" y="388"/>
                  <a:pt x="307" y="390"/>
                  <a:pt x="307" y="391"/>
                </a:cubicBezTo>
                <a:cubicBezTo>
                  <a:pt x="306" y="395"/>
                  <a:pt x="303" y="396"/>
                  <a:pt x="300" y="395"/>
                </a:cubicBezTo>
                <a:cubicBezTo>
                  <a:pt x="297" y="395"/>
                  <a:pt x="294" y="396"/>
                  <a:pt x="292" y="399"/>
                </a:cubicBezTo>
                <a:cubicBezTo>
                  <a:pt x="291" y="401"/>
                  <a:pt x="289" y="401"/>
                  <a:pt x="289" y="400"/>
                </a:cubicBezTo>
                <a:cubicBezTo>
                  <a:pt x="288" y="396"/>
                  <a:pt x="283" y="395"/>
                  <a:pt x="282" y="392"/>
                </a:cubicBezTo>
                <a:cubicBezTo>
                  <a:pt x="282" y="396"/>
                  <a:pt x="280" y="400"/>
                  <a:pt x="281" y="404"/>
                </a:cubicBezTo>
                <a:cubicBezTo>
                  <a:pt x="282" y="405"/>
                  <a:pt x="283" y="406"/>
                  <a:pt x="281" y="407"/>
                </a:cubicBezTo>
                <a:cubicBezTo>
                  <a:pt x="279" y="409"/>
                  <a:pt x="279" y="406"/>
                  <a:pt x="278" y="406"/>
                </a:cubicBezTo>
                <a:cubicBezTo>
                  <a:pt x="278" y="405"/>
                  <a:pt x="277" y="406"/>
                  <a:pt x="277" y="406"/>
                </a:cubicBezTo>
                <a:cubicBezTo>
                  <a:pt x="279" y="413"/>
                  <a:pt x="283" y="415"/>
                  <a:pt x="291" y="415"/>
                </a:cubicBezTo>
                <a:cubicBezTo>
                  <a:pt x="317" y="415"/>
                  <a:pt x="343" y="415"/>
                  <a:pt x="369" y="415"/>
                </a:cubicBezTo>
                <a:cubicBezTo>
                  <a:pt x="370" y="415"/>
                  <a:pt x="370" y="415"/>
                  <a:pt x="372" y="416"/>
                </a:cubicBezTo>
                <a:cubicBezTo>
                  <a:pt x="361" y="424"/>
                  <a:pt x="352" y="431"/>
                  <a:pt x="342" y="439"/>
                </a:cubicBezTo>
                <a:cubicBezTo>
                  <a:pt x="331" y="447"/>
                  <a:pt x="320" y="455"/>
                  <a:pt x="309" y="463"/>
                </a:cubicBezTo>
                <a:cubicBezTo>
                  <a:pt x="306" y="465"/>
                  <a:pt x="305" y="465"/>
                  <a:pt x="302" y="463"/>
                </a:cubicBezTo>
                <a:cubicBezTo>
                  <a:pt x="258" y="432"/>
                  <a:pt x="215" y="400"/>
                  <a:pt x="171" y="368"/>
                </a:cubicBezTo>
                <a:cubicBezTo>
                  <a:pt x="166" y="364"/>
                  <a:pt x="160" y="363"/>
                  <a:pt x="154" y="366"/>
                </a:cubicBezTo>
                <a:cubicBezTo>
                  <a:pt x="150" y="368"/>
                  <a:pt x="147" y="373"/>
                  <a:pt x="148" y="378"/>
                </a:cubicBezTo>
                <a:cubicBezTo>
                  <a:pt x="148" y="383"/>
                  <a:pt x="151" y="387"/>
                  <a:pt x="155" y="390"/>
                </a:cubicBezTo>
                <a:cubicBezTo>
                  <a:pt x="178" y="406"/>
                  <a:pt x="201" y="423"/>
                  <a:pt x="224" y="440"/>
                </a:cubicBezTo>
                <a:cubicBezTo>
                  <a:pt x="225" y="441"/>
                  <a:pt x="227" y="442"/>
                  <a:pt x="228" y="444"/>
                </a:cubicBezTo>
                <a:cubicBezTo>
                  <a:pt x="215" y="452"/>
                  <a:pt x="204" y="461"/>
                  <a:pt x="194" y="473"/>
                </a:cubicBezTo>
                <a:cubicBezTo>
                  <a:pt x="181" y="489"/>
                  <a:pt x="171" y="506"/>
                  <a:pt x="159" y="523"/>
                </a:cubicBezTo>
                <a:cubicBezTo>
                  <a:pt x="157" y="526"/>
                  <a:pt x="155" y="529"/>
                  <a:pt x="153" y="532"/>
                </a:cubicBezTo>
                <a:cubicBezTo>
                  <a:pt x="148" y="540"/>
                  <a:pt x="150" y="548"/>
                  <a:pt x="156" y="552"/>
                </a:cubicBezTo>
                <a:cubicBezTo>
                  <a:pt x="163" y="557"/>
                  <a:pt x="171" y="555"/>
                  <a:pt x="176" y="547"/>
                </a:cubicBezTo>
                <a:cubicBezTo>
                  <a:pt x="186" y="531"/>
                  <a:pt x="197" y="516"/>
                  <a:pt x="207" y="500"/>
                </a:cubicBezTo>
                <a:cubicBezTo>
                  <a:pt x="218" y="485"/>
                  <a:pt x="231" y="472"/>
                  <a:pt x="248" y="463"/>
                </a:cubicBezTo>
                <a:cubicBezTo>
                  <a:pt x="251" y="461"/>
                  <a:pt x="253" y="461"/>
                  <a:pt x="256" y="463"/>
                </a:cubicBezTo>
                <a:cubicBezTo>
                  <a:pt x="269" y="473"/>
                  <a:pt x="283" y="483"/>
                  <a:pt x="296" y="492"/>
                </a:cubicBezTo>
                <a:cubicBezTo>
                  <a:pt x="303" y="497"/>
                  <a:pt x="308" y="497"/>
                  <a:pt x="315" y="492"/>
                </a:cubicBezTo>
                <a:cubicBezTo>
                  <a:pt x="328" y="483"/>
                  <a:pt x="341" y="473"/>
                  <a:pt x="353" y="463"/>
                </a:cubicBezTo>
                <a:cubicBezTo>
                  <a:pt x="357" y="461"/>
                  <a:pt x="359" y="461"/>
                  <a:pt x="363" y="463"/>
                </a:cubicBezTo>
                <a:cubicBezTo>
                  <a:pt x="382" y="474"/>
                  <a:pt x="397" y="489"/>
                  <a:pt x="409" y="508"/>
                </a:cubicBezTo>
                <a:cubicBezTo>
                  <a:pt x="418" y="521"/>
                  <a:pt x="427" y="535"/>
                  <a:pt x="437" y="548"/>
                </a:cubicBezTo>
                <a:cubicBezTo>
                  <a:pt x="440" y="553"/>
                  <a:pt x="445" y="556"/>
                  <a:pt x="451" y="554"/>
                </a:cubicBezTo>
                <a:cubicBezTo>
                  <a:pt x="457" y="553"/>
                  <a:pt x="460" y="549"/>
                  <a:pt x="461" y="543"/>
                </a:cubicBezTo>
                <a:cubicBezTo>
                  <a:pt x="462" y="540"/>
                  <a:pt x="461" y="536"/>
                  <a:pt x="459" y="534"/>
                </a:cubicBezTo>
                <a:cubicBezTo>
                  <a:pt x="446" y="515"/>
                  <a:pt x="433" y="495"/>
                  <a:pt x="419" y="477"/>
                </a:cubicBezTo>
                <a:cubicBezTo>
                  <a:pt x="410" y="464"/>
                  <a:pt x="398" y="454"/>
                  <a:pt x="385" y="445"/>
                </a:cubicBezTo>
                <a:cubicBezTo>
                  <a:pt x="382" y="443"/>
                  <a:pt x="382" y="442"/>
                  <a:pt x="385" y="440"/>
                </a:cubicBezTo>
                <a:cubicBezTo>
                  <a:pt x="395" y="433"/>
                  <a:pt x="405" y="425"/>
                  <a:pt x="415" y="417"/>
                </a:cubicBezTo>
                <a:cubicBezTo>
                  <a:pt x="417" y="416"/>
                  <a:pt x="419" y="415"/>
                  <a:pt x="421" y="415"/>
                </a:cubicBezTo>
                <a:cubicBezTo>
                  <a:pt x="441" y="415"/>
                  <a:pt x="460" y="416"/>
                  <a:pt x="480" y="415"/>
                </a:cubicBezTo>
                <a:cubicBezTo>
                  <a:pt x="484" y="415"/>
                  <a:pt x="484" y="417"/>
                  <a:pt x="484" y="420"/>
                </a:cubicBezTo>
                <a:cubicBezTo>
                  <a:pt x="484" y="446"/>
                  <a:pt x="485" y="471"/>
                  <a:pt x="485" y="497"/>
                </a:cubicBezTo>
                <a:cubicBezTo>
                  <a:pt x="488" y="498"/>
                  <a:pt x="488" y="501"/>
                  <a:pt x="488" y="504"/>
                </a:cubicBezTo>
                <a:cubicBezTo>
                  <a:pt x="488" y="525"/>
                  <a:pt x="488" y="547"/>
                  <a:pt x="488" y="568"/>
                </a:cubicBezTo>
                <a:cubicBezTo>
                  <a:pt x="488" y="571"/>
                  <a:pt x="488" y="574"/>
                  <a:pt x="489" y="577"/>
                </a:cubicBezTo>
                <a:cubicBezTo>
                  <a:pt x="490" y="585"/>
                  <a:pt x="484" y="590"/>
                  <a:pt x="477" y="588"/>
                </a:cubicBezTo>
                <a:close/>
                <a:moveTo>
                  <a:pt x="747" y="647"/>
                </a:moveTo>
                <a:cubicBezTo>
                  <a:pt x="695" y="663"/>
                  <a:pt x="644" y="679"/>
                  <a:pt x="593" y="696"/>
                </a:cubicBezTo>
                <a:cubicBezTo>
                  <a:pt x="592" y="696"/>
                  <a:pt x="592" y="696"/>
                  <a:pt x="590" y="696"/>
                </a:cubicBezTo>
                <a:cubicBezTo>
                  <a:pt x="595" y="687"/>
                  <a:pt x="599" y="678"/>
                  <a:pt x="603" y="669"/>
                </a:cubicBezTo>
                <a:cubicBezTo>
                  <a:pt x="605" y="664"/>
                  <a:pt x="607" y="659"/>
                  <a:pt x="610" y="654"/>
                </a:cubicBezTo>
                <a:cubicBezTo>
                  <a:pt x="614" y="645"/>
                  <a:pt x="611" y="637"/>
                  <a:pt x="602" y="633"/>
                </a:cubicBezTo>
                <a:cubicBezTo>
                  <a:pt x="573" y="620"/>
                  <a:pt x="545" y="607"/>
                  <a:pt x="516" y="594"/>
                </a:cubicBezTo>
                <a:cubicBezTo>
                  <a:pt x="512" y="592"/>
                  <a:pt x="511" y="590"/>
                  <a:pt x="511" y="586"/>
                </a:cubicBezTo>
                <a:cubicBezTo>
                  <a:pt x="511" y="553"/>
                  <a:pt x="511" y="519"/>
                  <a:pt x="511" y="485"/>
                </a:cubicBezTo>
                <a:cubicBezTo>
                  <a:pt x="511" y="484"/>
                  <a:pt x="511" y="482"/>
                  <a:pt x="511" y="480"/>
                </a:cubicBezTo>
                <a:cubicBezTo>
                  <a:pt x="519" y="483"/>
                  <a:pt x="526" y="486"/>
                  <a:pt x="533" y="490"/>
                </a:cubicBezTo>
                <a:cubicBezTo>
                  <a:pt x="570" y="507"/>
                  <a:pt x="607" y="524"/>
                  <a:pt x="644" y="541"/>
                </a:cubicBezTo>
                <a:cubicBezTo>
                  <a:pt x="654" y="546"/>
                  <a:pt x="661" y="543"/>
                  <a:pt x="666" y="532"/>
                </a:cubicBezTo>
                <a:cubicBezTo>
                  <a:pt x="672" y="519"/>
                  <a:pt x="678" y="505"/>
                  <a:pt x="685" y="491"/>
                </a:cubicBezTo>
                <a:cubicBezTo>
                  <a:pt x="692" y="509"/>
                  <a:pt x="700" y="526"/>
                  <a:pt x="707" y="543"/>
                </a:cubicBezTo>
                <a:cubicBezTo>
                  <a:pt x="721" y="576"/>
                  <a:pt x="735" y="608"/>
                  <a:pt x="748" y="641"/>
                </a:cubicBezTo>
                <a:cubicBezTo>
                  <a:pt x="749" y="644"/>
                  <a:pt x="751" y="646"/>
                  <a:pt x="747" y="647"/>
                </a:cubicBezTo>
                <a:close/>
              </a:path>
            </a:pathLst>
          </a:custGeom>
          <a:solidFill>
            <a:srgbClr val="4171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230688" y="1522413"/>
            <a:ext cx="1193800" cy="735012"/>
          </a:xfrm>
          <a:custGeom>
            <a:avLst/>
            <a:gdLst>
              <a:gd name="T0" fmla="*/ 234 w 317"/>
              <a:gd name="T1" fmla="*/ 81 h 195"/>
              <a:gd name="T2" fmla="*/ 298 w 317"/>
              <a:gd name="T3" fmla="*/ 151 h 195"/>
              <a:gd name="T4" fmla="*/ 312 w 317"/>
              <a:gd name="T5" fmla="*/ 170 h 195"/>
              <a:gd name="T6" fmla="*/ 309 w 317"/>
              <a:gd name="T7" fmla="*/ 190 h 195"/>
              <a:gd name="T8" fmla="*/ 290 w 317"/>
              <a:gd name="T9" fmla="*/ 186 h 195"/>
              <a:gd name="T10" fmla="*/ 254 w 317"/>
              <a:gd name="T11" fmla="*/ 135 h 195"/>
              <a:gd name="T12" fmla="*/ 215 w 317"/>
              <a:gd name="T13" fmla="*/ 100 h 195"/>
              <a:gd name="T14" fmla="*/ 208 w 317"/>
              <a:gd name="T15" fmla="*/ 101 h 195"/>
              <a:gd name="T16" fmla="*/ 169 w 317"/>
              <a:gd name="T17" fmla="*/ 130 h 195"/>
              <a:gd name="T18" fmla="*/ 150 w 317"/>
              <a:gd name="T19" fmla="*/ 130 h 195"/>
              <a:gd name="T20" fmla="*/ 109 w 317"/>
              <a:gd name="T21" fmla="*/ 101 h 195"/>
              <a:gd name="T22" fmla="*/ 102 w 317"/>
              <a:gd name="T23" fmla="*/ 101 h 195"/>
              <a:gd name="T24" fmla="*/ 59 w 317"/>
              <a:gd name="T25" fmla="*/ 140 h 195"/>
              <a:gd name="T26" fmla="*/ 29 w 317"/>
              <a:gd name="T27" fmla="*/ 185 h 195"/>
              <a:gd name="T28" fmla="*/ 9 w 317"/>
              <a:gd name="T29" fmla="*/ 190 h 195"/>
              <a:gd name="T30" fmla="*/ 7 w 317"/>
              <a:gd name="T31" fmla="*/ 170 h 195"/>
              <a:gd name="T32" fmla="*/ 37 w 317"/>
              <a:gd name="T33" fmla="*/ 124 h 195"/>
              <a:gd name="T34" fmla="*/ 78 w 317"/>
              <a:gd name="T35" fmla="*/ 84 h 195"/>
              <a:gd name="T36" fmla="*/ 78 w 317"/>
              <a:gd name="T37" fmla="*/ 79 h 195"/>
              <a:gd name="T38" fmla="*/ 8 w 317"/>
              <a:gd name="T39" fmla="*/ 28 h 195"/>
              <a:gd name="T40" fmla="*/ 1 w 317"/>
              <a:gd name="T41" fmla="*/ 19 h 195"/>
              <a:gd name="T42" fmla="*/ 6 w 317"/>
              <a:gd name="T43" fmla="*/ 5 h 195"/>
              <a:gd name="T44" fmla="*/ 23 w 317"/>
              <a:gd name="T45" fmla="*/ 5 h 195"/>
              <a:gd name="T46" fmla="*/ 94 w 317"/>
              <a:gd name="T47" fmla="*/ 57 h 195"/>
              <a:gd name="T48" fmla="*/ 156 w 317"/>
              <a:gd name="T49" fmla="*/ 102 h 195"/>
              <a:gd name="T50" fmla="*/ 163 w 317"/>
              <a:gd name="T51" fmla="*/ 101 h 195"/>
              <a:gd name="T52" fmla="*/ 289 w 317"/>
              <a:gd name="T53" fmla="*/ 6 h 195"/>
              <a:gd name="T54" fmla="*/ 309 w 317"/>
              <a:gd name="T55" fmla="*/ 8 h 195"/>
              <a:gd name="T56" fmla="*/ 306 w 317"/>
              <a:gd name="T57" fmla="*/ 27 h 195"/>
              <a:gd name="T58" fmla="*/ 304 w 317"/>
              <a:gd name="T59" fmla="*/ 29 h 195"/>
              <a:gd name="T60" fmla="*/ 238 w 317"/>
              <a:gd name="T61" fmla="*/ 78 h 195"/>
              <a:gd name="T62" fmla="*/ 234 w 317"/>
              <a:gd name="T63" fmla="*/ 81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317" h="195">
                <a:moveTo>
                  <a:pt x="234" y="81"/>
                </a:moveTo>
                <a:cubicBezTo>
                  <a:pt x="264" y="97"/>
                  <a:pt x="280" y="125"/>
                  <a:pt x="298" y="151"/>
                </a:cubicBezTo>
                <a:cubicBezTo>
                  <a:pt x="303" y="157"/>
                  <a:pt x="307" y="164"/>
                  <a:pt x="312" y="170"/>
                </a:cubicBezTo>
                <a:cubicBezTo>
                  <a:pt x="317" y="177"/>
                  <a:pt x="315" y="186"/>
                  <a:pt x="309" y="190"/>
                </a:cubicBezTo>
                <a:cubicBezTo>
                  <a:pt x="303" y="195"/>
                  <a:pt x="295" y="193"/>
                  <a:pt x="290" y="186"/>
                </a:cubicBezTo>
                <a:cubicBezTo>
                  <a:pt x="278" y="169"/>
                  <a:pt x="266" y="152"/>
                  <a:pt x="254" y="135"/>
                </a:cubicBezTo>
                <a:cubicBezTo>
                  <a:pt x="244" y="120"/>
                  <a:pt x="231" y="109"/>
                  <a:pt x="215" y="100"/>
                </a:cubicBezTo>
                <a:cubicBezTo>
                  <a:pt x="212" y="99"/>
                  <a:pt x="210" y="99"/>
                  <a:pt x="208" y="101"/>
                </a:cubicBezTo>
                <a:cubicBezTo>
                  <a:pt x="195" y="111"/>
                  <a:pt x="182" y="120"/>
                  <a:pt x="169" y="130"/>
                </a:cubicBezTo>
                <a:cubicBezTo>
                  <a:pt x="162" y="136"/>
                  <a:pt x="157" y="136"/>
                  <a:pt x="150" y="130"/>
                </a:cubicBezTo>
                <a:cubicBezTo>
                  <a:pt x="136" y="121"/>
                  <a:pt x="123" y="111"/>
                  <a:pt x="109" y="101"/>
                </a:cubicBezTo>
                <a:cubicBezTo>
                  <a:pt x="107" y="99"/>
                  <a:pt x="105" y="99"/>
                  <a:pt x="102" y="101"/>
                </a:cubicBezTo>
                <a:cubicBezTo>
                  <a:pt x="84" y="110"/>
                  <a:pt x="70" y="123"/>
                  <a:pt x="59" y="140"/>
                </a:cubicBezTo>
                <a:cubicBezTo>
                  <a:pt x="49" y="155"/>
                  <a:pt x="39" y="170"/>
                  <a:pt x="29" y="185"/>
                </a:cubicBezTo>
                <a:cubicBezTo>
                  <a:pt x="24" y="193"/>
                  <a:pt x="16" y="195"/>
                  <a:pt x="9" y="190"/>
                </a:cubicBezTo>
                <a:cubicBezTo>
                  <a:pt x="3" y="185"/>
                  <a:pt x="2" y="178"/>
                  <a:pt x="7" y="170"/>
                </a:cubicBezTo>
                <a:cubicBezTo>
                  <a:pt x="17" y="155"/>
                  <a:pt x="27" y="139"/>
                  <a:pt x="37" y="124"/>
                </a:cubicBezTo>
                <a:cubicBezTo>
                  <a:pt x="48" y="108"/>
                  <a:pt x="62" y="95"/>
                  <a:pt x="78" y="84"/>
                </a:cubicBezTo>
                <a:cubicBezTo>
                  <a:pt x="81" y="82"/>
                  <a:pt x="82" y="81"/>
                  <a:pt x="78" y="79"/>
                </a:cubicBezTo>
                <a:cubicBezTo>
                  <a:pt x="55" y="62"/>
                  <a:pt x="31" y="45"/>
                  <a:pt x="8" y="28"/>
                </a:cubicBezTo>
                <a:cubicBezTo>
                  <a:pt x="5" y="25"/>
                  <a:pt x="2" y="23"/>
                  <a:pt x="1" y="19"/>
                </a:cubicBezTo>
                <a:cubicBezTo>
                  <a:pt x="0" y="13"/>
                  <a:pt x="2" y="8"/>
                  <a:pt x="6" y="5"/>
                </a:cubicBezTo>
                <a:cubicBezTo>
                  <a:pt x="11" y="1"/>
                  <a:pt x="17" y="1"/>
                  <a:pt x="23" y="5"/>
                </a:cubicBezTo>
                <a:cubicBezTo>
                  <a:pt x="47" y="22"/>
                  <a:pt x="70" y="40"/>
                  <a:pt x="94" y="57"/>
                </a:cubicBezTo>
                <a:cubicBezTo>
                  <a:pt x="115" y="72"/>
                  <a:pt x="135" y="87"/>
                  <a:pt x="156" y="102"/>
                </a:cubicBezTo>
                <a:cubicBezTo>
                  <a:pt x="159" y="104"/>
                  <a:pt x="160" y="103"/>
                  <a:pt x="163" y="101"/>
                </a:cubicBezTo>
                <a:cubicBezTo>
                  <a:pt x="205" y="69"/>
                  <a:pt x="247" y="37"/>
                  <a:pt x="289" y="6"/>
                </a:cubicBezTo>
                <a:cubicBezTo>
                  <a:pt x="296" y="0"/>
                  <a:pt x="305" y="1"/>
                  <a:pt x="309" y="8"/>
                </a:cubicBezTo>
                <a:cubicBezTo>
                  <a:pt x="314" y="14"/>
                  <a:pt x="313" y="22"/>
                  <a:pt x="306" y="27"/>
                </a:cubicBezTo>
                <a:cubicBezTo>
                  <a:pt x="305" y="28"/>
                  <a:pt x="304" y="28"/>
                  <a:pt x="304" y="29"/>
                </a:cubicBezTo>
                <a:cubicBezTo>
                  <a:pt x="282" y="45"/>
                  <a:pt x="260" y="62"/>
                  <a:pt x="238" y="78"/>
                </a:cubicBezTo>
                <a:cubicBezTo>
                  <a:pt x="237" y="79"/>
                  <a:pt x="236" y="80"/>
                  <a:pt x="234" y="81"/>
                </a:cubicBezTo>
                <a:close/>
              </a:path>
            </a:pathLst>
          </a:custGeom>
          <a:solidFill>
            <a:srgbClr val="4171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103688" y="2241550"/>
            <a:ext cx="25400" cy="15875"/>
          </a:xfrm>
          <a:custGeom>
            <a:avLst/>
            <a:gdLst>
              <a:gd name="T0" fmla="*/ 0 w 7"/>
              <a:gd name="T1" fmla="*/ 4 h 4"/>
              <a:gd name="T2" fmla="*/ 7 w 7"/>
              <a:gd name="T3" fmla="*/ 0 h 4"/>
              <a:gd name="T4" fmla="*/ 0 w 7"/>
              <a:gd name="T5" fmla="*/ 4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4">
                <a:moveTo>
                  <a:pt x="0" y="4"/>
                </a:moveTo>
                <a:cubicBezTo>
                  <a:pt x="2" y="1"/>
                  <a:pt x="4" y="0"/>
                  <a:pt x="7" y="0"/>
                </a:cubicBezTo>
                <a:cubicBezTo>
                  <a:pt x="5" y="3"/>
                  <a:pt x="3" y="3"/>
                  <a:pt x="0" y="4"/>
                </a:cubicBezTo>
                <a:close/>
              </a:path>
            </a:pathLst>
          </a:custGeom>
          <a:solidFill>
            <a:srgbClr val="4171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4076700" y="2257425"/>
            <a:ext cx="14287" cy="19050"/>
          </a:xfrm>
          <a:custGeom>
            <a:avLst/>
            <a:gdLst>
              <a:gd name="T0" fmla="*/ 1 w 4"/>
              <a:gd name="T1" fmla="*/ 5 h 5"/>
              <a:gd name="T2" fmla="*/ 2 w 4"/>
              <a:gd name="T3" fmla="*/ 0 h 5"/>
              <a:gd name="T4" fmla="*/ 3 w 4"/>
              <a:gd name="T5" fmla="*/ 1 h 5"/>
              <a:gd name="T6" fmla="*/ 1 w 4"/>
              <a:gd name="T7" fmla="*/ 5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5">
                <a:moveTo>
                  <a:pt x="1" y="5"/>
                </a:moveTo>
                <a:cubicBezTo>
                  <a:pt x="0" y="3"/>
                  <a:pt x="0" y="1"/>
                  <a:pt x="2" y="0"/>
                </a:cubicBezTo>
                <a:cubicBezTo>
                  <a:pt x="2" y="0"/>
                  <a:pt x="3" y="0"/>
                  <a:pt x="3" y="1"/>
                </a:cubicBezTo>
                <a:cubicBezTo>
                  <a:pt x="4" y="3"/>
                  <a:pt x="2" y="3"/>
                  <a:pt x="1" y="5"/>
                </a:cubicBezTo>
                <a:close/>
              </a:path>
            </a:pathLst>
          </a:custGeom>
          <a:solidFill>
            <a:srgbClr val="4171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46" name="Grupo 45"/>
          <p:cNvGrpSpPr/>
          <p:nvPr/>
        </p:nvGrpSpPr>
        <p:grpSpPr>
          <a:xfrm>
            <a:off x="0" y="4975950"/>
            <a:ext cx="9143994" cy="185057"/>
            <a:chOff x="0" y="4975950"/>
            <a:chExt cx="9143994" cy="185057"/>
          </a:xfrm>
        </p:grpSpPr>
        <p:sp>
          <p:nvSpPr>
            <p:cNvPr id="47" name="Rectángulo 46"/>
            <p:cNvSpPr/>
            <p:nvPr/>
          </p:nvSpPr>
          <p:spPr>
            <a:xfrm>
              <a:off x="0" y="4975950"/>
              <a:ext cx="4648200" cy="18505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48" name="Rectángulo 47"/>
            <p:cNvSpPr/>
            <p:nvPr/>
          </p:nvSpPr>
          <p:spPr>
            <a:xfrm>
              <a:off x="4648200" y="5071436"/>
              <a:ext cx="4495794" cy="89570"/>
            </a:xfrm>
            <a:prstGeom prst="rect">
              <a:avLst/>
            </a:prstGeom>
            <a:solidFill>
              <a:srgbClr val="EB5F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49" name="Grupo 48"/>
          <p:cNvGrpSpPr/>
          <p:nvPr/>
        </p:nvGrpSpPr>
        <p:grpSpPr>
          <a:xfrm>
            <a:off x="-15635" y="735462"/>
            <a:ext cx="9159629" cy="95242"/>
            <a:chOff x="-8736" y="698587"/>
            <a:chExt cx="9159629" cy="95242"/>
          </a:xfrm>
        </p:grpSpPr>
        <p:grpSp>
          <p:nvGrpSpPr>
            <p:cNvPr id="50" name="Grupo 49"/>
            <p:cNvGrpSpPr/>
            <p:nvPr/>
          </p:nvGrpSpPr>
          <p:grpSpPr>
            <a:xfrm>
              <a:off x="2595251" y="700970"/>
              <a:ext cx="3989540" cy="92859"/>
              <a:chOff x="-9444381" y="904537"/>
              <a:chExt cx="6123830" cy="222135"/>
            </a:xfrm>
          </p:grpSpPr>
          <p:sp>
            <p:nvSpPr>
              <p:cNvPr id="69" name="Freeform 5"/>
              <p:cNvSpPr>
                <a:spLocks/>
              </p:cNvSpPr>
              <p:nvPr/>
            </p:nvSpPr>
            <p:spPr bwMode="auto">
              <a:xfrm rot="16200000">
                <a:off x="-5207817" y="668311"/>
                <a:ext cx="222134" cy="694586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0" name="Freeform 5"/>
              <p:cNvSpPr>
                <a:spLocks/>
              </p:cNvSpPr>
              <p:nvPr/>
            </p:nvSpPr>
            <p:spPr bwMode="auto">
              <a:xfrm rot="16200000">
                <a:off x="-3778911" y="668311"/>
                <a:ext cx="222134" cy="694586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1" name="Freeform 5"/>
              <p:cNvSpPr>
                <a:spLocks/>
              </p:cNvSpPr>
              <p:nvPr/>
            </p:nvSpPr>
            <p:spPr bwMode="auto">
              <a:xfrm rot="16200000">
                <a:off x="-7833442" y="668312"/>
                <a:ext cx="222134" cy="694586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2" name="Freeform 5"/>
              <p:cNvSpPr>
                <a:spLocks/>
              </p:cNvSpPr>
              <p:nvPr/>
            </p:nvSpPr>
            <p:spPr bwMode="auto">
              <a:xfrm rot="16200000">
                <a:off x="-6534274" y="668312"/>
                <a:ext cx="222134" cy="694586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3" name="Freeform 5"/>
              <p:cNvSpPr>
                <a:spLocks/>
              </p:cNvSpPr>
              <p:nvPr/>
            </p:nvSpPr>
            <p:spPr bwMode="auto">
              <a:xfrm rot="16200000">
                <a:off x="-9208155" y="668312"/>
                <a:ext cx="222134" cy="694586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grpSp>
          <p:nvGrpSpPr>
            <p:cNvPr id="51" name="Grupo 50"/>
            <p:cNvGrpSpPr/>
            <p:nvPr/>
          </p:nvGrpSpPr>
          <p:grpSpPr>
            <a:xfrm>
              <a:off x="-8736" y="698587"/>
              <a:ext cx="2163043" cy="92859"/>
              <a:chOff x="-30508" y="698587"/>
              <a:chExt cx="2163043" cy="92859"/>
            </a:xfrm>
          </p:grpSpPr>
          <p:sp>
            <p:nvSpPr>
              <p:cNvPr id="66" name="Freeform 5"/>
              <p:cNvSpPr>
                <a:spLocks/>
              </p:cNvSpPr>
              <p:nvPr/>
            </p:nvSpPr>
            <p:spPr bwMode="auto">
              <a:xfrm rot="16200000">
                <a:off x="1859852" y="518763"/>
                <a:ext cx="92859" cy="452507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7" name="Freeform 5"/>
              <p:cNvSpPr>
                <a:spLocks/>
              </p:cNvSpPr>
              <p:nvPr/>
            </p:nvSpPr>
            <p:spPr bwMode="auto">
              <a:xfrm rot="16200000">
                <a:off x="149316" y="518763"/>
                <a:ext cx="92859" cy="452507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8" name="Freeform 5"/>
              <p:cNvSpPr>
                <a:spLocks/>
              </p:cNvSpPr>
              <p:nvPr/>
            </p:nvSpPr>
            <p:spPr bwMode="auto">
              <a:xfrm rot="16200000">
                <a:off x="995695" y="518763"/>
                <a:ext cx="92859" cy="452507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grpSp>
          <p:nvGrpSpPr>
            <p:cNvPr id="52" name="Grupo 51"/>
            <p:cNvGrpSpPr/>
            <p:nvPr/>
          </p:nvGrpSpPr>
          <p:grpSpPr>
            <a:xfrm>
              <a:off x="6987850" y="698587"/>
              <a:ext cx="2163043" cy="92859"/>
              <a:chOff x="-30508" y="698587"/>
              <a:chExt cx="2163043" cy="92859"/>
            </a:xfrm>
          </p:grpSpPr>
          <p:sp>
            <p:nvSpPr>
              <p:cNvPr id="53" name="Freeform 5"/>
              <p:cNvSpPr>
                <a:spLocks/>
              </p:cNvSpPr>
              <p:nvPr/>
            </p:nvSpPr>
            <p:spPr bwMode="auto">
              <a:xfrm rot="16200000">
                <a:off x="1859852" y="518763"/>
                <a:ext cx="92859" cy="452507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4" name="Freeform 5"/>
              <p:cNvSpPr>
                <a:spLocks/>
              </p:cNvSpPr>
              <p:nvPr/>
            </p:nvSpPr>
            <p:spPr bwMode="auto">
              <a:xfrm rot="16200000">
                <a:off x="149316" y="518763"/>
                <a:ext cx="92859" cy="452507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5" name="Freeform 5"/>
              <p:cNvSpPr>
                <a:spLocks/>
              </p:cNvSpPr>
              <p:nvPr/>
            </p:nvSpPr>
            <p:spPr bwMode="auto">
              <a:xfrm rot="16200000">
                <a:off x="995695" y="518763"/>
                <a:ext cx="92859" cy="452507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5"/>
          <p:cNvSpPr txBox="1">
            <a:spLocks noGrp="1"/>
          </p:cNvSpPr>
          <p:nvPr>
            <p:ph type="ctrTitle" idx="4294967295"/>
          </p:nvPr>
        </p:nvSpPr>
        <p:spPr>
          <a:xfrm>
            <a:off x="1471574" y="2766635"/>
            <a:ext cx="6249988" cy="1158875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0" b="1" dirty="0">
                <a:solidFill>
                  <a:srgbClr val="41719C"/>
                </a:solidFill>
              </a:rPr>
              <a:t>Thanks!</a:t>
            </a:r>
            <a:endParaRPr sz="11000" b="1" dirty="0">
              <a:solidFill>
                <a:srgbClr val="41719C"/>
              </a:solidFill>
            </a:endParaRPr>
          </a:p>
        </p:txBody>
      </p:sp>
      <p:sp>
        <p:nvSpPr>
          <p:cNvPr id="29" name="Google Shape;228;p30"/>
          <p:cNvSpPr txBox="1">
            <a:spLocks/>
          </p:cNvSpPr>
          <p:nvPr/>
        </p:nvSpPr>
        <p:spPr>
          <a:xfrm>
            <a:off x="1622398" y="3935985"/>
            <a:ext cx="5862621" cy="635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600"/>
              </a:spcBef>
              <a:spcAft>
                <a:spcPts val="600"/>
              </a:spcAft>
              <a:buClrTx/>
              <a:buFont typeface="Arial" panose="020B0604020202020204" pitchFamily="34" charset="0"/>
              <a:buNone/>
            </a:pPr>
            <a:r>
              <a:rPr lang="en-US" sz="1800" dirty="0"/>
              <a:t>Is the color of gold, butter and ripe lemons. In the spectrum of visible light, yellow is found bet and orange.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8431" y="483690"/>
            <a:ext cx="2776275" cy="2113660"/>
          </a:xfrm>
          <a:prstGeom prst="rect">
            <a:avLst/>
          </a:prstGeom>
        </p:spPr>
      </p:pic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B090AAF8-853D-62A1-0ED6-FE958184D8F6}"/>
              </a:ext>
            </a:extLst>
          </p:cNvPr>
          <p:cNvSpPr txBox="1">
            <a:spLocks/>
          </p:cNvSpPr>
          <p:nvPr/>
        </p:nvSpPr>
        <p:spPr>
          <a:xfrm>
            <a:off x="2498841" y="4490170"/>
            <a:ext cx="4109734" cy="442020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Tx/>
              <a:buFont typeface="Arial" panose="020B0604020202020204" pitchFamily="34" charset="0"/>
              <a:buNone/>
            </a:pPr>
            <a:r>
              <a:rPr lang="en-US" sz="2000" u="sng" dirty="0" smtClean="0">
                <a:solidFill>
                  <a:schemeClr val="accent1">
                    <a:lumMod val="75000"/>
                  </a:schemeClr>
                </a:solidFill>
                <a:hlinkClick r:id="rId4"/>
              </a:rPr>
              <a:t>https://plantillaspowerpoint.org</a:t>
            </a:r>
            <a:endParaRPr lang="en-US" sz="2000" u="sng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60770" y="2059474"/>
            <a:ext cx="7782412" cy="933450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400" dirty="0">
                <a:solidFill>
                  <a:schemeClr val="accent1">
                    <a:lumMod val="75000"/>
                  </a:schemeClr>
                </a:solidFill>
                <a:hlinkClick r:id="rId2"/>
              </a:rPr>
              <a:t>https://plantillaspowerpoint.org/</a:t>
            </a:r>
            <a:endParaRPr lang="en-US" sz="4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5671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48"/>
          <p:cNvSpPr txBox="1">
            <a:spLocks noGrp="1"/>
          </p:cNvSpPr>
          <p:nvPr>
            <p:ph type="title"/>
          </p:nvPr>
        </p:nvSpPr>
        <p:spPr>
          <a:xfrm>
            <a:off x="482346" y="0"/>
            <a:ext cx="7886700" cy="994172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EB5F55"/>
                </a:solidFill>
              </a:rPr>
              <a:t>Recursos Editables</a:t>
            </a:r>
            <a:endParaRPr dirty="0">
              <a:solidFill>
                <a:srgbClr val="EB5F55"/>
              </a:solidFill>
            </a:endParaRPr>
          </a:p>
        </p:txBody>
      </p:sp>
      <p:sp>
        <p:nvSpPr>
          <p:cNvPr id="621" name="Google Shape;621;p48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37</a:t>
            </a:fld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382" y="994172"/>
            <a:ext cx="3662314" cy="371385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2283" y="1166176"/>
            <a:ext cx="3470176" cy="3369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2708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48"/>
          <p:cNvSpPr txBox="1">
            <a:spLocks noGrp="1"/>
          </p:cNvSpPr>
          <p:nvPr>
            <p:ph type="title"/>
          </p:nvPr>
        </p:nvSpPr>
        <p:spPr>
          <a:xfrm>
            <a:off x="482346" y="0"/>
            <a:ext cx="7886700" cy="994172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EB5F55"/>
                </a:solidFill>
              </a:rPr>
              <a:t>Recursos Editables</a:t>
            </a:r>
            <a:endParaRPr dirty="0">
              <a:solidFill>
                <a:srgbClr val="EB5F55"/>
              </a:solidFill>
            </a:endParaRPr>
          </a:p>
        </p:txBody>
      </p:sp>
      <p:sp>
        <p:nvSpPr>
          <p:cNvPr id="621" name="Google Shape;621;p48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38</a:t>
            </a:fld>
            <a:endParaRPr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346" y="1241267"/>
            <a:ext cx="4603221" cy="318963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0935B71-8C23-DEC7-B823-80508CC8BB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8406" y="1361836"/>
            <a:ext cx="3120640" cy="3123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3027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48"/>
          <p:cNvSpPr txBox="1">
            <a:spLocks noGrp="1"/>
          </p:cNvSpPr>
          <p:nvPr>
            <p:ph type="title"/>
          </p:nvPr>
        </p:nvSpPr>
        <p:spPr>
          <a:xfrm>
            <a:off x="482346" y="0"/>
            <a:ext cx="7886700" cy="994172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EB5F55"/>
                </a:solidFill>
              </a:rPr>
              <a:t>Recursos Editables</a:t>
            </a:r>
            <a:endParaRPr dirty="0">
              <a:solidFill>
                <a:srgbClr val="EB5F55"/>
              </a:solidFill>
            </a:endParaRPr>
          </a:p>
        </p:txBody>
      </p:sp>
      <p:sp>
        <p:nvSpPr>
          <p:cNvPr id="621" name="Google Shape;621;p48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39</a:t>
            </a:fld>
            <a:endParaRPr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7571" y="994172"/>
            <a:ext cx="2216250" cy="1890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7796" y="2571750"/>
            <a:ext cx="2441250" cy="17100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7661" y="3085922"/>
            <a:ext cx="663769" cy="195518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D6EBEEEF-6315-1ABF-9A8A-ED7173058B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4072" y="2197245"/>
            <a:ext cx="2214749" cy="2261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244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rupo 116"/>
          <p:cNvGrpSpPr/>
          <p:nvPr/>
        </p:nvGrpSpPr>
        <p:grpSpPr>
          <a:xfrm>
            <a:off x="-8736" y="698587"/>
            <a:ext cx="9159629" cy="95242"/>
            <a:chOff x="-8736" y="698587"/>
            <a:chExt cx="9159629" cy="95242"/>
          </a:xfrm>
        </p:grpSpPr>
        <p:grpSp>
          <p:nvGrpSpPr>
            <p:cNvPr id="118" name="Grupo 117"/>
            <p:cNvGrpSpPr/>
            <p:nvPr/>
          </p:nvGrpSpPr>
          <p:grpSpPr>
            <a:xfrm>
              <a:off x="2595251" y="700970"/>
              <a:ext cx="3989540" cy="92859"/>
              <a:chOff x="-9444381" y="904537"/>
              <a:chExt cx="6123830" cy="222135"/>
            </a:xfrm>
          </p:grpSpPr>
          <p:sp>
            <p:nvSpPr>
              <p:cNvPr id="127" name="Freeform 5"/>
              <p:cNvSpPr>
                <a:spLocks/>
              </p:cNvSpPr>
              <p:nvPr/>
            </p:nvSpPr>
            <p:spPr bwMode="auto">
              <a:xfrm rot="16200000">
                <a:off x="-5207817" y="668311"/>
                <a:ext cx="222134" cy="694586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28" name="Freeform 5"/>
              <p:cNvSpPr>
                <a:spLocks/>
              </p:cNvSpPr>
              <p:nvPr/>
            </p:nvSpPr>
            <p:spPr bwMode="auto">
              <a:xfrm rot="16200000">
                <a:off x="-3778911" y="668311"/>
                <a:ext cx="222134" cy="694586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29" name="Freeform 5"/>
              <p:cNvSpPr>
                <a:spLocks/>
              </p:cNvSpPr>
              <p:nvPr/>
            </p:nvSpPr>
            <p:spPr bwMode="auto">
              <a:xfrm rot="16200000">
                <a:off x="-7833442" y="668312"/>
                <a:ext cx="222134" cy="694586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30" name="Freeform 5"/>
              <p:cNvSpPr>
                <a:spLocks/>
              </p:cNvSpPr>
              <p:nvPr/>
            </p:nvSpPr>
            <p:spPr bwMode="auto">
              <a:xfrm rot="16200000">
                <a:off x="-6534274" y="668312"/>
                <a:ext cx="222134" cy="694586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31" name="Freeform 5"/>
              <p:cNvSpPr>
                <a:spLocks/>
              </p:cNvSpPr>
              <p:nvPr/>
            </p:nvSpPr>
            <p:spPr bwMode="auto">
              <a:xfrm rot="16200000">
                <a:off x="-9208155" y="668312"/>
                <a:ext cx="222134" cy="694586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grpSp>
          <p:nvGrpSpPr>
            <p:cNvPr id="119" name="Grupo 118"/>
            <p:cNvGrpSpPr/>
            <p:nvPr/>
          </p:nvGrpSpPr>
          <p:grpSpPr>
            <a:xfrm>
              <a:off x="-8736" y="698587"/>
              <a:ext cx="2163043" cy="92859"/>
              <a:chOff x="-30508" y="698587"/>
              <a:chExt cx="2163043" cy="92859"/>
            </a:xfrm>
          </p:grpSpPr>
          <p:sp>
            <p:nvSpPr>
              <p:cNvPr id="124" name="Freeform 5"/>
              <p:cNvSpPr>
                <a:spLocks/>
              </p:cNvSpPr>
              <p:nvPr/>
            </p:nvSpPr>
            <p:spPr bwMode="auto">
              <a:xfrm rot="16200000">
                <a:off x="1859852" y="518763"/>
                <a:ext cx="92859" cy="452507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25" name="Freeform 5"/>
              <p:cNvSpPr>
                <a:spLocks/>
              </p:cNvSpPr>
              <p:nvPr/>
            </p:nvSpPr>
            <p:spPr bwMode="auto">
              <a:xfrm rot="16200000">
                <a:off x="149316" y="518763"/>
                <a:ext cx="92859" cy="452507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26" name="Freeform 5"/>
              <p:cNvSpPr>
                <a:spLocks/>
              </p:cNvSpPr>
              <p:nvPr/>
            </p:nvSpPr>
            <p:spPr bwMode="auto">
              <a:xfrm rot="16200000">
                <a:off x="995695" y="518763"/>
                <a:ext cx="92859" cy="452507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grpSp>
          <p:nvGrpSpPr>
            <p:cNvPr id="120" name="Grupo 119"/>
            <p:cNvGrpSpPr/>
            <p:nvPr/>
          </p:nvGrpSpPr>
          <p:grpSpPr>
            <a:xfrm>
              <a:off x="6987850" y="698587"/>
              <a:ext cx="2163043" cy="92859"/>
              <a:chOff x="-30508" y="698587"/>
              <a:chExt cx="2163043" cy="92859"/>
            </a:xfrm>
          </p:grpSpPr>
          <p:sp>
            <p:nvSpPr>
              <p:cNvPr id="121" name="Freeform 5"/>
              <p:cNvSpPr>
                <a:spLocks/>
              </p:cNvSpPr>
              <p:nvPr/>
            </p:nvSpPr>
            <p:spPr bwMode="auto">
              <a:xfrm rot="16200000">
                <a:off x="1859852" y="518763"/>
                <a:ext cx="92859" cy="452507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22" name="Freeform 5"/>
              <p:cNvSpPr>
                <a:spLocks/>
              </p:cNvSpPr>
              <p:nvPr/>
            </p:nvSpPr>
            <p:spPr bwMode="auto">
              <a:xfrm rot="16200000">
                <a:off x="149316" y="518763"/>
                <a:ext cx="92859" cy="452507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23" name="Freeform 5"/>
              <p:cNvSpPr>
                <a:spLocks/>
              </p:cNvSpPr>
              <p:nvPr/>
            </p:nvSpPr>
            <p:spPr bwMode="auto">
              <a:xfrm rot="16200000">
                <a:off x="995695" y="518763"/>
                <a:ext cx="92859" cy="452507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</p:grpSp>
      <p:sp>
        <p:nvSpPr>
          <p:cNvPr id="881" name="Google Shape;881;p26"/>
          <p:cNvSpPr txBox="1">
            <a:spLocks noGrp="1"/>
          </p:cNvSpPr>
          <p:nvPr>
            <p:ph type="title"/>
          </p:nvPr>
        </p:nvSpPr>
        <p:spPr>
          <a:xfrm>
            <a:off x="2823000" y="2411594"/>
            <a:ext cx="6321000" cy="4572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" sz="12000" b="1" dirty="0">
                <a:solidFill>
                  <a:srgbClr val="41719C"/>
                </a:solidFill>
              </a:rPr>
              <a:t>Whoa!</a:t>
            </a:r>
            <a:endParaRPr sz="12000" b="1" dirty="0">
              <a:solidFill>
                <a:srgbClr val="41719C"/>
              </a:solidFill>
            </a:endParaRPr>
          </a:p>
        </p:txBody>
      </p:sp>
      <p:sp>
        <p:nvSpPr>
          <p:cNvPr id="883" name="Google Shape;883;p26"/>
          <p:cNvSpPr/>
          <p:nvPr/>
        </p:nvSpPr>
        <p:spPr>
          <a:xfrm>
            <a:off x="6678078" y="5741708"/>
            <a:ext cx="245736" cy="3579"/>
          </a:xfrm>
          <a:custGeom>
            <a:avLst/>
            <a:gdLst/>
            <a:ahLst/>
            <a:cxnLst/>
            <a:rect l="l" t="t" r="r" b="b"/>
            <a:pathLst>
              <a:path w="6867" h="100" extrusionOk="0">
                <a:moveTo>
                  <a:pt x="0" y="50"/>
                </a:moveTo>
                <a:lnTo>
                  <a:pt x="0" y="50"/>
                </a:lnTo>
                <a:cubicBezTo>
                  <a:pt x="422" y="99"/>
                  <a:pt x="880" y="99"/>
                  <a:pt x="1289" y="99"/>
                </a:cubicBezTo>
                <a:cubicBezTo>
                  <a:pt x="880" y="99"/>
                  <a:pt x="422" y="99"/>
                  <a:pt x="0" y="50"/>
                </a:cubicBezTo>
                <a:close/>
                <a:moveTo>
                  <a:pt x="6867" y="0"/>
                </a:moveTo>
                <a:cubicBezTo>
                  <a:pt x="6768" y="50"/>
                  <a:pt x="6718" y="50"/>
                  <a:pt x="6668" y="50"/>
                </a:cubicBezTo>
                <a:cubicBezTo>
                  <a:pt x="6718" y="50"/>
                  <a:pt x="6768" y="50"/>
                  <a:pt x="6867" y="0"/>
                </a:cubicBezTo>
                <a:close/>
              </a:path>
            </a:pathLst>
          </a:custGeom>
          <a:solidFill>
            <a:srgbClr val="09158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94;p17"/>
          <p:cNvSpPr txBox="1">
            <a:spLocks/>
          </p:cNvSpPr>
          <p:nvPr/>
        </p:nvSpPr>
        <p:spPr>
          <a:xfrm>
            <a:off x="3407255" y="3331956"/>
            <a:ext cx="4858200" cy="1026288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171450" lvl="0" indent="-171450" algn="ctr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lvl="1" indent="-171450" algn="ctr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lvl="2" indent="-171450" algn="ctr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lvl="3" indent="-171450" algn="ctr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lvl="4" indent="-171450" algn="ctr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lvl="5" indent="-171450" algn="ctr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lvl="6" indent="-171450" algn="ctr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lvl="7" indent="-171450" algn="ctr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lvl="8" indent="-171450" algn="ctr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ClrTx/>
            </a:pPr>
            <a:r>
              <a:rPr lang="en-US" sz="2000" dirty="0"/>
              <a:t>Quotations are commonly printed as a means of inspiration and to invoke philosophical thoughts from the reader.</a:t>
            </a:r>
          </a:p>
        </p:txBody>
      </p:sp>
      <p:grpSp>
        <p:nvGrpSpPr>
          <p:cNvPr id="114" name="Grupo 113"/>
          <p:cNvGrpSpPr/>
          <p:nvPr/>
        </p:nvGrpSpPr>
        <p:grpSpPr>
          <a:xfrm>
            <a:off x="0" y="4975950"/>
            <a:ext cx="9143994" cy="185057"/>
            <a:chOff x="0" y="4975950"/>
            <a:chExt cx="9143994" cy="185057"/>
          </a:xfrm>
        </p:grpSpPr>
        <p:sp>
          <p:nvSpPr>
            <p:cNvPr id="115" name="Rectángulo 114"/>
            <p:cNvSpPr/>
            <p:nvPr/>
          </p:nvSpPr>
          <p:spPr>
            <a:xfrm>
              <a:off x="0" y="4975950"/>
              <a:ext cx="4648200" cy="18505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16" name="Rectángulo 115"/>
            <p:cNvSpPr/>
            <p:nvPr/>
          </p:nvSpPr>
          <p:spPr>
            <a:xfrm>
              <a:off x="4648200" y="5071436"/>
              <a:ext cx="4495794" cy="89570"/>
            </a:xfrm>
            <a:prstGeom prst="rect">
              <a:avLst/>
            </a:prstGeom>
            <a:solidFill>
              <a:srgbClr val="EB5F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pic>
        <p:nvPicPr>
          <p:cNvPr id="2050" name="Picture 2" descr="Free Fotos de stock gratuitas de anticuado, blanco, carta Stock Photo">
            <a:extLst>
              <a:ext uri="{FF2B5EF4-FFF2-40B4-BE49-F238E27FC236}">
                <a16:creationId xmlns:a16="http://schemas.microsoft.com/office/drawing/2014/main" id="{248F8EF6-42DB-C765-6504-FE70C34356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132" y="1209444"/>
            <a:ext cx="2561619" cy="3608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303CE988-A957-66BD-3FEB-F7B0768923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4000" dirty="0"/>
              <a:t>Fully Editable Icon Sets: A</a:t>
            </a:r>
          </a:p>
        </p:txBody>
      </p:sp>
      <p:sp>
        <p:nvSpPr>
          <p:cNvPr id="3" name="Diamond 5">
            <a:extLst>
              <a:ext uri="{FF2B5EF4-FFF2-40B4-BE49-F238E27FC236}">
                <a16:creationId xmlns:a16="http://schemas.microsoft.com/office/drawing/2014/main" id="{80A0065A-8117-550D-9783-D731CDA537AB}"/>
              </a:ext>
            </a:extLst>
          </p:cNvPr>
          <p:cNvSpPr/>
          <p:nvPr/>
        </p:nvSpPr>
        <p:spPr>
          <a:xfrm>
            <a:off x="4584053" y="1119115"/>
            <a:ext cx="392362" cy="393521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rgbClr val="417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4" name="Isosceles Triangle 51">
            <a:extLst>
              <a:ext uri="{FF2B5EF4-FFF2-40B4-BE49-F238E27FC236}">
                <a16:creationId xmlns:a16="http://schemas.microsoft.com/office/drawing/2014/main" id="{48F4C202-4518-1148-61A7-1B5D9704E891}"/>
              </a:ext>
            </a:extLst>
          </p:cNvPr>
          <p:cNvSpPr/>
          <p:nvPr/>
        </p:nvSpPr>
        <p:spPr>
          <a:xfrm>
            <a:off x="3954988" y="1172014"/>
            <a:ext cx="392360" cy="28772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417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5" name="Isosceles Triangle 57">
            <a:extLst>
              <a:ext uri="{FF2B5EF4-FFF2-40B4-BE49-F238E27FC236}">
                <a16:creationId xmlns:a16="http://schemas.microsoft.com/office/drawing/2014/main" id="{E2212FC9-573B-DA76-A846-5F89352D5B39}"/>
              </a:ext>
            </a:extLst>
          </p:cNvPr>
          <p:cNvSpPr/>
          <p:nvPr/>
        </p:nvSpPr>
        <p:spPr>
          <a:xfrm>
            <a:off x="4585617" y="3390154"/>
            <a:ext cx="234850" cy="530924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417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 dirty="0">
              <a:solidFill>
                <a:srgbClr val="AE4500"/>
              </a:solidFill>
            </a:endParaRP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711CF386-60C4-2B41-4E71-C728B57560B6}"/>
              </a:ext>
            </a:extLst>
          </p:cNvPr>
          <p:cNvSpPr/>
          <p:nvPr/>
        </p:nvSpPr>
        <p:spPr>
          <a:xfrm rot="18900000">
            <a:off x="7189301" y="2740919"/>
            <a:ext cx="169248" cy="377049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417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7" name="Parallelogram 15">
            <a:extLst>
              <a:ext uri="{FF2B5EF4-FFF2-40B4-BE49-F238E27FC236}">
                <a16:creationId xmlns:a16="http://schemas.microsoft.com/office/drawing/2014/main" id="{56B9814A-D6A5-4CB6-6D62-A9AA1EDD4A8F}"/>
              </a:ext>
            </a:extLst>
          </p:cNvPr>
          <p:cNvSpPr/>
          <p:nvPr/>
        </p:nvSpPr>
        <p:spPr>
          <a:xfrm flipH="1">
            <a:off x="3950270" y="3481431"/>
            <a:ext cx="348370" cy="34837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417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8" name="Freeform 19">
            <a:extLst>
              <a:ext uri="{FF2B5EF4-FFF2-40B4-BE49-F238E27FC236}">
                <a16:creationId xmlns:a16="http://schemas.microsoft.com/office/drawing/2014/main" id="{C6628A86-A485-E685-7285-1A89608B830E}"/>
              </a:ext>
            </a:extLst>
          </p:cNvPr>
          <p:cNvSpPr/>
          <p:nvPr/>
        </p:nvSpPr>
        <p:spPr>
          <a:xfrm>
            <a:off x="5809057" y="2731880"/>
            <a:ext cx="345584" cy="340042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417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9" name="Rectangle 30">
            <a:extLst>
              <a:ext uri="{FF2B5EF4-FFF2-40B4-BE49-F238E27FC236}">
                <a16:creationId xmlns:a16="http://schemas.microsoft.com/office/drawing/2014/main" id="{3A0E9E1C-F990-931B-F7B2-6E8CEAE24541}"/>
              </a:ext>
            </a:extLst>
          </p:cNvPr>
          <p:cNvSpPr/>
          <p:nvPr/>
        </p:nvSpPr>
        <p:spPr>
          <a:xfrm>
            <a:off x="8297775" y="2700425"/>
            <a:ext cx="348370" cy="34735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417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CD8EB2F1-7372-6C6A-33E1-7B22AF00CFEA}"/>
              </a:ext>
            </a:extLst>
          </p:cNvPr>
          <p:cNvSpPr/>
          <p:nvPr/>
        </p:nvSpPr>
        <p:spPr>
          <a:xfrm>
            <a:off x="5213119" y="1139038"/>
            <a:ext cx="353675" cy="3536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417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CC066F16-1B95-B22F-26D7-076031D4FF9C}"/>
              </a:ext>
            </a:extLst>
          </p:cNvPr>
          <p:cNvSpPr/>
          <p:nvPr/>
        </p:nvSpPr>
        <p:spPr>
          <a:xfrm rot="5400000">
            <a:off x="5803264" y="1139036"/>
            <a:ext cx="354146" cy="353676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rgbClr val="417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12" name="Pie 24">
            <a:extLst>
              <a:ext uri="{FF2B5EF4-FFF2-40B4-BE49-F238E27FC236}">
                <a16:creationId xmlns:a16="http://schemas.microsoft.com/office/drawing/2014/main" id="{5CB27D6A-B16C-AF5A-74A0-A887618FF006}"/>
              </a:ext>
            </a:extLst>
          </p:cNvPr>
          <p:cNvSpPr/>
          <p:nvPr/>
        </p:nvSpPr>
        <p:spPr>
          <a:xfrm>
            <a:off x="5107446" y="3464238"/>
            <a:ext cx="384887" cy="382757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417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13" name="Block Arc 14">
            <a:extLst>
              <a:ext uri="{FF2B5EF4-FFF2-40B4-BE49-F238E27FC236}">
                <a16:creationId xmlns:a16="http://schemas.microsoft.com/office/drawing/2014/main" id="{4C5F8E3F-EA15-15C8-893D-FB8A9289830B}"/>
              </a:ext>
            </a:extLst>
          </p:cNvPr>
          <p:cNvSpPr/>
          <p:nvPr/>
        </p:nvSpPr>
        <p:spPr>
          <a:xfrm rot="16200000">
            <a:off x="6394019" y="1102960"/>
            <a:ext cx="425550" cy="42583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417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14" name="Block Arc 41">
            <a:extLst>
              <a:ext uri="{FF2B5EF4-FFF2-40B4-BE49-F238E27FC236}">
                <a16:creationId xmlns:a16="http://schemas.microsoft.com/office/drawing/2014/main" id="{DE0D3CC9-CE71-C929-3C29-FAE8D4A14E85}"/>
              </a:ext>
            </a:extLst>
          </p:cNvPr>
          <p:cNvSpPr/>
          <p:nvPr/>
        </p:nvSpPr>
        <p:spPr>
          <a:xfrm>
            <a:off x="7056414" y="1068226"/>
            <a:ext cx="354976" cy="495296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rgbClr val="417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15" name="Right Triangle 17">
            <a:extLst>
              <a:ext uri="{FF2B5EF4-FFF2-40B4-BE49-F238E27FC236}">
                <a16:creationId xmlns:a16="http://schemas.microsoft.com/office/drawing/2014/main" id="{62CB1707-10F8-6A82-4EBE-F9772D88F468}"/>
              </a:ext>
            </a:extLst>
          </p:cNvPr>
          <p:cNvSpPr/>
          <p:nvPr/>
        </p:nvSpPr>
        <p:spPr>
          <a:xfrm>
            <a:off x="5779310" y="3450719"/>
            <a:ext cx="289343" cy="409794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417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16" name="Oval 66">
            <a:extLst>
              <a:ext uri="{FF2B5EF4-FFF2-40B4-BE49-F238E27FC236}">
                <a16:creationId xmlns:a16="http://schemas.microsoft.com/office/drawing/2014/main" id="{FF9785AB-D1C6-693D-1593-02DA7BAD6EE4}"/>
              </a:ext>
            </a:extLst>
          </p:cNvPr>
          <p:cNvSpPr/>
          <p:nvPr/>
        </p:nvSpPr>
        <p:spPr>
          <a:xfrm rot="20700000">
            <a:off x="4603152" y="2725655"/>
            <a:ext cx="411510" cy="352491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417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56813ED7-44BD-5521-8DB7-4C62D693D963}"/>
              </a:ext>
            </a:extLst>
          </p:cNvPr>
          <p:cNvSpPr/>
          <p:nvPr/>
        </p:nvSpPr>
        <p:spPr>
          <a:xfrm>
            <a:off x="3300881" y="2658936"/>
            <a:ext cx="395501" cy="37022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417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18" name="Frame 17">
            <a:extLst>
              <a:ext uri="{FF2B5EF4-FFF2-40B4-BE49-F238E27FC236}">
                <a16:creationId xmlns:a16="http://schemas.microsoft.com/office/drawing/2014/main" id="{E3A841BB-9A18-FE75-7D89-C99037CBF79E}"/>
              </a:ext>
            </a:extLst>
          </p:cNvPr>
          <p:cNvSpPr/>
          <p:nvPr/>
        </p:nvSpPr>
        <p:spPr>
          <a:xfrm>
            <a:off x="3282177" y="3460063"/>
            <a:ext cx="381115" cy="3811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417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19" name="Teardrop 1">
            <a:extLst>
              <a:ext uri="{FF2B5EF4-FFF2-40B4-BE49-F238E27FC236}">
                <a16:creationId xmlns:a16="http://schemas.microsoft.com/office/drawing/2014/main" id="{F58F82C8-FF64-3B79-4023-6398CC5FD863}"/>
              </a:ext>
            </a:extLst>
          </p:cNvPr>
          <p:cNvSpPr/>
          <p:nvPr/>
        </p:nvSpPr>
        <p:spPr>
          <a:xfrm rot="18805991">
            <a:off x="7595020" y="1154511"/>
            <a:ext cx="413882" cy="40956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417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20" name="Rectangle 130">
            <a:extLst>
              <a:ext uri="{FF2B5EF4-FFF2-40B4-BE49-F238E27FC236}">
                <a16:creationId xmlns:a16="http://schemas.microsoft.com/office/drawing/2014/main" id="{2D208F64-EF5F-3B35-344A-7BC59FD6AD9A}"/>
              </a:ext>
            </a:extLst>
          </p:cNvPr>
          <p:cNvSpPr/>
          <p:nvPr/>
        </p:nvSpPr>
        <p:spPr>
          <a:xfrm>
            <a:off x="8199616" y="1154561"/>
            <a:ext cx="408433" cy="41028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417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21" name="Right Triangle 17">
            <a:extLst>
              <a:ext uri="{FF2B5EF4-FFF2-40B4-BE49-F238E27FC236}">
                <a16:creationId xmlns:a16="http://schemas.microsoft.com/office/drawing/2014/main" id="{02F8D32D-E91F-9EAD-AF39-B5F580C6B4AC}"/>
              </a:ext>
            </a:extLst>
          </p:cNvPr>
          <p:cNvSpPr>
            <a:spLocks noChangeAspect="1"/>
          </p:cNvSpPr>
          <p:nvPr/>
        </p:nvSpPr>
        <p:spPr>
          <a:xfrm>
            <a:off x="7022606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417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22" name="Right Triangle 17">
            <a:extLst>
              <a:ext uri="{FF2B5EF4-FFF2-40B4-BE49-F238E27FC236}">
                <a16:creationId xmlns:a16="http://schemas.microsoft.com/office/drawing/2014/main" id="{A1F13DFA-EE39-49BD-E272-FE4E1AE08D09}"/>
              </a:ext>
            </a:extLst>
          </p:cNvPr>
          <p:cNvSpPr>
            <a:spLocks noChangeAspect="1"/>
          </p:cNvSpPr>
          <p:nvPr/>
        </p:nvSpPr>
        <p:spPr>
          <a:xfrm>
            <a:off x="6366323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417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23" name="Right Triangle 17">
            <a:extLst>
              <a:ext uri="{FF2B5EF4-FFF2-40B4-BE49-F238E27FC236}">
                <a16:creationId xmlns:a16="http://schemas.microsoft.com/office/drawing/2014/main" id="{459C2147-C825-6562-253C-1B380841E903}"/>
              </a:ext>
            </a:extLst>
          </p:cNvPr>
          <p:cNvSpPr>
            <a:spLocks noChangeAspect="1"/>
          </p:cNvSpPr>
          <p:nvPr/>
        </p:nvSpPr>
        <p:spPr>
          <a:xfrm>
            <a:off x="7678886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417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24" name="Oval 44">
            <a:extLst>
              <a:ext uri="{FF2B5EF4-FFF2-40B4-BE49-F238E27FC236}">
                <a16:creationId xmlns:a16="http://schemas.microsoft.com/office/drawing/2014/main" id="{3499BF60-EF7F-FAD0-C507-2415214A7CB1}"/>
              </a:ext>
            </a:extLst>
          </p:cNvPr>
          <p:cNvSpPr>
            <a:spLocks noChangeAspect="1"/>
          </p:cNvSpPr>
          <p:nvPr/>
        </p:nvSpPr>
        <p:spPr>
          <a:xfrm>
            <a:off x="8335168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417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25" name="Google Shape;6000;p67">
            <a:extLst>
              <a:ext uri="{FF2B5EF4-FFF2-40B4-BE49-F238E27FC236}">
                <a16:creationId xmlns:a16="http://schemas.microsoft.com/office/drawing/2014/main" id="{D9CDC893-3048-15F9-89CA-9E4AEBCFD5E6}"/>
              </a:ext>
            </a:extLst>
          </p:cNvPr>
          <p:cNvSpPr/>
          <p:nvPr/>
        </p:nvSpPr>
        <p:spPr>
          <a:xfrm>
            <a:off x="3263397" y="1109078"/>
            <a:ext cx="453184" cy="462359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41719C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>
              <a:solidFill>
                <a:srgbClr val="AE4500"/>
              </a:solidFill>
            </a:endParaRPr>
          </a:p>
        </p:txBody>
      </p:sp>
      <p:grpSp>
        <p:nvGrpSpPr>
          <p:cNvPr id="26" name="Google Shape;6029;p67">
            <a:extLst>
              <a:ext uri="{FF2B5EF4-FFF2-40B4-BE49-F238E27FC236}">
                <a16:creationId xmlns:a16="http://schemas.microsoft.com/office/drawing/2014/main" id="{92C4AD89-A1AA-EB95-5C70-10EE5F8A4DC0}"/>
              </a:ext>
            </a:extLst>
          </p:cNvPr>
          <p:cNvGrpSpPr/>
          <p:nvPr/>
        </p:nvGrpSpPr>
        <p:grpSpPr>
          <a:xfrm>
            <a:off x="7025860" y="4064925"/>
            <a:ext cx="303110" cy="420181"/>
            <a:chOff x="-38860325" y="3221750"/>
            <a:chExt cx="228425" cy="316650"/>
          </a:xfrm>
          <a:solidFill>
            <a:srgbClr val="41719C"/>
          </a:solidFill>
        </p:grpSpPr>
        <p:sp>
          <p:nvSpPr>
            <p:cNvPr id="27" name="Google Shape;6030;p67">
              <a:extLst>
                <a:ext uri="{FF2B5EF4-FFF2-40B4-BE49-F238E27FC236}">
                  <a16:creationId xmlns:a16="http://schemas.microsoft.com/office/drawing/2014/main" id="{01E9D060-65C4-1DAA-B487-729F57DA0BA6}"/>
                </a:ext>
              </a:extLst>
            </p:cNvPr>
            <p:cNvSpPr/>
            <p:nvPr/>
          </p:nvSpPr>
          <p:spPr>
            <a:xfrm>
              <a:off x="-38735875" y="3222550"/>
              <a:ext cx="103975" cy="123675"/>
            </a:xfrm>
            <a:custGeom>
              <a:avLst/>
              <a:gdLst/>
              <a:ahLst/>
              <a:cxnLst/>
              <a:rect l="l" t="t" r="r" b="b"/>
              <a:pathLst>
                <a:path w="4159" h="4947" extrusionOk="0">
                  <a:moveTo>
                    <a:pt x="0" y="0"/>
                  </a:moveTo>
                  <a:lnTo>
                    <a:pt x="0" y="2552"/>
                  </a:lnTo>
                  <a:cubicBezTo>
                    <a:pt x="473" y="2710"/>
                    <a:pt x="851" y="3182"/>
                    <a:pt x="851" y="3750"/>
                  </a:cubicBezTo>
                  <a:lnTo>
                    <a:pt x="851" y="4947"/>
                  </a:lnTo>
                  <a:lnTo>
                    <a:pt x="4159" y="4947"/>
                  </a:lnTo>
                  <a:lnTo>
                    <a:pt x="4159" y="3687"/>
                  </a:lnTo>
                  <a:cubicBezTo>
                    <a:pt x="4159" y="1639"/>
                    <a:pt x="2489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8" name="Google Shape;6031;p67">
              <a:extLst>
                <a:ext uri="{FF2B5EF4-FFF2-40B4-BE49-F238E27FC236}">
                  <a16:creationId xmlns:a16="http://schemas.microsoft.com/office/drawing/2014/main" id="{C89BB098-2244-382D-DA3C-8786A34887AC}"/>
                </a:ext>
              </a:extLst>
            </p:cNvPr>
            <p:cNvSpPr/>
            <p:nvPr/>
          </p:nvSpPr>
          <p:spPr>
            <a:xfrm>
              <a:off x="-38756375" y="3302875"/>
              <a:ext cx="22075" cy="63050"/>
            </a:xfrm>
            <a:custGeom>
              <a:avLst/>
              <a:gdLst/>
              <a:ahLst/>
              <a:cxnLst/>
              <a:rect l="l" t="t" r="r" b="b"/>
              <a:pathLst>
                <a:path w="883" h="2522" extrusionOk="0">
                  <a:moveTo>
                    <a:pt x="474" y="1"/>
                  </a:moveTo>
                  <a:cubicBezTo>
                    <a:pt x="253" y="1"/>
                    <a:pt x="95" y="222"/>
                    <a:pt x="95" y="442"/>
                  </a:cubicBezTo>
                  <a:lnTo>
                    <a:pt x="95" y="2112"/>
                  </a:lnTo>
                  <a:cubicBezTo>
                    <a:pt x="1" y="2332"/>
                    <a:pt x="190" y="2521"/>
                    <a:pt x="442" y="2521"/>
                  </a:cubicBezTo>
                  <a:cubicBezTo>
                    <a:pt x="663" y="2521"/>
                    <a:pt x="820" y="2332"/>
                    <a:pt x="883" y="2112"/>
                  </a:cubicBezTo>
                  <a:lnTo>
                    <a:pt x="883" y="442"/>
                  </a:lnTo>
                  <a:cubicBezTo>
                    <a:pt x="883" y="222"/>
                    <a:pt x="663" y="64"/>
                    <a:pt x="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9" name="Google Shape;6032;p67">
              <a:extLst>
                <a:ext uri="{FF2B5EF4-FFF2-40B4-BE49-F238E27FC236}">
                  <a16:creationId xmlns:a16="http://schemas.microsoft.com/office/drawing/2014/main" id="{3F39EDFD-6411-FC9E-546C-FF64EFE07F7F}"/>
                </a:ext>
              </a:extLst>
            </p:cNvPr>
            <p:cNvSpPr/>
            <p:nvPr/>
          </p:nvSpPr>
          <p:spPr>
            <a:xfrm>
              <a:off x="-38859550" y="3221750"/>
              <a:ext cx="103200" cy="122900"/>
            </a:xfrm>
            <a:custGeom>
              <a:avLst/>
              <a:gdLst/>
              <a:ahLst/>
              <a:cxnLst/>
              <a:rect l="l" t="t" r="r" b="b"/>
              <a:pathLst>
                <a:path w="4128" h="4916" extrusionOk="0">
                  <a:moveTo>
                    <a:pt x="3687" y="1"/>
                  </a:moveTo>
                  <a:cubicBezTo>
                    <a:pt x="1671" y="1"/>
                    <a:pt x="1" y="1639"/>
                    <a:pt x="1" y="3687"/>
                  </a:cubicBezTo>
                  <a:lnTo>
                    <a:pt x="1" y="4916"/>
                  </a:lnTo>
                  <a:lnTo>
                    <a:pt x="3309" y="4916"/>
                  </a:lnTo>
                  <a:lnTo>
                    <a:pt x="3309" y="3687"/>
                  </a:lnTo>
                  <a:cubicBezTo>
                    <a:pt x="3309" y="3151"/>
                    <a:pt x="3655" y="2710"/>
                    <a:pt x="4128" y="2521"/>
                  </a:cubicBezTo>
                  <a:lnTo>
                    <a:pt x="41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30" name="Google Shape;6033;p67">
              <a:extLst>
                <a:ext uri="{FF2B5EF4-FFF2-40B4-BE49-F238E27FC236}">
                  <a16:creationId xmlns:a16="http://schemas.microsoft.com/office/drawing/2014/main" id="{E4925D2B-12F2-B8D8-D254-7CB8AC6CD5E0}"/>
                </a:ext>
              </a:extLst>
            </p:cNvPr>
            <p:cNvSpPr/>
            <p:nvPr/>
          </p:nvSpPr>
          <p:spPr>
            <a:xfrm>
              <a:off x="-38860325" y="3367475"/>
              <a:ext cx="228425" cy="170925"/>
            </a:xfrm>
            <a:custGeom>
              <a:avLst/>
              <a:gdLst/>
              <a:ahLst/>
              <a:cxnLst/>
              <a:rect l="l" t="t" r="r" b="b"/>
              <a:pathLst>
                <a:path w="9137" h="6837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5199"/>
                    <a:pt x="1639" y="6837"/>
                    <a:pt x="3686" y="6837"/>
                  </a:cubicBezTo>
                  <a:lnTo>
                    <a:pt x="5356" y="6837"/>
                  </a:lnTo>
                  <a:cubicBezTo>
                    <a:pt x="7467" y="6837"/>
                    <a:pt x="9137" y="5199"/>
                    <a:pt x="9137" y="3151"/>
                  </a:cubicBezTo>
                  <a:lnTo>
                    <a:pt x="9137" y="0"/>
                  </a:lnTo>
                  <a:lnTo>
                    <a:pt x="5734" y="0"/>
                  </a:lnTo>
                  <a:cubicBezTo>
                    <a:pt x="5577" y="473"/>
                    <a:pt x="5104" y="819"/>
                    <a:pt x="4568" y="819"/>
                  </a:cubicBezTo>
                  <a:cubicBezTo>
                    <a:pt x="4001" y="819"/>
                    <a:pt x="3560" y="473"/>
                    <a:pt x="33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31" name="Google Shape;6066;p67">
            <a:extLst>
              <a:ext uri="{FF2B5EF4-FFF2-40B4-BE49-F238E27FC236}">
                <a16:creationId xmlns:a16="http://schemas.microsoft.com/office/drawing/2014/main" id="{CE003A9B-FC69-1445-D2CF-4BD9752DD367}"/>
              </a:ext>
            </a:extLst>
          </p:cNvPr>
          <p:cNvGrpSpPr/>
          <p:nvPr/>
        </p:nvGrpSpPr>
        <p:grpSpPr>
          <a:xfrm>
            <a:off x="3235351" y="1800671"/>
            <a:ext cx="483152" cy="480761"/>
            <a:chOff x="-38538975" y="3954250"/>
            <a:chExt cx="318225" cy="316650"/>
          </a:xfrm>
          <a:solidFill>
            <a:srgbClr val="41719C"/>
          </a:solidFill>
        </p:grpSpPr>
        <p:sp>
          <p:nvSpPr>
            <p:cNvPr id="32" name="Google Shape;6067;p67">
              <a:extLst>
                <a:ext uri="{FF2B5EF4-FFF2-40B4-BE49-F238E27FC236}">
                  <a16:creationId xmlns:a16="http://schemas.microsoft.com/office/drawing/2014/main" id="{E626789D-D582-798E-F7AB-F59A9105F95F}"/>
                </a:ext>
              </a:extLst>
            </p:cNvPr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33" name="Google Shape;6068;p67">
              <a:extLst>
                <a:ext uri="{FF2B5EF4-FFF2-40B4-BE49-F238E27FC236}">
                  <a16:creationId xmlns:a16="http://schemas.microsoft.com/office/drawing/2014/main" id="{7D7FB865-46B3-6D79-063F-28AAA57304D8}"/>
                </a:ext>
              </a:extLst>
            </p:cNvPr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34" name="Google Shape;5976;p67">
            <a:extLst>
              <a:ext uri="{FF2B5EF4-FFF2-40B4-BE49-F238E27FC236}">
                <a16:creationId xmlns:a16="http://schemas.microsoft.com/office/drawing/2014/main" id="{2A425806-479F-E017-29EC-AC381A5001AF}"/>
              </a:ext>
            </a:extLst>
          </p:cNvPr>
          <p:cNvGrpSpPr/>
          <p:nvPr/>
        </p:nvGrpSpPr>
        <p:grpSpPr>
          <a:xfrm>
            <a:off x="3299914" y="4214193"/>
            <a:ext cx="371546" cy="331550"/>
            <a:chOff x="-42996150" y="3612600"/>
            <a:chExt cx="323750" cy="288900"/>
          </a:xfrm>
          <a:solidFill>
            <a:srgbClr val="41719C"/>
          </a:solidFill>
        </p:grpSpPr>
        <p:sp>
          <p:nvSpPr>
            <p:cNvPr id="35" name="Google Shape;5977;p67">
              <a:extLst>
                <a:ext uri="{FF2B5EF4-FFF2-40B4-BE49-F238E27FC236}">
                  <a16:creationId xmlns:a16="http://schemas.microsoft.com/office/drawing/2014/main" id="{CCA57610-2F2D-1320-61F3-7FEEABF3F861}"/>
                </a:ext>
              </a:extLst>
            </p:cNvPr>
            <p:cNvSpPr/>
            <p:nvPr/>
          </p:nvSpPr>
          <p:spPr>
            <a:xfrm>
              <a:off x="-42914225" y="3612600"/>
              <a:ext cx="241825" cy="239275"/>
            </a:xfrm>
            <a:custGeom>
              <a:avLst/>
              <a:gdLst/>
              <a:ahLst/>
              <a:cxnLst/>
              <a:rect l="l" t="t" r="r" b="b"/>
              <a:pathLst>
                <a:path w="9673" h="9571" extrusionOk="0">
                  <a:moveTo>
                    <a:pt x="5963" y="1"/>
                  </a:moveTo>
                  <a:cubicBezTo>
                    <a:pt x="5661" y="1"/>
                    <a:pt x="5365" y="127"/>
                    <a:pt x="5136" y="371"/>
                  </a:cubicBezTo>
                  <a:lnTo>
                    <a:pt x="0" y="5507"/>
                  </a:lnTo>
                  <a:lnTo>
                    <a:pt x="4064" y="9571"/>
                  </a:lnTo>
                  <a:lnTo>
                    <a:pt x="9200" y="4436"/>
                  </a:lnTo>
                  <a:cubicBezTo>
                    <a:pt x="9672" y="3963"/>
                    <a:pt x="9672" y="3207"/>
                    <a:pt x="9200" y="2734"/>
                  </a:cubicBezTo>
                  <a:lnTo>
                    <a:pt x="6868" y="434"/>
                  </a:lnTo>
                  <a:cubicBezTo>
                    <a:pt x="6609" y="143"/>
                    <a:pt x="6283" y="1"/>
                    <a:pt x="59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36" name="Google Shape;5978;p67">
              <a:extLst>
                <a:ext uri="{FF2B5EF4-FFF2-40B4-BE49-F238E27FC236}">
                  <a16:creationId xmlns:a16="http://schemas.microsoft.com/office/drawing/2014/main" id="{86E96630-8234-B954-76A4-CC123C04E271}"/>
                </a:ext>
              </a:extLst>
            </p:cNvPr>
            <p:cNvSpPr/>
            <p:nvPr/>
          </p:nvSpPr>
          <p:spPr>
            <a:xfrm>
              <a:off x="-42946525" y="3762850"/>
              <a:ext cx="118950" cy="118950"/>
            </a:xfrm>
            <a:custGeom>
              <a:avLst/>
              <a:gdLst/>
              <a:ahLst/>
              <a:cxnLst/>
              <a:rect l="l" t="t" r="r" b="b"/>
              <a:pathLst>
                <a:path w="4758" h="4758" extrusionOk="0">
                  <a:moveTo>
                    <a:pt x="725" y="1"/>
                  </a:moveTo>
                  <a:lnTo>
                    <a:pt x="473" y="284"/>
                  </a:lnTo>
                  <a:cubicBezTo>
                    <a:pt x="253" y="505"/>
                    <a:pt x="95" y="820"/>
                    <a:pt x="95" y="1198"/>
                  </a:cubicBezTo>
                  <a:cubicBezTo>
                    <a:pt x="95" y="1450"/>
                    <a:pt x="190" y="1765"/>
                    <a:pt x="442" y="1986"/>
                  </a:cubicBezTo>
                  <a:cubicBezTo>
                    <a:pt x="631" y="2112"/>
                    <a:pt x="599" y="2458"/>
                    <a:pt x="442" y="2616"/>
                  </a:cubicBezTo>
                  <a:lnTo>
                    <a:pt x="1" y="3025"/>
                  </a:lnTo>
                  <a:lnTo>
                    <a:pt x="1733" y="4758"/>
                  </a:lnTo>
                  <a:lnTo>
                    <a:pt x="2174" y="4348"/>
                  </a:lnTo>
                  <a:cubicBezTo>
                    <a:pt x="2253" y="4270"/>
                    <a:pt x="2363" y="4230"/>
                    <a:pt x="2478" y="4230"/>
                  </a:cubicBezTo>
                  <a:cubicBezTo>
                    <a:pt x="2592" y="4230"/>
                    <a:pt x="2710" y="4270"/>
                    <a:pt x="2804" y="4348"/>
                  </a:cubicBezTo>
                  <a:cubicBezTo>
                    <a:pt x="3025" y="4569"/>
                    <a:pt x="3340" y="4695"/>
                    <a:pt x="3655" y="4695"/>
                  </a:cubicBezTo>
                  <a:cubicBezTo>
                    <a:pt x="3970" y="4695"/>
                    <a:pt x="4254" y="4569"/>
                    <a:pt x="4506" y="4348"/>
                  </a:cubicBezTo>
                  <a:lnTo>
                    <a:pt x="4758" y="4065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37" name="Google Shape;5979;p67">
              <a:extLst>
                <a:ext uri="{FF2B5EF4-FFF2-40B4-BE49-F238E27FC236}">
                  <a16:creationId xmlns:a16="http://schemas.microsoft.com/office/drawing/2014/main" id="{D8CA039A-51F6-C6B4-BF35-B367FFBCF1EB}"/>
                </a:ext>
              </a:extLst>
            </p:cNvPr>
            <p:cNvSpPr/>
            <p:nvPr/>
          </p:nvSpPr>
          <p:spPr>
            <a:xfrm>
              <a:off x="-42996150" y="3855800"/>
              <a:ext cx="78000" cy="45700"/>
            </a:xfrm>
            <a:custGeom>
              <a:avLst/>
              <a:gdLst/>
              <a:ahLst/>
              <a:cxnLst/>
              <a:rect l="l" t="t" r="r" b="b"/>
              <a:pathLst>
                <a:path w="3120" h="1828" extrusionOk="0">
                  <a:moveTo>
                    <a:pt x="1450" y="0"/>
                  </a:moveTo>
                  <a:lnTo>
                    <a:pt x="253" y="1166"/>
                  </a:lnTo>
                  <a:cubicBezTo>
                    <a:pt x="1" y="1355"/>
                    <a:pt x="190" y="1828"/>
                    <a:pt x="536" y="1828"/>
                  </a:cubicBezTo>
                  <a:lnTo>
                    <a:pt x="2773" y="1828"/>
                  </a:lnTo>
                  <a:cubicBezTo>
                    <a:pt x="2931" y="1828"/>
                    <a:pt x="3025" y="1765"/>
                    <a:pt x="3120" y="1670"/>
                  </a:cubicBezTo>
                  <a:lnTo>
                    <a:pt x="145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38" name="Google Shape;5989;p67">
            <a:extLst>
              <a:ext uri="{FF2B5EF4-FFF2-40B4-BE49-F238E27FC236}">
                <a16:creationId xmlns:a16="http://schemas.microsoft.com/office/drawing/2014/main" id="{3BDAACE3-FEED-E06C-C8BB-7860E82A0163}"/>
              </a:ext>
            </a:extLst>
          </p:cNvPr>
          <p:cNvGrpSpPr/>
          <p:nvPr/>
        </p:nvGrpSpPr>
        <p:grpSpPr>
          <a:xfrm>
            <a:off x="6324528" y="4126470"/>
            <a:ext cx="372406" cy="364373"/>
            <a:chOff x="-41117650" y="3605525"/>
            <a:chExt cx="324500" cy="317500"/>
          </a:xfrm>
          <a:solidFill>
            <a:srgbClr val="41719C"/>
          </a:solidFill>
        </p:grpSpPr>
        <p:sp>
          <p:nvSpPr>
            <p:cNvPr id="39" name="Google Shape;5990;p67">
              <a:extLst>
                <a:ext uri="{FF2B5EF4-FFF2-40B4-BE49-F238E27FC236}">
                  <a16:creationId xmlns:a16="http://schemas.microsoft.com/office/drawing/2014/main" id="{945D94AE-3748-38A9-10CA-929E5E51D5E4}"/>
                </a:ext>
              </a:extLst>
            </p:cNvPr>
            <p:cNvSpPr/>
            <p:nvPr/>
          </p:nvSpPr>
          <p:spPr>
            <a:xfrm>
              <a:off x="-41016850" y="3605525"/>
              <a:ext cx="106350" cy="105375"/>
            </a:xfrm>
            <a:custGeom>
              <a:avLst/>
              <a:gdLst/>
              <a:ahLst/>
              <a:cxnLst/>
              <a:rect l="l" t="t" r="r" b="b"/>
              <a:pathLst>
                <a:path w="4254" h="4215" extrusionOk="0">
                  <a:moveTo>
                    <a:pt x="2064" y="1"/>
                  </a:moveTo>
                  <a:cubicBezTo>
                    <a:pt x="1954" y="1"/>
                    <a:pt x="1844" y="40"/>
                    <a:pt x="1765" y="119"/>
                  </a:cubicBezTo>
                  <a:lnTo>
                    <a:pt x="1" y="1883"/>
                  </a:lnTo>
                  <a:lnTo>
                    <a:pt x="2332" y="4214"/>
                  </a:lnTo>
                  <a:lnTo>
                    <a:pt x="4096" y="2450"/>
                  </a:lnTo>
                  <a:cubicBezTo>
                    <a:pt x="4254" y="2293"/>
                    <a:pt x="4254" y="2009"/>
                    <a:pt x="4096" y="1852"/>
                  </a:cubicBezTo>
                  <a:lnTo>
                    <a:pt x="2364" y="119"/>
                  </a:lnTo>
                  <a:cubicBezTo>
                    <a:pt x="2285" y="40"/>
                    <a:pt x="2175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40" name="Google Shape;5991;p67">
              <a:extLst>
                <a:ext uri="{FF2B5EF4-FFF2-40B4-BE49-F238E27FC236}">
                  <a16:creationId xmlns:a16="http://schemas.microsoft.com/office/drawing/2014/main" id="{58F88747-CD3D-3CDF-26E3-D37A6193A19A}"/>
                </a:ext>
              </a:extLst>
            </p:cNvPr>
            <p:cNvSpPr/>
            <p:nvPr/>
          </p:nvSpPr>
          <p:spPr>
            <a:xfrm>
              <a:off x="-40900275" y="3721300"/>
              <a:ext cx="107125" cy="105375"/>
            </a:xfrm>
            <a:custGeom>
              <a:avLst/>
              <a:gdLst/>
              <a:ahLst/>
              <a:cxnLst/>
              <a:rect l="l" t="t" r="r" b="b"/>
              <a:pathLst>
                <a:path w="4285" h="4215" extrusionOk="0">
                  <a:moveTo>
                    <a:pt x="2064" y="1"/>
                  </a:moveTo>
                  <a:cubicBezTo>
                    <a:pt x="1954" y="1"/>
                    <a:pt x="1843" y="40"/>
                    <a:pt x="1765" y="119"/>
                  </a:cubicBezTo>
                  <a:lnTo>
                    <a:pt x="0" y="1915"/>
                  </a:lnTo>
                  <a:lnTo>
                    <a:pt x="2300" y="4215"/>
                  </a:lnTo>
                  <a:lnTo>
                    <a:pt x="4128" y="2482"/>
                  </a:lnTo>
                  <a:cubicBezTo>
                    <a:pt x="4285" y="2324"/>
                    <a:pt x="4285" y="2072"/>
                    <a:pt x="4128" y="1915"/>
                  </a:cubicBezTo>
                  <a:lnTo>
                    <a:pt x="2363" y="119"/>
                  </a:lnTo>
                  <a:cubicBezTo>
                    <a:pt x="2285" y="40"/>
                    <a:pt x="2174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41" name="Google Shape;5992;p67">
              <a:extLst>
                <a:ext uri="{FF2B5EF4-FFF2-40B4-BE49-F238E27FC236}">
                  <a16:creationId xmlns:a16="http://schemas.microsoft.com/office/drawing/2014/main" id="{669D7EB4-BEC2-D2D7-E7B1-531D74173022}"/>
                </a:ext>
              </a:extLst>
            </p:cNvPr>
            <p:cNvSpPr/>
            <p:nvPr/>
          </p:nvSpPr>
          <p:spPr>
            <a:xfrm>
              <a:off x="-41117650" y="3668350"/>
              <a:ext cx="262300" cy="254675"/>
            </a:xfrm>
            <a:custGeom>
              <a:avLst/>
              <a:gdLst/>
              <a:ahLst/>
              <a:cxnLst/>
              <a:rect l="l" t="t" r="r" b="b"/>
              <a:pathLst>
                <a:path w="10492" h="10187" extrusionOk="0">
                  <a:moveTo>
                    <a:pt x="3497" y="0"/>
                  </a:moveTo>
                  <a:lnTo>
                    <a:pt x="1764" y="1733"/>
                  </a:lnTo>
                  <a:cubicBezTo>
                    <a:pt x="1166" y="2332"/>
                    <a:pt x="725" y="3088"/>
                    <a:pt x="504" y="3812"/>
                  </a:cubicBezTo>
                  <a:cubicBezTo>
                    <a:pt x="0" y="5514"/>
                    <a:pt x="410" y="7404"/>
                    <a:pt x="1764" y="8759"/>
                  </a:cubicBezTo>
                  <a:cubicBezTo>
                    <a:pt x="2667" y="9661"/>
                    <a:pt x="3919" y="10187"/>
                    <a:pt x="5273" y="10187"/>
                  </a:cubicBezTo>
                  <a:cubicBezTo>
                    <a:pt x="5384" y="10187"/>
                    <a:pt x="5496" y="10183"/>
                    <a:pt x="5608" y="10176"/>
                  </a:cubicBezTo>
                  <a:cubicBezTo>
                    <a:pt x="6679" y="10082"/>
                    <a:pt x="7876" y="9609"/>
                    <a:pt x="8758" y="8759"/>
                  </a:cubicBezTo>
                  <a:lnTo>
                    <a:pt x="10491" y="7026"/>
                  </a:lnTo>
                  <a:lnTo>
                    <a:pt x="8191" y="4694"/>
                  </a:lnTo>
                  <a:lnTo>
                    <a:pt x="6396" y="6396"/>
                  </a:lnTo>
                  <a:cubicBezTo>
                    <a:pt x="6077" y="6715"/>
                    <a:pt x="5645" y="6880"/>
                    <a:pt x="5214" y="6880"/>
                  </a:cubicBezTo>
                  <a:cubicBezTo>
                    <a:pt x="4794" y="6880"/>
                    <a:pt x="4375" y="6722"/>
                    <a:pt x="4064" y="6396"/>
                  </a:cubicBezTo>
                  <a:cubicBezTo>
                    <a:pt x="3434" y="5766"/>
                    <a:pt x="3434" y="4694"/>
                    <a:pt x="4064" y="4064"/>
                  </a:cubicBezTo>
                  <a:lnTo>
                    <a:pt x="5797" y="2332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42" name="Google Shape;6007;p67">
            <a:extLst>
              <a:ext uri="{FF2B5EF4-FFF2-40B4-BE49-F238E27FC236}">
                <a16:creationId xmlns:a16="http://schemas.microsoft.com/office/drawing/2014/main" id="{B01996A8-7A27-5759-B6C0-7EAAC4729A74}"/>
              </a:ext>
            </a:extLst>
          </p:cNvPr>
          <p:cNvGrpSpPr/>
          <p:nvPr/>
        </p:nvGrpSpPr>
        <p:grpSpPr>
          <a:xfrm>
            <a:off x="3964163" y="4157041"/>
            <a:ext cx="352265" cy="356769"/>
            <a:chOff x="-42617300" y="3587775"/>
            <a:chExt cx="306950" cy="310875"/>
          </a:xfrm>
          <a:solidFill>
            <a:srgbClr val="41719C"/>
          </a:solidFill>
        </p:grpSpPr>
        <p:sp>
          <p:nvSpPr>
            <p:cNvPr id="43" name="Google Shape;6008;p67">
              <a:extLst>
                <a:ext uri="{FF2B5EF4-FFF2-40B4-BE49-F238E27FC236}">
                  <a16:creationId xmlns:a16="http://schemas.microsoft.com/office/drawing/2014/main" id="{382C6790-D918-0374-BF5B-EF10E1F7DF4A}"/>
                </a:ext>
              </a:extLst>
            </p:cNvPr>
            <p:cNvSpPr/>
            <p:nvPr/>
          </p:nvSpPr>
          <p:spPr>
            <a:xfrm>
              <a:off x="-42617300" y="3587775"/>
              <a:ext cx="306950" cy="310875"/>
            </a:xfrm>
            <a:custGeom>
              <a:avLst/>
              <a:gdLst/>
              <a:ahLst/>
              <a:cxnLst/>
              <a:rect l="l" t="t" r="r" b="b"/>
              <a:pathLst>
                <a:path w="12278" h="12435" extrusionOk="0">
                  <a:moveTo>
                    <a:pt x="5905" y="860"/>
                  </a:moveTo>
                  <a:cubicBezTo>
                    <a:pt x="6421" y="860"/>
                    <a:pt x="6926" y="1412"/>
                    <a:pt x="7341" y="2467"/>
                  </a:cubicBezTo>
                  <a:cubicBezTo>
                    <a:pt x="6837" y="2593"/>
                    <a:pt x="6365" y="2782"/>
                    <a:pt x="5892" y="3003"/>
                  </a:cubicBezTo>
                  <a:cubicBezTo>
                    <a:pt x="5419" y="2782"/>
                    <a:pt x="4947" y="2593"/>
                    <a:pt x="4443" y="2467"/>
                  </a:cubicBezTo>
                  <a:cubicBezTo>
                    <a:pt x="4893" y="1381"/>
                    <a:pt x="5404" y="860"/>
                    <a:pt x="5905" y="860"/>
                  </a:cubicBezTo>
                  <a:close/>
                  <a:moveTo>
                    <a:pt x="4191" y="3255"/>
                  </a:moveTo>
                  <a:cubicBezTo>
                    <a:pt x="4443" y="3349"/>
                    <a:pt x="4632" y="3381"/>
                    <a:pt x="4884" y="3475"/>
                  </a:cubicBezTo>
                  <a:cubicBezTo>
                    <a:pt x="4726" y="3538"/>
                    <a:pt x="4600" y="3601"/>
                    <a:pt x="4443" y="3696"/>
                  </a:cubicBezTo>
                  <a:cubicBezTo>
                    <a:pt x="4285" y="3790"/>
                    <a:pt x="4159" y="3853"/>
                    <a:pt x="4002" y="3948"/>
                  </a:cubicBezTo>
                  <a:cubicBezTo>
                    <a:pt x="4096" y="3727"/>
                    <a:pt x="4159" y="3507"/>
                    <a:pt x="4191" y="3255"/>
                  </a:cubicBezTo>
                  <a:close/>
                  <a:moveTo>
                    <a:pt x="7625" y="3318"/>
                  </a:moveTo>
                  <a:cubicBezTo>
                    <a:pt x="7688" y="3507"/>
                    <a:pt x="7751" y="3727"/>
                    <a:pt x="7782" y="3979"/>
                  </a:cubicBezTo>
                  <a:cubicBezTo>
                    <a:pt x="7499" y="3790"/>
                    <a:pt x="7247" y="3633"/>
                    <a:pt x="6963" y="3507"/>
                  </a:cubicBezTo>
                  <a:cubicBezTo>
                    <a:pt x="7184" y="3412"/>
                    <a:pt x="7404" y="3349"/>
                    <a:pt x="7625" y="3318"/>
                  </a:cubicBezTo>
                  <a:close/>
                  <a:moveTo>
                    <a:pt x="2611" y="3034"/>
                  </a:moveTo>
                  <a:cubicBezTo>
                    <a:pt x="2846" y="3034"/>
                    <a:pt x="3110" y="3054"/>
                    <a:pt x="3403" y="3097"/>
                  </a:cubicBezTo>
                  <a:cubicBezTo>
                    <a:pt x="3309" y="3570"/>
                    <a:pt x="3183" y="4042"/>
                    <a:pt x="3151" y="4609"/>
                  </a:cubicBezTo>
                  <a:cubicBezTo>
                    <a:pt x="2742" y="4924"/>
                    <a:pt x="2363" y="5240"/>
                    <a:pt x="1954" y="5586"/>
                  </a:cubicBezTo>
                  <a:cubicBezTo>
                    <a:pt x="712" y="4068"/>
                    <a:pt x="945" y="3034"/>
                    <a:pt x="2611" y="3034"/>
                  </a:cubicBezTo>
                  <a:close/>
                  <a:moveTo>
                    <a:pt x="9301" y="3075"/>
                  </a:moveTo>
                  <a:cubicBezTo>
                    <a:pt x="10879" y="3075"/>
                    <a:pt x="11079" y="4102"/>
                    <a:pt x="9862" y="5618"/>
                  </a:cubicBezTo>
                  <a:cubicBezTo>
                    <a:pt x="9515" y="5271"/>
                    <a:pt x="9137" y="4924"/>
                    <a:pt x="8696" y="4641"/>
                  </a:cubicBezTo>
                  <a:cubicBezTo>
                    <a:pt x="8601" y="4137"/>
                    <a:pt x="8538" y="3601"/>
                    <a:pt x="8412" y="3160"/>
                  </a:cubicBezTo>
                  <a:cubicBezTo>
                    <a:pt x="8746" y="3102"/>
                    <a:pt x="9042" y="3075"/>
                    <a:pt x="9301" y="3075"/>
                  </a:cubicBezTo>
                  <a:close/>
                  <a:moveTo>
                    <a:pt x="8822" y="5744"/>
                  </a:moveTo>
                  <a:cubicBezTo>
                    <a:pt x="9011" y="5901"/>
                    <a:pt x="9169" y="6059"/>
                    <a:pt x="9326" y="6216"/>
                  </a:cubicBezTo>
                  <a:cubicBezTo>
                    <a:pt x="9169" y="6374"/>
                    <a:pt x="8980" y="6531"/>
                    <a:pt x="8822" y="6689"/>
                  </a:cubicBezTo>
                  <a:lnTo>
                    <a:pt x="8822" y="5744"/>
                  </a:lnTo>
                  <a:close/>
                  <a:moveTo>
                    <a:pt x="3025" y="5775"/>
                  </a:moveTo>
                  <a:lnTo>
                    <a:pt x="3025" y="6720"/>
                  </a:lnTo>
                  <a:cubicBezTo>
                    <a:pt x="2836" y="6563"/>
                    <a:pt x="2679" y="6405"/>
                    <a:pt x="2521" y="6248"/>
                  </a:cubicBezTo>
                  <a:cubicBezTo>
                    <a:pt x="2679" y="6090"/>
                    <a:pt x="2868" y="5933"/>
                    <a:pt x="3025" y="5775"/>
                  </a:cubicBezTo>
                  <a:close/>
                  <a:moveTo>
                    <a:pt x="5892" y="3885"/>
                  </a:moveTo>
                  <a:cubicBezTo>
                    <a:pt x="6617" y="4200"/>
                    <a:pt x="7278" y="4609"/>
                    <a:pt x="7908" y="5082"/>
                  </a:cubicBezTo>
                  <a:cubicBezTo>
                    <a:pt x="8003" y="5838"/>
                    <a:pt x="8003" y="6626"/>
                    <a:pt x="7908" y="7413"/>
                  </a:cubicBezTo>
                  <a:cubicBezTo>
                    <a:pt x="7278" y="7823"/>
                    <a:pt x="6585" y="8232"/>
                    <a:pt x="5892" y="8579"/>
                  </a:cubicBezTo>
                  <a:cubicBezTo>
                    <a:pt x="5545" y="8421"/>
                    <a:pt x="5230" y="8232"/>
                    <a:pt x="4884" y="8043"/>
                  </a:cubicBezTo>
                  <a:cubicBezTo>
                    <a:pt x="4537" y="7823"/>
                    <a:pt x="4191" y="7634"/>
                    <a:pt x="3876" y="7413"/>
                  </a:cubicBezTo>
                  <a:cubicBezTo>
                    <a:pt x="3844" y="6657"/>
                    <a:pt x="3844" y="5870"/>
                    <a:pt x="3876" y="5082"/>
                  </a:cubicBezTo>
                  <a:cubicBezTo>
                    <a:pt x="4191" y="4830"/>
                    <a:pt x="4537" y="4641"/>
                    <a:pt x="4884" y="4452"/>
                  </a:cubicBezTo>
                  <a:cubicBezTo>
                    <a:pt x="5230" y="4263"/>
                    <a:pt x="5577" y="4042"/>
                    <a:pt x="5892" y="3885"/>
                  </a:cubicBezTo>
                  <a:close/>
                  <a:moveTo>
                    <a:pt x="4033" y="8516"/>
                  </a:moveTo>
                  <a:cubicBezTo>
                    <a:pt x="4159" y="8579"/>
                    <a:pt x="4317" y="8674"/>
                    <a:pt x="4474" y="8737"/>
                  </a:cubicBezTo>
                  <a:cubicBezTo>
                    <a:pt x="4632" y="8831"/>
                    <a:pt x="4758" y="8894"/>
                    <a:pt x="4915" y="8989"/>
                  </a:cubicBezTo>
                  <a:cubicBezTo>
                    <a:pt x="4663" y="9052"/>
                    <a:pt x="4474" y="9146"/>
                    <a:pt x="4254" y="9178"/>
                  </a:cubicBezTo>
                  <a:cubicBezTo>
                    <a:pt x="4159" y="8926"/>
                    <a:pt x="4096" y="8737"/>
                    <a:pt x="4033" y="8516"/>
                  </a:cubicBezTo>
                  <a:close/>
                  <a:moveTo>
                    <a:pt x="7782" y="8516"/>
                  </a:moveTo>
                  <a:cubicBezTo>
                    <a:pt x="7751" y="8737"/>
                    <a:pt x="7688" y="8989"/>
                    <a:pt x="7625" y="9178"/>
                  </a:cubicBezTo>
                  <a:cubicBezTo>
                    <a:pt x="7404" y="9083"/>
                    <a:pt x="7184" y="9052"/>
                    <a:pt x="6963" y="8989"/>
                  </a:cubicBezTo>
                  <a:cubicBezTo>
                    <a:pt x="7278" y="8831"/>
                    <a:pt x="7499" y="8674"/>
                    <a:pt x="7782" y="8516"/>
                  </a:cubicBezTo>
                  <a:close/>
                  <a:moveTo>
                    <a:pt x="1954" y="6846"/>
                  </a:moveTo>
                  <a:cubicBezTo>
                    <a:pt x="2300" y="7193"/>
                    <a:pt x="2710" y="7571"/>
                    <a:pt x="3151" y="7823"/>
                  </a:cubicBezTo>
                  <a:cubicBezTo>
                    <a:pt x="3214" y="8358"/>
                    <a:pt x="3309" y="8863"/>
                    <a:pt x="3403" y="9335"/>
                  </a:cubicBezTo>
                  <a:cubicBezTo>
                    <a:pt x="3090" y="9388"/>
                    <a:pt x="2806" y="9414"/>
                    <a:pt x="2555" y="9414"/>
                  </a:cubicBezTo>
                  <a:cubicBezTo>
                    <a:pt x="1015" y="9414"/>
                    <a:pt x="681" y="8445"/>
                    <a:pt x="1954" y="6846"/>
                  </a:cubicBezTo>
                  <a:close/>
                  <a:moveTo>
                    <a:pt x="9925" y="6846"/>
                  </a:moveTo>
                  <a:lnTo>
                    <a:pt x="9925" y="6846"/>
                  </a:lnTo>
                  <a:cubicBezTo>
                    <a:pt x="11167" y="8392"/>
                    <a:pt x="10934" y="9430"/>
                    <a:pt x="9267" y="9430"/>
                  </a:cubicBezTo>
                  <a:cubicBezTo>
                    <a:pt x="9032" y="9430"/>
                    <a:pt x="8768" y="9410"/>
                    <a:pt x="8475" y="9367"/>
                  </a:cubicBezTo>
                  <a:cubicBezTo>
                    <a:pt x="8538" y="8894"/>
                    <a:pt x="8664" y="8390"/>
                    <a:pt x="8727" y="7823"/>
                  </a:cubicBezTo>
                  <a:cubicBezTo>
                    <a:pt x="9137" y="7508"/>
                    <a:pt x="9515" y="7193"/>
                    <a:pt x="9925" y="6846"/>
                  </a:cubicBezTo>
                  <a:close/>
                  <a:moveTo>
                    <a:pt x="5924" y="9461"/>
                  </a:moveTo>
                  <a:cubicBezTo>
                    <a:pt x="6396" y="9650"/>
                    <a:pt x="6869" y="9839"/>
                    <a:pt x="7404" y="9965"/>
                  </a:cubicBezTo>
                  <a:cubicBezTo>
                    <a:pt x="6962" y="11056"/>
                    <a:pt x="6440" y="11607"/>
                    <a:pt x="5922" y="11607"/>
                  </a:cubicBezTo>
                  <a:cubicBezTo>
                    <a:pt x="5408" y="11607"/>
                    <a:pt x="4898" y="11064"/>
                    <a:pt x="4474" y="9965"/>
                  </a:cubicBezTo>
                  <a:cubicBezTo>
                    <a:pt x="4978" y="9839"/>
                    <a:pt x="5451" y="9650"/>
                    <a:pt x="5924" y="9461"/>
                  </a:cubicBezTo>
                  <a:close/>
                  <a:moveTo>
                    <a:pt x="5931" y="1"/>
                  </a:moveTo>
                  <a:cubicBezTo>
                    <a:pt x="5817" y="1"/>
                    <a:pt x="5699" y="14"/>
                    <a:pt x="5577" y="41"/>
                  </a:cubicBezTo>
                  <a:cubicBezTo>
                    <a:pt x="4632" y="262"/>
                    <a:pt x="4002" y="1333"/>
                    <a:pt x="3655" y="2278"/>
                  </a:cubicBezTo>
                  <a:cubicBezTo>
                    <a:pt x="3326" y="2223"/>
                    <a:pt x="2973" y="2187"/>
                    <a:pt x="2624" y="2187"/>
                  </a:cubicBezTo>
                  <a:cubicBezTo>
                    <a:pt x="1770" y="2187"/>
                    <a:pt x="939" y="2404"/>
                    <a:pt x="536" y="3097"/>
                  </a:cubicBezTo>
                  <a:cubicBezTo>
                    <a:pt x="1" y="4074"/>
                    <a:pt x="662" y="5334"/>
                    <a:pt x="1387" y="6216"/>
                  </a:cubicBezTo>
                  <a:cubicBezTo>
                    <a:pt x="788" y="6972"/>
                    <a:pt x="158" y="8043"/>
                    <a:pt x="379" y="8926"/>
                  </a:cubicBezTo>
                  <a:cubicBezTo>
                    <a:pt x="599" y="9650"/>
                    <a:pt x="1166" y="10028"/>
                    <a:pt x="1922" y="10186"/>
                  </a:cubicBezTo>
                  <a:cubicBezTo>
                    <a:pt x="2157" y="10241"/>
                    <a:pt x="2410" y="10266"/>
                    <a:pt x="2668" y="10266"/>
                  </a:cubicBezTo>
                  <a:cubicBezTo>
                    <a:pt x="2998" y="10266"/>
                    <a:pt x="3337" y="10225"/>
                    <a:pt x="3655" y="10154"/>
                  </a:cubicBezTo>
                  <a:cubicBezTo>
                    <a:pt x="4221" y="11678"/>
                    <a:pt x="5076" y="12434"/>
                    <a:pt x="5929" y="12434"/>
                  </a:cubicBezTo>
                  <a:cubicBezTo>
                    <a:pt x="6786" y="12434"/>
                    <a:pt x="7639" y="11670"/>
                    <a:pt x="8192" y="10154"/>
                  </a:cubicBezTo>
                  <a:cubicBezTo>
                    <a:pt x="8550" y="10215"/>
                    <a:pt x="8882" y="10243"/>
                    <a:pt x="9186" y="10243"/>
                  </a:cubicBezTo>
                  <a:cubicBezTo>
                    <a:pt x="11589" y="10243"/>
                    <a:pt x="12278" y="8453"/>
                    <a:pt x="10460" y="6216"/>
                  </a:cubicBezTo>
                  <a:cubicBezTo>
                    <a:pt x="12272" y="4014"/>
                    <a:pt x="11618" y="2182"/>
                    <a:pt x="9217" y="2182"/>
                  </a:cubicBezTo>
                  <a:cubicBezTo>
                    <a:pt x="8904" y="2182"/>
                    <a:pt x="8562" y="2213"/>
                    <a:pt x="8192" y="2278"/>
                  </a:cubicBezTo>
                  <a:cubicBezTo>
                    <a:pt x="7765" y="1139"/>
                    <a:pt x="7004" y="1"/>
                    <a:pt x="5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44" name="Google Shape;6009;p67">
              <a:extLst>
                <a:ext uri="{FF2B5EF4-FFF2-40B4-BE49-F238E27FC236}">
                  <a16:creationId xmlns:a16="http://schemas.microsoft.com/office/drawing/2014/main" id="{354996C5-8E16-8F30-90C4-DA6D1D77A31F}"/>
                </a:ext>
              </a:extLst>
            </p:cNvPr>
            <p:cNvSpPr/>
            <p:nvPr/>
          </p:nvSpPr>
          <p:spPr>
            <a:xfrm>
              <a:off x="-42500725" y="3712425"/>
              <a:ext cx="63025" cy="62275"/>
            </a:xfrm>
            <a:custGeom>
              <a:avLst/>
              <a:gdLst/>
              <a:ahLst/>
              <a:cxnLst/>
              <a:rect l="l" t="t" r="r" b="b"/>
              <a:pathLst>
                <a:path w="2521" h="2491" extrusionOk="0">
                  <a:moveTo>
                    <a:pt x="1313" y="0"/>
                  </a:moveTo>
                  <a:cubicBezTo>
                    <a:pt x="1295" y="0"/>
                    <a:pt x="1278" y="1"/>
                    <a:pt x="1261" y="1"/>
                  </a:cubicBezTo>
                  <a:cubicBezTo>
                    <a:pt x="599" y="1"/>
                    <a:pt x="0" y="569"/>
                    <a:pt x="63" y="1230"/>
                  </a:cubicBezTo>
                  <a:cubicBezTo>
                    <a:pt x="0" y="1955"/>
                    <a:pt x="567" y="2490"/>
                    <a:pt x="1261" y="2490"/>
                  </a:cubicBezTo>
                  <a:cubicBezTo>
                    <a:pt x="1954" y="2490"/>
                    <a:pt x="2521" y="1955"/>
                    <a:pt x="2489" y="1230"/>
                  </a:cubicBezTo>
                  <a:cubicBezTo>
                    <a:pt x="2489" y="585"/>
                    <a:pt x="1980" y="0"/>
                    <a:pt x="1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45" name="Google Shape;6018;p67">
            <a:extLst>
              <a:ext uri="{FF2B5EF4-FFF2-40B4-BE49-F238E27FC236}">
                <a16:creationId xmlns:a16="http://schemas.microsoft.com/office/drawing/2014/main" id="{FFD900B9-C9E1-A236-A16A-4067F6D1AD90}"/>
              </a:ext>
            </a:extLst>
          </p:cNvPr>
          <p:cNvGrpSpPr/>
          <p:nvPr/>
        </p:nvGrpSpPr>
        <p:grpSpPr>
          <a:xfrm>
            <a:off x="7665928" y="4173510"/>
            <a:ext cx="365204" cy="332669"/>
            <a:chOff x="-40745125" y="3632900"/>
            <a:chExt cx="318225" cy="289875"/>
          </a:xfrm>
          <a:solidFill>
            <a:srgbClr val="41719C"/>
          </a:solidFill>
        </p:grpSpPr>
        <p:sp>
          <p:nvSpPr>
            <p:cNvPr id="46" name="Google Shape;6019;p67">
              <a:extLst>
                <a:ext uri="{FF2B5EF4-FFF2-40B4-BE49-F238E27FC236}">
                  <a16:creationId xmlns:a16="http://schemas.microsoft.com/office/drawing/2014/main" id="{8CC78385-14CE-A73B-ED87-9E89BCF2CEB1}"/>
                </a:ext>
              </a:extLst>
            </p:cNvPr>
            <p:cNvSpPr/>
            <p:nvPr/>
          </p:nvSpPr>
          <p:spPr>
            <a:xfrm>
              <a:off x="-40745125" y="3632900"/>
              <a:ext cx="300125" cy="82725"/>
            </a:xfrm>
            <a:custGeom>
              <a:avLst/>
              <a:gdLst/>
              <a:ahLst/>
              <a:cxnLst/>
              <a:rect l="l" t="t" r="r" b="b"/>
              <a:pathLst>
                <a:path w="12005" h="3309" extrusionOk="0">
                  <a:moveTo>
                    <a:pt x="1671" y="0"/>
                  </a:moveTo>
                  <a:cubicBezTo>
                    <a:pt x="757" y="0"/>
                    <a:pt x="1" y="757"/>
                    <a:pt x="1" y="1670"/>
                  </a:cubicBezTo>
                  <a:cubicBezTo>
                    <a:pt x="1" y="2552"/>
                    <a:pt x="757" y="3308"/>
                    <a:pt x="1671" y="3308"/>
                  </a:cubicBezTo>
                  <a:lnTo>
                    <a:pt x="11469" y="3308"/>
                  </a:lnTo>
                  <a:cubicBezTo>
                    <a:pt x="11815" y="3308"/>
                    <a:pt x="12004" y="2930"/>
                    <a:pt x="11784" y="2647"/>
                  </a:cubicBezTo>
                  <a:cubicBezTo>
                    <a:pt x="11595" y="2363"/>
                    <a:pt x="11469" y="2017"/>
                    <a:pt x="11469" y="1670"/>
                  </a:cubicBezTo>
                  <a:cubicBezTo>
                    <a:pt x="11469" y="1292"/>
                    <a:pt x="11595" y="946"/>
                    <a:pt x="11784" y="662"/>
                  </a:cubicBezTo>
                  <a:cubicBezTo>
                    <a:pt x="11973" y="410"/>
                    <a:pt x="11784" y="0"/>
                    <a:pt x="114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47" name="Google Shape;6020;p67">
              <a:extLst>
                <a:ext uri="{FF2B5EF4-FFF2-40B4-BE49-F238E27FC236}">
                  <a16:creationId xmlns:a16="http://schemas.microsoft.com/office/drawing/2014/main" id="{09F7FC43-92BA-9C65-1AF9-4D5EF76ACF50}"/>
                </a:ext>
              </a:extLst>
            </p:cNvPr>
            <p:cNvSpPr/>
            <p:nvPr/>
          </p:nvSpPr>
          <p:spPr>
            <a:xfrm>
              <a:off x="-40508050" y="3736075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2" y="3309"/>
                  </a:lnTo>
                  <a:lnTo>
                    <a:pt x="85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48" name="Google Shape;6021;p67">
              <a:extLst>
                <a:ext uri="{FF2B5EF4-FFF2-40B4-BE49-F238E27FC236}">
                  <a16:creationId xmlns:a16="http://schemas.microsoft.com/office/drawing/2014/main" id="{336F0C39-86DC-3B52-F0D2-1C9CE8C224EE}"/>
                </a:ext>
              </a:extLst>
            </p:cNvPr>
            <p:cNvSpPr/>
            <p:nvPr/>
          </p:nvSpPr>
          <p:spPr>
            <a:xfrm>
              <a:off x="-40466300" y="3736875"/>
              <a:ext cx="39400" cy="82725"/>
            </a:xfrm>
            <a:custGeom>
              <a:avLst/>
              <a:gdLst/>
              <a:ahLst/>
              <a:cxnLst/>
              <a:rect l="l" t="t" r="r" b="b"/>
              <a:pathLst>
                <a:path w="1576" h="3309" extrusionOk="0">
                  <a:moveTo>
                    <a:pt x="1" y="0"/>
                  </a:moveTo>
                  <a:lnTo>
                    <a:pt x="1" y="3308"/>
                  </a:lnTo>
                  <a:lnTo>
                    <a:pt x="1198" y="3308"/>
                  </a:lnTo>
                  <a:cubicBezTo>
                    <a:pt x="1387" y="3277"/>
                    <a:pt x="1576" y="3088"/>
                    <a:pt x="1576" y="2899"/>
                  </a:cubicBezTo>
                  <a:lnTo>
                    <a:pt x="1576" y="410"/>
                  </a:lnTo>
                  <a:cubicBezTo>
                    <a:pt x="1576" y="158"/>
                    <a:pt x="1387" y="0"/>
                    <a:pt x="11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49" name="Google Shape;6022;p67">
              <a:extLst>
                <a:ext uri="{FF2B5EF4-FFF2-40B4-BE49-F238E27FC236}">
                  <a16:creationId xmlns:a16="http://schemas.microsoft.com/office/drawing/2014/main" id="{DF50F951-F937-AC67-3A17-E2AE9E97E7C1}"/>
                </a:ext>
              </a:extLst>
            </p:cNvPr>
            <p:cNvSpPr/>
            <p:nvPr/>
          </p:nvSpPr>
          <p:spPr>
            <a:xfrm>
              <a:off x="-40723050" y="3736075"/>
              <a:ext cx="194550" cy="82725"/>
            </a:xfrm>
            <a:custGeom>
              <a:avLst/>
              <a:gdLst/>
              <a:ahLst/>
              <a:cxnLst/>
              <a:rect l="l" t="t" r="r" b="b"/>
              <a:pathLst>
                <a:path w="7782" h="3309" extrusionOk="0"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931"/>
                  </a:lnTo>
                  <a:cubicBezTo>
                    <a:pt x="0" y="3151"/>
                    <a:pt x="189" y="3309"/>
                    <a:pt x="441" y="3309"/>
                  </a:cubicBezTo>
                  <a:lnTo>
                    <a:pt x="7782" y="3309"/>
                  </a:lnTo>
                  <a:lnTo>
                    <a:pt x="77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50" name="Google Shape;6023;p67">
              <a:extLst>
                <a:ext uri="{FF2B5EF4-FFF2-40B4-BE49-F238E27FC236}">
                  <a16:creationId xmlns:a16="http://schemas.microsoft.com/office/drawing/2014/main" id="{AB31DC7D-29BD-A9CB-157A-347B667E9167}"/>
                </a:ext>
              </a:extLst>
            </p:cNvPr>
            <p:cNvSpPr/>
            <p:nvPr/>
          </p:nvSpPr>
          <p:spPr>
            <a:xfrm>
              <a:off x="-40681325" y="3839250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1" y="3309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51" name="Google Shape;6024;p67">
              <a:extLst>
                <a:ext uri="{FF2B5EF4-FFF2-40B4-BE49-F238E27FC236}">
                  <a16:creationId xmlns:a16="http://schemas.microsoft.com/office/drawing/2014/main" id="{AB20D16C-5B0B-B594-1594-D8B2DE1852F9}"/>
                </a:ext>
              </a:extLst>
            </p:cNvPr>
            <p:cNvSpPr/>
            <p:nvPr/>
          </p:nvSpPr>
          <p:spPr>
            <a:xfrm>
              <a:off x="-40639575" y="3840825"/>
              <a:ext cx="190625" cy="81950"/>
            </a:xfrm>
            <a:custGeom>
              <a:avLst/>
              <a:gdLst/>
              <a:ahLst/>
              <a:cxnLst/>
              <a:rect l="l" t="t" r="r" b="b"/>
              <a:pathLst>
                <a:path w="7625" h="3278" extrusionOk="0">
                  <a:moveTo>
                    <a:pt x="1" y="1"/>
                  </a:moveTo>
                  <a:lnTo>
                    <a:pt x="1" y="3277"/>
                  </a:lnTo>
                  <a:lnTo>
                    <a:pt x="7247" y="3277"/>
                  </a:lnTo>
                  <a:cubicBezTo>
                    <a:pt x="7467" y="3277"/>
                    <a:pt x="7625" y="3057"/>
                    <a:pt x="7625" y="2868"/>
                  </a:cubicBezTo>
                  <a:lnTo>
                    <a:pt x="7625" y="379"/>
                  </a:lnTo>
                  <a:cubicBezTo>
                    <a:pt x="7625" y="158"/>
                    <a:pt x="7436" y="1"/>
                    <a:pt x="7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52" name="Google Shape;6025;p67">
              <a:extLst>
                <a:ext uri="{FF2B5EF4-FFF2-40B4-BE49-F238E27FC236}">
                  <a16:creationId xmlns:a16="http://schemas.microsoft.com/office/drawing/2014/main" id="{5C94D07A-D6FA-C8FF-E730-0D966F269291}"/>
                </a:ext>
              </a:extLst>
            </p:cNvPr>
            <p:cNvSpPr/>
            <p:nvPr/>
          </p:nvSpPr>
          <p:spPr>
            <a:xfrm>
              <a:off x="-40745125" y="3840050"/>
              <a:ext cx="43350" cy="82725"/>
            </a:xfrm>
            <a:custGeom>
              <a:avLst/>
              <a:gdLst/>
              <a:ahLst/>
              <a:cxnLst/>
              <a:rect l="l" t="t" r="r" b="b"/>
              <a:pathLst>
                <a:path w="1734" h="3309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lnTo>
                    <a:pt x="1" y="2867"/>
                  </a:lnTo>
                  <a:cubicBezTo>
                    <a:pt x="1" y="3088"/>
                    <a:pt x="190" y="3308"/>
                    <a:pt x="442" y="3308"/>
                  </a:cubicBezTo>
                  <a:lnTo>
                    <a:pt x="1734" y="3308"/>
                  </a:lnTo>
                  <a:lnTo>
                    <a:pt x="173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sp>
        <p:nvSpPr>
          <p:cNvPr id="53" name="Google Shape;6043;p67">
            <a:extLst>
              <a:ext uri="{FF2B5EF4-FFF2-40B4-BE49-F238E27FC236}">
                <a16:creationId xmlns:a16="http://schemas.microsoft.com/office/drawing/2014/main" id="{81629698-8203-A6A8-8839-932FBAE3208C}"/>
              </a:ext>
            </a:extLst>
          </p:cNvPr>
          <p:cNvSpPr/>
          <p:nvPr/>
        </p:nvSpPr>
        <p:spPr>
          <a:xfrm>
            <a:off x="4558100" y="4157701"/>
            <a:ext cx="309172" cy="365204"/>
          </a:xfrm>
          <a:custGeom>
            <a:avLst/>
            <a:gdLst/>
            <a:ahLst/>
            <a:cxnLst/>
            <a:rect l="l" t="t" r="r" b="b"/>
            <a:pathLst>
              <a:path w="10776" h="12729" extrusionOk="0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rgbClr val="41719C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>
              <a:solidFill>
                <a:srgbClr val="AE4500"/>
              </a:solidFill>
            </a:endParaRPr>
          </a:p>
        </p:txBody>
      </p:sp>
      <p:grpSp>
        <p:nvGrpSpPr>
          <p:cNvPr id="54" name="Google Shape;6052;p67">
            <a:extLst>
              <a:ext uri="{FF2B5EF4-FFF2-40B4-BE49-F238E27FC236}">
                <a16:creationId xmlns:a16="http://schemas.microsoft.com/office/drawing/2014/main" id="{BBA22FC3-BA94-D34E-09BF-46AD4A0CC535}"/>
              </a:ext>
            </a:extLst>
          </p:cNvPr>
          <p:cNvGrpSpPr/>
          <p:nvPr/>
        </p:nvGrpSpPr>
        <p:grpSpPr>
          <a:xfrm>
            <a:off x="8328946" y="4140814"/>
            <a:ext cx="357086" cy="363398"/>
            <a:chOff x="-40372575" y="3604550"/>
            <a:chExt cx="311150" cy="316650"/>
          </a:xfrm>
          <a:solidFill>
            <a:srgbClr val="41719C"/>
          </a:solidFill>
        </p:grpSpPr>
        <p:sp>
          <p:nvSpPr>
            <p:cNvPr id="55" name="Google Shape;6053;p67">
              <a:extLst>
                <a:ext uri="{FF2B5EF4-FFF2-40B4-BE49-F238E27FC236}">
                  <a16:creationId xmlns:a16="http://schemas.microsoft.com/office/drawing/2014/main" id="{587770CA-D37B-5700-8D3A-1A3EE0627EA0}"/>
                </a:ext>
              </a:extLst>
            </p:cNvPr>
            <p:cNvSpPr/>
            <p:nvPr/>
          </p:nvSpPr>
          <p:spPr>
            <a:xfrm>
              <a:off x="-40372575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56" name="Google Shape;6054;p67">
              <a:extLst>
                <a:ext uri="{FF2B5EF4-FFF2-40B4-BE49-F238E27FC236}">
                  <a16:creationId xmlns:a16="http://schemas.microsoft.com/office/drawing/2014/main" id="{0564EF33-2827-F73C-8F55-7ABD4C7CEDD8}"/>
                </a:ext>
              </a:extLst>
            </p:cNvPr>
            <p:cNvSpPr/>
            <p:nvPr/>
          </p:nvSpPr>
          <p:spPr>
            <a:xfrm>
              <a:off x="-40312700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57" name="Google Shape;6055;p67">
              <a:extLst>
                <a:ext uri="{FF2B5EF4-FFF2-40B4-BE49-F238E27FC236}">
                  <a16:creationId xmlns:a16="http://schemas.microsoft.com/office/drawing/2014/main" id="{83520EF3-6D4E-D40A-3BD4-B080D4BF7FEA}"/>
                </a:ext>
              </a:extLst>
            </p:cNvPr>
            <p:cNvSpPr/>
            <p:nvPr/>
          </p:nvSpPr>
          <p:spPr>
            <a:xfrm>
              <a:off x="-40250475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58" name="Google Shape;6078;p67">
            <a:extLst>
              <a:ext uri="{FF2B5EF4-FFF2-40B4-BE49-F238E27FC236}">
                <a16:creationId xmlns:a16="http://schemas.microsoft.com/office/drawing/2014/main" id="{B62EBD99-E932-145C-2BE2-60AF4850E342}"/>
              </a:ext>
            </a:extLst>
          </p:cNvPr>
          <p:cNvGrpSpPr/>
          <p:nvPr/>
        </p:nvGrpSpPr>
        <p:grpSpPr>
          <a:xfrm>
            <a:off x="5126251" y="4158604"/>
            <a:ext cx="365204" cy="363398"/>
            <a:chOff x="-41893475" y="3584850"/>
            <a:chExt cx="318225" cy="316650"/>
          </a:xfrm>
          <a:solidFill>
            <a:srgbClr val="41719C"/>
          </a:solidFill>
        </p:grpSpPr>
        <p:sp>
          <p:nvSpPr>
            <p:cNvPr id="59" name="Google Shape;6079;p67">
              <a:extLst>
                <a:ext uri="{FF2B5EF4-FFF2-40B4-BE49-F238E27FC236}">
                  <a16:creationId xmlns:a16="http://schemas.microsoft.com/office/drawing/2014/main" id="{9F27395B-EA4A-750F-473B-20477AB38107}"/>
                </a:ext>
              </a:extLst>
            </p:cNvPr>
            <p:cNvSpPr/>
            <p:nvPr/>
          </p:nvSpPr>
          <p:spPr>
            <a:xfrm>
              <a:off x="-41827300" y="371560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686" y="1465"/>
                  </a:moveTo>
                  <a:cubicBezTo>
                    <a:pt x="3836" y="1465"/>
                    <a:pt x="3985" y="1544"/>
                    <a:pt x="4064" y="1702"/>
                  </a:cubicBezTo>
                  <a:lnTo>
                    <a:pt x="4537" y="2678"/>
                  </a:lnTo>
                  <a:lnTo>
                    <a:pt x="5608" y="2836"/>
                  </a:lnTo>
                  <a:cubicBezTo>
                    <a:pt x="5955" y="2867"/>
                    <a:pt x="6081" y="3308"/>
                    <a:pt x="5829" y="3561"/>
                  </a:cubicBezTo>
                  <a:lnTo>
                    <a:pt x="5041" y="4285"/>
                  </a:lnTo>
                  <a:lnTo>
                    <a:pt x="5261" y="5356"/>
                  </a:lnTo>
                  <a:cubicBezTo>
                    <a:pt x="5286" y="5630"/>
                    <a:pt x="5075" y="5845"/>
                    <a:pt x="4845" y="5845"/>
                  </a:cubicBezTo>
                  <a:cubicBezTo>
                    <a:pt x="4784" y="5845"/>
                    <a:pt x="4722" y="5830"/>
                    <a:pt x="4663" y="5797"/>
                  </a:cubicBezTo>
                  <a:lnTo>
                    <a:pt x="3686" y="5262"/>
                  </a:lnTo>
                  <a:lnTo>
                    <a:pt x="2678" y="5797"/>
                  </a:lnTo>
                  <a:cubicBezTo>
                    <a:pt x="2616" y="5828"/>
                    <a:pt x="2553" y="5842"/>
                    <a:pt x="2492" y="5842"/>
                  </a:cubicBezTo>
                  <a:cubicBezTo>
                    <a:pt x="2244" y="5842"/>
                    <a:pt x="2035" y="5609"/>
                    <a:pt x="2111" y="5356"/>
                  </a:cubicBezTo>
                  <a:lnTo>
                    <a:pt x="2300" y="4285"/>
                  </a:lnTo>
                  <a:lnTo>
                    <a:pt x="1512" y="3561"/>
                  </a:lnTo>
                  <a:cubicBezTo>
                    <a:pt x="1323" y="3308"/>
                    <a:pt x="1418" y="2867"/>
                    <a:pt x="1796" y="2836"/>
                  </a:cubicBezTo>
                  <a:lnTo>
                    <a:pt x="2836" y="2678"/>
                  </a:lnTo>
                  <a:lnTo>
                    <a:pt x="3308" y="1702"/>
                  </a:lnTo>
                  <a:cubicBezTo>
                    <a:pt x="3387" y="1544"/>
                    <a:pt x="3537" y="1465"/>
                    <a:pt x="3686" y="1465"/>
                  </a:cubicBezTo>
                  <a:close/>
                  <a:moveTo>
                    <a:pt x="3718" y="0"/>
                  </a:moveTo>
                  <a:cubicBezTo>
                    <a:pt x="1670" y="0"/>
                    <a:pt x="32" y="1670"/>
                    <a:pt x="32" y="3750"/>
                  </a:cubicBezTo>
                  <a:cubicBezTo>
                    <a:pt x="0" y="5766"/>
                    <a:pt x="1670" y="7436"/>
                    <a:pt x="3718" y="7436"/>
                  </a:cubicBezTo>
                  <a:cubicBezTo>
                    <a:pt x="5765" y="7436"/>
                    <a:pt x="7404" y="5797"/>
                    <a:pt x="7467" y="3750"/>
                  </a:cubicBezTo>
                  <a:cubicBezTo>
                    <a:pt x="7467" y="1702"/>
                    <a:pt x="5797" y="32"/>
                    <a:pt x="37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60" name="Google Shape;6080;p67">
              <a:extLst>
                <a:ext uri="{FF2B5EF4-FFF2-40B4-BE49-F238E27FC236}">
                  <a16:creationId xmlns:a16="http://schemas.microsoft.com/office/drawing/2014/main" id="{96925B00-5410-11CE-7773-0D21DF7B9B14}"/>
                </a:ext>
              </a:extLst>
            </p:cNvPr>
            <p:cNvSpPr/>
            <p:nvPr/>
          </p:nvSpPr>
          <p:spPr>
            <a:xfrm>
              <a:off x="-41726500" y="3586725"/>
              <a:ext cx="151250" cy="147800"/>
            </a:xfrm>
            <a:custGeom>
              <a:avLst/>
              <a:gdLst/>
              <a:ahLst/>
              <a:cxnLst/>
              <a:rect l="l" t="t" r="r" b="b"/>
              <a:pathLst>
                <a:path w="6050" h="5912" extrusionOk="0">
                  <a:moveTo>
                    <a:pt x="3829" y="0"/>
                  </a:moveTo>
                  <a:cubicBezTo>
                    <a:pt x="3706" y="0"/>
                    <a:pt x="3580" y="47"/>
                    <a:pt x="3498" y="146"/>
                  </a:cubicBezTo>
                  <a:lnTo>
                    <a:pt x="1" y="4336"/>
                  </a:lnTo>
                  <a:cubicBezTo>
                    <a:pt x="1229" y="4399"/>
                    <a:pt x="2332" y="4998"/>
                    <a:pt x="3088" y="5912"/>
                  </a:cubicBezTo>
                  <a:lnTo>
                    <a:pt x="5861" y="2446"/>
                  </a:lnTo>
                  <a:cubicBezTo>
                    <a:pt x="6050" y="2289"/>
                    <a:pt x="6050" y="2037"/>
                    <a:pt x="5924" y="1879"/>
                  </a:cubicBezTo>
                  <a:lnTo>
                    <a:pt x="4128" y="115"/>
                  </a:lnTo>
                  <a:cubicBezTo>
                    <a:pt x="4053" y="40"/>
                    <a:pt x="3942" y="0"/>
                    <a:pt x="3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61" name="Google Shape;6081;p67">
              <a:extLst>
                <a:ext uri="{FF2B5EF4-FFF2-40B4-BE49-F238E27FC236}">
                  <a16:creationId xmlns:a16="http://schemas.microsoft.com/office/drawing/2014/main" id="{4E014C2E-329F-65FE-6530-171A9D33801F}"/>
                </a:ext>
              </a:extLst>
            </p:cNvPr>
            <p:cNvSpPr/>
            <p:nvPr/>
          </p:nvSpPr>
          <p:spPr>
            <a:xfrm>
              <a:off x="-41808400" y="3584850"/>
              <a:ext cx="148100" cy="89825"/>
            </a:xfrm>
            <a:custGeom>
              <a:avLst/>
              <a:gdLst/>
              <a:ahLst/>
              <a:cxnLst/>
              <a:rect l="l" t="t" r="r" b="b"/>
              <a:pathLst>
                <a:path w="5924" h="3593" extrusionOk="0">
                  <a:moveTo>
                    <a:pt x="0" y="1"/>
                  </a:moveTo>
                  <a:lnTo>
                    <a:pt x="2962" y="3592"/>
                  </a:lnTo>
                  <a:lnTo>
                    <a:pt x="592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62" name="Google Shape;6082;p67">
              <a:extLst>
                <a:ext uri="{FF2B5EF4-FFF2-40B4-BE49-F238E27FC236}">
                  <a16:creationId xmlns:a16="http://schemas.microsoft.com/office/drawing/2014/main" id="{8B3E9D20-CBAC-E9D0-5EF6-21504D6A5917}"/>
                </a:ext>
              </a:extLst>
            </p:cNvPr>
            <p:cNvSpPr/>
            <p:nvPr/>
          </p:nvSpPr>
          <p:spPr>
            <a:xfrm>
              <a:off x="-41893475" y="3586725"/>
              <a:ext cx="148875" cy="147025"/>
            </a:xfrm>
            <a:custGeom>
              <a:avLst/>
              <a:gdLst/>
              <a:ahLst/>
              <a:cxnLst/>
              <a:rect l="l" t="t" r="r" b="b"/>
              <a:pathLst>
                <a:path w="5955" h="5881" extrusionOk="0">
                  <a:moveTo>
                    <a:pt x="2194" y="0"/>
                  </a:moveTo>
                  <a:cubicBezTo>
                    <a:pt x="2084" y="0"/>
                    <a:pt x="1965" y="40"/>
                    <a:pt x="1859" y="115"/>
                  </a:cubicBezTo>
                  <a:lnTo>
                    <a:pt x="95" y="1879"/>
                  </a:lnTo>
                  <a:cubicBezTo>
                    <a:pt x="1" y="2037"/>
                    <a:pt x="1" y="2289"/>
                    <a:pt x="95" y="2446"/>
                  </a:cubicBezTo>
                  <a:lnTo>
                    <a:pt x="2899" y="5880"/>
                  </a:lnTo>
                  <a:cubicBezTo>
                    <a:pt x="3655" y="4998"/>
                    <a:pt x="4758" y="4399"/>
                    <a:pt x="5955" y="4305"/>
                  </a:cubicBezTo>
                  <a:lnTo>
                    <a:pt x="2490" y="146"/>
                  </a:lnTo>
                  <a:cubicBezTo>
                    <a:pt x="2424" y="47"/>
                    <a:pt x="2315" y="0"/>
                    <a:pt x="21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63" name="Google Shape;6110;p67">
            <a:extLst>
              <a:ext uri="{FF2B5EF4-FFF2-40B4-BE49-F238E27FC236}">
                <a16:creationId xmlns:a16="http://schemas.microsoft.com/office/drawing/2014/main" id="{398CF778-1DBE-D72A-8224-00876F38FAFD}"/>
              </a:ext>
            </a:extLst>
          </p:cNvPr>
          <p:cNvGrpSpPr/>
          <p:nvPr/>
        </p:nvGrpSpPr>
        <p:grpSpPr>
          <a:xfrm>
            <a:off x="5733038" y="4193492"/>
            <a:ext cx="362507" cy="283867"/>
            <a:chOff x="-41526450" y="3653375"/>
            <a:chExt cx="315875" cy="247350"/>
          </a:xfrm>
          <a:solidFill>
            <a:srgbClr val="41719C"/>
          </a:solidFill>
        </p:grpSpPr>
        <p:sp>
          <p:nvSpPr>
            <p:cNvPr id="64" name="Google Shape;6111;p67">
              <a:extLst>
                <a:ext uri="{FF2B5EF4-FFF2-40B4-BE49-F238E27FC236}">
                  <a16:creationId xmlns:a16="http://schemas.microsoft.com/office/drawing/2014/main" id="{ACFD6D8A-531E-1DC9-FEA4-79CBBC945569}"/>
                </a:ext>
              </a:extLst>
            </p:cNvPr>
            <p:cNvSpPr/>
            <p:nvPr/>
          </p:nvSpPr>
          <p:spPr>
            <a:xfrm>
              <a:off x="-41526450" y="3860525"/>
              <a:ext cx="315875" cy="40200"/>
            </a:xfrm>
            <a:custGeom>
              <a:avLst/>
              <a:gdLst/>
              <a:ahLst/>
              <a:cxnLst/>
              <a:rect l="l" t="t" r="r" b="b"/>
              <a:pathLst>
                <a:path w="12635" h="1608" extrusionOk="0">
                  <a:moveTo>
                    <a:pt x="379" y="0"/>
                  </a:moveTo>
                  <a:cubicBezTo>
                    <a:pt x="159" y="0"/>
                    <a:pt x="1" y="189"/>
                    <a:pt x="1" y="378"/>
                  </a:cubicBezTo>
                  <a:cubicBezTo>
                    <a:pt x="1" y="1040"/>
                    <a:pt x="537" y="1607"/>
                    <a:pt x="1198" y="1607"/>
                  </a:cubicBezTo>
                  <a:lnTo>
                    <a:pt x="11406" y="1607"/>
                  </a:lnTo>
                  <a:cubicBezTo>
                    <a:pt x="12067" y="1607"/>
                    <a:pt x="12634" y="1072"/>
                    <a:pt x="12634" y="378"/>
                  </a:cubicBezTo>
                  <a:cubicBezTo>
                    <a:pt x="12603" y="158"/>
                    <a:pt x="12445" y="0"/>
                    <a:pt x="12193" y="0"/>
                  </a:cubicBezTo>
                  <a:lnTo>
                    <a:pt x="10965" y="0"/>
                  </a:lnTo>
                  <a:lnTo>
                    <a:pt x="10965" y="378"/>
                  </a:lnTo>
                  <a:cubicBezTo>
                    <a:pt x="10965" y="630"/>
                    <a:pt x="10776" y="819"/>
                    <a:pt x="10555" y="819"/>
                  </a:cubicBezTo>
                  <a:cubicBezTo>
                    <a:pt x="10303" y="819"/>
                    <a:pt x="10146" y="630"/>
                    <a:pt x="10146" y="378"/>
                  </a:cubicBezTo>
                  <a:lnTo>
                    <a:pt x="10146" y="0"/>
                  </a:lnTo>
                  <a:lnTo>
                    <a:pt x="9326" y="0"/>
                  </a:lnTo>
                  <a:lnTo>
                    <a:pt x="9326" y="378"/>
                  </a:lnTo>
                  <a:cubicBezTo>
                    <a:pt x="9326" y="630"/>
                    <a:pt x="9137" y="819"/>
                    <a:pt x="8917" y="819"/>
                  </a:cubicBezTo>
                  <a:cubicBezTo>
                    <a:pt x="8696" y="819"/>
                    <a:pt x="8507" y="630"/>
                    <a:pt x="8507" y="378"/>
                  </a:cubicBezTo>
                  <a:lnTo>
                    <a:pt x="85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65" name="Google Shape;6112;p67">
              <a:extLst>
                <a:ext uri="{FF2B5EF4-FFF2-40B4-BE49-F238E27FC236}">
                  <a16:creationId xmlns:a16="http://schemas.microsoft.com/office/drawing/2014/main" id="{CB89FF9E-56B9-E822-1564-9A8FDAF9BE62}"/>
                </a:ext>
              </a:extLst>
            </p:cNvPr>
            <p:cNvSpPr/>
            <p:nvPr/>
          </p:nvSpPr>
          <p:spPr>
            <a:xfrm>
              <a:off x="-41506750" y="3653375"/>
              <a:ext cx="275700" cy="186700"/>
            </a:xfrm>
            <a:custGeom>
              <a:avLst/>
              <a:gdLst/>
              <a:ahLst/>
              <a:cxnLst/>
              <a:rect l="l" t="t" r="r" b="b"/>
              <a:pathLst>
                <a:path w="11028" h="7468" extrusionOk="0">
                  <a:moveTo>
                    <a:pt x="3794" y="1673"/>
                  </a:moveTo>
                  <a:cubicBezTo>
                    <a:pt x="3841" y="1673"/>
                    <a:pt x="3890" y="1682"/>
                    <a:pt x="3939" y="1702"/>
                  </a:cubicBezTo>
                  <a:lnTo>
                    <a:pt x="6428" y="2521"/>
                  </a:lnTo>
                  <a:cubicBezTo>
                    <a:pt x="6680" y="2616"/>
                    <a:pt x="6806" y="2994"/>
                    <a:pt x="6585" y="3214"/>
                  </a:cubicBezTo>
                  <a:lnTo>
                    <a:pt x="6018" y="3750"/>
                  </a:lnTo>
                  <a:lnTo>
                    <a:pt x="7404" y="5136"/>
                  </a:lnTo>
                  <a:cubicBezTo>
                    <a:pt x="7593" y="5262"/>
                    <a:pt x="7593" y="5514"/>
                    <a:pt x="7436" y="5671"/>
                  </a:cubicBezTo>
                  <a:cubicBezTo>
                    <a:pt x="7357" y="5750"/>
                    <a:pt x="7247" y="5790"/>
                    <a:pt x="7136" y="5790"/>
                  </a:cubicBezTo>
                  <a:cubicBezTo>
                    <a:pt x="7026" y="5790"/>
                    <a:pt x="6916" y="5750"/>
                    <a:pt x="6837" y="5671"/>
                  </a:cubicBezTo>
                  <a:lnTo>
                    <a:pt x="5451" y="4317"/>
                  </a:lnTo>
                  <a:lnTo>
                    <a:pt x="4915" y="4852"/>
                  </a:lnTo>
                  <a:cubicBezTo>
                    <a:pt x="4821" y="4947"/>
                    <a:pt x="4714" y="4988"/>
                    <a:pt x="4613" y="4988"/>
                  </a:cubicBezTo>
                  <a:cubicBezTo>
                    <a:pt x="4444" y="4988"/>
                    <a:pt x="4293" y="4872"/>
                    <a:pt x="4254" y="4695"/>
                  </a:cubicBezTo>
                  <a:lnTo>
                    <a:pt x="3435" y="2206"/>
                  </a:lnTo>
                  <a:cubicBezTo>
                    <a:pt x="3328" y="1940"/>
                    <a:pt x="3537" y="1673"/>
                    <a:pt x="3794" y="1673"/>
                  </a:cubicBezTo>
                  <a:close/>
                  <a:moveTo>
                    <a:pt x="1198" y="1"/>
                  </a:moveTo>
                  <a:cubicBezTo>
                    <a:pt x="536" y="1"/>
                    <a:pt x="1" y="568"/>
                    <a:pt x="1" y="1229"/>
                  </a:cubicBezTo>
                  <a:lnTo>
                    <a:pt x="1" y="7467"/>
                  </a:lnTo>
                  <a:lnTo>
                    <a:pt x="11027" y="7467"/>
                  </a:lnTo>
                  <a:lnTo>
                    <a:pt x="11027" y="1229"/>
                  </a:lnTo>
                  <a:cubicBezTo>
                    <a:pt x="11027" y="568"/>
                    <a:pt x="10460" y="1"/>
                    <a:pt x="97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66" name="Google Shape;5972;p67">
            <a:extLst>
              <a:ext uri="{FF2B5EF4-FFF2-40B4-BE49-F238E27FC236}">
                <a16:creationId xmlns:a16="http://schemas.microsoft.com/office/drawing/2014/main" id="{9ED2D638-8279-CE91-7D3D-8FA217DEE6B6}"/>
              </a:ext>
            </a:extLst>
          </p:cNvPr>
          <p:cNvGrpSpPr/>
          <p:nvPr/>
        </p:nvGrpSpPr>
        <p:grpSpPr>
          <a:xfrm>
            <a:off x="3923617" y="1891745"/>
            <a:ext cx="360504" cy="414709"/>
            <a:chOff x="-42971725" y="3217825"/>
            <a:chExt cx="275675" cy="317125"/>
          </a:xfrm>
          <a:solidFill>
            <a:srgbClr val="41719C"/>
          </a:solidFill>
        </p:grpSpPr>
        <p:sp>
          <p:nvSpPr>
            <p:cNvPr id="67" name="Google Shape;5973;p67">
              <a:extLst>
                <a:ext uri="{FF2B5EF4-FFF2-40B4-BE49-F238E27FC236}">
                  <a16:creationId xmlns:a16="http://schemas.microsoft.com/office/drawing/2014/main" id="{05C0030A-48F2-A989-A916-F000F2EA4A0D}"/>
                </a:ext>
              </a:extLst>
            </p:cNvPr>
            <p:cNvSpPr/>
            <p:nvPr/>
          </p:nvSpPr>
          <p:spPr>
            <a:xfrm>
              <a:off x="-42951250" y="3279250"/>
              <a:ext cx="233950" cy="152050"/>
            </a:xfrm>
            <a:custGeom>
              <a:avLst/>
              <a:gdLst/>
              <a:ahLst/>
              <a:cxnLst/>
              <a:rect l="l" t="t" r="r" b="b"/>
              <a:pathLst>
                <a:path w="9358" h="6082" extrusionOk="0">
                  <a:moveTo>
                    <a:pt x="379" y="1"/>
                  </a:moveTo>
                  <a:cubicBezTo>
                    <a:pt x="158" y="1"/>
                    <a:pt x="1" y="221"/>
                    <a:pt x="1" y="410"/>
                  </a:cubicBezTo>
                  <a:lnTo>
                    <a:pt x="1" y="6081"/>
                  </a:lnTo>
                  <a:lnTo>
                    <a:pt x="9357" y="6081"/>
                  </a:lnTo>
                  <a:lnTo>
                    <a:pt x="9357" y="410"/>
                  </a:lnTo>
                  <a:cubicBezTo>
                    <a:pt x="9357" y="158"/>
                    <a:pt x="9168" y="1"/>
                    <a:pt x="89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68" name="Google Shape;5974;p67">
              <a:extLst>
                <a:ext uri="{FF2B5EF4-FFF2-40B4-BE49-F238E27FC236}">
                  <a16:creationId xmlns:a16="http://schemas.microsoft.com/office/drawing/2014/main" id="{2AD3A468-EC04-76C3-55E9-D4B44871CB91}"/>
                </a:ext>
              </a:extLst>
            </p:cNvPr>
            <p:cNvSpPr/>
            <p:nvPr/>
          </p:nvSpPr>
          <p:spPr>
            <a:xfrm>
              <a:off x="-42971725" y="3451750"/>
              <a:ext cx="275675" cy="83200"/>
            </a:xfrm>
            <a:custGeom>
              <a:avLst/>
              <a:gdLst/>
              <a:ahLst/>
              <a:cxnLst/>
              <a:rect l="l" t="t" r="r" b="b"/>
              <a:pathLst>
                <a:path w="11027" h="3328" extrusionOk="0">
                  <a:moveTo>
                    <a:pt x="63" y="0"/>
                  </a:moveTo>
                  <a:cubicBezTo>
                    <a:pt x="32" y="126"/>
                    <a:pt x="0" y="284"/>
                    <a:pt x="0" y="410"/>
                  </a:cubicBezTo>
                  <a:cubicBezTo>
                    <a:pt x="0" y="1103"/>
                    <a:pt x="536" y="1670"/>
                    <a:pt x="1198" y="1670"/>
                  </a:cubicBezTo>
                  <a:lnTo>
                    <a:pt x="3151" y="1670"/>
                  </a:lnTo>
                  <a:lnTo>
                    <a:pt x="2615" y="2710"/>
                  </a:lnTo>
                  <a:cubicBezTo>
                    <a:pt x="2521" y="2930"/>
                    <a:pt x="2615" y="3182"/>
                    <a:pt x="2836" y="3277"/>
                  </a:cubicBezTo>
                  <a:cubicBezTo>
                    <a:pt x="2889" y="3312"/>
                    <a:pt x="2949" y="3328"/>
                    <a:pt x="3009" y="3328"/>
                  </a:cubicBezTo>
                  <a:cubicBezTo>
                    <a:pt x="3166" y="3328"/>
                    <a:pt x="3326" y="3224"/>
                    <a:pt x="3371" y="3088"/>
                  </a:cubicBezTo>
                  <a:lnTo>
                    <a:pt x="4096" y="1639"/>
                  </a:lnTo>
                  <a:lnTo>
                    <a:pt x="5073" y="1639"/>
                  </a:lnTo>
                  <a:lnTo>
                    <a:pt x="5073" y="2867"/>
                  </a:lnTo>
                  <a:cubicBezTo>
                    <a:pt x="5073" y="3119"/>
                    <a:pt x="5262" y="3308"/>
                    <a:pt x="5514" y="3308"/>
                  </a:cubicBezTo>
                  <a:cubicBezTo>
                    <a:pt x="5734" y="3308"/>
                    <a:pt x="5892" y="3119"/>
                    <a:pt x="5892" y="2867"/>
                  </a:cubicBezTo>
                  <a:lnTo>
                    <a:pt x="5892" y="1639"/>
                  </a:lnTo>
                  <a:lnTo>
                    <a:pt x="6868" y="1639"/>
                  </a:lnTo>
                  <a:lnTo>
                    <a:pt x="7593" y="3088"/>
                  </a:lnTo>
                  <a:cubicBezTo>
                    <a:pt x="7688" y="3230"/>
                    <a:pt x="7835" y="3301"/>
                    <a:pt x="7983" y="3301"/>
                  </a:cubicBezTo>
                  <a:cubicBezTo>
                    <a:pt x="8032" y="3301"/>
                    <a:pt x="8081" y="3293"/>
                    <a:pt x="8129" y="3277"/>
                  </a:cubicBezTo>
                  <a:cubicBezTo>
                    <a:pt x="8349" y="3151"/>
                    <a:pt x="8412" y="2930"/>
                    <a:pt x="8349" y="2710"/>
                  </a:cubicBezTo>
                  <a:lnTo>
                    <a:pt x="7814" y="1670"/>
                  </a:lnTo>
                  <a:lnTo>
                    <a:pt x="9767" y="1670"/>
                  </a:lnTo>
                  <a:cubicBezTo>
                    <a:pt x="10429" y="1670"/>
                    <a:pt x="11027" y="1103"/>
                    <a:pt x="11027" y="410"/>
                  </a:cubicBezTo>
                  <a:cubicBezTo>
                    <a:pt x="11027" y="252"/>
                    <a:pt x="10964" y="126"/>
                    <a:pt x="109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69" name="Google Shape;5975;p67">
              <a:extLst>
                <a:ext uri="{FF2B5EF4-FFF2-40B4-BE49-F238E27FC236}">
                  <a16:creationId xmlns:a16="http://schemas.microsoft.com/office/drawing/2014/main" id="{268B643B-2393-2CB0-12AD-A8644423E8E4}"/>
                </a:ext>
              </a:extLst>
            </p:cNvPr>
            <p:cNvSpPr/>
            <p:nvPr/>
          </p:nvSpPr>
          <p:spPr>
            <a:xfrm>
              <a:off x="-42866975" y="3217825"/>
              <a:ext cx="63025" cy="40975"/>
            </a:xfrm>
            <a:custGeom>
              <a:avLst/>
              <a:gdLst/>
              <a:ahLst/>
              <a:cxnLst/>
              <a:rect l="l" t="t" r="r" b="b"/>
              <a:pathLst>
                <a:path w="2521" h="1639" extrusionOk="0">
                  <a:moveTo>
                    <a:pt x="442" y="0"/>
                  </a:moveTo>
                  <a:cubicBezTo>
                    <a:pt x="221" y="0"/>
                    <a:pt x="1" y="189"/>
                    <a:pt x="1" y="410"/>
                  </a:cubicBezTo>
                  <a:lnTo>
                    <a:pt x="1" y="1639"/>
                  </a:lnTo>
                  <a:lnTo>
                    <a:pt x="2489" y="1639"/>
                  </a:lnTo>
                  <a:lnTo>
                    <a:pt x="2489" y="410"/>
                  </a:lnTo>
                  <a:lnTo>
                    <a:pt x="2521" y="410"/>
                  </a:lnTo>
                  <a:cubicBezTo>
                    <a:pt x="2521" y="189"/>
                    <a:pt x="2332" y="0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70" name="Google Shape;5984;p67">
            <a:extLst>
              <a:ext uri="{FF2B5EF4-FFF2-40B4-BE49-F238E27FC236}">
                <a16:creationId xmlns:a16="http://schemas.microsoft.com/office/drawing/2014/main" id="{7C1A53D4-1896-E504-DBCC-15D1C6ADC63D}"/>
              </a:ext>
            </a:extLst>
          </p:cNvPr>
          <p:cNvGrpSpPr/>
          <p:nvPr/>
        </p:nvGrpSpPr>
        <p:grpSpPr>
          <a:xfrm>
            <a:off x="6993481" y="1888681"/>
            <a:ext cx="416114" cy="415100"/>
            <a:chOff x="-41111350" y="3239100"/>
            <a:chExt cx="318200" cy="317425"/>
          </a:xfrm>
          <a:solidFill>
            <a:srgbClr val="41719C"/>
          </a:solidFill>
        </p:grpSpPr>
        <p:sp>
          <p:nvSpPr>
            <p:cNvPr id="71" name="Google Shape;5985;p67">
              <a:extLst>
                <a:ext uri="{FF2B5EF4-FFF2-40B4-BE49-F238E27FC236}">
                  <a16:creationId xmlns:a16="http://schemas.microsoft.com/office/drawing/2014/main" id="{54222D29-47E5-467C-3426-E37B2D4DA9E8}"/>
                </a:ext>
              </a:extLst>
            </p:cNvPr>
            <p:cNvSpPr/>
            <p:nvPr/>
          </p:nvSpPr>
          <p:spPr>
            <a:xfrm>
              <a:off x="-41111350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72" name="Google Shape;5986;p67">
              <a:extLst>
                <a:ext uri="{FF2B5EF4-FFF2-40B4-BE49-F238E27FC236}">
                  <a16:creationId xmlns:a16="http://schemas.microsoft.com/office/drawing/2014/main" id="{BC997E31-75FE-8C8B-C4A6-1C295C629188}"/>
                </a:ext>
              </a:extLst>
            </p:cNvPr>
            <p:cNvSpPr/>
            <p:nvPr/>
          </p:nvSpPr>
          <p:spPr>
            <a:xfrm>
              <a:off x="-41110575" y="3412375"/>
              <a:ext cx="146525" cy="144150"/>
            </a:xfrm>
            <a:custGeom>
              <a:avLst/>
              <a:gdLst/>
              <a:ahLst/>
              <a:cxnLst/>
              <a:rect l="l" t="t" r="r" b="b"/>
              <a:pathLst>
                <a:path w="5861" h="5766" extrusionOk="0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73" name="Google Shape;5987;p67">
              <a:extLst>
                <a:ext uri="{FF2B5EF4-FFF2-40B4-BE49-F238E27FC236}">
                  <a16:creationId xmlns:a16="http://schemas.microsoft.com/office/drawing/2014/main" id="{C63A0EF7-C18F-DA8F-A5F4-4D305CB5D359}"/>
                </a:ext>
              </a:extLst>
            </p:cNvPr>
            <p:cNvSpPr/>
            <p:nvPr/>
          </p:nvSpPr>
          <p:spPr>
            <a:xfrm>
              <a:off x="-40938875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74" name="Google Shape;5988;p67">
              <a:extLst>
                <a:ext uri="{FF2B5EF4-FFF2-40B4-BE49-F238E27FC236}">
                  <a16:creationId xmlns:a16="http://schemas.microsoft.com/office/drawing/2014/main" id="{29A38975-D771-DACD-16EF-DC65A0B6E66A}"/>
                </a:ext>
              </a:extLst>
            </p:cNvPr>
            <p:cNvSpPr/>
            <p:nvPr/>
          </p:nvSpPr>
          <p:spPr>
            <a:xfrm>
              <a:off x="-40938875" y="3411575"/>
              <a:ext cx="145725" cy="144950"/>
            </a:xfrm>
            <a:custGeom>
              <a:avLst/>
              <a:gdLst/>
              <a:ahLst/>
              <a:cxnLst/>
              <a:rect l="l" t="t" r="r" b="b"/>
              <a:pathLst>
                <a:path w="5829" h="5798" extrusionOk="0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75" name="Google Shape;6002;p67">
            <a:extLst>
              <a:ext uri="{FF2B5EF4-FFF2-40B4-BE49-F238E27FC236}">
                <a16:creationId xmlns:a16="http://schemas.microsoft.com/office/drawing/2014/main" id="{6D6658DE-F6D4-5179-9184-94480F807BAE}"/>
              </a:ext>
            </a:extLst>
          </p:cNvPr>
          <p:cNvGrpSpPr/>
          <p:nvPr/>
        </p:nvGrpSpPr>
        <p:grpSpPr>
          <a:xfrm>
            <a:off x="4569813" y="1891744"/>
            <a:ext cx="480716" cy="415100"/>
            <a:chOff x="-42651700" y="3217825"/>
            <a:chExt cx="367600" cy="317425"/>
          </a:xfrm>
          <a:solidFill>
            <a:srgbClr val="41719C"/>
          </a:solidFill>
        </p:grpSpPr>
        <p:sp>
          <p:nvSpPr>
            <p:cNvPr id="76" name="Google Shape;6003;p67">
              <a:extLst>
                <a:ext uri="{FF2B5EF4-FFF2-40B4-BE49-F238E27FC236}">
                  <a16:creationId xmlns:a16="http://schemas.microsoft.com/office/drawing/2014/main" id="{F49BA52C-1E4D-ACBD-8DAE-8BBA146AE36E}"/>
                </a:ext>
              </a:extLst>
            </p:cNvPr>
            <p:cNvSpPr/>
            <p:nvPr/>
          </p:nvSpPr>
          <p:spPr>
            <a:xfrm>
              <a:off x="-42651700" y="3239075"/>
              <a:ext cx="367600" cy="296175"/>
            </a:xfrm>
            <a:custGeom>
              <a:avLst/>
              <a:gdLst/>
              <a:ahLst/>
              <a:cxnLst/>
              <a:rect l="l" t="t" r="r" b="b"/>
              <a:pathLst>
                <a:path w="14704" h="11847" extrusionOk="0">
                  <a:moveTo>
                    <a:pt x="7370" y="797"/>
                  </a:moveTo>
                  <a:cubicBezTo>
                    <a:pt x="8536" y="797"/>
                    <a:pt x="9694" y="1246"/>
                    <a:pt x="10576" y="2143"/>
                  </a:cubicBezTo>
                  <a:cubicBezTo>
                    <a:pt x="12340" y="3908"/>
                    <a:pt x="12340" y="6775"/>
                    <a:pt x="10576" y="8539"/>
                  </a:cubicBezTo>
                  <a:cubicBezTo>
                    <a:pt x="9757" y="9390"/>
                    <a:pt x="8623" y="9894"/>
                    <a:pt x="7363" y="9894"/>
                  </a:cubicBezTo>
                  <a:cubicBezTo>
                    <a:pt x="6102" y="9894"/>
                    <a:pt x="4937" y="9358"/>
                    <a:pt x="4118" y="8539"/>
                  </a:cubicBezTo>
                  <a:cubicBezTo>
                    <a:pt x="2353" y="6775"/>
                    <a:pt x="2353" y="3908"/>
                    <a:pt x="4118" y="2143"/>
                  </a:cubicBezTo>
                  <a:cubicBezTo>
                    <a:pt x="5031" y="1246"/>
                    <a:pt x="6205" y="797"/>
                    <a:pt x="7370" y="797"/>
                  </a:cubicBezTo>
                  <a:close/>
                  <a:moveTo>
                    <a:pt x="7326" y="1"/>
                  </a:moveTo>
                  <a:cubicBezTo>
                    <a:pt x="2091" y="1"/>
                    <a:pt x="0" y="6750"/>
                    <a:pt x="4275" y="9768"/>
                  </a:cubicBezTo>
                  <a:lnTo>
                    <a:pt x="3424" y="11280"/>
                  </a:lnTo>
                  <a:cubicBezTo>
                    <a:pt x="3298" y="11532"/>
                    <a:pt x="3487" y="11847"/>
                    <a:pt x="3771" y="11847"/>
                  </a:cubicBezTo>
                  <a:cubicBezTo>
                    <a:pt x="3929" y="11847"/>
                    <a:pt x="4086" y="11784"/>
                    <a:pt x="4118" y="11626"/>
                  </a:cubicBezTo>
                  <a:lnTo>
                    <a:pt x="5000" y="10209"/>
                  </a:lnTo>
                  <a:cubicBezTo>
                    <a:pt x="5740" y="10571"/>
                    <a:pt x="6543" y="10752"/>
                    <a:pt x="7351" y="10752"/>
                  </a:cubicBezTo>
                  <a:cubicBezTo>
                    <a:pt x="8158" y="10752"/>
                    <a:pt x="8969" y="10571"/>
                    <a:pt x="9725" y="10209"/>
                  </a:cubicBezTo>
                  <a:lnTo>
                    <a:pt x="10576" y="11626"/>
                  </a:lnTo>
                  <a:cubicBezTo>
                    <a:pt x="10671" y="11784"/>
                    <a:pt x="10828" y="11847"/>
                    <a:pt x="10923" y="11847"/>
                  </a:cubicBezTo>
                  <a:cubicBezTo>
                    <a:pt x="11238" y="11847"/>
                    <a:pt x="11458" y="11532"/>
                    <a:pt x="11301" y="11280"/>
                  </a:cubicBezTo>
                  <a:lnTo>
                    <a:pt x="10419" y="9768"/>
                  </a:lnTo>
                  <a:cubicBezTo>
                    <a:pt x="14703" y="6775"/>
                    <a:pt x="12592" y="1"/>
                    <a:pt x="7363" y="1"/>
                  </a:cubicBezTo>
                  <a:cubicBezTo>
                    <a:pt x="7350" y="1"/>
                    <a:pt x="7338" y="1"/>
                    <a:pt x="73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77" name="Google Shape;6004;p67">
              <a:extLst>
                <a:ext uri="{FF2B5EF4-FFF2-40B4-BE49-F238E27FC236}">
                  <a16:creationId xmlns:a16="http://schemas.microsoft.com/office/drawing/2014/main" id="{5758DB84-A2ED-F678-56BA-4B7F1B0BD231}"/>
                </a:ext>
              </a:extLst>
            </p:cNvPr>
            <p:cNvSpPr/>
            <p:nvPr/>
          </p:nvSpPr>
          <p:spPr>
            <a:xfrm>
              <a:off x="-42419600" y="3217825"/>
              <a:ext cx="106350" cy="106350"/>
            </a:xfrm>
            <a:custGeom>
              <a:avLst/>
              <a:gdLst/>
              <a:ahLst/>
              <a:cxnLst/>
              <a:rect l="l" t="t" r="r" b="b"/>
              <a:pathLst>
                <a:path w="4254" h="4254" extrusionOk="0">
                  <a:moveTo>
                    <a:pt x="1355" y="0"/>
                  </a:moveTo>
                  <a:cubicBezTo>
                    <a:pt x="882" y="0"/>
                    <a:pt x="410" y="95"/>
                    <a:pt x="0" y="315"/>
                  </a:cubicBezTo>
                  <a:cubicBezTo>
                    <a:pt x="1891" y="946"/>
                    <a:pt x="3340" y="2395"/>
                    <a:pt x="3938" y="4254"/>
                  </a:cubicBezTo>
                  <a:cubicBezTo>
                    <a:pt x="4128" y="3844"/>
                    <a:pt x="4254" y="3371"/>
                    <a:pt x="4254" y="2899"/>
                  </a:cubicBezTo>
                  <a:cubicBezTo>
                    <a:pt x="4254" y="1292"/>
                    <a:pt x="2962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78" name="Google Shape;6005;p67">
              <a:extLst>
                <a:ext uri="{FF2B5EF4-FFF2-40B4-BE49-F238E27FC236}">
                  <a16:creationId xmlns:a16="http://schemas.microsoft.com/office/drawing/2014/main" id="{215D5712-7F78-EE13-8E98-D2B3204E7673}"/>
                </a:ext>
              </a:extLst>
            </p:cNvPr>
            <p:cNvSpPr/>
            <p:nvPr/>
          </p:nvSpPr>
          <p:spPr>
            <a:xfrm>
              <a:off x="-42623600" y="3218600"/>
              <a:ext cx="106350" cy="106375"/>
            </a:xfrm>
            <a:custGeom>
              <a:avLst/>
              <a:gdLst/>
              <a:ahLst/>
              <a:cxnLst/>
              <a:rect l="l" t="t" r="r" b="b"/>
              <a:pathLst>
                <a:path w="4254" h="4255" extrusionOk="0">
                  <a:moveTo>
                    <a:pt x="2931" y="1"/>
                  </a:moveTo>
                  <a:cubicBezTo>
                    <a:pt x="1292" y="1"/>
                    <a:pt x="1" y="1293"/>
                    <a:pt x="1" y="2899"/>
                  </a:cubicBezTo>
                  <a:cubicBezTo>
                    <a:pt x="1" y="3372"/>
                    <a:pt x="127" y="3845"/>
                    <a:pt x="316" y="4254"/>
                  </a:cubicBezTo>
                  <a:cubicBezTo>
                    <a:pt x="977" y="2364"/>
                    <a:pt x="2426" y="915"/>
                    <a:pt x="4254" y="316"/>
                  </a:cubicBezTo>
                  <a:cubicBezTo>
                    <a:pt x="3876" y="127"/>
                    <a:pt x="3403" y="1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79" name="Google Shape;6006;p67">
              <a:extLst>
                <a:ext uri="{FF2B5EF4-FFF2-40B4-BE49-F238E27FC236}">
                  <a16:creationId xmlns:a16="http://schemas.microsoft.com/office/drawing/2014/main" id="{E81B7D8A-E1E6-763A-6355-5EE7B33A3C93}"/>
                </a:ext>
              </a:extLst>
            </p:cNvPr>
            <p:cNvSpPr/>
            <p:nvPr/>
          </p:nvSpPr>
          <p:spPr>
            <a:xfrm>
              <a:off x="-42561375" y="3279250"/>
              <a:ext cx="185900" cy="186700"/>
            </a:xfrm>
            <a:custGeom>
              <a:avLst/>
              <a:gdLst/>
              <a:ahLst/>
              <a:cxnLst/>
              <a:rect l="l" t="t" r="r" b="b"/>
              <a:pathLst>
                <a:path w="7436" h="7468" extrusionOk="0">
                  <a:moveTo>
                    <a:pt x="3781" y="1671"/>
                  </a:moveTo>
                  <a:cubicBezTo>
                    <a:pt x="4033" y="1671"/>
                    <a:pt x="4191" y="1860"/>
                    <a:pt x="4191" y="2112"/>
                  </a:cubicBezTo>
                  <a:lnTo>
                    <a:pt x="4191" y="3340"/>
                  </a:lnTo>
                  <a:lnTo>
                    <a:pt x="5388" y="3340"/>
                  </a:lnTo>
                  <a:cubicBezTo>
                    <a:pt x="5640" y="3340"/>
                    <a:pt x="5829" y="3529"/>
                    <a:pt x="5829" y="3750"/>
                  </a:cubicBezTo>
                  <a:cubicBezTo>
                    <a:pt x="5829" y="4002"/>
                    <a:pt x="5640" y="4128"/>
                    <a:pt x="5388" y="4128"/>
                  </a:cubicBezTo>
                  <a:lnTo>
                    <a:pt x="3750" y="4128"/>
                  </a:lnTo>
                  <a:cubicBezTo>
                    <a:pt x="3498" y="4128"/>
                    <a:pt x="3308" y="3939"/>
                    <a:pt x="3308" y="3750"/>
                  </a:cubicBezTo>
                  <a:lnTo>
                    <a:pt x="3308" y="2112"/>
                  </a:lnTo>
                  <a:lnTo>
                    <a:pt x="3340" y="2112"/>
                  </a:lnTo>
                  <a:cubicBezTo>
                    <a:pt x="3340" y="1860"/>
                    <a:pt x="3529" y="1671"/>
                    <a:pt x="3781" y="1671"/>
                  </a:cubicBezTo>
                  <a:close/>
                  <a:moveTo>
                    <a:pt x="3750" y="1"/>
                  </a:moveTo>
                  <a:cubicBezTo>
                    <a:pt x="1702" y="1"/>
                    <a:pt x="32" y="1671"/>
                    <a:pt x="0" y="3750"/>
                  </a:cubicBezTo>
                  <a:cubicBezTo>
                    <a:pt x="32" y="5798"/>
                    <a:pt x="1702" y="7467"/>
                    <a:pt x="3750" y="7467"/>
                  </a:cubicBezTo>
                  <a:cubicBezTo>
                    <a:pt x="5797" y="7467"/>
                    <a:pt x="7436" y="5798"/>
                    <a:pt x="7436" y="3750"/>
                  </a:cubicBezTo>
                  <a:cubicBezTo>
                    <a:pt x="7436" y="1702"/>
                    <a:pt x="5797" y="64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80" name="Google Shape;6011;p67">
            <a:extLst>
              <a:ext uri="{FF2B5EF4-FFF2-40B4-BE49-F238E27FC236}">
                <a16:creationId xmlns:a16="http://schemas.microsoft.com/office/drawing/2014/main" id="{80283B67-7779-15DC-986A-E6C465200EDA}"/>
              </a:ext>
            </a:extLst>
          </p:cNvPr>
          <p:cNvGrpSpPr/>
          <p:nvPr/>
        </p:nvGrpSpPr>
        <p:grpSpPr>
          <a:xfrm>
            <a:off x="7585153" y="1867514"/>
            <a:ext cx="421868" cy="414479"/>
            <a:chOff x="-40748275" y="3238700"/>
            <a:chExt cx="322600" cy="316950"/>
          </a:xfrm>
          <a:solidFill>
            <a:srgbClr val="41719C"/>
          </a:solidFill>
        </p:grpSpPr>
        <p:sp>
          <p:nvSpPr>
            <p:cNvPr id="81" name="Google Shape;6012;p67">
              <a:extLst>
                <a:ext uri="{FF2B5EF4-FFF2-40B4-BE49-F238E27FC236}">
                  <a16:creationId xmlns:a16="http://schemas.microsoft.com/office/drawing/2014/main" id="{ADFFE340-8D3C-0D94-8A99-8DDB86D52C2B}"/>
                </a:ext>
              </a:extLst>
            </p:cNvPr>
            <p:cNvSpPr/>
            <p:nvPr/>
          </p:nvSpPr>
          <p:spPr>
            <a:xfrm>
              <a:off x="-40709675" y="3273750"/>
              <a:ext cx="84300" cy="84300"/>
            </a:xfrm>
            <a:custGeom>
              <a:avLst/>
              <a:gdLst/>
              <a:ahLst/>
              <a:cxnLst/>
              <a:rect l="l" t="t" r="r" b="b"/>
              <a:pathLst>
                <a:path w="3372" h="3372" extrusionOk="0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82" name="Google Shape;6013;p67">
              <a:extLst>
                <a:ext uri="{FF2B5EF4-FFF2-40B4-BE49-F238E27FC236}">
                  <a16:creationId xmlns:a16="http://schemas.microsoft.com/office/drawing/2014/main" id="{C56F7E00-8574-C3E8-132F-B52B25E373AF}"/>
                </a:ext>
              </a:extLst>
            </p:cNvPr>
            <p:cNvSpPr/>
            <p:nvPr/>
          </p:nvSpPr>
          <p:spPr>
            <a:xfrm>
              <a:off x="-40578925" y="3247175"/>
              <a:ext cx="151250" cy="149475"/>
            </a:xfrm>
            <a:custGeom>
              <a:avLst/>
              <a:gdLst/>
              <a:ahLst/>
              <a:cxnLst/>
              <a:rect l="l" t="t" r="r" b="b"/>
              <a:pathLst>
                <a:path w="6050" h="5979" extrusionOk="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83" name="Google Shape;6014;p67">
              <a:extLst>
                <a:ext uri="{FF2B5EF4-FFF2-40B4-BE49-F238E27FC236}">
                  <a16:creationId xmlns:a16="http://schemas.microsoft.com/office/drawing/2014/main" id="{6A668733-ED90-12B0-3019-820ECE5C6276}"/>
                </a:ext>
              </a:extLst>
            </p:cNvPr>
            <p:cNvSpPr/>
            <p:nvPr/>
          </p:nvSpPr>
          <p:spPr>
            <a:xfrm>
              <a:off x="-40678175" y="3305250"/>
              <a:ext cx="213475" cy="213475"/>
            </a:xfrm>
            <a:custGeom>
              <a:avLst/>
              <a:gdLst/>
              <a:ahLst/>
              <a:cxnLst/>
              <a:rect l="l" t="t" r="r" b="b"/>
              <a:pathLst>
                <a:path w="8539" h="8539" extrusionOk="0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84" name="Google Shape;6015;p67">
              <a:extLst>
                <a:ext uri="{FF2B5EF4-FFF2-40B4-BE49-F238E27FC236}">
                  <a16:creationId xmlns:a16="http://schemas.microsoft.com/office/drawing/2014/main" id="{D2B95F88-4A5E-CB8A-69DF-282442AC1240}"/>
                </a:ext>
              </a:extLst>
            </p:cNvPr>
            <p:cNvSpPr/>
            <p:nvPr/>
          </p:nvSpPr>
          <p:spPr>
            <a:xfrm>
              <a:off x="-40513550" y="3469850"/>
              <a:ext cx="87875" cy="85800"/>
            </a:xfrm>
            <a:custGeom>
              <a:avLst/>
              <a:gdLst/>
              <a:ahLst/>
              <a:cxnLst/>
              <a:rect l="l" t="t" r="r" b="b"/>
              <a:pathLst>
                <a:path w="3515" h="3432" extrusionOk="0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85" name="Google Shape;6016;p67">
              <a:extLst>
                <a:ext uri="{FF2B5EF4-FFF2-40B4-BE49-F238E27FC236}">
                  <a16:creationId xmlns:a16="http://schemas.microsoft.com/office/drawing/2014/main" id="{EBEB9BCE-A065-D21A-CA86-B5517B528FD8}"/>
                </a:ext>
              </a:extLst>
            </p:cNvPr>
            <p:cNvSpPr/>
            <p:nvPr/>
          </p:nvSpPr>
          <p:spPr>
            <a:xfrm>
              <a:off x="-40738025" y="3404500"/>
              <a:ext cx="150450" cy="149475"/>
            </a:xfrm>
            <a:custGeom>
              <a:avLst/>
              <a:gdLst/>
              <a:ahLst/>
              <a:cxnLst/>
              <a:rect l="l" t="t" r="r" b="b"/>
              <a:pathLst>
                <a:path w="6018" h="5979" extrusionOk="0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86" name="Google Shape;6017;p67">
              <a:extLst>
                <a:ext uri="{FF2B5EF4-FFF2-40B4-BE49-F238E27FC236}">
                  <a16:creationId xmlns:a16="http://schemas.microsoft.com/office/drawing/2014/main" id="{47300915-1D10-EDB6-C718-79AF10E54E8D}"/>
                </a:ext>
              </a:extLst>
            </p:cNvPr>
            <p:cNvSpPr/>
            <p:nvPr/>
          </p:nvSpPr>
          <p:spPr>
            <a:xfrm>
              <a:off x="-40748275" y="3238700"/>
              <a:ext cx="92175" cy="87850"/>
            </a:xfrm>
            <a:custGeom>
              <a:avLst/>
              <a:gdLst/>
              <a:ahLst/>
              <a:cxnLst/>
              <a:rect l="l" t="t" r="r" b="b"/>
              <a:pathLst>
                <a:path w="3687" h="3514" extrusionOk="0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sp>
        <p:nvSpPr>
          <p:cNvPr id="87" name="Google Shape;6042;p67">
            <a:extLst>
              <a:ext uri="{FF2B5EF4-FFF2-40B4-BE49-F238E27FC236}">
                <a16:creationId xmlns:a16="http://schemas.microsoft.com/office/drawing/2014/main" id="{3A29E203-F639-12C0-1964-2E6FFF5C7B05}"/>
              </a:ext>
            </a:extLst>
          </p:cNvPr>
          <p:cNvSpPr/>
          <p:nvPr/>
        </p:nvSpPr>
        <p:spPr>
          <a:xfrm>
            <a:off x="5201841" y="1892561"/>
            <a:ext cx="407908" cy="413466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rgbClr val="41719C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>
              <a:solidFill>
                <a:srgbClr val="AE4500"/>
              </a:solidFill>
            </a:endParaRPr>
          </a:p>
        </p:txBody>
      </p:sp>
      <p:grpSp>
        <p:nvGrpSpPr>
          <p:cNvPr id="88" name="Google Shape;6047;p67">
            <a:extLst>
              <a:ext uri="{FF2B5EF4-FFF2-40B4-BE49-F238E27FC236}">
                <a16:creationId xmlns:a16="http://schemas.microsoft.com/office/drawing/2014/main" id="{23770827-34B8-99DC-74BD-9475D709C2A5}"/>
              </a:ext>
            </a:extLst>
          </p:cNvPr>
          <p:cNvGrpSpPr/>
          <p:nvPr/>
        </p:nvGrpSpPr>
        <p:grpSpPr>
          <a:xfrm>
            <a:off x="8230417" y="1867736"/>
            <a:ext cx="415100" cy="378027"/>
            <a:chOff x="-40378075" y="3267450"/>
            <a:chExt cx="317425" cy="289075"/>
          </a:xfrm>
          <a:solidFill>
            <a:srgbClr val="41719C"/>
          </a:solidFill>
        </p:grpSpPr>
        <p:sp>
          <p:nvSpPr>
            <p:cNvPr id="89" name="Google Shape;6048;p67">
              <a:extLst>
                <a:ext uri="{FF2B5EF4-FFF2-40B4-BE49-F238E27FC236}">
                  <a16:creationId xmlns:a16="http://schemas.microsoft.com/office/drawing/2014/main" id="{FD58D8BA-A43C-9963-164F-422DB1E73E22}"/>
                </a:ext>
              </a:extLst>
            </p:cNvPr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90" name="Google Shape;6049;p67">
              <a:extLst>
                <a:ext uri="{FF2B5EF4-FFF2-40B4-BE49-F238E27FC236}">
                  <a16:creationId xmlns:a16="http://schemas.microsoft.com/office/drawing/2014/main" id="{727D698D-8492-32C3-4644-FBFB2B54F6A2}"/>
                </a:ext>
              </a:extLst>
            </p:cNvPr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91" name="Google Shape;6050;p67">
              <a:extLst>
                <a:ext uri="{FF2B5EF4-FFF2-40B4-BE49-F238E27FC236}">
                  <a16:creationId xmlns:a16="http://schemas.microsoft.com/office/drawing/2014/main" id="{6594645F-617C-F06D-3AE4-5D2AA98FB2A6}"/>
                </a:ext>
              </a:extLst>
            </p:cNvPr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92" name="Google Shape;6051;p67">
              <a:extLst>
                <a:ext uri="{FF2B5EF4-FFF2-40B4-BE49-F238E27FC236}">
                  <a16:creationId xmlns:a16="http://schemas.microsoft.com/office/drawing/2014/main" id="{26833912-0A18-37AA-2728-9BF26BC20791}"/>
                </a:ext>
              </a:extLst>
            </p:cNvPr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93" name="Google Shape;6072;p67">
            <a:extLst>
              <a:ext uri="{FF2B5EF4-FFF2-40B4-BE49-F238E27FC236}">
                <a16:creationId xmlns:a16="http://schemas.microsoft.com/office/drawing/2014/main" id="{17D61387-DCDA-EA1E-9E0D-9343F6F834E5}"/>
              </a:ext>
            </a:extLst>
          </p:cNvPr>
          <p:cNvGrpSpPr/>
          <p:nvPr/>
        </p:nvGrpSpPr>
        <p:grpSpPr>
          <a:xfrm>
            <a:off x="5776495" y="1872349"/>
            <a:ext cx="415134" cy="414872"/>
            <a:chOff x="-41895050" y="3217225"/>
            <a:chExt cx="317450" cy="317250"/>
          </a:xfrm>
          <a:solidFill>
            <a:srgbClr val="41719C"/>
          </a:solidFill>
        </p:grpSpPr>
        <p:sp>
          <p:nvSpPr>
            <p:cNvPr id="94" name="Google Shape;6073;p67">
              <a:extLst>
                <a:ext uri="{FF2B5EF4-FFF2-40B4-BE49-F238E27FC236}">
                  <a16:creationId xmlns:a16="http://schemas.microsoft.com/office/drawing/2014/main" id="{582EEE89-29EE-D63F-E96E-32C35A1DC9A8}"/>
                </a:ext>
              </a:extLst>
            </p:cNvPr>
            <p:cNvSpPr/>
            <p:nvPr/>
          </p:nvSpPr>
          <p:spPr>
            <a:xfrm>
              <a:off x="-41895050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95" name="Google Shape;6074;p67">
              <a:extLst>
                <a:ext uri="{FF2B5EF4-FFF2-40B4-BE49-F238E27FC236}">
                  <a16:creationId xmlns:a16="http://schemas.microsoft.com/office/drawing/2014/main" id="{035D4F71-B67E-5BEF-DA0F-9B50CAFB1357}"/>
                </a:ext>
              </a:extLst>
            </p:cNvPr>
            <p:cNvSpPr/>
            <p:nvPr/>
          </p:nvSpPr>
          <p:spPr>
            <a:xfrm>
              <a:off x="-41619375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96" name="Google Shape;6075;p67">
              <a:extLst>
                <a:ext uri="{FF2B5EF4-FFF2-40B4-BE49-F238E27FC236}">
                  <a16:creationId xmlns:a16="http://schemas.microsoft.com/office/drawing/2014/main" id="{8BA4D39C-F9AA-BCDF-8E3D-22987C39CF7A}"/>
                </a:ext>
              </a:extLst>
            </p:cNvPr>
            <p:cNvSpPr/>
            <p:nvPr/>
          </p:nvSpPr>
          <p:spPr>
            <a:xfrm>
              <a:off x="-41832825" y="3321000"/>
              <a:ext cx="193000" cy="151250"/>
            </a:xfrm>
            <a:custGeom>
              <a:avLst/>
              <a:gdLst/>
              <a:ahLst/>
              <a:cxnLst/>
              <a:rect l="l" t="t" r="r" b="b"/>
              <a:pathLst>
                <a:path w="7720" h="6050" extrusionOk="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97" name="Google Shape;6076;p67">
              <a:extLst>
                <a:ext uri="{FF2B5EF4-FFF2-40B4-BE49-F238E27FC236}">
                  <a16:creationId xmlns:a16="http://schemas.microsoft.com/office/drawing/2014/main" id="{70161379-C508-3EA0-455B-AE6CD867AB60}"/>
                </a:ext>
              </a:extLst>
            </p:cNvPr>
            <p:cNvSpPr/>
            <p:nvPr/>
          </p:nvSpPr>
          <p:spPr>
            <a:xfrm>
              <a:off x="-41880075" y="3493500"/>
              <a:ext cx="287500" cy="40975"/>
            </a:xfrm>
            <a:custGeom>
              <a:avLst/>
              <a:gdLst/>
              <a:ahLst/>
              <a:cxnLst/>
              <a:rect l="l" t="t" r="r" b="b"/>
              <a:pathLst>
                <a:path w="11500" h="1639" extrusionOk="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98" name="Google Shape;6077;p67">
              <a:extLst>
                <a:ext uri="{FF2B5EF4-FFF2-40B4-BE49-F238E27FC236}">
                  <a16:creationId xmlns:a16="http://schemas.microsoft.com/office/drawing/2014/main" id="{FF6BC8C4-48FF-00BC-6531-2C7663504019}"/>
                </a:ext>
              </a:extLst>
            </p:cNvPr>
            <p:cNvSpPr/>
            <p:nvPr/>
          </p:nvSpPr>
          <p:spPr>
            <a:xfrm>
              <a:off x="-41880875" y="3217225"/>
              <a:ext cx="288300" cy="83325"/>
            </a:xfrm>
            <a:custGeom>
              <a:avLst/>
              <a:gdLst/>
              <a:ahLst/>
              <a:cxnLst/>
              <a:rect l="l" t="t" r="r" b="b"/>
              <a:pathLst>
                <a:path w="11532" h="3333" extrusionOk="0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99" name="Google Shape;6107;p67">
            <a:extLst>
              <a:ext uri="{FF2B5EF4-FFF2-40B4-BE49-F238E27FC236}">
                <a16:creationId xmlns:a16="http://schemas.microsoft.com/office/drawing/2014/main" id="{5308011E-580A-10B8-11B5-D347B3C93608}"/>
              </a:ext>
            </a:extLst>
          </p:cNvPr>
          <p:cNvGrpSpPr/>
          <p:nvPr/>
        </p:nvGrpSpPr>
        <p:grpSpPr>
          <a:xfrm>
            <a:off x="6397010" y="1856363"/>
            <a:ext cx="418206" cy="413074"/>
            <a:chOff x="-41530375" y="3218800"/>
            <a:chExt cx="319800" cy="315875"/>
          </a:xfrm>
          <a:solidFill>
            <a:srgbClr val="41719C"/>
          </a:solidFill>
        </p:grpSpPr>
        <p:sp>
          <p:nvSpPr>
            <p:cNvPr id="100" name="Google Shape;6108;p67">
              <a:extLst>
                <a:ext uri="{FF2B5EF4-FFF2-40B4-BE49-F238E27FC236}">
                  <a16:creationId xmlns:a16="http://schemas.microsoft.com/office/drawing/2014/main" id="{6D535CFC-923A-D17F-7506-664B9DEFF681}"/>
                </a:ext>
              </a:extLst>
            </p:cNvPr>
            <p:cNvSpPr/>
            <p:nvPr/>
          </p:nvSpPr>
          <p:spPr>
            <a:xfrm>
              <a:off x="-41530375" y="3337550"/>
              <a:ext cx="199300" cy="197125"/>
            </a:xfrm>
            <a:custGeom>
              <a:avLst/>
              <a:gdLst/>
              <a:ahLst/>
              <a:cxnLst/>
              <a:rect l="l" t="t" r="r" b="b"/>
              <a:pathLst>
                <a:path w="7972" h="7885" extrusionOk="0">
                  <a:moveTo>
                    <a:pt x="3245" y="0"/>
                  </a:moveTo>
                  <a:lnTo>
                    <a:pt x="473" y="2804"/>
                  </a:lnTo>
                  <a:cubicBezTo>
                    <a:pt x="0" y="3277"/>
                    <a:pt x="0" y="4064"/>
                    <a:pt x="473" y="4568"/>
                  </a:cubicBezTo>
                  <a:lnTo>
                    <a:pt x="3403" y="7530"/>
                  </a:lnTo>
                  <a:cubicBezTo>
                    <a:pt x="3639" y="7766"/>
                    <a:pt x="3954" y="7884"/>
                    <a:pt x="4277" y="7884"/>
                  </a:cubicBezTo>
                  <a:cubicBezTo>
                    <a:pt x="4600" y="7884"/>
                    <a:pt x="4931" y="7766"/>
                    <a:pt x="5199" y="7530"/>
                  </a:cubicBezTo>
                  <a:lnTo>
                    <a:pt x="7971" y="4726"/>
                  </a:lnTo>
                  <a:lnTo>
                    <a:pt x="32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01" name="Google Shape;6109;p67">
              <a:extLst>
                <a:ext uri="{FF2B5EF4-FFF2-40B4-BE49-F238E27FC236}">
                  <a16:creationId xmlns:a16="http://schemas.microsoft.com/office/drawing/2014/main" id="{498E0E17-3720-F96F-408D-9FF1C3DB004D}"/>
                </a:ext>
              </a:extLst>
            </p:cNvPr>
            <p:cNvSpPr/>
            <p:nvPr/>
          </p:nvSpPr>
          <p:spPr>
            <a:xfrm>
              <a:off x="-41435075" y="3218800"/>
              <a:ext cx="224500" cy="221950"/>
            </a:xfrm>
            <a:custGeom>
              <a:avLst/>
              <a:gdLst/>
              <a:ahLst/>
              <a:cxnLst/>
              <a:rect l="l" t="t" r="r" b="b"/>
              <a:pathLst>
                <a:path w="8980" h="8878" extrusionOk="0">
                  <a:moveTo>
                    <a:pt x="4395" y="1"/>
                  </a:moveTo>
                  <a:cubicBezTo>
                    <a:pt x="4285" y="1"/>
                    <a:pt x="4175" y="40"/>
                    <a:pt x="4096" y="119"/>
                  </a:cubicBezTo>
                  <a:lnTo>
                    <a:pt x="1" y="4152"/>
                  </a:lnTo>
                  <a:lnTo>
                    <a:pt x="4726" y="8877"/>
                  </a:lnTo>
                  <a:lnTo>
                    <a:pt x="8822" y="4845"/>
                  </a:lnTo>
                  <a:cubicBezTo>
                    <a:pt x="8979" y="4687"/>
                    <a:pt x="8979" y="4404"/>
                    <a:pt x="8822" y="4246"/>
                  </a:cubicBezTo>
                  <a:lnTo>
                    <a:pt x="4695" y="119"/>
                  </a:lnTo>
                  <a:cubicBezTo>
                    <a:pt x="4616" y="40"/>
                    <a:pt x="4506" y="1"/>
                    <a:pt x="4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102" name="Google Shape;5593;p66">
            <a:extLst>
              <a:ext uri="{FF2B5EF4-FFF2-40B4-BE49-F238E27FC236}">
                <a16:creationId xmlns:a16="http://schemas.microsoft.com/office/drawing/2014/main" id="{B1EA418F-D1FD-5AB9-69DE-890A5DB04DD1}"/>
              </a:ext>
            </a:extLst>
          </p:cNvPr>
          <p:cNvGrpSpPr/>
          <p:nvPr/>
        </p:nvGrpSpPr>
        <p:grpSpPr>
          <a:xfrm>
            <a:off x="3885546" y="2599752"/>
            <a:ext cx="501820" cy="501820"/>
            <a:chOff x="5049725" y="249400"/>
            <a:chExt cx="481825" cy="481825"/>
          </a:xfrm>
          <a:solidFill>
            <a:srgbClr val="41719C"/>
          </a:solidFill>
        </p:grpSpPr>
        <p:sp>
          <p:nvSpPr>
            <p:cNvPr id="103" name="Google Shape;5594;p66">
              <a:extLst>
                <a:ext uri="{FF2B5EF4-FFF2-40B4-BE49-F238E27FC236}">
                  <a16:creationId xmlns:a16="http://schemas.microsoft.com/office/drawing/2014/main" id="{D80CD109-4005-B6FD-7EC1-C16279A13157}"/>
                </a:ext>
              </a:extLst>
            </p:cNvPr>
            <p:cNvSpPr/>
            <p:nvPr/>
          </p:nvSpPr>
          <p:spPr>
            <a:xfrm>
              <a:off x="5191775" y="560925"/>
              <a:ext cx="197625" cy="170300"/>
            </a:xfrm>
            <a:custGeom>
              <a:avLst/>
              <a:gdLst/>
              <a:ahLst/>
              <a:cxnLst/>
              <a:rect l="l" t="t" r="r" b="b"/>
              <a:pathLst>
                <a:path w="7905" h="6812" extrusionOk="0">
                  <a:moveTo>
                    <a:pt x="6213" y="1129"/>
                  </a:moveTo>
                  <a:cubicBezTo>
                    <a:pt x="6523" y="1129"/>
                    <a:pt x="6776" y="1379"/>
                    <a:pt x="6776" y="1693"/>
                  </a:cubicBezTo>
                  <a:cubicBezTo>
                    <a:pt x="6776" y="2006"/>
                    <a:pt x="6523" y="2259"/>
                    <a:pt x="6213" y="2259"/>
                  </a:cubicBezTo>
                  <a:lnTo>
                    <a:pt x="1696" y="2259"/>
                  </a:lnTo>
                  <a:cubicBezTo>
                    <a:pt x="1383" y="2259"/>
                    <a:pt x="1130" y="2006"/>
                    <a:pt x="1130" y="1693"/>
                  </a:cubicBezTo>
                  <a:cubicBezTo>
                    <a:pt x="1130" y="1379"/>
                    <a:pt x="1383" y="1129"/>
                    <a:pt x="1696" y="1129"/>
                  </a:cubicBezTo>
                  <a:close/>
                  <a:moveTo>
                    <a:pt x="6213" y="3388"/>
                  </a:moveTo>
                  <a:cubicBezTo>
                    <a:pt x="6523" y="3388"/>
                    <a:pt x="6776" y="3638"/>
                    <a:pt x="6776" y="3951"/>
                  </a:cubicBezTo>
                  <a:cubicBezTo>
                    <a:pt x="6776" y="4264"/>
                    <a:pt x="6523" y="4517"/>
                    <a:pt x="6213" y="4517"/>
                  </a:cubicBezTo>
                  <a:lnTo>
                    <a:pt x="1696" y="4517"/>
                  </a:lnTo>
                  <a:cubicBezTo>
                    <a:pt x="1383" y="4517"/>
                    <a:pt x="1130" y="4264"/>
                    <a:pt x="1130" y="3951"/>
                  </a:cubicBezTo>
                  <a:cubicBezTo>
                    <a:pt x="1130" y="3638"/>
                    <a:pt x="1383" y="3388"/>
                    <a:pt x="1696" y="3388"/>
                  </a:cubicBezTo>
                  <a:close/>
                  <a:moveTo>
                    <a:pt x="0" y="0"/>
                  </a:moveTo>
                  <a:lnTo>
                    <a:pt x="0" y="6249"/>
                  </a:lnTo>
                  <a:cubicBezTo>
                    <a:pt x="0" y="6559"/>
                    <a:pt x="253" y="6812"/>
                    <a:pt x="567" y="6812"/>
                  </a:cubicBezTo>
                  <a:lnTo>
                    <a:pt x="7342" y="6812"/>
                  </a:lnTo>
                  <a:cubicBezTo>
                    <a:pt x="7652" y="6812"/>
                    <a:pt x="7905" y="6559"/>
                    <a:pt x="7905" y="6249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04" name="Google Shape;5595;p66">
              <a:extLst>
                <a:ext uri="{FF2B5EF4-FFF2-40B4-BE49-F238E27FC236}">
                  <a16:creationId xmlns:a16="http://schemas.microsoft.com/office/drawing/2014/main" id="{F75C8827-7C6D-4332-237E-5C56CE8FA21F}"/>
                </a:ext>
              </a:extLst>
            </p:cNvPr>
            <p:cNvSpPr/>
            <p:nvPr/>
          </p:nvSpPr>
          <p:spPr>
            <a:xfrm>
              <a:off x="5049725" y="249400"/>
              <a:ext cx="481825" cy="396225"/>
            </a:xfrm>
            <a:custGeom>
              <a:avLst/>
              <a:gdLst/>
              <a:ahLst/>
              <a:cxnLst/>
              <a:rect l="l" t="t" r="r" b="b"/>
              <a:pathLst>
                <a:path w="19273" h="15849" extrusionOk="0">
                  <a:moveTo>
                    <a:pt x="4553" y="4518"/>
                  </a:moveTo>
                  <a:lnTo>
                    <a:pt x="4553" y="5686"/>
                  </a:lnTo>
                  <a:lnTo>
                    <a:pt x="3424" y="5686"/>
                  </a:lnTo>
                  <a:lnTo>
                    <a:pt x="3424" y="4948"/>
                  </a:lnTo>
                  <a:cubicBezTo>
                    <a:pt x="3424" y="4710"/>
                    <a:pt x="3617" y="4518"/>
                    <a:pt x="3852" y="4518"/>
                  </a:cubicBezTo>
                  <a:close/>
                  <a:moveTo>
                    <a:pt x="15418" y="4518"/>
                  </a:moveTo>
                  <a:cubicBezTo>
                    <a:pt x="15653" y="4518"/>
                    <a:pt x="15845" y="4710"/>
                    <a:pt x="15845" y="4948"/>
                  </a:cubicBezTo>
                  <a:lnTo>
                    <a:pt x="15845" y="5686"/>
                  </a:lnTo>
                  <a:lnTo>
                    <a:pt x="14716" y="5686"/>
                  </a:lnTo>
                  <a:lnTo>
                    <a:pt x="14716" y="4518"/>
                  </a:lnTo>
                  <a:close/>
                  <a:moveTo>
                    <a:pt x="10199" y="1130"/>
                  </a:moveTo>
                  <a:lnTo>
                    <a:pt x="10199" y="3954"/>
                  </a:lnTo>
                  <a:cubicBezTo>
                    <a:pt x="10199" y="4265"/>
                    <a:pt x="10452" y="4518"/>
                    <a:pt x="10765" y="4518"/>
                  </a:cubicBezTo>
                  <a:lnTo>
                    <a:pt x="13587" y="4518"/>
                  </a:lnTo>
                  <a:lnTo>
                    <a:pt x="13587" y="6815"/>
                  </a:lnTo>
                  <a:lnTo>
                    <a:pt x="5682" y="6815"/>
                  </a:lnTo>
                  <a:lnTo>
                    <a:pt x="5682" y="1130"/>
                  </a:lnTo>
                  <a:close/>
                  <a:moveTo>
                    <a:pt x="16412" y="9074"/>
                  </a:moveTo>
                  <a:cubicBezTo>
                    <a:pt x="16722" y="9074"/>
                    <a:pt x="16975" y="9324"/>
                    <a:pt x="16975" y="9637"/>
                  </a:cubicBezTo>
                  <a:cubicBezTo>
                    <a:pt x="16975" y="9950"/>
                    <a:pt x="16722" y="10203"/>
                    <a:pt x="16412" y="10203"/>
                  </a:cubicBezTo>
                  <a:lnTo>
                    <a:pt x="15282" y="10203"/>
                  </a:lnTo>
                  <a:cubicBezTo>
                    <a:pt x="14969" y="10203"/>
                    <a:pt x="14716" y="9950"/>
                    <a:pt x="14716" y="9637"/>
                  </a:cubicBezTo>
                  <a:cubicBezTo>
                    <a:pt x="14716" y="9324"/>
                    <a:pt x="14969" y="9074"/>
                    <a:pt x="15282" y="9074"/>
                  </a:cubicBezTo>
                  <a:close/>
                  <a:moveTo>
                    <a:pt x="10782" y="1"/>
                  </a:moveTo>
                  <a:cubicBezTo>
                    <a:pt x="10776" y="1"/>
                    <a:pt x="10771" y="1"/>
                    <a:pt x="10765" y="1"/>
                  </a:cubicBezTo>
                  <a:lnTo>
                    <a:pt x="5119" y="1"/>
                  </a:lnTo>
                  <a:cubicBezTo>
                    <a:pt x="4806" y="1"/>
                    <a:pt x="4553" y="254"/>
                    <a:pt x="4553" y="567"/>
                  </a:cubicBezTo>
                  <a:lnTo>
                    <a:pt x="4553" y="3388"/>
                  </a:lnTo>
                  <a:lnTo>
                    <a:pt x="3852" y="3388"/>
                  </a:lnTo>
                  <a:cubicBezTo>
                    <a:pt x="2993" y="3388"/>
                    <a:pt x="2295" y="4087"/>
                    <a:pt x="2295" y="4948"/>
                  </a:cubicBezTo>
                  <a:lnTo>
                    <a:pt x="2295" y="5686"/>
                  </a:lnTo>
                  <a:lnTo>
                    <a:pt x="1693" y="5686"/>
                  </a:lnTo>
                  <a:cubicBezTo>
                    <a:pt x="756" y="5686"/>
                    <a:pt x="0" y="6442"/>
                    <a:pt x="0" y="7378"/>
                  </a:cubicBezTo>
                  <a:lnTo>
                    <a:pt x="0" y="14154"/>
                  </a:lnTo>
                  <a:cubicBezTo>
                    <a:pt x="0" y="15090"/>
                    <a:pt x="756" y="15846"/>
                    <a:pt x="1693" y="15849"/>
                  </a:cubicBezTo>
                  <a:lnTo>
                    <a:pt x="4553" y="15849"/>
                  </a:lnTo>
                  <a:lnTo>
                    <a:pt x="4553" y="12461"/>
                  </a:lnTo>
                  <a:lnTo>
                    <a:pt x="3990" y="12461"/>
                  </a:lnTo>
                  <a:cubicBezTo>
                    <a:pt x="3677" y="12461"/>
                    <a:pt x="3424" y="12208"/>
                    <a:pt x="3424" y="11895"/>
                  </a:cubicBezTo>
                  <a:cubicBezTo>
                    <a:pt x="3424" y="11582"/>
                    <a:pt x="3677" y="11332"/>
                    <a:pt x="3990" y="11332"/>
                  </a:cubicBezTo>
                  <a:lnTo>
                    <a:pt x="15282" y="11332"/>
                  </a:lnTo>
                  <a:cubicBezTo>
                    <a:pt x="15593" y="11332"/>
                    <a:pt x="15845" y="11582"/>
                    <a:pt x="15845" y="11895"/>
                  </a:cubicBezTo>
                  <a:cubicBezTo>
                    <a:pt x="15845" y="12208"/>
                    <a:pt x="15593" y="12461"/>
                    <a:pt x="15282" y="12461"/>
                  </a:cubicBezTo>
                  <a:lnTo>
                    <a:pt x="14716" y="12461"/>
                  </a:lnTo>
                  <a:lnTo>
                    <a:pt x="14716" y="15849"/>
                  </a:lnTo>
                  <a:lnTo>
                    <a:pt x="17541" y="15849"/>
                  </a:lnTo>
                  <a:cubicBezTo>
                    <a:pt x="18474" y="15849"/>
                    <a:pt x="19272" y="15087"/>
                    <a:pt x="19272" y="14154"/>
                  </a:cubicBezTo>
                  <a:lnTo>
                    <a:pt x="19272" y="7378"/>
                  </a:lnTo>
                  <a:cubicBezTo>
                    <a:pt x="19272" y="6445"/>
                    <a:pt x="18474" y="5686"/>
                    <a:pt x="17541" y="5686"/>
                  </a:cubicBezTo>
                  <a:lnTo>
                    <a:pt x="16975" y="5686"/>
                  </a:lnTo>
                  <a:lnTo>
                    <a:pt x="16975" y="4948"/>
                  </a:lnTo>
                  <a:cubicBezTo>
                    <a:pt x="16975" y="4087"/>
                    <a:pt x="16276" y="3388"/>
                    <a:pt x="15418" y="3388"/>
                  </a:cubicBezTo>
                  <a:lnTo>
                    <a:pt x="14385" y="3388"/>
                  </a:lnTo>
                  <a:cubicBezTo>
                    <a:pt x="11026" y="30"/>
                    <a:pt x="11079" y="1"/>
                    <a:pt x="10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105" name="Google Shape;5596;p66">
            <a:extLst>
              <a:ext uri="{FF2B5EF4-FFF2-40B4-BE49-F238E27FC236}">
                <a16:creationId xmlns:a16="http://schemas.microsoft.com/office/drawing/2014/main" id="{A4E55351-977A-8661-C95F-CA4C7166E8A2}"/>
              </a:ext>
            </a:extLst>
          </p:cNvPr>
          <p:cNvGrpSpPr/>
          <p:nvPr/>
        </p:nvGrpSpPr>
        <p:grpSpPr>
          <a:xfrm>
            <a:off x="5180758" y="2670650"/>
            <a:ext cx="395025" cy="395025"/>
            <a:chOff x="5660400" y="238125"/>
            <a:chExt cx="481825" cy="481825"/>
          </a:xfrm>
          <a:solidFill>
            <a:srgbClr val="41719C"/>
          </a:solidFill>
        </p:grpSpPr>
        <p:sp>
          <p:nvSpPr>
            <p:cNvPr id="106" name="Google Shape;5597;p66">
              <a:extLst>
                <a:ext uri="{FF2B5EF4-FFF2-40B4-BE49-F238E27FC236}">
                  <a16:creationId xmlns:a16="http://schemas.microsoft.com/office/drawing/2014/main" id="{19CC44AB-B450-0B3D-C85B-F8B0195C81D1}"/>
                </a:ext>
              </a:extLst>
            </p:cNvPr>
            <p:cNvSpPr/>
            <p:nvPr/>
          </p:nvSpPr>
          <p:spPr>
            <a:xfrm>
              <a:off x="5660400" y="436700"/>
              <a:ext cx="481825" cy="283250"/>
            </a:xfrm>
            <a:custGeom>
              <a:avLst/>
              <a:gdLst/>
              <a:ahLst/>
              <a:cxnLst/>
              <a:rect l="l" t="t" r="r" b="b"/>
              <a:pathLst>
                <a:path w="19273" h="11330" extrusionOk="0">
                  <a:moveTo>
                    <a:pt x="5120" y="1130"/>
                  </a:moveTo>
                  <a:cubicBezTo>
                    <a:pt x="5433" y="1130"/>
                    <a:pt x="5683" y="1380"/>
                    <a:pt x="5683" y="1693"/>
                  </a:cubicBezTo>
                  <a:cubicBezTo>
                    <a:pt x="5683" y="2006"/>
                    <a:pt x="5433" y="2259"/>
                    <a:pt x="5120" y="2259"/>
                  </a:cubicBezTo>
                  <a:lnTo>
                    <a:pt x="2861" y="2259"/>
                  </a:lnTo>
                  <a:cubicBezTo>
                    <a:pt x="2548" y="2259"/>
                    <a:pt x="2298" y="2006"/>
                    <a:pt x="2298" y="1693"/>
                  </a:cubicBezTo>
                  <a:cubicBezTo>
                    <a:pt x="2298" y="1380"/>
                    <a:pt x="2548" y="1130"/>
                    <a:pt x="2861" y="1130"/>
                  </a:cubicBezTo>
                  <a:close/>
                  <a:moveTo>
                    <a:pt x="10766" y="1130"/>
                  </a:moveTo>
                  <a:cubicBezTo>
                    <a:pt x="11079" y="1130"/>
                    <a:pt x="11329" y="1380"/>
                    <a:pt x="11329" y="1693"/>
                  </a:cubicBezTo>
                  <a:cubicBezTo>
                    <a:pt x="11329" y="2006"/>
                    <a:pt x="11079" y="2259"/>
                    <a:pt x="10766" y="2259"/>
                  </a:cubicBezTo>
                  <a:lnTo>
                    <a:pt x="8507" y="2259"/>
                  </a:lnTo>
                  <a:cubicBezTo>
                    <a:pt x="8194" y="2259"/>
                    <a:pt x="7944" y="2006"/>
                    <a:pt x="7944" y="1693"/>
                  </a:cubicBezTo>
                  <a:cubicBezTo>
                    <a:pt x="7944" y="1380"/>
                    <a:pt x="8194" y="1130"/>
                    <a:pt x="8507" y="1130"/>
                  </a:cubicBezTo>
                  <a:close/>
                  <a:moveTo>
                    <a:pt x="16412" y="1130"/>
                  </a:moveTo>
                  <a:cubicBezTo>
                    <a:pt x="16725" y="1130"/>
                    <a:pt x="16975" y="1380"/>
                    <a:pt x="16975" y="1693"/>
                  </a:cubicBezTo>
                  <a:cubicBezTo>
                    <a:pt x="16975" y="2006"/>
                    <a:pt x="16725" y="2259"/>
                    <a:pt x="16412" y="2259"/>
                  </a:cubicBezTo>
                  <a:lnTo>
                    <a:pt x="14153" y="2259"/>
                  </a:lnTo>
                  <a:cubicBezTo>
                    <a:pt x="13840" y="2259"/>
                    <a:pt x="13590" y="2006"/>
                    <a:pt x="13590" y="1693"/>
                  </a:cubicBezTo>
                  <a:cubicBezTo>
                    <a:pt x="13590" y="1380"/>
                    <a:pt x="13840" y="1130"/>
                    <a:pt x="14153" y="1130"/>
                  </a:cubicBezTo>
                  <a:close/>
                  <a:moveTo>
                    <a:pt x="5120" y="4518"/>
                  </a:moveTo>
                  <a:cubicBezTo>
                    <a:pt x="5433" y="4518"/>
                    <a:pt x="5683" y="4767"/>
                    <a:pt x="5683" y="5081"/>
                  </a:cubicBezTo>
                  <a:cubicBezTo>
                    <a:pt x="5683" y="5394"/>
                    <a:pt x="5433" y="5647"/>
                    <a:pt x="5120" y="5647"/>
                  </a:cubicBezTo>
                  <a:lnTo>
                    <a:pt x="2861" y="5647"/>
                  </a:lnTo>
                  <a:cubicBezTo>
                    <a:pt x="2548" y="5647"/>
                    <a:pt x="2298" y="5394"/>
                    <a:pt x="2298" y="5081"/>
                  </a:cubicBezTo>
                  <a:cubicBezTo>
                    <a:pt x="2298" y="4767"/>
                    <a:pt x="2548" y="4518"/>
                    <a:pt x="2861" y="4518"/>
                  </a:cubicBezTo>
                  <a:close/>
                  <a:moveTo>
                    <a:pt x="10766" y="4518"/>
                  </a:moveTo>
                  <a:cubicBezTo>
                    <a:pt x="11079" y="4518"/>
                    <a:pt x="11329" y="4767"/>
                    <a:pt x="11329" y="5081"/>
                  </a:cubicBezTo>
                  <a:cubicBezTo>
                    <a:pt x="11329" y="5394"/>
                    <a:pt x="11079" y="5647"/>
                    <a:pt x="10766" y="5647"/>
                  </a:cubicBezTo>
                  <a:lnTo>
                    <a:pt x="8507" y="5647"/>
                  </a:lnTo>
                  <a:cubicBezTo>
                    <a:pt x="8194" y="5647"/>
                    <a:pt x="7944" y="5394"/>
                    <a:pt x="7944" y="5081"/>
                  </a:cubicBezTo>
                  <a:cubicBezTo>
                    <a:pt x="7944" y="4767"/>
                    <a:pt x="8194" y="4518"/>
                    <a:pt x="8507" y="4518"/>
                  </a:cubicBezTo>
                  <a:close/>
                  <a:moveTo>
                    <a:pt x="16412" y="4518"/>
                  </a:moveTo>
                  <a:cubicBezTo>
                    <a:pt x="16725" y="4518"/>
                    <a:pt x="16975" y="4767"/>
                    <a:pt x="16975" y="5081"/>
                  </a:cubicBezTo>
                  <a:cubicBezTo>
                    <a:pt x="16975" y="5394"/>
                    <a:pt x="16725" y="5647"/>
                    <a:pt x="16412" y="5647"/>
                  </a:cubicBezTo>
                  <a:lnTo>
                    <a:pt x="14153" y="5647"/>
                  </a:lnTo>
                  <a:cubicBezTo>
                    <a:pt x="13840" y="5647"/>
                    <a:pt x="13590" y="5394"/>
                    <a:pt x="13590" y="5081"/>
                  </a:cubicBezTo>
                  <a:cubicBezTo>
                    <a:pt x="13590" y="4767"/>
                    <a:pt x="13840" y="4518"/>
                    <a:pt x="14153" y="4518"/>
                  </a:cubicBezTo>
                  <a:close/>
                  <a:moveTo>
                    <a:pt x="5120" y="7941"/>
                  </a:moveTo>
                  <a:cubicBezTo>
                    <a:pt x="5433" y="7941"/>
                    <a:pt x="5683" y="8194"/>
                    <a:pt x="5683" y="8507"/>
                  </a:cubicBezTo>
                  <a:cubicBezTo>
                    <a:pt x="5683" y="8818"/>
                    <a:pt x="5433" y="9071"/>
                    <a:pt x="5120" y="9071"/>
                  </a:cubicBezTo>
                  <a:lnTo>
                    <a:pt x="2861" y="9071"/>
                  </a:lnTo>
                  <a:cubicBezTo>
                    <a:pt x="2548" y="9071"/>
                    <a:pt x="2298" y="8818"/>
                    <a:pt x="2298" y="8507"/>
                  </a:cubicBezTo>
                  <a:cubicBezTo>
                    <a:pt x="2298" y="8194"/>
                    <a:pt x="2548" y="7941"/>
                    <a:pt x="2861" y="7941"/>
                  </a:cubicBezTo>
                  <a:close/>
                  <a:moveTo>
                    <a:pt x="10766" y="7941"/>
                  </a:moveTo>
                  <a:cubicBezTo>
                    <a:pt x="11079" y="7941"/>
                    <a:pt x="11329" y="8194"/>
                    <a:pt x="11329" y="8507"/>
                  </a:cubicBezTo>
                  <a:cubicBezTo>
                    <a:pt x="11329" y="8818"/>
                    <a:pt x="11079" y="9071"/>
                    <a:pt x="10766" y="9071"/>
                  </a:cubicBezTo>
                  <a:lnTo>
                    <a:pt x="8507" y="9071"/>
                  </a:lnTo>
                  <a:cubicBezTo>
                    <a:pt x="8194" y="9071"/>
                    <a:pt x="7944" y="8818"/>
                    <a:pt x="7944" y="8507"/>
                  </a:cubicBezTo>
                  <a:cubicBezTo>
                    <a:pt x="7944" y="8194"/>
                    <a:pt x="8194" y="7941"/>
                    <a:pt x="8507" y="7941"/>
                  </a:cubicBezTo>
                  <a:close/>
                  <a:moveTo>
                    <a:pt x="16412" y="7941"/>
                  </a:moveTo>
                  <a:cubicBezTo>
                    <a:pt x="16725" y="7941"/>
                    <a:pt x="16975" y="8194"/>
                    <a:pt x="16975" y="8507"/>
                  </a:cubicBezTo>
                  <a:cubicBezTo>
                    <a:pt x="16975" y="8818"/>
                    <a:pt x="16725" y="9071"/>
                    <a:pt x="16412" y="9071"/>
                  </a:cubicBezTo>
                  <a:lnTo>
                    <a:pt x="14153" y="9071"/>
                  </a:lnTo>
                  <a:cubicBezTo>
                    <a:pt x="13840" y="9071"/>
                    <a:pt x="13590" y="8818"/>
                    <a:pt x="13590" y="8507"/>
                  </a:cubicBezTo>
                  <a:cubicBezTo>
                    <a:pt x="13590" y="8194"/>
                    <a:pt x="13840" y="7941"/>
                    <a:pt x="14153" y="7941"/>
                  </a:cubicBezTo>
                  <a:close/>
                  <a:moveTo>
                    <a:pt x="1" y="1"/>
                  </a:moveTo>
                  <a:lnTo>
                    <a:pt x="1" y="9637"/>
                  </a:lnTo>
                  <a:cubicBezTo>
                    <a:pt x="1" y="10570"/>
                    <a:pt x="759" y="11329"/>
                    <a:pt x="1696" y="11329"/>
                  </a:cubicBezTo>
                  <a:lnTo>
                    <a:pt x="17580" y="11329"/>
                  </a:lnTo>
                  <a:cubicBezTo>
                    <a:pt x="18514" y="11329"/>
                    <a:pt x="19273" y="10570"/>
                    <a:pt x="19273" y="9637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07" name="Google Shape;5598;p66">
              <a:extLst>
                <a:ext uri="{FF2B5EF4-FFF2-40B4-BE49-F238E27FC236}">
                  <a16:creationId xmlns:a16="http://schemas.microsoft.com/office/drawing/2014/main" id="{89A4E0A4-E40D-5D2D-F188-6E04CD977714}"/>
                </a:ext>
              </a:extLst>
            </p:cNvPr>
            <p:cNvSpPr/>
            <p:nvPr/>
          </p:nvSpPr>
          <p:spPr>
            <a:xfrm>
              <a:off x="5660400" y="238125"/>
              <a:ext cx="481825" cy="170375"/>
            </a:xfrm>
            <a:custGeom>
              <a:avLst/>
              <a:gdLst/>
              <a:ahLst/>
              <a:cxnLst/>
              <a:rect l="l" t="t" r="r" b="b"/>
              <a:pathLst>
                <a:path w="19273" h="6815" extrusionOk="0">
                  <a:moveTo>
                    <a:pt x="3990" y="1129"/>
                  </a:moveTo>
                  <a:cubicBezTo>
                    <a:pt x="4304" y="1129"/>
                    <a:pt x="4557" y="1382"/>
                    <a:pt x="4557" y="1695"/>
                  </a:cubicBezTo>
                  <a:lnTo>
                    <a:pt x="4557" y="3954"/>
                  </a:lnTo>
                  <a:cubicBezTo>
                    <a:pt x="4557" y="4264"/>
                    <a:pt x="4304" y="4517"/>
                    <a:pt x="3990" y="4517"/>
                  </a:cubicBezTo>
                  <a:cubicBezTo>
                    <a:pt x="3677" y="4517"/>
                    <a:pt x="3427" y="4264"/>
                    <a:pt x="3427" y="3954"/>
                  </a:cubicBezTo>
                  <a:lnTo>
                    <a:pt x="3427" y="1695"/>
                  </a:lnTo>
                  <a:cubicBezTo>
                    <a:pt x="3427" y="1382"/>
                    <a:pt x="3677" y="1129"/>
                    <a:pt x="3990" y="1129"/>
                  </a:cubicBezTo>
                  <a:close/>
                  <a:moveTo>
                    <a:pt x="9637" y="1129"/>
                  </a:moveTo>
                  <a:cubicBezTo>
                    <a:pt x="9950" y="1129"/>
                    <a:pt x="10203" y="1382"/>
                    <a:pt x="10203" y="1695"/>
                  </a:cubicBezTo>
                  <a:lnTo>
                    <a:pt x="10203" y="3954"/>
                  </a:lnTo>
                  <a:cubicBezTo>
                    <a:pt x="10203" y="4264"/>
                    <a:pt x="9950" y="4517"/>
                    <a:pt x="9637" y="4517"/>
                  </a:cubicBezTo>
                  <a:cubicBezTo>
                    <a:pt x="9323" y="4517"/>
                    <a:pt x="9073" y="4264"/>
                    <a:pt x="9073" y="3954"/>
                  </a:cubicBezTo>
                  <a:lnTo>
                    <a:pt x="9073" y="1695"/>
                  </a:lnTo>
                  <a:cubicBezTo>
                    <a:pt x="9073" y="1382"/>
                    <a:pt x="9323" y="1129"/>
                    <a:pt x="9637" y="1129"/>
                  </a:cubicBezTo>
                  <a:close/>
                  <a:moveTo>
                    <a:pt x="15283" y="1129"/>
                  </a:moveTo>
                  <a:cubicBezTo>
                    <a:pt x="15596" y="1129"/>
                    <a:pt x="15849" y="1382"/>
                    <a:pt x="15849" y="1695"/>
                  </a:cubicBezTo>
                  <a:lnTo>
                    <a:pt x="15849" y="3954"/>
                  </a:lnTo>
                  <a:cubicBezTo>
                    <a:pt x="15849" y="4264"/>
                    <a:pt x="15596" y="4517"/>
                    <a:pt x="15283" y="4517"/>
                  </a:cubicBezTo>
                  <a:cubicBezTo>
                    <a:pt x="14969" y="4517"/>
                    <a:pt x="14719" y="4264"/>
                    <a:pt x="14719" y="3954"/>
                  </a:cubicBezTo>
                  <a:lnTo>
                    <a:pt x="14719" y="1695"/>
                  </a:lnTo>
                  <a:cubicBezTo>
                    <a:pt x="14719" y="1382"/>
                    <a:pt x="14969" y="1129"/>
                    <a:pt x="15283" y="1129"/>
                  </a:cubicBezTo>
                  <a:close/>
                  <a:moveTo>
                    <a:pt x="3990" y="0"/>
                  </a:moveTo>
                  <a:cubicBezTo>
                    <a:pt x="3054" y="0"/>
                    <a:pt x="2298" y="759"/>
                    <a:pt x="2298" y="1695"/>
                  </a:cubicBezTo>
                  <a:lnTo>
                    <a:pt x="2298" y="2258"/>
                  </a:lnTo>
                  <a:lnTo>
                    <a:pt x="1696" y="2258"/>
                  </a:lnTo>
                  <a:cubicBezTo>
                    <a:pt x="759" y="2258"/>
                    <a:pt x="1" y="3017"/>
                    <a:pt x="1" y="3954"/>
                  </a:cubicBezTo>
                  <a:lnTo>
                    <a:pt x="1" y="6814"/>
                  </a:lnTo>
                  <a:lnTo>
                    <a:pt x="19273" y="6814"/>
                  </a:lnTo>
                  <a:lnTo>
                    <a:pt x="19273" y="3954"/>
                  </a:lnTo>
                  <a:cubicBezTo>
                    <a:pt x="19273" y="3017"/>
                    <a:pt x="18514" y="2258"/>
                    <a:pt x="17580" y="2258"/>
                  </a:cubicBezTo>
                  <a:lnTo>
                    <a:pt x="16978" y="2258"/>
                  </a:lnTo>
                  <a:lnTo>
                    <a:pt x="16978" y="1695"/>
                  </a:lnTo>
                  <a:cubicBezTo>
                    <a:pt x="16978" y="759"/>
                    <a:pt x="16219" y="0"/>
                    <a:pt x="15283" y="0"/>
                  </a:cubicBezTo>
                  <a:cubicBezTo>
                    <a:pt x="14346" y="0"/>
                    <a:pt x="13590" y="759"/>
                    <a:pt x="13590" y="1695"/>
                  </a:cubicBezTo>
                  <a:lnTo>
                    <a:pt x="13590" y="2258"/>
                  </a:lnTo>
                  <a:lnTo>
                    <a:pt x="11332" y="2258"/>
                  </a:lnTo>
                  <a:lnTo>
                    <a:pt x="11332" y="1695"/>
                  </a:lnTo>
                  <a:cubicBezTo>
                    <a:pt x="11332" y="759"/>
                    <a:pt x="10573" y="0"/>
                    <a:pt x="9637" y="0"/>
                  </a:cubicBezTo>
                  <a:cubicBezTo>
                    <a:pt x="8700" y="0"/>
                    <a:pt x="7944" y="759"/>
                    <a:pt x="7944" y="1695"/>
                  </a:cubicBezTo>
                  <a:lnTo>
                    <a:pt x="7944" y="2258"/>
                  </a:lnTo>
                  <a:lnTo>
                    <a:pt x="5686" y="2258"/>
                  </a:lnTo>
                  <a:lnTo>
                    <a:pt x="5686" y="1695"/>
                  </a:lnTo>
                  <a:cubicBezTo>
                    <a:pt x="5686" y="759"/>
                    <a:pt x="4927" y="0"/>
                    <a:pt x="3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108" name="Google Shape;5651;p66">
            <a:extLst>
              <a:ext uri="{FF2B5EF4-FFF2-40B4-BE49-F238E27FC236}">
                <a16:creationId xmlns:a16="http://schemas.microsoft.com/office/drawing/2014/main" id="{3728A17B-24A7-892B-6EE7-689CB953C77F}"/>
              </a:ext>
            </a:extLst>
          </p:cNvPr>
          <p:cNvGrpSpPr/>
          <p:nvPr/>
        </p:nvGrpSpPr>
        <p:grpSpPr>
          <a:xfrm>
            <a:off x="7593279" y="2726921"/>
            <a:ext cx="441296" cy="284451"/>
            <a:chOff x="1492675" y="1520750"/>
            <a:chExt cx="481825" cy="310575"/>
          </a:xfrm>
          <a:solidFill>
            <a:srgbClr val="41719C"/>
          </a:solidFill>
        </p:grpSpPr>
        <p:sp>
          <p:nvSpPr>
            <p:cNvPr id="109" name="Google Shape;5652;p66">
              <a:extLst>
                <a:ext uri="{FF2B5EF4-FFF2-40B4-BE49-F238E27FC236}">
                  <a16:creationId xmlns:a16="http://schemas.microsoft.com/office/drawing/2014/main" id="{FF952F87-7BDC-BE09-3A53-83AB9C7939C3}"/>
                </a:ext>
              </a:extLst>
            </p:cNvPr>
            <p:cNvSpPr/>
            <p:nvPr/>
          </p:nvSpPr>
          <p:spPr>
            <a:xfrm>
              <a:off x="1492675" y="1540400"/>
              <a:ext cx="481825" cy="290925"/>
            </a:xfrm>
            <a:custGeom>
              <a:avLst/>
              <a:gdLst/>
              <a:ahLst/>
              <a:cxnLst/>
              <a:rect l="l" t="t" r="r" b="b"/>
              <a:pathLst>
                <a:path w="19273" h="11637" extrusionOk="0">
                  <a:moveTo>
                    <a:pt x="266" y="1"/>
                  </a:moveTo>
                  <a:cubicBezTo>
                    <a:pt x="91" y="272"/>
                    <a:pt x="1" y="585"/>
                    <a:pt x="1" y="907"/>
                  </a:cubicBezTo>
                  <a:lnTo>
                    <a:pt x="1" y="9941"/>
                  </a:lnTo>
                  <a:cubicBezTo>
                    <a:pt x="1" y="10877"/>
                    <a:pt x="757" y="11633"/>
                    <a:pt x="1693" y="11636"/>
                  </a:cubicBezTo>
                  <a:lnTo>
                    <a:pt x="17577" y="11636"/>
                  </a:lnTo>
                  <a:cubicBezTo>
                    <a:pt x="18514" y="11633"/>
                    <a:pt x="19270" y="10877"/>
                    <a:pt x="19273" y="9941"/>
                  </a:cubicBezTo>
                  <a:lnTo>
                    <a:pt x="19273" y="907"/>
                  </a:lnTo>
                  <a:cubicBezTo>
                    <a:pt x="19270" y="585"/>
                    <a:pt x="19176" y="272"/>
                    <a:pt x="19005" y="1"/>
                  </a:cubicBezTo>
                  <a:lnTo>
                    <a:pt x="9974" y="7005"/>
                  </a:lnTo>
                  <a:cubicBezTo>
                    <a:pt x="9873" y="7080"/>
                    <a:pt x="9754" y="7118"/>
                    <a:pt x="9635" y="7118"/>
                  </a:cubicBezTo>
                  <a:cubicBezTo>
                    <a:pt x="9516" y="7118"/>
                    <a:pt x="9397" y="7080"/>
                    <a:pt x="9296" y="7005"/>
                  </a:cubicBezTo>
                  <a:lnTo>
                    <a:pt x="2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10" name="Google Shape;5653;p66">
              <a:extLst>
                <a:ext uri="{FF2B5EF4-FFF2-40B4-BE49-F238E27FC236}">
                  <a16:creationId xmlns:a16="http://schemas.microsoft.com/office/drawing/2014/main" id="{CC6B55C3-8693-355B-9F7F-14AC704029C0}"/>
                </a:ext>
              </a:extLst>
            </p:cNvPr>
            <p:cNvSpPr/>
            <p:nvPr/>
          </p:nvSpPr>
          <p:spPr>
            <a:xfrm>
              <a:off x="1522575" y="1520750"/>
              <a:ext cx="421975" cy="165800"/>
            </a:xfrm>
            <a:custGeom>
              <a:avLst/>
              <a:gdLst/>
              <a:ahLst/>
              <a:cxnLst/>
              <a:rect l="l" t="t" r="r" b="b"/>
              <a:pathLst>
                <a:path w="16879" h="6632" extrusionOk="0">
                  <a:moveTo>
                    <a:pt x="497" y="1"/>
                  </a:moveTo>
                  <a:cubicBezTo>
                    <a:pt x="328" y="1"/>
                    <a:pt x="160" y="31"/>
                    <a:pt x="0" y="82"/>
                  </a:cubicBezTo>
                  <a:lnTo>
                    <a:pt x="8441" y="6631"/>
                  </a:lnTo>
                  <a:lnTo>
                    <a:pt x="16878" y="82"/>
                  </a:lnTo>
                  <a:cubicBezTo>
                    <a:pt x="16719" y="31"/>
                    <a:pt x="16550" y="1"/>
                    <a:pt x="163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111" name="Google Shape;5775;p66">
            <a:extLst>
              <a:ext uri="{FF2B5EF4-FFF2-40B4-BE49-F238E27FC236}">
                <a16:creationId xmlns:a16="http://schemas.microsoft.com/office/drawing/2014/main" id="{1AD11594-5327-7CC9-DC80-8D8D78831594}"/>
              </a:ext>
            </a:extLst>
          </p:cNvPr>
          <p:cNvGrpSpPr/>
          <p:nvPr/>
        </p:nvGrpSpPr>
        <p:grpSpPr>
          <a:xfrm>
            <a:off x="6432408" y="2748310"/>
            <a:ext cx="338933" cy="317742"/>
            <a:chOff x="4456875" y="2635825"/>
            <a:chExt cx="481825" cy="451700"/>
          </a:xfrm>
          <a:solidFill>
            <a:srgbClr val="41719C"/>
          </a:solidFill>
        </p:grpSpPr>
        <p:sp>
          <p:nvSpPr>
            <p:cNvPr id="112" name="Google Shape;5776;p66">
              <a:extLst>
                <a:ext uri="{FF2B5EF4-FFF2-40B4-BE49-F238E27FC236}">
                  <a16:creationId xmlns:a16="http://schemas.microsoft.com/office/drawing/2014/main" id="{F7E95921-6E4F-0FCC-E283-C7B4154067E3}"/>
                </a:ext>
              </a:extLst>
            </p:cNvPr>
            <p:cNvSpPr/>
            <p:nvPr/>
          </p:nvSpPr>
          <p:spPr>
            <a:xfrm>
              <a:off x="4542475" y="3031050"/>
              <a:ext cx="189725" cy="56475"/>
            </a:xfrm>
            <a:custGeom>
              <a:avLst/>
              <a:gdLst/>
              <a:ahLst/>
              <a:cxnLst/>
              <a:rect l="l" t="t" r="r" b="b"/>
              <a:pathLst>
                <a:path w="7589" h="2259" extrusionOk="0">
                  <a:moveTo>
                    <a:pt x="2792" y="0"/>
                  </a:moveTo>
                  <a:lnTo>
                    <a:pt x="2415" y="1130"/>
                  </a:lnTo>
                  <a:lnTo>
                    <a:pt x="567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7" y="2259"/>
                  </a:cubicBezTo>
                  <a:lnTo>
                    <a:pt x="7589" y="2259"/>
                  </a:lnTo>
                  <a:cubicBezTo>
                    <a:pt x="7101" y="1831"/>
                    <a:pt x="6821" y="1214"/>
                    <a:pt x="6821" y="567"/>
                  </a:cubicBezTo>
                  <a:lnTo>
                    <a:pt x="68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13" name="Google Shape;5777;p66">
              <a:extLst>
                <a:ext uri="{FF2B5EF4-FFF2-40B4-BE49-F238E27FC236}">
                  <a16:creationId xmlns:a16="http://schemas.microsoft.com/office/drawing/2014/main" id="{EED74962-F1B0-BFC4-01D9-C462DC79EEC6}"/>
                </a:ext>
              </a:extLst>
            </p:cNvPr>
            <p:cNvSpPr/>
            <p:nvPr/>
          </p:nvSpPr>
          <p:spPr>
            <a:xfrm>
              <a:off x="4456875" y="2946350"/>
              <a:ext cx="256125" cy="56500"/>
            </a:xfrm>
            <a:custGeom>
              <a:avLst/>
              <a:gdLst/>
              <a:ahLst/>
              <a:cxnLst/>
              <a:rect l="l" t="t" r="r" b="b"/>
              <a:pathLst>
                <a:path w="10245" h="2260" extrusionOk="0">
                  <a:moveTo>
                    <a:pt x="1" y="1"/>
                  </a:moveTo>
                  <a:lnTo>
                    <a:pt x="1" y="567"/>
                  </a:lnTo>
                  <a:cubicBezTo>
                    <a:pt x="1" y="1500"/>
                    <a:pt x="756" y="2259"/>
                    <a:pt x="1693" y="2259"/>
                  </a:cubicBezTo>
                  <a:lnTo>
                    <a:pt x="10245" y="2259"/>
                  </a:lnTo>
                  <a:lnTo>
                    <a:pt x="102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14" name="Google Shape;5778;p66">
              <a:extLst>
                <a:ext uri="{FF2B5EF4-FFF2-40B4-BE49-F238E27FC236}">
                  <a16:creationId xmlns:a16="http://schemas.microsoft.com/office/drawing/2014/main" id="{11B0CCB2-F633-93D5-6B77-9CB97CAD05D9}"/>
                </a:ext>
              </a:extLst>
            </p:cNvPr>
            <p:cNvSpPr/>
            <p:nvPr/>
          </p:nvSpPr>
          <p:spPr>
            <a:xfrm>
              <a:off x="4741225" y="2861675"/>
              <a:ext cx="169400" cy="141175"/>
            </a:xfrm>
            <a:custGeom>
              <a:avLst/>
              <a:gdLst/>
              <a:ahLst/>
              <a:cxnLst/>
              <a:rect l="l" t="t" r="r" b="b"/>
              <a:pathLst>
                <a:path w="6776" h="5647" extrusionOk="0">
                  <a:moveTo>
                    <a:pt x="0" y="0"/>
                  </a:moveTo>
                  <a:lnTo>
                    <a:pt x="0" y="5646"/>
                  </a:lnTo>
                  <a:lnTo>
                    <a:pt x="6775" y="5646"/>
                  </a:ln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15" name="Google Shape;5779;p66">
              <a:extLst>
                <a:ext uri="{FF2B5EF4-FFF2-40B4-BE49-F238E27FC236}">
                  <a16:creationId xmlns:a16="http://schemas.microsoft.com/office/drawing/2014/main" id="{9E9E1A5E-C1C1-93AC-FDC3-4EE85E77652D}"/>
                </a:ext>
              </a:extLst>
            </p:cNvPr>
            <p:cNvSpPr/>
            <p:nvPr/>
          </p:nvSpPr>
          <p:spPr>
            <a:xfrm>
              <a:off x="4741225" y="3031050"/>
              <a:ext cx="169400" cy="42400"/>
            </a:xfrm>
            <a:custGeom>
              <a:avLst/>
              <a:gdLst/>
              <a:ahLst/>
              <a:cxnLst/>
              <a:rect l="l" t="t" r="r" b="b"/>
              <a:pathLst>
                <a:path w="6776" h="1696" extrusionOk="0">
                  <a:moveTo>
                    <a:pt x="0" y="0"/>
                  </a:moveTo>
                  <a:lnTo>
                    <a:pt x="0" y="567"/>
                  </a:lnTo>
                  <a:cubicBezTo>
                    <a:pt x="0" y="1190"/>
                    <a:pt x="506" y="1696"/>
                    <a:pt x="1129" y="1696"/>
                  </a:cubicBezTo>
                  <a:lnTo>
                    <a:pt x="5646" y="1696"/>
                  </a:lnTo>
                  <a:cubicBezTo>
                    <a:pt x="6270" y="1696"/>
                    <a:pt x="6775" y="1190"/>
                    <a:pt x="6775" y="567"/>
                  </a:cubicBez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16" name="Google Shape;5780;p66">
              <a:extLst>
                <a:ext uri="{FF2B5EF4-FFF2-40B4-BE49-F238E27FC236}">
                  <a16:creationId xmlns:a16="http://schemas.microsoft.com/office/drawing/2014/main" id="{5AEB954C-F52F-53D0-40F4-647CA03BA59D}"/>
                </a:ext>
              </a:extLst>
            </p:cNvPr>
            <p:cNvSpPr/>
            <p:nvPr/>
          </p:nvSpPr>
          <p:spPr>
            <a:xfrm>
              <a:off x="445687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1" y="759"/>
                    <a:pt x="1" y="1696"/>
                  </a:cubicBezTo>
                  <a:lnTo>
                    <a:pt x="1" y="11293"/>
                  </a:lnTo>
                  <a:lnTo>
                    <a:pt x="10245" y="11293"/>
                  </a:lnTo>
                  <a:lnTo>
                    <a:pt x="10245" y="7342"/>
                  </a:lnTo>
                  <a:cubicBezTo>
                    <a:pt x="10245" y="6092"/>
                    <a:pt x="11257" y="5083"/>
                    <a:pt x="12503" y="5083"/>
                  </a:cubicBezTo>
                  <a:lnTo>
                    <a:pt x="17020" y="5083"/>
                  </a:lnTo>
                  <a:cubicBezTo>
                    <a:pt x="18201" y="5083"/>
                    <a:pt x="19179" y="5993"/>
                    <a:pt x="19273" y="7167"/>
                  </a:cubicBezTo>
                  <a:lnTo>
                    <a:pt x="19273" y="1696"/>
                  </a:lnTo>
                  <a:cubicBezTo>
                    <a:pt x="19270" y="759"/>
                    <a:pt x="18514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17" name="Google Shape;5781;p66">
              <a:extLst>
                <a:ext uri="{FF2B5EF4-FFF2-40B4-BE49-F238E27FC236}">
                  <a16:creationId xmlns:a16="http://schemas.microsoft.com/office/drawing/2014/main" id="{013FF174-16B7-C47E-6813-87D91CB45EBC}"/>
                </a:ext>
              </a:extLst>
            </p:cNvPr>
            <p:cNvSpPr/>
            <p:nvPr/>
          </p:nvSpPr>
          <p:spPr>
            <a:xfrm>
              <a:off x="4741225" y="2791125"/>
              <a:ext cx="169400" cy="42325"/>
            </a:xfrm>
            <a:custGeom>
              <a:avLst/>
              <a:gdLst/>
              <a:ahLst/>
              <a:cxnLst/>
              <a:rect l="l" t="t" r="r" b="b"/>
              <a:pathLst>
                <a:path w="6776" h="1693" extrusionOk="0">
                  <a:moveTo>
                    <a:pt x="1129" y="1"/>
                  </a:moveTo>
                  <a:cubicBezTo>
                    <a:pt x="506" y="1"/>
                    <a:pt x="0" y="503"/>
                    <a:pt x="0" y="1130"/>
                  </a:cubicBezTo>
                  <a:lnTo>
                    <a:pt x="0" y="1693"/>
                  </a:lnTo>
                  <a:lnTo>
                    <a:pt x="6775" y="1693"/>
                  </a:lnTo>
                  <a:lnTo>
                    <a:pt x="6775" y="1130"/>
                  </a:lnTo>
                  <a:cubicBezTo>
                    <a:pt x="6775" y="503"/>
                    <a:pt x="6270" y="1"/>
                    <a:pt x="56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sp>
        <p:nvSpPr>
          <p:cNvPr id="118" name="Text Placeholder 1">
            <a:extLst>
              <a:ext uri="{FF2B5EF4-FFF2-40B4-BE49-F238E27FC236}">
                <a16:creationId xmlns:a16="http://schemas.microsoft.com/office/drawing/2014/main" id="{F7D428F2-8E61-F104-36A6-70F9D1F6A544}"/>
              </a:ext>
            </a:extLst>
          </p:cNvPr>
          <p:cNvSpPr txBox="1">
            <a:spLocks/>
          </p:cNvSpPr>
          <p:nvPr/>
        </p:nvSpPr>
        <p:spPr>
          <a:xfrm>
            <a:off x="2554112" y="4784877"/>
            <a:ext cx="4231214" cy="428429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Tx/>
              <a:buFont typeface="Arial" panose="020B0604020202020204" pitchFamily="34" charset="0"/>
              <a:buNone/>
            </a:pP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089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5116833C-49EE-A862-95E2-15002F632CC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4400" dirty="0"/>
              <a:t>Fully Editable Icon Sets: B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177E689D-BB71-84E1-7AFA-BEFF3E12E1A9}"/>
              </a:ext>
            </a:extLst>
          </p:cNvPr>
          <p:cNvGrpSpPr/>
          <p:nvPr/>
        </p:nvGrpSpPr>
        <p:grpSpPr>
          <a:xfrm>
            <a:off x="3128871" y="1179621"/>
            <a:ext cx="5793674" cy="3359816"/>
            <a:chOff x="4171826" y="1572826"/>
            <a:chExt cx="8233076" cy="4479755"/>
          </a:xfrm>
          <a:solidFill>
            <a:srgbClr val="41719C"/>
          </a:solidFill>
        </p:grpSpPr>
        <p:sp>
          <p:nvSpPr>
            <p:cNvPr id="4" name="Freeform 108">
              <a:extLst>
                <a:ext uri="{FF2B5EF4-FFF2-40B4-BE49-F238E27FC236}">
                  <a16:creationId xmlns:a16="http://schemas.microsoft.com/office/drawing/2014/main" id="{FFB32DBB-4089-8FE7-0429-EA1B191495DC}"/>
                </a:ext>
              </a:extLst>
            </p:cNvPr>
            <p:cNvSpPr/>
            <p:nvPr/>
          </p:nvSpPr>
          <p:spPr>
            <a:xfrm>
              <a:off x="6164041" y="1656593"/>
              <a:ext cx="590309" cy="652294"/>
            </a:xfrm>
            <a:custGeom>
              <a:avLst/>
              <a:gdLst/>
              <a:ahLst/>
              <a:cxnLst/>
              <a:rect l="l" t="t" r="r" b="b"/>
              <a:pathLst>
                <a:path w="341005" h="376812">
                  <a:moveTo>
                    <a:pt x="179590" y="105941"/>
                  </a:moveTo>
                  <a:cubicBezTo>
                    <a:pt x="189466" y="103284"/>
                    <a:pt x="200229" y="106383"/>
                    <a:pt x="207502" y="113978"/>
                  </a:cubicBezTo>
                  <a:lnTo>
                    <a:pt x="205155" y="116193"/>
                  </a:lnTo>
                  <a:cubicBezTo>
                    <a:pt x="198727" y="109493"/>
                    <a:pt x="189244" y="106732"/>
                    <a:pt x="180543" y="109027"/>
                  </a:cubicBezTo>
                  <a:cubicBezTo>
                    <a:pt x="171284" y="111470"/>
                    <a:pt x="164597" y="119184"/>
                    <a:pt x="163491" y="128699"/>
                  </a:cubicBezTo>
                  <a:lnTo>
                    <a:pt x="160301" y="128192"/>
                  </a:lnTo>
                  <a:cubicBezTo>
                    <a:pt x="160626" y="125509"/>
                    <a:pt x="161343" y="122953"/>
                    <a:pt x="162397" y="120583"/>
                  </a:cubicBezTo>
                  <a:cubicBezTo>
                    <a:pt x="163188" y="118806"/>
                    <a:pt x="164168" y="117134"/>
                    <a:pt x="165317" y="115593"/>
                  </a:cubicBezTo>
                  <a:close/>
                  <a:moveTo>
                    <a:pt x="184774" y="76800"/>
                  </a:moveTo>
                  <a:cubicBezTo>
                    <a:pt x="189722" y="75892"/>
                    <a:pt x="194950" y="76276"/>
                    <a:pt x="199898" y="78055"/>
                  </a:cubicBezTo>
                  <a:lnTo>
                    <a:pt x="198784" y="81085"/>
                  </a:lnTo>
                  <a:cubicBezTo>
                    <a:pt x="190044" y="77951"/>
                    <a:pt x="180324" y="79705"/>
                    <a:pt x="173557" y="85636"/>
                  </a:cubicBezTo>
                  <a:cubicBezTo>
                    <a:pt x="166357" y="91948"/>
                    <a:pt x="163808" y="101834"/>
                    <a:pt x="167057" y="110845"/>
                  </a:cubicBezTo>
                  <a:lnTo>
                    <a:pt x="163976" y="111813"/>
                  </a:lnTo>
                  <a:cubicBezTo>
                    <a:pt x="161264" y="104174"/>
                    <a:pt x="162206" y="95982"/>
                    <a:pt x="166259" y="89343"/>
                  </a:cubicBezTo>
                  <a:lnTo>
                    <a:pt x="171329" y="83298"/>
                  </a:lnTo>
                  <a:cubicBezTo>
                    <a:pt x="175158" y="79908"/>
                    <a:pt x="179826" y="77708"/>
                    <a:pt x="184774" y="76800"/>
                  </a:cubicBezTo>
                  <a:close/>
                  <a:moveTo>
                    <a:pt x="179076" y="24908"/>
                  </a:moveTo>
                  <a:cubicBezTo>
                    <a:pt x="173882" y="25821"/>
                    <a:pt x="169065" y="28595"/>
                    <a:pt x="165693" y="33023"/>
                  </a:cubicBezTo>
                  <a:lnTo>
                    <a:pt x="165081" y="32645"/>
                  </a:lnTo>
                  <a:lnTo>
                    <a:pt x="164343" y="33841"/>
                  </a:lnTo>
                  <a:lnTo>
                    <a:pt x="159156" y="28989"/>
                  </a:lnTo>
                  <a:cubicBezTo>
                    <a:pt x="147650" y="21890"/>
                    <a:pt x="132568" y="25462"/>
                    <a:pt x="125468" y="36968"/>
                  </a:cubicBezTo>
                  <a:cubicBezTo>
                    <a:pt x="125028" y="37682"/>
                    <a:pt x="124628" y="38410"/>
                    <a:pt x="124607" y="39302"/>
                  </a:cubicBezTo>
                  <a:cubicBezTo>
                    <a:pt x="121192" y="53871"/>
                    <a:pt x="126621" y="67918"/>
                    <a:pt x="137512" y="72288"/>
                  </a:cubicBezTo>
                  <a:lnTo>
                    <a:pt x="136408" y="75373"/>
                  </a:lnTo>
                  <a:cubicBezTo>
                    <a:pt x="125065" y="70889"/>
                    <a:pt x="118824" y="57470"/>
                    <a:pt x="120792" y="42874"/>
                  </a:cubicBezTo>
                  <a:cubicBezTo>
                    <a:pt x="110219" y="38045"/>
                    <a:pt x="97555" y="41998"/>
                    <a:pt x="91229" y="52250"/>
                  </a:cubicBezTo>
                  <a:cubicBezTo>
                    <a:pt x="86215" y="60377"/>
                    <a:pt x="87164" y="68019"/>
                    <a:pt x="90995" y="75559"/>
                  </a:cubicBezTo>
                  <a:cubicBezTo>
                    <a:pt x="88405" y="77546"/>
                    <a:pt x="86197" y="80074"/>
                    <a:pt x="84391" y="83001"/>
                  </a:cubicBezTo>
                  <a:cubicBezTo>
                    <a:pt x="75261" y="97799"/>
                    <a:pt x="79855" y="117197"/>
                    <a:pt x="94653" y="126328"/>
                  </a:cubicBezTo>
                  <a:cubicBezTo>
                    <a:pt x="99603" y="129383"/>
                    <a:pt x="105068" y="130901"/>
                    <a:pt x="110449" y="130283"/>
                  </a:cubicBezTo>
                  <a:cubicBezTo>
                    <a:pt x="111461" y="121556"/>
                    <a:pt x="114239" y="112980"/>
                    <a:pt x="118788" y="105103"/>
                  </a:cubicBezTo>
                  <a:lnTo>
                    <a:pt x="122060" y="106993"/>
                  </a:lnTo>
                  <a:cubicBezTo>
                    <a:pt x="117549" y="114804"/>
                    <a:pt x="114885" y="123345"/>
                    <a:pt x="114602" y="132066"/>
                  </a:cubicBezTo>
                  <a:cubicBezTo>
                    <a:pt x="118189" y="142541"/>
                    <a:pt x="127538" y="149533"/>
                    <a:pt x="138054" y="150704"/>
                  </a:cubicBezTo>
                  <a:lnTo>
                    <a:pt x="138622" y="157584"/>
                  </a:lnTo>
                  <a:cubicBezTo>
                    <a:pt x="141809" y="168599"/>
                    <a:pt x="152592" y="175355"/>
                    <a:pt x="163536" y="173320"/>
                  </a:cubicBezTo>
                  <a:lnTo>
                    <a:pt x="163736" y="174011"/>
                  </a:lnTo>
                  <a:lnTo>
                    <a:pt x="165086" y="173621"/>
                  </a:lnTo>
                  <a:lnTo>
                    <a:pt x="165671" y="180699"/>
                  </a:lnTo>
                  <a:cubicBezTo>
                    <a:pt x="169429" y="193686"/>
                    <a:pt x="183003" y="201168"/>
                    <a:pt x="195990" y="197411"/>
                  </a:cubicBezTo>
                  <a:cubicBezTo>
                    <a:pt x="196796" y="197178"/>
                    <a:pt x="197581" y="196907"/>
                    <a:pt x="198196" y="196260"/>
                  </a:cubicBezTo>
                  <a:cubicBezTo>
                    <a:pt x="209934" y="188156"/>
                    <a:pt x="215400" y="175007"/>
                    <a:pt x="211155" y="164763"/>
                  </a:cubicBezTo>
                  <a:cubicBezTo>
                    <a:pt x="205121" y="170199"/>
                    <a:pt x="196738" y="172687"/>
                    <a:pt x="188343" y="171472"/>
                  </a:cubicBezTo>
                  <a:lnTo>
                    <a:pt x="188829" y="168281"/>
                  </a:lnTo>
                  <a:cubicBezTo>
                    <a:pt x="198020" y="169602"/>
                    <a:pt x="207192" y="165939"/>
                    <a:pt x="212635" y="158774"/>
                  </a:cubicBezTo>
                  <a:cubicBezTo>
                    <a:pt x="218427" y="151149"/>
                    <a:pt x="218946" y="140953"/>
                    <a:pt x="213960" y="132774"/>
                  </a:cubicBezTo>
                  <a:lnTo>
                    <a:pt x="216785" y="131210"/>
                  </a:lnTo>
                  <a:cubicBezTo>
                    <a:pt x="222366" y="140465"/>
                    <a:pt x="221779" y="151983"/>
                    <a:pt x="215286" y="160619"/>
                  </a:cubicBezTo>
                  <a:lnTo>
                    <a:pt x="213805" y="162105"/>
                  </a:lnTo>
                  <a:cubicBezTo>
                    <a:pt x="218946" y="172938"/>
                    <a:pt x="214526" y="186813"/>
                    <a:pt x="203421" y="196175"/>
                  </a:cubicBezTo>
                  <a:cubicBezTo>
                    <a:pt x="208012" y="206854"/>
                    <a:pt x="220050" y="212429"/>
                    <a:pt x="231622" y="209082"/>
                  </a:cubicBezTo>
                  <a:cubicBezTo>
                    <a:pt x="239377" y="206838"/>
                    <a:pt x="243741" y="201989"/>
                    <a:pt x="246092" y="195539"/>
                  </a:cubicBezTo>
                  <a:cubicBezTo>
                    <a:pt x="255042" y="199507"/>
                    <a:pt x="265290" y="198199"/>
                    <a:pt x="272958" y="192601"/>
                  </a:cubicBezTo>
                  <a:lnTo>
                    <a:pt x="276795" y="193971"/>
                  </a:lnTo>
                  <a:cubicBezTo>
                    <a:pt x="289009" y="194016"/>
                    <a:pt x="298363" y="193248"/>
                    <a:pt x="304258" y="183694"/>
                  </a:cubicBezTo>
                  <a:cubicBezTo>
                    <a:pt x="309343" y="175453"/>
                    <a:pt x="308953" y="165378"/>
                    <a:pt x="303795" y="157923"/>
                  </a:cubicBezTo>
                  <a:cubicBezTo>
                    <a:pt x="298315" y="164420"/>
                    <a:pt x="291041" y="168177"/>
                    <a:pt x="283702" y="168174"/>
                  </a:cubicBezTo>
                  <a:lnTo>
                    <a:pt x="283555" y="164527"/>
                  </a:lnTo>
                  <a:cubicBezTo>
                    <a:pt x="293404" y="164978"/>
                    <a:pt x="303289" y="157339"/>
                    <a:pt x="308110" y="145450"/>
                  </a:cubicBezTo>
                  <a:cubicBezTo>
                    <a:pt x="311022" y="136198"/>
                    <a:pt x="308752" y="126109"/>
                    <a:pt x="302169" y="119023"/>
                  </a:cubicBezTo>
                  <a:cubicBezTo>
                    <a:pt x="296249" y="127191"/>
                    <a:pt x="286098" y="131525"/>
                    <a:pt x="275782" y="130309"/>
                  </a:cubicBezTo>
                  <a:lnTo>
                    <a:pt x="276183" y="127106"/>
                  </a:lnTo>
                  <a:cubicBezTo>
                    <a:pt x="285405" y="128184"/>
                    <a:pt x="294478" y="124281"/>
                    <a:pt x="299730" y="116974"/>
                  </a:cubicBezTo>
                  <a:lnTo>
                    <a:pt x="300207" y="116045"/>
                  </a:lnTo>
                  <a:cubicBezTo>
                    <a:pt x="300079" y="107222"/>
                    <a:pt x="295342" y="98867"/>
                    <a:pt x="287259" y="93880"/>
                  </a:cubicBezTo>
                  <a:cubicBezTo>
                    <a:pt x="284295" y="92051"/>
                    <a:pt x="281129" y="90828"/>
                    <a:pt x="277855" y="90561"/>
                  </a:cubicBezTo>
                  <a:cubicBezTo>
                    <a:pt x="271916" y="104194"/>
                    <a:pt x="259881" y="112708"/>
                    <a:pt x="248172" y="111695"/>
                  </a:cubicBezTo>
                  <a:cubicBezTo>
                    <a:pt x="248002" y="114741"/>
                    <a:pt x="246936" y="117719"/>
                    <a:pt x="245089" y="120348"/>
                  </a:cubicBezTo>
                  <a:cubicBezTo>
                    <a:pt x="241307" y="125729"/>
                    <a:pt x="234825" y="128827"/>
                    <a:pt x="228007" y="128511"/>
                  </a:cubicBezTo>
                  <a:lnTo>
                    <a:pt x="228158" y="125380"/>
                  </a:lnTo>
                  <a:cubicBezTo>
                    <a:pt x="233848" y="125642"/>
                    <a:pt x="239262" y="123097"/>
                    <a:pt x="242439" y="118667"/>
                  </a:cubicBezTo>
                  <a:cubicBezTo>
                    <a:pt x="244071" y="116391"/>
                    <a:pt x="244987" y="113796"/>
                    <a:pt x="245116" y="111152"/>
                  </a:cubicBezTo>
                  <a:lnTo>
                    <a:pt x="243716" y="110904"/>
                  </a:lnTo>
                  <a:lnTo>
                    <a:pt x="244539" y="108155"/>
                  </a:lnTo>
                  <a:cubicBezTo>
                    <a:pt x="244792" y="106166"/>
                    <a:pt x="244131" y="104285"/>
                    <a:pt x="243078" y="102544"/>
                  </a:cubicBezTo>
                  <a:cubicBezTo>
                    <a:pt x="240257" y="97875"/>
                    <a:pt x="235048" y="94922"/>
                    <a:pt x="229344" y="94755"/>
                  </a:cubicBezTo>
                  <a:lnTo>
                    <a:pt x="229436" y="91621"/>
                  </a:lnTo>
                  <a:cubicBezTo>
                    <a:pt x="236268" y="91821"/>
                    <a:pt x="242499" y="95409"/>
                    <a:pt x="245850" y="101072"/>
                  </a:cubicBezTo>
                  <a:cubicBezTo>
                    <a:pt x="247129" y="103235"/>
                    <a:pt x="247915" y="105575"/>
                    <a:pt x="248037" y="107973"/>
                  </a:cubicBezTo>
                  <a:cubicBezTo>
                    <a:pt x="258268" y="109553"/>
                    <a:pt x="268981" y="102051"/>
                    <a:pt x="274232" y="89778"/>
                  </a:cubicBezTo>
                  <a:cubicBezTo>
                    <a:pt x="278708" y="77339"/>
                    <a:pt x="274020" y="63056"/>
                    <a:pt x="262316" y="55834"/>
                  </a:cubicBezTo>
                  <a:cubicBezTo>
                    <a:pt x="257734" y="53007"/>
                    <a:pt x="252666" y="51626"/>
                    <a:pt x="247691" y="52231"/>
                  </a:cubicBezTo>
                  <a:cubicBezTo>
                    <a:pt x="248705" y="60913"/>
                    <a:pt x="245967" y="69020"/>
                    <a:pt x="239739" y="74185"/>
                  </a:cubicBezTo>
                  <a:lnTo>
                    <a:pt x="237649" y="71664"/>
                  </a:lnTo>
                  <a:cubicBezTo>
                    <a:pt x="244579" y="65918"/>
                    <a:pt x="246481" y="55888"/>
                    <a:pt x="243151" y="45920"/>
                  </a:cubicBezTo>
                  <a:cubicBezTo>
                    <a:pt x="241194" y="40124"/>
                    <a:pt x="237183" y="35004"/>
                    <a:pt x="231542" y="31523"/>
                  </a:cubicBezTo>
                  <a:cubicBezTo>
                    <a:pt x="221392" y="25261"/>
                    <a:pt x="208864" y="26095"/>
                    <a:pt x="199763" y="32668"/>
                  </a:cubicBezTo>
                  <a:lnTo>
                    <a:pt x="194721" y="27952"/>
                  </a:lnTo>
                  <a:cubicBezTo>
                    <a:pt x="189842" y="24941"/>
                    <a:pt x="184271" y="23995"/>
                    <a:pt x="179076" y="24908"/>
                  </a:cubicBezTo>
                  <a:close/>
                  <a:moveTo>
                    <a:pt x="190632" y="62"/>
                  </a:moveTo>
                  <a:cubicBezTo>
                    <a:pt x="300121" y="2329"/>
                    <a:pt x="391248" y="125645"/>
                    <a:pt x="309641" y="225160"/>
                  </a:cubicBezTo>
                  <a:cubicBezTo>
                    <a:pt x="282892" y="251229"/>
                    <a:pt x="279266" y="288859"/>
                    <a:pt x="302841" y="374772"/>
                  </a:cubicBezTo>
                  <a:lnTo>
                    <a:pt x="121266" y="376812"/>
                  </a:lnTo>
                  <a:lnTo>
                    <a:pt x="109025" y="322355"/>
                  </a:lnTo>
                  <a:cubicBezTo>
                    <a:pt x="76580" y="333165"/>
                    <a:pt x="40716" y="329924"/>
                    <a:pt x="28778" y="318327"/>
                  </a:cubicBezTo>
                  <a:cubicBezTo>
                    <a:pt x="22923" y="311868"/>
                    <a:pt x="25422" y="291738"/>
                    <a:pt x="32859" y="276164"/>
                  </a:cubicBezTo>
                  <a:cubicBezTo>
                    <a:pt x="35235" y="270344"/>
                    <a:pt x="23179" y="268321"/>
                    <a:pt x="20618" y="259843"/>
                  </a:cubicBezTo>
                  <a:cubicBezTo>
                    <a:pt x="19440" y="251965"/>
                    <a:pt x="27377" y="251682"/>
                    <a:pt x="30757" y="247602"/>
                  </a:cubicBezTo>
                  <a:lnTo>
                    <a:pt x="18516" y="238938"/>
                  </a:lnTo>
                  <a:cubicBezTo>
                    <a:pt x="12669" y="232923"/>
                    <a:pt x="25811" y="221592"/>
                    <a:pt x="29458" y="212919"/>
                  </a:cubicBezTo>
                  <a:cubicBezTo>
                    <a:pt x="16679" y="208924"/>
                    <a:pt x="7006" y="203466"/>
                    <a:pt x="307" y="196983"/>
                  </a:cubicBezTo>
                  <a:cubicBezTo>
                    <a:pt x="-2572" y="186228"/>
                    <a:pt x="15339" y="171234"/>
                    <a:pt x="31089" y="151672"/>
                  </a:cubicBezTo>
                  <a:cubicBezTo>
                    <a:pt x="47602" y="132201"/>
                    <a:pt x="33821" y="117353"/>
                    <a:pt x="46470" y="75544"/>
                  </a:cubicBezTo>
                  <a:cubicBezTo>
                    <a:pt x="66559" y="23813"/>
                    <a:pt x="114124" y="-1423"/>
                    <a:pt x="190632" y="6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5" name="Oval 8">
              <a:extLst>
                <a:ext uri="{FF2B5EF4-FFF2-40B4-BE49-F238E27FC236}">
                  <a16:creationId xmlns:a16="http://schemas.microsoft.com/office/drawing/2014/main" id="{E172220A-A8DA-61BF-7A49-3D6DD6DA5BE8}"/>
                </a:ext>
              </a:extLst>
            </p:cNvPr>
            <p:cNvSpPr/>
            <p:nvPr/>
          </p:nvSpPr>
          <p:spPr>
            <a:xfrm>
              <a:off x="7148965" y="1671110"/>
              <a:ext cx="620063" cy="623260"/>
            </a:xfrm>
            <a:custGeom>
              <a:avLst/>
              <a:gdLst/>
              <a:ahLst/>
              <a:cxnLst/>
              <a:rect l="l" t="t" r="r" b="b"/>
              <a:pathLst>
                <a:path w="3068057" h="3083879">
                  <a:moveTo>
                    <a:pt x="1943022" y="0"/>
                  </a:moveTo>
                  <a:cubicBezTo>
                    <a:pt x="2091435" y="0"/>
                    <a:pt x="2214809" y="107202"/>
                    <a:pt x="2232575" y="249298"/>
                  </a:cubicBezTo>
                  <a:cubicBezTo>
                    <a:pt x="2066806" y="323095"/>
                    <a:pt x="1966497" y="475331"/>
                    <a:pt x="1992863" y="623272"/>
                  </a:cubicBezTo>
                  <a:lnTo>
                    <a:pt x="2032344" y="614884"/>
                  </a:lnTo>
                  <a:cubicBezTo>
                    <a:pt x="2007703" y="472429"/>
                    <a:pt x="2119863" y="324636"/>
                    <a:pt x="2294697" y="266187"/>
                  </a:cubicBezTo>
                  <a:cubicBezTo>
                    <a:pt x="2304190" y="260641"/>
                    <a:pt x="2314409" y="260119"/>
                    <a:pt x="2324748" y="260119"/>
                  </a:cubicBezTo>
                  <a:cubicBezTo>
                    <a:pt x="2491310" y="260119"/>
                    <a:pt x="2626336" y="395145"/>
                    <a:pt x="2626336" y="561708"/>
                  </a:cubicBezTo>
                  <a:lnTo>
                    <a:pt x="2609021" y="647481"/>
                  </a:lnTo>
                  <a:lnTo>
                    <a:pt x="2626336" y="647481"/>
                  </a:lnTo>
                  <a:lnTo>
                    <a:pt x="2626336" y="656343"/>
                  </a:lnTo>
                  <a:cubicBezTo>
                    <a:pt x="2762823" y="669742"/>
                    <a:pt x="2867295" y="786613"/>
                    <a:pt x="2867295" y="927882"/>
                  </a:cubicBezTo>
                  <a:lnTo>
                    <a:pt x="2850464" y="1011252"/>
                  </a:lnTo>
                  <a:cubicBezTo>
                    <a:pt x="2978255" y="1064152"/>
                    <a:pt x="3068057" y="1190111"/>
                    <a:pt x="3068057" y="1337042"/>
                  </a:cubicBezTo>
                  <a:cubicBezTo>
                    <a:pt x="3068057" y="1418703"/>
                    <a:pt x="3040320" y="1493884"/>
                    <a:pt x="2992210" y="1551889"/>
                  </a:cubicBezTo>
                  <a:cubicBezTo>
                    <a:pt x="2909241" y="1651289"/>
                    <a:pt x="2791782" y="1696238"/>
                    <a:pt x="2686704" y="1660749"/>
                  </a:cubicBezTo>
                  <a:lnTo>
                    <a:pt x="2673794" y="1698968"/>
                  </a:lnTo>
                  <a:cubicBezTo>
                    <a:pt x="2768232" y="1730865"/>
                    <a:pt x="2870956" y="1707121"/>
                    <a:pt x="2955415" y="1640323"/>
                  </a:cubicBezTo>
                  <a:cubicBezTo>
                    <a:pt x="2993943" y="1688574"/>
                    <a:pt x="3012247" y="1750635"/>
                    <a:pt x="3012247" y="1816968"/>
                  </a:cubicBezTo>
                  <a:cubicBezTo>
                    <a:pt x="3012247" y="1986406"/>
                    <a:pt x="2892829" y="2127952"/>
                    <a:pt x="2733451" y="2161496"/>
                  </a:cubicBezTo>
                  <a:cubicBezTo>
                    <a:pt x="2570803" y="2185843"/>
                    <a:pt x="2422847" y="2122052"/>
                    <a:pt x="2373218" y="2004561"/>
                  </a:cubicBezTo>
                  <a:cubicBezTo>
                    <a:pt x="2397575" y="1987765"/>
                    <a:pt x="2417022" y="1964396"/>
                    <a:pt x="2431421" y="1936987"/>
                  </a:cubicBezTo>
                  <a:cubicBezTo>
                    <a:pt x="2469123" y="1865220"/>
                    <a:pt x="2466430" y="1776674"/>
                    <a:pt x="2424327" y="1703750"/>
                  </a:cubicBezTo>
                  <a:lnTo>
                    <a:pt x="2390880" y="1723060"/>
                  </a:lnTo>
                  <a:cubicBezTo>
                    <a:pt x="2426033" y="1783948"/>
                    <a:pt x="2428758" y="1857660"/>
                    <a:pt x="2398065" y="1917447"/>
                  </a:cubicBezTo>
                  <a:cubicBezTo>
                    <a:pt x="2386618" y="1939743"/>
                    <a:pt x="2371177" y="1958844"/>
                    <a:pt x="2348681" y="1969064"/>
                  </a:cubicBezTo>
                  <a:lnTo>
                    <a:pt x="2314536" y="1978212"/>
                  </a:lnTo>
                  <a:lnTo>
                    <a:pt x="2320989" y="1994504"/>
                  </a:lnTo>
                  <a:cubicBezTo>
                    <a:pt x="2292439" y="2010252"/>
                    <a:pt x="2259301" y="2017439"/>
                    <a:pt x="2224883" y="2015050"/>
                  </a:cubicBezTo>
                  <a:cubicBezTo>
                    <a:pt x="2157880" y="2010397"/>
                    <a:pt x="2096183" y="1970105"/>
                    <a:pt x="2062112" y="1908746"/>
                  </a:cubicBezTo>
                  <a:lnTo>
                    <a:pt x="2028307" y="1927422"/>
                  </a:lnTo>
                  <a:cubicBezTo>
                    <a:pt x="2069101" y="2000945"/>
                    <a:pt x="2143517" y="2048870"/>
                    <a:pt x="2224395" y="2053708"/>
                  </a:cubicBezTo>
                  <a:cubicBezTo>
                    <a:pt x="2263912" y="2056070"/>
                    <a:pt x="2302036" y="2047984"/>
                    <a:pt x="2335071" y="2030056"/>
                  </a:cubicBezTo>
                  <a:cubicBezTo>
                    <a:pt x="2400196" y="2159379"/>
                    <a:pt x="2567325" y="2230480"/>
                    <a:pt x="2748680" y="2204554"/>
                  </a:cubicBezTo>
                  <a:cubicBezTo>
                    <a:pt x="2767068" y="2240602"/>
                    <a:pt x="2774723" y="2281713"/>
                    <a:pt x="2774723" y="2324613"/>
                  </a:cubicBezTo>
                  <a:cubicBezTo>
                    <a:pt x="2774723" y="2444667"/>
                    <a:pt x="2714770" y="2550720"/>
                    <a:pt x="2619461" y="2609132"/>
                  </a:cubicBezTo>
                  <a:cubicBezTo>
                    <a:pt x="2594093" y="2739763"/>
                    <a:pt x="2496512" y="2844553"/>
                    <a:pt x="2368919" y="2876858"/>
                  </a:cubicBezTo>
                  <a:cubicBezTo>
                    <a:pt x="2184369" y="2908073"/>
                    <a:pt x="2016372" y="2826285"/>
                    <a:pt x="1978290" y="2684161"/>
                  </a:cubicBezTo>
                  <a:lnTo>
                    <a:pt x="1939323" y="2694602"/>
                  </a:lnTo>
                  <a:cubicBezTo>
                    <a:pt x="1970494" y="2810931"/>
                    <a:pt x="2075973" y="2892306"/>
                    <a:pt x="2210223" y="2912307"/>
                  </a:cubicBezTo>
                  <a:cubicBezTo>
                    <a:pt x="2165434" y="3014618"/>
                    <a:pt x="2062317" y="3083879"/>
                    <a:pt x="1943022" y="3083879"/>
                  </a:cubicBezTo>
                  <a:cubicBezTo>
                    <a:pt x="1804718" y="3083879"/>
                    <a:pt x="1736151" y="2990782"/>
                    <a:pt x="1657612" y="2862428"/>
                  </a:cubicBezTo>
                  <a:cubicBezTo>
                    <a:pt x="1632100" y="2775963"/>
                    <a:pt x="1598588" y="2449530"/>
                    <a:pt x="1653064" y="2147091"/>
                  </a:cubicBezTo>
                  <a:cubicBezTo>
                    <a:pt x="1775302" y="2294672"/>
                    <a:pt x="1947360" y="2360889"/>
                    <a:pt x="2101389" y="2319520"/>
                  </a:cubicBezTo>
                  <a:lnTo>
                    <a:pt x="2085913" y="2268654"/>
                  </a:lnTo>
                  <a:cubicBezTo>
                    <a:pt x="1935632" y="2308197"/>
                    <a:pt x="1765039" y="2228547"/>
                    <a:pt x="1652548" y="2065927"/>
                  </a:cubicBezTo>
                  <a:cubicBezTo>
                    <a:pt x="1594744" y="1988631"/>
                    <a:pt x="1552933" y="1543383"/>
                    <a:pt x="1647107" y="1210118"/>
                  </a:cubicBezTo>
                  <a:cubicBezTo>
                    <a:pt x="1757451" y="1073526"/>
                    <a:pt x="1924310" y="1023711"/>
                    <a:pt x="2044795" y="1095494"/>
                  </a:cubicBezTo>
                  <a:lnTo>
                    <a:pt x="2046624" y="1092427"/>
                  </a:lnTo>
                  <a:cubicBezTo>
                    <a:pt x="2044963" y="1115904"/>
                    <a:pt x="2049817" y="1139574"/>
                    <a:pt x="2059741" y="1162003"/>
                  </a:cubicBezTo>
                  <a:cubicBezTo>
                    <a:pt x="2085174" y="1219476"/>
                    <a:pt x="2140055" y="1259997"/>
                    <a:pt x="2204060" y="1268556"/>
                  </a:cubicBezTo>
                  <a:lnTo>
                    <a:pt x="2208020" y="1238949"/>
                  </a:lnTo>
                  <a:cubicBezTo>
                    <a:pt x="2154665" y="1231814"/>
                    <a:pt x="2108853" y="1198319"/>
                    <a:pt x="2087448" y="1150798"/>
                  </a:cubicBezTo>
                  <a:cubicBezTo>
                    <a:pt x="2064784" y="1100476"/>
                    <a:pt x="2073123" y="1042569"/>
                    <a:pt x="2109077" y="1000639"/>
                  </a:cubicBezTo>
                  <a:cubicBezTo>
                    <a:pt x="2142987" y="961090"/>
                    <a:pt x="2196315" y="941798"/>
                    <a:pt x="2249471" y="949847"/>
                  </a:cubicBezTo>
                  <a:lnTo>
                    <a:pt x="2253988" y="920317"/>
                  </a:lnTo>
                  <a:cubicBezTo>
                    <a:pt x="2190211" y="910645"/>
                    <a:pt x="2126205" y="934132"/>
                    <a:pt x="2085632" y="982099"/>
                  </a:cubicBezTo>
                  <a:lnTo>
                    <a:pt x="2052614" y="1055246"/>
                  </a:lnTo>
                  <a:cubicBezTo>
                    <a:pt x="1928226" y="988072"/>
                    <a:pt x="1765306" y="1028878"/>
                    <a:pt x="1646726" y="1149851"/>
                  </a:cubicBezTo>
                  <a:cubicBezTo>
                    <a:pt x="1576863" y="1018908"/>
                    <a:pt x="1584053" y="461235"/>
                    <a:pt x="1633436" y="269593"/>
                  </a:cubicBezTo>
                  <a:cubicBezTo>
                    <a:pt x="1697428" y="119029"/>
                    <a:pt x="1776459" y="0"/>
                    <a:pt x="1943022" y="0"/>
                  </a:cubicBezTo>
                  <a:close/>
                  <a:moveTo>
                    <a:pt x="1125035" y="0"/>
                  </a:moveTo>
                  <a:cubicBezTo>
                    <a:pt x="1263339" y="0"/>
                    <a:pt x="1331906" y="93097"/>
                    <a:pt x="1410445" y="221451"/>
                  </a:cubicBezTo>
                  <a:cubicBezTo>
                    <a:pt x="1435957" y="307916"/>
                    <a:pt x="1469469" y="634350"/>
                    <a:pt x="1414993" y="936788"/>
                  </a:cubicBezTo>
                  <a:cubicBezTo>
                    <a:pt x="1292755" y="789207"/>
                    <a:pt x="1120697" y="722990"/>
                    <a:pt x="966668" y="764359"/>
                  </a:cubicBezTo>
                  <a:lnTo>
                    <a:pt x="982144" y="815225"/>
                  </a:lnTo>
                  <a:cubicBezTo>
                    <a:pt x="1132425" y="775682"/>
                    <a:pt x="1303018" y="855332"/>
                    <a:pt x="1415509" y="1017952"/>
                  </a:cubicBezTo>
                  <a:cubicBezTo>
                    <a:pt x="1473313" y="1095249"/>
                    <a:pt x="1515123" y="1540497"/>
                    <a:pt x="1420950" y="1873762"/>
                  </a:cubicBezTo>
                  <a:cubicBezTo>
                    <a:pt x="1310606" y="2010353"/>
                    <a:pt x="1143747" y="2060168"/>
                    <a:pt x="1023262" y="1988385"/>
                  </a:cubicBezTo>
                  <a:lnTo>
                    <a:pt x="1021433" y="1991453"/>
                  </a:lnTo>
                  <a:cubicBezTo>
                    <a:pt x="1023094" y="1967976"/>
                    <a:pt x="1018240" y="1944306"/>
                    <a:pt x="1008316" y="1921877"/>
                  </a:cubicBezTo>
                  <a:cubicBezTo>
                    <a:pt x="982883" y="1864403"/>
                    <a:pt x="928002" y="1823883"/>
                    <a:pt x="863997" y="1815323"/>
                  </a:cubicBezTo>
                  <a:lnTo>
                    <a:pt x="860037" y="1844930"/>
                  </a:lnTo>
                  <a:cubicBezTo>
                    <a:pt x="913392" y="1852066"/>
                    <a:pt x="959204" y="1885560"/>
                    <a:pt x="980609" y="1933082"/>
                  </a:cubicBezTo>
                  <a:cubicBezTo>
                    <a:pt x="1003273" y="1983404"/>
                    <a:pt x="994934" y="2041310"/>
                    <a:pt x="958980" y="2083241"/>
                  </a:cubicBezTo>
                  <a:cubicBezTo>
                    <a:pt x="925070" y="2122789"/>
                    <a:pt x="871742" y="2142082"/>
                    <a:pt x="818586" y="2134033"/>
                  </a:cubicBezTo>
                  <a:lnTo>
                    <a:pt x="814069" y="2163562"/>
                  </a:lnTo>
                  <a:cubicBezTo>
                    <a:pt x="877846" y="2173235"/>
                    <a:pt x="941852" y="2149747"/>
                    <a:pt x="982425" y="2101780"/>
                  </a:cubicBezTo>
                  <a:lnTo>
                    <a:pt x="1015443" y="2028633"/>
                  </a:lnTo>
                  <a:cubicBezTo>
                    <a:pt x="1139831" y="2095808"/>
                    <a:pt x="1302751" y="2055001"/>
                    <a:pt x="1421331" y="1934029"/>
                  </a:cubicBezTo>
                  <a:cubicBezTo>
                    <a:pt x="1491194" y="2064971"/>
                    <a:pt x="1484003" y="2622644"/>
                    <a:pt x="1434621" y="2814287"/>
                  </a:cubicBezTo>
                  <a:cubicBezTo>
                    <a:pt x="1370629" y="2964850"/>
                    <a:pt x="1291598" y="3083879"/>
                    <a:pt x="1125035" y="3083879"/>
                  </a:cubicBezTo>
                  <a:cubicBezTo>
                    <a:pt x="976622" y="3083879"/>
                    <a:pt x="853248" y="2976677"/>
                    <a:pt x="835482" y="2834581"/>
                  </a:cubicBezTo>
                  <a:cubicBezTo>
                    <a:pt x="1001251" y="2760784"/>
                    <a:pt x="1101560" y="2608549"/>
                    <a:pt x="1075194" y="2460607"/>
                  </a:cubicBezTo>
                  <a:lnTo>
                    <a:pt x="1035713" y="2468996"/>
                  </a:lnTo>
                  <a:cubicBezTo>
                    <a:pt x="1060354" y="2611450"/>
                    <a:pt x="948194" y="2759243"/>
                    <a:pt x="773360" y="2817692"/>
                  </a:cubicBezTo>
                  <a:cubicBezTo>
                    <a:pt x="763867" y="2823239"/>
                    <a:pt x="753648" y="2823760"/>
                    <a:pt x="743309" y="2823760"/>
                  </a:cubicBezTo>
                  <a:cubicBezTo>
                    <a:pt x="576747" y="2823760"/>
                    <a:pt x="441721" y="2688734"/>
                    <a:pt x="441721" y="2522172"/>
                  </a:cubicBezTo>
                  <a:lnTo>
                    <a:pt x="459036" y="2436399"/>
                  </a:lnTo>
                  <a:lnTo>
                    <a:pt x="441721" y="2436399"/>
                  </a:lnTo>
                  <a:lnTo>
                    <a:pt x="441721" y="2427537"/>
                  </a:lnTo>
                  <a:cubicBezTo>
                    <a:pt x="305234" y="2414137"/>
                    <a:pt x="200762" y="2297266"/>
                    <a:pt x="200762" y="2155997"/>
                  </a:cubicBezTo>
                  <a:lnTo>
                    <a:pt x="217593" y="2072628"/>
                  </a:lnTo>
                  <a:cubicBezTo>
                    <a:pt x="89802" y="2019727"/>
                    <a:pt x="0" y="1893768"/>
                    <a:pt x="0" y="1746838"/>
                  </a:cubicBezTo>
                  <a:cubicBezTo>
                    <a:pt x="0" y="1665177"/>
                    <a:pt x="27737" y="1589996"/>
                    <a:pt x="75847" y="1531990"/>
                  </a:cubicBezTo>
                  <a:cubicBezTo>
                    <a:pt x="158816" y="1432590"/>
                    <a:pt x="276275" y="1387641"/>
                    <a:pt x="381353" y="1423131"/>
                  </a:cubicBezTo>
                  <a:lnTo>
                    <a:pt x="394263" y="1384911"/>
                  </a:lnTo>
                  <a:cubicBezTo>
                    <a:pt x="299825" y="1353014"/>
                    <a:pt x="197101" y="1376758"/>
                    <a:pt x="112642" y="1443556"/>
                  </a:cubicBezTo>
                  <a:cubicBezTo>
                    <a:pt x="74114" y="1395305"/>
                    <a:pt x="55810" y="1333244"/>
                    <a:pt x="55810" y="1266911"/>
                  </a:cubicBezTo>
                  <a:cubicBezTo>
                    <a:pt x="55810" y="1097473"/>
                    <a:pt x="175228" y="955927"/>
                    <a:pt x="334606" y="922383"/>
                  </a:cubicBezTo>
                  <a:cubicBezTo>
                    <a:pt x="497254" y="898036"/>
                    <a:pt x="645210" y="961827"/>
                    <a:pt x="694839" y="1079319"/>
                  </a:cubicBezTo>
                  <a:cubicBezTo>
                    <a:pt x="670482" y="1096114"/>
                    <a:pt x="651035" y="1119484"/>
                    <a:pt x="636636" y="1146893"/>
                  </a:cubicBezTo>
                  <a:cubicBezTo>
                    <a:pt x="598934" y="1218660"/>
                    <a:pt x="601627" y="1307205"/>
                    <a:pt x="643730" y="1380130"/>
                  </a:cubicBezTo>
                  <a:lnTo>
                    <a:pt x="677177" y="1360819"/>
                  </a:lnTo>
                  <a:cubicBezTo>
                    <a:pt x="642024" y="1299932"/>
                    <a:pt x="639299" y="1226219"/>
                    <a:pt x="669992" y="1166433"/>
                  </a:cubicBezTo>
                  <a:cubicBezTo>
                    <a:pt x="681439" y="1144136"/>
                    <a:pt x="696880" y="1125036"/>
                    <a:pt x="719376" y="1114815"/>
                  </a:cubicBezTo>
                  <a:lnTo>
                    <a:pt x="753521" y="1105667"/>
                  </a:lnTo>
                  <a:lnTo>
                    <a:pt x="747068" y="1089375"/>
                  </a:lnTo>
                  <a:cubicBezTo>
                    <a:pt x="775618" y="1073627"/>
                    <a:pt x="808756" y="1066440"/>
                    <a:pt x="843174" y="1068829"/>
                  </a:cubicBezTo>
                  <a:cubicBezTo>
                    <a:pt x="910177" y="1073482"/>
                    <a:pt x="971874" y="1113774"/>
                    <a:pt x="1005945" y="1175134"/>
                  </a:cubicBezTo>
                  <a:lnTo>
                    <a:pt x="1039750" y="1156458"/>
                  </a:lnTo>
                  <a:cubicBezTo>
                    <a:pt x="998956" y="1082934"/>
                    <a:pt x="924540" y="1035010"/>
                    <a:pt x="843662" y="1030172"/>
                  </a:cubicBezTo>
                  <a:cubicBezTo>
                    <a:pt x="804145" y="1027809"/>
                    <a:pt x="766021" y="1035895"/>
                    <a:pt x="732986" y="1053824"/>
                  </a:cubicBezTo>
                  <a:cubicBezTo>
                    <a:pt x="667861" y="924500"/>
                    <a:pt x="500732" y="853399"/>
                    <a:pt x="319377" y="879325"/>
                  </a:cubicBezTo>
                  <a:cubicBezTo>
                    <a:pt x="300989" y="843277"/>
                    <a:pt x="293334" y="802167"/>
                    <a:pt x="293334" y="759266"/>
                  </a:cubicBezTo>
                  <a:cubicBezTo>
                    <a:pt x="293334" y="639212"/>
                    <a:pt x="353287" y="533159"/>
                    <a:pt x="448596" y="474747"/>
                  </a:cubicBezTo>
                  <a:cubicBezTo>
                    <a:pt x="473964" y="344116"/>
                    <a:pt x="571545" y="239326"/>
                    <a:pt x="699138" y="207021"/>
                  </a:cubicBezTo>
                  <a:cubicBezTo>
                    <a:pt x="883688" y="175806"/>
                    <a:pt x="1051685" y="257594"/>
                    <a:pt x="1089767" y="399718"/>
                  </a:cubicBezTo>
                  <a:lnTo>
                    <a:pt x="1128734" y="389277"/>
                  </a:lnTo>
                  <a:cubicBezTo>
                    <a:pt x="1097563" y="272948"/>
                    <a:pt x="992084" y="191573"/>
                    <a:pt x="857834" y="171572"/>
                  </a:cubicBezTo>
                  <a:cubicBezTo>
                    <a:pt x="902623" y="69261"/>
                    <a:pt x="1005740" y="0"/>
                    <a:pt x="11250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grpSp>
          <p:nvGrpSpPr>
            <p:cNvPr id="6" name="Group 110">
              <a:extLst>
                <a:ext uri="{FF2B5EF4-FFF2-40B4-BE49-F238E27FC236}">
                  <a16:creationId xmlns:a16="http://schemas.microsoft.com/office/drawing/2014/main" id="{AD94CC40-E166-CDE1-55C5-C7D96690018C}"/>
                </a:ext>
              </a:extLst>
            </p:cNvPr>
            <p:cNvGrpSpPr/>
            <p:nvPr/>
          </p:nvGrpSpPr>
          <p:grpSpPr>
            <a:xfrm>
              <a:off x="5178360" y="1656593"/>
              <a:ext cx="590309" cy="652294"/>
              <a:chOff x="4835382" y="73243"/>
              <a:chExt cx="2920830" cy="3227535"/>
            </a:xfrm>
            <a:grpFill/>
          </p:grpSpPr>
          <p:sp>
            <p:nvSpPr>
              <p:cNvPr id="211" name="Freeform 111">
                <a:extLst>
                  <a:ext uri="{FF2B5EF4-FFF2-40B4-BE49-F238E27FC236}">
                    <a16:creationId xmlns:a16="http://schemas.microsoft.com/office/drawing/2014/main" id="{F87F1DFC-3755-51A9-8872-9D363DAF7250}"/>
                  </a:ext>
                </a:extLst>
              </p:cNvPr>
              <p:cNvSpPr/>
              <p:nvPr/>
            </p:nvSpPr>
            <p:spPr>
              <a:xfrm>
                <a:off x="4835382" y="73243"/>
                <a:ext cx="2920830" cy="3227535"/>
              </a:xfrm>
              <a:custGeom>
                <a:avLst/>
                <a:gdLst>
                  <a:gd name="connsiteX0" fmla="*/ 3030279 w 4784651"/>
                  <a:gd name="connsiteY0" fmla="*/ 0 h 5890437"/>
                  <a:gd name="connsiteX1" fmla="*/ 765544 w 4784651"/>
                  <a:gd name="connsiteY1" fmla="*/ 1935126 h 5890437"/>
                  <a:gd name="connsiteX2" fmla="*/ 0 w 4784651"/>
                  <a:gd name="connsiteY2" fmla="*/ 3051544 h 5890437"/>
                  <a:gd name="connsiteX3" fmla="*/ 510363 w 4784651"/>
                  <a:gd name="connsiteY3" fmla="*/ 3327991 h 5890437"/>
                  <a:gd name="connsiteX4" fmla="*/ 297711 w 4784651"/>
                  <a:gd name="connsiteY4" fmla="*/ 3657600 h 5890437"/>
                  <a:gd name="connsiteX5" fmla="*/ 489097 w 4784651"/>
                  <a:gd name="connsiteY5" fmla="*/ 3870251 h 5890437"/>
                  <a:gd name="connsiteX6" fmla="*/ 372139 w 4784651"/>
                  <a:gd name="connsiteY6" fmla="*/ 4061637 h 5890437"/>
                  <a:gd name="connsiteX7" fmla="*/ 563525 w 4784651"/>
                  <a:gd name="connsiteY7" fmla="*/ 4316819 h 5890437"/>
                  <a:gd name="connsiteX8" fmla="*/ 499730 w 4784651"/>
                  <a:gd name="connsiteY8" fmla="*/ 4976037 h 5890437"/>
                  <a:gd name="connsiteX9" fmla="*/ 1754372 w 4784651"/>
                  <a:gd name="connsiteY9" fmla="*/ 5199321 h 5890437"/>
                  <a:gd name="connsiteX10" fmla="*/ 1945758 w 4784651"/>
                  <a:gd name="connsiteY10" fmla="*/ 5890437 h 5890437"/>
                  <a:gd name="connsiteX11" fmla="*/ 4784651 w 4784651"/>
                  <a:gd name="connsiteY11" fmla="*/ 5858540 h 5890437"/>
                  <a:gd name="connsiteX12" fmla="*/ 4561367 w 4784651"/>
                  <a:gd name="connsiteY12" fmla="*/ 4189228 h 5890437"/>
                  <a:gd name="connsiteX13" fmla="*/ 3030279 w 4784651"/>
                  <a:gd name="connsiteY13" fmla="*/ 0 h 5890437"/>
                  <a:gd name="connsiteX0" fmla="*/ 3030279 w 4784651"/>
                  <a:gd name="connsiteY0" fmla="*/ 114 h 5890551"/>
                  <a:gd name="connsiteX1" fmla="*/ 765544 w 4784651"/>
                  <a:gd name="connsiteY1" fmla="*/ 1935240 h 5890551"/>
                  <a:gd name="connsiteX2" fmla="*/ 0 w 4784651"/>
                  <a:gd name="connsiteY2" fmla="*/ 3051658 h 5890551"/>
                  <a:gd name="connsiteX3" fmla="*/ 510363 w 4784651"/>
                  <a:gd name="connsiteY3" fmla="*/ 3328105 h 5890551"/>
                  <a:gd name="connsiteX4" fmla="*/ 297711 w 4784651"/>
                  <a:gd name="connsiteY4" fmla="*/ 3657714 h 5890551"/>
                  <a:gd name="connsiteX5" fmla="*/ 489097 w 4784651"/>
                  <a:gd name="connsiteY5" fmla="*/ 3870365 h 5890551"/>
                  <a:gd name="connsiteX6" fmla="*/ 372139 w 4784651"/>
                  <a:gd name="connsiteY6" fmla="*/ 4061751 h 5890551"/>
                  <a:gd name="connsiteX7" fmla="*/ 563525 w 4784651"/>
                  <a:gd name="connsiteY7" fmla="*/ 4316933 h 5890551"/>
                  <a:gd name="connsiteX8" fmla="*/ 499730 w 4784651"/>
                  <a:gd name="connsiteY8" fmla="*/ 4976151 h 5890551"/>
                  <a:gd name="connsiteX9" fmla="*/ 1754372 w 4784651"/>
                  <a:gd name="connsiteY9" fmla="*/ 5199435 h 5890551"/>
                  <a:gd name="connsiteX10" fmla="*/ 1945758 w 4784651"/>
                  <a:gd name="connsiteY10" fmla="*/ 5890551 h 5890551"/>
                  <a:gd name="connsiteX11" fmla="*/ 4784651 w 4784651"/>
                  <a:gd name="connsiteY11" fmla="*/ 5858654 h 5890551"/>
                  <a:gd name="connsiteX12" fmla="*/ 4561367 w 4784651"/>
                  <a:gd name="connsiteY12" fmla="*/ 4189342 h 5890551"/>
                  <a:gd name="connsiteX13" fmla="*/ 3030279 w 4784651"/>
                  <a:gd name="connsiteY13" fmla="*/ 114 h 5890551"/>
                  <a:gd name="connsiteX0" fmla="*/ 3030279 w 4784651"/>
                  <a:gd name="connsiteY0" fmla="*/ 398 h 5890835"/>
                  <a:gd name="connsiteX1" fmla="*/ 765544 w 4784651"/>
                  <a:gd name="connsiteY1" fmla="*/ 1935524 h 5890835"/>
                  <a:gd name="connsiteX2" fmla="*/ 0 w 4784651"/>
                  <a:gd name="connsiteY2" fmla="*/ 3051942 h 5890835"/>
                  <a:gd name="connsiteX3" fmla="*/ 510363 w 4784651"/>
                  <a:gd name="connsiteY3" fmla="*/ 3328389 h 5890835"/>
                  <a:gd name="connsiteX4" fmla="*/ 297711 w 4784651"/>
                  <a:gd name="connsiteY4" fmla="*/ 3657998 h 5890835"/>
                  <a:gd name="connsiteX5" fmla="*/ 489097 w 4784651"/>
                  <a:gd name="connsiteY5" fmla="*/ 3870649 h 5890835"/>
                  <a:gd name="connsiteX6" fmla="*/ 372139 w 4784651"/>
                  <a:gd name="connsiteY6" fmla="*/ 4062035 h 5890835"/>
                  <a:gd name="connsiteX7" fmla="*/ 563525 w 4784651"/>
                  <a:gd name="connsiteY7" fmla="*/ 4317217 h 5890835"/>
                  <a:gd name="connsiteX8" fmla="*/ 499730 w 4784651"/>
                  <a:gd name="connsiteY8" fmla="*/ 4976435 h 5890835"/>
                  <a:gd name="connsiteX9" fmla="*/ 1754372 w 4784651"/>
                  <a:gd name="connsiteY9" fmla="*/ 5199719 h 5890835"/>
                  <a:gd name="connsiteX10" fmla="*/ 1945758 w 4784651"/>
                  <a:gd name="connsiteY10" fmla="*/ 5890835 h 5890835"/>
                  <a:gd name="connsiteX11" fmla="*/ 4784651 w 4784651"/>
                  <a:gd name="connsiteY11" fmla="*/ 5858938 h 5890835"/>
                  <a:gd name="connsiteX12" fmla="*/ 4561367 w 4784651"/>
                  <a:gd name="connsiteY12" fmla="*/ 4189626 h 5890835"/>
                  <a:gd name="connsiteX13" fmla="*/ 3030279 w 4784651"/>
                  <a:gd name="connsiteY13" fmla="*/ 398 h 5890835"/>
                  <a:gd name="connsiteX0" fmla="*/ 3030279 w 5042277"/>
                  <a:gd name="connsiteY0" fmla="*/ 663 h 5891100"/>
                  <a:gd name="connsiteX1" fmla="*/ 765544 w 5042277"/>
                  <a:gd name="connsiteY1" fmla="*/ 1935789 h 5891100"/>
                  <a:gd name="connsiteX2" fmla="*/ 0 w 5042277"/>
                  <a:gd name="connsiteY2" fmla="*/ 3052207 h 5891100"/>
                  <a:gd name="connsiteX3" fmla="*/ 510363 w 5042277"/>
                  <a:gd name="connsiteY3" fmla="*/ 3328654 h 5891100"/>
                  <a:gd name="connsiteX4" fmla="*/ 297711 w 5042277"/>
                  <a:gd name="connsiteY4" fmla="*/ 3658263 h 5891100"/>
                  <a:gd name="connsiteX5" fmla="*/ 489097 w 5042277"/>
                  <a:gd name="connsiteY5" fmla="*/ 3870914 h 5891100"/>
                  <a:gd name="connsiteX6" fmla="*/ 372139 w 5042277"/>
                  <a:gd name="connsiteY6" fmla="*/ 4062300 h 5891100"/>
                  <a:gd name="connsiteX7" fmla="*/ 563525 w 5042277"/>
                  <a:gd name="connsiteY7" fmla="*/ 4317482 h 5891100"/>
                  <a:gd name="connsiteX8" fmla="*/ 499730 w 5042277"/>
                  <a:gd name="connsiteY8" fmla="*/ 4976700 h 5891100"/>
                  <a:gd name="connsiteX9" fmla="*/ 1754372 w 5042277"/>
                  <a:gd name="connsiteY9" fmla="*/ 5199984 h 5891100"/>
                  <a:gd name="connsiteX10" fmla="*/ 1945758 w 5042277"/>
                  <a:gd name="connsiteY10" fmla="*/ 5891100 h 5891100"/>
                  <a:gd name="connsiteX11" fmla="*/ 4784651 w 5042277"/>
                  <a:gd name="connsiteY11" fmla="*/ 5859203 h 5891100"/>
                  <a:gd name="connsiteX12" fmla="*/ 4561367 w 5042277"/>
                  <a:gd name="connsiteY12" fmla="*/ 4189891 h 5891100"/>
                  <a:gd name="connsiteX13" fmla="*/ 3030279 w 5042277"/>
                  <a:gd name="connsiteY13" fmla="*/ 663 h 5891100"/>
                  <a:gd name="connsiteX0" fmla="*/ 3030279 w 5316637"/>
                  <a:gd name="connsiteY0" fmla="*/ 1079 h 5891516"/>
                  <a:gd name="connsiteX1" fmla="*/ 765544 w 5316637"/>
                  <a:gd name="connsiteY1" fmla="*/ 1936205 h 5891516"/>
                  <a:gd name="connsiteX2" fmla="*/ 0 w 5316637"/>
                  <a:gd name="connsiteY2" fmla="*/ 3052623 h 5891516"/>
                  <a:gd name="connsiteX3" fmla="*/ 510363 w 5316637"/>
                  <a:gd name="connsiteY3" fmla="*/ 3329070 h 5891516"/>
                  <a:gd name="connsiteX4" fmla="*/ 297711 w 5316637"/>
                  <a:gd name="connsiteY4" fmla="*/ 3658679 h 5891516"/>
                  <a:gd name="connsiteX5" fmla="*/ 489097 w 5316637"/>
                  <a:gd name="connsiteY5" fmla="*/ 3871330 h 5891516"/>
                  <a:gd name="connsiteX6" fmla="*/ 372139 w 5316637"/>
                  <a:gd name="connsiteY6" fmla="*/ 4062716 h 5891516"/>
                  <a:gd name="connsiteX7" fmla="*/ 563525 w 5316637"/>
                  <a:gd name="connsiteY7" fmla="*/ 4317898 h 5891516"/>
                  <a:gd name="connsiteX8" fmla="*/ 499730 w 5316637"/>
                  <a:gd name="connsiteY8" fmla="*/ 4977116 h 5891516"/>
                  <a:gd name="connsiteX9" fmla="*/ 1754372 w 5316637"/>
                  <a:gd name="connsiteY9" fmla="*/ 5200400 h 5891516"/>
                  <a:gd name="connsiteX10" fmla="*/ 1945758 w 5316637"/>
                  <a:gd name="connsiteY10" fmla="*/ 5891516 h 5891516"/>
                  <a:gd name="connsiteX11" fmla="*/ 4784651 w 5316637"/>
                  <a:gd name="connsiteY11" fmla="*/ 5859619 h 5891516"/>
                  <a:gd name="connsiteX12" fmla="*/ 4890977 w 5316637"/>
                  <a:gd name="connsiteY12" fmla="*/ 3520456 h 5891516"/>
                  <a:gd name="connsiteX13" fmla="*/ 3030279 w 5316637"/>
                  <a:gd name="connsiteY13" fmla="*/ 1079 h 5891516"/>
                  <a:gd name="connsiteX0" fmla="*/ 3030279 w 5338934"/>
                  <a:gd name="connsiteY0" fmla="*/ 561 h 5890998"/>
                  <a:gd name="connsiteX1" fmla="*/ 765544 w 5338934"/>
                  <a:gd name="connsiteY1" fmla="*/ 1935687 h 5890998"/>
                  <a:gd name="connsiteX2" fmla="*/ 0 w 5338934"/>
                  <a:gd name="connsiteY2" fmla="*/ 3052105 h 5890998"/>
                  <a:gd name="connsiteX3" fmla="*/ 510363 w 5338934"/>
                  <a:gd name="connsiteY3" fmla="*/ 3328552 h 5890998"/>
                  <a:gd name="connsiteX4" fmla="*/ 297711 w 5338934"/>
                  <a:gd name="connsiteY4" fmla="*/ 3658161 h 5890998"/>
                  <a:gd name="connsiteX5" fmla="*/ 489097 w 5338934"/>
                  <a:gd name="connsiteY5" fmla="*/ 3870812 h 5890998"/>
                  <a:gd name="connsiteX6" fmla="*/ 372139 w 5338934"/>
                  <a:gd name="connsiteY6" fmla="*/ 4062198 h 5890998"/>
                  <a:gd name="connsiteX7" fmla="*/ 563525 w 5338934"/>
                  <a:gd name="connsiteY7" fmla="*/ 4317380 h 5890998"/>
                  <a:gd name="connsiteX8" fmla="*/ 499730 w 5338934"/>
                  <a:gd name="connsiteY8" fmla="*/ 4976598 h 5890998"/>
                  <a:gd name="connsiteX9" fmla="*/ 1754372 w 5338934"/>
                  <a:gd name="connsiteY9" fmla="*/ 5199882 h 5890998"/>
                  <a:gd name="connsiteX10" fmla="*/ 1945758 w 5338934"/>
                  <a:gd name="connsiteY10" fmla="*/ 5890998 h 5890998"/>
                  <a:gd name="connsiteX11" fmla="*/ 4784651 w 5338934"/>
                  <a:gd name="connsiteY11" fmla="*/ 5859101 h 5890998"/>
                  <a:gd name="connsiteX12" fmla="*/ 4890977 w 5338934"/>
                  <a:gd name="connsiteY12" fmla="*/ 3519938 h 5890998"/>
                  <a:gd name="connsiteX13" fmla="*/ 3030279 w 5338934"/>
                  <a:gd name="connsiteY13" fmla="*/ 561 h 5890998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75 h 5890612"/>
                  <a:gd name="connsiteX1" fmla="*/ 765544 w 5381346"/>
                  <a:gd name="connsiteY1" fmla="*/ 1935301 h 5890612"/>
                  <a:gd name="connsiteX2" fmla="*/ 0 w 5381346"/>
                  <a:gd name="connsiteY2" fmla="*/ 3051719 h 5890612"/>
                  <a:gd name="connsiteX3" fmla="*/ 510363 w 5381346"/>
                  <a:gd name="connsiteY3" fmla="*/ 3328166 h 5890612"/>
                  <a:gd name="connsiteX4" fmla="*/ 297711 w 5381346"/>
                  <a:gd name="connsiteY4" fmla="*/ 3657775 h 5890612"/>
                  <a:gd name="connsiteX5" fmla="*/ 489097 w 5381346"/>
                  <a:gd name="connsiteY5" fmla="*/ 3870426 h 5890612"/>
                  <a:gd name="connsiteX6" fmla="*/ 372139 w 5381346"/>
                  <a:gd name="connsiteY6" fmla="*/ 4061812 h 5890612"/>
                  <a:gd name="connsiteX7" fmla="*/ 563525 w 5381346"/>
                  <a:gd name="connsiteY7" fmla="*/ 4316994 h 5890612"/>
                  <a:gd name="connsiteX8" fmla="*/ 499730 w 5381346"/>
                  <a:gd name="connsiteY8" fmla="*/ 4976212 h 5890612"/>
                  <a:gd name="connsiteX9" fmla="*/ 1754372 w 5381346"/>
                  <a:gd name="connsiteY9" fmla="*/ 5199496 h 5890612"/>
                  <a:gd name="connsiteX10" fmla="*/ 1945758 w 5381346"/>
                  <a:gd name="connsiteY10" fmla="*/ 5890612 h 5890612"/>
                  <a:gd name="connsiteX11" fmla="*/ 4784651 w 5381346"/>
                  <a:gd name="connsiteY11" fmla="*/ 5858715 h 5890612"/>
                  <a:gd name="connsiteX12" fmla="*/ 4890977 w 5381346"/>
                  <a:gd name="connsiteY12" fmla="*/ 3519552 h 5890612"/>
                  <a:gd name="connsiteX13" fmla="*/ 3030279 w 5381346"/>
                  <a:gd name="connsiteY13" fmla="*/ 175 h 5890612"/>
                  <a:gd name="connsiteX0" fmla="*/ 3030279 w 5381346"/>
                  <a:gd name="connsiteY0" fmla="*/ 1733 h 5892170"/>
                  <a:gd name="connsiteX1" fmla="*/ 0 w 5381346"/>
                  <a:gd name="connsiteY1" fmla="*/ 3053277 h 5892170"/>
                  <a:gd name="connsiteX2" fmla="*/ 510363 w 5381346"/>
                  <a:gd name="connsiteY2" fmla="*/ 3329724 h 5892170"/>
                  <a:gd name="connsiteX3" fmla="*/ 297711 w 5381346"/>
                  <a:gd name="connsiteY3" fmla="*/ 3659333 h 5892170"/>
                  <a:gd name="connsiteX4" fmla="*/ 489097 w 5381346"/>
                  <a:gd name="connsiteY4" fmla="*/ 3871984 h 5892170"/>
                  <a:gd name="connsiteX5" fmla="*/ 372139 w 5381346"/>
                  <a:gd name="connsiteY5" fmla="*/ 4063370 h 5892170"/>
                  <a:gd name="connsiteX6" fmla="*/ 563525 w 5381346"/>
                  <a:gd name="connsiteY6" fmla="*/ 4318552 h 5892170"/>
                  <a:gd name="connsiteX7" fmla="*/ 499730 w 5381346"/>
                  <a:gd name="connsiteY7" fmla="*/ 4977770 h 5892170"/>
                  <a:gd name="connsiteX8" fmla="*/ 1754372 w 5381346"/>
                  <a:gd name="connsiteY8" fmla="*/ 5201054 h 5892170"/>
                  <a:gd name="connsiteX9" fmla="*/ 1945758 w 5381346"/>
                  <a:gd name="connsiteY9" fmla="*/ 5892170 h 5892170"/>
                  <a:gd name="connsiteX10" fmla="*/ 4784651 w 5381346"/>
                  <a:gd name="connsiteY10" fmla="*/ 5860273 h 5892170"/>
                  <a:gd name="connsiteX11" fmla="*/ 4890977 w 5381346"/>
                  <a:gd name="connsiteY11" fmla="*/ 3521110 h 5892170"/>
                  <a:gd name="connsiteX12" fmla="*/ 3030279 w 5381346"/>
                  <a:gd name="connsiteY12" fmla="*/ 1733 h 5892170"/>
                  <a:gd name="connsiteX0" fmla="*/ 3030279 w 5381346"/>
                  <a:gd name="connsiteY0" fmla="*/ 4 h 5890441"/>
                  <a:gd name="connsiteX1" fmla="*/ 0 w 5381346"/>
                  <a:gd name="connsiteY1" fmla="*/ 3051548 h 5890441"/>
                  <a:gd name="connsiteX2" fmla="*/ 510363 w 5381346"/>
                  <a:gd name="connsiteY2" fmla="*/ 3327995 h 5890441"/>
                  <a:gd name="connsiteX3" fmla="*/ 297711 w 5381346"/>
                  <a:gd name="connsiteY3" fmla="*/ 3657604 h 5890441"/>
                  <a:gd name="connsiteX4" fmla="*/ 489097 w 5381346"/>
                  <a:gd name="connsiteY4" fmla="*/ 3870255 h 5890441"/>
                  <a:gd name="connsiteX5" fmla="*/ 372139 w 5381346"/>
                  <a:gd name="connsiteY5" fmla="*/ 4061641 h 5890441"/>
                  <a:gd name="connsiteX6" fmla="*/ 563525 w 5381346"/>
                  <a:gd name="connsiteY6" fmla="*/ 4316823 h 5890441"/>
                  <a:gd name="connsiteX7" fmla="*/ 499730 w 5381346"/>
                  <a:gd name="connsiteY7" fmla="*/ 4976041 h 5890441"/>
                  <a:gd name="connsiteX8" fmla="*/ 1754372 w 5381346"/>
                  <a:gd name="connsiteY8" fmla="*/ 5199325 h 5890441"/>
                  <a:gd name="connsiteX9" fmla="*/ 1945758 w 5381346"/>
                  <a:gd name="connsiteY9" fmla="*/ 5890441 h 5890441"/>
                  <a:gd name="connsiteX10" fmla="*/ 4784651 w 5381346"/>
                  <a:gd name="connsiteY10" fmla="*/ 5858544 h 5890441"/>
                  <a:gd name="connsiteX11" fmla="*/ 4890977 w 5381346"/>
                  <a:gd name="connsiteY11" fmla="*/ 3519381 h 5890441"/>
                  <a:gd name="connsiteX12" fmla="*/ 3030279 w 5381346"/>
                  <a:gd name="connsiteY12" fmla="*/ 4 h 5890441"/>
                  <a:gd name="connsiteX0" fmla="*/ 3040277 w 5391344"/>
                  <a:gd name="connsiteY0" fmla="*/ 4 h 5890441"/>
                  <a:gd name="connsiteX1" fmla="*/ 9998 w 5391344"/>
                  <a:gd name="connsiteY1" fmla="*/ 3051548 h 5890441"/>
                  <a:gd name="connsiteX2" fmla="*/ 520361 w 5391344"/>
                  <a:gd name="connsiteY2" fmla="*/ 3327995 h 5890441"/>
                  <a:gd name="connsiteX3" fmla="*/ 307709 w 5391344"/>
                  <a:gd name="connsiteY3" fmla="*/ 3657604 h 5890441"/>
                  <a:gd name="connsiteX4" fmla="*/ 499095 w 5391344"/>
                  <a:gd name="connsiteY4" fmla="*/ 3870255 h 5890441"/>
                  <a:gd name="connsiteX5" fmla="*/ 382137 w 5391344"/>
                  <a:gd name="connsiteY5" fmla="*/ 4061641 h 5890441"/>
                  <a:gd name="connsiteX6" fmla="*/ 573523 w 5391344"/>
                  <a:gd name="connsiteY6" fmla="*/ 4316823 h 5890441"/>
                  <a:gd name="connsiteX7" fmla="*/ 509728 w 5391344"/>
                  <a:gd name="connsiteY7" fmla="*/ 4976041 h 5890441"/>
                  <a:gd name="connsiteX8" fmla="*/ 1764370 w 5391344"/>
                  <a:gd name="connsiteY8" fmla="*/ 5199325 h 5890441"/>
                  <a:gd name="connsiteX9" fmla="*/ 1955756 w 5391344"/>
                  <a:gd name="connsiteY9" fmla="*/ 5890441 h 5890441"/>
                  <a:gd name="connsiteX10" fmla="*/ 4794649 w 5391344"/>
                  <a:gd name="connsiteY10" fmla="*/ 5858544 h 5890441"/>
                  <a:gd name="connsiteX11" fmla="*/ 4900975 w 5391344"/>
                  <a:gd name="connsiteY11" fmla="*/ 3519381 h 5890441"/>
                  <a:gd name="connsiteX12" fmla="*/ 3040277 w 5391344"/>
                  <a:gd name="connsiteY12" fmla="*/ 4 h 5890441"/>
                  <a:gd name="connsiteX0" fmla="*/ 3040277 w 5391344"/>
                  <a:gd name="connsiteY0" fmla="*/ 4 h 5890441"/>
                  <a:gd name="connsiteX1" fmla="*/ 9998 w 5391344"/>
                  <a:gd name="connsiteY1" fmla="*/ 3051548 h 5890441"/>
                  <a:gd name="connsiteX2" fmla="*/ 520361 w 5391344"/>
                  <a:gd name="connsiteY2" fmla="*/ 3327995 h 5890441"/>
                  <a:gd name="connsiteX3" fmla="*/ 307709 w 5391344"/>
                  <a:gd name="connsiteY3" fmla="*/ 3657604 h 5890441"/>
                  <a:gd name="connsiteX4" fmla="*/ 499095 w 5391344"/>
                  <a:gd name="connsiteY4" fmla="*/ 3870255 h 5890441"/>
                  <a:gd name="connsiteX5" fmla="*/ 382137 w 5391344"/>
                  <a:gd name="connsiteY5" fmla="*/ 4061641 h 5890441"/>
                  <a:gd name="connsiteX6" fmla="*/ 573523 w 5391344"/>
                  <a:gd name="connsiteY6" fmla="*/ 4316823 h 5890441"/>
                  <a:gd name="connsiteX7" fmla="*/ 509728 w 5391344"/>
                  <a:gd name="connsiteY7" fmla="*/ 4976041 h 5890441"/>
                  <a:gd name="connsiteX8" fmla="*/ 1764370 w 5391344"/>
                  <a:gd name="connsiteY8" fmla="*/ 5199325 h 5890441"/>
                  <a:gd name="connsiteX9" fmla="*/ 1955756 w 5391344"/>
                  <a:gd name="connsiteY9" fmla="*/ 5890441 h 5890441"/>
                  <a:gd name="connsiteX10" fmla="*/ 4794649 w 5391344"/>
                  <a:gd name="connsiteY10" fmla="*/ 5858544 h 5890441"/>
                  <a:gd name="connsiteX11" fmla="*/ 4900975 w 5391344"/>
                  <a:gd name="connsiteY11" fmla="*/ 3519381 h 5890441"/>
                  <a:gd name="connsiteX12" fmla="*/ 3040277 w 5391344"/>
                  <a:gd name="connsiteY12" fmla="*/ 4 h 5890441"/>
                  <a:gd name="connsiteX0" fmla="*/ 3030279 w 5381346"/>
                  <a:gd name="connsiteY0" fmla="*/ 92120 h 5982557"/>
                  <a:gd name="connsiteX1" fmla="*/ 914399 w 5381346"/>
                  <a:gd name="connsiteY1" fmla="*/ 1187274 h 5982557"/>
                  <a:gd name="connsiteX2" fmla="*/ 0 w 5381346"/>
                  <a:gd name="connsiteY2" fmla="*/ 3143664 h 5982557"/>
                  <a:gd name="connsiteX3" fmla="*/ 510363 w 5381346"/>
                  <a:gd name="connsiteY3" fmla="*/ 3420111 h 5982557"/>
                  <a:gd name="connsiteX4" fmla="*/ 297711 w 5381346"/>
                  <a:gd name="connsiteY4" fmla="*/ 3749720 h 5982557"/>
                  <a:gd name="connsiteX5" fmla="*/ 489097 w 5381346"/>
                  <a:gd name="connsiteY5" fmla="*/ 3962371 h 5982557"/>
                  <a:gd name="connsiteX6" fmla="*/ 372139 w 5381346"/>
                  <a:gd name="connsiteY6" fmla="*/ 4153757 h 5982557"/>
                  <a:gd name="connsiteX7" fmla="*/ 563525 w 5381346"/>
                  <a:gd name="connsiteY7" fmla="*/ 4408939 h 5982557"/>
                  <a:gd name="connsiteX8" fmla="*/ 499730 w 5381346"/>
                  <a:gd name="connsiteY8" fmla="*/ 5068157 h 5982557"/>
                  <a:gd name="connsiteX9" fmla="*/ 1754372 w 5381346"/>
                  <a:gd name="connsiteY9" fmla="*/ 5291441 h 5982557"/>
                  <a:gd name="connsiteX10" fmla="*/ 1945758 w 5381346"/>
                  <a:gd name="connsiteY10" fmla="*/ 5982557 h 5982557"/>
                  <a:gd name="connsiteX11" fmla="*/ 4784651 w 5381346"/>
                  <a:gd name="connsiteY11" fmla="*/ 5950660 h 5982557"/>
                  <a:gd name="connsiteX12" fmla="*/ 4890977 w 5381346"/>
                  <a:gd name="connsiteY12" fmla="*/ 3611497 h 5982557"/>
                  <a:gd name="connsiteX13" fmla="*/ 3030279 w 5381346"/>
                  <a:gd name="connsiteY13" fmla="*/ 92120 h 5982557"/>
                  <a:gd name="connsiteX0" fmla="*/ 3030279 w 5381346"/>
                  <a:gd name="connsiteY0" fmla="*/ 94250 h 5984687"/>
                  <a:gd name="connsiteX1" fmla="*/ 914399 w 5381346"/>
                  <a:gd name="connsiteY1" fmla="*/ 1189404 h 5984687"/>
                  <a:gd name="connsiteX2" fmla="*/ 0 w 5381346"/>
                  <a:gd name="connsiteY2" fmla="*/ 3145794 h 5984687"/>
                  <a:gd name="connsiteX3" fmla="*/ 510363 w 5381346"/>
                  <a:gd name="connsiteY3" fmla="*/ 3422241 h 5984687"/>
                  <a:gd name="connsiteX4" fmla="*/ 297711 w 5381346"/>
                  <a:gd name="connsiteY4" fmla="*/ 3751850 h 5984687"/>
                  <a:gd name="connsiteX5" fmla="*/ 489097 w 5381346"/>
                  <a:gd name="connsiteY5" fmla="*/ 3964501 h 5984687"/>
                  <a:gd name="connsiteX6" fmla="*/ 372139 w 5381346"/>
                  <a:gd name="connsiteY6" fmla="*/ 4155887 h 5984687"/>
                  <a:gd name="connsiteX7" fmla="*/ 563525 w 5381346"/>
                  <a:gd name="connsiteY7" fmla="*/ 4411069 h 5984687"/>
                  <a:gd name="connsiteX8" fmla="*/ 499730 w 5381346"/>
                  <a:gd name="connsiteY8" fmla="*/ 5070287 h 5984687"/>
                  <a:gd name="connsiteX9" fmla="*/ 1754372 w 5381346"/>
                  <a:gd name="connsiteY9" fmla="*/ 5293571 h 5984687"/>
                  <a:gd name="connsiteX10" fmla="*/ 1945758 w 5381346"/>
                  <a:gd name="connsiteY10" fmla="*/ 5984687 h 5984687"/>
                  <a:gd name="connsiteX11" fmla="*/ 4784651 w 5381346"/>
                  <a:gd name="connsiteY11" fmla="*/ 5952790 h 5984687"/>
                  <a:gd name="connsiteX12" fmla="*/ 4890977 w 5381346"/>
                  <a:gd name="connsiteY12" fmla="*/ 3613627 h 5984687"/>
                  <a:gd name="connsiteX13" fmla="*/ 3030279 w 5381346"/>
                  <a:gd name="connsiteY13" fmla="*/ 94250 h 5984687"/>
                  <a:gd name="connsiteX0" fmla="*/ 3030279 w 5381346"/>
                  <a:gd name="connsiteY0" fmla="*/ 0 h 5890437"/>
                  <a:gd name="connsiteX1" fmla="*/ 914399 w 5381346"/>
                  <a:gd name="connsiteY1" fmla="*/ 1095154 h 5890437"/>
                  <a:gd name="connsiteX2" fmla="*/ 0 w 5381346"/>
                  <a:gd name="connsiteY2" fmla="*/ 3051544 h 5890437"/>
                  <a:gd name="connsiteX3" fmla="*/ 510363 w 5381346"/>
                  <a:gd name="connsiteY3" fmla="*/ 3327991 h 5890437"/>
                  <a:gd name="connsiteX4" fmla="*/ 297711 w 5381346"/>
                  <a:gd name="connsiteY4" fmla="*/ 3657600 h 5890437"/>
                  <a:gd name="connsiteX5" fmla="*/ 489097 w 5381346"/>
                  <a:gd name="connsiteY5" fmla="*/ 3870251 h 5890437"/>
                  <a:gd name="connsiteX6" fmla="*/ 372139 w 5381346"/>
                  <a:gd name="connsiteY6" fmla="*/ 4061637 h 5890437"/>
                  <a:gd name="connsiteX7" fmla="*/ 563525 w 5381346"/>
                  <a:gd name="connsiteY7" fmla="*/ 4316819 h 5890437"/>
                  <a:gd name="connsiteX8" fmla="*/ 499730 w 5381346"/>
                  <a:gd name="connsiteY8" fmla="*/ 4976037 h 5890437"/>
                  <a:gd name="connsiteX9" fmla="*/ 1754372 w 5381346"/>
                  <a:gd name="connsiteY9" fmla="*/ 5199321 h 5890437"/>
                  <a:gd name="connsiteX10" fmla="*/ 1945758 w 5381346"/>
                  <a:gd name="connsiteY10" fmla="*/ 5890437 h 5890437"/>
                  <a:gd name="connsiteX11" fmla="*/ 4784651 w 5381346"/>
                  <a:gd name="connsiteY11" fmla="*/ 5858540 h 5890437"/>
                  <a:gd name="connsiteX12" fmla="*/ 4890977 w 5381346"/>
                  <a:gd name="connsiteY12" fmla="*/ 3519377 h 5890437"/>
                  <a:gd name="connsiteX13" fmla="*/ 3030279 w 5381346"/>
                  <a:gd name="connsiteY13" fmla="*/ 0 h 5890437"/>
                  <a:gd name="connsiteX0" fmla="*/ 3030279 w 5381346"/>
                  <a:gd name="connsiteY0" fmla="*/ 0 h 5890437"/>
                  <a:gd name="connsiteX1" fmla="*/ 914399 w 5381346"/>
                  <a:gd name="connsiteY1" fmla="*/ 1095154 h 5890437"/>
                  <a:gd name="connsiteX2" fmla="*/ 0 w 5381346"/>
                  <a:gd name="connsiteY2" fmla="*/ 3051544 h 5890437"/>
                  <a:gd name="connsiteX3" fmla="*/ 510363 w 5381346"/>
                  <a:gd name="connsiteY3" fmla="*/ 3327991 h 5890437"/>
                  <a:gd name="connsiteX4" fmla="*/ 297711 w 5381346"/>
                  <a:gd name="connsiteY4" fmla="*/ 3657600 h 5890437"/>
                  <a:gd name="connsiteX5" fmla="*/ 489097 w 5381346"/>
                  <a:gd name="connsiteY5" fmla="*/ 3870251 h 5890437"/>
                  <a:gd name="connsiteX6" fmla="*/ 372139 w 5381346"/>
                  <a:gd name="connsiteY6" fmla="*/ 4061637 h 5890437"/>
                  <a:gd name="connsiteX7" fmla="*/ 563525 w 5381346"/>
                  <a:gd name="connsiteY7" fmla="*/ 4316819 h 5890437"/>
                  <a:gd name="connsiteX8" fmla="*/ 499730 w 5381346"/>
                  <a:gd name="connsiteY8" fmla="*/ 4976037 h 5890437"/>
                  <a:gd name="connsiteX9" fmla="*/ 1754372 w 5381346"/>
                  <a:gd name="connsiteY9" fmla="*/ 5199321 h 5890437"/>
                  <a:gd name="connsiteX10" fmla="*/ 1945758 w 5381346"/>
                  <a:gd name="connsiteY10" fmla="*/ 5890437 h 5890437"/>
                  <a:gd name="connsiteX11" fmla="*/ 4784651 w 5381346"/>
                  <a:gd name="connsiteY11" fmla="*/ 5858540 h 5890437"/>
                  <a:gd name="connsiteX12" fmla="*/ 4890977 w 5381346"/>
                  <a:gd name="connsiteY12" fmla="*/ 3519377 h 5890437"/>
                  <a:gd name="connsiteX13" fmla="*/ 3030279 w 5381346"/>
                  <a:gd name="connsiteY13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90128 w 5381793"/>
                  <a:gd name="connsiteY1" fmla="*/ 1098883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90128 w 5381793"/>
                  <a:gd name="connsiteY1" fmla="*/ 1098883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64 w 5381831"/>
                  <a:gd name="connsiteY0" fmla="*/ 0 h 5890437"/>
                  <a:gd name="connsiteX1" fmla="*/ 890166 w 5381831"/>
                  <a:gd name="connsiteY1" fmla="*/ 1098883 h 5890437"/>
                  <a:gd name="connsiteX2" fmla="*/ 607506 w 5381831"/>
                  <a:gd name="connsiteY2" fmla="*/ 2172770 h 5890437"/>
                  <a:gd name="connsiteX3" fmla="*/ 485 w 5381831"/>
                  <a:gd name="connsiteY3" fmla="*/ 3051544 h 5890437"/>
                  <a:gd name="connsiteX4" fmla="*/ 510848 w 5381831"/>
                  <a:gd name="connsiteY4" fmla="*/ 3327991 h 5890437"/>
                  <a:gd name="connsiteX5" fmla="*/ 298196 w 5381831"/>
                  <a:gd name="connsiteY5" fmla="*/ 3657600 h 5890437"/>
                  <a:gd name="connsiteX6" fmla="*/ 489582 w 5381831"/>
                  <a:gd name="connsiteY6" fmla="*/ 3870251 h 5890437"/>
                  <a:gd name="connsiteX7" fmla="*/ 372624 w 5381831"/>
                  <a:gd name="connsiteY7" fmla="*/ 4061637 h 5890437"/>
                  <a:gd name="connsiteX8" fmla="*/ 564010 w 5381831"/>
                  <a:gd name="connsiteY8" fmla="*/ 4316819 h 5890437"/>
                  <a:gd name="connsiteX9" fmla="*/ 500215 w 5381831"/>
                  <a:gd name="connsiteY9" fmla="*/ 4976037 h 5890437"/>
                  <a:gd name="connsiteX10" fmla="*/ 1754857 w 5381831"/>
                  <a:gd name="connsiteY10" fmla="*/ 5199321 h 5890437"/>
                  <a:gd name="connsiteX11" fmla="*/ 1946243 w 5381831"/>
                  <a:gd name="connsiteY11" fmla="*/ 5890437 h 5890437"/>
                  <a:gd name="connsiteX12" fmla="*/ 4785136 w 5381831"/>
                  <a:gd name="connsiteY12" fmla="*/ 5858540 h 5890437"/>
                  <a:gd name="connsiteX13" fmla="*/ 4891462 w 5381831"/>
                  <a:gd name="connsiteY13" fmla="*/ 3519377 h 5890437"/>
                  <a:gd name="connsiteX14" fmla="*/ 3030764 w 5381831"/>
                  <a:gd name="connsiteY14" fmla="*/ 0 h 5890437"/>
                  <a:gd name="connsiteX0" fmla="*/ 3030764 w 5381831"/>
                  <a:gd name="connsiteY0" fmla="*/ 0 h 5890437"/>
                  <a:gd name="connsiteX1" fmla="*/ 890166 w 5381831"/>
                  <a:gd name="connsiteY1" fmla="*/ 1098883 h 5890437"/>
                  <a:gd name="connsiteX2" fmla="*/ 607506 w 5381831"/>
                  <a:gd name="connsiteY2" fmla="*/ 2172770 h 5890437"/>
                  <a:gd name="connsiteX3" fmla="*/ 485 w 5381831"/>
                  <a:gd name="connsiteY3" fmla="*/ 3051544 h 5890437"/>
                  <a:gd name="connsiteX4" fmla="*/ 510848 w 5381831"/>
                  <a:gd name="connsiteY4" fmla="*/ 3327991 h 5890437"/>
                  <a:gd name="connsiteX5" fmla="*/ 298196 w 5381831"/>
                  <a:gd name="connsiteY5" fmla="*/ 3657600 h 5890437"/>
                  <a:gd name="connsiteX6" fmla="*/ 489582 w 5381831"/>
                  <a:gd name="connsiteY6" fmla="*/ 3870251 h 5890437"/>
                  <a:gd name="connsiteX7" fmla="*/ 372624 w 5381831"/>
                  <a:gd name="connsiteY7" fmla="*/ 4061637 h 5890437"/>
                  <a:gd name="connsiteX8" fmla="*/ 564010 w 5381831"/>
                  <a:gd name="connsiteY8" fmla="*/ 4316819 h 5890437"/>
                  <a:gd name="connsiteX9" fmla="*/ 500215 w 5381831"/>
                  <a:gd name="connsiteY9" fmla="*/ 4976037 h 5890437"/>
                  <a:gd name="connsiteX10" fmla="*/ 1754857 w 5381831"/>
                  <a:gd name="connsiteY10" fmla="*/ 5199321 h 5890437"/>
                  <a:gd name="connsiteX11" fmla="*/ 1946243 w 5381831"/>
                  <a:gd name="connsiteY11" fmla="*/ 5890437 h 5890437"/>
                  <a:gd name="connsiteX12" fmla="*/ 4785136 w 5381831"/>
                  <a:gd name="connsiteY12" fmla="*/ 5858540 h 5890437"/>
                  <a:gd name="connsiteX13" fmla="*/ 4891462 w 5381831"/>
                  <a:gd name="connsiteY13" fmla="*/ 3519377 h 5890437"/>
                  <a:gd name="connsiteX14" fmla="*/ 3030764 w 5381831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765 w 5381832"/>
                  <a:gd name="connsiteY0" fmla="*/ 0 h 5890437"/>
                  <a:gd name="connsiteX1" fmla="*/ 890167 w 5381832"/>
                  <a:gd name="connsiteY1" fmla="*/ 1098883 h 5890437"/>
                  <a:gd name="connsiteX2" fmla="*/ 672821 w 5381832"/>
                  <a:gd name="connsiteY2" fmla="*/ 2220272 h 5890437"/>
                  <a:gd name="connsiteX3" fmla="*/ 486 w 5381832"/>
                  <a:gd name="connsiteY3" fmla="*/ 3051544 h 5890437"/>
                  <a:gd name="connsiteX4" fmla="*/ 510849 w 5381832"/>
                  <a:gd name="connsiteY4" fmla="*/ 3327991 h 5890437"/>
                  <a:gd name="connsiteX5" fmla="*/ 339761 w 5381832"/>
                  <a:gd name="connsiteY5" fmla="*/ 3734790 h 5890437"/>
                  <a:gd name="connsiteX6" fmla="*/ 531147 w 5381832"/>
                  <a:gd name="connsiteY6" fmla="*/ 3870251 h 5890437"/>
                  <a:gd name="connsiteX7" fmla="*/ 372625 w 5381832"/>
                  <a:gd name="connsiteY7" fmla="*/ 4061637 h 5890437"/>
                  <a:gd name="connsiteX8" fmla="*/ 564011 w 5381832"/>
                  <a:gd name="connsiteY8" fmla="*/ 4316819 h 5890437"/>
                  <a:gd name="connsiteX9" fmla="*/ 500216 w 5381832"/>
                  <a:gd name="connsiteY9" fmla="*/ 4976037 h 5890437"/>
                  <a:gd name="connsiteX10" fmla="*/ 1754858 w 5381832"/>
                  <a:gd name="connsiteY10" fmla="*/ 5039004 h 5890437"/>
                  <a:gd name="connsiteX11" fmla="*/ 1946244 w 5381832"/>
                  <a:gd name="connsiteY11" fmla="*/ 5890437 h 5890437"/>
                  <a:gd name="connsiteX12" fmla="*/ 4785137 w 5381832"/>
                  <a:gd name="connsiteY12" fmla="*/ 5858540 h 5890437"/>
                  <a:gd name="connsiteX13" fmla="*/ 4891463 w 5381832"/>
                  <a:gd name="connsiteY13" fmla="*/ 3519377 h 5890437"/>
                  <a:gd name="connsiteX14" fmla="*/ 3030765 w 5381832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72451 w 5381929"/>
                  <a:gd name="connsiteY1" fmla="*/ 1057320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72451 w 5381929"/>
                  <a:gd name="connsiteY1" fmla="*/ 1057320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81633 w 5381929"/>
                  <a:gd name="connsiteY1" fmla="*/ 920842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81633 w 5381929"/>
                  <a:gd name="connsiteY1" fmla="*/ 920842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1751 h 5892188"/>
                  <a:gd name="connsiteX1" fmla="*/ 927042 w 5381929"/>
                  <a:gd name="connsiteY1" fmla="*/ 868002 h 5892188"/>
                  <a:gd name="connsiteX2" fmla="*/ 672918 w 5381929"/>
                  <a:gd name="connsiteY2" fmla="*/ 2222023 h 5892188"/>
                  <a:gd name="connsiteX3" fmla="*/ 583 w 5381929"/>
                  <a:gd name="connsiteY3" fmla="*/ 3053295 h 5892188"/>
                  <a:gd name="connsiteX4" fmla="*/ 510946 w 5381929"/>
                  <a:gd name="connsiteY4" fmla="*/ 3329742 h 5892188"/>
                  <a:gd name="connsiteX5" fmla="*/ 339858 w 5381929"/>
                  <a:gd name="connsiteY5" fmla="*/ 3736541 h 5892188"/>
                  <a:gd name="connsiteX6" fmla="*/ 531244 w 5381929"/>
                  <a:gd name="connsiteY6" fmla="*/ 3872002 h 5892188"/>
                  <a:gd name="connsiteX7" fmla="*/ 372722 w 5381929"/>
                  <a:gd name="connsiteY7" fmla="*/ 4063388 h 5892188"/>
                  <a:gd name="connsiteX8" fmla="*/ 564108 w 5381929"/>
                  <a:gd name="connsiteY8" fmla="*/ 4318570 h 5892188"/>
                  <a:gd name="connsiteX9" fmla="*/ 500313 w 5381929"/>
                  <a:gd name="connsiteY9" fmla="*/ 4977788 h 5892188"/>
                  <a:gd name="connsiteX10" fmla="*/ 1754955 w 5381929"/>
                  <a:gd name="connsiteY10" fmla="*/ 5040755 h 5892188"/>
                  <a:gd name="connsiteX11" fmla="*/ 1946341 w 5381929"/>
                  <a:gd name="connsiteY11" fmla="*/ 5892188 h 5892188"/>
                  <a:gd name="connsiteX12" fmla="*/ 4785234 w 5381929"/>
                  <a:gd name="connsiteY12" fmla="*/ 5860291 h 5892188"/>
                  <a:gd name="connsiteX13" fmla="*/ 4891560 w 5381929"/>
                  <a:gd name="connsiteY13" fmla="*/ 3521128 h 5892188"/>
                  <a:gd name="connsiteX14" fmla="*/ 3030862 w 5381929"/>
                  <a:gd name="connsiteY14" fmla="*/ 1751 h 5892188"/>
                  <a:gd name="connsiteX0" fmla="*/ 3031042 w 5382109"/>
                  <a:gd name="connsiteY0" fmla="*/ 1751 h 5892188"/>
                  <a:gd name="connsiteX1" fmla="*/ 927222 w 5382109"/>
                  <a:gd name="connsiteY1" fmla="*/ 868002 h 5892188"/>
                  <a:gd name="connsiteX2" fmla="*/ 577563 w 5382109"/>
                  <a:gd name="connsiteY2" fmla="*/ 2303910 h 5892188"/>
                  <a:gd name="connsiteX3" fmla="*/ 763 w 5382109"/>
                  <a:gd name="connsiteY3" fmla="*/ 3053295 h 5892188"/>
                  <a:gd name="connsiteX4" fmla="*/ 511126 w 5382109"/>
                  <a:gd name="connsiteY4" fmla="*/ 3329742 h 5892188"/>
                  <a:gd name="connsiteX5" fmla="*/ 340038 w 5382109"/>
                  <a:gd name="connsiteY5" fmla="*/ 3736541 h 5892188"/>
                  <a:gd name="connsiteX6" fmla="*/ 531424 w 5382109"/>
                  <a:gd name="connsiteY6" fmla="*/ 3872002 h 5892188"/>
                  <a:gd name="connsiteX7" fmla="*/ 372902 w 5382109"/>
                  <a:gd name="connsiteY7" fmla="*/ 4063388 h 5892188"/>
                  <a:gd name="connsiteX8" fmla="*/ 564288 w 5382109"/>
                  <a:gd name="connsiteY8" fmla="*/ 4318570 h 5892188"/>
                  <a:gd name="connsiteX9" fmla="*/ 500493 w 5382109"/>
                  <a:gd name="connsiteY9" fmla="*/ 4977788 h 5892188"/>
                  <a:gd name="connsiteX10" fmla="*/ 1755135 w 5382109"/>
                  <a:gd name="connsiteY10" fmla="*/ 5040755 h 5892188"/>
                  <a:gd name="connsiteX11" fmla="*/ 1946521 w 5382109"/>
                  <a:gd name="connsiteY11" fmla="*/ 5892188 h 5892188"/>
                  <a:gd name="connsiteX12" fmla="*/ 4785414 w 5382109"/>
                  <a:gd name="connsiteY12" fmla="*/ 5860291 h 5892188"/>
                  <a:gd name="connsiteX13" fmla="*/ 4891740 w 5382109"/>
                  <a:gd name="connsiteY13" fmla="*/ 3521128 h 5892188"/>
                  <a:gd name="connsiteX14" fmla="*/ 3031042 w 5382109"/>
                  <a:gd name="connsiteY14" fmla="*/ 1751 h 5892188"/>
                  <a:gd name="connsiteX0" fmla="*/ 3031042 w 5382109"/>
                  <a:gd name="connsiteY0" fmla="*/ 2101 h 5892538"/>
                  <a:gd name="connsiteX1" fmla="*/ 913575 w 5382109"/>
                  <a:gd name="connsiteY1" fmla="*/ 827408 h 5892538"/>
                  <a:gd name="connsiteX2" fmla="*/ 577563 w 5382109"/>
                  <a:gd name="connsiteY2" fmla="*/ 2304260 h 5892538"/>
                  <a:gd name="connsiteX3" fmla="*/ 763 w 5382109"/>
                  <a:gd name="connsiteY3" fmla="*/ 3053645 h 5892538"/>
                  <a:gd name="connsiteX4" fmla="*/ 511126 w 5382109"/>
                  <a:gd name="connsiteY4" fmla="*/ 3330092 h 5892538"/>
                  <a:gd name="connsiteX5" fmla="*/ 340038 w 5382109"/>
                  <a:gd name="connsiteY5" fmla="*/ 3736891 h 5892538"/>
                  <a:gd name="connsiteX6" fmla="*/ 531424 w 5382109"/>
                  <a:gd name="connsiteY6" fmla="*/ 3872352 h 5892538"/>
                  <a:gd name="connsiteX7" fmla="*/ 372902 w 5382109"/>
                  <a:gd name="connsiteY7" fmla="*/ 4063738 h 5892538"/>
                  <a:gd name="connsiteX8" fmla="*/ 564288 w 5382109"/>
                  <a:gd name="connsiteY8" fmla="*/ 4318920 h 5892538"/>
                  <a:gd name="connsiteX9" fmla="*/ 500493 w 5382109"/>
                  <a:gd name="connsiteY9" fmla="*/ 4978138 h 5892538"/>
                  <a:gd name="connsiteX10" fmla="*/ 1755135 w 5382109"/>
                  <a:gd name="connsiteY10" fmla="*/ 5041105 h 5892538"/>
                  <a:gd name="connsiteX11" fmla="*/ 1946521 w 5382109"/>
                  <a:gd name="connsiteY11" fmla="*/ 5892538 h 5892538"/>
                  <a:gd name="connsiteX12" fmla="*/ 4785414 w 5382109"/>
                  <a:gd name="connsiteY12" fmla="*/ 5860641 h 5892538"/>
                  <a:gd name="connsiteX13" fmla="*/ 4891740 w 5382109"/>
                  <a:gd name="connsiteY13" fmla="*/ 3521478 h 5892538"/>
                  <a:gd name="connsiteX14" fmla="*/ 3031042 w 5382109"/>
                  <a:gd name="connsiteY14" fmla="*/ 2101 h 5892538"/>
                  <a:gd name="connsiteX0" fmla="*/ 3031042 w 5382109"/>
                  <a:gd name="connsiteY0" fmla="*/ 941 h 5891378"/>
                  <a:gd name="connsiteX1" fmla="*/ 886280 w 5382109"/>
                  <a:gd name="connsiteY1" fmla="*/ 1071908 h 5891378"/>
                  <a:gd name="connsiteX2" fmla="*/ 577563 w 5382109"/>
                  <a:gd name="connsiteY2" fmla="*/ 2303100 h 5891378"/>
                  <a:gd name="connsiteX3" fmla="*/ 763 w 5382109"/>
                  <a:gd name="connsiteY3" fmla="*/ 3052485 h 5891378"/>
                  <a:gd name="connsiteX4" fmla="*/ 511126 w 5382109"/>
                  <a:gd name="connsiteY4" fmla="*/ 3328932 h 5891378"/>
                  <a:gd name="connsiteX5" fmla="*/ 340038 w 5382109"/>
                  <a:gd name="connsiteY5" fmla="*/ 3735731 h 5891378"/>
                  <a:gd name="connsiteX6" fmla="*/ 531424 w 5382109"/>
                  <a:gd name="connsiteY6" fmla="*/ 3871192 h 5891378"/>
                  <a:gd name="connsiteX7" fmla="*/ 372902 w 5382109"/>
                  <a:gd name="connsiteY7" fmla="*/ 4062578 h 5891378"/>
                  <a:gd name="connsiteX8" fmla="*/ 564288 w 5382109"/>
                  <a:gd name="connsiteY8" fmla="*/ 4317760 h 5891378"/>
                  <a:gd name="connsiteX9" fmla="*/ 500493 w 5382109"/>
                  <a:gd name="connsiteY9" fmla="*/ 4976978 h 5891378"/>
                  <a:gd name="connsiteX10" fmla="*/ 1755135 w 5382109"/>
                  <a:gd name="connsiteY10" fmla="*/ 5039945 h 5891378"/>
                  <a:gd name="connsiteX11" fmla="*/ 1946521 w 5382109"/>
                  <a:gd name="connsiteY11" fmla="*/ 5891378 h 5891378"/>
                  <a:gd name="connsiteX12" fmla="*/ 4785414 w 5382109"/>
                  <a:gd name="connsiteY12" fmla="*/ 5859481 h 5891378"/>
                  <a:gd name="connsiteX13" fmla="*/ 4891740 w 5382109"/>
                  <a:gd name="connsiteY13" fmla="*/ 3520318 h 5891378"/>
                  <a:gd name="connsiteX14" fmla="*/ 3031042 w 5382109"/>
                  <a:gd name="connsiteY14" fmla="*/ 941 h 5891378"/>
                  <a:gd name="connsiteX0" fmla="*/ 3031042 w 5382109"/>
                  <a:gd name="connsiteY0" fmla="*/ 753 h 5891190"/>
                  <a:gd name="connsiteX1" fmla="*/ 886280 w 5382109"/>
                  <a:gd name="connsiteY1" fmla="*/ 1071720 h 5891190"/>
                  <a:gd name="connsiteX2" fmla="*/ 577563 w 5382109"/>
                  <a:gd name="connsiteY2" fmla="*/ 2302912 h 5891190"/>
                  <a:gd name="connsiteX3" fmla="*/ 763 w 5382109"/>
                  <a:gd name="connsiteY3" fmla="*/ 3052297 h 5891190"/>
                  <a:gd name="connsiteX4" fmla="*/ 511126 w 5382109"/>
                  <a:gd name="connsiteY4" fmla="*/ 3328744 h 5891190"/>
                  <a:gd name="connsiteX5" fmla="*/ 340038 w 5382109"/>
                  <a:gd name="connsiteY5" fmla="*/ 3735543 h 5891190"/>
                  <a:gd name="connsiteX6" fmla="*/ 531424 w 5382109"/>
                  <a:gd name="connsiteY6" fmla="*/ 3871004 h 5891190"/>
                  <a:gd name="connsiteX7" fmla="*/ 372902 w 5382109"/>
                  <a:gd name="connsiteY7" fmla="*/ 4062390 h 5891190"/>
                  <a:gd name="connsiteX8" fmla="*/ 564288 w 5382109"/>
                  <a:gd name="connsiteY8" fmla="*/ 4317572 h 5891190"/>
                  <a:gd name="connsiteX9" fmla="*/ 500493 w 5382109"/>
                  <a:gd name="connsiteY9" fmla="*/ 4976790 h 5891190"/>
                  <a:gd name="connsiteX10" fmla="*/ 1755135 w 5382109"/>
                  <a:gd name="connsiteY10" fmla="*/ 5039757 h 5891190"/>
                  <a:gd name="connsiteX11" fmla="*/ 1946521 w 5382109"/>
                  <a:gd name="connsiteY11" fmla="*/ 5891190 h 5891190"/>
                  <a:gd name="connsiteX12" fmla="*/ 4785414 w 5382109"/>
                  <a:gd name="connsiteY12" fmla="*/ 5859293 h 5891190"/>
                  <a:gd name="connsiteX13" fmla="*/ 4891740 w 5382109"/>
                  <a:gd name="connsiteY13" fmla="*/ 3520130 h 5891190"/>
                  <a:gd name="connsiteX14" fmla="*/ 3031042 w 5382109"/>
                  <a:gd name="connsiteY14" fmla="*/ 753 h 5891190"/>
                  <a:gd name="connsiteX0" fmla="*/ 3031042 w 5382109"/>
                  <a:gd name="connsiteY0" fmla="*/ 753 h 5891190"/>
                  <a:gd name="connsiteX1" fmla="*/ 886280 w 5382109"/>
                  <a:gd name="connsiteY1" fmla="*/ 1071720 h 5891190"/>
                  <a:gd name="connsiteX2" fmla="*/ 577563 w 5382109"/>
                  <a:gd name="connsiteY2" fmla="*/ 2302912 h 5891190"/>
                  <a:gd name="connsiteX3" fmla="*/ 763 w 5382109"/>
                  <a:gd name="connsiteY3" fmla="*/ 3052297 h 5891190"/>
                  <a:gd name="connsiteX4" fmla="*/ 511126 w 5382109"/>
                  <a:gd name="connsiteY4" fmla="*/ 3328744 h 5891190"/>
                  <a:gd name="connsiteX5" fmla="*/ 340038 w 5382109"/>
                  <a:gd name="connsiteY5" fmla="*/ 3735543 h 5891190"/>
                  <a:gd name="connsiteX6" fmla="*/ 531424 w 5382109"/>
                  <a:gd name="connsiteY6" fmla="*/ 3871004 h 5891190"/>
                  <a:gd name="connsiteX7" fmla="*/ 372902 w 5382109"/>
                  <a:gd name="connsiteY7" fmla="*/ 4062390 h 5891190"/>
                  <a:gd name="connsiteX8" fmla="*/ 564288 w 5382109"/>
                  <a:gd name="connsiteY8" fmla="*/ 4317572 h 5891190"/>
                  <a:gd name="connsiteX9" fmla="*/ 500493 w 5382109"/>
                  <a:gd name="connsiteY9" fmla="*/ 4976790 h 5891190"/>
                  <a:gd name="connsiteX10" fmla="*/ 1755135 w 5382109"/>
                  <a:gd name="connsiteY10" fmla="*/ 5039757 h 5891190"/>
                  <a:gd name="connsiteX11" fmla="*/ 1946521 w 5382109"/>
                  <a:gd name="connsiteY11" fmla="*/ 5891190 h 5891190"/>
                  <a:gd name="connsiteX12" fmla="*/ 4785414 w 5382109"/>
                  <a:gd name="connsiteY12" fmla="*/ 5859293 h 5891190"/>
                  <a:gd name="connsiteX13" fmla="*/ 4891740 w 5382109"/>
                  <a:gd name="connsiteY13" fmla="*/ 3520130 h 5891190"/>
                  <a:gd name="connsiteX14" fmla="*/ 3031042 w 5382109"/>
                  <a:gd name="connsiteY14" fmla="*/ 753 h 5891190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627 h 5891064"/>
                  <a:gd name="connsiteX1" fmla="*/ 777098 w 5382109"/>
                  <a:gd name="connsiteY1" fmla="*/ 1180776 h 5891064"/>
                  <a:gd name="connsiteX2" fmla="*/ 577563 w 5382109"/>
                  <a:gd name="connsiteY2" fmla="*/ 2302786 h 5891064"/>
                  <a:gd name="connsiteX3" fmla="*/ 763 w 5382109"/>
                  <a:gd name="connsiteY3" fmla="*/ 3052171 h 5891064"/>
                  <a:gd name="connsiteX4" fmla="*/ 511126 w 5382109"/>
                  <a:gd name="connsiteY4" fmla="*/ 3328618 h 5891064"/>
                  <a:gd name="connsiteX5" fmla="*/ 340038 w 5382109"/>
                  <a:gd name="connsiteY5" fmla="*/ 3735417 h 5891064"/>
                  <a:gd name="connsiteX6" fmla="*/ 531424 w 5382109"/>
                  <a:gd name="connsiteY6" fmla="*/ 3870878 h 5891064"/>
                  <a:gd name="connsiteX7" fmla="*/ 372902 w 5382109"/>
                  <a:gd name="connsiteY7" fmla="*/ 4062264 h 5891064"/>
                  <a:gd name="connsiteX8" fmla="*/ 564288 w 5382109"/>
                  <a:gd name="connsiteY8" fmla="*/ 4317446 h 5891064"/>
                  <a:gd name="connsiteX9" fmla="*/ 500493 w 5382109"/>
                  <a:gd name="connsiteY9" fmla="*/ 4976664 h 5891064"/>
                  <a:gd name="connsiteX10" fmla="*/ 1755135 w 5382109"/>
                  <a:gd name="connsiteY10" fmla="*/ 5039631 h 5891064"/>
                  <a:gd name="connsiteX11" fmla="*/ 1946521 w 5382109"/>
                  <a:gd name="connsiteY11" fmla="*/ 5891064 h 5891064"/>
                  <a:gd name="connsiteX12" fmla="*/ 4785414 w 5382109"/>
                  <a:gd name="connsiteY12" fmla="*/ 5859167 h 5891064"/>
                  <a:gd name="connsiteX13" fmla="*/ 4891740 w 5382109"/>
                  <a:gd name="connsiteY13" fmla="*/ 3520004 h 5891064"/>
                  <a:gd name="connsiteX14" fmla="*/ 3031042 w 5382109"/>
                  <a:gd name="connsiteY14" fmla="*/ 627 h 5891064"/>
                  <a:gd name="connsiteX0" fmla="*/ 3031042 w 5382109"/>
                  <a:gd name="connsiteY0" fmla="*/ 968 h 5891405"/>
                  <a:gd name="connsiteX1" fmla="*/ 777098 w 5382109"/>
                  <a:gd name="connsiteY1" fmla="*/ 1181117 h 5891405"/>
                  <a:gd name="connsiteX2" fmla="*/ 577563 w 5382109"/>
                  <a:gd name="connsiteY2" fmla="*/ 2303127 h 5891405"/>
                  <a:gd name="connsiteX3" fmla="*/ 763 w 5382109"/>
                  <a:gd name="connsiteY3" fmla="*/ 3052512 h 5891405"/>
                  <a:gd name="connsiteX4" fmla="*/ 511126 w 5382109"/>
                  <a:gd name="connsiteY4" fmla="*/ 3328959 h 5891405"/>
                  <a:gd name="connsiteX5" fmla="*/ 340038 w 5382109"/>
                  <a:gd name="connsiteY5" fmla="*/ 3735758 h 5891405"/>
                  <a:gd name="connsiteX6" fmla="*/ 531424 w 5382109"/>
                  <a:gd name="connsiteY6" fmla="*/ 3871219 h 5891405"/>
                  <a:gd name="connsiteX7" fmla="*/ 372902 w 5382109"/>
                  <a:gd name="connsiteY7" fmla="*/ 4062605 h 5891405"/>
                  <a:gd name="connsiteX8" fmla="*/ 564288 w 5382109"/>
                  <a:gd name="connsiteY8" fmla="*/ 4317787 h 5891405"/>
                  <a:gd name="connsiteX9" fmla="*/ 500493 w 5382109"/>
                  <a:gd name="connsiteY9" fmla="*/ 4977005 h 5891405"/>
                  <a:gd name="connsiteX10" fmla="*/ 1755135 w 5382109"/>
                  <a:gd name="connsiteY10" fmla="*/ 5039972 h 5891405"/>
                  <a:gd name="connsiteX11" fmla="*/ 1946521 w 5382109"/>
                  <a:gd name="connsiteY11" fmla="*/ 5891405 h 5891405"/>
                  <a:gd name="connsiteX12" fmla="*/ 4785414 w 5382109"/>
                  <a:gd name="connsiteY12" fmla="*/ 5859508 h 5891405"/>
                  <a:gd name="connsiteX13" fmla="*/ 4891740 w 5382109"/>
                  <a:gd name="connsiteY13" fmla="*/ 3520345 h 5891405"/>
                  <a:gd name="connsiteX14" fmla="*/ 3031042 w 5382109"/>
                  <a:gd name="connsiteY14" fmla="*/ 968 h 5891405"/>
                  <a:gd name="connsiteX0" fmla="*/ 3031042 w 5382109"/>
                  <a:gd name="connsiteY0" fmla="*/ 968 h 5891405"/>
                  <a:gd name="connsiteX1" fmla="*/ 777098 w 5382109"/>
                  <a:gd name="connsiteY1" fmla="*/ 1181117 h 5891405"/>
                  <a:gd name="connsiteX2" fmla="*/ 577563 w 5382109"/>
                  <a:gd name="connsiteY2" fmla="*/ 2303127 h 5891405"/>
                  <a:gd name="connsiteX3" fmla="*/ 763 w 5382109"/>
                  <a:gd name="connsiteY3" fmla="*/ 3052512 h 5891405"/>
                  <a:gd name="connsiteX4" fmla="*/ 511126 w 5382109"/>
                  <a:gd name="connsiteY4" fmla="*/ 3328959 h 5891405"/>
                  <a:gd name="connsiteX5" fmla="*/ 340038 w 5382109"/>
                  <a:gd name="connsiteY5" fmla="*/ 3735758 h 5891405"/>
                  <a:gd name="connsiteX6" fmla="*/ 531424 w 5382109"/>
                  <a:gd name="connsiteY6" fmla="*/ 3871219 h 5891405"/>
                  <a:gd name="connsiteX7" fmla="*/ 372902 w 5382109"/>
                  <a:gd name="connsiteY7" fmla="*/ 4062605 h 5891405"/>
                  <a:gd name="connsiteX8" fmla="*/ 564288 w 5382109"/>
                  <a:gd name="connsiteY8" fmla="*/ 4317787 h 5891405"/>
                  <a:gd name="connsiteX9" fmla="*/ 500493 w 5382109"/>
                  <a:gd name="connsiteY9" fmla="*/ 4977005 h 5891405"/>
                  <a:gd name="connsiteX10" fmla="*/ 1755135 w 5382109"/>
                  <a:gd name="connsiteY10" fmla="*/ 5039972 h 5891405"/>
                  <a:gd name="connsiteX11" fmla="*/ 1946521 w 5382109"/>
                  <a:gd name="connsiteY11" fmla="*/ 5891405 h 5891405"/>
                  <a:gd name="connsiteX12" fmla="*/ 4785414 w 5382109"/>
                  <a:gd name="connsiteY12" fmla="*/ 5859508 h 5891405"/>
                  <a:gd name="connsiteX13" fmla="*/ 4891740 w 5382109"/>
                  <a:gd name="connsiteY13" fmla="*/ 3520345 h 5891405"/>
                  <a:gd name="connsiteX14" fmla="*/ 3031042 w 5382109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8119 w 5389186"/>
                  <a:gd name="connsiteY0" fmla="*/ 968 h 5891405"/>
                  <a:gd name="connsiteX1" fmla="*/ 784175 w 5389186"/>
                  <a:gd name="connsiteY1" fmla="*/ 1181117 h 5891405"/>
                  <a:gd name="connsiteX2" fmla="*/ 530049 w 5389186"/>
                  <a:gd name="connsiteY2" fmla="*/ 2303127 h 5891405"/>
                  <a:gd name="connsiteX3" fmla="*/ 7840 w 5389186"/>
                  <a:gd name="connsiteY3" fmla="*/ 3052512 h 5891405"/>
                  <a:gd name="connsiteX4" fmla="*/ 518203 w 5389186"/>
                  <a:gd name="connsiteY4" fmla="*/ 3328959 h 5891405"/>
                  <a:gd name="connsiteX5" fmla="*/ 347115 w 5389186"/>
                  <a:gd name="connsiteY5" fmla="*/ 3735758 h 5891405"/>
                  <a:gd name="connsiteX6" fmla="*/ 538501 w 5389186"/>
                  <a:gd name="connsiteY6" fmla="*/ 3871219 h 5891405"/>
                  <a:gd name="connsiteX7" fmla="*/ 379979 w 5389186"/>
                  <a:gd name="connsiteY7" fmla="*/ 4062605 h 5891405"/>
                  <a:gd name="connsiteX8" fmla="*/ 571365 w 5389186"/>
                  <a:gd name="connsiteY8" fmla="*/ 4317787 h 5891405"/>
                  <a:gd name="connsiteX9" fmla="*/ 507570 w 5389186"/>
                  <a:gd name="connsiteY9" fmla="*/ 4977005 h 5891405"/>
                  <a:gd name="connsiteX10" fmla="*/ 1762212 w 5389186"/>
                  <a:gd name="connsiteY10" fmla="*/ 5039972 h 5891405"/>
                  <a:gd name="connsiteX11" fmla="*/ 1953598 w 5389186"/>
                  <a:gd name="connsiteY11" fmla="*/ 5891405 h 5891405"/>
                  <a:gd name="connsiteX12" fmla="*/ 4792491 w 5389186"/>
                  <a:gd name="connsiteY12" fmla="*/ 5859508 h 5891405"/>
                  <a:gd name="connsiteX13" fmla="*/ 4898817 w 5389186"/>
                  <a:gd name="connsiteY13" fmla="*/ 3520345 h 5891405"/>
                  <a:gd name="connsiteX14" fmla="*/ 3038119 w 5389186"/>
                  <a:gd name="connsiteY14" fmla="*/ 968 h 5891405"/>
                  <a:gd name="connsiteX0" fmla="*/ 3037057 w 5388124"/>
                  <a:gd name="connsiteY0" fmla="*/ 968 h 5891405"/>
                  <a:gd name="connsiteX1" fmla="*/ 783113 w 5388124"/>
                  <a:gd name="connsiteY1" fmla="*/ 1181117 h 5891405"/>
                  <a:gd name="connsiteX2" fmla="*/ 528987 w 5388124"/>
                  <a:gd name="connsiteY2" fmla="*/ 2303127 h 5891405"/>
                  <a:gd name="connsiteX3" fmla="*/ 6778 w 5388124"/>
                  <a:gd name="connsiteY3" fmla="*/ 3052512 h 5891405"/>
                  <a:gd name="connsiteX4" fmla="*/ 517141 w 5388124"/>
                  <a:gd name="connsiteY4" fmla="*/ 3328959 h 5891405"/>
                  <a:gd name="connsiteX5" fmla="*/ 346053 w 5388124"/>
                  <a:gd name="connsiteY5" fmla="*/ 3735758 h 5891405"/>
                  <a:gd name="connsiteX6" fmla="*/ 537439 w 5388124"/>
                  <a:gd name="connsiteY6" fmla="*/ 3871219 h 5891405"/>
                  <a:gd name="connsiteX7" fmla="*/ 378917 w 5388124"/>
                  <a:gd name="connsiteY7" fmla="*/ 4062605 h 5891405"/>
                  <a:gd name="connsiteX8" fmla="*/ 570303 w 5388124"/>
                  <a:gd name="connsiteY8" fmla="*/ 4317787 h 5891405"/>
                  <a:gd name="connsiteX9" fmla="*/ 506508 w 5388124"/>
                  <a:gd name="connsiteY9" fmla="*/ 4977005 h 5891405"/>
                  <a:gd name="connsiteX10" fmla="*/ 1761150 w 5388124"/>
                  <a:gd name="connsiteY10" fmla="*/ 5039972 h 5891405"/>
                  <a:gd name="connsiteX11" fmla="*/ 1952536 w 5388124"/>
                  <a:gd name="connsiteY11" fmla="*/ 5891405 h 5891405"/>
                  <a:gd name="connsiteX12" fmla="*/ 4791429 w 5388124"/>
                  <a:gd name="connsiteY12" fmla="*/ 5859508 h 5891405"/>
                  <a:gd name="connsiteX13" fmla="*/ 4897755 w 5388124"/>
                  <a:gd name="connsiteY13" fmla="*/ 3520345 h 5891405"/>
                  <a:gd name="connsiteX14" fmla="*/ 3037057 w 5388124"/>
                  <a:gd name="connsiteY14" fmla="*/ 968 h 5891405"/>
                  <a:gd name="connsiteX0" fmla="*/ 3034541 w 5385608"/>
                  <a:gd name="connsiteY0" fmla="*/ 968 h 5891405"/>
                  <a:gd name="connsiteX1" fmla="*/ 780597 w 5385608"/>
                  <a:gd name="connsiteY1" fmla="*/ 1181117 h 5891405"/>
                  <a:gd name="connsiteX2" fmla="*/ 526471 w 5385608"/>
                  <a:gd name="connsiteY2" fmla="*/ 2303127 h 5891405"/>
                  <a:gd name="connsiteX3" fmla="*/ 4262 w 5385608"/>
                  <a:gd name="connsiteY3" fmla="*/ 3052512 h 5891405"/>
                  <a:gd name="connsiteX4" fmla="*/ 514625 w 5385608"/>
                  <a:gd name="connsiteY4" fmla="*/ 3328959 h 5891405"/>
                  <a:gd name="connsiteX5" fmla="*/ 343537 w 5385608"/>
                  <a:gd name="connsiteY5" fmla="*/ 3735758 h 5891405"/>
                  <a:gd name="connsiteX6" fmla="*/ 534923 w 5385608"/>
                  <a:gd name="connsiteY6" fmla="*/ 3871219 h 5891405"/>
                  <a:gd name="connsiteX7" fmla="*/ 376401 w 5385608"/>
                  <a:gd name="connsiteY7" fmla="*/ 4062605 h 5891405"/>
                  <a:gd name="connsiteX8" fmla="*/ 567787 w 5385608"/>
                  <a:gd name="connsiteY8" fmla="*/ 4317787 h 5891405"/>
                  <a:gd name="connsiteX9" fmla="*/ 503992 w 5385608"/>
                  <a:gd name="connsiteY9" fmla="*/ 4977005 h 5891405"/>
                  <a:gd name="connsiteX10" fmla="*/ 1758634 w 5385608"/>
                  <a:gd name="connsiteY10" fmla="*/ 5039972 h 5891405"/>
                  <a:gd name="connsiteX11" fmla="*/ 1950020 w 5385608"/>
                  <a:gd name="connsiteY11" fmla="*/ 5891405 h 5891405"/>
                  <a:gd name="connsiteX12" fmla="*/ 4788913 w 5385608"/>
                  <a:gd name="connsiteY12" fmla="*/ 5859508 h 5891405"/>
                  <a:gd name="connsiteX13" fmla="*/ 4895239 w 5385608"/>
                  <a:gd name="connsiteY13" fmla="*/ 3520345 h 5891405"/>
                  <a:gd name="connsiteX14" fmla="*/ 3034541 w 5385608"/>
                  <a:gd name="connsiteY14" fmla="*/ 968 h 5891405"/>
                  <a:gd name="connsiteX0" fmla="*/ 3034541 w 5385608"/>
                  <a:gd name="connsiteY0" fmla="*/ 968 h 5891405"/>
                  <a:gd name="connsiteX1" fmla="*/ 780597 w 5385608"/>
                  <a:gd name="connsiteY1" fmla="*/ 1181117 h 5891405"/>
                  <a:gd name="connsiteX2" fmla="*/ 526471 w 5385608"/>
                  <a:gd name="connsiteY2" fmla="*/ 2303127 h 5891405"/>
                  <a:gd name="connsiteX3" fmla="*/ 4262 w 5385608"/>
                  <a:gd name="connsiteY3" fmla="*/ 3052512 h 5891405"/>
                  <a:gd name="connsiteX4" fmla="*/ 514625 w 5385608"/>
                  <a:gd name="connsiteY4" fmla="*/ 3328959 h 5891405"/>
                  <a:gd name="connsiteX5" fmla="*/ 343537 w 5385608"/>
                  <a:gd name="connsiteY5" fmla="*/ 3735758 h 5891405"/>
                  <a:gd name="connsiteX6" fmla="*/ 534923 w 5385608"/>
                  <a:gd name="connsiteY6" fmla="*/ 3871219 h 5891405"/>
                  <a:gd name="connsiteX7" fmla="*/ 376401 w 5385608"/>
                  <a:gd name="connsiteY7" fmla="*/ 4062605 h 5891405"/>
                  <a:gd name="connsiteX8" fmla="*/ 567787 w 5385608"/>
                  <a:gd name="connsiteY8" fmla="*/ 4317787 h 5891405"/>
                  <a:gd name="connsiteX9" fmla="*/ 503992 w 5385608"/>
                  <a:gd name="connsiteY9" fmla="*/ 4977005 h 5891405"/>
                  <a:gd name="connsiteX10" fmla="*/ 1758634 w 5385608"/>
                  <a:gd name="connsiteY10" fmla="*/ 5039972 h 5891405"/>
                  <a:gd name="connsiteX11" fmla="*/ 1950020 w 5385608"/>
                  <a:gd name="connsiteY11" fmla="*/ 5891405 h 5891405"/>
                  <a:gd name="connsiteX12" fmla="*/ 4788913 w 5385608"/>
                  <a:gd name="connsiteY12" fmla="*/ 5859508 h 5891405"/>
                  <a:gd name="connsiteX13" fmla="*/ 4895239 w 5385608"/>
                  <a:gd name="connsiteY13" fmla="*/ 3520345 h 5891405"/>
                  <a:gd name="connsiteX14" fmla="*/ 3034541 w 5385608"/>
                  <a:gd name="connsiteY14" fmla="*/ 968 h 5891405"/>
                  <a:gd name="connsiteX0" fmla="*/ 2980702 w 5331769"/>
                  <a:gd name="connsiteY0" fmla="*/ 968 h 5891405"/>
                  <a:gd name="connsiteX1" fmla="*/ 726758 w 5331769"/>
                  <a:gd name="connsiteY1" fmla="*/ 1181117 h 5891405"/>
                  <a:gd name="connsiteX2" fmla="*/ 472632 w 5331769"/>
                  <a:gd name="connsiteY2" fmla="*/ 2303127 h 5891405"/>
                  <a:gd name="connsiteX3" fmla="*/ 5014 w 5331769"/>
                  <a:gd name="connsiteY3" fmla="*/ 3079808 h 5891405"/>
                  <a:gd name="connsiteX4" fmla="*/ 460786 w 5331769"/>
                  <a:gd name="connsiteY4" fmla="*/ 3328959 h 5891405"/>
                  <a:gd name="connsiteX5" fmla="*/ 289698 w 5331769"/>
                  <a:gd name="connsiteY5" fmla="*/ 3735758 h 5891405"/>
                  <a:gd name="connsiteX6" fmla="*/ 481084 w 5331769"/>
                  <a:gd name="connsiteY6" fmla="*/ 3871219 h 5891405"/>
                  <a:gd name="connsiteX7" fmla="*/ 322562 w 5331769"/>
                  <a:gd name="connsiteY7" fmla="*/ 4062605 h 5891405"/>
                  <a:gd name="connsiteX8" fmla="*/ 513948 w 5331769"/>
                  <a:gd name="connsiteY8" fmla="*/ 4317787 h 5891405"/>
                  <a:gd name="connsiteX9" fmla="*/ 450153 w 5331769"/>
                  <a:gd name="connsiteY9" fmla="*/ 4977005 h 5891405"/>
                  <a:gd name="connsiteX10" fmla="*/ 1704795 w 5331769"/>
                  <a:gd name="connsiteY10" fmla="*/ 5039972 h 5891405"/>
                  <a:gd name="connsiteX11" fmla="*/ 1896181 w 5331769"/>
                  <a:gd name="connsiteY11" fmla="*/ 5891405 h 5891405"/>
                  <a:gd name="connsiteX12" fmla="*/ 4735074 w 5331769"/>
                  <a:gd name="connsiteY12" fmla="*/ 5859508 h 5891405"/>
                  <a:gd name="connsiteX13" fmla="*/ 4841400 w 5331769"/>
                  <a:gd name="connsiteY13" fmla="*/ 3520345 h 5891405"/>
                  <a:gd name="connsiteX14" fmla="*/ 2980702 w 5331769"/>
                  <a:gd name="connsiteY14" fmla="*/ 968 h 5891405"/>
                  <a:gd name="connsiteX0" fmla="*/ 2980491 w 5331558"/>
                  <a:gd name="connsiteY0" fmla="*/ 968 h 5891405"/>
                  <a:gd name="connsiteX1" fmla="*/ 726547 w 5331558"/>
                  <a:gd name="connsiteY1" fmla="*/ 1181117 h 5891405"/>
                  <a:gd name="connsiteX2" fmla="*/ 486068 w 5331558"/>
                  <a:gd name="connsiteY2" fmla="*/ 2371366 h 5891405"/>
                  <a:gd name="connsiteX3" fmla="*/ 4803 w 5331558"/>
                  <a:gd name="connsiteY3" fmla="*/ 3079808 h 5891405"/>
                  <a:gd name="connsiteX4" fmla="*/ 460575 w 5331558"/>
                  <a:gd name="connsiteY4" fmla="*/ 3328959 h 5891405"/>
                  <a:gd name="connsiteX5" fmla="*/ 289487 w 5331558"/>
                  <a:gd name="connsiteY5" fmla="*/ 3735758 h 5891405"/>
                  <a:gd name="connsiteX6" fmla="*/ 480873 w 5331558"/>
                  <a:gd name="connsiteY6" fmla="*/ 3871219 h 5891405"/>
                  <a:gd name="connsiteX7" fmla="*/ 322351 w 5331558"/>
                  <a:gd name="connsiteY7" fmla="*/ 4062605 h 5891405"/>
                  <a:gd name="connsiteX8" fmla="*/ 513737 w 5331558"/>
                  <a:gd name="connsiteY8" fmla="*/ 4317787 h 5891405"/>
                  <a:gd name="connsiteX9" fmla="*/ 449942 w 5331558"/>
                  <a:gd name="connsiteY9" fmla="*/ 4977005 h 5891405"/>
                  <a:gd name="connsiteX10" fmla="*/ 1704584 w 5331558"/>
                  <a:gd name="connsiteY10" fmla="*/ 5039972 h 5891405"/>
                  <a:gd name="connsiteX11" fmla="*/ 1895970 w 5331558"/>
                  <a:gd name="connsiteY11" fmla="*/ 5891405 h 5891405"/>
                  <a:gd name="connsiteX12" fmla="*/ 4734863 w 5331558"/>
                  <a:gd name="connsiteY12" fmla="*/ 5859508 h 5891405"/>
                  <a:gd name="connsiteX13" fmla="*/ 4841189 w 5331558"/>
                  <a:gd name="connsiteY13" fmla="*/ 3520345 h 5891405"/>
                  <a:gd name="connsiteX14" fmla="*/ 2980491 w 5331558"/>
                  <a:gd name="connsiteY14" fmla="*/ 968 h 5891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331558" h="5891405">
                    <a:moveTo>
                      <a:pt x="2980491" y="968"/>
                    </a:moveTo>
                    <a:cubicBezTo>
                      <a:pt x="1784302" y="-22254"/>
                      <a:pt x="1040642" y="372305"/>
                      <a:pt x="726547" y="1181117"/>
                    </a:cubicBezTo>
                    <a:cubicBezTo>
                      <a:pt x="528785" y="1834793"/>
                      <a:pt x="744238" y="2066938"/>
                      <a:pt x="486068" y="2371366"/>
                    </a:cubicBezTo>
                    <a:cubicBezTo>
                      <a:pt x="239818" y="2677225"/>
                      <a:pt x="-40213" y="2911644"/>
                      <a:pt x="4803" y="3079808"/>
                    </a:cubicBezTo>
                    <a:cubicBezTo>
                      <a:pt x="109541" y="3181162"/>
                      <a:pt x="260766" y="3266498"/>
                      <a:pt x="460575" y="3328959"/>
                    </a:cubicBezTo>
                    <a:cubicBezTo>
                      <a:pt x="403546" y="3464559"/>
                      <a:pt x="198074" y="3641722"/>
                      <a:pt x="289487" y="3735758"/>
                    </a:cubicBezTo>
                    <a:lnTo>
                      <a:pt x="480873" y="3871219"/>
                    </a:lnTo>
                    <a:cubicBezTo>
                      <a:pt x="428032" y="3935014"/>
                      <a:pt x="303940" y="3939433"/>
                      <a:pt x="322351" y="4062605"/>
                    </a:cubicBezTo>
                    <a:cubicBezTo>
                      <a:pt x="362395" y="4195168"/>
                      <a:pt x="550882" y="4226788"/>
                      <a:pt x="513737" y="4317787"/>
                    </a:cubicBezTo>
                    <a:cubicBezTo>
                      <a:pt x="397470" y="4561276"/>
                      <a:pt x="358392" y="4876020"/>
                      <a:pt x="449942" y="4977005"/>
                    </a:cubicBezTo>
                    <a:cubicBezTo>
                      <a:pt x="636587" y="5158310"/>
                      <a:pt x="1197305" y="5208988"/>
                      <a:pt x="1704584" y="5039972"/>
                    </a:cubicBezTo>
                    <a:lnTo>
                      <a:pt x="1895970" y="5891405"/>
                    </a:lnTo>
                    <a:lnTo>
                      <a:pt x="4734863" y="5859508"/>
                    </a:lnTo>
                    <a:cubicBezTo>
                      <a:pt x="4366268" y="4516262"/>
                      <a:pt x="4422975" y="3927926"/>
                      <a:pt x="4841189" y="3520345"/>
                    </a:cubicBezTo>
                    <a:cubicBezTo>
                      <a:pt x="6117095" y="1964448"/>
                      <a:pt x="4692333" y="36409"/>
                      <a:pt x="2980491" y="96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/>
              </a:p>
            </p:txBody>
          </p:sp>
          <p:sp>
            <p:nvSpPr>
              <p:cNvPr id="212" name="Oval 37">
                <a:extLst>
                  <a:ext uri="{FF2B5EF4-FFF2-40B4-BE49-F238E27FC236}">
                    <a16:creationId xmlns:a16="http://schemas.microsoft.com/office/drawing/2014/main" id="{0FBD6DD3-ECA5-25AC-546A-E047E52B9D67}"/>
                  </a:ext>
                </a:extLst>
              </p:cNvPr>
              <p:cNvSpPr/>
              <p:nvPr/>
            </p:nvSpPr>
            <p:spPr>
              <a:xfrm rot="18100542">
                <a:off x="5907878" y="-58593"/>
                <a:ext cx="1436045" cy="2141152"/>
              </a:xfrm>
              <a:custGeom>
                <a:avLst/>
                <a:gdLst/>
                <a:ahLst/>
                <a:cxnLst/>
                <a:rect l="l" t="t" r="r" b="b"/>
                <a:pathLst>
                  <a:path w="1170491" h="1745209">
                    <a:moveTo>
                      <a:pt x="429221" y="671495"/>
                    </a:moveTo>
                    <a:cubicBezTo>
                      <a:pt x="415869" y="670322"/>
                      <a:pt x="402356" y="670624"/>
                      <a:pt x="388917" y="672439"/>
                    </a:cubicBezTo>
                    <a:cubicBezTo>
                      <a:pt x="370997" y="674859"/>
                      <a:pt x="353207" y="679968"/>
                      <a:pt x="336101" y="687858"/>
                    </a:cubicBezTo>
                    <a:lnTo>
                      <a:pt x="344770" y="708640"/>
                    </a:lnTo>
                    <a:cubicBezTo>
                      <a:pt x="405276" y="680369"/>
                      <a:pt x="475531" y="691805"/>
                      <a:pt x="523918" y="737799"/>
                    </a:cubicBezTo>
                    <a:cubicBezTo>
                      <a:pt x="569388" y="781022"/>
                      <a:pt x="587723" y="847396"/>
                      <a:pt x="571504" y="910067"/>
                    </a:cubicBezTo>
                    <a:lnTo>
                      <a:pt x="593243" y="915886"/>
                    </a:lnTo>
                    <a:cubicBezTo>
                      <a:pt x="611678" y="844923"/>
                      <a:pt x="590662" y="769719"/>
                      <a:pt x="538740" y="720849"/>
                    </a:cubicBezTo>
                    <a:cubicBezTo>
                      <a:pt x="507886" y="691808"/>
                      <a:pt x="469277" y="675014"/>
                      <a:pt x="429221" y="671495"/>
                    </a:cubicBezTo>
                    <a:close/>
                    <a:moveTo>
                      <a:pt x="588421" y="580980"/>
                    </a:moveTo>
                    <a:cubicBezTo>
                      <a:pt x="534186" y="581239"/>
                      <a:pt x="482134" y="605639"/>
                      <a:pt x="446738" y="649695"/>
                    </a:cubicBezTo>
                    <a:lnTo>
                      <a:pt x="463760" y="664437"/>
                    </a:lnTo>
                    <a:cubicBezTo>
                      <a:pt x="505329" y="612166"/>
                      <a:pt x="573320" y="591099"/>
                      <a:pt x="637132" y="610714"/>
                    </a:cubicBezTo>
                    <a:cubicBezTo>
                      <a:pt x="697098" y="629147"/>
                      <a:pt x="743088" y="680397"/>
                      <a:pt x="756495" y="743730"/>
                    </a:cubicBezTo>
                    <a:lnTo>
                      <a:pt x="778549" y="739251"/>
                    </a:lnTo>
                    <a:cubicBezTo>
                      <a:pt x="763432" y="667508"/>
                      <a:pt x="711108" y="609548"/>
                      <a:pt x="642848" y="588934"/>
                    </a:cubicBezTo>
                    <a:cubicBezTo>
                      <a:pt x="624821" y="583490"/>
                      <a:pt x="606500" y="580894"/>
                      <a:pt x="588421" y="580980"/>
                    </a:cubicBezTo>
                    <a:close/>
                    <a:moveTo>
                      <a:pt x="533817" y="0"/>
                    </a:moveTo>
                    <a:cubicBezTo>
                      <a:pt x="617807" y="1"/>
                      <a:pt x="687626" y="60667"/>
                      <a:pt x="697680" y="141081"/>
                    </a:cubicBezTo>
                    <a:cubicBezTo>
                      <a:pt x="603869" y="182843"/>
                      <a:pt x="547102" y="268997"/>
                      <a:pt x="562024" y="352718"/>
                    </a:cubicBezTo>
                    <a:lnTo>
                      <a:pt x="584367" y="347971"/>
                    </a:lnTo>
                    <a:cubicBezTo>
                      <a:pt x="570422" y="267354"/>
                      <a:pt x="633895" y="183716"/>
                      <a:pt x="732836" y="150639"/>
                    </a:cubicBezTo>
                    <a:cubicBezTo>
                      <a:pt x="738208" y="147500"/>
                      <a:pt x="743991" y="147205"/>
                      <a:pt x="749842" y="147205"/>
                    </a:cubicBezTo>
                    <a:cubicBezTo>
                      <a:pt x="844103" y="147205"/>
                      <a:pt x="920515" y="223618"/>
                      <a:pt x="920515" y="317877"/>
                    </a:cubicBezTo>
                    <a:lnTo>
                      <a:pt x="910716" y="366417"/>
                    </a:lnTo>
                    <a:lnTo>
                      <a:pt x="920515" y="366418"/>
                    </a:lnTo>
                    <a:lnTo>
                      <a:pt x="920515" y="371433"/>
                    </a:lnTo>
                    <a:cubicBezTo>
                      <a:pt x="997755" y="379016"/>
                      <a:pt x="1056877" y="445155"/>
                      <a:pt x="1056877" y="525101"/>
                    </a:cubicBezTo>
                    <a:lnTo>
                      <a:pt x="1047351" y="572282"/>
                    </a:lnTo>
                    <a:cubicBezTo>
                      <a:pt x="1119671" y="602218"/>
                      <a:pt x="1170491" y="673500"/>
                      <a:pt x="1170491" y="756650"/>
                    </a:cubicBezTo>
                    <a:cubicBezTo>
                      <a:pt x="1170490" y="802863"/>
                      <a:pt x="1154794" y="845409"/>
                      <a:pt x="1127569" y="878235"/>
                    </a:cubicBezTo>
                    <a:cubicBezTo>
                      <a:pt x="1080615" y="934488"/>
                      <a:pt x="1014142" y="959925"/>
                      <a:pt x="954678" y="939840"/>
                    </a:cubicBezTo>
                    <a:lnTo>
                      <a:pt x="947373" y="961469"/>
                    </a:lnTo>
                    <a:cubicBezTo>
                      <a:pt x="1000817" y="979520"/>
                      <a:pt x="1058949" y="966083"/>
                      <a:pt x="1106746" y="928282"/>
                    </a:cubicBezTo>
                    <a:cubicBezTo>
                      <a:pt x="1128548" y="955588"/>
                      <a:pt x="1138907" y="990708"/>
                      <a:pt x="1138907" y="1028247"/>
                    </a:cubicBezTo>
                    <a:cubicBezTo>
                      <a:pt x="1138907" y="1124134"/>
                      <a:pt x="1071328" y="1204237"/>
                      <a:pt x="981133" y="1223220"/>
                    </a:cubicBezTo>
                    <a:cubicBezTo>
                      <a:pt x="889088" y="1236998"/>
                      <a:pt x="805358" y="1200898"/>
                      <a:pt x="777272" y="1134408"/>
                    </a:cubicBezTo>
                    <a:cubicBezTo>
                      <a:pt x="791057" y="1124903"/>
                      <a:pt x="802061" y="1111678"/>
                      <a:pt x="810210" y="1096167"/>
                    </a:cubicBezTo>
                    <a:cubicBezTo>
                      <a:pt x="831546" y="1055553"/>
                      <a:pt x="830022" y="1005443"/>
                      <a:pt x="806195" y="964175"/>
                    </a:cubicBezTo>
                    <a:lnTo>
                      <a:pt x="787267" y="975103"/>
                    </a:lnTo>
                    <a:cubicBezTo>
                      <a:pt x="807161" y="1009560"/>
                      <a:pt x="808703" y="1051275"/>
                      <a:pt x="791333" y="1085110"/>
                    </a:cubicBezTo>
                    <a:cubicBezTo>
                      <a:pt x="784855" y="1097727"/>
                      <a:pt x="776117" y="1108536"/>
                      <a:pt x="763385" y="1114320"/>
                    </a:cubicBezTo>
                    <a:lnTo>
                      <a:pt x="744063" y="1119497"/>
                    </a:lnTo>
                    <a:lnTo>
                      <a:pt x="747716" y="1128718"/>
                    </a:lnTo>
                    <a:cubicBezTo>
                      <a:pt x="731558" y="1137628"/>
                      <a:pt x="712804" y="1141697"/>
                      <a:pt x="693327" y="1140344"/>
                    </a:cubicBezTo>
                    <a:cubicBezTo>
                      <a:pt x="655409" y="1137711"/>
                      <a:pt x="620494" y="1114908"/>
                      <a:pt x="601213" y="1080185"/>
                    </a:cubicBezTo>
                    <a:lnTo>
                      <a:pt x="582082" y="1090754"/>
                    </a:lnTo>
                    <a:cubicBezTo>
                      <a:pt x="605167" y="1132362"/>
                      <a:pt x="647281" y="1159482"/>
                      <a:pt x="693051" y="1162221"/>
                    </a:cubicBezTo>
                    <a:cubicBezTo>
                      <a:pt x="715413" y="1163558"/>
                      <a:pt x="736989" y="1158982"/>
                      <a:pt x="755684" y="1148835"/>
                    </a:cubicBezTo>
                    <a:cubicBezTo>
                      <a:pt x="792539" y="1222022"/>
                      <a:pt x="887119" y="1262260"/>
                      <a:pt x="989751" y="1247587"/>
                    </a:cubicBezTo>
                    <a:cubicBezTo>
                      <a:pt x="1000157" y="1267987"/>
                      <a:pt x="1004489" y="1291252"/>
                      <a:pt x="1004488" y="1315531"/>
                    </a:cubicBezTo>
                    <a:cubicBezTo>
                      <a:pt x="1004488" y="1381750"/>
                      <a:pt x="972258" y="1440443"/>
                      <a:pt x="920375" y="1473506"/>
                    </a:cubicBezTo>
                    <a:lnTo>
                      <a:pt x="913116" y="1474079"/>
                    </a:lnTo>
                    <a:cubicBezTo>
                      <a:pt x="850536" y="1469665"/>
                      <a:pt x="794159" y="1430126"/>
                      <a:pt x="766796" y="1371458"/>
                    </a:cubicBezTo>
                    <a:lnTo>
                      <a:pt x="746323" y="1380801"/>
                    </a:lnTo>
                    <a:cubicBezTo>
                      <a:pt x="776874" y="1446464"/>
                      <a:pt x="839753" y="1490827"/>
                      <a:pt x="909888" y="1496052"/>
                    </a:cubicBezTo>
                    <a:cubicBezTo>
                      <a:pt x="891948" y="1561049"/>
                      <a:pt x="840393" y="1611456"/>
                      <a:pt x="774838" y="1628054"/>
                    </a:cubicBezTo>
                    <a:cubicBezTo>
                      <a:pt x="686646" y="1642970"/>
                      <a:pt x="605133" y="1612285"/>
                      <a:pt x="571751" y="1552195"/>
                    </a:cubicBezTo>
                    <a:lnTo>
                      <a:pt x="550649" y="1566422"/>
                    </a:lnTo>
                    <a:cubicBezTo>
                      <a:pt x="577499" y="1609979"/>
                      <a:pt x="626419" y="1639383"/>
                      <a:pt x="685031" y="1648114"/>
                    </a:cubicBezTo>
                    <a:cubicBezTo>
                      <a:pt x="659684" y="1706013"/>
                      <a:pt x="601329" y="1745210"/>
                      <a:pt x="533818" y="1745209"/>
                    </a:cubicBezTo>
                    <a:cubicBezTo>
                      <a:pt x="455549" y="1745210"/>
                      <a:pt x="416747" y="1692524"/>
                      <a:pt x="372301" y="1619888"/>
                    </a:cubicBezTo>
                    <a:lnTo>
                      <a:pt x="366380" y="1592106"/>
                    </a:lnTo>
                    <a:cubicBezTo>
                      <a:pt x="305091" y="1567105"/>
                      <a:pt x="259811" y="1511085"/>
                      <a:pt x="250590" y="1443452"/>
                    </a:cubicBezTo>
                    <a:cubicBezTo>
                      <a:pt x="203712" y="1453117"/>
                      <a:pt x="158965" y="1444975"/>
                      <a:pt x="117260" y="1407178"/>
                    </a:cubicBezTo>
                    <a:cubicBezTo>
                      <a:pt x="55030" y="1350772"/>
                      <a:pt x="44039" y="1258933"/>
                      <a:pt x="90593" y="1192598"/>
                    </a:cubicBezTo>
                    <a:cubicBezTo>
                      <a:pt x="186799" y="1224213"/>
                      <a:pt x="285304" y="1199642"/>
                      <a:pt x="330760" y="1129474"/>
                    </a:cubicBezTo>
                    <a:lnTo>
                      <a:pt x="344999" y="1132822"/>
                    </a:lnTo>
                    <a:cubicBezTo>
                      <a:pt x="420009" y="1139731"/>
                      <a:pt x="490500" y="1101048"/>
                      <a:pt x="524987" y="1034051"/>
                    </a:cubicBezTo>
                    <a:lnTo>
                      <a:pt x="505360" y="1023014"/>
                    </a:lnTo>
                    <a:cubicBezTo>
                      <a:pt x="475089" y="1082544"/>
                      <a:pt x="412689" y="1116790"/>
                      <a:pt x="346243" y="1110339"/>
                    </a:cubicBezTo>
                    <a:cubicBezTo>
                      <a:pt x="283801" y="1104277"/>
                      <a:pt x="228486" y="1063265"/>
                      <a:pt x="202679" y="1003895"/>
                    </a:cubicBezTo>
                    <a:lnTo>
                      <a:pt x="181967" y="1012696"/>
                    </a:lnTo>
                    <a:cubicBezTo>
                      <a:pt x="205492" y="1066954"/>
                      <a:pt x="250941" y="1107583"/>
                      <a:pt x="305288" y="1123484"/>
                    </a:cubicBezTo>
                    <a:cubicBezTo>
                      <a:pt x="260051" y="1186174"/>
                      <a:pt x="162021" y="1201884"/>
                      <a:pt x="70961" y="1161909"/>
                    </a:cubicBezTo>
                    <a:cubicBezTo>
                      <a:pt x="64874" y="1160625"/>
                      <a:pt x="60391" y="1156961"/>
                      <a:pt x="56055" y="1153032"/>
                    </a:cubicBezTo>
                    <a:cubicBezTo>
                      <a:pt x="-13786" y="1089729"/>
                      <a:pt x="-19088" y="981796"/>
                      <a:pt x="44214" y="911953"/>
                    </a:cubicBezTo>
                    <a:lnTo>
                      <a:pt x="84073" y="882569"/>
                    </a:lnTo>
                    <a:lnTo>
                      <a:pt x="76811" y="875989"/>
                    </a:lnTo>
                    <a:lnTo>
                      <a:pt x="80179" y="872273"/>
                    </a:lnTo>
                    <a:cubicBezTo>
                      <a:pt x="28040" y="814783"/>
                      <a:pt x="28651" y="726072"/>
                      <a:pt x="82340" y="666836"/>
                    </a:cubicBezTo>
                    <a:lnTo>
                      <a:pt x="121082" y="638275"/>
                    </a:lnTo>
                    <a:cubicBezTo>
                      <a:pt x="89526" y="571593"/>
                      <a:pt x="96788" y="490523"/>
                      <a:pt x="145805" y="430894"/>
                    </a:cubicBezTo>
                    <a:cubicBezTo>
                      <a:pt x="198586" y="400645"/>
                      <a:pt x="259015" y="385179"/>
                      <a:pt x="321878" y="383347"/>
                    </a:cubicBezTo>
                    <a:lnTo>
                      <a:pt x="321111" y="357014"/>
                    </a:lnTo>
                    <a:cubicBezTo>
                      <a:pt x="257723" y="358862"/>
                      <a:pt x="196668" y="373772"/>
                      <a:pt x="141180" y="399723"/>
                    </a:cubicBezTo>
                    <a:cubicBezTo>
                      <a:pt x="117813" y="370058"/>
                      <a:pt x="106816" y="332072"/>
                      <a:pt x="106816" y="291518"/>
                    </a:cubicBezTo>
                    <a:cubicBezTo>
                      <a:pt x="106816" y="170286"/>
                      <a:pt x="205094" y="72008"/>
                      <a:pt x="326327" y="72008"/>
                    </a:cubicBezTo>
                    <a:cubicBezTo>
                      <a:pt x="350305" y="72008"/>
                      <a:pt x="373385" y="75853"/>
                      <a:pt x="394659" y="83948"/>
                    </a:cubicBezTo>
                    <a:cubicBezTo>
                      <a:pt x="425371" y="33609"/>
                      <a:pt x="467237" y="0"/>
                      <a:pt x="53381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/>
              </a:p>
            </p:txBody>
          </p:sp>
        </p:grpSp>
        <p:sp>
          <p:nvSpPr>
            <p:cNvPr id="7" name="Rectangle 19">
              <a:extLst>
                <a:ext uri="{FF2B5EF4-FFF2-40B4-BE49-F238E27FC236}">
                  <a16:creationId xmlns:a16="http://schemas.microsoft.com/office/drawing/2014/main" id="{DDFD8DBA-D51A-92A0-C3D6-BBE986DE7EB5}"/>
                </a:ext>
              </a:extLst>
            </p:cNvPr>
            <p:cNvSpPr/>
            <p:nvPr/>
          </p:nvSpPr>
          <p:spPr>
            <a:xfrm>
              <a:off x="4212742" y="1691988"/>
              <a:ext cx="529020" cy="581503"/>
            </a:xfrm>
            <a:custGeom>
              <a:avLst/>
              <a:gdLst/>
              <a:ahLst/>
              <a:cxnLst/>
              <a:rect l="l" t="t" r="r" b="b"/>
              <a:pathLst>
                <a:path w="2926108" h="3216409">
                  <a:moveTo>
                    <a:pt x="1150286" y="2039882"/>
                  </a:moveTo>
                  <a:cubicBezTo>
                    <a:pt x="1216487" y="2110220"/>
                    <a:pt x="1249586" y="2238485"/>
                    <a:pt x="1348889" y="2250897"/>
                  </a:cubicBezTo>
                  <a:cubicBezTo>
                    <a:pt x="1452327" y="2213659"/>
                    <a:pt x="1530941" y="2147458"/>
                    <a:pt x="1597142" y="2052295"/>
                  </a:cubicBezTo>
                  <a:cubicBezTo>
                    <a:pt x="1634380" y="2030228"/>
                    <a:pt x="1712994" y="2049536"/>
                    <a:pt x="1721269" y="2072982"/>
                  </a:cubicBezTo>
                  <a:cubicBezTo>
                    <a:pt x="1533700" y="2362611"/>
                    <a:pt x="1615072" y="2763954"/>
                    <a:pt x="1568179" y="2830155"/>
                  </a:cubicBezTo>
                  <a:cubicBezTo>
                    <a:pt x="1391644" y="2965315"/>
                    <a:pt x="1231658" y="2893598"/>
                    <a:pt x="1063398" y="2925319"/>
                  </a:cubicBezTo>
                  <a:cubicBezTo>
                    <a:pt x="925479" y="2954282"/>
                    <a:pt x="820660" y="3107371"/>
                    <a:pt x="686879" y="3148747"/>
                  </a:cubicBezTo>
                  <a:cubicBezTo>
                    <a:pt x="536548" y="3184606"/>
                    <a:pt x="373804" y="3224602"/>
                    <a:pt x="215198" y="3214948"/>
                  </a:cubicBezTo>
                  <a:cubicBezTo>
                    <a:pt x="93829" y="3209431"/>
                    <a:pt x="71763" y="3046687"/>
                    <a:pt x="136584" y="2925318"/>
                  </a:cubicBezTo>
                  <a:cubicBezTo>
                    <a:pt x="168305" y="2828775"/>
                    <a:pt x="121415" y="2802571"/>
                    <a:pt x="107623" y="2710165"/>
                  </a:cubicBezTo>
                  <a:cubicBezTo>
                    <a:pt x="111150" y="2693172"/>
                    <a:pt x="127647" y="2691385"/>
                    <a:pt x="158288" y="2695563"/>
                  </a:cubicBezTo>
                  <a:lnTo>
                    <a:pt x="158288" y="2626239"/>
                  </a:lnTo>
                  <a:lnTo>
                    <a:pt x="266288" y="2626239"/>
                  </a:lnTo>
                  <a:lnTo>
                    <a:pt x="266288" y="2708276"/>
                  </a:lnTo>
                  <a:lnTo>
                    <a:pt x="307224" y="2711894"/>
                  </a:lnTo>
                  <a:lnTo>
                    <a:pt x="307224" y="2626239"/>
                  </a:lnTo>
                  <a:lnTo>
                    <a:pt x="415224" y="2626239"/>
                  </a:lnTo>
                  <a:lnTo>
                    <a:pt x="415224" y="2711420"/>
                  </a:lnTo>
                  <a:cubicBezTo>
                    <a:pt x="428487" y="2711947"/>
                    <a:pt x="442136" y="2710942"/>
                    <a:pt x="456160" y="2708700"/>
                  </a:cubicBezTo>
                  <a:lnTo>
                    <a:pt x="456160" y="2617963"/>
                  </a:lnTo>
                  <a:lnTo>
                    <a:pt x="564160" y="2617963"/>
                  </a:lnTo>
                  <a:lnTo>
                    <a:pt x="564160" y="2692500"/>
                  </a:lnTo>
                  <a:cubicBezTo>
                    <a:pt x="577696" y="2691220"/>
                    <a:pt x="591289" y="2688332"/>
                    <a:pt x="605096" y="2684680"/>
                  </a:cubicBezTo>
                  <a:lnTo>
                    <a:pt x="605096" y="2601411"/>
                  </a:lnTo>
                  <a:lnTo>
                    <a:pt x="713096" y="2601411"/>
                  </a:lnTo>
                  <a:lnTo>
                    <a:pt x="713096" y="2654658"/>
                  </a:lnTo>
                  <a:lnTo>
                    <a:pt x="754032" y="2641463"/>
                  </a:lnTo>
                  <a:lnTo>
                    <a:pt x="754032" y="2580721"/>
                  </a:lnTo>
                  <a:lnTo>
                    <a:pt x="862032" y="2580721"/>
                  </a:lnTo>
                  <a:lnTo>
                    <a:pt x="862032" y="2599792"/>
                  </a:lnTo>
                  <a:cubicBezTo>
                    <a:pt x="897454" y="2584791"/>
                    <a:pt x="934214" y="2567836"/>
                    <a:pt x="972371" y="2548802"/>
                  </a:cubicBezTo>
                  <a:cubicBezTo>
                    <a:pt x="1030297" y="2506047"/>
                    <a:pt x="939271" y="2219176"/>
                    <a:pt x="947546" y="2122633"/>
                  </a:cubicBezTo>
                  <a:cubicBezTo>
                    <a:pt x="957201" y="2082636"/>
                    <a:pt x="1082706" y="2067466"/>
                    <a:pt x="1150286" y="2039882"/>
                  </a:cubicBezTo>
                  <a:close/>
                  <a:moveTo>
                    <a:pt x="394278" y="1320337"/>
                  </a:moveTo>
                  <a:cubicBezTo>
                    <a:pt x="356565" y="1315036"/>
                    <a:pt x="316914" y="1320983"/>
                    <a:pt x="277262" y="1344774"/>
                  </a:cubicBezTo>
                  <a:cubicBezTo>
                    <a:pt x="169686" y="1368221"/>
                    <a:pt x="281399" y="1532343"/>
                    <a:pt x="314500" y="1626128"/>
                  </a:cubicBezTo>
                  <a:cubicBezTo>
                    <a:pt x="335188" y="1715776"/>
                    <a:pt x="306225" y="1838523"/>
                    <a:pt x="376563" y="1820593"/>
                  </a:cubicBezTo>
                  <a:cubicBezTo>
                    <a:pt x="535169" y="1786113"/>
                    <a:pt x="681363" y="1673020"/>
                    <a:pt x="628954" y="1493726"/>
                  </a:cubicBezTo>
                  <a:cubicBezTo>
                    <a:pt x="603094" y="1453384"/>
                    <a:pt x="507414" y="1336241"/>
                    <a:pt x="394278" y="1320337"/>
                  </a:cubicBezTo>
                  <a:close/>
                  <a:moveTo>
                    <a:pt x="1526804" y="66"/>
                  </a:moveTo>
                  <a:cubicBezTo>
                    <a:pt x="2066065" y="2824"/>
                    <a:pt x="2621877" y="129710"/>
                    <a:pt x="2896335" y="1038593"/>
                  </a:cubicBezTo>
                  <a:cubicBezTo>
                    <a:pt x="3057700" y="1564063"/>
                    <a:pt x="2532230" y="2366749"/>
                    <a:pt x="2064686" y="2292273"/>
                  </a:cubicBezTo>
                  <a:cubicBezTo>
                    <a:pt x="1885392" y="2267447"/>
                    <a:pt x="1950214" y="2015056"/>
                    <a:pt x="1555767" y="1940580"/>
                  </a:cubicBezTo>
                  <a:cubicBezTo>
                    <a:pt x="1179249" y="1868862"/>
                    <a:pt x="732393" y="2186075"/>
                    <a:pt x="554478" y="2159871"/>
                  </a:cubicBezTo>
                  <a:cubicBezTo>
                    <a:pt x="466211" y="2141942"/>
                    <a:pt x="394493" y="1904722"/>
                    <a:pt x="364151" y="1932305"/>
                  </a:cubicBezTo>
                  <a:cubicBezTo>
                    <a:pt x="322774" y="1970922"/>
                    <a:pt x="405526" y="2146079"/>
                    <a:pt x="467589" y="2205384"/>
                  </a:cubicBezTo>
                  <a:cubicBezTo>
                    <a:pt x="525515" y="2241243"/>
                    <a:pt x="732393" y="2202626"/>
                    <a:pt x="873070" y="2139183"/>
                  </a:cubicBezTo>
                  <a:cubicBezTo>
                    <a:pt x="913066" y="2128149"/>
                    <a:pt x="870312" y="2253655"/>
                    <a:pt x="877208" y="2333648"/>
                  </a:cubicBezTo>
                  <a:lnTo>
                    <a:pt x="862033" y="2337135"/>
                  </a:lnTo>
                  <a:lnTo>
                    <a:pt x="862033" y="2415799"/>
                  </a:lnTo>
                  <a:lnTo>
                    <a:pt x="754033" y="2415799"/>
                  </a:lnTo>
                  <a:lnTo>
                    <a:pt x="754033" y="2360695"/>
                  </a:lnTo>
                  <a:lnTo>
                    <a:pt x="713097" y="2366601"/>
                  </a:lnTo>
                  <a:lnTo>
                    <a:pt x="713097" y="2428213"/>
                  </a:lnTo>
                  <a:lnTo>
                    <a:pt x="605097" y="2428213"/>
                  </a:lnTo>
                  <a:lnTo>
                    <a:pt x="605097" y="2379641"/>
                  </a:lnTo>
                  <a:lnTo>
                    <a:pt x="564161" y="2382960"/>
                  </a:lnTo>
                  <a:lnTo>
                    <a:pt x="564161" y="2436489"/>
                  </a:lnTo>
                  <a:lnTo>
                    <a:pt x="456161" y="2436489"/>
                  </a:lnTo>
                  <a:lnTo>
                    <a:pt x="456161" y="2388351"/>
                  </a:lnTo>
                  <a:lnTo>
                    <a:pt x="415225" y="2389346"/>
                  </a:lnTo>
                  <a:lnTo>
                    <a:pt x="415225" y="2436489"/>
                  </a:lnTo>
                  <a:lnTo>
                    <a:pt x="307225" y="2436489"/>
                  </a:lnTo>
                  <a:lnTo>
                    <a:pt x="307225" y="2386989"/>
                  </a:lnTo>
                  <a:cubicBezTo>
                    <a:pt x="293173" y="2387203"/>
                    <a:pt x="279516" y="2386340"/>
                    <a:pt x="266289" y="2385150"/>
                  </a:cubicBezTo>
                  <a:lnTo>
                    <a:pt x="266289" y="2428213"/>
                  </a:lnTo>
                  <a:lnTo>
                    <a:pt x="158289" y="2428213"/>
                  </a:lnTo>
                  <a:lnTo>
                    <a:pt x="158289" y="2370613"/>
                  </a:lnTo>
                  <a:cubicBezTo>
                    <a:pt x="107017" y="2360332"/>
                    <a:pt x="72014" y="2345184"/>
                    <a:pt x="62108" y="2325373"/>
                  </a:cubicBezTo>
                  <a:cubicBezTo>
                    <a:pt x="37284" y="2261930"/>
                    <a:pt x="103484" y="2223314"/>
                    <a:pt x="124172" y="2172284"/>
                  </a:cubicBezTo>
                  <a:cubicBezTo>
                    <a:pt x="111759" y="2144700"/>
                    <a:pt x="74522" y="2141942"/>
                    <a:pt x="86934" y="2089533"/>
                  </a:cubicBezTo>
                  <a:cubicBezTo>
                    <a:pt x="96588" y="2053674"/>
                    <a:pt x="242782" y="2030228"/>
                    <a:pt x="264849" y="1994369"/>
                  </a:cubicBezTo>
                  <a:cubicBezTo>
                    <a:pt x="273125" y="1919892"/>
                    <a:pt x="-4093" y="1721291"/>
                    <a:pt x="45" y="1671639"/>
                  </a:cubicBezTo>
                  <a:cubicBezTo>
                    <a:pt x="12458" y="1619230"/>
                    <a:pt x="124172" y="1558546"/>
                    <a:pt x="190373" y="1477174"/>
                  </a:cubicBezTo>
                  <a:cubicBezTo>
                    <a:pt x="222094" y="1438557"/>
                    <a:pt x="80038" y="1267538"/>
                    <a:pt x="91072" y="1224783"/>
                  </a:cubicBezTo>
                  <a:cubicBezTo>
                    <a:pt x="111760" y="1092381"/>
                    <a:pt x="240023" y="943429"/>
                    <a:pt x="264849" y="703451"/>
                  </a:cubicBezTo>
                  <a:cubicBezTo>
                    <a:pt x="342084" y="332450"/>
                    <a:pt x="961338" y="-5451"/>
                    <a:pt x="1526804" y="6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8" name="Oval 47">
              <a:extLst>
                <a:ext uri="{FF2B5EF4-FFF2-40B4-BE49-F238E27FC236}">
                  <a16:creationId xmlns:a16="http://schemas.microsoft.com/office/drawing/2014/main" id="{76FC59B7-F010-7695-E545-C6F7E39F84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81710" y="1671144"/>
              <a:ext cx="623192" cy="623192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303187" y="480874"/>
                  </a:moveTo>
                  <a:lnTo>
                    <a:pt x="1303187" y="1303187"/>
                  </a:lnTo>
                  <a:lnTo>
                    <a:pt x="480874" y="1303187"/>
                  </a:lnTo>
                  <a:lnTo>
                    <a:pt x="480874" y="1936813"/>
                  </a:lnTo>
                  <a:lnTo>
                    <a:pt x="1303187" y="1936813"/>
                  </a:lnTo>
                  <a:lnTo>
                    <a:pt x="1303187" y="2759126"/>
                  </a:lnTo>
                  <a:lnTo>
                    <a:pt x="1936813" y="2759126"/>
                  </a:lnTo>
                  <a:lnTo>
                    <a:pt x="1936813" y="1936813"/>
                  </a:lnTo>
                  <a:lnTo>
                    <a:pt x="2759126" y="1936813"/>
                  </a:lnTo>
                  <a:lnTo>
                    <a:pt x="2759126" y="1303187"/>
                  </a:lnTo>
                  <a:lnTo>
                    <a:pt x="1936813" y="1303187"/>
                  </a:lnTo>
                  <a:lnTo>
                    <a:pt x="1936813" y="480874"/>
                  </a:ln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9" name="Rounded Rectangle 2">
              <a:extLst>
                <a:ext uri="{FF2B5EF4-FFF2-40B4-BE49-F238E27FC236}">
                  <a16:creationId xmlns:a16="http://schemas.microsoft.com/office/drawing/2014/main" id="{C2B2C512-5C08-B975-71DB-10938EF9646C}"/>
                </a:ext>
              </a:extLst>
            </p:cNvPr>
            <p:cNvSpPr/>
            <p:nvPr/>
          </p:nvSpPr>
          <p:spPr>
            <a:xfrm>
              <a:off x="5168121" y="5441795"/>
              <a:ext cx="610786" cy="610786"/>
            </a:xfrm>
            <a:custGeom>
              <a:avLst/>
              <a:gdLst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338560 w 3960440"/>
                <a:gd name="connsiteY3" fmla="*/ 1981614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960440" h="3960000">
                  <a:moveTo>
                    <a:pt x="1979373" y="472350"/>
                  </a:moveTo>
                  <a:cubicBezTo>
                    <a:pt x="1228307" y="485871"/>
                    <a:pt x="850011" y="1078219"/>
                    <a:pt x="813783" y="1434034"/>
                  </a:cubicBezTo>
                  <a:cubicBezTo>
                    <a:pt x="787561" y="1781828"/>
                    <a:pt x="889690" y="2005359"/>
                    <a:pt x="1119009" y="2222584"/>
                  </a:cubicBezTo>
                  <a:cubicBezTo>
                    <a:pt x="1178964" y="2123026"/>
                    <a:pt x="1260199" y="1908547"/>
                    <a:pt x="1328015" y="1812920"/>
                  </a:cubicBezTo>
                  <a:cubicBezTo>
                    <a:pt x="1222115" y="1647651"/>
                    <a:pt x="1255483" y="1756375"/>
                    <a:pt x="1234998" y="1431771"/>
                  </a:cubicBezTo>
                  <a:cubicBezTo>
                    <a:pt x="1331609" y="922504"/>
                    <a:pt x="1719145" y="812633"/>
                    <a:pt x="2217373" y="891303"/>
                  </a:cubicBezTo>
                  <a:cubicBezTo>
                    <a:pt x="2693518" y="1016895"/>
                    <a:pt x="2787642" y="1344599"/>
                    <a:pt x="2783502" y="1606823"/>
                  </a:cubicBezTo>
                  <a:cubicBezTo>
                    <a:pt x="2771081" y="1743454"/>
                    <a:pt x="2679609" y="2064482"/>
                    <a:pt x="2456028" y="2225955"/>
                  </a:cubicBezTo>
                  <a:cubicBezTo>
                    <a:pt x="2192422" y="2399851"/>
                    <a:pt x="2004893" y="2209395"/>
                    <a:pt x="2026974" y="2018938"/>
                  </a:cubicBezTo>
                  <a:cubicBezTo>
                    <a:pt x="2072519" y="1810540"/>
                    <a:pt x="2086043" y="1754994"/>
                    <a:pt x="2135727" y="1554876"/>
                  </a:cubicBezTo>
                  <a:cubicBezTo>
                    <a:pt x="2195073" y="1382360"/>
                    <a:pt x="2084273" y="1259912"/>
                    <a:pt x="1915898" y="1219889"/>
                  </a:cubicBezTo>
                  <a:cubicBezTo>
                    <a:pt x="1750283" y="1186766"/>
                    <a:pt x="1626460" y="1331294"/>
                    <a:pt x="1589196" y="1434803"/>
                  </a:cubicBezTo>
                  <a:cubicBezTo>
                    <a:pt x="1499489" y="1732912"/>
                    <a:pt x="1614533" y="1824000"/>
                    <a:pt x="1574511" y="1939931"/>
                  </a:cubicBezTo>
                  <a:cubicBezTo>
                    <a:pt x="1332991" y="2671400"/>
                    <a:pt x="1220920" y="3468343"/>
                    <a:pt x="1339611" y="3487664"/>
                  </a:cubicBezTo>
                  <a:cubicBezTo>
                    <a:pt x="1434840" y="3497327"/>
                    <a:pt x="1730357" y="3129057"/>
                    <a:pt x="1887692" y="2422431"/>
                  </a:cubicBezTo>
                  <a:cubicBezTo>
                    <a:pt x="1985681" y="2531460"/>
                    <a:pt x="2093439" y="2747804"/>
                    <a:pt x="2336342" y="2720202"/>
                  </a:cubicBezTo>
                  <a:cubicBezTo>
                    <a:pt x="2693796" y="2666377"/>
                    <a:pt x="3092265" y="2401394"/>
                    <a:pt x="3176454" y="1627140"/>
                  </a:cubicBezTo>
                  <a:cubicBezTo>
                    <a:pt x="3254038" y="999456"/>
                    <a:pt x="2816023" y="430731"/>
                    <a:pt x="1979373" y="472350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10" name="Rounded Rectangle 8">
              <a:extLst>
                <a:ext uri="{FF2B5EF4-FFF2-40B4-BE49-F238E27FC236}">
                  <a16:creationId xmlns:a16="http://schemas.microsoft.com/office/drawing/2014/main" id="{A5BCFB76-81EF-C318-7739-0AE49F9ED715}"/>
                </a:ext>
              </a:extLst>
            </p:cNvPr>
            <p:cNvSpPr/>
            <p:nvPr/>
          </p:nvSpPr>
          <p:spPr>
            <a:xfrm>
              <a:off x="4171826" y="5441795"/>
              <a:ext cx="610854" cy="610786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11" name="Rounded Rectangle 2">
              <a:extLst>
                <a:ext uri="{FF2B5EF4-FFF2-40B4-BE49-F238E27FC236}">
                  <a16:creationId xmlns:a16="http://schemas.microsoft.com/office/drawing/2014/main" id="{75EE59B6-0A3B-D0C9-AA8F-640290671E23}"/>
                </a:ext>
              </a:extLst>
            </p:cNvPr>
            <p:cNvSpPr/>
            <p:nvPr/>
          </p:nvSpPr>
          <p:spPr>
            <a:xfrm>
              <a:off x="7153603" y="5441795"/>
              <a:ext cx="610786" cy="610786"/>
            </a:xfrm>
            <a:custGeom>
              <a:avLst/>
              <a:gdLst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155131 w 3960000"/>
                <a:gd name="connsiteY16" fmla="*/ 1419365 h 3960000"/>
                <a:gd name="connsiteX17" fmla="*/ 3207849 w 3960000"/>
                <a:gd name="connsiteY17" fmla="*/ 1493166 h 3960000"/>
                <a:gd name="connsiteX18" fmla="*/ 3407333 w 3960000"/>
                <a:gd name="connsiteY18" fmla="*/ 1117847 h 3960000"/>
                <a:gd name="connsiteX19" fmla="*/ 3108461 w 3960000"/>
                <a:gd name="connsiteY19" fmla="*/ 1185086 h 3960000"/>
                <a:gd name="connsiteX20" fmla="*/ 3334650 w 3960000"/>
                <a:gd name="connsiteY20" fmla="*/ 883134 h 3960000"/>
                <a:gd name="connsiteX21" fmla="*/ 2995677 w 3960000"/>
                <a:gd name="connsiteY21" fmla="*/ 1008938 h 3960000"/>
                <a:gd name="connsiteX22" fmla="*/ 2538382 w 3960000"/>
                <a:gd name="connsiteY22" fmla="*/ 802616 h 3960000"/>
                <a:gd name="connsiteX23" fmla="*/ 308009 w 3960000"/>
                <a:gd name="connsiteY23" fmla="*/ 0 h 3960000"/>
                <a:gd name="connsiteX24" fmla="*/ 3651991 w 3960000"/>
                <a:gd name="connsiteY24" fmla="*/ 0 h 3960000"/>
                <a:gd name="connsiteX25" fmla="*/ 3960000 w 3960000"/>
                <a:gd name="connsiteY25" fmla="*/ 308009 h 3960000"/>
                <a:gd name="connsiteX26" fmla="*/ 3960000 w 3960000"/>
                <a:gd name="connsiteY26" fmla="*/ 3651991 h 3960000"/>
                <a:gd name="connsiteX27" fmla="*/ 3651991 w 3960000"/>
                <a:gd name="connsiteY27" fmla="*/ 3960000 h 3960000"/>
                <a:gd name="connsiteX28" fmla="*/ 308009 w 3960000"/>
                <a:gd name="connsiteY28" fmla="*/ 3960000 h 3960000"/>
                <a:gd name="connsiteX29" fmla="*/ 0 w 3960000"/>
                <a:gd name="connsiteY29" fmla="*/ 3651991 h 3960000"/>
                <a:gd name="connsiteX30" fmla="*/ 0 w 3960000"/>
                <a:gd name="connsiteY30" fmla="*/ 308009 h 3960000"/>
                <a:gd name="connsiteX31" fmla="*/ 308009 w 3960000"/>
                <a:gd name="connsiteY31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207849 w 3960000"/>
                <a:gd name="connsiteY16" fmla="*/ 1493166 h 3960000"/>
                <a:gd name="connsiteX17" fmla="*/ 3407333 w 3960000"/>
                <a:gd name="connsiteY17" fmla="*/ 1117847 h 3960000"/>
                <a:gd name="connsiteX18" fmla="*/ 3108461 w 3960000"/>
                <a:gd name="connsiteY18" fmla="*/ 1185086 h 3960000"/>
                <a:gd name="connsiteX19" fmla="*/ 3334650 w 3960000"/>
                <a:gd name="connsiteY19" fmla="*/ 883134 h 3960000"/>
                <a:gd name="connsiteX20" fmla="*/ 2995677 w 3960000"/>
                <a:gd name="connsiteY20" fmla="*/ 1008938 h 3960000"/>
                <a:gd name="connsiteX21" fmla="*/ 2538382 w 3960000"/>
                <a:gd name="connsiteY21" fmla="*/ 802616 h 3960000"/>
                <a:gd name="connsiteX22" fmla="*/ 308009 w 3960000"/>
                <a:gd name="connsiteY22" fmla="*/ 0 h 3960000"/>
                <a:gd name="connsiteX23" fmla="*/ 3651991 w 3960000"/>
                <a:gd name="connsiteY23" fmla="*/ 0 h 3960000"/>
                <a:gd name="connsiteX24" fmla="*/ 3960000 w 3960000"/>
                <a:gd name="connsiteY24" fmla="*/ 308009 h 3960000"/>
                <a:gd name="connsiteX25" fmla="*/ 3960000 w 3960000"/>
                <a:gd name="connsiteY25" fmla="*/ 3651991 h 3960000"/>
                <a:gd name="connsiteX26" fmla="*/ 3651991 w 3960000"/>
                <a:gd name="connsiteY26" fmla="*/ 3960000 h 3960000"/>
                <a:gd name="connsiteX27" fmla="*/ 308009 w 3960000"/>
                <a:gd name="connsiteY27" fmla="*/ 3960000 h 3960000"/>
                <a:gd name="connsiteX28" fmla="*/ 0 w 3960000"/>
                <a:gd name="connsiteY28" fmla="*/ 3651991 h 3960000"/>
                <a:gd name="connsiteX29" fmla="*/ 0 w 3960000"/>
                <a:gd name="connsiteY29" fmla="*/ 308009 h 3960000"/>
                <a:gd name="connsiteX30" fmla="*/ 308009 w 3960000"/>
                <a:gd name="connsiteY30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08461 w 3960000"/>
                <a:gd name="connsiteY17" fmla="*/ 1185086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60000" h="3960000">
                  <a:moveTo>
                    <a:pt x="3160999" y="1374274"/>
                  </a:moveTo>
                  <a:lnTo>
                    <a:pt x="3155132" y="1419362"/>
                  </a:lnTo>
                  <a:lnTo>
                    <a:pt x="3160999" y="1374274"/>
                  </a:lnTo>
                  <a:close/>
                  <a:moveTo>
                    <a:pt x="2496208" y="770986"/>
                  </a:moveTo>
                  <a:cubicBezTo>
                    <a:pt x="2113414" y="770986"/>
                    <a:pt x="1929581" y="1106902"/>
                    <a:pt x="1921633" y="1292845"/>
                  </a:cubicBezTo>
                  <a:cubicBezTo>
                    <a:pt x="1914712" y="1454769"/>
                    <a:pt x="1928136" y="1522392"/>
                    <a:pt x="1942445" y="1570340"/>
                  </a:cubicBezTo>
                  <a:cubicBezTo>
                    <a:pt x="1547199" y="1510736"/>
                    <a:pt x="1237189" y="1330681"/>
                    <a:pt x="815277" y="836121"/>
                  </a:cubicBezTo>
                  <a:cubicBezTo>
                    <a:pt x="618819" y="1229038"/>
                    <a:pt x="733086" y="1558961"/>
                    <a:pt x="965659" y="1735195"/>
                  </a:cubicBezTo>
                  <a:cubicBezTo>
                    <a:pt x="864541" y="1716416"/>
                    <a:pt x="662904" y="1695759"/>
                    <a:pt x="570453" y="1629310"/>
                  </a:cubicBezTo>
                  <a:cubicBezTo>
                    <a:pt x="597898" y="2016450"/>
                    <a:pt x="990931" y="2177657"/>
                    <a:pt x="1196057" y="2257108"/>
                  </a:cubicBezTo>
                  <a:cubicBezTo>
                    <a:pt x="1113718" y="2275887"/>
                    <a:pt x="943857" y="2321380"/>
                    <a:pt x="813848" y="2296824"/>
                  </a:cubicBezTo>
                  <a:cubicBezTo>
                    <a:pt x="926523" y="2634848"/>
                    <a:pt x="1326064" y="2611755"/>
                    <a:pt x="1486410" y="2607420"/>
                  </a:cubicBezTo>
                  <a:cubicBezTo>
                    <a:pt x="1297174" y="2749708"/>
                    <a:pt x="1000058" y="2795794"/>
                    <a:pt x="489408" y="2829018"/>
                  </a:cubicBezTo>
                  <a:cubicBezTo>
                    <a:pt x="914827" y="3139596"/>
                    <a:pt x="1734874" y="3242281"/>
                    <a:pt x="2062787" y="3146219"/>
                  </a:cubicBezTo>
                  <a:cubicBezTo>
                    <a:pt x="2763394" y="2903535"/>
                    <a:pt x="2915370" y="2621267"/>
                    <a:pt x="3074271" y="2105563"/>
                  </a:cubicBezTo>
                  <a:cubicBezTo>
                    <a:pt x="3173740" y="1733406"/>
                    <a:pt x="3145310" y="1648999"/>
                    <a:pt x="3207849" y="1493166"/>
                  </a:cubicBezTo>
                  <a:cubicBezTo>
                    <a:pt x="3270388" y="1337333"/>
                    <a:pt x="3414210" y="1276468"/>
                    <a:pt x="3449507" y="1170564"/>
                  </a:cubicBezTo>
                  <a:cubicBezTo>
                    <a:pt x="3349883" y="1192977"/>
                    <a:pt x="3252716" y="1239516"/>
                    <a:pt x="3140091" y="1227260"/>
                  </a:cubicBezTo>
                  <a:cubicBezTo>
                    <a:pt x="3219995" y="1183499"/>
                    <a:pt x="3274317" y="996523"/>
                    <a:pt x="3324107" y="851504"/>
                  </a:cubicBezTo>
                  <a:cubicBezTo>
                    <a:pt x="3215037" y="921165"/>
                    <a:pt x="3152155" y="998691"/>
                    <a:pt x="2995677" y="1008938"/>
                  </a:cubicBezTo>
                  <a:cubicBezTo>
                    <a:pt x="2884471" y="881691"/>
                    <a:pt x="2678487" y="770986"/>
                    <a:pt x="2496208" y="77098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12" name="Rounded Rectangle 3">
              <a:extLst>
                <a:ext uri="{FF2B5EF4-FFF2-40B4-BE49-F238E27FC236}">
                  <a16:creationId xmlns:a16="http://schemas.microsoft.com/office/drawing/2014/main" id="{B7BA5F1A-45EC-8FA6-A497-34DB5238A6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53802" y="5441795"/>
              <a:ext cx="610786" cy="610786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13" name="Rounded Rectangle 10">
              <a:extLst>
                <a:ext uri="{FF2B5EF4-FFF2-40B4-BE49-F238E27FC236}">
                  <a16:creationId xmlns:a16="http://schemas.microsoft.com/office/drawing/2014/main" id="{4194B572-D520-6083-B9C8-B68CF0E091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71512" y="5429389"/>
              <a:ext cx="612962" cy="623192"/>
            </a:xfrm>
            <a:custGeom>
              <a:avLst/>
              <a:gdLst/>
              <a:ahLst/>
              <a:cxnLst/>
              <a:rect l="l" t="t" r="r" b="b"/>
              <a:pathLst>
                <a:path w="3186824" h="3240000">
                  <a:moveTo>
                    <a:pt x="2141174" y="1384899"/>
                  </a:moveTo>
                  <a:lnTo>
                    <a:pt x="2141174" y="1528887"/>
                  </a:lnTo>
                  <a:lnTo>
                    <a:pt x="1997174" y="1528887"/>
                  </a:lnTo>
                  <a:lnTo>
                    <a:pt x="1997174" y="1744911"/>
                  </a:lnTo>
                  <a:lnTo>
                    <a:pt x="2141174" y="1744911"/>
                  </a:lnTo>
                  <a:lnTo>
                    <a:pt x="2141174" y="1888899"/>
                  </a:lnTo>
                  <a:lnTo>
                    <a:pt x="2357174" y="1888899"/>
                  </a:lnTo>
                  <a:lnTo>
                    <a:pt x="2357174" y="1744911"/>
                  </a:lnTo>
                  <a:lnTo>
                    <a:pt x="2501174" y="1744911"/>
                  </a:lnTo>
                  <a:lnTo>
                    <a:pt x="2501174" y="1528887"/>
                  </a:lnTo>
                  <a:lnTo>
                    <a:pt x="2357174" y="1528887"/>
                  </a:lnTo>
                  <a:lnTo>
                    <a:pt x="2357174" y="1384899"/>
                  </a:lnTo>
                  <a:close/>
                  <a:moveTo>
                    <a:pt x="1286582" y="1008157"/>
                  </a:moveTo>
                  <a:cubicBezTo>
                    <a:pt x="1148208" y="1006486"/>
                    <a:pt x="1009270" y="1051569"/>
                    <a:pt x="894997" y="1143711"/>
                  </a:cubicBezTo>
                  <a:cubicBezTo>
                    <a:pt x="666451" y="1327995"/>
                    <a:pt x="600947" y="1648602"/>
                    <a:pt x="738892" y="1907765"/>
                  </a:cubicBezTo>
                  <a:cubicBezTo>
                    <a:pt x="876837" y="2166928"/>
                    <a:pt x="1179371" y="2291639"/>
                    <a:pt x="1459875" y="2204971"/>
                  </a:cubicBezTo>
                  <a:cubicBezTo>
                    <a:pt x="1676459" y="2138053"/>
                    <a:pt x="1832801" y="1959669"/>
                    <a:pt x="1876637" y="1747242"/>
                  </a:cubicBezTo>
                  <a:lnTo>
                    <a:pt x="1879565" y="1747242"/>
                  </a:lnTo>
                  <a:lnTo>
                    <a:pt x="1879565" y="1728291"/>
                  </a:lnTo>
                  <a:cubicBezTo>
                    <a:pt x="1891883" y="1671800"/>
                    <a:pt x="1894168" y="1612713"/>
                    <a:pt x="1887545" y="1552862"/>
                  </a:cubicBezTo>
                  <a:lnTo>
                    <a:pt x="1879565" y="1553745"/>
                  </a:lnTo>
                  <a:lnTo>
                    <a:pt x="1879565" y="1531218"/>
                  </a:lnTo>
                  <a:lnTo>
                    <a:pt x="1231565" y="1531218"/>
                  </a:lnTo>
                  <a:lnTo>
                    <a:pt x="1231565" y="1747242"/>
                  </a:lnTo>
                  <a:lnTo>
                    <a:pt x="1565835" y="1747242"/>
                  </a:lnTo>
                  <a:cubicBezTo>
                    <a:pt x="1530201" y="1827940"/>
                    <a:pt x="1460959" y="1892348"/>
                    <a:pt x="1371795" y="1919897"/>
                  </a:cubicBezTo>
                  <a:cubicBezTo>
                    <a:pt x="1228031" y="1964316"/>
                    <a:pt x="1072976" y="1900399"/>
                    <a:pt x="1002277" y="1767573"/>
                  </a:cubicBezTo>
                  <a:cubicBezTo>
                    <a:pt x="931578" y="1634747"/>
                    <a:pt x="965150" y="1470429"/>
                    <a:pt x="1082284" y="1375980"/>
                  </a:cubicBezTo>
                  <a:cubicBezTo>
                    <a:pt x="1199418" y="1281531"/>
                    <a:pt x="1367118" y="1283556"/>
                    <a:pt x="1481937" y="1380807"/>
                  </a:cubicBezTo>
                  <a:lnTo>
                    <a:pt x="1674778" y="1153129"/>
                  </a:lnTo>
                  <a:cubicBezTo>
                    <a:pt x="1562764" y="1058254"/>
                    <a:pt x="1424955" y="1009828"/>
                    <a:pt x="1286582" y="1008157"/>
                  </a:cubicBezTo>
                  <a:close/>
                  <a:moveTo>
                    <a:pt x="293028" y="0"/>
                  </a:moveTo>
                  <a:lnTo>
                    <a:pt x="2893796" y="0"/>
                  </a:lnTo>
                  <a:cubicBezTo>
                    <a:pt x="3055631" y="0"/>
                    <a:pt x="3186824" y="131193"/>
                    <a:pt x="3186824" y="293028"/>
                  </a:cubicBezTo>
                  <a:lnTo>
                    <a:pt x="3186824" y="2946972"/>
                  </a:lnTo>
                  <a:cubicBezTo>
                    <a:pt x="3186824" y="3108807"/>
                    <a:pt x="3055631" y="3240000"/>
                    <a:pt x="2893796" y="3240000"/>
                  </a:cubicBezTo>
                  <a:lnTo>
                    <a:pt x="293028" y="3240000"/>
                  </a:lnTo>
                  <a:cubicBezTo>
                    <a:pt x="131193" y="3240000"/>
                    <a:pt x="0" y="3108807"/>
                    <a:pt x="0" y="2946972"/>
                  </a:cubicBezTo>
                  <a:lnTo>
                    <a:pt x="0" y="293028"/>
                  </a:lnTo>
                  <a:cubicBezTo>
                    <a:pt x="0" y="131193"/>
                    <a:pt x="131193" y="0"/>
                    <a:pt x="29302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14" name="Block Arc 6">
              <a:extLst>
                <a:ext uri="{FF2B5EF4-FFF2-40B4-BE49-F238E27FC236}">
                  <a16:creationId xmlns:a16="http://schemas.microsoft.com/office/drawing/2014/main" id="{89825D7C-2252-BFC2-A5AF-6A47844D7828}"/>
                </a:ext>
              </a:extLst>
            </p:cNvPr>
            <p:cNvSpPr/>
            <p:nvPr/>
          </p:nvSpPr>
          <p:spPr>
            <a:xfrm>
              <a:off x="9120000" y="5472311"/>
              <a:ext cx="574617" cy="580270"/>
            </a:xfrm>
            <a:custGeom>
              <a:avLst/>
              <a:gdLst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151233"/>
                <a:gd name="connsiteY0" fmla="*/ 2175617 h 3221116"/>
                <a:gd name="connsiteX1" fmla="*/ 2658205 w 3151233"/>
                <a:gd name="connsiteY1" fmla="*/ 2178566 h 3221116"/>
                <a:gd name="connsiteX2" fmla="*/ 2664630 w 3151233"/>
                <a:gd name="connsiteY2" fmla="*/ 2175617 h 3221116"/>
                <a:gd name="connsiteX3" fmla="*/ 1477043 w 3151233"/>
                <a:gd name="connsiteY3" fmla="*/ 1144372 h 3221116"/>
                <a:gd name="connsiteX4" fmla="*/ 1409070 w 3151233"/>
                <a:gd name="connsiteY4" fmla="*/ 1159393 h 3221116"/>
                <a:gd name="connsiteX5" fmla="*/ 1152384 w 3151233"/>
                <a:gd name="connsiteY5" fmla="*/ 1703728 h 3221116"/>
                <a:gd name="connsiteX6" fmla="*/ 1514013 w 3151233"/>
                <a:gd name="connsiteY6" fmla="*/ 2152290 h 3221116"/>
                <a:gd name="connsiteX7" fmla="*/ 1850815 w 3151233"/>
                <a:gd name="connsiteY7" fmla="*/ 1654259 h 3221116"/>
                <a:gd name="connsiteX8" fmla="*/ 1830467 w 3151233"/>
                <a:gd name="connsiteY8" fmla="*/ 1515986 h 3221116"/>
                <a:gd name="connsiteX9" fmla="*/ 1477043 w 3151233"/>
                <a:gd name="connsiteY9" fmla="*/ 1144372 h 3221116"/>
                <a:gd name="connsiteX10" fmla="*/ 1651152 w 3151233"/>
                <a:gd name="connsiteY10" fmla="*/ 501 h 3221116"/>
                <a:gd name="connsiteX11" fmla="*/ 2580395 w 3151233"/>
                <a:gd name="connsiteY11" fmla="*/ 324821 h 3221116"/>
                <a:gd name="connsiteX12" fmla="*/ 3030464 w 3151233"/>
                <a:gd name="connsiteY12" fmla="*/ 2249544 h 3221116"/>
                <a:gd name="connsiteX13" fmla="*/ 2585849 w 3151233"/>
                <a:gd name="connsiteY13" fmla="*/ 2588887 h 3221116"/>
                <a:gd name="connsiteX14" fmla="*/ 1973374 w 3151233"/>
                <a:gd name="connsiteY14" fmla="*/ 2195096 h 3221116"/>
                <a:gd name="connsiteX15" fmla="*/ 1390827 w 3151233"/>
                <a:gd name="connsiteY15" fmla="*/ 2527630 h 3221116"/>
                <a:gd name="connsiteX16" fmla="*/ 783896 w 3151233"/>
                <a:gd name="connsiteY16" fmla="*/ 1665044 h 3221116"/>
                <a:gd name="connsiteX17" fmla="*/ 1268509 w 3151233"/>
                <a:gd name="connsiteY17" fmla="*/ 819983 h 3221116"/>
                <a:gd name="connsiteX18" fmla="*/ 1328805 w 3151233"/>
                <a:gd name="connsiteY18" fmla="*/ 807930 h 3221116"/>
                <a:gd name="connsiteX19" fmla="*/ 1390827 w 3151233"/>
                <a:gd name="connsiteY19" fmla="*/ 802457 h 3221116"/>
                <a:gd name="connsiteX20" fmla="*/ 1462242 w 3151233"/>
                <a:gd name="connsiteY20" fmla="*/ 801708 h 3221116"/>
                <a:gd name="connsiteX21" fmla="*/ 1956122 w 3151233"/>
                <a:gd name="connsiteY21" fmla="*/ 1110076 h 3221116"/>
                <a:gd name="connsiteX22" fmla="*/ 1973374 w 3151233"/>
                <a:gd name="connsiteY22" fmla="*/ 875315 h 3221116"/>
                <a:gd name="connsiteX23" fmla="*/ 2333414 w 3151233"/>
                <a:gd name="connsiteY23" fmla="*/ 875315 h 3221116"/>
                <a:gd name="connsiteX24" fmla="*/ 2324788 w 3151233"/>
                <a:gd name="connsiteY24" fmla="*/ 2054049 h 3221116"/>
                <a:gd name="connsiteX25" fmla="*/ 2661746 w 3151233"/>
                <a:gd name="connsiteY25" fmla="*/ 2179658 h 3221116"/>
                <a:gd name="connsiteX26" fmla="*/ 2691046 w 3151233"/>
                <a:gd name="connsiteY26" fmla="*/ 2188689 h 3221116"/>
                <a:gd name="connsiteX27" fmla="*/ 2667011 w 3151233"/>
                <a:gd name="connsiteY27" fmla="*/ 2175828 h 3221116"/>
                <a:gd name="connsiteX28" fmla="*/ 2332141 w 3151233"/>
                <a:gd name="connsiteY28" fmla="*/ 653899 h 3221116"/>
                <a:gd name="connsiteX29" fmla="*/ 776764 w 3151233"/>
                <a:gd name="connsiteY29" fmla="*/ 749845 h 3221116"/>
                <a:gd name="connsiteX30" fmla="*/ 631487 w 3151233"/>
                <a:gd name="connsiteY30" fmla="*/ 2301392 h 3221116"/>
                <a:gd name="connsiteX31" fmla="*/ 2142017 w 3151233"/>
                <a:gd name="connsiteY31" fmla="*/ 2684410 h 3221116"/>
                <a:gd name="connsiteX32" fmla="*/ 2324866 w 3151233"/>
                <a:gd name="connsiteY32" fmla="*/ 3053856 h 3221116"/>
                <a:gd name="connsiteX33" fmla="*/ 294693 w 3151233"/>
                <a:gd name="connsiteY33" fmla="*/ 2539075 h 3221116"/>
                <a:gd name="connsiteX34" fmla="*/ 489947 w 3151233"/>
                <a:gd name="connsiteY34" fmla="*/ 453774 h 3221116"/>
                <a:gd name="connsiteX35" fmla="*/ 1651152 w 3151233"/>
                <a:gd name="connsiteY35" fmla="*/ 501 h 3221116"/>
                <a:gd name="connsiteX0" fmla="*/ 2664630 w 3161851"/>
                <a:gd name="connsiteY0" fmla="*/ 2175617 h 3221116"/>
                <a:gd name="connsiteX1" fmla="*/ 2658205 w 3161851"/>
                <a:gd name="connsiteY1" fmla="*/ 2178566 h 3221116"/>
                <a:gd name="connsiteX2" fmla="*/ 2664630 w 3161851"/>
                <a:gd name="connsiteY2" fmla="*/ 2175617 h 3221116"/>
                <a:gd name="connsiteX3" fmla="*/ 1477043 w 3161851"/>
                <a:gd name="connsiteY3" fmla="*/ 1144372 h 3221116"/>
                <a:gd name="connsiteX4" fmla="*/ 1409070 w 3161851"/>
                <a:gd name="connsiteY4" fmla="*/ 1159393 h 3221116"/>
                <a:gd name="connsiteX5" fmla="*/ 1152384 w 3161851"/>
                <a:gd name="connsiteY5" fmla="*/ 1703728 h 3221116"/>
                <a:gd name="connsiteX6" fmla="*/ 1514013 w 3161851"/>
                <a:gd name="connsiteY6" fmla="*/ 2152290 h 3221116"/>
                <a:gd name="connsiteX7" fmla="*/ 1850815 w 3161851"/>
                <a:gd name="connsiteY7" fmla="*/ 1654259 h 3221116"/>
                <a:gd name="connsiteX8" fmla="*/ 1830467 w 3161851"/>
                <a:gd name="connsiteY8" fmla="*/ 1515986 h 3221116"/>
                <a:gd name="connsiteX9" fmla="*/ 1477043 w 3161851"/>
                <a:gd name="connsiteY9" fmla="*/ 1144372 h 3221116"/>
                <a:gd name="connsiteX10" fmla="*/ 1651152 w 3161851"/>
                <a:gd name="connsiteY10" fmla="*/ 501 h 3221116"/>
                <a:gd name="connsiteX11" fmla="*/ 2580395 w 3161851"/>
                <a:gd name="connsiteY11" fmla="*/ 324821 h 3221116"/>
                <a:gd name="connsiteX12" fmla="*/ 3030464 w 3161851"/>
                <a:gd name="connsiteY12" fmla="*/ 2249544 h 3221116"/>
                <a:gd name="connsiteX13" fmla="*/ 2585849 w 3161851"/>
                <a:gd name="connsiteY13" fmla="*/ 2588887 h 3221116"/>
                <a:gd name="connsiteX14" fmla="*/ 1973374 w 3161851"/>
                <a:gd name="connsiteY14" fmla="*/ 2195096 h 3221116"/>
                <a:gd name="connsiteX15" fmla="*/ 1390827 w 3161851"/>
                <a:gd name="connsiteY15" fmla="*/ 2527630 h 3221116"/>
                <a:gd name="connsiteX16" fmla="*/ 783896 w 3161851"/>
                <a:gd name="connsiteY16" fmla="*/ 1665044 h 3221116"/>
                <a:gd name="connsiteX17" fmla="*/ 1268509 w 3161851"/>
                <a:gd name="connsiteY17" fmla="*/ 819983 h 3221116"/>
                <a:gd name="connsiteX18" fmla="*/ 1328805 w 3161851"/>
                <a:gd name="connsiteY18" fmla="*/ 807930 h 3221116"/>
                <a:gd name="connsiteX19" fmla="*/ 1390827 w 3161851"/>
                <a:gd name="connsiteY19" fmla="*/ 802457 h 3221116"/>
                <a:gd name="connsiteX20" fmla="*/ 1462242 w 3161851"/>
                <a:gd name="connsiteY20" fmla="*/ 801708 h 3221116"/>
                <a:gd name="connsiteX21" fmla="*/ 1956122 w 3161851"/>
                <a:gd name="connsiteY21" fmla="*/ 1110076 h 3221116"/>
                <a:gd name="connsiteX22" fmla="*/ 1973374 w 3161851"/>
                <a:gd name="connsiteY22" fmla="*/ 875315 h 3221116"/>
                <a:gd name="connsiteX23" fmla="*/ 2333414 w 3161851"/>
                <a:gd name="connsiteY23" fmla="*/ 875315 h 3221116"/>
                <a:gd name="connsiteX24" fmla="*/ 2324788 w 3161851"/>
                <a:gd name="connsiteY24" fmla="*/ 2054049 h 3221116"/>
                <a:gd name="connsiteX25" fmla="*/ 2661746 w 3161851"/>
                <a:gd name="connsiteY25" fmla="*/ 2179658 h 3221116"/>
                <a:gd name="connsiteX26" fmla="*/ 2691046 w 3161851"/>
                <a:gd name="connsiteY26" fmla="*/ 2188689 h 3221116"/>
                <a:gd name="connsiteX27" fmla="*/ 2667011 w 3161851"/>
                <a:gd name="connsiteY27" fmla="*/ 2175828 h 3221116"/>
                <a:gd name="connsiteX28" fmla="*/ 2332141 w 3161851"/>
                <a:gd name="connsiteY28" fmla="*/ 653899 h 3221116"/>
                <a:gd name="connsiteX29" fmla="*/ 776764 w 3161851"/>
                <a:gd name="connsiteY29" fmla="*/ 749845 h 3221116"/>
                <a:gd name="connsiteX30" fmla="*/ 631487 w 3161851"/>
                <a:gd name="connsiteY30" fmla="*/ 2301392 h 3221116"/>
                <a:gd name="connsiteX31" fmla="*/ 2142017 w 3161851"/>
                <a:gd name="connsiteY31" fmla="*/ 2684410 h 3221116"/>
                <a:gd name="connsiteX32" fmla="*/ 2324866 w 3161851"/>
                <a:gd name="connsiteY32" fmla="*/ 3053856 h 3221116"/>
                <a:gd name="connsiteX33" fmla="*/ 294693 w 3161851"/>
                <a:gd name="connsiteY33" fmla="*/ 2539075 h 3221116"/>
                <a:gd name="connsiteX34" fmla="*/ 489947 w 3161851"/>
                <a:gd name="connsiteY34" fmla="*/ 453774 h 3221116"/>
                <a:gd name="connsiteX35" fmla="*/ 1651152 w 3161851"/>
                <a:gd name="connsiteY35" fmla="*/ 501 h 3221116"/>
                <a:gd name="connsiteX0" fmla="*/ 2664630 w 3182629"/>
                <a:gd name="connsiteY0" fmla="*/ 2175617 h 3221116"/>
                <a:gd name="connsiteX1" fmla="*/ 2658205 w 3182629"/>
                <a:gd name="connsiteY1" fmla="*/ 2178566 h 3221116"/>
                <a:gd name="connsiteX2" fmla="*/ 2664630 w 3182629"/>
                <a:gd name="connsiteY2" fmla="*/ 2175617 h 3221116"/>
                <a:gd name="connsiteX3" fmla="*/ 1477043 w 3182629"/>
                <a:gd name="connsiteY3" fmla="*/ 1144372 h 3221116"/>
                <a:gd name="connsiteX4" fmla="*/ 1409070 w 3182629"/>
                <a:gd name="connsiteY4" fmla="*/ 1159393 h 3221116"/>
                <a:gd name="connsiteX5" fmla="*/ 1152384 w 3182629"/>
                <a:gd name="connsiteY5" fmla="*/ 1703728 h 3221116"/>
                <a:gd name="connsiteX6" fmla="*/ 1514013 w 3182629"/>
                <a:gd name="connsiteY6" fmla="*/ 2152290 h 3221116"/>
                <a:gd name="connsiteX7" fmla="*/ 1850815 w 3182629"/>
                <a:gd name="connsiteY7" fmla="*/ 1654259 h 3221116"/>
                <a:gd name="connsiteX8" fmla="*/ 1830467 w 3182629"/>
                <a:gd name="connsiteY8" fmla="*/ 1515986 h 3221116"/>
                <a:gd name="connsiteX9" fmla="*/ 1477043 w 3182629"/>
                <a:gd name="connsiteY9" fmla="*/ 1144372 h 3221116"/>
                <a:gd name="connsiteX10" fmla="*/ 1651152 w 3182629"/>
                <a:gd name="connsiteY10" fmla="*/ 501 h 3221116"/>
                <a:gd name="connsiteX11" fmla="*/ 2580395 w 3182629"/>
                <a:gd name="connsiteY11" fmla="*/ 324821 h 3221116"/>
                <a:gd name="connsiteX12" fmla="*/ 3030464 w 3182629"/>
                <a:gd name="connsiteY12" fmla="*/ 2249544 h 3221116"/>
                <a:gd name="connsiteX13" fmla="*/ 2585849 w 3182629"/>
                <a:gd name="connsiteY13" fmla="*/ 2588887 h 3221116"/>
                <a:gd name="connsiteX14" fmla="*/ 1973374 w 3182629"/>
                <a:gd name="connsiteY14" fmla="*/ 2195096 h 3221116"/>
                <a:gd name="connsiteX15" fmla="*/ 1390827 w 3182629"/>
                <a:gd name="connsiteY15" fmla="*/ 2527630 h 3221116"/>
                <a:gd name="connsiteX16" fmla="*/ 783896 w 3182629"/>
                <a:gd name="connsiteY16" fmla="*/ 1665044 h 3221116"/>
                <a:gd name="connsiteX17" fmla="*/ 1268509 w 3182629"/>
                <a:gd name="connsiteY17" fmla="*/ 819983 h 3221116"/>
                <a:gd name="connsiteX18" fmla="*/ 1328805 w 3182629"/>
                <a:gd name="connsiteY18" fmla="*/ 807930 h 3221116"/>
                <a:gd name="connsiteX19" fmla="*/ 1390827 w 3182629"/>
                <a:gd name="connsiteY19" fmla="*/ 802457 h 3221116"/>
                <a:gd name="connsiteX20" fmla="*/ 1462242 w 3182629"/>
                <a:gd name="connsiteY20" fmla="*/ 801708 h 3221116"/>
                <a:gd name="connsiteX21" fmla="*/ 1956122 w 3182629"/>
                <a:gd name="connsiteY21" fmla="*/ 1110076 h 3221116"/>
                <a:gd name="connsiteX22" fmla="*/ 1973374 w 3182629"/>
                <a:gd name="connsiteY22" fmla="*/ 875315 h 3221116"/>
                <a:gd name="connsiteX23" fmla="*/ 2333414 w 3182629"/>
                <a:gd name="connsiteY23" fmla="*/ 875315 h 3221116"/>
                <a:gd name="connsiteX24" fmla="*/ 2324788 w 3182629"/>
                <a:gd name="connsiteY24" fmla="*/ 2054049 h 3221116"/>
                <a:gd name="connsiteX25" fmla="*/ 2661746 w 3182629"/>
                <a:gd name="connsiteY25" fmla="*/ 2179658 h 3221116"/>
                <a:gd name="connsiteX26" fmla="*/ 2691046 w 3182629"/>
                <a:gd name="connsiteY26" fmla="*/ 2188689 h 3221116"/>
                <a:gd name="connsiteX27" fmla="*/ 2667011 w 3182629"/>
                <a:gd name="connsiteY27" fmla="*/ 2175828 h 3221116"/>
                <a:gd name="connsiteX28" fmla="*/ 2332141 w 3182629"/>
                <a:gd name="connsiteY28" fmla="*/ 653899 h 3221116"/>
                <a:gd name="connsiteX29" fmla="*/ 776764 w 3182629"/>
                <a:gd name="connsiteY29" fmla="*/ 749845 h 3221116"/>
                <a:gd name="connsiteX30" fmla="*/ 631487 w 3182629"/>
                <a:gd name="connsiteY30" fmla="*/ 2301392 h 3221116"/>
                <a:gd name="connsiteX31" fmla="*/ 2142017 w 3182629"/>
                <a:gd name="connsiteY31" fmla="*/ 2684410 h 3221116"/>
                <a:gd name="connsiteX32" fmla="*/ 2324866 w 3182629"/>
                <a:gd name="connsiteY32" fmla="*/ 3053856 h 3221116"/>
                <a:gd name="connsiteX33" fmla="*/ 294693 w 3182629"/>
                <a:gd name="connsiteY33" fmla="*/ 2539075 h 3221116"/>
                <a:gd name="connsiteX34" fmla="*/ 489947 w 3182629"/>
                <a:gd name="connsiteY34" fmla="*/ 453774 h 3221116"/>
                <a:gd name="connsiteX35" fmla="*/ 1651152 w 3182629"/>
                <a:gd name="connsiteY35" fmla="*/ 501 h 3221116"/>
                <a:gd name="connsiteX0" fmla="*/ 2664630 w 3189723"/>
                <a:gd name="connsiteY0" fmla="*/ 2175617 h 3221116"/>
                <a:gd name="connsiteX1" fmla="*/ 2658205 w 3189723"/>
                <a:gd name="connsiteY1" fmla="*/ 2178566 h 3221116"/>
                <a:gd name="connsiteX2" fmla="*/ 2664630 w 3189723"/>
                <a:gd name="connsiteY2" fmla="*/ 2175617 h 3221116"/>
                <a:gd name="connsiteX3" fmla="*/ 1477043 w 3189723"/>
                <a:gd name="connsiteY3" fmla="*/ 1144372 h 3221116"/>
                <a:gd name="connsiteX4" fmla="*/ 1409070 w 3189723"/>
                <a:gd name="connsiteY4" fmla="*/ 1159393 h 3221116"/>
                <a:gd name="connsiteX5" fmla="*/ 1152384 w 3189723"/>
                <a:gd name="connsiteY5" fmla="*/ 1703728 h 3221116"/>
                <a:gd name="connsiteX6" fmla="*/ 1514013 w 3189723"/>
                <a:gd name="connsiteY6" fmla="*/ 2152290 h 3221116"/>
                <a:gd name="connsiteX7" fmla="*/ 1850815 w 3189723"/>
                <a:gd name="connsiteY7" fmla="*/ 1654259 h 3221116"/>
                <a:gd name="connsiteX8" fmla="*/ 1830467 w 3189723"/>
                <a:gd name="connsiteY8" fmla="*/ 1515986 h 3221116"/>
                <a:gd name="connsiteX9" fmla="*/ 1477043 w 3189723"/>
                <a:gd name="connsiteY9" fmla="*/ 1144372 h 3221116"/>
                <a:gd name="connsiteX10" fmla="*/ 1651152 w 3189723"/>
                <a:gd name="connsiteY10" fmla="*/ 501 h 3221116"/>
                <a:gd name="connsiteX11" fmla="*/ 2580395 w 3189723"/>
                <a:gd name="connsiteY11" fmla="*/ 324821 h 3221116"/>
                <a:gd name="connsiteX12" fmla="*/ 3030464 w 3189723"/>
                <a:gd name="connsiteY12" fmla="*/ 2249544 h 3221116"/>
                <a:gd name="connsiteX13" fmla="*/ 2585849 w 3189723"/>
                <a:gd name="connsiteY13" fmla="*/ 2588887 h 3221116"/>
                <a:gd name="connsiteX14" fmla="*/ 1973374 w 3189723"/>
                <a:gd name="connsiteY14" fmla="*/ 2195096 h 3221116"/>
                <a:gd name="connsiteX15" fmla="*/ 1390827 w 3189723"/>
                <a:gd name="connsiteY15" fmla="*/ 2527630 h 3221116"/>
                <a:gd name="connsiteX16" fmla="*/ 783896 w 3189723"/>
                <a:gd name="connsiteY16" fmla="*/ 1665044 h 3221116"/>
                <a:gd name="connsiteX17" fmla="*/ 1268509 w 3189723"/>
                <a:gd name="connsiteY17" fmla="*/ 819983 h 3221116"/>
                <a:gd name="connsiteX18" fmla="*/ 1328805 w 3189723"/>
                <a:gd name="connsiteY18" fmla="*/ 807930 h 3221116"/>
                <a:gd name="connsiteX19" fmla="*/ 1390827 w 3189723"/>
                <a:gd name="connsiteY19" fmla="*/ 802457 h 3221116"/>
                <a:gd name="connsiteX20" fmla="*/ 1462242 w 3189723"/>
                <a:gd name="connsiteY20" fmla="*/ 801708 h 3221116"/>
                <a:gd name="connsiteX21" fmla="*/ 1956122 w 3189723"/>
                <a:gd name="connsiteY21" fmla="*/ 1110076 h 3221116"/>
                <a:gd name="connsiteX22" fmla="*/ 1973374 w 3189723"/>
                <a:gd name="connsiteY22" fmla="*/ 875315 h 3221116"/>
                <a:gd name="connsiteX23" fmla="*/ 2333414 w 3189723"/>
                <a:gd name="connsiteY23" fmla="*/ 875315 h 3221116"/>
                <a:gd name="connsiteX24" fmla="*/ 2324788 w 3189723"/>
                <a:gd name="connsiteY24" fmla="*/ 2054049 h 3221116"/>
                <a:gd name="connsiteX25" fmla="*/ 2661746 w 3189723"/>
                <a:gd name="connsiteY25" fmla="*/ 2179658 h 3221116"/>
                <a:gd name="connsiteX26" fmla="*/ 2691046 w 3189723"/>
                <a:gd name="connsiteY26" fmla="*/ 2188689 h 3221116"/>
                <a:gd name="connsiteX27" fmla="*/ 2667011 w 3189723"/>
                <a:gd name="connsiteY27" fmla="*/ 2175828 h 3221116"/>
                <a:gd name="connsiteX28" fmla="*/ 2332141 w 3189723"/>
                <a:gd name="connsiteY28" fmla="*/ 653899 h 3221116"/>
                <a:gd name="connsiteX29" fmla="*/ 776764 w 3189723"/>
                <a:gd name="connsiteY29" fmla="*/ 749845 h 3221116"/>
                <a:gd name="connsiteX30" fmla="*/ 631487 w 3189723"/>
                <a:gd name="connsiteY30" fmla="*/ 2301392 h 3221116"/>
                <a:gd name="connsiteX31" fmla="*/ 2142017 w 3189723"/>
                <a:gd name="connsiteY31" fmla="*/ 2684410 h 3221116"/>
                <a:gd name="connsiteX32" fmla="*/ 2324866 w 3189723"/>
                <a:gd name="connsiteY32" fmla="*/ 3053856 h 3221116"/>
                <a:gd name="connsiteX33" fmla="*/ 294693 w 3189723"/>
                <a:gd name="connsiteY33" fmla="*/ 2539075 h 3221116"/>
                <a:gd name="connsiteX34" fmla="*/ 489947 w 3189723"/>
                <a:gd name="connsiteY34" fmla="*/ 453774 h 3221116"/>
                <a:gd name="connsiteX35" fmla="*/ 1651152 w 3189723"/>
                <a:gd name="connsiteY35" fmla="*/ 501 h 3221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189723" h="3221116">
                  <a:moveTo>
                    <a:pt x="2664630" y="2175617"/>
                  </a:moveTo>
                  <a:lnTo>
                    <a:pt x="2658205" y="2178566"/>
                  </a:lnTo>
                  <a:cubicBezTo>
                    <a:pt x="2662222" y="2175972"/>
                    <a:pt x="2664284" y="2175096"/>
                    <a:pt x="2664630" y="2175617"/>
                  </a:cubicBezTo>
                  <a:close/>
                  <a:moveTo>
                    <a:pt x="1477043" y="1144372"/>
                  </a:moveTo>
                  <a:lnTo>
                    <a:pt x="1409070" y="1159393"/>
                  </a:lnTo>
                  <a:cubicBezTo>
                    <a:pt x="1167974" y="1216277"/>
                    <a:pt x="1134894" y="1538245"/>
                    <a:pt x="1152384" y="1703728"/>
                  </a:cubicBezTo>
                  <a:cubicBezTo>
                    <a:pt x="1169874" y="1869211"/>
                    <a:pt x="1272747" y="2156947"/>
                    <a:pt x="1514013" y="2152290"/>
                  </a:cubicBezTo>
                  <a:cubicBezTo>
                    <a:pt x="1680659" y="2149073"/>
                    <a:pt x="1865876" y="1940767"/>
                    <a:pt x="1850815" y="1654259"/>
                  </a:cubicBezTo>
                  <a:cubicBezTo>
                    <a:pt x="1844015" y="1608142"/>
                    <a:pt x="1837162" y="1561942"/>
                    <a:pt x="1830467" y="1515986"/>
                  </a:cubicBezTo>
                  <a:cubicBezTo>
                    <a:pt x="1779361" y="1292438"/>
                    <a:pt x="1635542" y="1134285"/>
                    <a:pt x="1477043" y="1144372"/>
                  </a:cubicBezTo>
                  <a:close/>
                  <a:moveTo>
                    <a:pt x="1651152" y="501"/>
                  </a:moveTo>
                  <a:cubicBezTo>
                    <a:pt x="1977584" y="8635"/>
                    <a:pt x="2235425" y="52153"/>
                    <a:pt x="2580395" y="324821"/>
                  </a:cubicBezTo>
                  <a:cubicBezTo>
                    <a:pt x="3000061" y="656529"/>
                    <a:pt x="3430704" y="1549940"/>
                    <a:pt x="3030464" y="2249544"/>
                  </a:cubicBezTo>
                  <a:cubicBezTo>
                    <a:pt x="2882259" y="2451798"/>
                    <a:pt x="2785813" y="2507403"/>
                    <a:pt x="2585849" y="2588887"/>
                  </a:cubicBezTo>
                  <a:cubicBezTo>
                    <a:pt x="2194785" y="2615774"/>
                    <a:pt x="1984876" y="2478759"/>
                    <a:pt x="1973374" y="2195096"/>
                  </a:cubicBezTo>
                  <a:cubicBezTo>
                    <a:pt x="1841986" y="2496540"/>
                    <a:pt x="1610941" y="2555551"/>
                    <a:pt x="1390827" y="2527630"/>
                  </a:cubicBezTo>
                  <a:cubicBezTo>
                    <a:pt x="1131071" y="2494680"/>
                    <a:pt x="853863" y="2136270"/>
                    <a:pt x="783896" y="1665044"/>
                  </a:cubicBezTo>
                  <a:cubicBezTo>
                    <a:pt x="715204" y="1202409"/>
                    <a:pt x="991941" y="900416"/>
                    <a:pt x="1268509" y="819983"/>
                  </a:cubicBezTo>
                  <a:cubicBezTo>
                    <a:pt x="1288264" y="814237"/>
                    <a:pt x="1308391" y="810536"/>
                    <a:pt x="1328805" y="807930"/>
                  </a:cubicBezTo>
                  <a:cubicBezTo>
                    <a:pt x="1349219" y="805325"/>
                    <a:pt x="1369921" y="803817"/>
                    <a:pt x="1390827" y="802457"/>
                  </a:cubicBezTo>
                  <a:cubicBezTo>
                    <a:pt x="1416795" y="800769"/>
                    <a:pt x="1355770" y="788713"/>
                    <a:pt x="1462242" y="801708"/>
                  </a:cubicBezTo>
                  <a:cubicBezTo>
                    <a:pt x="1599590" y="818472"/>
                    <a:pt x="1776043" y="890774"/>
                    <a:pt x="1956122" y="1110076"/>
                  </a:cubicBezTo>
                  <a:lnTo>
                    <a:pt x="1973374" y="875315"/>
                  </a:lnTo>
                  <a:lnTo>
                    <a:pt x="2333414" y="875315"/>
                  </a:lnTo>
                  <a:cubicBezTo>
                    <a:pt x="2330539" y="1325736"/>
                    <a:pt x="2327663" y="1603628"/>
                    <a:pt x="2324788" y="2054049"/>
                  </a:cubicBezTo>
                  <a:cubicBezTo>
                    <a:pt x="2290850" y="2479718"/>
                    <a:pt x="2627788" y="2217580"/>
                    <a:pt x="2661746" y="2179658"/>
                  </a:cubicBezTo>
                  <a:lnTo>
                    <a:pt x="2691046" y="2188689"/>
                  </a:lnTo>
                  <a:lnTo>
                    <a:pt x="2667011" y="2175828"/>
                  </a:lnTo>
                  <a:cubicBezTo>
                    <a:pt x="2945550" y="1655295"/>
                    <a:pt x="2803444" y="1009445"/>
                    <a:pt x="2332141" y="653899"/>
                  </a:cubicBezTo>
                  <a:cubicBezTo>
                    <a:pt x="1860838" y="298353"/>
                    <a:pt x="1200794" y="339069"/>
                    <a:pt x="776764" y="749845"/>
                  </a:cubicBezTo>
                  <a:cubicBezTo>
                    <a:pt x="352733" y="1160621"/>
                    <a:pt x="291083" y="1819040"/>
                    <a:pt x="631487" y="2301392"/>
                  </a:cubicBezTo>
                  <a:cubicBezTo>
                    <a:pt x="971891" y="2783745"/>
                    <a:pt x="1612904" y="2946283"/>
                    <a:pt x="2142017" y="2684410"/>
                  </a:cubicBezTo>
                  <a:lnTo>
                    <a:pt x="2324866" y="3053856"/>
                  </a:lnTo>
                  <a:cubicBezTo>
                    <a:pt x="1613730" y="3405817"/>
                    <a:pt x="752200" y="3187363"/>
                    <a:pt x="294693" y="2539075"/>
                  </a:cubicBezTo>
                  <a:cubicBezTo>
                    <a:pt x="-162814" y="1890787"/>
                    <a:pt x="-79956" y="1005863"/>
                    <a:pt x="489947" y="453774"/>
                  </a:cubicBezTo>
                  <a:cubicBezTo>
                    <a:pt x="810518" y="143225"/>
                    <a:pt x="1231454" y="-9956"/>
                    <a:pt x="1651152" y="50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grpSp>
          <p:nvGrpSpPr>
            <p:cNvPr id="15" name="Google Shape;10001;p74">
              <a:extLst>
                <a:ext uri="{FF2B5EF4-FFF2-40B4-BE49-F238E27FC236}">
                  <a16:creationId xmlns:a16="http://schemas.microsoft.com/office/drawing/2014/main" id="{1A0AC3A0-2D50-4F15-FFD2-3C8062C2D4AF}"/>
                </a:ext>
              </a:extLst>
            </p:cNvPr>
            <p:cNvGrpSpPr/>
            <p:nvPr/>
          </p:nvGrpSpPr>
          <p:grpSpPr>
            <a:xfrm>
              <a:off x="10882933" y="5417608"/>
              <a:ext cx="583830" cy="583829"/>
              <a:chOff x="-65145700" y="3727425"/>
              <a:chExt cx="317425" cy="317425"/>
            </a:xfrm>
            <a:grpFill/>
          </p:grpSpPr>
          <p:sp>
            <p:nvSpPr>
              <p:cNvPr id="209" name="Google Shape;10002;p74">
                <a:extLst>
                  <a:ext uri="{FF2B5EF4-FFF2-40B4-BE49-F238E27FC236}">
                    <a16:creationId xmlns:a16="http://schemas.microsoft.com/office/drawing/2014/main" id="{02170BAC-8B5A-7C96-462D-2B08E20E759A}"/>
                  </a:ext>
                </a:extLst>
              </p:cNvPr>
              <p:cNvSpPr/>
              <p:nvPr/>
            </p:nvSpPr>
            <p:spPr>
              <a:xfrm>
                <a:off x="-65145700" y="3769150"/>
                <a:ext cx="275675" cy="275700"/>
              </a:xfrm>
              <a:custGeom>
                <a:avLst/>
                <a:gdLst/>
                <a:ahLst/>
                <a:cxnLst/>
                <a:rect l="l" t="t" r="r" b="b"/>
                <a:pathLst>
                  <a:path w="11027" h="11028" extrusionOk="0">
                    <a:moveTo>
                      <a:pt x="5514" y="1"/>
                    </a:moveTo>
                    <a:cubicBezTo>
                      <a:pt x="2489" y="1"/>
                      <a:pt x="0" y="2458"/>
                      <a:pt x="0" y="5514"/>
                    </a:cubicBezTo>
                    <a:cubicBezTo>
                      <a:pt x="0" y="8539"/>
                      <a:pt x="2489" y="11027"/>
                      <a:pt x="5514" y="11027"/>
                    </a:cubicBezTo>
                    <a:cubicBezTo>
                      <a:pt x="8538" y="11027"/>
                      <a:pt x="11027" y="8539"/>
                      <a:pt x="11027" y="5514"/>
                    </a:cubicBezTo>
                    <a:cubicBezTo>
                      <a:pt x="11027" y="5294"/>
                      <a:pt x="10869" y="5105"/>
                      <a:pt x="10649" y="5105"/>
                    </a:cubicBezTo>
                    <a:lnTo>
                      <a:pt x="5955" y="5105"/>
                    </a:lnTo>
                    <a:lnTo>
                      <a:pt x="5955" y="410"/>
                    </a:lnTo>
                    <a:cubicBezTo>
                      <a:pt x="5955" y="190"/>
                      <a:pt x="5766" y="1"/>
                      <a:pt x="55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10" name="Google Shape;10003;p74">
                <a:extLst>
                  <a:ext uri="{FF2B5EF4-FFF2-40B4-BE49-F238E27FC236}">
                    <a16:creationId xmlns:a16="http://schemas.microsoft.com/office/drawing/2014/main" id="{F7A7DFEC-76F7-D044-FBDC-C33C047534FA}"/>
                  </a:ext>
                </a:extLst>
              </p:cNvPr>
              <p:cNvSpPr/>
              <p:nvPr/>
            </p:nvSpPr>
            <p:spPr>
              <a:xfrm>
                <a:off x="-64977150" y="3727425"/>
                <a:ext cx="148875" cy="147300"/>
              </a:xfrm>
              <a:custGeom>
                <a:avLst/>
                <a:gdLst/>
                <a:ahLst/>
                <a:cxnLst/>
                <a:rect l="l" t="t" r="r" b="b"/>
                <a:pathLst>
                  <a:path w="5955" h="5892" extrusionOk="0">
                    <a:moveTo>
                      <a:pt x="441" y="0"/>
                    </a:moveTo>
                    <a:cubicBezTo>
                      <a:pt x="189" y="0"/>
                      <a:pt x="0" y="158"/>
                      <a:pt x="0" y="378"/>
                    </a:cubicBezTo>
                    <a:lnTo>
                      <a:pt x="0" y="5513"/>
                    </a:lnTo>
                    <a:cubicBezTo>
                      <a:pt x="0" y="5702"/>
                      <a:pt x="189" y="5891"/>
                      <a:pt x="441" y="5891"/>
                    </a:cubicBezTo>
                    <a:lnTo>
                      <a:pt x="5514" y="5891"/>
                    </a:lnTo>
                    <a:cubicBezTo>
                      <a:pt x="5734" y="5891"/>
                      <a:pt x="5955" y="5702"/>
                      <a:pt x="5955" y="5513"/>
                    </a:cubicBezTo>
                    <a:cubicBezTo>
                      <a:pt x="5955" y="2489"/>
                      <a:pt x="3466" y="0"/>
                      <a:pt x="4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6" name="Google Shape;10027;p74">
              <a:extLst>
                <a:ext uri="{FF2B5EF4-FFF2-40B4-BE49-F238E27FC236}">
                  <a16:creationId xmlns:a16="http://schemas.microsoft.com/office/drawing/2014/main" id="{595D1C0C-A0B5-7DFC-3CE9-745D0C06E4A4}"/>
                </a:ext>
              </a:extLst>
            </p:cNvPr>
            <p:cNvGrpSpPr/>
            <p:nvPr/>
          </p:nvGrpSpPr>
          <p:grpSpPr>
            <a:xfrm>
              <a:off x="5386424" y="3702820"/>
              <a:ext cx="558124" cy="508110"/>
              <a:chOff x="-61354875" y="3751050"/>
              <a:chExt cx="316650" cy="288275"/>
            </a:xfrm>
            <a:grpFill/>
          </p:grpSpPr>
          <p:sp>
            <p:nvSpPr>
              <p:cNvPr id="206" name="Google Shape;10028;p74">
                <a:extLst>
                  <a:ext uri="{FF2B5EF4-FFF2-40B4-BE49-F238E27FC236}">
                    <a16:creationId xmlns:a16="http://schemas.microsoft.com/office/drawing/2014/main" id="{832EFA2A-6EAE-1A98-EECC-84012046F246}"/>
                  </a:ext>
                </a:extLst>
              </p:cNvPr>
              <p:cNvSpPr/>
              <p:nvPr/>
            </p:nvSpPr>
            <p:spPr>
              <a:xfrm>
                <a:off x="-61200500" y="3875475"/>
                <a:ext cx="41775" cy="41000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640" extrusionOk="0">
                    <a:moveTo>
                      <a:pt x="820" y="1"/>
                    </a:moveTo>
                    <a:cubicBezTo>
                      <a:pt x="379" y="1"/>
                      <a:pt x="1" y="348"/>
                      <a:pt x="1" y="820"/>
                    </a:cubicBezTo>
                    <a:cubicBezTo>
                      <a:pt x="1" y="1261"/>
                      <a:pt x="379" y="1639"/>
                      <a:pt x="820" y="1639"/>
                    </a:cubicBezTo>
                    <a:cubicBezTo>
                      <a:pt x="1292" y="1639"/>
                      <a:pt x="1670" y="1261"/>
                      <a:pt x="1670" y="820"/>
                    </a:cubicBezTo>
                    <a:cubicBezTo>
                      <a:pt x="1670" y="348"/>
                      <a:pt x="1292" y="1"/>
                      <a:pt x="82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07" name="Google Shape;10029;p74">
                <a:extLst>
                  <a:ext uri="{FF2B5EF4-FFF2-40B4-BE49-F238E27FC236}">
                    <a16:creationId xmlns:a16="http://schemas.microsoft.com/office/drawing/2014/main" id="{949FB681-9B3F-15EF-2585-6DEF0EC4310A}"/>
                  </a:ext>
                </a:extLst>
              </p:cNvPr>
              <p:cNvSpPr/>
              <p:nvPr/>
            </p:nvSpPr>
            <p:spPr>
              <a:xfrm>
                <a:off x="-61293425" y="3813275"/>
                <a:ext cx="192975" cy="165425"/>
              </a:xfrm>
              <a:custGeom>
                <a:avLst/>
                <a:gdLst/>
                <a:ahLst/>
                <a:cxnLst/>
                <a:rect l="l" t="t" r="r" b="b"/>
                <a:pathLst>
                  <a:path w="7719" h="6617" extrusionOk="0">
                    <a:moveTo>
                      <a:pt x="6191" y="1260"/>
                    </a:moveTo>
                    <a:cubicBezTo>
                      <a:pt x="6301" y="1260"/>
                      <a:pt x="6411" y="1292"/>
                      <a:pt x="6490" y="1355"/>
                    </a:cubicBezTo>
                    <a:cubicBezTo>
                      <a:pt x="6648" y="1512"/>
                      <a:pt x="6648" y="1796"/>
                      <a:pt x="6490" y="1953"/>
                    </a:cubicBezTo>
                    <a:lnTo>
                      <a:pt x="5954" y="2457"/>
                    </a:lnTo>
                    <a:cubicBezTo>
                      <a:pt x="6112" y="2709"/>
                      <a:pt x="6207" y="3025"/>
                      <a:pt x="6207" y="3308"/>
                    </a:cubicBezTo>
                    <a:cubicBezTo>
                      <a:pt x="6207" y="3592"/>
                      <a:pt x="6112" y="3907"/>
                      <a:pt x="5954" y="4127"/>
                    </a:cubicBezTo>
                    <a:lnTo>
                      <a:pt x="6490" y="4631"/>
                    </a:lnTo>
                    <a:cubicBezTo>
                      <a:pt x="6648" y="4789"/>
                      <a:pt x="6648" y="5072"/>
                      <a:pt x="6490" y="5230"/>
                    </a:cubicBezTo>
                    <a:cubicBezTo>
                      <a:pt x="6396" y="5324"/>
                      <a:pt x="6270" y="5356"/>
                      <a:pt x="6207" y="5356"/>
                    </a:cubicBezTo>
                    <a:cubicBezTo>
                      <a:pt x="6080" y="5356"/>
                      <a:pt x="6017" y="5324"/>
                      <a:pt x="5923" y="5230"/>
                    </a:cubicBezTo>
                    <a:lnTo>
                      <a:pt x="5419" y="4726"/>
                    </a:lnTo>
                    <a:cubicBezTo>
                      <a:pt x="5167" y="4883"/>
                      <a:pt x="4852" y="4946"/>
                      <a:pt x="4600" y="4946"/>
                    </a:cubicBezTo>
                    <a:cubicBezTo>
                      <a:pt x="4316" y="4946"/>
                      <a:pt x="4001" y="4883"/>
                      <a:pt x="3749" y="4726"/>
                    </a:cubicBezTo>
                    <a:lnTo>
                      <a:pt x="3245" y="5230"/>
                    </a:lnTo>
                    <a:cubicBezTo>
                      <a:pt x="3182" y="5324"/>
                      <a:pt x="3056" y="5356"/>
                      <a:pt x="2961" y="5356"/>
                    </a:cubicBezTo>
                    <a:cubicBezTo>
                      <a:pt x="2835" y="5356"/>
                      <a:pt x="2772" y="5324"/>
                      <a:pt x="2709" y="5230"/>
                    </a:cubicBezTo>
                    <a:cubicBezTo>
                      <a:pt x="2552" y="5072"/>
                      <a:pt x="2552" y="4789"/>
                      <a:pt x="2709" y="4631"/>
                    </a:cubicBezTo>
                    <a:lnTo>
                      <a:pt x="3214" y="4127"/>
                    </a:lnTo>
                    <a:cubicBezTo>
                      <a:pt x="2961" y="3907"/>
                      <a:pt x="2898" y="3623"/>
                      <a:pt x="2898" y="3308"/>
                    </a:cubicBezTo>
                    <a:cubicBezTo>
                      <a:pt x="2898" y="2993"/>
                      <a:pt x="2961" y="2709"/>
                      <a:pt x="3119" y="2457"/>
                    </a:cubicBezTo>
                    <a:lnTo>
                      <a:pt x="2615" y="1953"/>
                    </a:lnTo>
                    <a:cubicBezTo>
                      <a:pt x="2457" y="1796"/>
                      <a:pt x="2457" y="1512"/>
                      <a:pt x="2615" y="1355"/>
                    </a:cubicBezTo>
                    <a:cubicBezTo>
                      <a:pt x="2694" y="1292"/>
                      <a:pt x="2804" y="1260"/>
                      <a:pt x="2914" y="1260"/>
                    </a:cubicBezTo>
                    <a:cubicBezTo>
                      <a:pt x="3025" y="1260"/>
                      <a:pt x="3135" y="1292"/>
                      <a:pt x="3214" y="1355"/>
                    </a:cubicBezTo>
                    <a:lnTo>
                      <a:pt x="3718" y="1890"/>
                    </a:lnTo>
                    <a:cubicBezTo>
                      <a:pt x="3970" y="1733"/>
                      <a:pt x="4253" y="1638"/>
                      <a:pt x="4537" y="1638"/>
                    </a:cubicBezTo>
                    <a:cubicBezTo>
                      <a:pt x="4820" y="1638"/>
                      <a:pt x="5135" y="1733"/>
                      <a:pt x="5387" y="1890"/>
                    </a:cubicBezTo>
                    <a:lnTo>
                      <a:pt x="5891" y="1355"/>
                    </a:lnTo>
                    <a:cubicBezTo>
                      <a:pt x="5970" y="1292"/>
                      <a:pt x="6080" y="1260"/>
                      <a:pt x="6191" y="1260"/>
                    </a:cubicBezTo>
                    <a:close/>
                    <a:moveTo>
                      <a:pt x="0" y="0"/>
                    </a:moveTo>
                    <a:lnTo>
                      <a:pt x="0" y="1260"/>
                    </a:lnTo>
                    <a:lnTo>
                      <a:pt x="851" y="1260"/>
                    </a:lnTo>
                    <a:cubicBezTo>
                      <a:pt x="1071" y="1260"/>
                      <a:pt x="1260" y="1449"/>
                      <a:pt x="1260" y="1638"/>
                    </a:cubicBezTo>
                    <a:cubicBezTo>
                      <a:pt x="1260" y="1859"/>
                      <a:pt x="1071" y="2079"/>
                      <a:pt x="851" y="2079"/>
                    </a:cubicBezTo>
                    <a:lnTo>
                      <a:pt x="0" y="2079"/>
                    </a:lnTo>
                    <a:lnTo>
                      <a:pt x="0" y="4568"/>
                    </a:lnTo>
                    <a:lnTo>
                      <a:pt x="851" y="4568"/>
                    </a:lnTo>
                    <a:cubicBezTo>
                      <a:pt x="1071" y="4568"/>
                      <a:pt x="1260" y="4757"/>
                      <a:pt x="1260" y="4946"/>
                    </a:cubicBezTo>
                    <a:cubicBezTo>
                      <a:pt x="1260" y="5198"/>
                      <a:pt x="1071" y="5387"/>
                      <a:pt x="851" y="5387"/>
                    </a:cubicBezTo>
                    <a:lnTo>
                      <a:pt x="0" y="5387"/>
                    </a:lnTo>
                    <a:lnTo>
                      <a:pt x="0" y="6616"/>
                    </a:lnTo>
                    <a:lnTo>
                      <a:pt x="7719" y="6616"/>
                    </a:lnTo>
                    <a:lnTo>
                      <a:pt x="771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08" name="Google Shape;10030;p74">
                <a:extLst>
                  <a:ext uri="{FF2B5EF4-FFF2-40B4-BE49-F238E27FC236}">
                    <a16:creationId xmlns:a16="http://schemas.microsoft.com/office/drawing/2014/main" id="{D37D6C1F-8F35-067A-A385-8D94555D53DA}"/>
                  </a:ext>
                </a:extLst>
              </p:cNvPr>
              <p:cNvSpPr/>
              <p:nvPr/>
            </p:nvSpPr>
            <p:spPr>
              <a:xfrm>
                <a:off x="-61354875" y="3751050"/>
                <a:ext cx="316650" cy="288275"/>
              </a:xfrm>
              <a:custGeom>
                <a:avLst/>
                <a:gdLst/>
                <a:ahLst/>
                <a:cxnLst/>
                <a:rect l="l" t="t" r="r" b="b"/>
                <a:pathLst>
                  <a:path w="12666" h="11531" extrusionOk="0">
                    <a:moveTo>
                      <a:pt x="10618" y="1701"/>
                    </a:moveTo>
                    <a:cubicBezTo>
                      <a:pt x="10870" y="1701"/>
                      <a:pt x="11027" y="1890"/>
                      <a:pt x="11027" y="2080"/>
                    </a:cubicBezTo>
                    <a:lnTo>
                      <a:pt x="11027" y="9546"/>
                    </a:lnTo>
                    <a:cubicBezTo>
                      <a:pt x="11027" y="9767"/>
                      <a:pt x="10807" y="9956"/>
                      <a:pt x="10618" y="9956"/>
                    </a:cubicBezTo>
                    <a:lnTo>
                      <a:pt x="2080" y="9956"/>
                    </a:lnTo>
                    <a:cubicBezTo>
                      <a:pt x="1828" y="9956"/>
                      <a:pt x="1670" y="9767"/>
                      <a:pt x="1670" y="9546"/>
                    </a:cubicBezTo>
                    <a:lnTo>
                      <a:pt x="1670" y="2080"/>
                    </a:lnTo>
                    <a:cubicBezTo>
                      <a:pt x="1670" y="1859"/>
                      <a:pt x="1891" y="1701"/>
                      <a:pt x="2080" y="1701"/>
                    </a:cubicBezTo>
                    <a:close/>
                    <a:moveTo>
                      <a:pt x="1198" y="0"/>
                    </a:moveTo>
                    <a:cubicBezTo>
                      <a:pt x="536" y="0"/>
                      <a:pt x="1" y="567"/>
                      <a:pt x="1" y="1229"/>
                    </a:cubicBezTo>
                    <a:lnTo>
                      <a:pt x="1" y="10334"/>
                    </a:lnTo>
                    <a:cubicBezTo>
                      <a:pt x="1" y="10995"/>
                      <a:pt x="536" y="11531"/>
                      <a:pt x="1198" y="11531"/>
                    </a:cubicBezTo>
                    <a:lnTo>
                      <a:pt x="11405" y="11531"/>
                    </a:lnTo>
                    <a:cubicBezTo>
                      <a:pt x="12067" y="11531"/>
                      <a:pt x="12666" y="10995"/>
                      <a:pt x="12666" y="10334"/>
                    </a:cubicBezTo>
                    <a:lnTo>
                      <a:pt x="12666" y="1260"/>
                    </a:lnTo>
                    <a:cubicBezTo>
                      <a:pt x="12666" y="567"/>
                      <a:pt x="12130" y="0"/>
                      <a:pt x="114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7" name="Google Shape;10074;p74">
              <a:extLst>
                <a:ext uri="{FF2B5EF4-FFF2-40B4-BE49-F238E27FC236}">
                  <a16:creationId xmlns:a16="http://schemas.microsoft.com/office/drawing/2014/main" id="{BEEC18CB-7DBC-5970-6421-7FE184454D3A}"/>
                </a:ext>
              </a:extLst>
            </p:cNvPr>
            <p:cNvGrpSpPr/>
            <p:nvPr/>
          </p:nvGrpSpPr>
          <p:grpSpPr>
            <a:xfrm>
              <a:off x="6231395" y="3669063"/>
              <a:ext cx="558124" cy="547020"/>
              <a:chOff x="-60988625" y="3740800"/>
              <a:chExt cx="316650" cy="310350"/>
            </a:xfrm>
            <a:grpFill/>
          </p:grpSpPr>
          <p:sp>
            <p:nvSpPr>
              <p:cNvPr id="203" name="Google Shape;10075;p74">
                <a:extLst>
                  <a:ext uri="{FF2B5EF4-FFF2-40B4-BE49-F238E27FC236}">
                    <a16:creationId xmlns:a16="http://schemas.microsoft.com/office/drawing/2014/main" id="{BDEB306F-2337-C835-3714-9BF2C66ED549}"/>
                  </a:ext>
                </a:extLst>
              </p:cNvPr>
              <p:cNvSpPr/>
              <p:nvPr/>
            </p:nvSpPr>
            <p:spPr>
              <a:xfrm>
                <a:off x="-60988625" y="3740800"/>
                <a:ext cx="311125" cy="310350"/>
              </a:xfrm>
              <a:custGeom>
                <a:avLst/>
                <a:gdLst/>
                <a:ahLst/>
                <a:cxnLst/>
                <a:rect l="l" t="t" r="r" b="b"/>
                <a:pathLst>
                  <a:path w="12445" h="12414" extrusionOk="0">
                    <a:moveTo>
                      <a:pt x="7026" y="1670"/>
                    </a:moveTo>
                    <a:cubicBezTo>
                      <a:pt x="7278" y="1670"/>
                      <a:pt x="7467" y="1859"/>
                      <a:pt x="7467" y="2111"/>
                    </a:cubicBezTo>
                    <a:cubicBezTo>
                      <a:pt x="7467" y="2332"/>
                      <a:pt x="7278" y="2490"/>
                      <a:pt x="7026" y="2490"/>
                    </a:cubicBezTo>
                    <a:lnTo>
                      <a:pt x="2080" y="2490"/>
                    </a:lnTo>
                    <a:cubicBezTo>
                      <a:pt x="1828" y="2490"/>
                      <a:pt x="1639" y="2300"/>
                      <a:pt x="1639" y="2111"/>
                    </a:cubicBezTo>
                    <a:cubicBezTo>
                      <a:pt x="1639" y="1828"/>
                      <a:pt x="1828" y="1670"/>
                      <a:pt x="2080" y="1670"/>
                    </a:cubicBezTo>
                    <a:close/>
                    <a:moveTo>
                      <a:pt x="7026" y="4159"/>
                    </a:moveTo>
                    <a:cubicBezTo>
                      <a:pt x="7278" y="4159"/>
                      <a:pt x="7467" y="4348"/>
                      <a:pt x="7467" y="4537"/>
                    </a:cubicBezTo>
                    <a:cubicBezTo>
                      <a:pt x="7467" y="4789"/>
                      <a:pt x="7278" y="4978"/>
                      <a:pt x="7026" y="4978"/>
                    </a:cubicBezTo>
                    <a:lnTo>
                      <a:pt x="2080" y="4978"/>
                    </a:lnTo>
                    <a:cubicBezTo>
                      <a:pt x="1828" y="4978"/>
                      <a:pt x="1639" y="4789"/>
                      <a:pt x="1639" y="4537"/>
                    </a:cubicBezTo>
                    <a:cubicBezTo>
                      <a:pt x="1639" y="4317"/>
                      <a:pt x="1828" y="4159"/>
                      <a:pt x="2080" y="4159"/>
                    </a:cubicBezTo>
                    <a:close/>
                    <a:moveTo>
                      <a:pt x="7026" y="6648"/>
                    </a:moveTo>
                    <a:cubicBezTo>
                      <a:pt x="7278" y="6648"/>
                      <a:pt x="7467" y="6837"/>
                      <a:pt x="7467" y="7058"/>
                    </a:cubicBezTo>
                    <a:cubicBezTo>
                      <a:pt x="7467" y="7310"/>
                      <a:pt x="7278" y="7467"/>
                      <a:pt x="7026" y="7467"/>
                    </a:cubicBezTo>
                    <a:lnTo>
                      <a:pt x="2080" y="7467"/>
                    </a:lnTo>
                    <a:cubicBezTo>
                      <a:pt x="1828" y="7467"/>
                      <a:pt x="1639" y="7278"/>
                      <a:pt x="1639" y="7058"/>
                    </a:cubicBezTo>
                    <a:cubicBezTo>
                      <a:pt x="1639" y="6806"/>
                      <a:pt x="1828" y="6648"/>
                      <a:pt x="2080" y="6648"/>
                    </a:cubicBezTo>
                    <a:close/>
                    <a:moveTo>
                      <a:pt x="7026" y="9106"/>
                    </a:moveTo>
                    <a:cubicBezTo>
                      <a:pt x="7278" y="9106"/>
                      <a:pt x="7467" y="9295"/>
                      <a:pt x="7467" y="9515"/>
                    </a:cubicBezTo>
                    <a:cubicBezTo>
                      <a:pt x="7467" y="9736"/>
                      <a:pt x="7278" y="9893"/>
                      <a:pt x="7026" y="9893"/>
                    </a:cubicBezTo>
                    <a:lnTo>
                      <a:pt x="2080" y="9893"/>
                    </a:lnTo>
                    <a:cubicBezTo>
                      <a:pt x="1828" y="9893"/>
                      <a:pt x="1639" y="9704"/>
                      <a:pt x="1639" y="9515"/>
                    </a:cubicBezTo>
                    <a:cubicBezTo>
                      <a:pt x="1639" y="9263"/>
                      <a:pt x="1828" y="9106"/>
                      <a:pt x="2080" y="9106"/>
                    </a:cubicBezTo>
                    <a:close/>
                    <a:moveTo>
                      <a:pt x="11500" y="10775"/>
                    </a:moveTo>
                    <a:cubicBezTo>
                      <a:pt x="11342" y="11248"/>
                      <a:pt x="10870" y="11594"/>
                      <a:pt x="10303" y="11594"/>
                    </a:cubicBezTo>
                    <a:cubicBezTo>
                      <a:pt x="9767" y="11594"/>
                      <a:pt x="9326" y="11248"/>
                      <a:pt x="9137" y="10775"/>
                    </a:cubicBezTo>
                    <a:close/>
                    <a:moveTo>
                      <a:pt x="1261" y="1"/>
                    </a:moveTo>
                    <a:cubicBezTo>
                      <a:pt x="568" y="1"/>
                      <a:pt x="32" y="568"/>
                      <a:pt x="32" y="1229"/>
                    </a:cubicBezTo>
                    <a:lnTo>
                      <a:pt x="32" y="10334"/>
                    </a:lnTo>
                    <a:cubicBezTo>
                      <a:pt x="0" y="11468"/>
                      <a:pt x="946" y="12414"/>
                      <a:pt x="2080" y="12414"/>
                    </a:cubicBezTo>
                    <a:lnTo>
                      <a:pt x="10334" y="12414"/>
                    </a:lnTo>
                    <a:cubicBezTo>
                      <a:pt x="11500" y="12414"/>
                      <a:pt x="12445" y="11468"/>
                      <a:pt x="12445" y="10334"/>
                    </a:cubicBezTo>
                    <a:cubicBezTo>
                      <a:pt x="12445" y="10082"/>
                      <a:pt x="12224" y="9893"/>
                      <a:pt x="12004" y="9893"/>
                    </a:cubicBezTo>
                    <a:lnTo>
                      <a:pt x="9074" y="9893"/>
                    </a:lnTo>
                    <a:lnTo>
                      <a:pt x="9074" y="1229"/>
                    </a:lnTo>
                    <a:cubicBezTo>
                      <a:pt x="9074" y="568"/>
                      <a:pt x="8538" y="1"/>
                      <a:pt x="787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04" name="Google Shape;10076;p74">
                <a:extLst>
                  <a:ext uri="{FF2B5EF4-FFF2-40B4-BE49-F238E27FC236}">
                    <a16:creationId xmlns:a16="http://schemas.microsoft.com/office/drawing/2014/main" id="{A4F23781-1367-ACAD-5206-1DA4A0322571}"/>
                  </a:ext>
                </a:extLst>
              </p:cNvPr>
              <p:cNvSpPr/>
              <p:nvPr/>
            </p:nvSpPr>
            <p:spPr>
              <a:xfrm>
                <a:off x="-60742100" y="3920375"/>
                <a:ext cx="68550" cy="55175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2207" extrusionOk="0">
                    <a:moveTo>
                      <a:pt x="0" y="1"/>
                    </a:moveTo>
                    <a:lnTo>
                      <a:pt x="0" y="32"/>
                    </a:lnTo>
                    <a:lnTo>
                      <a:pt x="1009" y="1986"/>
                    </a:lnTo>
                    <a:cubicBezTo>
                      <a:pt x="1103" y="2080"/>
                      <a:pt x="1261" y="2206"/>
                      <a:pt x="1418" y="2206"/>
                    </a:cubicBezTo>
                    <a:cubicBezTo>
                      <a:pt x="1576" y="2206"/>
                      <a:pt x="1733" y="2143"/>
                      <a:pt x="1796" y="1986"/>
                    </a:cubicBezTo>
                    <a:lnTo>
                      <a:pt x="2741" y="32"/>
                    </a:lnTo>
                    <a:lnTo>
                      <a:pt x="274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05" name="Google Shape;10077;p74">
                <a:extLst>
                  <a:ext uri="{FF2B5EF4-FFF2-40B4-BE49-F238E27FC236}">
                    <a16:creationId xmlns:a16="http://schemas.microsoft.com/office/drawing/2014/main" id="{AA92B07A-B44E-0A8C-7C50-B51B5210939F}"/>
                  </a:ext>
                </a:extLst>
              </p:cNvPr>
              <p:cNvSpPr/>
              <p:nvPr/>
            </p:nvSpPr>
            <p:spPr>
              <a:xfrm>
                <a:off x="-60740525" y="3741600"/>
                <a:ext cx="68550" cy="158325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6333" extrusionOk="0">
                    <a:moveTo>
                      <a:pt x="1796" y="819"/>
                    </a:moveTo>
                    <a:cubicBezTo>
                      <a:pt x="1891" y="819"/>
                      <a:pt x="1922" y="882"/>
                      <a:pt x="1922" y="945"/>
                    </a:cubicBezTo>
                    <a:lnTo>
                      <a:pt x="1922" y="1638"/>
                    </a:lnTo>
                    <a:lnTo>
                      <a:pt x="820" y="1638"/>
                    </a:lnTo>
                    <a:lnTo>
                      <a:pt x="820" y="945"/>
                    </a:lnTo>
                    <a:cubicBezTo>
                      <a:pt x="820" y="851"/>
                      <a:pt x="883" y="819"/>
                      <a:pt x="977" y="819"/>
                    </a:cubicBezTo>
                    <a:close/>
                    <a:moveTo>
                      <a:pt x="977" y="0"/>
                    </a:moveTo>
                    <a:cubicBezTo>
                      <a:pt x="410" y="0"/>
                      <a:pt x="1" y="410"/>
                      <a:pt x="1" y="945"/>
                    </a:cubicBezTo>
                    <a:lnTo>
                      <a:pt x="1" y="6333"/>
                    </a:lnTo>
                    <a:lnTo>
                      <a:pt x="2741" y="6333"/>
                    </a:lnTo>
                    <a:lnTo>
                      <a:pt x="2741" y="945"/>
                    </a:lnTo>
                    <a:cubicBezTo>
                      <a:pt x="2741" y="410"/>
                      <a:pt x="2300" y="0"/>
                      <a:pt x="17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8" name="Google Shape;10084;p74">
              <a:extLst>
                <a:ext uri="{FF2B5EF4-FFF2-40B4-BE49-F238E27FC236}">
                  <a16:creationId xmlns:a16="http://schemas.microsoft.com/office/drawing/2014/main" id="{BA9B55D9-FB28-FBC6-2255-C5D1C658232B}"/>
                </a:ext>
              </a:extLst>
            </p:cNvPr>
            <p:cNvGrpSpPr/>
            <p:nvPr/>
          </p:nvGrpSpPr>
          <p:grpSpPr>
            <a:xfrm>
              <a:off x="9857793" y="3681088"/>
              <a:ext cx="511097" cy="494716"/>
              <a:chOff x="-59447250" y="3706150"/>
              <a:chExt cx="319000" cy="308775"/>
            </a:xfrm>
            <a:grpFill/>
          </p:grpSpPr>
          <p:sp>
            <p:nvSpPr>
              <p:cNvPr id="199" name="Google Shape;10085;p74">
                <a:extLst>
                  <a:ext uri="{FF2B5EF4-FFF2-40B4-BE49-F238E27FC236}">
                    <a16:creationId xmlns:a16="http://schemas.microsoft.com/office/drawing/2014/main" id="{AF00E991-F1E6-071D-A0BC-F4FCFC8B8611}"/>
                  </a:ext>
                </a:extLst>
              </p:cNvPr>
              <p:cNvSpPr/>
              <p:nvPr/>
            </p:nvSpPr>
            <p:spPr>
              <a:xfrm>
                <a:off x="-59381875" y="3922750"/>
                <a:ext cx="79575" cy="29950"/>
              </a:xfrm>
              <a:custGeom>
                <a:avLst/>
                <a:gdLst/>
                <a:ahLst/>
                <a:cxnLst/>
                <a:rect l="l" t="t" r="r" b="b"/>
                <a:pathLst>
                  <a:path w="3183" h="1198" extrusionOk="0">
                    <a:moveTo>
                      <a:pt x="1607" y="0"/>
                    </a:moveTo>
                    <a:cubicBezTo>
                      <a:pt x="820" y="0"/>
                      <a:pt x="190" y="504"/>
                      <a:pt x="1" y="1197"/>
                    </a:cubicBezTo>
                    <a:lnTo>
                      <a:pt x="3183" y="1197"/>
                    </a:lnTo>
                    <a:cubicBezTo>
                      <a:pt x="3025" y="536"/>
                      <a:pt x="2363" y="0"/>
                      <a:pt x="160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00" name="Google Shape;10086;p74">
                <a:extLst>
                  <a:ext uri="{FF2B5EF4-FFF2-40B4-BE49-F238E27FC236}">
                    <a16:creationId xmlns:a16="http://schemas.microsoft.com/office/drawing/2014/main" id="{1C451E16-9F0F-E1EA-3751-ECC948AE17EA}"/>
                  </a:ext>
                </a:extLst>
              </p:cNvPr>
              <p:cNvSpPr/>
              <p:nvPr/>
            </p:nvSpPr>
            <p:spPr>
              <a:xfrm>
                <a:off x="-59364550" y="3861525"/>
                <a:ext cx="43350" cy="40900"/>
              </a:xfrm>
              <a:custGeom>
                <a:avLst/>
                <a:gdLst/>
                <a:ahLst/>
                <a:cxnLst/>
                <a:rect l="l" t="t" r="r" b="b"/>
                <a:pathLst>
                  <a:path w="1734" h="1636" extrusionOk="0">
                    <a:moveTo>
                      <a:pt x="858" y="0"/>
                    </a:moveTo>
                    <a:cubicBezTo>
                      <a:pt x="784" y="0"/>
                      <a:pt x="707" y="8"/>
                      <a:pt x="631" y="23"/>
                    </a:cubicBezTo>
                    <a:cubicBezTo>
                      <a:pt x="347" y="118"/>
                      <a:pt x="127" y="307"/>
                      <a:pt x="95" y="590"/>
                    </a:cubicBezTo>
                    <a:cubicBezTo>
                      <a:pt x="1" y="906"/>
                      <a:pt x="95" y="1189"/>
                      <a:pt x="284" y="1410"/>
                    </a:cubicBezTo>
                    <a:cubicBezTo>
                      <a:pt x="446" y="1548"/>
                      <a:pt x="658" y="1636"/>
                      <a:pt x="871" y="1636"/>
                    </a:cubicBezTo>
                    <a:cubicBezTo>
                      <a:pt x="949" y="1636"/>
                      <a:pt x="1027" y="1624"/>
                      <a:pt x="1103" y="1599"/>
                    </a:cubicBezTo>
                    <a:cubicBezTo>
                      <a:pt x="1387" y="1536"/>
                      <a:pt x="1607" y="1347"/>
                      <a:pt x="1670" y="1063"/>
                    </a:cubicBezTo>
                    <a:cubicBezTo>
                      <a:pt x="1733" y="748"/>
                      <a:pt x="1670" y="464"/>
                      <a:pt x="1450" y="244"/>
                    </a:cubicBezTo>
                    <a:cubicBezTo>
                      <a:pt x="1307" y="77"/>
                      <a:pt x="1091" y="0"/>
                      <a:pt x="8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01" name="Google Shape;10087;p74">
                <a:extLst>
                  <a:ext uri="{FF2B5EF4-FFF2-40B4-BE49-F238E27FC236}">
                    <a16:creationId xmlns:a16="http://schemas.microsoft.com/office/drawing/2014/main" id="{9836D060-EFF6-8ABF-7BE3-9C12950AFF18}"/>
                  </a:ext>
                </a:extLst>
              </p:cNvPr>
              <p:cNvSpPr/>
              <p:nvPr/>
            </p:nvSpPr>
            <p:spPr>
              <a:xfrm>
                <a:off x="-59447250" y="3706150"/>
                <a:ext cx="319000" cy="308775"/>
              </a:xfrm>
              <a:custGeom>
                <a:avLst/>
                <a:gdLst/>
                <a:ahLst/>
                <a:cxnLst/>
                <a:rect l="l" t="t" r="r" b="b"/>
                <a:pathLst>
                  <a:path w="12760" h="12351" extrusionOk="0">
                    <a:moveTo>
                      <a:pt x="6428" y="820"/>
                    </a:moveTo>
                    <a:cubicBezTo>
                      <a:pt x="6900" y="820"/>
                      <a:pt x="7247" y="1166"/>
                      <a:pt x="7247" y="1639"/>
                    </a:cubicBezTo>
                    <a:lnTo>
                      <a:pt x="7247" y="4128"/>
                    </a:lnTo>
                    <a:lnTo>
                      <a:pt x="5609" y="4128"/>
                    </a:lnTo>
                    <a:lnTo>
                      <a:pt x="5609" y="1639"/>
                    </a:lnTo>
                    <a:cubicBezTo>
                      <a:pt x="5609" y="1166"/>
                      <a:pt x="5955" y="820"/>
                      <a:pt x="6428" y="820"/>
                    </a:cubicBezTo>
                    <a:close/>
                    <a:moveTo>
                      <a:pt x="10681" y="6616"/>
                    </a:moveTo>
                    <a:cubicBezTo>
                      <a:pt x="10901" y="6616"/>
                      <a:pt x="11059" y="6805"/>
                      <a:pt x="11059" y="6994"/>
                    </a:cubicBezTo>
                    <a:cubicBezTo>
                      <a:pt x="11122" y="7247"/>
                      <a:pt x="10901" y="7436"/>
                      <a:pt x="10681" y="7436"/>
                    </a:cubicBezTo>
                    <a:lnTo>
                      <a:pt x="8192" y="7436"/>
                    </a:lnTo>
                    <a:cubicBezTo>
                      <a:pt x="7971" y="7436"/>
                      <a:pt x="7751" y="7247"/>
                      <a:pt x="7751" y="6994"/>
                    </a:cubicBezTo>
                    <a:cubicBezTo>
                      <a:pt x="7751" y="6742"/>
                      <a:pt x="7971" y="6616"/>
                      <a:pt x="8192" y="6616"/>
                    </a:cubicBezTo>
                    <a:close/>
                    <a:moveTo>
                      <a:pt x="10681" y="8255"/>
                    </a:moveTo>
                    <a:cubicBezTo>
                      <a:pt x="10901" y="8255"/>
                      <a:pt x="11059" y="8444"/>
                      <a:pt x="11059" y="8696"/>
                    </a:cubicBezTo>
                    <a:cubicBezTo>
                      <a:pt x="11122" y="8885"/>
                      <a:pt x="10901" y="9074"/>
                      <a:pt x="10681" y="9074"/>
                    </a:cubicBezTo>
                    <a:lnTo>
                      <a:pt x="8192" y="9074"/>
                    </a:lnTo>
                    <a:cubicBezTo>
                      <a:pt x="7971" y="9074"/>
                      <a:pt x="7751" y="8885"/>
                      <a:pt x="7751" y="8696"/>
                    </a:cubicBezTo>
                    <a:cubicBezTo>
                      <a:pt x="7751" y="8444"/>
                      <a:pt x="7971" y="8255"/>
                      <a:pt x="8192" y="8255"/>
                    </a:cubicBezTo>
                    <a:close/>
                    <a:moveTo>
                      <a:pt x="4233" y="5360"/>
                    </a:moveTo>
                    <a:cubicBezTo>
                      <a:pt x="4671" y="5360"/>
                      <a:pt x="5082" y="5531"/>
                      <a:pt x="5388" y="5860"/>
                    </a:cubicBezTo>
                    <a:cubicBezTo>
                      <a:pt x="5829" y="6301"/>
                      <a:pt x="5987" y="6868"/>
                      <a:pt x="5829" y="7467"/>
                    </a:cubicBezTo>
                    <a:cubicBezTo>
                      <a:pt x="5766" y="7751"/>
                      <a:pt x="5640" y="7971"/>
                      <a:pt x="5451" y="8192"/>
                    </a:cubicBezTo>
                    <a:cubicBezTo>
                      <a:pt x="6176" y="8601"/>
                      <a:pt x="6711" y="9389"/>
                      <a:pt x="6711" y="10334"/>
                    </a:cubicBezTo>
                    <a:cubicBezTo>
                      <a:pt x="6711" y="10555"/>
                      <a:pt x="6491" y="10744"/>
                      <a:pt x="6270" y="10744"/>
                    </a:cubicBezTo>
                    <a:lnTo>
                      <a:pt x="2143" y="10744"/>
                    </a:lnTo>
                    <a:cubicBezTo>
                      <a:pt x="1891" y="10744"/>
                      <a:pt x="1733" y="10555"/>
                      <a:pt x="1733" y="10303"/>
                    </a:cubicBezTo>
                    <a:cubicBezTo>
                      <a:pt x="1733" y="9357"/>
                      <a:pt x="2238" y="8570"/>
                      <a:pt x="3025" y="8129"/>
                    </a:cubicBezTo>
                    <a:cubicBezTo>
                      <a:pt x="2647" y="7688"/>
                      <a:pt x="2490" y="7121"/>
                      <a:pt x="2647" y="6553"/>
                    </a:cubicBezTo>
                    <a:cubicBezTo>
                      <a:pt x="2805" y="6018"/>
                      <a:pt x="3246" y="5577"/>
                      <a:pt x="3781" y="5419"/>
                    </a:cubicBezTo>
                    <a:cubicBezTo>
                      <a:pt x="3933" y="5379"/>
                      <a:pt x="4084" y="5360"/>
                      <a:pt x="4233" y="5360"/>
                    </a:cubicBezTo>
                    <a:close/>
                    <a:moveTo>
                      <a:pt x="10681" y="9893"/>
                    </a:moveTo>
                    <a:cubicBezTo>
                      <a:pt x="10901" y="9893"/>
                      <a:pt x="11059" y="10113"/>
                      <a:pt x="11059" y="10303"/>
                    </a:cubicBezTo>
                    <a:cubicBezTo>
                      <a:pt x="11122" y="10555"/>
                      <a:pt x="10901" y="10744"/>
                      <a:pt x="10681" y="10744"/>
                    </a:cubicBezTo>
                    <a:lnTo>
                      <a:pt x="8192" y="10744"/>
                    </a:lnTo>
                    <a:cubicBezTo>
                      <a:pt x="7971" y="10744"/>
                      <a:pt x="7751" y="10555"/>
                      <a:pt x="7751" y="10303"/>
                    </a:cubicBezTo>
                    <a:cubicBezTo>
                      <a:pt x="7751" y="10050"/>
                      <a:pt x="7971" y="9893"/>
                      <a:pt x="8192" y="9893"/>
                    </a:cubicBezTo>
                    <a:close/>
                    <a:moveTo>
                      <a:pt x="6396" y="0"/>
                    </a:moveTo>
                    <a:cubicBezTo>
                      <a:pt x="5483" y="0"/>
                      <a:pt x="4726" y="725"/>
                      <a:pt x="4726" y="1639"/>
                    </a:cubicBezTo>
                    <a:lnTo>
                      <a:pt x="4726" y="2458"/>
                    </a:lnTo>
                    <a:lnTo>
                      <a:pt x="1261" y="2458"/>
                    </a:lnTo>
                    <a:cubicBezTo>
                      <a:pt x="599" y="2458"/>
                      <a:pt x="1" y="3025"/>
                      <a:pt x="1" y="3686"/>
                    </a:cubicBezTo>
                    <a:lnTo>
                      <a:pt x="1" y="11122"/>
                    </a:lnTo>
                    <a:cubicBezTo>
                      <a:pt x="1" y="11815"/>
                      <a:pt x="568" y="12350"/>
                      <a:pt x="1261" y="12350"/>
                    </a:cubicBezTo>
                    <a:lnTo>
                      <a:pt x="11468" y="12350"/>
                    </a:lnTo>
                    <a:cubicBezTo>
                      <a:pt x="12130" y="12350"/>
                      <a:pt x="12697" y="11815"/>
                      <a:pt x="12697" y="11122"/>
                    </a:cubicBezTo>
                    <a:lnTo>
                      <a:pt x="12697" y="3686"/>
                    </a:lnTo>
                    <a:cubicBezTo>
                      <a:pt x="12760" y="3025"/>
                      <a:pt x="12162" y="2458"/>
                      <a:pt x="11500" y="2458"/>
                    </a:cubicBezTo>
                    <a:lnTo>
                      <a:pt x="8034" y="2458"/>
                    </a:lnTo>
                    <a:lnTo>
                      <a:pt x="8034" y="1639"/>
                    </a:lnTo>
                    <a:cubicBezTo>
                      <a:pt x="8034" y="725"/>
                      <a:pt x="7278" y="0"/>
                      <a:pt x="63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02" name="Google Shape;10088;p74">
                <a:extLst>
                  <a:ext uri="{FF2B5EF4-FFF2-40B4-BE49-F238E27FC236}">
                    <a16:creationId xmlns:a16="http://schemas.microsoft.com/office/drawing/2014/main" id="{FE401E33-D27D-945B-75DD-839FAD087ACA}"/>
                  </a:ext>
                </a:extLst>
              </p:cNvPr>
              <p:cNvSpPr/>
              <p:nvPr/>
            </p:nvSpPr>
            <p:spPr>
              <a:xfrm>
                <a:off x="-59293650" y="3740025"/>
                <a:ext cx="14175" cy="14200"/>
              </a:xfrm>
              <a:custGeom>
                <a:avLst/>
                <a:gdLst/>
                <a:ahLst/>
                <a:cxnLst/>
                <a:rect l="l" t="t" r="r" b="b"/>
                <a:pathLst>
                  <a:path w="567" h="568" extrusionOk="0">
                    <a:moveTo>
                      <a:pt x="284" y="0"/>
                    </a:moveTo>
                    <a:cubicBezTo>
                      <a:pt x="126" y="0"/>
                      <a:pt x="0" y="126"/>
                      <a:pt x="0" y="284"/>
                    </a:cubicBezTo>
                    <a:cubicBezTo>
                      <a:pt x="0" y="441"/>
                      <a:pt x="126" y="567"/>
                      <a:pt x="284" y="567"/>
                    </a:cubicBezTo>
                    <a:cubicBezTo>
                      <a:pt x="441" y="567"/>
                      <a:pt x="567" y="441"/>
                      <a:pt x="567" y="284"/>
                    </a:cubicBezTo>
                    <a:cubicBezTo>
                      <a:pt x="567" y="126"/>
                      <a:pt x="441" y="0"/>
                      <a:pt x="28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9" name="Google Shape;10089;p74">
              <a:extLst>
                <a:ext uri="{FF2B5EF4-FFF2-40B4-BE49-F238E27FC236}">
                  <a16:creationId xmlns:a16="http://schemas.microsoft.com/office/drawing/2014/main" id="{AFB67CE9-F380-873F-7CCB-9424043E4815}"/>
                </a:ext>
              </a:extLst>
            </p:cNvPr>
            <p:cNvGrpSpPr/>
            <p:nvPr/>
          </p:nvGrpSpPr>
          <p:grpSpPr>
            <a:xfrm>
              <a:off x="8825251" y="1572826"/>
              <a:ext cx="732560" cy="724676"/>
              <a:chOff x="-64406125" y="3362225"/>
              <a:chExt cx="318225" cy="314800"/>
            </a:xfrm>
            <a:grpFill/>
          </p:grpSpPr>
          <p:sp>
            <p:nvSpPr>
              <p:cNvPr id="197" name="Google Shape;10090;p74">
                <a:extLst>
                  <a:ext uri="{FF2B5EF4-FFF2-40B4-BE49-F238E27FC236}">
                    <a16:creationId xmlns:a16="http://schemas.microsoft.com/office/drawing/2014/main" id="{58B5CFB1-4885-7B5A-7A02-9DEC67F37EE2}"/>
                  </a:ext>
                </a:extLst>
              </p:cNvPr>
              <p:cNvSpPr/>
              <p:nvPr/>
            </p:nvSpPr>
            <p:spPr>
              <a:xfrm>
                <a:off x="-64332100" y="3362225"/>
                <a:ext cx="170150" cy="199025"/>
              </a:xfrm>
              <a:custGeom>
                <a:avLst/>
                <a:gdLst/>
                <a:ahLst/>
                <a:cxnLst/>
                <a:rect l="l" t="t" r="r" b="b"/>
                <a:pathLst>
                  <a:path w="6806" h="7961" extrusionOk="0">
                    <a:moveTo>
                      <a:pt x="4506" y="3266"/>
                    </a:moveTo>
                    <a:cubicBezTo>
                      <a:pt x="4569" y="3266"/>
                      <a:pt x="4601" y="3298"/>
                      <a:pt x="4632" y="3298"/>
                    </a:cubicBezTo>
                    <a:lnTo>
                      <a:pt x="5577" y="4621"/>
                    </a:lnTo>
                    <a:cubicBezTo>
                      <a:pt x="5420" y="5881"/>
                      <a:pt x="4664" y="7110"/>
                      <a:pt x="3403" y="7110"/>
                    </a:cubicBezTo>
                    <a:cubicBezTo>
                      <a:pt x="2206" y="7110"/>
                      <a:pt x="1419" y="5944"/>
                      <a:pt x="1261" y="4621"/>
                    </a:cubicBezTo>
                    <a:lnTo>
                      <a:pt x="2206" y="3298"/>
                    </a:lnTo>
                    <a:cubicBezTo>
                      <a:pt x="2238" y="3266"/>
                      <a:pt x="2269" y="3266"/>
                      <a:pt x="2301" y="3266"/>
                    </a:cubicBezTo>
                    <a:close/>
                    <a:moveTo>
                      <a:pt x="4055" y="1"/>
                    </a:moveTo>
                    <a:cubicBezTo>
                      <a:pt x="3400" y="1"/>
                      <a:pt x="2703" y="167"/>
                      <a:pt x="2049" y="494"/>
                    </a:cubicBezTo>
                    <a:cubicBezTo>
                      <a:pt x="1957" y="483"/>
                      <a:pt x="1867" y="478"/>
                      <a:pt x="1779" y="478"/>
                    </a:cubicBezTo>
                    <a:cubicBezTo>
                      <a:pt x="1354" y="478"/>
                      <a:pt x="976" y="600"/>
                      <a:pt x="662" y="809"/>
                    </a:cubicBezTo>
                    <a:cubicBezTo>
                      <a:pt x="347" y="1061"/>
                      <a:pt x="1" y="1534"/>
                      <a:pt x="1" y="2384"/>
                    </a:cubicBezTo>
                    <a:cubicBezTo>
                      <a:pt x="1" y="2857"/>
                      <a:pt x="95" y="3613"/>
                      <a:pt x="347" y="4621"/>
                    </a:cubicBezTo>
                    <a:cubicBezTo>
                      <a:pt x="473" y="4810"/>
                      <a:pt x="536" y="6070"/>
                      <a:pt x="1482" y="7078"/>
                    </a:cubicBezTo>
                    <a:cubicBezTo>
                      <a:pt x="2049" y="7646"/>
                      <a:pt x="2710" y="7961"/>
                      <a:pt x="3403" y="7961"/>
                    </a:cubicBezTo>
                    <a:cubicBezTo>
                      <a:pt x="5136" y="7961"/>
                      <a:pt x="6207" y="6417"/>
                      <a:pt x="6396" y="4621"/>
                    </a:cubicBezTo>
                    <a:cubicBezTo>
                      <a:pt x="6554" y="4085"/>
                      <a:pt x="6774" y="3046"/>
                      <a:pt x="6806" y="2447"/>
                    </a:cubicBezTo>
                    <a:cubicBezTo>
                      <a:pt x="6806" y="1565"/>
                      <a:pt x="6459" y="872"/>
                      <a:pt x="5703" y="431"/>
                    </a:cubicBezTo>
                    <a:cubicBezTo>
                      <a:pt x="5234" y="143"/>
                      <a:pt x="4662" y="1"/>
                      <a:pt x="405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8" name="Google Shape;10091;p74">
                <a:extLst>
                  <a:ext uri="{FF2B5EF4-FFF2-40B4-BE49-F238E27FC236}">
                    <a16:creationId xmlns:a16="http://schemas.microsoft.com/office/drawing/2014/main" id="{EF1A9BCF-1835-CF82-DC3F-DEC1F423774A}"/>
                  </a:ext>
                </a:extLst>
              </p:cNvPr>
              <p:cNvSpPr/>
              <p:nvPr/>
            </p:nvSpPr>
            <p:spPr>
              <a:xfrm>
                <a:off x="-64406125" y="3559050"/>
                <a:ext cx="318225" cy="117975"/>
              </a:xfrm>
              <a:custGeom>
                <a:avLst/>
                <a:gdLst/>
                <a:ahLst/>
                <a:cxnLst/>
                <a:rect l="l" t="t" r="r" b="b"/>
                <a:pathLst>
                  <a:path w="12729" h="4719" extrusionOk="0">
                    <a:moveTo>
                      <a:pt x="4474" y="1001"/>
                    </a:moveTo>
                    <a:lnTo>
                      <a:pt x="5797" y="2293"/>
                    </a:lnTo>
                    <a:lnTo>
                      <a:pt x="5199" y="2891"/>
                    </a:lnTo>
                    <a:lnTo>
                      <a:pt x="4002" y="1159"/>
                    </a:lnTo>
                    <a:cubicBezTo>
                      <a:pt x="4159" y="1096"/>
                      <a:pt x="4380" y="1064"/>
                      <a:pt x="4474" y="1001"/>
                    </a:cubicBezTo>
                    <a:close/>
                    <a:moveTo>
                      <a:pt x="8318" y="1001"/>
                    </a:moveTo>
                    <a:cubicBezTo>
                      <a:pt x="8475" y="1064"/>
                      <a:pt x="8633" y="1159"/>
                      <a:pt x="8790" y="1190"/>
                    </a:cubicBezTo>
                    <a:lnTo>
                      <a:pt x="7593" y="2891"/>
                    </a:lnTo>
                    <a:lnTo>
                      <a:pt x="6995" y="2293"/>
                    </a:lnTo>
                    <a:lnTo>
                      <a:pt x="8318" y="1001"/>
                    </a:lnTo>
                    <a:close/>
                    <a:moveTo>
                      <a:pt x="10681" y="3112"/>
                    </a:moveTo>
                    <a:cubicBezTo>
                      <a:pt x="10901" y="3112"/>
                      <a:pt x="11059" y="3301"/>
                      <a:pt x="11059" y="3553"/>
                    </a:cubicBezTo>
                    <a:cubicBezTo>
                      <a:pt x="11059" y="3742"/>
                      <a:pt x="10870" y="3931"/>
                      <a:pt x="10681" y="3931"/>
                    </a:cubicBezTo>
                    <a:lnTo>
                      <a:pt x="9578" y="3931"/>
                    </a:lnTo>
                    <a:cubicBezTo>
                      <a:pt x="9326" y="3931"/>
                      <a:pt x="9137" y="3742"/>
                      <a:pt x="9137" y="3553"/>
                    </a:cubicBezTo>
                    <a:cubicBezTo>
                      <a:pt x="9137" y="3301"/>
                      <a:pt x="9326" y="3112"/>
                      <a:pt x="9578" y="3112"/>
                    </a:cubicBezTo>
                    <a:close/>
                    <a:moveTo>
                      <a:pt x="4458" y="1"/>
                    </a:moveTo>
                    <a:cubicBezTo>
                      <a:pt x="4348" y="1"/>
                      <a:pt x="4238" y="40"/>
                      <a:pt x="4159" y="119"/>
                    </a:cubicBezTo>
                    <a:cubicBezTo>
                      <a:pt x="4065" y="245"/>
                      <a:pt x="3939" y="308"/>
                      <a:pt x="3781" y="308"/>
                    </a:cubicBezTo>
                    <a:lnTo>
                      <a:pt x="2395" y="308"/>
                    </a:lnTo>
                    <a:cubicBezTo>
                      <a:pt x="914" y="308"/>
                      <a:pt x="0" y="1442"/>
                      <a:pt x="0" y="2639"/>
                    </a:cubicBezTo>
                    <a:lnTo>
                      <a:pt x="0" y="4341"/>
                    </a:lnTo>
                    <a:cubicBezTo>
                      <a:pt x="0" y="4561"/>
                      <a:pt x="189" y="4719"/>
                      <a:pt x="441" y="4719"/>
                    </a:cubicBezTo>
                    <a:lnTo>
                      <a:pt x="12287" y="4719"/>
                    </a:lnTo>
                    <a:cubicBezTo>
                      <a:pt x="12508" y="4719"/>
                      <a:pt x="12665" y="4530"/>
                      <a:pt x="12665" y="4341"/>
                    </a:cubicBezTo>
                    <a:lnTo>
                      <a:pt x="12665" y="2639"/>
                    </a:lnTo>
                    <a:cubicBezTo>
                      <a:pt x="12728" y="1474"/>
                      <a:pt x="11783" y="371"/>
                      <a:pt x="10303" y="371"/>
                    </a:cubicBezTo>
                    <a:lnTo>
                      <a:pt x="8948" y="371"/>
                    </a:lnTo>
                    <a:cubicBezTo>
                      <a:pt x="8727" y="371"/>
                      <a:pt x="8664" y="277"/>
                      <a:pt x="8538" y="151"/>
                    </a:cubicBezTo>
                    <a:cubicBezTo>
                      <a:pt x="8456" y="52"/>
                      <a:pt x="8339" y="5"/>
                      <a:pt x="8219" y="5"/>
                    </a:cubicBezTo>
                    <a:cubicBezTo>
                      <a:pt x="8110" y="5"/>
                      <a:pt x="7998" y="44"/>
                      <a:pt x="7908" y="119"/>
                    </a:cubicBezTo>
                    <a:lnTo>
                      <a:pt x="6333" y="1694"/>
                    </a:lnTo>
                    <a:lnTo>
                      <a:pt x="4758" y="119"/>
                    </a:lnTo>
                    <a:cubicBezTo>
                      <a:pt x="4679" y="40"/>
                      <a:pt x="4569" y="1"/>
                      <a:pt x="445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sp>
          <p:nvSpPr>
            <p:cNvPr id="20" name="Google Shape;10113;p74">
              <a:extLst>
                <a:ext uri="{FF2B5EF4-FFF2-40B4-BE49-F238E27FC236}">
                  <a16:creationId xmlns:a16="http://schemas.microsoft.com/office/drawing/2014/main" id="{1E05D8FD-FAC1-04EF-7D18-162B7B3DD231}"/>
                </a:ext>
              </a:extLst>
            </p:cNvPr>
            <p:cNvSpPr/>
            <p:nvPr/>
          </p:nvSpPr>
          <p:spPr>
            <a:xfrm>
              <a:off x="7156894" y="3640883"/>
              <a:ext cx="562265" cy="556052"/>
            </a:xfrm>
            <a:custGeom>
              <a:avLst/>
              <a:gdLst/>
              <a:ahLst/>
              <a:cxnLst/>
              <a:rect l="l" t="t" r="r" b="b"/>
              <a:pathLst>
                <a:path w="12760" h="12619" extrusionOk="0">
                  <a:moveTo>
                    <a:pt x="10082" y="2190"/>
                  </a:moveTo>
                  <a:lnTo>
                    <a:pt x="11027" y="2726"/>
                  </a:lnTo>
                  <a:lnTo>
                    <a:pt x="8948" y="6317"/>
                  </a:lnTo>
                  <a:lnTo>
                    <a:pt x="8003" y="5781"/>
                  </a:lnTo>
                  <a:cubicBezTo>
                    <a:pt x="8349" y="5151"/>
                    <a:pt x="9704" y="2820"/>
                    <a:pt x="10082" y="2190"/>
                  </a:cubicBezTo>
                  <a:close/>
                  <a:moveTo>
                    <a:pt x="7813" y="6601"/>
                  </a:moveTo>
                  <a:lnTo>
                    <a:pt x="8318" y="6916"/>
                  </a:lnTo>
                  <a:lnTo>
                    <a:pt x="7782" y="7262"/>
                  </a:lnTo>
                  <a:lnTo>
                    <a:pt x="7813" y="6601"/>
                  </a:lnTo>
                  <a:close/>
                  <a:moveTo>
                    <a:pt x="10554" y="8522"/>
                  </a:moveTo>
                  <a:cubicBezTo>
                    <a:pt x="10806" y="8522"/>
                    <a:pt x="10964" y="8711"/>
                    <a:pt x="10964" y="8900"/>
                  </a:cubicBezTo>
                  <a:cubicBezTo>
                    <a:pt x="10964" y="9153"/>
                    <a:pt x="10806" y="9342"/>
                    <a:pt x="10554" y="9342"/>
                  </a:cubicBezTo>
                  <a:lnTo>
                    <a:pt x="5608" y="9342"/>
                  </a:lnTo>
                  <a:cubicBezTo>
                    <a:pt x="5356" y="9342"/>
                    <a:pt x="5167" y="9153"/>
                    <a:pt x="5167" y="8900"/>
                  </a:cubicBezTo>
                  <a:cubicBezTo>
                    <a:pt x="5167" y="8680"/>
                    <a:pt x="5356" y="8522"/>
                    <a:pt x="5608" y="8522"/>
                  </a:cubicBezTo>
                  <a:close/>
                  <a:moveTo>
                    <a:pt x="3088" y="5592"/>
                  </a:moveTo>
                  <a:cubicBezTo>
                    <a:pt x="3308" y="5592"/>
                    <a:pt x="3497" y="5813"/>
                    <a:pt x="3497" y="6002"/>
                  </a:cubicBezTo>
                  <a:lnTo>
                    <a:pt x="3497" y="6286"/>
                  </a:lnTo>
                  <a:cubicBezTo>
                    <a:pt x="3970" y="6443"/>
                    <a:pt x="4348" y="6916"/>
                    <a:pt x="4348" y="7451"/>
                  </a:cubicBezTo>
                  <a:cubicBezTo>
                    <a:pt x="4348" y="7703"/>
                    <a:pt x="4159" y="7861"/>
                    <a:pt x="3907" y="7861"/>
                  </a:cubicBezTo>
                  <a:cubicBezTo>
                    <a:pt x="3655" y="7861"/>
                    <a:pt x="3497" y="7640"/>
                    <a:pt x="3497" y="7451"/>
                  </a:cubicBezTo>
                  <a:cubicBezTo>
                    <a:pt x="3497" y="7231"/>
                    <a:pt x="3308" y="7010"/>
                    <a:pt x="3088" y="7010"/>
                  </a:cubicBezTo>
                  <a:cubicBezTo>
                    <a:pt x="2836" y="7010"/>
                    <a:pt x="2678" y="7231"/>
                    <a:pt x="2678" y="7451"/>
                  </a:cubicBezTo>
                  <a:cubicBezTo>
                    <a:pt x="2678" y="7703"/>
                    <a:pt x="3025" y="7924"/>
                    <a:pt x="3340" y="8176"/>
                  </a:cubicBezTo>
                  <a:cubicBezTo>
                    <a:pt x="3781" y="8491"/>
                    <a:pt x="4348" y="8869"/>
                    <a:pt x="4348" y="9531"/>
                  </a:cubicBezTo>
                  <a:cubicBezTo>
                    <a:pt x="4348" y="10098"/>
                    <a:pt x="3970" y="10539"/>
                    <a:pt x="3497" y="10728"/>
                  </a:cubicBezTo>
                  <a:lnTo>
                    <a:pt x="3497" y="11011"/>
                  </a:lnTo>
                  <a:cubicBezTo>
                    <a:pt x="3497" y="11232"/>
                    <a:pt x="3308" y="11452"/>
                    <a:pt x="3088" y="11452"/>
                  </a:cubicBezTo>
                  <a:cubicBezTo>
                    <a:pt x="2836" y="11452"/>
                    <a:pt x="2678" y="11232"/>
                    <a:pt x="2678" y="11011"/>
                  </a:cubicBezTo>
                  <a:lnTo>
                    <a:pt x="2678" y="10728"/>
                  </a:lnTo>
                  <a:cubicBezTo>
                    <a:pt x="2206" y="10570"/>
                    <a:pt x="1859" y="10098"/>
                    <a:pt x="1859" y="9531"/>
                  </a:cubicBezTo>
                  <a:cubicBezTo>
                    <a:pt x="1859" y="9310"/>
                    <a:pt x="2048" y="9121"/>
                    <a:pt x="2300" y="9121"/>
                  </a:cubicBezTo>
                  <a:cubicBezTo>
                    <a:pt x="2521" y="9121"/>
                    <a:pt x="2678" y="9310"/>
                    <a:pt x="2678" y="9531"/>
                  </a:cubicBezTo>
                  <a:cubicBezTo>
                    <a:pt x="2678" y="9783"/>
                    <a:pt x="2867" y="9940"/>
                    <a:pt x="3088" y="9940"/>
                  </a:cubicBezTo>
                  <a:cubicBezTo>
                    <a:pt x="3308" y="9940"/>
                    <a:pt x="3497" y="9751"/>
                    <a:pt x="3497" y="9531"/>
                  </a:cubicBezTo>
                  <a:cubicBezTo>
                    <a:pt x="3497" y="9310"/>
                    <a:pt x="3182" y="9089"/>
                    <a:pt x="2836" y="8837"/>
                  </a:cubicBezTo>
                  <a:cubicBezTo>
                    <a:pt x="2395" y="8522"/>
                    <a:pt x="1859" y="8113"/>
                    <a:pt x="1859" y="7451"/>
                  </a:cubicBezTo>
                  <a:cubicBezTo>
                    <a:pt x="1859" y="6916"/>
                    <a:pt x="2206" y="6475"/>
                    <a:pt x="2678" y="6286"/>
                  </a:cubicBezTo>
                  <a:lnTo>
                    <a:pt x="2678" y="6002"/>
                  </a:lnTo>
                  <a:cubicBezTo>
                    <a:pt x="2678" y="5750"/>
                    <a:pt x="2867" y="5592"/>
                    <a:pt x="3088" y="5592"/>
                  </a:cubicBezTo>
                  <a:close/>
                  <a:moveTo>
                    <a:pt x="10554" y="11011"/>
                  </a:moveTo>
                  <a:cubicBezTo>
                    <a:pt x="10806" y="11011"/>
                    <a:pt x="10964" y="11200"/>
                    <a:pt x="10964" y="11452"/>
                  </a:cubicBezTo>
                  <a:cubicBezTo>
                    <a:pt x="10964" y="11641"/>
                    <a:pt x="10806" y="11830"/>
                    <a:pt x="10554" y="11830"/>
                  </a:cubicBezTo>
                  <a:lnTo>
                    <a:pt x="5608" y="11830"/>
                  </a:lnTo>
                  <a:cubicBezTo>
                    <a:pt x="5356" y="11830"/>
                    <a:pt x="5167" y="11641"/>
                    <a:pt x="5167" y="11452"/>
                  </a:cubicBezTo>
                  <a:cubicBezTo>
                    <a:pt x="5167" y="11200"/>
                    <a:pt x="5356" y="11011"/>
                    <a:pt x="5608" y="11011"/>
                  </a:cubicBezTo>
                  <a:close/>
                  <a:moveTo>
                    <a:pt x="10933" y="1"/>
                  </a:moveTo>
                  <a:cubicBezTo>
                    <a:pt x="10599" y="1"/>
                    <a:pt x="10280" y="176"/>
                    <a:pt x="10113" y="489"/>
                  </a:cubicBezTo>
                  <a:lnTo>
                    <a:pt x="7877" y="4395"/>
                  </a:lnTo>
                  <a:lnTo>
                    <a:pt x="1229" y="4395"/>
                  </a:lnTo>
                  <a:cubicBezTo>
                    <a:pt x="567" y="4395"/>
                    <a:pt x="0" y="4931"/>
                    <a:pt x="0" y="5592"/>
                  </a:cubicBezTo>
                  <a:lnTo>
                    <a:pt x="0" y="11389"/>
                  </a:lnTo>
                  <a:cubicBezTo>
                    <a:pt x="0" y="12051"/>
                    <a:pt x="567" y="12618"/>
                    <a:pt x="1229" y="12618"/>
                  </a:cubicBezTo>
                  <a:lnTo>
                    <a:pt x="11437" y="12618"/>
                  </a:lnTo>
                  <a:cubicBezTo>
                    <a:pt x="12098" y="12618"/>
                    <a:pt x="12697" y="12082"/>
                    <a:pt x="12697" y="11389"/>
                  </a:cubicBezTo>
                  <a:lnTo>
                    <a:pt x="12697" y="5592"/>
                  </a:lnTo>
                  <a:cubicBezTo>
                    <a:pt x="12602" y="4931"/>
                    <a:pt x="12067" y="4395"/>
                    <a:pt x="11374" y="4395"/>
                  </a:cubicBezTo>
                  <a:lnTo>
                    <a:pt x="11027" y="4395"/>
                  </a:lnTo>
                  <a:lnTo>
                    <a:pt x="12476" y="1875"/>
                  </a:lnTo>
                  <a:cubicBezTo>
                    <a:pt x="12760" y="1402"/>
                    <a:pt x="12602" y="804"/>
                    <a:pt x="12130" y="583"/>
                  </a:cubicBezTo>
                  <a:lnTo>
                    <a:pt x="11437" y="142"/>
                  </a:lnTo>
                  <a:cubicBezTo>
                    <a:pt x="11277" y="46"/>
                    <a:pt x="11103" y="1"/>
                    <a:pt x="109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grpSp>
          <p:nvGrpSpPr>
            <p:cNvPr id="21" name="Google Shape;10118;p74">
              <a:extLst>
                <a:ext uri="{FF2B5EF4-FFF2-40B4-BE49-F238E27FC236}">
                  <a16:creationId xmlns:a16="http://schemas.microsoft.com/office/drawing/2014/main" id="{AF0AD845-3F26-AD1F-21E9-918684AFFCB4}"/>
                </a:ext>
              </a:extLst>
            </p:cNvPr>
            <p:cNvGrpSpPr/>
            <p:nvPr/>
          </p:nvGrpSpPr>
          <p:grpSpPr>
            <a:xfrm>
              <a:off x="11767951" y="2764178"/>
              <a:ext cx="498284" cy="505891"/>
              <a:chOff x="-59400775" y="4084200"/>
              <a:chExt cx="311125" cy="315875"/>
            </a:xfrm>
            <a:grpFill/>
          </p:grpSpPr>
          <p:sp>
            <p:nvSpPr>
              <p:cNvPr id="191" name="Google Shape;10119;p74">
                <a:extLst>
                  <a:ext uri="{FF2B5EF4-FFF2-40B4-BE49-F238E27FC236}">
                    <a16:creationId xmlns:a16="http://schemas.microsoft.com/office/drawing/2014/main" id="{0F849A48-4F51-CFB2-206C-9B7E1C198C3A}"/>
                  </a:ext>
                </a:extLst>
              </p:cNvPr>
              <p:cNvSpPr/>
              <p:nvPr/>
            </p:nvSpPr>
            <p:spPr>
              <a:xfrm>
                <a:off x="-59400775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796" y="851"/>
                    </a:moveTo>
                    <a:cubicBezTo>
                      <a:pt x="2048" y="851"/>
                      <a:pt x="2237" y="1071"/>
                      <a:pt x="2237" y="1260"/>
                    </a:cubicBezTo>
                    <a:cubicBezTo>
                      <a:pt x="2237" y="1449"/>
                      <a:pt x="2048" y="1701"/>
                      <a:pt x="1796" y="1701"/>
                    </a:cubicBezTo>
                    <a:cubicBezTo>
                      <a:pt x="1576" y="1701"/>
                      <a:pt x="1418" y="1481"/>
                      <a:pt x="1418" y="1260"/>
                    </a:cubicBezTo>
                    <a:cubicBezTo>
                      <a:pt x="1418" y="1008"/>
                      <a:pt x="1576" y="851"/>
                      <a:pt x="1796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cubicBezTo>
                      <a:pt x="0" y="2741"/>
                      <a:pt x="536" y="3308"/>
                      <a:pt x="1229" y="3308"/>
                    </a:cubicBezTo>
                    <a:lnTo>
                      <a:pt x="2332" y="3308"/>
                    </a:lnTo>
                    <a:cubicBezTo>
                      <a:pt x="2993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2" name="Google Shape;10120;p74">
                <a:extLst>
                  <a:ext uri="{FF2B5EF4-FFF2-40B4-BE49-F238E27FC236}">
                    <a16:creationId xmlns:a16="http://schemas.microsoft.com/office/drawing/2014/main" id="{4A293810-4E0D-A5E3-D089-1EB288E5210F}"/>
                  </a:ext>
                </a:extLst>
              </p:cNvPr>
              <p:cNvSpPr/>
              <p:nvPr/>
            </p:nvSpPr>
            <p:spPr>
              <a:xfrm>
                <a:off x="-59400000" y="4084200"/>
                <a:ext cx="89825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3" h="8508" extrusionOk="0">
                    <a:moveTo>
                      <a:pt x="1734" y="1607"/>
                    </a:moveTo>
                    <a:cubicBezTo>
                      <a:pt x="1923" y="1607"/>
                      <a:pt x="2175" y="1797"/>
                      <a:pt x="2175" y="2049"/>
                    </a:cubicBezTo>
                    <a:lnTo>
                      <a:pt x="2175" y="7278"/>
                    </a:lnTo>
                    <a:cubicBezTo>
                      <a:pt x="2175" y="7499"/>
                      <a:pt x="1986" y="7656"/>
                      <a:pt x="1734" y="7656"/>
                    </a:cubicBezTo>
                    <a:cubicBezTo>
                      <a:pt x="1513" y="7656"/>
                      <a:pt x="1356" y="7467"/>
                      <a:pt x="1356" y="7278"/>
                    </a:cubicBezTo>
                    <a:lnTo>
                      <a:pt x="1356" y="2049"/>
                    </a:lnTo>
                    <a:cubicBezTo>
                      <a:pt x="1356" y="1797"/>
                      <a:pt x="1545" y="1607"/>
                      <a:pt x="1734" y="1607"/>
                    </a:cubicBezTo>
                    <a:close/>
                    <a:moveTo>
                      <a:pt x="1230" y="1"/>
                    </a:moveTo>
                    <a:cubicBezTo>
                      <a:pt x="568" y="1"/>
                      <a:pt x="1" y="536"/>
                      <a:pt x="1" y="1198"/>
                    </a:cubicBezTo>
                    <a:lnTo>
                      <a:pt x="1" y="8507"/>
                    </a:lnTo>
                    <a:lnTo>
                      <a:pt x="3593" y="8507"/>
                    </a:lnTo>
                    <a:lnTo>
                      <a:pt x="3593" y="1198"/>
                    </a:lnTo>
                    <a:cubicBezTo>
                      <a:pt x="3561" y="536"/>
                      <a:pt x="2994" y="1"/>
                      <a:pt x="23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3" name="Google Shape;10121;p74">
                <a:extLst>
                  <a:ext uri="{FF2B5EF4-FFF2-40B4-BE49-F238E27FC236}">
                    <a16:creationId xmlns:a16="http://schemas.microsoft.com/office/drawing/2014/main" id="{0CC8E6FF-E359-9BDA-CC03-3C7441A673F2}"/>
                  </a:ext>
                </a:extLst>
              </p:cNvPr>
              <p:cNvSpPr/>
              <p:nvPr/>
            </p:nvSpPr>
            <p:spPr>
              <a:xfrm>
                <a:off x="-59290500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796" y="851"/>
                    </a:moveTo>
                    <a:cubicBezTo>
                      <a:pt x="2048" y="851"/>
                      <a:pt x="2205" y="1071"/>
                      <a:pt x="2205" y="1260"/>
                    </a:cubicBezTo>
                    <a:cubicBezTo>
                      <a:pt x="2205" y="1449"/>
                      <a:pt x="2016" y="1701"/>
                      <a:pt x="1796" y="1701"/>
                    </a:cubicBezTo>
                    <a:cubicBezTo>
                      <a:pt x="1575" y="1701"/>
                      <a:pt x="1386" y="1481"/>
                      <a:pt x="1386" y="1260"/>
                    </a:cubicBezTo>
                    <a:cubicBezTo>
                      <a:pt x="1386" y="1008"/>
                      <a:pt x="1575" y="851"/>
                      <a:pt x="1796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cubicBezTo>
                      <a:pt x="0" y="2741"/>
                      <a:pt x="536" y="3308"/>
                      <a:pt x="1260" y="3308"/>
                    </a:cubicBezTo>
                    <a:lnTo>
                      <a:pt x="2363" y="3308"/>
                    </a:lnTo>
                    <a:cubicBezTo>
                      <a:pt x="3025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4" name="Google Shape;10122;p74">
                <a:extLst>
                  <a:ext uri="{FF2B5EF4-FFF2-40B4-BE49-F238E27FC236}">
                    <a16:creationId xmlns:a16="http://schemas.microsoft.com/office/drawing/2014/main" id="{5DE0BB7B-F827-722B-DDEA-DD3BA08A84CE}"/>
                  </a:ext>
                </a:extLst>
              </p:cNvPr>
              <p:cNvSpPr/>
              <p:nvPr/>
            </p:nvSpPr>
            <p:spPr>
              <a:xfrm>
                <a:off x="-59290500" y="4084200"/>
                <a:ext cx="89800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8508" extrusionOk="0">
                    <a:moveTo>
                      <a:pt x="1796" y="1607"/>
                    </a:moveTo>
                    <a:cubicBezTo>
                      <a:pt x="2048" y="1607"/>
                      <a:pt x="2205" y="1797"/>
                      <a:pt x="2205" y="2049"/>
                    </a:cubicBezTo>
                    <a:lnTo>
                      <a:pt x="2205" y="7278"/>
                    </a:lnTo>
                    <a:cubicBezTo>
                      <a:pt x="2205" y="7499"/>
                      <a:pt x="2016" y="7656"/>
                      <a:pt x="1796" y="7656"/>
                    </a:cubicBezTo>
                    <a:cubicBezTo>
                      <a:pt x="1607" y="7656"/>
                      <a:pt x="1386" y="7467"/>
                      <a:pt x="1386" y="7278"/>
                    </a:cubicBezTo>
                    <a:lnTo>
                      <a:pt x="1386" y="2049"/>
                    </a:lnTo>
                    <a:cubicBezTo>
                      <a:pt x="1386" y="1797"/>
                      <a:pt x="1575" y="1607"/>
                      <a:pt x="1796" y="1607"/>
                    </a:cubicBezTo>
                    <a:close/>
                    <a:moveTo>
                      <a:pt x="1260" y="1"/>
                    </a:moveTo>
                    <a:cubicBezTo>
                      <a:pt x="599" y="1"/>
                      <a:pt x="0" y="536"/>
                      <a:pt x="0" y="1198"/>
                    </a:cubicBezTo>
                    <a:lnTo>
                      <a:pt x="0" y="8507"/>
                    </a:lnTo>
                    <a:lnTo>
                      <a:pt x="3592" y="8507"/>
                    </a:lnTo>
                    <a:lnTo>
                      <a:pt x="3592" y="1198"/>
                    </a:lnTo>
                    <a:cubicBezTo>
                      <a:pt x="3592" y="536"/>
                      <a:pt x="3025" y="1"/>
                      <a:pt x="2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5" name="Google Shape;10123;p74">
                <a:extLst>
                  <a:ext uri="{FF2B5EF4-FFF2-40B4-BE49-F238E27FC236}">
                    <a16:creationId xmlns:a16="http://schemas.microsoft.com/office/drawing/2014/main" id="{391DEE06-D4C6-34F8-8CAE-8A309E3E01FF}"/>
                  </a:ext>
                </a:extLst>
              </p:cNvPr>
              <p:cNvSpPr/>
              <p:nvPr/>
            </p:nvSpPr>
            <p:spPr>
              <a:xfrm>
                <a:off x="-59181025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828" y="851"/>
                    </a:moveTo>
                    <a:cubicBezTo>
                      <a:pt x="2080" y="851"/>
                      <a:pt x="2269" y="1071"/>
                      <a:pt x="2269" y="1260"/>
                    </a:cubicBezTo>
                    <a:cubicBezTo>
                      <a:pt x="2269" y="1449"/>
                      <a:pt x="2080" y="1701"/>
                      <a:pt x="1828" y="1701"/>
                    </a:cubicBezTo>
                    <a:cubicBezTo>
                      <a:pt x="1607" y="1701"/>
                      <a:pt x="1450" y="1481"/>
                      <a:pt x="1450" y="1260"/>
                    </a:cubicBezTo>
                    <a:cubicBezTo>
                      <a:pt x="1450" y="1008"/>
                      <a:pt x="1607" y="851"/>
                      <a:pt x="1828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lnTo>
                      <a:pt x="32" y="2079"/>
                    </a:lnTo>
                    <a:cubicBezTo>
                      <a:pt x="32" y="2741"/>
                      <a:pt x="567" y="3308"/>
                      <a:pt x="1261" y="3308"/>
                    </a:cubicBezTo>
                    <a:lnTo>
                      <a:pt x="2363" y="3308"/>
                    </a:lnTo>
                    <a:cubicBezTo>
                      <a:pt x="3025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6" name="Google Shape;10124;p74">
                <a:extLst>
                  <a:ext uri="{FF2B5EF4-FFF2-40B4-BE49-F238E27FC236}">
                    <a16:creationId xmlns:a16="http://schemas.microsoft.com/office/drawing/2014/main" id="{5CD5177B-DC8B-D300-3518-7018E20C2E35}"/>
                  </a:ext>
                </a:extLst>
              </p:cNvPr>
              <p:cNvSpPr/>
              <p:nvPr/>
            </p:nvSpPr>
            <p:spPr>
              <a:xfrm>
                <a:off x="-59179450" y="4084200"/>
                <a:ext cx="89800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8508" extrusionOk="0">
                    <a:moveTo>
                      <a:pt x="1733" y="1607"/>
                    </a:moveTo>
                    <a:cubicBezTo>
                      <a:pt x="1922" y="1607"/>
                      <a:pt x="2174" y="1797"/>
                      <a:pt x="2174" y="2049"/>
                    </a:cubicBezTo>
                    <a:lnTo>
                      <a:pt x="2174" y="7278"/>
                    </a:lnTo>
                    <a:cubicBezTo>
                      <a:pt x="2174" y="7499"/>
                      <a:pt x="1985" y="7656"/>
                      <a:pt x="1733" y="7656"/>
                    </a:cubicBezTo>
                    <a:cubicBezTo>
                      <a:pt x="1513" y="7656"/>
                      <a:pt x="1355" y="7467"/>
                      <a:pt x="1355" y="7278"/>
                    </a:cubicBezTo>
                    <a:lnTo>
                      <a:pt x="1355" y="2049"/>
                    </a:lnTo>
                    <a:cubicBezTo>
                      <a:pt x="1355" y="1797"/>
                      <a:pt x="1544" y="1607"/>
                      <a:pt x="1733" y="1607"/>
                    </a:cubicBezTo>
                    <a:close/>
                    <a:moveTo>
                      <a:pt x="1229" y="1"/>
                    </a:moveTo>
                    <a:cubicBezTo>
                      <a:pt x="567" y="1"/>
                      <a:pt x="0" y="536"/>
                      <a:pt x="0" y="1198"/>
                    </a:cubicBezTo>
                    <a:lnTo>
                      <a:pt x="0" y="8507"/>
                    </a:lnTo>
                    <a:lnTo>
                      <a:pt x="3592" y="8507"/>
                    </a:lnTo>
                    <a:lnTo>
                      <a:pt x="3592" y="1198"/>
                    </a:lnTo>
                    <a:cubicBezTo>
                      <a:pt x="3560" y="536"/>
                      <a:pt x="2993" y="1"/>
                      <a:pt x="23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2" name="Google Shape;10129;p74">
              <a:extLst>
                <a:ext uri="{FF2B5EF4-FFF2-40B4-BE49-F238E27FC236}">
                  <a16:creationId xmlns:a16="http://schemas.microsoft.com/office/drawing/2014/main" id="{2953AC23-E2AD-A4A8-0B47-AA98EBF9D353}"/>
                </a:ext>
              </a:extLst>
            </p:cNvPr>
            <p:cNvGrpSpPr/>
            <p:nvPr/>
          </p:nvGrpSpPr>
          <p:grpSpPr>
            <a:xfrm>
              <a:off x="8061811" y="1613794"/>
              <a:ext cx="607772" cy="714064"/>
              <a:chOff x="-64022550" y="3727425"/>
              <a:chExt cx="270175" cy="317425"/>
            </a:xfrm>
            <a:grpFill/>
          </p:grpSpPr>
          <p:sp>
            <p:nvSpPr>
              <p:cNvPr id="188" name="Google Shape;10130;p74">
                <a:extLst>
                  <a:ext uri="{FF2B5EF4-FFF2-40B4-BE49-F238E27FC236}">
                    <a16:creationId xmlns:a16="http://schemas.microsoft.com/office/drawing/2014/main" id="{FBE560F6-E5CD-4B93-E81C-0EC3CD1327AB}"/>
                  </a:ext>
                </a:extLst>
              </p:cNvPr>
              <p:cNvSpPr/>
              <p:nvPr/>
            </p:nvSpPr>
            <p:spPr>
              <a:xfrm>
                <a:off x="-64022550" y="3912500"/>
                <a:ext cx="270175" cy="90600"/>
              </a:xfrm>
              <a:custGeom>
                <a:avLst/>
                <a:gdLst/>
                <a:ahLst/>
                <a:cxnLst/>
                <a:rect l="l" t="t" r="r" b="b"/>
                <a:pathLst>
                  <a:path w="10807" h="3624" extrusionOk="0">
                    <a:moveTo>
                      <a:pt x="2111" y="1"/>
                    </a:moveTo>
                    <a:cubicBezTo>
                      <a:pt x="945" y="1"/>
                      <a:pt x="0" y="946"/>
                      <a:pt x="0" y="2080"/>
                    </a:cubicBezTo>
                    <a:lnTo>
                      <a:pt x="0" y="3183"/>
                    </a:lnTo>
                    <a:cubicBezTo>
                      <a:pt x="0" y="3435"/>
                      <a:pt x="221" y="3624"/>
                      <a:pt x="441" y="3624"/>
                    </a:cubicBezTo>
                    <a:lnTo>
                      <a:pt x="10365" y="3624"/>
                    </a:lnTo>
                    <a:cubicBezTo>
                      <a:pt x="10618" y="3624"/>
                      <a:pt x="10807" y="3435"/>
                      <a:pt x="10807" y="3183"/>
                    </a:cubicBezTo>
                    <a:lnTo>
                      <a:pt x="10807" y="2080"/>
                    </a:lnTo>
                    <a:cubicBezTo>
                      <a:pt x="10807" y="946"/>
                      <a:pt x="9861" y="1"/>
                      <a:pt x="872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89" name="Google Shape;10131;p74">
                <a:extLst>
                  <a:ext uri="{FF2B5EF4-FFF2-40B4-BE49-F238E27FC236}">
                    <a16:creationId xmlns:a16="http://schemas.microsoft.com/office/drawing/2014/main" id="{908FED6C-6E8F-D83D-33CB-16EB7F9FE9A2}"/>
                  </a:ext>
                </a:extLst>
              </p:cNvPr>
              <p:cNvSpPr/>
              <p:nvPr/>
            </p:nvSpPr>
            <p:spPr>
              <a:xfrm>
                <a:off x="-64000500" y="4023550"/>
                <a:ext cx="227650" cy="21300"/>
              </a:xfrm>
              <a:custGeom>
                <a:avLst/>
                <a:gdLst/>
                <a:ahLst/>
                <a:cxnLst/>
                <a:rect l="l" t="t" r="r" b="b"/>
                <a:pathLst>
                  <a:path w="9106" h="852" extrusionOk="0">
                    <a:moveTo>
                      <a:pt x="0" y="1"/>
                    </a:moveTo>
                    <a:lnTo>
                      <a:pt x="0" y="442"/>
                    </a:lnTo>
                    <a:cubicBezTo>
                      <a:pt x="0" y="694"/>
                      <a:pt x="190" y="851"/>
                      <a:pt x="442" y="851"/>
                    </a:cubicBezTo>
                    <a:lnTo>
                      <a:pt x="8696" y="851"/>
                    </a:lnTo>
                    <a:cubicBezTo>
                      <a:pt x="8948" y="851"/>
                      <a:pt x="9105" y="631"/>
                      <a:pt x="9105" y="442"/>
                    </a:cubicBezTo>
                    <a:lnTo>
                      <a:pt x="910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0" name="Google Shape;10132;p74">
                <a:extLst>
                  <a:ext uri="{FF2B5EF4-FFF2-40B4-BE49-F238E27FC236}">
                    <a16:creationId xmlns:a16="http://schemas.microsoft.com/office/drawing/2014/main" id="{70DE3129-9326-C622-5E7C-739465AAAF0C}"/>
                  </a:ext>
                </a:extLst>
              </p:cNvPr>
              <p:cNvSpPr/>
              <p:nvPr/>
            </p:nvSpPr>
            <p:spPr>
              <a:xfrm>
                <a:off x="-63960325" y="3727425"/>
                <a:ext cx="144925" cy="165425"/>
              </a:xfrm>
              <a:custGeom>
                <a:avLst/>
                <a:gdLst/>
                <a:ahLst/>
                <a:cxnLst/>
                <a:rect l="l" t="t" r="r" b="b"/>
                <a:pathLst>
                  <a:path w="5797" h="6617" extrusionOk="0">
                    <a:moveTo>
                      <a:pt x="2930" y="0"/>
                    </a:moveTo>
                    <a:cubicBezTo>
                      <a:pt x="1292" y="0"/>
                      <a:pt x="0" y="1292"/>
                      <a:pt x="0" y="2867"/>
                    </a:cubicBezTo>
                    <a:cubicBezTo>
                      <a:pt x="32" y="3812"/>
                      <a:pt x="504" y="4694"/>
                      <a:pt x="1260" y="5230"/>
                    </a:cubicBezTo>
                    <a:lnTo>
                      <a:pt x="1260" y="6616"/>
                    </a:lnTo>
                    <a:lnTo>
                      <a:pt x="4568" y="6616"/>
                    </a:lnTo>
                    <a:lnTo>
                      <a:pt x="4568" y="5230"/>
                    </a:lnTo>
                    <a:cubicBezTo>
                      <a:pt x="5356" y="4694"/>
                      <a:pt x="5797" y="3812"/>
                      <a:pt x="5797" y="2867"/>
                    </a:cubicBezTo>
                    <a:cubicBezTo>
                      <a:pt x="5797" y="1260"/>
                      <a:pt x="4505" y="0"/>
                      <a:pt x="293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3" name="Google Shape;10154;p74">
              <a:extLst>
                <a:ext uri="{FF2B5EF4-FFF2-40B4-BE49-F238E27FC236}">
                  <a16:creationId xmlns:a16="http://schemas.microsoft.com/office/drawing/2014/main" id="{A5AA4747-8F41-921B-1620-62C24C2B5D5C}"/>
                </a:ext>
              </a:extLst>
            </p:cNvPr>
            <p:cNvGrpSpPr/>
            <p:nvPr/>
          </p:nvGrpSpPr>
          <p:grpSpPr>
            <a:xfrm>
              <a:off x="8171512" y="3640450"/>
              <a:ext cx="558124" cy="557947"/>
              <a:chOff x="-60255350" y="3733825"/>
              <a:chExt cx="316650" cy="316550"/>
            </a:xfrm>
            <a:grpFill/>
          </p:grpSpPr>
          <p:sp>
            <p:nvSpPr>
              <p:cNvPr id="181" name="Google Shape;10155;p74">
                <a:extLst>
                  <a:ext uri="{FF2B5EF4-FFF2-40B4-BE49-F238E27FC236}">
                    <a16:creationId xmlns:a16="http://schemas.microsoft.com/office/drawing/2014/main" id="{6A7121A0-17E2-E42F-34AE-77881C373AEA}"/>
                  </a:ext>
                </a:extLst>
              </p:cNvPr>
              <p:cNvSpPr/>
              <p:nvPr/>
            </p:nvSpPr>
            <p:spPr>
              <a:xfrm>
                <a:off x="-60218325" y="3733825"/>
                <a:ext cx="235525" cy="316550"/>
              </a:xfrm>
              <a:custGeom>
                <a:avLst/>
                <a:gdLst/>
                <a:ahLst/>
                <a:cxnLst/>
                <a:rect l="l" t="t" r="r" b="b"/>
                <a:pathLst>
                  <a:path w="9421" h="12662" extrusionOk="0">
                    <a:moveTo>
                      <a:pt x="4821" y="1666"/>
                    </a:moveTo>
                    <a:cubicBezTo>
                      <a:pt x="5073" y="1666"/>
                      <a:pt x="5262" y="1886"/>
                      <a:pt x="5262" y="2075"/>
                    </a:cubicBezTo>
                    <a:lnTo>
                      <a:pt x="5262" y="2359"/>
                    </a:lnTo>
                    <a:cubicBezTo>
                      <a:pt x="5734" y="2485"/>
                      <a:pt x="6081" y="2989"/>
                      <a:pt x="6081" y="3525"/>
                    </a:cubicBezTo>
                    <a:cubicBezTo>
                      <a:pt x="6081" y="3777"/>
                      <a:pt x="5892" y="3934"/>
                      <a:pt x="5640" y="3934"/>
                    </a:cubicBezTo>
                    <a:cubicBezTo>
                      <a:pt x="5419" y="3934"/>
                      <a:pt x="5262" y="3714"/>
                      <a:pt x="5262" y="3525"/>
                    </a:cubicBezTo>
                    <a:cubicBezTo>
                      <a:pt x="5262" y="3273"/>
                      <a:pt x="5073" y="3084"/>
                      <a:pt x="4821" y="3084"/>
                    </a:cubicBezTo>
                    <a:cubicBezTo>
                      <a:pt x="4569" y="3084"/>
                      <a:pt x="4411" y="3273"/>
                      <a:pt x="4411" y="3525"/>
                    </a:cubicBezTo>
                    <a:cubicBezTo>
                      <a:pt x="4411" y="3777"/>
                      <a:pt x="4789" y="3997"/>
                      <a:pt x="5104" y="4249"/>
                    </a:cubicBezTo>
                    <a:cubicBezTo>
                      <a:pt x="5514" y="4564"/>
                      <a:pt x="6081" y="4942"/>
                      <a:pt x="6081" y="5604"/>
                    </a:cubicBezTo>
                    <a:cubicBezTo>
                      <a:pt x="6081" y="6171"/>
                      <a:pt x="5734" y="6612"/>
                      <a:pt x="5262" y="6801"/>
                    </a:cubicBezTo>
                    <a:lnTo>
                      <a:pt x="5262" y="7085"/>
                    </a:lnTo>
                    <a:cubicBezTo>
                      <a:pt x="5262" y="7305"/>
                      <a:pt x="5041" y="7463"/>
                      <a:pt x="4821" y="7463"/>
                    </a:cubicBezTo>
                    <a:cubicBezTo>
                      <a:pt x="4569" y="7463"/>
                      <a:pt x="4411" y="7274"/>
                      <a:pt x="4411" y="7085"/>
                    </a:cubicBezTo>
                    <a:lnTo>
                      <a:pt x="4411" y="6801"/>
                    </a:lnTo>
                    <a:cubicBezTo>
                      <a:pt x="3938" y="6644"/>
                      <a:pt x="3592" y="6171"/>
                      <a:pt x="3592" y="5604"/>
                    </a:cubicBezTo>
                    <a:cubicBezTo>
                      <a:pt x="3592" y="5383"/>
                      <a:pt x="3781" y="5194"/>
                      <a:pt x="4033" y="5194"/>
                    </a:cubicBezTo>
                    <a:cubicBezTo>
                      <a:pt x="4253" y="5194"/>
                      <a:pt x="4411" y="5383"/>
                      <a:pt x="4411" y="5604"/>
                    </a:cubicBezTo>
                    <a:cubicBezTo>
                      <a:pt x="4411" y="5856"/>
                      <a:pt x="4632" y="6014"/>
                      <a:pt x="4821" y="6014"/>
                    </a:cubicBezTo>
                    <a:cubicBezTo>
                      <a:pt x="5041" y="6014"/>
                      <a:pt x="5262" y="5824"/>
                      <a:pt x="5262" y="5604"/>
                    </a:cubicBezTo>
                    <a:cubicBezTo>
                      <a:pt x="5262" y="5383"/>
                      <a:pt x="4947" y="5131"/>
                      <a:pt x="4569" y="4911"/>
                    </a:cubicBezTo>
                    <a:cubicBezTo>
                      <a:pt x="4159" y="4596"/>
                      <a:pt x="3592" y="4186"/>
                      <a:pt x="3592" y="3525"/>
                    </a:cubicBezTo>
                    <a:cubicBezTo>
                      <a:pt x="3592" y="2989"/>
                      <a:pt x="3938" y="2548"/>
                      <a:pt x="4411" y="2359"/>
                    </a:cubicBezTo>
                    <a:lnTo>
                      <a:pt x="4411" y="2075"/>
                    </a:lnTo>
                    <a:cubicBezTo>
                      <a:pt x="4411" y="1823"/>
                      <a:pt x="4632" y="1666"/>
                      <a:pt x="4821" y="1666"/>
                    </a:cubicBezTo>
                    <a:close/>
                    <a:moveTo>
                      <a:pt x="6081" y="9385"/>
                    </a:moveTo>
                    <a:lnTo>
                      <a:pt x="6081" y="10235"/>
                    </a:lnTo>
                    <a:lnTo>
                      <a:pt x="3592" y="10235"/>
                    </a:lnTo>
                    <a:lnTo>
                      <a:pt x="3592" y="9385"/>
                    </a:lnTo>
                    <a:close/>
                    <a:moveTo>
                      <a:pt x="4801" y="0"/>
                    </a:moveTo>
                    <a:cubicBezTo>
                      <a:pt x="4498" y="0"/>
                      <a:pt x="4188" y="29"/>
                      <a:pt x="3875" y="91"/>
                    </a:cubicBezTo>
                    <a:cubicBezTo>
                      <a:pt x="2111" y="500"/>
                      <a:pt x="693" y="1949"/>
                      <a:pt x="378" y="3714"/>
                    </a:cubicBezTo>
                    <a:cubicBezTo>
                      <a:pt x="0" y="5698"/>
                      <a:pt x="1008" y="7652"/>
                      <a:pt x="2773" y="8565"/>
                    </a:cubicBezTo>
                    <a:lnTo>
                      <a:pt x="2773" y="10582"/>
                    </a:lnTo>
                    <a:cubicBezTo>
                      <a:pt x="2773" y="11716"/>
                      <a:pt x="3718" y="12661"/>
                      <a:pt x="4852" y="12661"/>
                    </a:cubicBezTo>
                    <a:cubicBezTo>
                      <a:pt x="5986" y="12661"/>
                      <a:pt x="6963" y="11716"/>
                      <a:pt x="6963" y="10582"/>
                    </a:cubicBezTo>
                    <a:lnTo>
                      <a:pt x="6963" y="8565"/>
                    </a:lnTo>
                    <a:cubicBezTo>
                      <a:pt x="8444" y="7778"/>
                      <a:pt x="9420" y="6234"/>
                      <a:pt x="9420" y="4501"/>
                    </a:cubicBezTo>
                    <a:cubicBezTo>
                      <a:pt x="9392" y="2000"/>
                      <a:pt x="7308" y="0"/>
                      <a:pt x="48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82" name="Google Shape;10156;p74">
                <a:extLst>
                  <a:ext uri="{FF2B5EF4-FFF2-40B4-BE49-F238E27FC236}">
                    <a16:creationId xmlns:a16="http://schemas.microsoft.com/office/drawing/2014/main" id="{6A81E370-8A7D-2BD2-6B0A-F1AEA83CDCB0}"/>
                  </a:ext>
                </a:extLst>
              </p:cNvPr>
              <p:cNvSpPr/>
              <p:nvPr/>
            </p:nvSpPr>
            <p:spPr>
              <a:xfrm>
                <a:off x="-60255350" y="3844775"/>
                <a:ext cx="34675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820" extrusionOk="0">
                    <a:moveTo>
                      <a:pt x="379" y="0"/>
                    </a:moveTo>
                    <a:cubicBezTo>
                      <a:pt x="158" y="0"/>
                      <a:pt x="1" y="189"/>
                      <a:pt x="1" y="378"/>
                    </a:cubicBezTo>
                    <a:cubicBezTo>
                      <a:pt x="1" y="630"/>
                      <a:pt x="190" y="819"/>
                      <a:pt x="379" y="819"/>
                    </a:cubicBezTo>
                    <a:lnTo>
                      <a:pt x="946" y="819"/>
                    </a:lnTo>
                    <a:cubicBezTo>
                      <a:pt x="1166" y="819"/>
                      <a:pt x="1387" y="630"/>
                      <a:pt x="1387" y="378"/>
                    </a:cubicBezTo>
                    <a:cubicBezTo>
                      <a:pt x="1387" y="158"/>
                      <a:pt x="1166" y="0"/>
                      <a:pt x="94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83" name="Google Shape;10157;p74">
                <a:extLst>
                  <a:ext uri="{FF2B5EF4-FFF2-40B4-BE49-F238E27FC236}">
                    <a16:creationId xmlns:a16="http://schemas.microsoft.com/office/drawing/2014/main" id="{ED602849-96D9-CA15-D39E-0CD6B5757105}"/>
                  </a:ext>
                </a:extLst>
              </p:cNvPr>
              <p:cNvSpPr/>
              <p:nvPr/>
            </p:nvSpPr>
            <p:spPr>
              <a:xfrm>
                <a:off x="-59974175" y="3844775"/>
                <a:ext cx="35475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820" extrusionOk="0">
                    <a:moveTo>
                      <a:pt x="442" y="0"/>
                    </a:moveTo>
                    <a:cubicBezTo>
                      <a:pt x="221" y="0"/>
                      <a:pt x="1" y="189"/>
                      <a:pt x="1" y="378"/>
                    </a:cubicBezTo>
                    <a:cubicBezTo>
                      <a:pt x="1" y="630"/>
                      <a:pt x="221" y="819"/>
                      <a:pt x="442" y="819"/>
                    </a:cubicBezTo>
                    <a:lnTo>
                      <a:pt x="1009" y="819"/>
                    </a:lnTo>
                    <a:cubicBezTo>
                      <a:pt x="1230" y="819"/>
                      <a:pt x="1387" y="630"/>
                      <a:pt x="1387" y="378"/>
                    </a:cubicBezTo>
                    <a:cubicBezTo>
                      <a:pt x="1419" y="158"/>
                      <a:pt x="1230" y="0"/>
                      <a:pt x="1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84" name="Google Shape;10158;p74">
                <a:extLst>
                  <a:ext uri="{FF2B5EF4-FFF2-40B4-BE49-F238E27FC236}">
                    <a16:creationId xmlns:a16="http://schemas.microsoft.com/office/drawing/2014/main" id="{7C547A46-2E92-B388-679C-99B2F25CD8B8}"/>
                  </a:ext>
                </a:extLst>
              </p:cNvPr>
              <p:cNvSpPr/>
              <p:nvPr/>
            </p:nvSpPr>
            <p:spPr>
              <a:xfrm>
                <a:off x="-60212825" y="3939475"/>
                <a:ext cx="32325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14" extrusionOk="0">
                    <a:moveTo>
                      <a:pt x="836" y="1"/>
                    </a:moveTo>
                    <a:cubicBezTo>
                      <a:pt x="725" y="1"/>
                      <a:pt x="615" y="40"/>
                      <a:pt x="536" y="119"/>
                    </a:cubicBezTo>
                    <a:lnTo>
                      <a:pt x="158" y="497"/>
                    </a:lnTo>
                    <a:cubicBezTo>
                      <a:pt x="1" y="654"/>
                      <a:pt x="1" y="938"/>
                      <a:pt x="158" y="1096"/>
                    </a:cubicBezTo>
                    <a:cubicBezTo>
                      <a:pt x="237" y="1174"/>
                      <a:pt x="340" y="1214"/>
                      <a:pt x="442" y="1214"/>
                    </a:cubicBezTo>
                    <a:cubicBezTo>
                      <a:pt x="544" y="1214"/>
                      <a:pt x="647" y="1174"/>
                      <a:pt x="725" y="1096"/>
                    </a:cubicBezTo>
                    <a:lnTo>
                      <a:pt x="1135" y="686"/>
                    </a:lnTo>
                    <a:cubicBezTo>
                      <a:pt x="1293" y="528"/>
                      <a:pt x="1293" y="245"/>
                      <a:pt x="1135" y="119"/>
                    </a:cubicBezTo>
                    <a:cubicBezTo>
                      <a:pt x="1056" y="40"/>
                      <a:pt x="946" y="1"/>
                      <a:pt x="83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85" name="Google Shape;10159;p74">
                <a:extLst>
                  <a:ext uri="{FF2B5EF4-FFF2-40B4-BE49-F238E27FC236}">
                    <a16:creationId xmlns:a16="http://schemas.microsoft.com/office/drawing/2014/main" id="{B404EC57-C949-8379-5268-BE38CBFFAB65}"/>
                  </a:ext>
                </a:extLst>
              </p:cNvPr>
              <p:cNvSpPr/>
              <p:nvPr/>
            </p:nvSpPr>
            <p:spPr>
              <a:xfrm>
                <a:off x="-60012750" y="3739425"/>
                <a:ext cx="32300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214" extrusionOk="0">
                    <a:moveTo>
                      <a:pt x="835" y="1"/>
                    </a:moveTo>
                    <a:cubicBezTo>
                      <a:pt x="725" y="1"/>
                      <a:pt x="614" y="40"/>
                      <a:pt x="536" y="119"/>
                    </a:cubicBezTo>
                    <a:lnTo>
                      <a:pt x="126" y="497"/>
                    </a:lnTo>
                    <a:cubicBezTo>
                      <a:pt x="0" y="654"/>
                      <a:pt x="0" y="938"/>
                      <a:pt x="126" y="1095"/>
                    </a:cubicBezTo>
                    <a:cubicBezTo>
                      <a:pt x="205" y="1174"/>
                      <a:pt x="315" y="1213"/>
                      <a:pt x="425" y="1213"/>
                    </a:cubicBezTo>
                    <a:cubicBezTo>
                      <a:pt x="536" y="1213"/>
                      <a:pt x="646" y="1174"/>
                      <a:pt x="725" y="1095"/>
                    </a:cubicBezTo>
                    <a:lnTo>
                      <a:pt x="1134" y="686"/>
                    </a:lnTo>
                    <a:cubicBezTo>
                      <a:pt x="1292" y="560"/>
                      <a:pt x="1292" y="276"/>
                      <a:pt x="1134" y="119"/>
                    </a:cubicBezTo>
                    <a:cubicBezTo>
                      <a:pt x="1056" y="40"/>
                      <a:pt x="945" y="1"/>
                      <a:pt x="83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86" name="Google Shape;10160;p74">
                <a:extLst>
                  <a:ext uri="{FF2B5EF4-FFF2-40B4-BE49-F238E27FC236}">
                    <a16:creationId xmlns:a16="http://schemas.microsoft.com/office/drawing/2014/main" id="{0E6783B9-906A-D6A6-C0C3-8BDFC5A7C52F}"/>
                  </a:ext>
                </a:extLst>
              </p:cNvPr>
              <p:cNvSpPr/>
              <p:nvPr/>
            </p:nvSpPr>
            <p:spPr>
              <a:xfrm>
                <a:off x="-60012750" y="3939475"/>
                <a:ext cx="32300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214" extrusionOk="0">
                    <a:moveTo>
                      <a:pt x="425" y="1"/>
                    </a:moveTo>
                    <a:cubicBezTo>
                      <a:pt x="315" y="1"/>
                      <a:pt x="205" y="40"/>
                      <a:pt x="126" y="119"/>
                    </a:cubicBezTo>
                    <a:cubicBezTo>
                      <a:pt x="0" y="245"/>
                      <a:pt x="0" y="528"/>
                      <a:pt x="126" y="686"/>
                    </a:cubicBezTo>
                    <a:lnTo>
                      <a:pt x="536" y="1096"/>
                    </a:lnTo>
                    <a:cubicBezTo>
                      <a:pt x="614" y="1174"/>
                      <a:pt x="725" y="1214"/>
                      <a:pt x="835" y="1214"/>
                    </a:cubicBezTo>
                    <a:cubicBezTo>
                      <a:pt x="945" y="1214"/>
                      <a:pt x="1056" y="1174"/>
                      <a:pt x="1134" y="1096"/>
                    </a:cubicBezTo>
                    <a:cubicBezTo>
                      <a:pt x="1292" y="938"/>
                      <a:pt x="1292" y="654"/>
                      <a:pt x="1134" y="497"/>
                    </a:cubicBezTo>
                    <a:lnTo>
                      <a:pt x="725" y="119"/>
                    </a:lnTo>
                    <a:cubicBezTo>
                      <a:pt x="646" y="40"/>
                      <a:pt x="536" y="1"/>
                      <a:pt x="4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87" name="Google Shape;10161;p74">
                <a:extLst>
                  <a:ext uri="{FF2B5EF4-FFF2-40B4-BE49-F238E27FC236}">
                    <a16:creationId xmlns:a16="http://schemas.microsoft.com/office/drawing/2014/main" id="{3A073811-DACC-6FB2-6C34-E032E0F3C7AF}"/>
                  </a:ext>
                </a:extLst>
              </p:cNvPr>
              <p:cNvSpPr/>
              <p:nvPr/>
            </p:nvSpPr>
            <p:spPr>
              <a:xfrm>
                <a:off x="-60212825" y="3739425"/>
                <a:ext cx="32325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14" extrusionOk="0">
                    <a:moveTo>
                      <a:pt x="442" y="1"/>
                    </a:moveTo>
                    <a:cubicBezTo>
                      <a:pt x="340" y="1"/>
                      <a:pt x="237" y="40"/>
                      <a:pt x="158" y="119"/>
                    </a:cubicBezTo>
                    <a:cubicBezTo>
                      <a:pt x="1" y="276"/>
                      <a:pt x="1" y="560"/>
                      <a:pt x="158" y="686"/>
                    </a:cubicBezTo>
                    <a:lnTo>
                      <a:pt x="536" y="1095"/>
                    </a:lnTo>
                    <a:cubicBezTo>
                      <a:pt x="615" y="1174"/>
                      <a:pt x="725" y="1213"/>
                      <a:pt x="836" y="1213"/>
                    </a:cubicBezTo>
                    <a:cubicBezTo>
                      <a:pt x="946" y="1213"/>
                      <a:pt x="1056" y="1174"/>
                      <a:pt x="1135" y="1095"/>
                    </a:cubicBezTo>
                    <a:cubicBezTo>
                      <a:pt x="1293" y="938"/>
                      <a:pt x="1293" y="654"/>
                      <a:pt x="1135" y="497"/>
                    </a:cubicBezTo>
                    <a:lnTo>
                      <a:pt x="725" y="119"/>
                    </a:lnTo>
                    <a:cubicBezTo>
                      <a:pt x="647" y="40"/>
                      <a:pt x="544" y="1"/>
                      <a:pt x="44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4" name="Google Shape;10172;p74">
              <a:extLst>
                <a:ext uri="{FF2B5EF4-FFF2-40B4-BE49-F238E27FC236}">
                  <a16:creationId xmlns:a16="http://schemas.microsoft.com/office/drawing/2014/main" id="{C9F338F1-7832-102F-C7D3-8819A4301CB3}"/>
                </a:ext>
              </a:extLst>
            </p:cNvPr>
            <p:cNvGrpSpPr/>
            <p:nvPr/>
          </p:nvGrpSpPr>
          <p:grpSpPr>
            <a:xfrm>
              <a:off x="9770540" y="1631794"/>
              <a:ext cx="728986" cy="722278"/>
              <a:chOff x="-63679950" y="4093450"/>
              <a:chExt cx="320600" cy="317650"/>
            </a:xfrm>
            <a:grpFill/>
          </p:grpSpPr>
          <p:sp>
            <p:nvSpPr>
              <p:cNvPr id="178" name="Google Shape;10173;p74">
                <a:extLst>
                  <a:ext uri="{FF2B5EF4-FFF2-40B4-BE49-F238E27FC236}">
                    <a16:creationId xmlns:a16="http://schemas.microsoft.com/office/drawing/2014/main" id="{6B020A26-E0BB-F852-B5B1-F210D7CF68CB}"/>
                  </a:ext>
                </a:extLst>
              </p:cNvPr>
              <p:cNvSpPr/>
              <p:nvPr/>
            </p:nvSpPr>
            <p:spPr>
              <a:xfrm>
                <a:off x="-63595650" y="4093450"/>
                <a:ext cx="236300" cy="230425"/>
              </a:xfrm>
              <a:custGeom>
                <a:avLst/>
                <a:gdLst/>
                <a:ahLst/>
                <a:cxnLst/>
                <a:rect l="l" t="t" r="r" b="b"/>
                <a:pathLst>
                  <a:path w="9452" h="9217" extrusionOk="0">
                    <a:moveTo>
                      <a:pt x="3387" y="836"/>
                    </a:moveTo>
                    <a:cubicBezTo>
                      <a:pt x="3497" y="836"/>
                      <a:pt x="3607" y="875"/>
                      <a:pt x="3686" y="954"/>
                    </a:cubicBezTo>
                    <a:cubicBezTo>
                      <a:pt x="3844" y="1111"/>
                      <a:pt x="3844" y="1395"/>
                      <a:pt x="3686" y="1553"/>
                    </a:cubicBezTo>
                    <a:lnTo>
                      <a:pt x="1638" y="3600"/>
                    </a:lnTo>
                    <a:cubicBezTo>
                      <a:pt x="1560" y="3679"/>
                      <a:pt x="1449" y="3718"/>
                      <a:pt x="1339" y="3718"/>
                    </a:cubicBezTo>
                    <a:cubicBezTo>
                      <a:pt x="1229" y="3718"/>
                      <a:pt x="1118" y="3679"/>
                      <a:pt x="1040" y="3600"/>
                    </a:cubicBezTo>
                    <a:cubicBezTo>
                      <a:pt x="882" y="3443"/>
                      <a:pt x="882" y="3159"/>
                      <a:pt x="1040" y="3002"/>
                    </a:cubicBezTo>
                    <a:lnTo>
                      <a:pt x="3088" y="954"/>
                    </a:lnTo>
                    <a:cubicBezTo>
                      <a:pt x="3166" y="875"/>
                      <a:pt x="3277" y="836"/>
                      <a:pt x="3387" y="836"/>
                    </a:cubicBezTo>
                    <a:close/>
                    <a:moveTo>
                      <a:pt x="8081" y="5530"/>
                    </a:moveTo>
                    <a:cubicBezTo>
                      <a:pt x="8191" y="5530"/>
                      <a:pt x="8302" y="5569"/>
                      <a:pt x="8380" y="5648"/>
                    </a:cubicBezTo>
                    <a:cubicBezTo>
                      <a:pt x="8538" y="5806"/>
                      <a:pt x="8538" y="6089"/>
                      <a:pt x="8380" y="6247"/>
                    </a:cubicBezTo>
                    <a:lnTo>
                      <a:pt x="6333" y="8295"/>
                    </a:lnTo>
                    <a:cubicBezTo>
                      <a:pt x="6254" y="8358"/>
                      <a:pt x="6143" y="8389"/>
                      <a:pt x="6033" y="8389"/>
                    </a:cubicBezTo>
                    <a:cubicBezTo>
                      <a:pt x="5923" y="8389"/>
                      <a:pt x="5813" y="8358"/>
                      <a:pt x="5734" y="8295"/>
                    </a:cubicBezTo>
                    <a:cubicBezTo>
                      <a:pt x="5576" y="8137"/>
                      <a:pt x="5576" y="7853"/>
                      <a:pt x="5734" y="7696"/>
                    </a:cubicBezTo>
                    <a:lnTo>
                      <a:pt x="7782" y="5648"/>
                    </a:lnTo>
                    <a:cubicBezTo>
                      <a:pt x="7861" y="5569"/>
                      <a:pt x="7971" y="5530"/>
                      <a:pt x="8081" y="5530"/>
                    </a:cubicBezTo>
                    <a:close/>
                    <a:moveTo>
                      <a:pt x="3414" y="1"/>
                    </a:moveTo>
                    <a:cubicBezTo>
                      <a:pt x="3095" y="1"/>
                      <a:pt x="2772" y="119"/>
                      <a:pt x="2520" y="355"/>
                    </a:cubicBezTo>
                    <a:lnTo>
                      <a:pt x="473" y="2403"/>
                    </a:lnTo>
                    <a:cubicBezTo>
                      <a:pt x="0" y="2876"/>
                      <a:pt x="0" y="3663"/>
                      <a:pt x="473" y="4199"/>
                    </a:cubicBezTo>
                    <a:cubicBezTo>
                      <a:pt x="700" y="4406"/>
                      <a:pt x="1008" y="4544"/>
                      <a:pt x="1345" y="4544"/>
                    </a:cubicBezTo>
                    <a:cubicBezTo>
                      <a:pt x="1522" y="4544"/>
                      <a:pt x="1706" y="4506"/>
                      <a:pt x="1890" y="4419"/>
                    </a:cubicBezTo>
                    <a:lnTo>
                      <a:pt x="4915" y="7444"/>
                    </a:lnTo>
                    <a:cubicBezTo>
                      <a:pt x="4663" y="7980"/>
                      <a:pt x="4789" y="8515"/>
                      <a:pt x="5135" y="8862"/>
                    </a:cubicBezTo>
                    <a:cubicBezTo>
                      <a:pt x="5372" y="9098"/>
                      <a:pt x="5687" y="9216"/>
                      <a:pt x="6010" y="9216"/>
                    </a:cubicBezTo>
                    <a:cubicBezTo>
                      <a:pt x="6333" y="9216"/>
                      <a:pt x="6663" y="9098"/>
                      <a:pt x="6931" y="8862"/>
                    </a:cubicBezTo>
                    <a:lnTo>
                      <a:pt x="8979" y="6814"/>
                    </a:lnTo>
                    <a:cubicBezTo>
                      <a:pt x="9452" y="6341"/>
                      <a:pt x="9452" y="5554"/>
                      <a:pt x="8979" y="5050"/>
                    </a:cubicBezTo>
                    <a:cubicBezTo>
                      <a:pt x="8757" y="4828"/>
                      <a:pt x="8445" y="4696"/>
                      <a:pt x="8117" y="4696"/>
                    </a:cubicBezTo>
                    <a:cubicBezTo>
                      <a:pt x="7933" y="4696"/>
                      <a:pt x="7743" y="4738"/>
                      <a:pt x="7561" y="4829"/>
                    </a:cubicBezTo>
                    <a:lnTo>
                      <a:pt x="4505" y="1773"/>
                    </a:lnTo>
                    <a:cubicBezTo>
                      <a:pt x="4757" y="1269"/>
                      <a:pt x="4631" y="733"/>
                      <a:pt x="4285" y="355"/>
                    </a:cubicBezTo>
                    <a:cubicBezTo>
                      <a:pt x="4048" y="119"/>
                      <a:pt x="3733" y="1"/>
                      <a:pt x="34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79" name="Google Shape;10174;p74">
                <a:extLst>
                  <a:ext uri="{FF2B5EF4-FFF2-40B4-BE49-F238E27FC236}">
                    <a16:creationId xmlns:a16="http://schemas.microsoft.com/office/drawing/2014/main" id="{54BDD4E8-BAF2-81B2-A1EF-6620D3100996}"/>
                  </a:ext>
                </a:extLst>
              </p:cNvPr>
              <p:cNvSpPr/>
              <p:nvPr/>
            </p:nvSpPr>
            <p:spPr>
              <a:xfrm>
                <a:off x="-63679950" y="4233850"/>
                <a:ext cx="177250" cy="177250"/>
              </a:xfrm>
              <a:custGeom>
                <a:avLst/>
                <a:gdLst/>
                <a:ahLst/>
                <a:cxnLst/>
                <a:rect l="l" t="t" r="r" b="b"/>
                <a:pathLst>
                  <a:path w="7090" h="7090" extrusionOk="0">
                    <a:moveTo>
                      <a:pt x="5325" y="1"/>
                    </a:moveTo>
                    <a:lnTo>
                      <a:pt x="4160" y="1166"/>
                    </a:lnTo>
                    <a:cubicBezTo>
                      <a:pt x="4081" y="1088"/>
                      <a:pt x="3971" y="1048"/>
                      <a:pt x="3860" y="1048"/>
                    </a:cubicBezTo>
                    <a:cubicBezTo>
                      <a:pt x="3750" y="1048"/>
                      <a:pt x="3640" y="1088"/>
                      <a:pt x="3561" y="1166"/>
                    </a:cubicBezTo>
                    <a:lnTo>
                      <a:pt x="474" y="4254"/>
                    </a:lnTo>
                    <a:cubicBezTo>
                      <a:pt x="159" y="4569"/>
                      <a:pt x="1" y="4947"/>
                      <a:pt x="1" y="5419"/>
                    </a:cubicBezTo>
                    <a:cubicBezTo>
                      <a:pt x="1" y="5861"/>
                      <a:pt x="159" y="6302"/>
                      <a:pt x="474" y="6617"/>
                    </a:cubicBezTo>
                    <a:cubicBezTo>
                      <a:pt x="789" y="6932"/>
                      <a:pt x="1214" y="7089"/>
                      <a:pt x="1639" y="7089"/>
                    </a:cubicBezTo>
                    <a:cubicBezTo>
                      <a:pt x="2065" y="7089"/>
                      <a:pt x="2490" y="6932"/>
                      <a:pt x="2805" y="6617"/>
                    </a:cubicBezTo>
                    <a:lnTo>
                      <a:pt x="5892" y="3529"/>
                    </a:lnTo>
                    <a:cubicBezTo>
                      <a:pt x="6081" y="3372"/>
                      <a:pt x="6081" y="3088"/>
                      <a:pt x="5924" y="2931"/>
                    </a:cubicBezTo>
                    <a:lnTo>
                      <a:pt x="7090" y="1765"/>
                    </a:lnTo>
                    <a:lnTo>
                      <a:pt x="532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80" name="Google Shape;10175;p74">
                <a:extLst>
                  <a:ext uri="{FF2B5EF4-FFF2-40B4-BE49-F238E27FC236}">
                    <a16:creationId xmlns:a16="http://schemas.microsoft.com/office/drawing/2014/main" id="{FCE26982-1D9B-F526-0166-EE074112A2E5}"/>
                  </a:ext>
                </a:extLst>
              </p:cNvPr>
              <p:cNvSpPr/>
              <p:nvPr/>
            </p:nvSpPr>
            <p:spPr>
              <a:xfrm>
                <a:off x="-63548400" y="4348850"/>
                <a:ext cx="185900" cy="62250"/>
              </a:xfrm>
              <a:custGeom>
                <a:avLst/>
                <a:gdLst/>
                <a:ahLst/>
                <a:cxnLst/>
                <a:rect l="l" t="t" r="r" b="b"/>
                <a:pathLst>
                  <a:path w="7436" h="2490" extrusionOk="0">
                    <a:moveTo>
                      <a:pt x="2048" y="0"/>
                    </a:moveTo>
                    <a:cubicBezTo>
                      <a:pt x="1355" y="0"/>
                      <a:pt x="819" y="536"/>
                      <a:pt x="819" y="1229"/>
                    </a:cubicBezTo>
                    <a:lnTo>
                      <a:pt x="819" y="1639"/>
                    </a:lnTo>
                    <a:lnTo>
                      <a:pt x="410" y="1639"/>
                    </a:lnTo>
                    <a:cubicBezTo>
                      <a:pt x="189" y="1639"/>
                      <a:pt x="0" y="1859"/>
                      <a:pt x="0" y="2048"/>
                    </a:cubicBezTo>
                    <a:cubicBezTo>
                      <a:pt x="0" y="2269"/>
                      <a:pt x="189" y="2489"/>
                      <a:pt x="410" y="2489"/>
                    </a:cubicBezTo>
                    <a:lnTo>
                      <a:pt x="7026" y="2489"/>
                    </a:lnTo>
                    <a:cubicBezTo>
                      <a:pt x="7278" y="2489"/>
                      <a:pt x="7435" y="2269"/>
                      <a:pt x="7435" y="2048"/>
                    </a:cubicBezTo>
                    <a:cubicBezTo>
                      <a:pt x="7435" y="1859"/>
                      <a:pt x="7246" y="1639"/>
                      <a:pt x="6994" y="1639"/>
                    </a:cubicBezTo>
                    <a:lnTo>
                      <a:pt x="6616" y="1639"/>
                    </a:lnTo>
                    <a:lnTo>
                      <a:pt x="6616" y="1229"/>
                    </a:lnTo>
                    <a:cubicBezTo>
                      <a:pt x="6616" y="536"/>
                      <a:pt x="6049" y="0"/>
                      <a:pt x="535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5" name="Google Shape;10184;p74">
              <a:extLst>
                <a:ext uri="{FF2B5EF4-FFF2-40B4-BE49-F238E27FC236}">
                  <a16:creationId xmlns:a16="http://schemas.microsoft.com/office/drawing/2014/main" id="{E95C0170-AC57-D993-9B96-35F61F34DACE}"/>
                </a:ext>
              </a:extLst>
            </p:cNvPr>
            <p:cNvGrpSpPr/>
            <p:nvPr/>
          </p:nvGrpSpPr>
          <p:grpSpPr>
            <a:xfrm>
              <a:off x="4282682" y="3638745"/>
              <a:ext cx="558124" cy="559534"/>
              <a:chOff x="-61783350" y="3743950"/>
              <a:chExt cx="316650" cy="317450"/>
            </a:xfrm>
            <a:grpFill/>
          </p:grpSpPr>
          <p:sp>
            <p:nvSpPr>
              <p:cNvPr id="176" name="Google Shape;10185;p74">
                <a:extLst>
                  <a:ext uri="{FF2B5EF4-FFF2-40B4-BE49-F238E27FC236}">
                    <a16:creationId xmlns:a16="http://schemas.microsoft.com/office/drawing/2014/main" id="{9D3820D3-61A0-0BB5-FF90-69A8EC48DF15}"/>
                  </a:ext>
                </a:extLst>
              </p:cNvPr>
              <p:cNvSpPr/>
              <p:nvPr/>
            </p:nvSpPr>
            <p:spPr>
              <a:xfrm>
                <a:off x="-61783350" y="3743950"/>
                <a:ext cx="316650" cy="317450"/>
              </a:xfrm>
              <a:custGeom>
                <a:avLst/>
                <a:gdLst/>
                <a:ahLst/>
                <a:cxnLst/>
                <a:rect l="l" t="t" r="r" b="b"/>
                <a:pathLst>
                  <a:path w="12666" h="12698" extrusionOk="0">
                    <a:moveTo>
                      <a:pt x="379" y="1"/>
                    </a:moveTo>
                    <a:cubicBezTo>
                      <a:pt x="158" y="1"/>
                      <a:pt x="1" y="190"/>
                      <a:pt x="1" y="410"/>
                    </a:cubicBezTo>
                    <a:lnTo>
                      <a:pt x="1" y="12256"/>
                    </a:lnTo>
                    <a:cubicBezTo>
                      <a:pt x="1" y="12508"/>
                      <a:pt x="190" y="12697"/>
                      <a:pt x="379" y="12697"/>
                    </a:cubicBezTo>
                    <a:lnTo>
                      <a:pt x="12256" y="12697"/>
                    </a:lnTo>
                    <a:cubicBezTo>
                      <a:pt x="12477" y="12697"/>
                      <a:pt x="12666" y="12508"/>
                      <a:pt x="12666" y="12256"/>
                    </a:cubicBezTo>
                    <a:cubicBezTo>
                      <a:pt x="12634" y="12067"/>
                      <a:pt x="12477" y="11878"/>
                      <a:pt x="12256" y="11878"/>
                    </a:cubicBezTo>
                    <a:lnTo>
                      <a:pt x="820" y="11878"/>
                    </a:lnTo>
                    <a:lnTo>
                      <a:pt x="820" y="410"/>
                    </a:lnTo>
                    <a:cubicBezTo>
                      <a:pt x="820" y="158"/>
                      <a:pt x="631" y="1"/>
                      <a:pt x="37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77" name="Google Shape;10186;p74">
                <a:extLst>
                  <a:ext uri="{FF2B5EF4-FFF2-40B4-BE49-F238E27FC236}">
                    <a16:creationId xmlns:a16="http://schemas.microsoft.com/office/drawing/2014/main" id="{65DD427A-4F1C-4242-5466-30637BBF0EB0}"/>
                  </a:ext>
                </a:extLst>
              </p:cNvPr>
              <p:cNvSpPr/>
              <p:nvPr/>
            </p:nvSpPr>
            <p:spPr>
              <a:xfrm>
                <a:off x="-61739225" y="3833750"/>
                <a:ext cx="272525" cy="149675"/>
              </a:xfrm>
              <a:custGeom>
                <a:avLst/>
                <a:gdLst/>
                <a:ahLst/>
                <a:cxnLst/>
                <a:rect l="l" t="t" r="r" b="b"/>
                <a:pathLst>
                  <a:path w="10901" h="5987" extrusionOk="0">
                    <a:moveTo>
                      <a:pt x="9641" y="0"/>
                    </a:moveTo>
                    <a:cubicBezTo>
                      <a:pt x="8979" y="0"/>
                      <a:pt x="8444" y="536"/>
                      <a:pt x="8444" y="1229"/>
                    </a:cubicBezTo>
                    <a:cubicBezTo>
                      <a:pt x="8444" y="1418"/>
                      <a:pt x="8475" y="1575"/>
                      <a:pt x="8538" y="1733"/>
                    </a:cubicBezTo>
                    <a:lnTo>
                      <a:pt x="6900" y="3403"/>
                    </a:lnTo>
                    <a:cubicBezTo>
                      <a:pt x="6742" y="3308"/>
                      <a:pt x="6553" y="3277"/>
                      <a:pt x="6396" y="3277"/>
                    </a:cubicBezTo>
                    <a:cubicBezTo>
                      <a:pt x="6238" y="3277"/>
                      <a:pt x="6018" y="3308"/>
                      <a:pt x="5860" y="3403"/>
                    </a:cubicBezTo>
                    <a:lnTo>
                      <a:pt x="5041" y="2552"/>
                    </a:lnTo>
                    <a:cubicBezTo>
                      <a:pt x="5136" y="2395"/>
                      <a:pt x="5167" y="2206"/>
                      <a:pt x="5167" y="2048"/>
                    </a:cubicBezTo>
                    <a:cubicBezTo>
                      <a:pt x="5167" y="1386"/>
                      <a:pt x="4600" y="819"/>
                      <a:pt x="3938" y="819"/>
                    </a:cubicBezTo>
                    <a:cubicBezTo>
                      <a:pt x="3277" y="819"/>
                      <a:pt x="2710" y="1386"/>
                      <a:pt x="2710" y="2048"/>
                    </a:cubicBezTo>
                    <a:cubicBezTo>
                      <a:pt x="2710" y="2237"/>
                      <a:pt x="2773" y="2395"/>
                      <a:pt x="2836" y="2552"/>
                    </a:cubicBezTo>
                    <a:lnTo>
                      <a:pt x="1733" y="3655"/>
                    </a:lnTo>
                    <a:cubicBezTo>
                      <a:pt x="1575" y="3592"/>
                      <a:pt x="1386" y="3560"/>
                      <a:pt x="1229" y="3560"/>
                    </a:cubicBezTo>
                    <a:cubicBezTo>
                      <a:pt x="567" y="3560"/>
                      <a:pt x="0" y="4096"/>
                      <a:pt x="0" y="4757"/>
                    </a:cubicBezTo>
                    <a:cubicBezTo>
                      <a:pt x="0" y="5451"/>
                      <a:pt x="567" y="5986"/>
                      <a:pt x="1229" y="5986"/>
                    </a:cubicBezTo>
                    <a:cubicBezTo>
                      <a:pt x="1891" y="5986"/>
                      <a:pt x="2458" y="5451"/>
                      <a:pt x="2458" y="4757"/>
                    </a:cubicBezTo>
                    <a:cubicBezTo>
                      <a:pt x="2458" y="4568"/>
                      <a:pt x="2395" y="4411"/>
                      <a:pt x="2332" y="4253"/>
                    </a:cubicBezTo>
                    <a:lnTo>
                      <a:pt x="3434" y="3151"/>
                    </a:lnTo>
                    <a:cubicBezTo>
                      <a:pt x="3592" y="3214"/>
                      <a:pt x="3781" y="3277"/>
                      <a:pt x="3938" y="3277"/>
                    </a:cubicBezTo>
                    <a:cubicBezTo>
                      <a:pt x="4096" y="3277"/>
                      <a:pt x="4285" y="3214"/>
                      <a:pt x="4442" y="3151"/>
                    </a:cubicBezTo>
                    <a:lnTo>
                      <a:pt x="5293" y="3970"/>
                    </a:lnTo>
                    <a:cubicBezTo>
                      <a:pt x="5199" y="4127"/>
                      <a:pt x="5167" y="4348"/>
                      <a:pt x="5167" y="4505"/>
                    </a:cubicBezTo>
                    <a:cubicBezTo>
                      <a:pt x="5167" y="5167"/>
                      <a:pt x="5703" y="5703"/>
                      <a:pt x="6396" y="5703"/>
                    </a:cubicBezTo>
                    <a:cubicBezTo>
                      <a:pt x="7057" y="5703"/>
                      <a:pt x="7593" y="5167"/>
                      <a:pt x="7593" y="4505"/>
                    </a:cubicBezTo>
                    <a:cubicBezTo>
                      <a:pt x="7593" y="4285"/>
                      <a:pt x="7561" y="4127"/>
                      <a:pt x="7498" y="3970"/>
                    </a:cubicBezTo>
                    <a:lnTo>
                      <a:pt x="9137" y="2332"/>
                    </a:lnTo>
                    <a:cubicBezTo>
                      <a:pt x="9294" y="2395"/>
                      <a:pt x="9483" y="2458"/>
                      <a:pt x="9641" y="2458"/>
                    </a:cubicBezTo>
                    <a:cubicBezTo>
                      <a:pt x="10334" y="2458"/>
                      <a:pt x="10901" y="1890"/>
                      <a:pt x="10901" y="1229"/>
                    </a:cubicBezTo>
                    <a:cubicBezTo>
                      <a:pt x="10901" y="536"/>
                      <a:pt x="10334" y="0"/>
                      <a:pt x="96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sp>
          <p:nvSpPr>
            <p:cNvPr id="26" name="Google Shape;10189;p74">
              <a:extLst>
                <a:ext uri="{FF2B5EF4-FFF2-40B4-BE49-F238E27FC236}">
                  <a16:creationId xmlns:a16="http://schemas.microsoft.com/office/drawing/2014/main" id="{EDE4A4B0-264B-DE56-78D1-80D20E488D13}"/>
                </a:ext>
              </a:extLst>
            </p:cNvPr>
            <p:cNvSpPr/>
            <p:nvPr/>
          </p:nvSpPr>
          <p:spPr>
            <a:xfrm>
              <a:off x="9048985" y="3717609"/>
              <a:ext cx="560900" cy="437343"/>
            </a:xfrm>
            <a:custGeom>
              <a:avLst/>
              <a:gdLst/>
              <a:ahLst/>
              <a:cxnLst/>
              <a:rect l="l" t="t" r="r" b="b"/>
              <a:pathLst>
                <a:path w="12729" h="9925" extrusionOk="0">
                  <a:moveTo>
                    <a:pt x="925" y="3644"/>
                  </a:moveTo>
                  <a:cubicBezTo>
                    <a:pt x="944" y="3644"/>
                    <a:pt x="963" y="3648"/>
                    <a:pt x="978" y="3655"/>
                  </a:cubicBezTo>
                  <a:lnTo>
                    <a:pt x="1608" y="3970"/>
                  </a:lnTo>
                  <a:lnTo>
                    <a:pt x="1608" y="5924"/>
                  </a:lnTo>
                  <a:lnTo>
                    <a:pt x="978" y="6239"/>
                  </a:lnTo>
                  <a:cubicBezTo>
                    <a:pt x="960" y="6256"/>
                    <a:pt x="937" y="6264"/>
                    <a:pt x="914" y="6264"/>
                  </a:cubicBezTo>
                  <a:cubicBezTo>
                    <a:pt x="854" y="6264"/>
                    <a:pt x="788" y="6212"/>
                    <a:pt x="788" y="6144"/>
                  </a:cubicBezTo>
                  <a:lnTo>
                    <a:pt x="788" y="3781"/>
                  </a:lnTo>
                  <a:cubicBezTo>
                    <a:pt x="788" y="3685"/>
                    <a:pt x="862" y="3644"/>
                    <a:pt x="925" y="3644"/>
                  </a:cubicBezTo>
                  <a:close/>
                  <a:moveTo>
                    <a:pt x="4128" y="7184"/>
                  </a:moveTo>
                  <a:lnTo>
                    <a:pt x="6963" y="8035"/>
                  </a:lnTo>
                  <a:cubicBezTo>
                    <a:pt x="6648" y="8507"/>
                    <a:pt x="6176" y="8759"/>
                    <a:pt x="5640" y="8759"/>
                  </a:cubicBezTo>
                  <a:cubicBezTo>
                    <a:pt x="4821" y="8759"/>
                    <a:pt x="4097" y="8066"/>
                    <a:pt x="4128" y="7184"/>
                  </a:cubicBezTo>
                  <a:close/>
                  <a:moveTo>
                    <a:pt x="11374" y="820"/>
                  </a:moveTo>
                  <a:cubicBezTo>
                    <a:pt x="11626" y="820"/>
                    <a:pt x="11815" y="1009"/>
                    <a:pt x="11815" y="1198"/>
                  </a:cubicBezTo>
                  <a:lnTo>
                    <a:pt x="11815" y="8665"/>
                  </a:lnTo>
                  <a:cubicBezTo>
                    <a:pt x="11815" y="8885"/>
                    <a:pt x="11626" y="9043"/>
                    <a:pt x="11374" y="9043"/>
                  </a:cubicBezTo>
                  <a:cubicBezTo>
                    <a:pt x="11154" y="9043"/>
                    <a:pt x="10996" y="8854"/>
                    <a:pt x="10996" y="8665"/>
                  </a:cubicBezTo>
                  <a:lnTo>
                    <a:pt x="10996" y="1198"/>
                  </a:lnTo>
                  <a:cubicBezTo>
                    <a:pt x="10996" y="977"/>
                    <a:pt x="11185" y="820"/>
                    <a:pt x="11374" y="820"/>
                  </a:cubicBezTo>
                  <a:close/>
                  <a:moveTo>
                    <a:pt x="11437" y="1"/>
                  </a:moveTo>
                  <a:cubicBezTo>
                    <a:pt x="10870" y="1"/>
                    <a:pt x="10366" y="379"/>
                    <a:pt x="10240" y="883"/>
                  </a:cubicBezTo>
                  <a:lnTo>
                    <a:pt x="2080" y="3246"/>
                  </a:lnTo>
                  <a:lnTo>
                    <a:pt x="1387" y="2899"/>
                  </a:lnTo>
                  <a:cubicBezTo>
                    <a:pt x="1251" y="2831"/>
                    <a:pt x="1109" y="2800"/>
                    <a:pt x="970" y="2800"/>
                  </a:cubicBezTo>
                  <a:cubicBezTo>
                    <a:pt x="466" y="2800"/>
                    <a:pt x="1" y="3213"/>
                    <a:pt x="1" y="3781"/>
                  </a:cubicBezTo>
                  <a:lnTo>
                    <a:pt x="1" y="6144"/>
                  </a:lnTo>
                  <a:cubicBezTo>
                    <a:pt x="1" y="6687"/>
                    <a:pt x="465" y="7095"/>
                    <a:pt x="983" y="7095"/>
                  </a:cubicBezTo>
                  <a:cubicBezTo>
                    <a:pt x="1127" y="7095"/>
                    <a:pt x="1275" y="7063"/>
                    <a:pt x="1419" y="6995"/>
                  </a:cubicBezTo>
                  <a:lnTo>
                    <a:pt x="2143" y="6648"/>
                  </a:lnTo>
                  <a:lnTo>
                    <a:pt x="3340" y="6995"/>
                  </a:lnTo>
                  <a:cubicBezTo>
                    <a:pt x="3151" y="8444"/>
                    <a:pt x="4286" y="9641"/>
                    <a:pt x="5672" y="9641"/>
                  </a:cubicBezTo>
                  <a:cubicBezTo>
                    <a:pt x="6585" y="9641"/>
                    <a:pt x="7405" y="9074"/>
                    <a:pt x="7814" y="8287"/>
                  </a:cubicBezTo>
                  <a:lnTo>
                    <a:pt x="10271" y="9011"/>
                  </a:lnTo>
                  <a:cubicBezTo>
                    <a:pt x="10429" y="9515"/>
                    <a:pt x="10902" y="9925"/>
                    <a:pt x="11469" y="9925"/>
                  </a:cubicBezTo>
                  <a:cubicBezTo>
                    <a:pt x="12130" y="9925"/>
                    <a:pt x="12729" y="9358"/>
                    <a:pt x="12729" y="8696"/>
                  </a:cubicBezTo>
                  <a:lnTo>
                    <a:pt x="12729" y="1261"/>
                  </a:lnTo>
                  <a:cubicBezTo>
                    <a:pt x="12634" y="536"/>
                    <a:pt x="12099" y="1"/>
                    <a:pt x="114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grpSp>
          <p:nvGrpSpPr>
            <p:cNvPr id="27" name="Google Shape;10190;p74">
              <a:extLst>
                <a:ext uri="{FF2B5EF4-FFF2-40B4-BE49-F238E27FC236}">
                  <a16:creationId xmlns:a16="http://schemas.microsoft.com/office/drawing/2014/main" id="{1E52B274-149F-1286-D6DB-A1D3B5297917}"/>
                </a:ext>
              </a:extLst>
            </p:cNvPr>
            <p:cNvGrpSpPr/>
            <p:nvPr/>
          </p:nvGrpSpPr>
          <p:grpSpPr>
            <a:xfrm>
              <a:off x="10898037" y="3656980"/>
              <a:ext cx="511138" cy="504969"/>
              <a:chOff x="-59869425" y="4102225"/>
              <a:chExt cx="319025" cy="315175"/>
            </a:xfrm>
            <a:grpFill/>
          </p:grpSpPr>
          <p:sp>
            <p:nvSpPr>
              <p:cNvPr id="172" name="Google Shape;10191;p74">
                <a:extLst>
                  <a:ext uri="{FF2B5EF4-FFF2-40B4-BE49-F238E27FC236}">
                    <a16:creationId xmlns:a16="http://schemas.microsoft.com/office/drawing/2014/main" id="{D889D2F9-AEF9-46F3-62BE-3BD12FA6BA32}"/>
                  </a:ext>
                </a:extLst>
              </p:cNvPr>
              <p:cNvSpPr/>
              <p:nvPr/>
            </p:nvSpPr>
            <p:spPr>
              <a:xfrm>
                <a:off x="-59869425" y="4102225"/>
                <a:ext cx="149675" cy="256825"/>
              </a:xfrm>
              <a:custGeom>
                <a:avLst/>
                <a:gdLst/>
                <a:ahLst/>
                <a:cxnLst/>
                <a:rect l="l" t="t" r="r" b="b"/>
                <a:pathLst>
                  <a:path w="5987" h="10273" extrusionOk="0">
                    <a:moveTo>
                      <a:pt x="5532" y="1"/>
                    </a:moveTo>
                    <a:cubicBezTo>
                      <a:pt x="5515" y="1"/>
                      <a:pt x="5499" y="2"/>
                      <a:pt x="5483" y="4"/>
                    </a:cubicBezTo>
                    <a:cubicBezTo>
                      <a:pt x="2364" y="445"/>
                      <a:pt x="1" y="3123"/>
                      <a:pt x="1" y="6274"/>
                    </a:cubicBezTo>
                    <a:cubicBezTo>
                      <a:pt x="1" y="7692"/>
                      <a:pt x="442" y="8983"/>
                      <a:pt x="1293" y="10086"/>
                    </a:cubicBezTo>
                    <a:cubicBezTo>
                      <a:pt x="1381" y="10209"/>
                      <a:pt x="1507" y="10273"/>
                      <a:pt x="1635" y="10273"/>
                    </a:cubicBezTo>
                    <a:cubicBezTo>
                      <a:pt x="1737" y="10273"/>
                      <a:pt x="1839" y="10233"/>
                      <a:pt x="1923" y="10149"/>
                    </a:cubicBezTo>
                    <a:lnTo>
                      <a:pt x="3719" y="8353"/>
                    </a:lnTo>
                    <a:cubicBezTo>
                      <a:pt x="3813" y="8259"/>
                      <a:pt x="3845" y="8007"/>
                      <a:pt x="3782" y="7849"/>
                    </a:cubicBezTo>
                    <a:cubicBezTo>
                      <a:pt x="3498" y="7376"/>
                      <a:pt x="3341" y="6809"/>
                      <a:pt x="3341" y="6274"/>
                    </a:cubicBezTo>
                    <a:cubicBezTo>
                      <a:pt x="3341" y="4888"/>
                      <a:pt x="4286" y="3659"/>
                      <a:pt x="5672" y="3312"/>
                    </a:cubicBezTo>
                    <a:cubicBezTo>
                      <a:pt x="5861" y="3281"/>
                      <a:pt x="5987" y="3123"/>
                      <a:pt x="5987" y="2934"/>
                    </a:cubicBezTo>
                    <a:lnTo>
                      <a:pt x="5987" y="414"/>
                    </a:lnTo>
                    <a:cubicBezTo>
                      <a:pt x="5958" y="180"/>
                      <a:pt x="5739" y="1"/>
                      <a:pt x="55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73" name="Google Shape;10192;p74">
                <a:extLst>
                  <a:ext uri="{FF2B5EF4-FFF2-40B4-BE49-F238E27FC236}">
                    <a16:creationId xmlns:a16="http://schemas.microsoft.com/office/drawing/2014/main" id="{517D7F71-ADAD-E904-F1AE-E1D98D5EC2E4}"/>
                  </a:ext>
                </a:extLst>
              </p:cNvPr>
              <p:cNvSpPr/>
              <p:nvPr/>
            </p:nvSpPr>
            <p:spPr>
              <a:xfrm>
                <a:off x="-59811125" y="4322075"/>
                <a:ext cx="201650" cy="95325"/>
              </a:xfrm>
              <a:custGeom>
                <a:avLst/>
                <a:gdLst/>
                <a:ahLst/>
                <a:cxnLst/>
                <a:rect l="l" t="t" r="r" b="b"/>
                <a:pathLst>
                  <a:path w="8066" h="3813" extrusionOk="0">
                    <a:moveTo>
                      <a:pt x="5758" y="0"/>
                    </a:moveTo>
                    <a:cubicBezTo>
                      <a:pt x="5692" y="0"/>
                      <a:pt x="5629" y="11"/>
                      <a:pt x="5577" y="32"/>
                    </a:cubicBezTo>
                    <a:cubicBezTo>
                      <a:pt x="5091" y="339"/>
                      <a:pt x="4530" y="489"/>
                      <a:pt x="3972" y="489"/>
                    </a:cubicBezTo>
                    <a:cubicBezTo>
                      <a:pt x="3444" y="489"/>
                      <a:pt x="2917" y="355"/>
                      <a:pt x="2458" y="95"/>
                    </a:cubicBezTo>
                    <a:cubicBezTo>
                      <a:pt x="2389" y="53"/>
                      <a:pt x="2314" y="30"/>
                      <a:pt x="2239" y="30"/>
                    </a:cubicBezTo>
                    <a:cubicBezTo>
                      <a:pt x="2141" y="30"/>
                      <a:pt x="2042" y="69"/>
                      <a:pt x="1954" y="158"/>
                    </a:cubicBezTo>
                    <a:lnTo>
                      <a:pt x="189" y="1922"/>
                    </a:lnTo>
                    <a:cubicBezTo>
                      <a:pt x="0" y="2143"/>
                      <a:pt x="32" y="2395"/>
                      <a:pt x="221" y="2552"/>
                    </a:cubicBezTo>
                    <a:cubicBezTo>
                      <a:pt x="1324" y="3403"/>
                      <a:pt x="2615" y="3812"/>
                      <a:pt x="4001" y="3812"/>
                    </a:cubicBezTo>
                    <a:cubicBezTo>
                      <a:pt x="5388" y="3812"/>
                      <a:pt x="6711" y="3403"/>
                      <a:pt x="7814" y="2521"/>
                    </a:cubicBezTo>
                    <a:cubicBezTo>
                      <a:pt x="8034" y="2363"/>
                      <a:pt x="8066" y="2080"/>
                      <a:pt x="7877" y="1890"/>
                    </a:cubicBezTo>
                    <a:lnTo>
                      <a:pt x="6112" y="126"/>
                    </a:lnTo>
                    <a:cubicBezTo>
                      <a:pt x="6028" y="42"/>
                      <a:pt x="5888" y="0"/>
                      <a:pt x="57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74" name="Google Shape;10193;p74">
                <a:extLst>
                  <a:ext uri="{FF2B5EF4-FFF2-40B4-BE49-F238E27FC236}">
                    <a16:creationId xmlns:a16="http://schemas.microsoft.com/office/drawing/2014/main" id="{C124859C-A8A8-5802-D9E3-E03FA215B538}"/>
                  </a:ext>
                </a:extLst>
              </p:cNvPr>
              <p:cNvSpPr/>
              <p:nvPr/>
            </p:nvSpPr>
            <p:spPr>
              <a:xfrm>
                <a:off x="-59700075" y="4102225"/>
                <a:ext cx="149675" cy="256525"/>
              </a:xfrm>
              <a:custGeom>
                <a:avLst/>
                <a:gdLst/>
                <a:ahLst/>
                <a:cxnLst/>
                <a:rect l="l" t="t" r="r" b="b"/>
                <a:pathLst>
                  <a:path w="5987" h="10261" extrusionOk="0">
                    <a:moveTo>
                      <a:pt x="418" y="1"/>
                    </a:moveTo>
                    <a:cubicBezTo>
                      <a:pt x="190" y="1"/>
                      <a:pt x="1" y="180"/>
                      <a:pt x="1" y="414"/>
                    </a:cubicBezTo>
                    <a:lnTo>
                      <a:pt x="1" y="2934"/>
                    </a:lnTo>
                    <a:cubicBezTo>
                      <a:pt x="1" y="3123"/>
                      <a:pt x="127" y="3281"/>
                      <a:pt x="316" y="3312"/>
                    </a:cubicBezTo>
                    <a:cubicBezTo>
                      <a:pt x="1639" y="3659"/>
                      <a:pt x="2647" y="4856"/>
                      <a:pt x="2647" y="6274"/>
                    </a:cubicBezTo>
                    <a:cubicBezTo>
                      <a:pt x="2647" y="6809"/>
                      <a:pt x="2489" y="7376"/>
                      <a:pt x="2206" y="7849"/>
                    </a:cubicBezTo>
                    <a:cubicBezTo>
                      <a:pt x="2080" y="8007"/>
                      <a:pt x="2111" y="8196"/>
                      <a:pt x="2269" y="8353"/>
                    </a:cubicBezTo>
                    <a:lnTo>
                      <a:pt x="4065" y="10149"/>
                    </a:lnTo>
                    <a:cubicBezTo>
                      <a:pt x="4137" y="10221"/>
                      <a:pt x="4242" y="10260"/>
                      <a:pt x="4350" y="10260"/>
                    </a:cubicBezTo>
                    <a:cubicBezTo>
                      <a:pt x="4478" y="10260"/>
                      <a:pt x="4609" y="10205"/>
                      <a:pt x="4695" y="10086"/>
                    </a:cubicBezTo>
                    <a:cubicBezTo>
                      <a:pt x="5514" y="8983"/>
                      <a:pt x="5987" y="7660"/>
                      <a:pt x="5987" y="6274"/>
                    </a:cubicBezTo>
                    <a:cubicBezTo>
                      <a:pt x="5892" y="3123"/>
                      <a:pt x="3592" y="445"/>
                      <a:pt x="473" y="4"/>
                    </a:cubicBezTo>
                    <a:cubicBezTo>
                      <a:pt x="455" y="2"/>
                      <a:pt x="436" y="1"/>
                      <a:pt x="41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75" name="Google Shape;10194;p74">
                <a:extLst>
                  <a:ext uri="{FF2B5EF4-FFF2-40B4-BE49-F238E27FC236}">
                    <a16:creationId xmlns:a16="http://schemas.microsoft.com/office/drawing/2014/main" id="{0990B844-33E5-417E-9B48-DCD90DFC4B0C}"/>
                  </a:ext>
                </a:extLst>
              </p:cNvPr>
              <p:cNvSpPr/>
              <p:nvPr/>
            </p:nvSpPr>
            <p:spPr>
              <a:xfrm>
                <a:off x="-59742600" y="4187375"/>
                <a:ext cx="63025" cy="144950"/>
              </a:xfrm>
              <a:custGeom>
                <a:avLst/>
                <a:gdLst/>
                <a:ahLst/>
                <a:cxnLst/>
                <a:rect l="l" t="t" r="r" b="b"/>
                <a:pathLst>
                  <a:path w="2521" h="5798" extrusionOk="0">
                    <a:moveTo>
                      <a:pt x="1260" y="1"/>
                    </a:moveTo>
                    <a:cubicBezTo>
                      <a:pt x="1040" y="1"/>
                      <a:pt x="819" y="190"/>
                      <a:pt x="819" y="379"/>
                    </a:cubicBezTo>
                    <a:lnTo>
                      <a:pt x="819" y="662"/>
                    </a:lnTo>
                    <a:cubicBezTo>
                      <a:pt x="347" y="820"/>
                      <a:pt x="0" y="1293"/>
                      <a:pt x="0" y="1860"/>
                    </a:cubicBezTo>
                    <a:cubicBezTo>
                      <a:pt x="0" y="2521"/>
                      <a:pt x="567" y="2899"/>
                      <a:pt x="977" y="3214"/>
                    </a:cubicBezTo>
                    <a:cubicBezTo>
                      <a:pt x="1292" y="3466"/>
                      <a:pt x="1670" y="3687"/>
                      <a:pt x="1670" y="3939"/>
                    </a:cubicBezTo>
                    <a:cubicBezTo>
                      <a:pt x="1670" y="4160"/>
                      <a:pt x="1450" y="4380"/>
                      <a:pt x="1260" y="4380"/>
                    </a:cubicBezTo>
                    <a:cubicBezTo>
                      <a:pt x="1071" y="4380"/>
                      <a:pt x="819" y="4160"/>
                      <a:pt x="819" y="3939"/>
                    </a:cubicBezTo>
                    <a:cubicBezTo>
                      <a:pt x="819" y="3687"/>
                      <a:pt x="630" y="3529"/>
                      <a:pt x="441" y="3529"/>
                    </a:cubicBezTo>
                    <a:cubicBezTo>
                      <a:pt x="252" y="3529"/>
                      <a:pt x="32" y="3750"/>
                      <a:pt x="32" y="3939"/>
                    </a:cubicBezTo>
                    <a:cubicBezTo>
                      <a:pt x="32" y="4475"/>
                      <a:pt x="410" y="4916"/>
                      <a:pt x="882" y="5105"/>
                    </a:cubicBezTo>
                    <a:lnTo>
                      <a:pt x="882" y="5388"/>
                    </a:lnTo>
                    <a:cubicBezTo>
                      <a:pt x="882" y="5640"/>
                      <a:pt x="1071" y="5798"/>
                      <a:pt x="1292" y="5798"/>
                    </a:cubicBezTo>
                    <a:cubicBezTo>
                      <a:pt x="1544" y="5798"/>
                      <a:pt x="1702" y="5577"/>
                      <a:pt x="1702" y="5388"/>
                    </a:cubicBezTo>
                    <a:lnTo>
                      <a:pt x="1702" y="5073"/>
                    </a:lnTo>
                    <a:cubicBezTo>
                      <a:pt x="2174" y="4916"/>
                      <a:pt x="2521" y="4443"/>
                      <a:pt x="2521" y="3907"/>
                    </a:cubicBezTo>
                    <a:cubicBezTo>
                      <a:pt x="2521" y="3214"/>
                      <a:pt x="1985" y="2836"/>
                      <a:pt x="1544" y="2521"/>
                    </a:cubicBezTo>
                    <a:cubicBezTo>
                      <a:pt x="1229" y="2269"/>
                      <a:pt x="882" y="2049"/>
                      <a:pt x="882" y="1797"/>
                    </a:cubicBezTo>
                    <a:cubicBezTo>
                      <a:pt x="882" y="1576"/>
                      <a:pt x="1071" y="1419"/>
                      <a:pt x="1292" y="1419"/>
                    </a:cubicBezTo>
                    <a:cubicBezTo>
                      <a:pt x="1544" y="1419"/>
                      <a:pt x="1702" y="1608"/>
                      <a:pt x="1702" y="1797"/>
                    </a:cubicBezTo>
                    <a:cubicBezTo>
                      <a:pt x="1702" y="2049"/>
                      <a:pt x="1891" y="2238"/>
                      <a:pt x="2143" y="2238"/>
                    </a:cubicBezTo>
                    <a:cubicBezTo>
                      <a:pt x="2363" y="2238"/>
                      <a:pt x="2521" y="2049"/>
                      <a:pt x="2521" y="1797"/>
                    </a:cubicBezTo>
                    <a:cubicBezTo>
                      <a:pt x="2521" y="1261"/>
                      <a:pt x="2174" y="820"/>
                      <a:pt x="1702" y="631"/>
                    </a:cubicBezTo>
                    <a:lnTo>
                      <a:pt x="1702" y="347"/>
                    </a:lnTo>
                    <a:cubicBezTo>
                      <a:pt x="1702" y="158"/>
                      <a:pt x="1513" y="1"/>
                      <a:pt x="126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8" name="Google Shape;10221;p74">
              <a:extLst>
                <a:ext uri="{FF2B5EF4-FFF2-40B4-BE49-F238E27FC236}">
                  <a16:creationId xmlns:a16="http://schemas.microsoft.com/office/drawing/2014/main" id="{2DAA17CB-AF23-D7A4-658F-2CC733153276}"/>
                </a:ext>
              </a:extLst>
            </p:cNvPr>
            <p:cNvGrpSpPr/>
            <p:nvPr/>
          </p:nvGrpSpPr>
          <p:grpSpPr>
            <a:xfrm>
              <a:off x="5175939" y="4622596"/>
              <a:ext cx="450426" cy="511209"/>
              <a:chOff x="2423775" y="3226875"/>
              <a:chExt cx="259925" cy="295000"/>
            </a:xfrm>
            <a:grpFill/>
          </p:grpSpPr>
          <p:sp>
            <p:nvSpPr>
              <p:cNvPr id="169" name="Google Shape;10222;p74">
                <a:extLst>
                  <a:ext uri="{FF2B5EF4-FFF2-40B4-BE49-F238E27FC236}">
                    <a16:creationId xmlns:a16="http://schemas.microsoft.com/office/drawing/2014/main" id="{19B33487-3002-62B3-F03A-55664A1BDDC0}"/>
                  </a:ext>
                </a:extLst>
              </p:cNvPr>
              <p:cNvSpPr/>
              <p:nvPr/>
            </p:nvSpPr>
            <p:spPr>
              <a:xfrm>
                <a:off x="2509625" y="3365900"/>
                <a:ext cx="86650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2080" extrusionOk="0">
                    <a:moveTo>
                      <a:pt x="1733" y="0"/>
                    </a:moveTo>
                    <a:cubicBezTo>
                      <a:pt x="788" y="0"/>
                      <a:pt x="0" y="788"/>
                      <a:pt x="0" y="1733"/>
                    </a:cubicBezTo>
                    <a:lnTo>
                      <a:pt x="0" y="2080"/>
                    </a:lnTo>
                    <a:lnTo>
                      <a:pt x="3466" y="2080"/>
                    </a:lnTo>
                    <a:lnTo>
                      <a:pt x="3466" y="1733"/>
                    </a:ln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70" name="Google Shape;10223;p74">
                <a:extLst>
                  <a:ext uri="{FF2B5EF4-FFF2-40B4-BE49-F238E27FC236}">
                    <a16:creationId xmlns:a16="http://schemas.microsoft.com/office/drawing/2014/main" id="{F67D3A42-F5E0-2106-C563-EB1E463A084A}"/>
                  </a:ext>
                </a:extLst>
              </p:cNvPr>
              <p:cNvSpPr/>
              <p:nvPr/>
            </p:nvSpPr>
            <p:spPr>
              <a:xfrm>
                <a:off x="2534825" y="3313925"/>
                <a:ext cx="35475" cy="354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8" extrusionOk="0">
                    <a:moveTo>
                      <a:pt x="725" y="0"/>
                    </a:moveTo>
                    <a:cubicBezTo>
                      <a:pt x="316" y="0"/>
                      <a:pt x="0" y="315"/>
                      <a:pt x="0" y="725"/>
                    </a:cubicBezTo>
                    <a:cubicBezTo>
                      <a:pt x="0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725"/>
                    </a:cubicBezTo>
                    <a:cubicBezTo>
                      <a:pt x="1418" y="315"/>
                      <a:pt x="1103" y="0"/>
                      <a:pt x="7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71" name="Google Shape;10224;p74">
                <a:extLst>
                  <a:ext uri="{FF2B5EF4-FFF2-40B4-BE49-F238E27FC236}">
                    <a16:creationId xmlns:a16="http://schemas.microsoft.com/office/drawing/2014/main" id="{E6F7DCBD-69BC-F9AE-274B-28618129EE1E}"/>
                  </a:ext>
                </a:extLst>
              </p:cNvPr>
              <p:cNvSpPr/>
              <p:nvPr/>
            </p:nvSpPr>
            <p:spPr>
              <a:xfrm>
                <a:off x="2423775" y="3226875"/>
                <a:ext cx="259925" cy="295000"/>
              </a:xfrm>
              <a:custGeom>
                <a:avLst/>
                <a:gdLst/>
                <a:ahLst/>
                <a:cxnLst/>
                <a:rect l="l" t="t" r="r" b="b"/>
                <a:pathLst>
                  <a:path w="10397" h="11800" extrusionOk="0">
                    <a:moveTo>
                      <a:pt x="5167" y="2757"/>
                    </a:moveTo>
                    <a:cubicBezTo>
                      <a:pt x="5923" y="2757"/>
                      <a:pt x="6553" y="3388"/>
                      <a:pt x="6553" y="4144"/>
                    </a:cubicBezTo>
                    <a:cubicBezTo>
                      <a:pt x="6553" y="4490"/>
                      <a:pt x="6396" y="4805"/>
                      <a:pt x="6175" y="5089"/>
                    </a:cubicBezTo>
                    <a:cubicBezTo>
                      <a:pt x="7026" y="5498"/>
                      <a:pt x="7593" y="6317"/>
                      <a:pt x="7593" y="7294"/>
                    </a:cubicBezTo>
                    <a:lnTo>
                      <a:pt x="7593" y="8019"/>
                    </a:lnTo>
                    <a:cubicBezTo>
                      <a:pt x="7593" y="8208"/>
                      <a:pt x="7435" y="8365"/>
                      <a:pt x="7246" y="8365"/>
                    </a:cubicBezTo>
                    <a:lnTo>
                      <a:pt x="3088" y="8365"/>
                    </a:lnTo>
                    <a:cubicBezTo>
                      <a:pt x="2867" y="8365"/>
                      <a:pt x="2710" y="8208"/>
                      <a:pt x="2710" y="8019"/>
                    </a:cubicBezTo>
                    <a:lnTo>
                      <a:pt x="2710" y="7294"/>
                    </a:lnTo>
                    <a:cubicBezTo>
                      <a:pt x="2710" y="6317"/>
                      <a:pt x="3308" y="5498"/>
                      <a:pt x="4127" y="5089"/>
                    </a:cubicBezTo>
                    <a:cubicBezTo>
                      <a:pt x="3907" y="4868"/>
                      <a:pt x="3781" y="4553"/>
                      <a:pt x="3781" y="4144"/>
                    </a:cubicBezTo>
                    <a:cubicBezTo>
                      <a:pt x="3781" y="3388"/>
                      <a:pt x="4411" y="2757"/>
                      <a:pt x="5167" y="2757"/>
                    </a:cubicBezTo>
                    <a:close/>
                    <a:moveTo>
                      <a:pt x="5183" y="1"/>
                    </a:moveTo>
                    <a:cubicBezTo>
                      <a:pt x="5128" y="1"/>
                      <a:pt x="5073" y="17"/>
                      <a:pt x="5010" y="48"/>
                    </a:cubicBezTo>
                    <a:cubicBezTo>
                      <a:pt x="3964" y="646"/>
                      <a:pt x="2946" y="940"/>
                      <a:pt x="1919" y="940"/>
                    </a:cubicBezTo>
                    <a:cubicBezTo>
                      <a:pt x="1430" y="940"/>
                      <a:pt x="939" y="873"/>
                      <a:pt x="441" y="741"/>
                    </a:cubicBezTo>
                    <a:cubicBezTo>
                      <a:pt x="402" y="722"/>
                      <a:pt x="363" y="714"/>
                      <a:pt x="326" y="714"/>
                    </a:cubicBezTo>
                    <a:cubicBezTo>
                      <a:pt x="243" y="714"/>
                      <a:pt x="170" y="751"/>
                      <a:pt x="126" y="773"/>
                    </a:cubicBezTo>
                    <a:cubicBezTo>
                      <a:pt x="32" y="836"/>
                      <a:pt x="0" y="930"/>
                      <a:pt x="0" y="1056"/>
                    </a:cubicBezTo>
                    <a:lnTo>
                      <a:pt x="0" y="5026"/>
                    </a:lnTo>
                    <a:cubicBezTo>
                      <a:pt x="0" y="8145"/>
                      <a:pt x="2080" y="10949"/>
                      <a:pt x="5104" y="11799"/>
                    </a:cubicBezTo>
                    <a:lnTo>
                      <a:pt x="5262" y="11799"/>
                    </a:lnTo>
                    <a:cubicBezTo>
                      <a:pt x="8255" y="10917"/>
                      <a:pt x="10397" y="8145"/>
                      <a:pt x="10397" y="5026"/>
                    </a:cubicBezTo>
                    <a:lnTo>
                      <a:pt x="10397" y="1056"/>
                    </a:lnTo>
                    <a:cubicBezTo>
                      <a:pt x="10397" y="930"/>
                      <a:pt x="10365" y="836"/>
                      <a:pt x="10271" y="773"/>
                    </a:cubicBezTo>
                    <a:cubicBezTo>
                      <a:pt x="10162" y="751"/>
                      <a:pt x="10084" y="714"/>
                      <a:pt x="10014" y="714"/>
                    </a:cubicBezTo>
                    <a:cubicBezTo>
                      <a:pt x="9983" y="714"/>
                      <a:pt x="9954" y="722"/>
                      <a:pt x="9924" y="741"/>
                    </a:cubicBezTo>
                    <a:cubicBezTo>
                      <a:pt x="9414" y="877"/>
                      <a:pt x="8910" y="946"/>
                      <a:pt x="8409" y="946"/>
                    </a:cubicBezTo>
                    <a:cubicBezTo>
                      <a:pt x="7395" y="946"/>
                      <a:pt x="6389" y="660"/>
                      <a:pt x="5356" y="48"/>
                    </a:cubicBezTo>
                    <a:cubicBezTo>
                      <a:pt x="5293" y="17"/>
                      <a:pt x="5238" y="1"/>
                      <a:pt x="518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9" name="Google Shape;10240;p74">
              <a:extLst>
                <a:ext uri="{FF2B5EF4-FFF2-40B4-BE49-F238E27FC236}">
                  <a16:creationId xmlns:a16="http://schemas.microsoft.com/office/drawing/2014/main" id="{9FA44A77-7D75-F1A5-1DBF-704468696602}"/>
                </a:ext>
              </a:extLst>
            </p:cNvPr>
            <p:cNvGrpSpPr/>
            <p:nvPr/>
          </p:nvGrpSpPr>
          <p:grpSpPr>
            <a:xfrm>
              <a:off x="7149309" y="4627475"/>
              <a:ext cx="518704" cy="480494"/>
              <a:chOff x="4266025" y="3609275"/>
              <a:chExt cx="299325" cy="277275"/>
            </a:xfrm>
            <a:grpFill/>
          </p:grpSpPr>
          <p:sp>
            <p:nvSpPr>
              <p:cNvPr id="167" name="Google Shape;10241;p74">
                <a:extLst>
                  <a:ext uri="{FF2B5EF4-FFF2-40B4-BE49-F238E27FC236}">
                    <a16:creationId xmlns:a16="http://schemas.microsoft.com/office/drawing/2014/main" id="{22B41C34-D7DB-BD5B-BA1F-E25EA3354A2F}"/>
                  </a:ext>
                </a:extLst>
              </p:cNvPr>
              <p:cNvSpPr/>
              <p:nvPr/>
            </p:nvSpPr>
            <p:spPr>
              <a:xfrm>
                <a:off x="4266025" y="3609275"/>
                <a:ext cx="299325" cy="224500"/>
              </a:xfrm>
              <a:custGeom>
                <a:avLst/>
                <a:gdLst/>
                <a:ahLst/>
                <a:cxnLst/>
                <a:rect l="l" t="t" r="r" b="b"/>
                <a:pathLst>
                  <a:path w="11973" h="8980" extrusionOk="0">
                    <a:moveTo>
                      <a:pt x="2017" y="3749"/>
                    </a:moveTo>
                    <a:lnTo>
                      <a:pt x="3119" y="5514"/>
                    </a:lnTo>
                    <a:lnTo>
                      <a:pt x="914" y="5514"/>
                    </a:lnTo>
                    <a:lnTo>
                      <a:pt x="2017" y="3749"/>
                    </a:lnTo>
                    <a:close/>
                    <a:moveTo>
                      <a:pt x="9641" y="3749"/>
                    </a:moveTo>
                    <a:lnTo>
                      <a:pt x="10744" y="5514"/>
                    </a:lnTo>
                    <a:lnTo>
                      <a:pt x="8538" y="5514"/>
                    </a:lnTo>
                    <a:lnTo>
                      <a:pt x="9641" y="3749"/>
                    </a:lnTo>
                    <a:close/>
                    <a:moveTo>
                      <a:pt x="5892" y="0"/>
                    </a:moveTo>
                    <a:cubicBezTo>
                      <a:pt x="5325" y="0"/>
                      <a:pt x="4852" y="473"/>
                      <a:pt x="4852" y="1040"/>
                    </a:cubicBezTo>
                    <a:lnTo>
                      <a:pt x="4852" y="1166"/>
                    </a:lnTo>
                    <a:lnTo>
                      <a:pt x="4537" y="1324"/>
                    </a:lnTo>
                    <a:cubicBezTo>
                      <a:pt x="3812" y="1733"/>
                      <a:pt x="3529" y="1891"/>
                      <a:pt x="3025" y="1954"/>
                    </a:cubicBezTo>
                    <a:cubicBezTo>
                      <a:pt x="2867" y="1607"/>
                      <a:pt x="2521" y="1324"/>
                      <a:pt x="2080" y="1324"/>
                    </a:cubicBezTo>
                    <a:cubicBezTo>
                      <a:pt x="1702" y="1324"/>
                      <a:pt x="1324" y="1576"/>
                      <a:pt x="1166" y="1922"/>
                    </a:cubicBezTo>
                    <a:cubicBezTo>
                      <a:pt x="946" y="1891"/>
                      <a:pt x="693" y="1796"/>
                      <a:pt x="504" y="1733"/>
                    </a:cubicBezTo>
                    <a:cubicBezTo>
                      <a:pt x="454" y="1708"/>
                      <a:pt x="403" y="1696"/>
                      <a:pt x="355" y="1696"/>
                    </a:cubicBezTo>
                    <a:cubicBezTo>
                      <a:pt x="223" y="1696"/>
                      <a:pt x="110" y="1784"/>
                      <a:pt x="63" y="1922"/>
                    </a:cubicBezTo>
                    <a:cubicBezTo>
                      <a:pt x="0" y="2111"/>
                      <a:pt x="63" y="2332"/>
                      <a:pt x="252" y="2363"/>
                    </a:cubicBezTo>
                    <a:cubicBezTo>
                      <a:pt x="536" y="2489"/>
                      <a:pt x="820" y="2552"/>
                      <a:pt x="1135" y="2615"/>
                    </a:cubicBezTo>
                    <a:cubicBezTo>
                      <a:pt x="1198" y="2867"/>
                      <a:pt x="1387" y="3119"/>
                      <a:pt x="1607" y="3277"/>
                    </a:cubicBezTo>
                    <a:lnTo>
                      <a:pt x="95" y="5671"/>
                    </a:lnTo>
                    <a:cubicBezTo>
                      <a:pt x="95" y="5703"/>
                      <a:pt x="63" y="5829"/>
                      <a:pt x="63" y="5860"/>
                    </a:cubicBezTo>
                    <a:lnTo>
                      <a:pt x="63" y="6238"/>
                    </a:lnTo>
                    <a:cubicBezTo>
                      <a:pt x="63" y="7372"/>
                      <a:pt x="1009" y="8318"/>
                      <a:pt x="2143" y="8318"/>
                    </a:cubicBezTo>
                    <a:cubicBezTo>
                      <a:pt x="3308" y="8318"/>
                      <a:pt x="4254" y="7372"/>
                      <a:pt x="4254" y="6238"/>
                    </a:cubicBezTo>
                    <a:lnTo>
                      <a:pt x="4254" y="5860"/>
                    </a:lnTo>
                    <a:cubicBezTo>
                      <a:pt x="4254" y="5829"/>
                      <a:pt x="4191" y="5703"/>
                      <a:pt x="4191" y="5671"/>
                    </a:cubicBezTo>
                    <a:lnTo>
                      <a:pt x="2710" y="3277"/>
                    </a:lnTo>
                    <a:cubicBezTo>
                      <a:pt x="2930" y="3151"/>
                      <a:pt x="3088" y="2930"/>
                      <a:pt x="3182" y="2647"/>
                    </a:cubicBezTo>
                    <a:cubicBezTo>
                      <a:pt x="3844" y="2521"/>
                      <a:pt x="4191" y="2363"/>
                      <a:pt x="4947" y="1922"/>
                    </a:cubicBezTo>
                    <a:lnTo>
                      <a:pt x="4947" y="8979"/>
                    </a:lnTo>
                    <a:lnTo>
                      <a:pt x="7089" y="8979"/>
                    </a:lnTo>
                    <a:lnTo>
                      <a:pt x="7089" y="1922"/>
                    </a:lnTo>
                    <a:cubicBezTo>
                      <a:pt x="7814" y="2332"/>
                      <a:pt x="8192" y="2521"/>
                      <a:pt x="8853" y="2647"/>
                    </a:cubicBezTo>
                    <a:cubicBezTo>
                      <a:pt x="8916" y="2899"/>
                      <a:pt x="9074" y="3119"/>
                      <a:pt x="9326" y="3277"/>
                    </a:cubicBezTo>
                    <a:lnTo>
                      <a:pt x="7814" y="5671"/>
                    </a:lnTo>
                    <a:cubicBezTo>
                      <a:pt x="7814" y="5703"/>
                      <a:pt x="7782" y="5829"/>
                      <a:pt x="7782" y="5860"/>
                    </a:cubicBezTo>
                    <a:lnTo>
                      <a:pt x="7782" y="6238"/>
                    </a:lnTo>
                    <a:cubicBezTo>
                      <a:pt x="7782" y="7372"/>
                      <a:pt x="8727" y="8318"/>
                      <a:pt x="9861" y="8318"/>
                    </a:cubicBezTo>
                    <a:cubicBezTo>
                      <a:pt x="11027" y="8318"/>
                      <a:pt x="11972" y="7372"/>
                      <a:pt x="11972" y="6238"/>
                    </a:cubicBezTo>
                    <a:lnTo>
                      <a:pt x="11972" y="5860"/>
                    </a:lnTo>
                    <a:cubicBezTo>
                      <a:pt x="11972" y="5829"/>
                      <a:pt x="11909" y="5703"/>
                      <a:pt x="11909" y="5671"/>
                    </a:cubicBezTo>
                    <a:lnTo>
                      <a:pt x="10429" y="3277"/>
                    </a:lnTo>
                    <a:cubicBezTo>
                      <a:pt x="10429" y="3151"/>
                      <a:pt x="10618" y="2930"/>
                      <a:pt x="10681" y="2615"/>
                    </a:cubicBezTo>
                    <a:cubicBezTo>
                      <a:pt x="10933" y="2521"/>
                      <a:pt x="11248" y="2458"/>
                      <a:pt x="11531" y="2363"/>
                    </a:cubicBezTo>
                    <a:cubicBezTo>
                      <a:pt x="11720" y="2300"/>
                      <a:pt x="11815" y="2080"/>
                      <a:pt x="11720" y="1922"/>
                    </a:cubicBezTo>
                    <a:cubicBezTo>
                      <a:pt x="11674" y="1784"/>
                      <a:pt x="11560" y="1696"/>
                      <a:pt x="11429" y="1696"/>
                    </a:cubicBezTo>
                    <a:cubicBezTo>
                      <a:pt x="11380" y="1696"/>
                      <a:pt x="11330" y="1708"/>
                      <a:pt x="11279" y="1733"/>
                    </a:cubicBezTo>
                    <a:cubicBezTo>
                      <a:pt x="11059" y="1796"/>
                      <a:pt x="10870" y="1891"/>
                      <a:pt x="10618" y="1922"/>
                    </a:cubicBezTo>
                    <a:cubicBezTo>
                      <a:pt x="10460" y="1576"/>
                      <a:pt x="10113" y="1324"/>
                      <a:pt x="9704" y="1324"/>
                    </a:cubicBezTo>
                    <a:cubicBezTo>
                      <a:pt x="9294" y="1324"/>
                      <a:pt x="8916" y="1576"/>
                      <a:pt x="8790" y="1954"/>
                    </a:cubicBezTo>
                    <a:cubicBezTo>
                      <a:pt x="8255" y="1891"/>
                      <a:pt x="8003" y="1733"/>
                      <a:pt x="7278" y="1324"/>
                    </a:cubicBezTo>
                    <a:lnTo>
                      <a:pt x="6963" y="1166"/>
                    </a:lnTo>
                    <a:lnTo>
                      <a:pt x="6963" y="1040"/>
                    </a:lnTo>
                    <a:cubicBezTo>
                      <a:pt x="6963" y="441"/>
                      <a:pt x="6490" y="0"/>
                      <a:pt x="589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68" name="Google Shape;10242;p74">
                <a:extLst>
                  <a:ext uri="{FF2B5EF4-FFF2-40B4-BE49-F238E27FC236}">
                    <a16:creationId xmlns:a16="http://schemas.microsoft.com/office/drawing/2014/main" id="{612359DF-7609-1ED9-22FC-5A2A506A15FD}"/>
                  </a:ext>
                </a:extLst>
              </p:cNvPr>
              <p:cNvSpPr/>
              <p:nvPr/>
            </p:nvSpPr>
            <p:spPr>
              <a:xfrm>
                <a:off x="4332975" y="3851850"/>
                <a:ext cx="157550" cy="34700"/>
              </a:xfrm>
              <a:custGeom>
                <a:avLst/>
                <a:gdLst/>
                <a:ahLst/>
                <a:cxnLst/>
                <a:rect l="l" t="t" r="r" b="b"/>
                <a:pathLst>
                  <a:path w="6302" h="1388" extrusionOk="0">
                    <a:moveTo>
                      <a:pt x="693" y="1"/>
                    </a:moveTo>
                    <a:cubicBezTo>
                      <a:pt x="315" y="1"/>
                      <a:pt x="0" y="316"/>
                      <a:pt x="0" y="694"/>
                    </a:cubicBezTo>
                    <a:lnTo>
                      <a:pt x="0" y="1040"/>
                    </a:lnTo>
                    <a:cubicBezTo>
                      <a:pt x="0" y="1261"/>
                      <a:pt x="158" y="1387"/>
                      <a:pt x="347" y="1387"/>
                    </a:cubicBezTo>
                    <a:lnTo>
                      <a:pt x="5955" y="1387"/>
                    </a:lnTo>
                    <a:cubicBezTo>
                      <a:pt x="6144" y="1356"/>
                      <a:pt x="6301" y="1198"/>
                      <a:pt x="6301" y="1040"/>
                    </a:cubicBezTo>
                    <a:lnTo>
                      <a:pt x="6301" y="694"/>
                    </a:lnTo>
                    <a:cubicBezTo>
                      <a:pt x="6301" y="316"/>
                      <a:pt x="5986" y="1"/>
                      <a:pt x="557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30" name="Google Shape;10303;p74">
              <a:extLst>
                <a:ext uri="{FF2B5EF4-FFF2-40B4-BE49-F238E27FC236}">
                  <a16:creationId xmlns:a16="http://schemas.microsoft.com/office/drawing/2014/main" id="{E23A10EE-26E8-2D13-22D1-E3B2DC91986A}"/>
                </a:ext>
              </a:extLst>
            </p:cNvPr>
            <p:cNvGrpSpPr/>
            <p:nvPr/>
          </p:nvGrpSpPr>
          <p:grpSpPr>
            <a:xfrm>
              <a:off x="8144669" y="4585628"/>
              <a:ext cx="511903" cy="511859"/>
              <a:chOff x="4628325" y="3599825"/>
              <a:chExt cx="295400" cy="295375"/>
            </a:xfrm>
            <a:grpFill/>
          </p:grpSpPr>
          <p:sp>
            <p:nvSpPr>
              <p:cNvPr id="155" name="Google Shape;10304;p74">
                <a:extLst>
                  <a:ext uri="{FF2B5EF4-FFF2-40B4-BE49-F238E27FC236}">
                    <a16:creationId xmlns:a16="http://schemas.microsoft.com/office/drawing/2014/main" id="{F8074832-982E-CF9C-B817-375BD69FDF91}"/>
                  </a:ext>
                </a:extLst>
              </p:cNvPr>
              <p:cNvSpPr/>
              <p:nvPr/>
            </p:nvSpPr>
            <p:spPr>
              <a:xfrm>
                <a:off x="4679525" y="3686450"/>
                <a:ext cx="173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694" h="3467" extrusionOk="0">
                    <a:moveTo>
                      <a:pt x="0" y="1"/>
                    </a:moveTo>
                    <a:lnTo>
                      <a:pt x="0" y="3466"/>
                    </a:lnTo>
                    <a:lnTo>
                      <a:pt x="694" y="3466"/>
                    </a:lnTo>
                    <a:lnTo>
                      <a:pt x="69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56" name="Google Shape;10305;p74">
                <a:extLst>
                  <a:ext uri="{FF2B5EF4-FFF2-40B4-BE49-F238E27FC236}">
                    <a16:creationId xmlns:a16="http://schemas.microsoft.com/office/drawing/2014/main" id="{07307926-A622-6113-2647-5D7EFCBB3275}"/>
                  </a:ext>
                </a:extLst>
              </p:cNvPr>
              <p:cNvSpPr/>
              <p:nvPr/>
            </p:nvSpPr>
            <p:spPr>
              <a:xfrm>
                <a:off x="4854375" y="3686450"/>
                <a:ext cx="181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726" h="3467" extrusionOk="0">
                    <a:moveTo>
                      <a:pt x="1" y="1"/>
                    </a:moveTo>
                    <a:lnTo>
                      <a:pt x="1" y="3466"/>
                    </a:lnTo>
                    <a:lnTo>
                      <a:pt x="725" y="3466"/>
                    </a:lnTo>
                    <a:lnTo>
                      <a:pt x="72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57" name="Google Shape;10306;p74">
                <a:extLst>
                  <a:ext uri="{FF2B5EF4-FFF2-40B4-BE49-F238E27FC236}">
                    <a16:creationId xmlns:a16="http://schemas.microsoft.com/office/drawing/2014/main" id="{020BC94E-C633-21B5-92E7-23F109ECE1A4}"/>
                  </a:ext>
                </a:extLst>
              </p:cNvPr>
              <p:cNvSpPr/>
              <p:nvPr/>
            </p:nvSpPr>
            <p:spPr>
              <a:xfrm>
                <a:off x="4679525" y="3790425"/>
                <a:ext cx="1735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4160" extrusionOk="0">
                    <a:moveTo>
                      <a:pt x="0" y="0"/>
                    </a:moveTo>
                    <a:lnTo>
                      <a:pt x="0" y="4159"/>
                    </a:lnTo>
                    <a:lnTo>
                      <a:pt x="694" y="4159"/>
                    </a:lnTo>
                    <a:lnTo>
                      <a:pt x="69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58" name="Google Shape;10307;p74">
                <a:extLst>
                  <a:ext uri="{FF2B5EF4-FFF2-40B4-BE49-F238E27FC236}">
                    <a16:creationId xmlns:a16="http://schemas.microsoft.com/office/drawing/2014/main" id="{139187D4-14E4-08F7-BD25-4267F21F583C}"/>
                  </a:ext>
                </a:extLst>
              </p:cNvPr>
              <p:cNvSpPr/>
              <p:nvPr/>
            </p:nvSpPr>
            <p:spPr>
              <a:xfrm>
                <a:off x="4854375" y="3790425"/>
                <a:ext cx="1815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726" h="4160" extrusionOk="0">
                    <a:moveTo>
                      <a:pt x="1" y="0"/>
                    </a:moveTo>
                    <a:lnTo>
                      <a:pt x="1" y="4159"/>
                    </a:lnTo>
                    <a:lnTo>
                      <a:pt x="725" y="4159"/>
                    </a:lnTo>
                    <a:lnTo>
                      <a:pt x="72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59" name="Google Shape;10308;p74">
                <a:extLst>
                  <a:ext uri="{FF2B5EF4-FFF2-40B4-BE49-F238E27FC236}">
                    <a16:creationId xmlns:a16="http://schemas.microsoft.com/office/drawing/2014/main" id="{A5843F9A-195B-9228-D539-58F0CC6C5FF8}"/>
                  </a:ext>
                </a:extLst>
              </p:cNvPr>
              <p:cNvSpPr/>
              <p:nvPr/>
            </p:nvSpPr>
            <p:spPr>
              <a:xfrm>
                <a:off x="4628325" y="3686450"/>
                <a:ext cx="34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3467" extrusionOk="0">
                    <a:moveTo>
                      <a:pt x="1009" y="1"/>
                    </a:moveTo>
                    <a:cubicBezTo>
                      <a:pt x="442" y="1"/>
                      <a:pt x="1" y="442"/>
                      <a:pt x="1" y="1009"/>
                    </a:cubicBezTo>
                    <a:lnTo>
                      <a:pt x="1" y="2049"/>
                    </a:lnTo>
                    <a:cubicBezTo>
                      <a:pt x="1" y="2427"/>
                      <a:pt x="158" y="2773"/>
                      <a:pt x="442" y="3025"/>
                    </a:cubicBezTo>
                    <a:cubicBezTo>
                      <a:pt x="662" y="3340"/>
                      <a:pt x="1009" y="3466"/>
                      <a:pt x="1387" y="3466"/>
                    </a:cubicBezTo>
                    <a:lnTo>
                      <a:pt x="138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60" name="Google Shape;10309;p74">
                <a:extLst>
                  <a:ext uri="{FF2B5EF4-FFF2-40B4-BE49-F238E27FC236}">
                    <a16:creationId xmlns:a16="http://schemas.microsoft.com/office/drawing/2014/main" id="{289FC7B6-AD51-F069-FE6A-0DD908E581F5}"/>
                  </a:ext>
                </a:extLst>
              </p:cNvPr>
              <p:cNvSpPr/>
              <p:nvPr/>
            </p:nvSpPr>
            <p:spPr>
              <a:xfrm>
                <a:off x="4714975" y="3686450"/>
                <a:ext cx="12210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3467" extrusionOk="0">
                    <a:moveTo>
                      <a:pt x="0" y="1"/>
                    </a:moveTo>
                    <a:lnTo>
                      <a:pt x="0" y="3466"/>
                    </a:lnTo>
                    <a:lnTo>
                      <a:pt x="4883" y="3466"/>
                    </a:lnTo>
                    <a:lnTo>
                      <a:pt x="488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61" name="Google Shape;10310;p74">
                <a:extLst>
                  <a:ext uri="{FF2B5EF4-FFF2-40B4-BE49-F238E27FC236}">
                    <a16:creationId xmlns:a16="http://schemas.microsoft.com/office/drawing/2014/main" id="{4B874A84-58F3-EED8-3C8F-BFD83C91E169}"/>
                  </a:ext>
                </a:extLst>
              </p:cNvPr>
              <p:cNvSpPr/>
              <p:nvPr/>
            </p:nvSpPr>
            <p:spPr>
              <a:xfrm>
                <a:off x="4889025" y="3777825"/>
                <a:ext cx="34700" cy="117375"/>
              </a:xfrm>
              <a:custGeom>
                <a:avLst/>
                <a:gdLst/>
                <a:ahLst/>
                <a:cxnLst/>
                <a:rect l="l" t="t" r="r" b="b"/>
                <a:pathLst>
                  <a:path w="1388" h="4695" extrusionOk="0">
                    <a:moveTo>
                      <a:pt x="1387" y="0"/>
                    </a:moveTo>
                    <a:cubicBezTo>
                      <a:pt x="977" y="315"/>
                      <a:pt x="505" y="504"/>
                      <a:pt x="1" y="504"/>
                    </a:cubicBezTo>
                    <a:lnTo>
                      <a:pt x="1" y="4695"/>
                    </a:lnTo>
                    <a:lnTo>
                      <a:pt x="347" y="4695"/>
                    </a:lnTo>
                    <a:cubicBezTo>
                      <a:pt x="946" y="4695"/>
                      <a:pt x="1387" y="4222"/>
                      <a:pt x="1387" y="3655"/>
                    </a:cubicBezTo>
                    <a:lnTo>
                      <a:pt x="138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62" name="Google Shape;10311;p74">
                <a:extLst>
                  <a:ext uri="{FF2B5EF4-FFF2-40B4-BE49-F238E27FC236}">
                    <a16:creationId xmlns:a16="http://schemas.microsoft.com/office/drawing/2014/main" id="{70DFBDBA-78B8-202D-E715-A110AEEE71FF}"/>
                  </a:ext>
                </a:extLst>
              </p:cNvPr>
              <p:cNvSpPr/>
              <p:nvPr/>
            </p:nvSpPr>
            <p:spPr>
              <a:xfrm>
                <a:off x="4628325" y="3777825"/>
                <a:ext cx="34675" cy="116600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4664" extrusionOk="0">
                    <a:moveTo>
                      <a:pt x="1" y="0"/>
                    </a:moveTo>
                    <a:lnTo>
                      <a:pt x="1" y="3655"/>
                    </a:lnTo>
                    <a:cubicBezTo>
                      <a:pt x="1" y="4222"/>
                      <a:pt x="442" y="4663"/>
                      <a:pt x="1009" y="4663"/>
                    </a:cubicBezTo>
                    <a:lnTo>
                      <a:pt x="1387" y="4663"/>
                    </a:lnTo>
                    <a:lnTo>
                      <a:pt x="1387" y="504"/>
                    </a:lnTo>
                    <a:cubicBezTo>
                      <a:pt x="851" y="504"/>
                      <a:pt x="379" y="315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63" name="Google Shape;10312;p74">
                <a:extLst>
                  <a:ext uri="{FF2B5EF4-FFF2-40B4-BE49-F238E27FC236}">
                    <a16:creationId xmlns:a16="http://schemas.microsoft.com/office/drawing/2014/main" id="{35038A85-C7A2-5FC4-D880-F6EA28716227}"/>
                  </a:ext>
                </a:extLst>
              </p:cNvPr>
              <p:cNvSpPr/>
              <p:nvPr/>
            </p:nvSpPr>
            <p:spPr>
              <a:xfrm>
                <a:off x="4766950" y="3790425"/>
                <a:ext cx="17350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726" extrusionOk="0">
                    <a:moveTo>
                      <a:pt x="1" y="0"/>
                    </a:moveTo>
                    <a:lnTo>
                      <a:pt x="1" y="347"/>
                    </a:lnTo>
                    <a:cubicBezTo>
                      <a:pt x="1" y="568"/>
                      <a:pt x="158" y="725"/>
                      <a:pt x="347" y="725"/>
                    </a:cubicBezTo>
                    <a:cubicBezTo>
                      <a:pt x="568" y="725"/>
                      <a:pt x="694" y="568"/>
                      <a:pt x="694" y="347"/>
                    </a:cubicBezTo>
                    <a:lnTo>
                      <a:pt x="69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64" name="Google Shape;10313;p74">
                <a:extLst>
                  <a:ext uri="{FF2B5EF4-FFF2-40B4-BE49-F238E27FC236}">
                    <a16:creationId xmlns:a16="http://schemas.microsoft.com/office/drawing/2014/main" id="{404DA2D3-7787-3F5F-3783-5AA59858B0D6}"/>
                  </a:ext>
                </a:extLst>
              </p:cNvPr>
              <p:cNvSpPr/>
              <p:nvPr/>
            </p:nvSpPr>
            <p:spPr>
              <a:xfrm>
                <a:off x="4889025" y="3686450"/>
                <a:ext cx="3470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1388" h="3467" extrusionOk="0">
                    <a:moveTo>
                      <a:pt x="1" y="1"/>
                    </a:moveTo>
                    <a:lnTo>
                      <a:pt x="1" y="3466"/>
                    </a:lnTo>
                    <a:cubicBezTo>
                      <a:pt x="347" y="3466"/>
                      <a:pt x="662" y="3340"/>
                      <a:pt x="946" y="3088"/>
                    </a:cubicBezTo>
                    <a:cubicBezTo>
                      <a:pt x="1229" y="2836"/>
                      <a:pt x="1387" y="2458"/>
                      <a:pt x="1387" y="2080"/>
                    </a:cubicBezTo>
                    <a:lnTo>
                      <a:pt x="1387" y="1040"/>
                    </a:lnTo>
                    <a:cubicBezTo>
                      <a:pt x="1387" y="442"/>
                      <a:pt x="914" y="1"/>
                      <a:pt x="3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65" name="Google Shape;10314;p74">
                <a:extLst>
                  <a:ext uri="{FF2B5EF4-FFF2-40B4-BE49-F238E27FC236}">
                    <a16:creationId xmlns:a16="http://schemas.microsoft.com/office/drawing/2014/main" id="{D1F25D76-2AD9-9945-A9E3-FEDEAE96E24B}"/>
                  </a:ext>
                </a:extLst>
              </p:cNvPr>
              <p:cNvSpPr/>
              <p:nvPr/>
            </p:nvSpPr>
            <p:spPr>
              <a:xfrm>
                <a:off x="4714975" y="3790425"/>
                <a:ext cx="12210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4160" extrusionOk="0">
                    <a:moveTo>
                      <a:pt x="0" y="0"/>
                    </a:moveTo>
                    <a:lnTo>
                      <a:pt x="0" y="4159"/>
                    </a:lnTo>
                    <a:lnTo>
                      <a:pt x="4883" y="4159"/>
                    </a:lnTo>
                    <a:lnTo>
                      <a:pt x="4883" y="0"/>
                    </a:lnTo>
                    <a:lnTo>
                      <a:pt x="3466" y="0"/>
                    </a:lnTo>
                    <a:lnTo>
                      <a:pt x="3466" y="347"/>
                    </a:lnTo>
                    <a:cubicBezTo>
                      <a:pt x="3466" y="946"/>
                      <a:pt x="2993" y="1387"/>
                      <a:pt x="2426" y="1387"/>
                    </a:cubicBezTo>
                    <a:cubicBezTo>
                      <a:pt x="1827" y="1387"/>
                      <a:pt x="1418" y="914"/>
                      <a:pt x="1418" y="347"/>
                    </a:cubicBezTo>
                    <a:lnTo>
                      <a:pt x="141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66" name="Google Shape;10315;p74">
                <a:extLst>
                  <a:ext uri="{FF2B5EF4-FFF2-40B4-BE49-F238E27FC236}">
                    <a16:creationId xmlns:a16="http://schemas.microsoft.com/office/drawing/2014/main" id="{32C5D482-7E84-0482-66B7-78F7AE0DF868}"/>
                  </a:ext>
                </a:extLst>
              </p:cNvPr>
              <p:cNvSpPr/>
              <p:nvPr/>
            </p:nvSpPr>
            <p:spPr>
              <a:xfrm>
                <a:off x="4714175" y="3599825"/>
                <a:ext cx="122100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2773" extrusionOk="0">
                    <a:moveTo>
                      <a:pt x="2427" y="0"/>
                    </a:moveTo>
                    <a:cubicBezTo>
                      <a:pt x="1103" y="0"/>
                      <a:pt x="1" y="1103"/>
                      <a:pt x="1" y="2426"/>
                    </a:cubicBezTo>
                    <a:lnTo>
                      <a:pt x="1" y="2773"/>
                    </a:lnTo>
                    <a:lnTo>
                      <a:pt x="1355" y="2773"/>
                    </a:lnTo>
                    <a:lnTo>
                      <a:pt x="1355" y="2426"/>
                    </a:lnTo>
                    <a:cubicBezTo>
                      <a:pt x="1355" y="1828"/>
                      <a:pt x="1828" y="1418"/>
                      <a:pt x="2395" y="1418"/>
                    </a:cubicBezTo>
                    <a:cubicBezTo>
                      <a:pt x="2994" y="1418"/>
                      <a:pt x="3403" y="1891"/>
                      <a:pt x="3403" y="2426"/>
                    </a:cubicBezTo>
                    <a:lnTo>
                      <a:pt x="3403" y="2773"/>
                    </a:lnTo>
                    <a:lnTo>
                      <a:pt x="4884" y="2773"/>
                    </a:lnTo>
                    <a:lnTo>
                      <a:pt x="4884" y="2426"/>
                    </a:lnTo>
                    <a:cubicBezTo>
                      <a:pt x="4884" y="1103"/>
                      <a:pt x="3781" y="0"/>
                      <a:pt x="24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31" name="Google Shape;10341;p74">
              <a:extLst>
                <a:ext uri="{FF2B5EF4-FFF2-40B4-BE49-F238E27FC236}">
                  <a16:creationId xmlns:a16="http://schemas.microsoft.com/office/drawing/2014/main" id="{E9641B9B-D666-EA1F-8919-FBFE37A0DD64}"/>
                </a:ext>
              </a:extLst>
            </p:cNvPr>
            <p:cNvGrpSpPr/>
            <p:nvPr/>
          </p:nvGrpSpPr>
          <p:grpSpPr>
            <a:xfrm>
              <a:off x="11843807" y="3665355"/>
              <a:ext cx="368772" cy="483471"/>
              <a:chOff x="3167275" y="3227275"/>
              <a:chExt cx="225300" cy="295375"/>
            </a:xfrm>
            <a:grpFill/>
          </p:grpSpPr>
          <p:sp>
            <p:nvSpPr>
              <p:cNvPr id="150" name="Google Shape;10342;p74">
                <a:extLst>
                  <a:ext uri="{FF2B5EF4-FFF2-40B4-BE49-F238E27FC236}">
                    <a16:creationId xmlns:a16="http://schemas.microsoft.com/office/drawing/2014/main" id="{FFC72033-57D8-18A3-840A-C4A64A8CEF7B}"/>
                  </a:ext>
                </a:extLst>
              </p:cNvPr>
              <p:cNvSpPr/>
              <p:nvPr/>
            </p:nvSpPr>
            <p:spPr>
              <a:xfrm>
                <a:off x="3167275" y="3227275"/>
                <a:ext cx="225300" cy="207950"/>
              </a:xfrm>
              <a:custGeom>
                <a:avLst/>
                <a:gdLst/>
                <a:ahLst/>
                <a:cxnLst/>
                <a:rect l="l" t="t" r="r" b="b"/>
                <a:pathLst>
                  <a:path w="9012" h="8318" extrusionOk="0">
                    <a:moveTo>
                      <a:pt x="4538" y="1"/>
                    </a:moveTo>
                    <a:cubicBezTo>
                      <a:pt x="2112" y="1"/>
                      <a:pt x="1" y="1985"/>
                      <a:pt x="32" y="4537"/>
                    </a:cubicBezTo>
                    <a:cubicBezTo>
                      <a:pt x="32" y="5860"/>
                      <a:pt x="631" y="7184"/>
                      <a:pt x="1797" y="8066"/>
                    </a:cubicBezTo>
                    <a:cubicBezTo>
                      <a:pt x="1923" y="8192"/>
                      <a:pt x="2017" y="8223"/>
                      <a:pt x="2049" y="8318"/>
                    </a:cubicBezTo>
                    <a:lnTo>
                      <a:pt x="4160" y="8318"/>
                    </a:lnTo>
                    <a:lnTo>
                      <a:pt x="4160" y="6900"/>
                    </a:lnTo>
                    <a:lnTo>
                      <a:pt x="2427" y="6900"/>
                    </a:lnTo>
                    <a:cubicBezTo>
                      <a:pt x="2238" y="6900"/>
                      <a:pt x="2080" y="6743"/>
                      <a:pt x="2080" y="6554"/>
                    </a:cubicBezTo>
                    <a:lnTo>
                      <a:pt x="2080" y="5829"/>
                    </a:lnTo>
                    <a:cubicBezTo>
                      <a:pt x="2080" y="4852"/>
                      <a:pt x="2679" y="4033"/>
                      <a:pt x="3498" y="3624"/>
                    </a:cubicBezTo>
                    <a:cubicBezTo>
                      <a:pt x="3277" y="3403"/>
                      <a:pt x="3151" y="3088"/>
                      <a:pt x="3151" y="2678"/>
                    </a:cubicBezTo>
                    <a:cubicBezTo>
                      <a:pt x="3151" y="1922"/>
                      <a:pt x="3782" y="1292"/>
                      <a:pt x="4538" y="1292"/>
                    </a:cubicBezTo>
                    <a:cubicBezTo>
                      <a:pt x="5262" y="1292"/>
                      <a:pt x="5892" y="1922"/>
                      <a:pt x="5892" y="2678"/>
                    </a:cubicBezTo>
                    <a:cubicBezTo>
                      <a:pt x="5892" y="3025"/>
                      <a:pt x="5735" y="3340"/>
                      <a:pt x="5546" y="3624"/>
                    </a:cubicBezTo>
                    <a:cubicBezTo>
                      <a:pt x="6365" y="4033"/>
                      <a:pt x="6964" y="4852"/>
                      <a:pt x="6964" y="5829"/>
                    </a:cubicBezTo>
                    <a:lnTo>
                      <a:pt x="6964" y="6554"/>
                    </a:lnTo>
                    <a:cubicBezTo>
                      <a:pt x="6964" y="6743"/>
                      <a:pt x="6806" y="6900"/>
                      <a:pt x="6617" y="6900"/>
                    </a:cubicBezTo>
                    <a:lnTo>
                      <a:pt x="4884" y="6900"/>
                    </a:lnTo>
                    <a:lnTo>
                      <a:pt x="4884" y="8318"/>
                    </a:lnTo>
                    <a:lnTo>
                      <a:pt x="6995" y="8318"/>
                    </a:lnTo>
                    <a:cubicBezTo>
                      <a:pt x="7027" y="8286"/>
                      <a:pt x="7121" y="8192"/>
                      <a:pt x="7247" y="8129"/>
                    </a:cubicBezTo>
                    <a:cubicBezTo>
                      <a:pt x="8413" y="7184"/>
                      <a:pt x="9011" y="5829"/>
                      <a:pt x="9011" y="4506"/>
                    </a:cubicBezTo>
                    <a:cubicBezTo>
                      <a:pt x="9011" y="2017"/>
                      <a:pt x="6995" y="1"/>
                      <a:pt x="453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51" name="Google Shape;10343;p74">
                <a:extLst>
                  <a:ext uri="{FF2B5EF4-FFF2-40B4-BE49-F238E27FC236}">
                    <a16:creationId xmlns:a16="http://schemas.microsoft.com/office/drawing/2014/main" id="{0AA0D4CA-05B2-008E-1784-B7B7F80595CB}"/>
                  </a:ext>
                </a:extLst>
              </p:cNvPr>
              <p:cNvSpPr/>
              <p:nvPr/>
            </p:nvSpPr>
            <p:spPr>
              <a:xfrm>
                <a:off x="3262600" y="3278475"/>
                <a:ext cx="354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419" extrusionOk="0">
                    <a:moveTo>
                      <a:pt x="725" y="0"/>
                    </a:moveTo>
                    <a:cubicBezTo>
                      <a:pt x="315" y="0"/>
                      <a:pt x="0" y="315"/>
                      <a:pt x="0" y="725"/>
                    </a:cubicBezTo>
                    <a:cubicBezTo>
                      <a:pt x="0" y="1103"/>
                      <a:pt x="315" y="1418"/>
                      <a:pt x="725" y="1418"/>
                    </a:cubicBezTo>
                    <a:cubicBezTo>
                      <a:pt x="1103" y="1418"/>
                      <a:pt x="1418" y="1103"/>
                      <a:pt x="1418" y="725"/>
                    </a:cubicBezTo>
                    <a:cubicBezTo>
                      <a:pt x="1418" y="315"/>
                      <a:pt x="1103" y="0"/>
                      <a:pt x="7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52" name="Google Shape;10344;p74">
                <a:extLst>
                  <a:ext uri="{FF2B5EF4-FFF2-40B4-BE49-F238E27FC236}">
                    <a16:creationId xmlns:a16="http://schemas.microsoft.com/office/drawing/2014/main" id="{03353CF5-0205-BB8B-D38A-F8EC8C766890}"/>
                  </a:ext>
                </a:extLst>
              </p:cNvPr>
              <p:cNvSpPr/>
              <p:nvPr/>
            </p:nvSpPr>
            <p:spPr>
              <a:xfrm>
                <a:off x="3220050" y="3452525"/>
                <a:ext cx="1213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853" h="1419" extrusionOk="0">
                    <a:moveTo>
                      <a:pt x="1" y="1"/>
                    </a:moveTo>
                    <a:lnTo>
                      <a:pt x="1" y="347"/>
                    </a:lnTo>
                    <a:cubicBezTo>
                      <a:pt x="1" y="946"/>
                      <a:pt x="473" y="1419"/>
                      <a:pt x="1040" y="1419"/>
                    </a:cubicBezTo>
                    <a:lnTo>
                      <a:pt x="3781" y="1419"/>
                    </a:lnTo>
                    <a:cubicBezTo>
                      <a:pt x="4380" y="1419"/>
                      <a:pt x="4853" y="946"/>
                      <a:pt x="4853" y="347"/>
                    </a:cubicBezTo>
                    <a:lnTo>
                      <a:pt x="485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53" name="Google Shape;10345;p74">
                <a:extLst>
                  <a:ext uri="{FF2B5EF4-FFF2-40B4-BE49-F238E27FC236}">
                    <a16:creationId xmlns:a16="http://schemas.microsoft.com/office/drawing/2014/main" id="{2AFFF9AA-2E2F-6A4B-4B8D-AB6D2E3F4BF5}"/>
                  </a:ext>
                </a:extLst>
              </p:cNvPr>
              <p:cNvSpPr/>
              <p:nvPr/>
            </p:nvSpPr>
            <p:spPr>
              <a:xfrm>
                <a:off x="3237375" y="3332025"/>
                <a:ext cx="86675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2080" extrusionOk="0">
                    <a:moveTo>
                      <a:pt x="1734" y="1"/>
                    </a:moveTo>
                    <a:cubicBezTo>
                      <a:pt x="789" y="1"/>
                      <a:pt x="1" y="725"/>
                      <a:pt x="1" y="1733"/>
                    </a:cubicBezTo>
                    <a:lnTo>
                      <a:pt x="1" y="2080"/>
                    </a:lnTo>
                    <a:lnTo>
                      <a:pt x="3466" y="2080"/>
                    </a:lnTo>
                    <a:lnTo>
                      <a:pt x="3466" y="1733"/>
                    </a:lnTo>
                    <a:cubicBezTo>
                      <a:pt x="3466" y="788"/>
                      <a:pt x="2679" y="1"/>
                      <a:pt x="173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54" name="Google Shape;10346;p74">
                <a:extLst>
                  <a:ext uri="{FF2B5EF4-FFF2-40B4-BE49-F238E27FC236}">
                    <a16:creationId xmlns:a16="http://schemas.microsoft.com/office/drawing/2014/main" id="{3D0CF018-E460-054A-F6F3-9A950B724A88}"/>
                  </a:ext>
                </a:extLst>
              </p:cNvPr>
              <p:cNvSpPr/>
              <p:nvPr/>
            </p:nvSpPr>
            <p:spPr>
              <a:xfrm>
                <a:off x="3237375" y="3505300"/>
                <a:ext cx="8745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3498" h="694" extrusionOk="0">
                    <a:moveTo>
                      <a:pt x="32" y="1"/>
                    </a:moveTo>
                    <a:cubicBezTo>
                      <a:pt x="1" y="379"/>
                      <a:pt x="284" y="694"/>
                      <a:pt x="694" y="694"/>
                    </a:cubicBezTo>
                    <a:lnTo>
                      <a:pt x="2773" y="694"/>
                    </a:lnTo>
                    <a:cubicBezTo>
                      <a:pt x="3183" y="694"/>
                      <a:pt x="3498" y="379"/>
                      <a:pt x="349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32" name="Google Shape;10359;p74">
              <a:extLst>
                <a:ext uri="{FF2B5EF4-FFF2-40B4-BE49-F238E27FC236}">
                  <a16:creationId xmlns:a16="http://schemas.microsoft.com/office/drawing/2014/main" id="{7496448E-7691-70F1-F934-D5E7601F7B5E}"/>
                </a:ext>
              </a:extLst>
            </p:cNvPr>
            <p:cNvGrpSpPr/>
            <p:nvPr/>
          </p:nvGrpSpPr>
          <p:grpSpPr>
            <a:xfrm>
              <a:off x="9082787" y="4641757"/>
              <a:ext cx="513246" cy="451814"/>
              <a:chOff x="4991425" y="3617150"/>
              <a:chExt cx="296175" cy="260725"/>
            </a:xfrm>
            <a:grpFill/>
          </p:grpSpPr>
          <p:sp>
            <p:nvSpPr>
              <p:cNvPr id="143" name="Google Shape;10360;p74">
                <a:extLst>
                  <a:ext uri="{FF2B5EF4-FFF2-40B4-BE49-F238E27FC236}">
                    <a16:creationId xmlns:a16="http://schemas.microsoft.com/office/drawing/2014/main" id="{53A814A9-BF7C-024B-8CC7-732289201A2D}"/>
                  </a:ext>
                </a:extLst>
              </p:cNvPr>
              <p:cNvSpPr/>
              <p:nvPr/>
            </p:nvSpPr>
            <p:spPr>
              <a:xfrm>
                <a:off x="5069400" y="3738450"/>
                <a:ext cx="139425" cy="139425"/>
              </a:xfrm>
              <a:custGeom>
                <a:avLst/>
                <a:gdLst/>
                <a:ahLst/>
                <a:cxnLst/>
                <a:rect l="l" t="t" r="r" b="b"/>
                <a:pathLst>
                  <a:path w="5577" h="5577" extrusionOk="0">
                    <a:moveTo>
                      <a:pt x="2804" y="0"/>
                    </a:moveTo>
                    <a:cubicBezTo>
                      <a:pt x="1607" y="0"/>
                      <a:pt x="1450" y="725"/>
                      <a:pt x="1009" y="3308"/>
                    </a:cubicBezTo>
                    <a:cubicBezTo>
                      <a:pt x="946" y="3749"/>
                      <a:pt x="851" y="4285"/>
                      <a:pt x="757" y="4883"/>
                    </a:cubicBezTo>
                    <a:lnTo>
                      <a:pt x="347" y="4883"/>
                    </a:lnTo>
                    <a:cubicBezTo>
                      <a:pt x="158" y="4883"/>
                      <a:pt x="0" y="5041"/>
                      <a:pt x="0" y="5230"/>
                    </a:cubicBezTo>
                    <a:cubicBezTo>
                      <a:pt x="0" y="5419"/>
                      <a:pt x="158" y="5576"/>
                      <a:pt x="347" y="5576"/>
                    </a:cubicBezTo>
                    <a:lnTo>
                      <a:pt x="5230" y="5576"/>
                    </a:lnTo>
                    <a:cubicBezTo>
                      <a:pt x="5419" y="5545"/>
                      <a:pt x="5577" y="5387"/>
                      <a:pt x="5577" y="5198"/>
                    </a:cubicBezTo>
                    <a:cubicBezTo>
                      <a:pt x="5577" y="5009"/>
                      <a:pt x="5419" y="4852"/>
                      <a:pt x="5230" y="4852"/>
                    </a:cubicBezTo>
                    <a:lnTo>
                      <a:pt x="4852" y="4852"/>
                    </a:lnTo>
                    <a:cubicBezTo>
                      <a:pt x="4726" y="4253"/>
                      <a:pt x="4632" y="3749"/>
                      <a:pt x="4569" y="3277"/>
                    </a:cubicBezTo>
                    <a:cubicBezTo>
                      <a:pt x="4128" y="756"/>
                      <a:pt x="3970" y="0"/>
                      <a:pt x="280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44" name="Google Shape;10361;p74">
                <a:extLst>
                  <a:ext uri="{FF2B5EF4-FFF2-40B4-BE49-F238E27FC236}">
                    <a16:creationId xmlns:a16="http://schemas.microsoft.com/office/drawing/2014/main" id="{63E42895-6D36-CA37-238D-8591B2A835B6}"/>
                  </a:ext>
                </a:extLst>
              </p:cNvPr>
              <p:cNvSpPr/>
              <p:nvPr/>
            </p:nvSpPr>
            <p:spPr>
              <a:xfrm>
                <a:off x="5200150" y="3617150"/>
                <a:ext cx="69325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2773" extrusionOk="0">
                    <a:moveTo>
                      <a:pt x="1386" y="0"/>
                    </a:moveTo>
                    <a:cubicBezTo>
                      <a:pt x="630" y="0"/>
                      <a:pt x="0" y="630"/>
                      <a:pt x="0" y="1387"/>
                    </a:cubicBezTo>
                    <a:cubicBezTo>
                      <a:pt x="0" y="2111"/>
                      <a:pt x="630" y="2773"/>
                      <a:pt x="1386" y="2773"/>
                    </a:cubicBezTo>
                    <a:cubicBezTo>
                      <a:pt x="2143" y="2773"/>
                      <a:pt x="2773" y="2111"/>
                      <a:pt x="2773" y="1387"/>
                    </a:cubicBezTo>
                    <a:cubicBezTo>
                      <a:pt x="2773" y="630"/>
                      <a:pt x="2143" y="0"/>
                      <a:pt x="138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45" name="Google Shape;10362;p74">
                <a:extLst>
                  <a:ext uri="{FF2B5EF4-FFF2-40B4-BE49-F238E27FC236}">
                    <a16:creationId xmlns:a16="http://schemas.microsoft.com/office/drawing/2014/main" id="{55D882B6-C822-C66D-A0C1-75B9976F95C9}"/>
                  </a:ext>
                </a:extLst>
              </p:cNvPr>
              <p:cNvSpPr/>
              <p:nvPr/>
            </p:nvSpPr>
            <p:spPr>
              <a:xfrm>
                <a:off x="5009550" y="3617150"/>
                <a:ext cx="68525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2741" h="2773" extrusionOk="0">
                    <a:moveTo>
                      <a:pt x="1355" y="0"/>
                    </a:moveTo>
                    <a:cubicBezTo>
                      <a:pt x="599" y="0"/>
                      <a:pt x="0" y="630"/>
                      <a:pt x="0" y="1387"/>
                    </a:cubicBezTo>
                    <a:cubicBezTo>
                      <a:pt x="0" y="2143"/>
                      <a:pt x="599" y="2773"/>
                      <a:pt x="1355" y="2773"/>
                    </a:cubicBezTo>
                    <a:cubicBezTo>
                      <a:pt x="2111" y="2773"/>
                      <a:pt x="2741" y="2143"/>
                      <a:pt x="2741" y="1387"/>
                    </a:cubicBezTo>
                    <a:cubicBezTo>
                      <a:pt x="2741" y="630"/>
                      <a:pt x="2111" y="0"/>
                      <a:pt x="13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46" name="Google Shape;10363;p74">
                <a:extLst>
                  <a:ext uri="{FF2B5EF4-FFF2-40B4-BE49-F238E27FC236}">
                    <a16:creationId xmlns:a16="http://schemas.microsoft.com/office/drawing/2014/main" id="{EE8A6191-D217-34CB-6F48-D16C83EF7A11}"/>
                  </a:ext>
                </a:extLst>
              </p:cNvPr>
              <p:cNvSpPr/>
              <p:nvPr/>
            </p:nvSpPr>
            <p:spPr>
              <a:xfrm>
                <a:off x="4991425" y="3686450"/>
                <a:ext cx="104775" cy="52025"/>
              </a:xfrm>
              <a:custGeom>
                <a:avLst/>
                <a:gdLst/>
                <a:ahLst/>
                <a:cxnLst/>
                <a:rect l="l" t="t" r="r" b="b"/>
                <a:pathLst>
                  <a:path w="4191" h="2081" extrusionOk="0">
                    <a:moveTo>
                      <a:pt x="568" y="1"/>
                    </a:moveTo>
                    <a:cubicBezTo>
                      <a:pt x="252" y="347"/>
                      <a:pt x="0" y="851"/>
                      <a:pt x="0" y="1356"/>
                    </a:cubicBezTo>
                    <a:lnTo>
                      <a:pt x="0" y="1734"/>
                    </a:lnTo>
                    <a:cubicBezTo>
                      <a:pt x="0" y="1923"/>
                      <a:pt x="158" y="2080"/>
                      <a:pt x="347" y="2080"/>
                    </a:cubicBezTo>
                    <a:lnTo>
                      <a:pt x="3813" y="2080"/>
                    </a:lnTo>
                    <a:cubicBezTo>
                      <a:pt x="4033" y="2080"/>
                      <a:pt x="4191" y="1923"/>
                      <a:pt x="4191" y="1734"/>
                    </a:cubicBezTo>
                    <a:lnTo>
                      <a:pt x="4191" y="1356"/>
                    </a:lnTo>
                    <a:cubicBezTo>
                      <a:pt x="4191" y="820"/>
                      <a:pt x="3970" y="347"/>
                      <a:pt x="3624" y="1"/>
                    </a:cubicBezTo>
                    <a:cubicBezTo>
                      <a:pt x="3245" y="410"/>
                      <a:pt x="2678" y="694"/>
                      <a:pt x="2080" y="694"/>
                    </a:cubicBezTo>
                    <a:cubicBezTo>
                      <a:pt x="1513" y="694"/>
                      <a:pt x="946" y="410"/>
                      <a:pt x="56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47" name="Google Shape;10364;p74">
                <a:extLst>
                  <a:ext uri="{FF2B5EF4-FFF2-40B4-BE49-F238E27FC236}">
                    <a16:creationId xmlns:a16="http://schemas.microsoft.com/office/drawing/2014/main" id="{CAD2B949-29FB-4E01-1A75-258BBEDA5C50}"/>
                  </a:ext>
                </a:extLst>
              </p:cNvPr>
              <p:cNvSpPr/>
              <p:nvPr/>
            </p:nvSpPr>
            <p:spPr>
              <a:xfrm>
                <a:off x="5183600" y="3686450"/>
                <a:ext cx="104000" cy="52025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2081" extrusionOk="0">
                    <a:moveTo>
                      <a:pt x="536" y="1"/>
                    </a:moveTo>
                    <a:cubicBezTo>
                      <a:pt x="221" y="347"/>
                      <a:pt x="1" y="851"/>
                      <a:pt x="1" y="1356"/>
                    </a:cubicBezTo>
                    <a:lnTo>
                      <a:pt x="1" y="1702"/>
                    </a:lnTo>
                    <a:cubicBezTo>
                      <a:pt x="1" y="1923"/>
                      <a:pt x="158" y="2080"/>
                      <a:pt x="347" y="2080"/>
                    </a:cubicBezTo>
                    <a:lnTo>
                      <a:pt x="3813" y="2080"/>
                    </a:lnTo>
                    <a:cubicBezTo>
                      <a:pt x="4002" y="2080"/>
                      <a:pt x="4159" y="1923"/>
                      <a:pt x="4159" y="1702"/>
                    </a:cubicBezTo>
                    <a:lnTo>
                      <a:pt x="4159" y="1356"/>
                    </a:lnTo>
                    <a:cubicBezTo>
                      <a:pt x="4159" y="820"/>
                      <a:pt x="3970" y="347"/>
                      <a:pt x="3624" y="1"/>
                    </a:cubicBezTo>
                    <a:cubicBezTo>
                      <a:pt x="3214" y="410"/>
                      <a:pt x="2679" y="694"/>
                      <a:pt x="2080" y="694"/>
                    </a:cubicBezTo>
                    <a:cubicBezTo>
                      <a:pt x="1450" y="694"/>
                      <a:pt x="946" y="410"/>
                      <a:pt x="53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48" name="Google Shape;10365;p74">
                <a:extLst>
                  <a:ext uri="{FF2B5EF4-FFF2-40B4-BE49-F238E27FC236}">
                    <a16:creationId xmlns:a16="http://schemas.microsoft.com/office/drawing/2014/main" id="{7CA84138-E0F9-C148-4906-3326DAB07070}"/>
                  </a:ext>
                </a:extLst>
              </p:cNvPr>
              <p:cNvSpPr/>
              <p:nvPr/>
            </p:nvSpPr>
            <p:spPr>
              <a:xfrm>
                <a:off x="5187550" y="3755775"/>
                <a:ext cx="100050" cy="52800"/>
              </a:xfrm>
              <a:custGeom>
                <a:avLst/>
                <a:gdLst/>
                <a:ahLst/>
                <a:cxnLst/>
                <a:rect l="l" t="t" r="r" b="b"/>
                <a:pathLst>
                  <a:path w="4002" h="2112" extrusionOk="0">
                    <a:moveTo>
                      <a:pt x="0" y="0"/>
                    </a:moveTo>
                    <a:cubicBezTo>
                      <a:pt x="189" y="567"/>
                      <a:pt x="315" y="1229"/>
                      <a:pt x="473" y="2111"/>
                    </a:cubicBezTo>
                    <a:lnTo>
                      <a:pt x="3655" y="2111"/>
                    </a:lnTo>
                    <a:cubicBezTo>
                      <a:pt x="3844" y="2111"/>
                      <a:pt x="4001" y="1954"/>
                      <a:pt x="4001" y="1733"/>
                    </a:cubicBezTo>
                    <a:lnTo>
                      <a:pt x="4001" y="378"/>
                    </a:lnTo>
                    <a:cubicBezTo>
                      <a:pt x="3970" y="158"/>
                      <a:pt x="3844" y="0"/>
                      <a:pt x="36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49" name="Google Shape;10366;p74">
                <a:extLst>
                  <a:ext uri="{FF2B5EF4-FFF2-40B4-BE49-F238E27FC236}">
                    <a16:creationId xmlns:a16="http://schemas.microsoft.com/office/drawing/2014/main" id="{781D4CC1-E5F0-DC5A-BA16-5EAFC6F12E3F}"/>
                  </a:ext>
                </a:extLst>
              </p:cNvPr>
              <p:cNvSpPr/>
              <p:nvPr/>
            </p:nvSpPr>
            <p:spPr>
              <a:xfrm>
                <a:off x="4991425" y="3755775"/>
                <a:ext cx="100850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4034" h="2080" extrusionOk="0">
                    <a:moveTo>
                      <a:pt x="347" y="0"/>
                    </a:moveTo>
                    <a:cubicBezTo>
                      <a:pt x="158" y="0"/>
                      <a:pt x="0" y="158"/>
                      <a:pt x="0" y="347"/>
                    </a:cubicBezTo>
                    <a:lnTo>
                      <a:pt x="0" y="1733"/>
                    </a:lnTo>
                    <a:cubicBezTo>
                      <a:pt x="0" y="1954"/>
                      <a:pt x="158" y="2080"/>
                      <a:pt x="347" y="2080"/>
                    </a:cubicBezTo>
                    <a:lnTo>
                      <a:pt x="3561" y="2080"/>
                    </a:lnTo>
                    <a:cubicBezTo>
                      <a:pt x="3718" y="1229"/>
                      <a:pt x="3813" y="567"/>
                      <a:pt x="40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33" name="Google Shape;10399;p74">
              <a:extLst>
                <a:ext uri="{FF2B5EF4-FFF2-40B4-BE49-F238E27FC236}">
                  <a16:creationId xmlns:a16="http://schemas.microsoft.com/office/drawing/2014/main" id="{AC7F8C9A-98DA-66F4-FC73-3C2F70D51F8D}"/>
                </a:ext>
              </a:extLst>
            </p:cNvPr>
            <p:cNvGrpSpPr/>
            <p:nvPr/>
          </p:nvGrpSpPr>
          <p:grpSpPr>
            <a:xfrm>
              <a:off x="4176693" y="4547342"/>
              <a:ext cx="511859" cy="509131"/>
              <a:chOff x="3497300" y="3591950"/>
              <a:chExt cx="295375" cy="293800"/>
            </a:xfrm>
            <a:grpFill/>
          </p:grpSpPr>
          <p:sp>
            <p:nvSpPr>
              <p:cNvPr id="135" name="Google Shape;10400;p74">
                <a:extLst>
                  <a:ext uri="{FF2B5EF4-FFF2-40B4-BE49-F238E27FC236}">
                    <a16:creationId xmlns:a16="http://schemas.microsoft.com/office/drawing/2014/main" id="{0D5A58A1-2F3A-5D31-55B3-C883F85530DB}"/>
                  </a:ext>
                </a:extLst>
              </p:cNvPr>
              <p:cNvSpPr/>
              <p:nvPr/>
            </p:nvSpPr>
            <p:spPr>
              <a:xfrm>
                <a:off x="3628825" y="3724275"/>
                <a:ext cx="18150" cy="16550"/>
              </a:xfrm>
              <a:custGeom>
                <a:avLst/>
                <a:gdLst/>
                <a:ahLst/>
                <a:cxnLst/>
                <a:rect l="l" t="t" r="r" b="b"/>
                <a:pathLst>
                  <a:path w="726" h="662" extrusionOk="0">
                    <a:moveTo>
                      <a:pt x="375" y="0"/>
                    </a:moveTo>
                    <a:cubicBezTo>
                      <a:pt x="292" y="0"/>
                      <a:pt x="206" y="32"/>
                      <a:pt x="127" y="95"/>
                    </a:cubicBezTo>
                    <a:cubicBezTo>
                      <a:pt x="1" y="221"/>
                      <a:pt x="1" y="441"/>
                      <a:pt x="127" y="567"/>
                    </a:cubicBezTo>
                    <a:cubicBezTo>
                      <a:pt x="190" y="630"/>
                      <a:pt x="277" y="662"/>
                      <a:pt x="363" y="662"/>
                    </a:cubicBezTo>
                    <a:cubicBezTo>
                      <a:pt x="450" y="662"/>
                      <a:pt x="536" y="630"/>
                      <a:pt x="599" y="567"/>
                    </a:cubicBezTo>
                    <a:cubicBezTo>
                      <a:pt x="725" y="441"/>
                      <a:pt x="725" y="221"/>
                      <a:pt x="599" y="95"/>
                    </a:cubicBezTo>
                    <a:cubicBezTo>
                      <a:pt x="536" y="32"/>
                      <a:pt x="458" y="0"/>
                      <a:pt x="37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6" name="Google Shape;10401;p74">
                <a:extLst>
                  <a:ext uri="{FF2B5EF4-FFF2-40B4-BE49-F238E27FC236}">
                    <a16:creationId xmlns:a16="http://schemas.microsoft.com/office/drawing/2014/main" id="{66FC0A20-01B5-577D-9293-131E6A8F0221}"/>
                  </a:ext>
                </a:extLst>
              </p:cNvPr>
              <p:cNvSpPr/>
              <p:nvPr/>
            </p:nvSpPr>
            <p:spPr>
              <a:xfrm>
                <a:off x="3590250" y="3689400"/>
                <a:ext cx="9452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781" h="3467" extrusionOk="0">
                    <a:moveTo>
                      <a:pt x="1922" y="710"/>
                    </a:moveTo>
                    <a:cubicBezTo>
                      <a:pt x="2190" y="710"/>
                      <a:pt x="2458" y="812"/>
                      <a:pt x="2647" y="1017"/>
                    </a:cubicBezTo>
                    <a:cubicBezTo>
                      <a:pt x="3088" y="1395"/>
                      <a:pt x="3088" y="2088"/>
                      <a:pt x="2647" y="2466"/>
                    </a:cubicBezTo>
                    <a:cubicBezTo>
                      <a:pt x="2458" y="2671"/>
                      <a:pt x="2190" y="2773"/>
                      <a:pt x="1922" y="2773"/>
                    </a:cubicBezTo>
                    <a:cubicBezTo>
                      <a:pt x="1654" y="2773"/>
                      <a:pt x="1386" y="2671"/>
                      <a:pt x="1197" y="2466"/>
                    </a:cubicBezTo>
                    <a:cubicBezTo>
                      <a:pt x="788" y="2088"/>
                      <a:pt x="788" y="1395"/>
                      <a:pt x="1197" y="1017"/>
                    </a:cubicBezTo>
                    <a:cubicBezTo>
                      <a:pt x="1386" y="812"/>
                      <a:pt x="1654" y="710"/>
                      <a:pt x="1922" y="710"/>
                    </a:cubicBezTo>
                    <a:close/>
                    <a:moveTo>
                      <a:pt x="1930" y="1"/>
                    </a:moveTo>
                    <a:cubicBezTo>
                      <a:pt x="1489" y="1"/>
                      <a:pt x="1040" y="182"/>
                      <a:pt x="693" y="544"/>
                    </a:cubicBezTo>
                    <a:cubicBezTo>
                      <a:pt x="0" y="1206"/>
                      <a:pt x="0" y="2309"/>
                      <a:pt x="693" y="2970"/>
                    </a:cubicBezTo>
                    <a:cubicBezTo>
                      <a:pt x="1024" y="3301"/>
                      <a:pt x="1473" y="3466"/>
                      <a:pt x="1918" y="3466"/>
                    </a:cubicBezTo>
                    <a:cubicBezTo>
                      <a:pt x="2363" y="3466"/>
                      <a:pt x="2804" y="3301"/>
                      <a:pt x="3119" y="2970"/>
                    </a:cubicBezTo>
                    <a:cubicBezTo>
                      <a:pt x="3781" y="2309"/>
                      <a:pt x="3781" y="1206"/>
                      <a:pt x="3119" y="544"/>
                    </a:cubicBezTo>
                    <a:cubicBezTo>
                      <a:pt x="2804" y="182"/>
                      <a:pt x="2371" y="1"/>
                      <a:pt x="193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7" name="Google Shape;10402;p74">
                <a:extLst>
                  <a:ext uri="{FF2B5EF4-FFF2-40B4-BE49-F238E27FC236}">
                    <a16:creationId xmlns:a16="http://schemas.microsoft.com/office/drawing/2014/main" id="{8102FD61-A118-B05D-316C-61A2EEF4D41A}"/>
                  </a:ext>
                </a:extLst>
              </p:cNvPr>
              <p:cNvSpPr/>
              <p:nvPr/>
            </p:nvSpPr>
            <p:spPr>
              <a:xfrm>
                <a:off x="3674525" y="3601400"/>
                <a:ext cx="118150" cy="118950"/>
              </a:xfrm>
              <a:custGeom>
                <a:avLst/>
                <a:gdLst/>
                <a:ahLst/>
                <a:cxnLst/>
                <a:rect l="l" t="t" r="r" b="b"/>
                <a:pathLst>
                  <a:path w="4726" h="4758" extrusionOk="0">
                    <a:moveTo>
                      <a:pt x="3533" y="0"/>
                    </a:moveTo>
                    <a:cubicBezTo>
                      <a:pt x="3442" y="0"/>
                      <a:pt x="3355" y="32"/>
                      <a:pt x="3308" y="95"/>
                    </a:cubicBezTo>
                    <a:lnTo>
                      <a:pt x="0" y="3308"/>
                    </a:lnTo>
                    <a:cubicBezTo>
                      <a:pt x="410" y="3623"/>
                      <a:pt x="788" y="4127"/>
                      <a:pt x="1953" y="4758"/>
                    </a:cubicBezTo>
                    <a:lnTo>
                      <a:pt x="4600" y="2678"/>
                    </a:lnTo>
                    <a:cubicBezTo>
                      <a:pt x="4663" y="2615"/>
                      <a:pt x="4726" y="2521"/>
                      <a:pt x="4726" y="2395"/>
                    </a:cubicBezTo>
                    <a:cubicBezTo>
                      <a:pt x="4726" y="1544"/>
                      <a:pt x="4348" y="693"/>
                      <a:pt x="3781" y="95"/>
                    </a:cubicBezTo>
                    <a:cubicBezTo>
                      <a:pt x="3718" y="32"/>
                      <a:pt x="3623" y="0"/>
                      <a:pt x="35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8" name="Google Shape;10403;p74">
                <a:extLst>
                  <a:ext uri="{FF2B5EF4-FFF2-40B4-BE49-F238E27FC236}">
                    <a16:creationId xmlns:a16="http://schemas.microsoft.com/office/drawing/2014/main" id="{6BCB9B23-8173-77A0-D107-A94C685A9126}"/>
                  </a:ext>
                </a:extLst>
              </p:cNvPr>
              <p:cNvSpPr/>
              <p:nvPr/>
            </p:nvSpPr>
            <p:spPr>
              <a:xfrm>
                <a:off x="3631200" y="3774675"/>
                <a:ext cx="103200" cy="102400"/>
              </a:xfrm>
              <a:custGeom>
                <a:avLst/>
                <a:gdLst/>
                <a:ahLst/>
                <a:cxnLst/>
                <a:rect l="l" t="t" r="r" b="b"/>
                <a:pathLst>
                  <a:path w="4128" h="4096" extrusionOk="0">
                    <a:moveTo>
                      <a:pt x="2048" y="0"/>
                    </a:moveTo>
                    <a:cubicBezTo>
                      <a:pt x="1985" y="32"/>
                      <a:pt x="1985" y="63"/>
                      <a:pt x="1954" y="126"/>
                    </a:cubicBezTo>
                    <a:cubicBezTo>
                      <a:pt x="1506" y="546"/>
                      <a:pt x="859" y="767"/>
                      <a:pt x="235" y="767"/>
                    </a:cubicBezTo>
                    <a:cubicBezTo>
                      <a:pt x="156" y="767"/>
                      <a:pt x="78" y="764"/>
                      <a:pt x="0" y="756"/>
                    </a:cubicBezTo>
                    <a:lnTo>
                      <a:pt x="0" y="756"/>
                    </a:lnTo>
                    <a:cubicBezTo>
                      <a:pt x="567" y="1670"/>
                      <a:pt x="1355" y="3749"/>
                      <a:pt x="1418" y="3875"/>
                    </a:cubicBezTo>
                    <a:cubicBezTo>
                      <a:pt x="1450" y="4001"/>
                      <a:pt x="1607" y="4096"/>
                      <a:pt x="1733" y="4096"/>
                    </a:cubicBezTo>
                    <a:cubicBezTo>
                      <a:pt x="1891" y="4096"/>
                      <a:pt x="1985" y="4033"/>
                      <a:pt x="2048" y="3875"/>
                    </a:cubicBezTo>
                    <a:lnTo>
                      <a:pt x="2426" y="2647"/>
                    </a:lnTo>
                    <a:lnTo>
                      <a:pt x="3182" y="2647"/>
                    </a:lnTo>
                    <a:cubicBezTo>
                      <a:pt x="4128" y="2647"/>
                      <a:pt x="2710" y="630"/>
                      <a:pt x="204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9" name="Google Shape;10404;p74">
                <a:extLst>
                  <a:ext uri="{FF2B5EF4-FFF2-40B4-BE49-F238E27FC236}">
                    <a16:creationId xmlns:a16="http://schemas.microsoft.com/office/drawing/2014/main" id="{40DCB5E6-4B45-CCA1-10D1-9C9E0F9D29E3}"/>
                  </a:ext>
                </a:extLst>
              </p:cNvPr>
              <p:cNvSpPr/>
              <p:nvPr/>
            </p:nvSpPr>
            <p:spPr>
              <a:xfrm>
                <a:off x="3691850" y="3726625"/>
                <a:ext cx="89800" cy="8905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562" extrusionOk="0">
                    <a:moveTo>
                      <a:pt x="252" y="1"/>
                    </a:moveTo>
                    <a:cubicBezTo>
                      <a:pt x="284" y="410"/>
                      <a:pt x="189" y="883"/>
                      <a:pt x="0" y="1292"/>
                    </a:cubicBezTo>
                    <a:cubicBezTo>
                      <a:pt x="630" y="1922"/>
                      <a:pt x="1134" y="2615"/>
                      <a:pt x="1544" y="3466"/>
                    </a:cubicBezTo>
                    <a:cubicBezTo>
                      <a:pt x="1565" y="3530"/>
                      <a:pt x="1634" y="3562"/>
                      <a:pt x="1715" y="3562"/>
                    </a:cubicBezTo>
                    <a:cubicBezTo>
                      <a:pt x="1874" y="3562"/>
                      <a:pt x="2080" y="3443"/>
                      <a:pt x="2080" y="3214"/>
                    </a:cubicBezTo>
                    <a:lnTo>
                      <a:pt x="2080" y="2458"/>
                    </a:lnTo>
                    <a:lnTo>
                      <a:pt x="3308" y="2080"/>
                    </a:lnTo>
                    <a:cubicBezTo>
                      <a:pt x="3497" y="1985"/>
                      <a:pt x="3592" y="1891"/>
                      <a:pt x="3592" y="1733"/>
                    </a:cubicBezTo>
                    <a:cubicBezTo>
                      <a:pt x="3592" y="1576"/>
                      <a:pt x="3497" y="1450"/>
                      <a:pt x="3340" y="1418"/>
                    </a:cubicBezTo>
                    <a:cubicBezTo>
                      <a:pt x="3182" y="1355"/>
                      <a:pt x="1134" y="568"/>
                      <a:pt x="25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40" name="Google Shape;10405;p74">
                <a:extLst>
                  <a:ext uri="{FF2B5EF4-FFF2-40B4-BE49-F238E27FC236}">
                    <a16:creationId xmlns:a16="http://schemas.microsoft.com/office/drawing/2014/main" id="{38933B04-5768-F5EB-31ED-44ED139C6B19}"/>
                  </a:ext>
                </a:extLst>
              </p:cNvPr>
              <p:cNvSpPr/>
              <p:nvPr/>
            </p:nvSpPr>
            <p:spPr>
              <a:xfrm>
                <a:off x="3505175" y="3767575"/>
                <a:ext cx="120525" cy="118175"/>
              </a:xfrm>
              <a:custGeom>
                <a:avLst/>
                <a:gdLst/>
                <a:ahLst/>
                <a:cxnLst/>
                <a:rect l="l" t="t" r="r" b="b"/>
                <a:pathLst>
                  <a:path w="4821" h="4727" extrusionOk="0">
                    <a:moveTo>
                      <a:pt x="3372" y="1"/>
                    </a:moveTo>
                    <a:lnTo>
                      <a:pt x="95" y="3277"/>
                    </a:lnTo>
                    <a:cubicBezTo>
                      <a:pt x="1" y="3435"/>
                      <a:pt x="1" y="3687"/>
                      <a:pt x="158" y="3781"/>
                    </a:cubicBezTo>
                    <a:cubicBezTo>
                      <a:pt x="788" y="4411"/>
                      <a:pt x="1607" y="4727"/>
                      <a:pt x="2458" y="4727"/>
                    </a:cubicBezTo>
                    <a:cubicBezTo>
                      <a:pt x="2584" y="4727"/>
                      <a:pt x="2679" y="4695"/>
                      <a:pt x="2742" y="4632"/>
                    </a:cubicBezTo>
                    <a:lnTo>
                      <a:pt x="4821" y="1986"/>
                    </a:lnTo>
                    <a:cubicBezTo>
                      <a:pt x="4254" y="851"/>
                      <a:pt x="3718" y="442"/>
                      <a:pt x="33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41" name="Google Shape;10406;p74">
                <a:extLst>
                  <a:ext uri="{FF2B5EF4-FFF2-40B4-BE49-F238E27FC236}">
                    <a16:creationId xmlns:a16="http://schemas.microsoft.com/office/drawing/2014/main" id="{E78A34AE-339E-3492-AF78-E147CED17940}"/>
                  </a:ext>
                </a:extLst>
              </p:cNvPr>
              <p:cNvSpPr/>
              <p:nvPr/>
            </p:nvSpPr>
            <p:spPr>
              <a:xfrm>
                <a:off x="3631200" y="3591950"/>
                <a:ext cx="104000" cy="84300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3372" extrusionOk="0">
                    <a:moveTo>
                      <a:pt x="2836" y="0"/>
                    </a:moveTo>
                    <a:cubicBezTo>
                      <a:pt x="2678" y="0"/>
                      <a:pt x="2584" y="32"/>
                      <a:pt x="2521" y="95"/>
                    </a:cubicBezTo>
                    <a:lnTo>
                      <a:pt x="0" y="3245"/>
                    </a:lnTo>
                    <a:cubicBezTo>
                      <a:pt x="90" y="3238"/>
                      <a:pt x="181" y="3234"/>
                      <a:pt x="272" y="3234"/>
                    </a:cubicBezTo>
                    <a:cubicBezTo>
                      <a:pt x="568" y="3234"/>
                      <a:pt x="870" y="3275"/>
                      <a:pt x="1135" y="3371"/>
                    </a:cubicBezTo>
                    <a:cubicBezTo>
                      <a:pt x="1324" y="3119"/>
                      <a:pt x="3939" y="567"/>
                      <a:pt x="4159" y="347"/>
                    </a:cubicBezTo>
                    <a:cubicBezTo>
                      <a:pt x="3718" y="158"/>
                      <a:pt x="3308" y="0"/>
                      <a:pt x="283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42" name="Google Shape;10407;p74">
                <a:extLst>
                  <a:ext uri="{FF2B5EF4-FFF2-40B4-BE49-F238E27FC236}">
                    <a16:creationId xmlns:a16="http://schemas.microsoft.com/office/drawing/2014/main" id="{4F4D19CB-25C0-BD86-910F-B970CCBE6894}"/>
                  </a:ext>
                </a:extLst>
              </p:cNvPr>
              <p:cNvSpPr/>
              <p:nvPr/>
            </p:nvSpPr>
            <p:spPr>
              <a:xfrm>
                <a:off x="3497300" y="3721900"/>
                <a:ext cx="84300" cy="107150"/>
              </a:xfrm>
              <a:custGeom>
                <a:avLst/>
                <a:gdLst/>
                <a:ahLst/>
                <a:cxnLst/>
                <a:rect l="l" t="t" r="r" b="b"/>
                <a:pathLst>
                  <a:path w="3372" h="4286" extrusionOk="0">
                    <a:moveTo>
                      <a:pt x="3246" y="1"/>
                    </a:moveTo>
                    <a:lnTo>
                      <a:pt x="95" y="2552"/>
                    </a:lnTo>
                    <a:cubicBezTo>
                      <a:pt x="32" y="2615"/>
                      <a:pt x="1" y="2710"/>
                      <a:pt x="1" y="2836"/>
                    </a:cubicBezTo>
                    <a:cubicBezTo>
                      <a:pt x="1" y="3340"/>
                      <a:pt x="95" y="3844"/>
                      <a:pt x="347" y="4285"/>
                    </a:cubicBezTo>
                    <a:lnTo>
                      <a:pt x="3372" y="1261"/>
                    </a:lnTo>
                    <a:cubicBezTo>
                      <a:pt x="3214" y="851"/>
                      <a:pt x="3183" y="410"/>
                      <a:pt x="324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34" name="Google Shape;10421;p74">
              <a:extLst>
                <a:ext uri="{FF2B5EF4-FFF2-40B4-BE49-F238E27FC236}">
                  <a16:creationId xmlns:a16="http://schemas.microsoft.com/office/drawing/2014/main" id="{D810C326-786E-0B65-F523-06F98314F62F}"/>
                </a:ext>
              </a:extLst>
            </p:cNvPr>
            <p:cNvGrpSpPr/>
            <p:nvPr/>
          </p:nvGrpSpPr>
          <p:grpSpPr>
            <a:xfrm>
              <a:off x="9866876" y="4559054"/>
              <a:ext cx="514631" cy="515974"/>
              <a:chOff x="5355300" y="3598250"/>
              <a:chExt cx="296975" cy="297750"/>
            </a:xfrm>
            <a:grpFill/>
          </p:grpSpPr>
          <p:sp>
            <p:nvSpPr>
              <p:cNvPr id="127" name="Google Shape;10422;p74">
                <a:extLst>
                  <a:ext uri="{FF2B5EF4-FFF2-40B4-BE49-F238E27FC236}">
                    <a16:creationId xmlns:a16="http://schemas.microsoft.com/office/drawing/2014/main" id="{F03E28C0-815E-9CB7-8D1D-ED2DA036B0E1}"/>
                  </a:ext>
                </a:extLst>
              </p:cNvPr>
              <p:cNvSpPr/>
              <p:nvPr/>
            </p:nvSpPr>
            <p:spPr>
              <a:xfrm>
                <a:off x="5355300" y="3703000"/>
                <a:ext cx="35475" cy="1914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7657" extrusionOk="0">
                    <a:moveTo>
                      <a:pt x="410" y="0"/>
                    </a:moveTo>
                    <a:cubicBezTo>
                      <a:pt x="221" y="0"/>
                      <a:pt x="64" y="158"/>
                      <a:pt x="64" y="347"/>
                    </a:cubicBezTo>
                    <a:cubicBezTo>
                      <a:pt x="1" y="2867"/>
                      <a:pt x="1" y="4789"/>
                      <a:pt x="1" y="7310"/>
                    </a:cubicBezTo>
                    <a:cubicBezTo>
                      <a:pt x="1" y="7530"/>
                      <a:pt x="158" y="7656"/>
                      <a:pt x="379" y="7656"/>
                    </a:cubicBezTo>
                    <a:cubicBezTo>
                      <a:pt x="568" y="7656"/>
                      <a:pt x="725" y="7530"/>
                      <a:pt x="725" y="7310"/>
                    </a:cubicBezTo>
                    <a:lnTo>
                      <a:pt x="725" y="1355"/>
                    </a:lnTo>
                    <a:lnTo>
                      <a:pt x="1418" y="1355"/>
                    </a:lnTo>
                    <a:lnTo>
                      <a:pt x="141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28" name="Google Shape;10423;p74">
                <a:extLst>
                  <a:ext uri="{FF2B5EF4-FFF2-40B4-BE49-F238E27FC236}">
                    <a16:creationId xmlns:a16="http://schemas.microsoft.com/office/drawing/2014/main" id="{4E712029-54A0-2A91-BF9D-77D96A0A5579}"/>
                  </a:ext>
                </a:extLst>
              </p:cNvPr>
              <p:cNvSpPr/>
              <p:nvPr/>
            </p:nvSpPr>
            <p:spPr>
              <a:xfrm>
                <a:off x="5389175" y="3773100"/>
                <a:ext cx="122900" cy="122900"/>
              </a:xfrm>
              <a:custGeom>
                <a:avLst/>
                <a:gdLst/>
                <a:ahLst/>
                <a:cxnLst/>
                <a:rect l="l" t="t" r="r" b="b"/>
                <a:pathLst>
                  <a:path w="4916" h="4916" extrusionOk="0">
                    <a:moveTo>
                      <a:pt x="2080" y="0"/>
                    </a:moveTo>
                    <a:lnTo>
                      <a:pt x="2080" y="693"/>
                    </a:lnTo>
                    <a:lnTo>
                      <a:pt x="1733" y="693"/>
                    </a:lnTo>
                    <a:cubicBezTo>
                      <a:pt x="788" y="693"/>
                      <a:pt x="0" y="1481"/>
                      <a:pt x="0" y="2458"/>
                    </a:cubicBezTo>
                    <a:cubicBezTo>
                      <a:pt x="0" y="2678"/>
                      <a:pt x="158" y="2836"/>
                      <a:pt x="347" y="2836"/>
                    </a:cubicBezTo>
                    <a:lnTo>
                      <a:pt x="2080" y="2836"/>
                    </a:lnTo>
                    <a:lnTo>
                      <a:pt x="2080" y="3529"/>
                    </a:lnTo>
                    <a:lnTo>
                      <a:pt x="1072" y="3529"/>
                    </a:lnTo>
                    <a:cubicBezTo>
                      <a:pt x="473" y="3529"/>
                      <a:pt x="32" y="4001"/>
                      <a:pt x="32" y="4569"/>
                    </a:cubicBezTo>
                    <a:cubicBezTo>
                      <a:pt x="32" y="4758"/>
                      <a:pt x="189" y="4915"/>
                      <a:pt x="410" y="4915"/>
                    </a:cubicBezTo>
                    <a:cubicBezTo>
                      <a:pt x="599" y="4915"/>
                      <a:pt x="757" y="4758"/>
                      <a:pt x="757" y="4569"/>
                    </a:cubicBezTo>
                    <a:cubicBezTo>
                      <a:pt x="757" y="4348"/>
                      <a:pt x="914" y="4190"/>
                      <a:pt x="1103" y="4190"/>
                    </a:cubicBezTo>
                    <a:lnTo>
                      <a:pt x="2143" y="4190"/>
                    </a:lnTo>
                    <a:lnTo>
                      <a:pt x="2143" y="4569"/>
                    </a:lnTo>
                    <a:cubicBezTo>
                      <a:pt x="2143" y="4758"/>
                      <a:pt x="2300" y="4915"/>
                      <a:pt x="2489" y="4915"/>
                    </a:cubicBezTo>
                    <a:cubicBezTo>
                      <a:pt x="2678" y="4915"/>
                      <a:pt x="2836" y="4758"/>
                      <a:pt x="2836" y="4569"/>
                    </a:cubicBezTo>
                    <a:lnTo>
                      <a:pt x="2836" y="4190"/>
                    </a:lnTo>
                    <a:lnTo>
                      <a:pt x="3876" y="4190"/>
                    </a:lnTo>
                    <a:cubicBezTo>
                      <a:pt x="4065" y="4190"/>
                      <a:pt x="4222" y="4348"/>
                      <a:pt x="4222" y="4569"/>
                    </a:cubicBezTo>
                    <a:cubicBezTo>
                      <a:pt x="4222" y="4758"/>
                      <a:pt x="4380" y="4915"/>
                      <a:pt x="4569" y="4915"/>
                    </a:cubicBezTo>
                    <a:cubicBezTo>
                      <a:pt x="4758" y="4915"/>
                      <a:pt x="4915" y="4758"/>
                      <a:pt x="4915" y="4569"/>
                    </a:cubicBezTo>
                    <a:cubicBezTo>
                      <a:pt x="4915" y="3970"/>
                      <a:pt x="4443" y="3529"/>
                      <a:pt x="3907" y="3529"/>
                    </a:cubicBezTo>
                    <a:lnTo>
                      <a:pt x="2867" y="3529"/>
                    </a:lnTo>
                    <a:lnTo>
                      <a:pt x="2867" y="2836"/>
                    </a:lnTo>
                    <a:lnTo>
                      <a:pt x="4537" y="2836"/>
                    </a:lnTo>
                    <a:lnTo>
                      <a:pt x="4537" y="2773"/>
                    </a:lnTo>
                    <a:cubicBezTo>
                      <a:pt x="4726" y="2773"/>
                      <a:pt x="4884" y="2615"/>
                      <a:pt x="4884" y="2426"/>
                    </a:cubicBezTo>
                    <a:cubicBezTo>
                      <a:pt x="4884" y="1481"/>
                      <a:pt x="4096" y="662"/>
                      <a:pt x="3151" y="662"/>
                    </a:cubicBezTo>
                    <a:lnTo>
                      <a:pt x="2804" y="662"/>
                    </a:lnTo>
                    <a:lnTo>
                      <a:pt x="280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29" name="Google Shape;10424;p74">
                <a:extLst>
                  <a:ext uri="{FF2B5EF4-FFF2-40B4-BE49-F238E27FC236}">
                    <a16:creationId xmlns:a16="http://schemas.microsoft.com/office/drawing/2014/main" id="{2D93C60F-0995-77B1-1A4B-4CF8837A3AEC}"/>
                  </a:ext>
                </a:extLst>
              </p:cNvPr>
              <p:cNvSpPr/>
              <p:nvPr/>
            </p:nvSpPr>
            <p:spPr>
              <a:xfrm>
                <a:off x="5527800" y="3598250"/>
                <a:ext cx="105550" cy="35450"/>
              </a:xfrm>
              <a:custGeom>
                <a:avLst/>
                <a:gdLst/>
                <a:ahLst/>
                <a:cxnLst/>
                <a:rect l="l" t="t" r="r" b="b"/>
                <a:pathLst>
                  <a:path w="4222" h="1418" extrusionOk="0">
                    <a:moveTo>
                      <a:pt x="725" y="0"/>
                    </a:moveTo>
                    <a:cubicBezTo>
                      <a:pt x="315" y="0"/>
                      <a:pt x="0" y="315"/>
                      <a:pt x="0" y="725"/>
                    </a:cubicBezTo>
                    <a:cubicBezTo>
                      <a:pt x="63" y="1103"/>
                      <a:pt x="378" y="1418"/>
                      <a:pt x="725" y="1418"/>
                    </a:cubicBezTo>
                    <a:lnTo>
                      <a:pt x="3875" y="1418"/>
                    </a:lnTo>
                    <a:cubicBezTo>
                      <a:pt x="4064" y="1418"/>
                      <a:pt x="4222" y="1260"/>
                      <a:pt x="4222" y="1071"/>
                    </a:cubicBezTo>
                    <a:lnTo>
                      <a:pt x="4222" y="378"/>
                    </a:lnTo>
                    <a:cubicBezTo>
                      <a:pt x="4222" y="158"/>
                      <a:pt x="4064" y="0"/>
                      <a:pt x="387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0" name="Google Shape;10425;p74">
                <a:extLst>
                  <a:ext uri="{FF2B5EF4-FFF2-40B4-BE49-F238E27FC236}">
                    <a16:creationId xmlns:a16="http://schemas.microsoft.com/office/drawing/2014/main" id="{608F7728-0664-3C88-DC4B-E233A1E8D08E}"/>
                  </a:ext>
                </a:extLst>
              </p:cNvPr>
              <p:cNvSpPr/>
              <p:nvPr/>
            </p:nvSpPr>
            <p:spPr>
              <a:xfrm>
                <a:off x="5545900" y="3651800"/>
                <a:ext cx="10480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192" h="1419" extrusionOk="0">
                    <a:moveTo>
                      <a:pt x="694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1" y="1103"/>
                      <a:pt x="316" y="1418"/>
                      <a:pt x="694" y="1418"/>
                    </a:cubicBezTo>
                    <a:lnTo>
                      <a:pt x="3845" y="1418"/>
                    </a:lnTo>
                    <a:cubicBezTo>
                      <a:pt x="4065" y="1418"/>
                      <a:pt x="4191" y="1261"/>
                      <a:pt x="4191" y="1072"/>
                    </a:cubicBezTo>
                    <a:lnTo>
                      <a:pt x="4191" y="347"/>
                    </a:lnTo>
                    <a:cubicBezTo>
                      <a:pt x="4191" y="158"/>
                      <a:pt x="4065" y="1"/>
                      <a:pt x="384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1" name="Google Shape;10426;p74">
                <a:extLst>
                  <a:ext uri="{FF2B5EF4-FFF2-40B4-BE49-F238E27FC236}">
                    <a16:creationId xmlns:a16="http://schemas.microsoft.com/office/drawing/2014/main" id="{CDF3152D-53AB-721A-1D4F-C0B5612A443A}"/>
                  </a:ext>
                </a:extLst>
              </p:cNvPr>
              <p:cNvSpPr/>
              <p:nvPr/>
            </p:nvSpPr>
            <p:spPr>
              <a:xfrm>
                <a:off x="5529375" y="3754975"/>
                <a:ext cx="12210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1419" extrusionOk="0">
                    <a:moveTo>
                      <a:pt x="0" y="1"/>
                    </a:moveTo>
                    <a:lnTo>
                      <a:pt x="0" y="1418"/>
                    </a:lnTo>
                    <a:lnTo>
                      <a:pt x="4884" y="1418"/>
                    </a:lnTo>
                    <a:lnTo>
                      <a:pt x="4884" y="1"/>
                    </a:lnTo>
                    <a:lnTo>
                      <a:pt x="2773" y="1"/>
                    </a:lnTo>
                    <a:lnTo>
                      <a:pt x="2773" y="347"/>
                    </a:lnTo>
                    <a:cubicBezTo>
                      <a:pt x="2773" y="568"/>
                      <a:pt x="2615" y="725"/>
                      <a:pt x="2426" y="725"/>
                    </a:cubicBezTo>
                    <a:cubicBezTo>
                      <a:pt x="2237" y="725"/>
                      <a:pt x="2080" y="568"/>
                      <a:pt x="2080" y="347"/>
                    </a:cubicBezTo>
                    <a:lnTo>
                      <a:pt x="208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2" name="Google Shape;10427;p74">
                <a:extLst>
                  <a:ext uri="{FF2B5EF4-FFF2-40B4-BE49-F238E27FC236}">
                    <a16:creationId xmlns:a16="http://schemas.microsoft.com/office/drawing/2014/main" id="{9692F0D6-FE34-4D00-1E40-37F63315DAA5}"/>
                  </a:ext>
                </a:extLst>
              </p:cNvPr>
              <p:cNvSpPr/>
              <p:nvPr/>
            </p:nvSpPr>
            <p:spPr>
              <a:xfrm>
                <a:off x="5511250" y="3703000"/>
                <a:ext cx="140225" cy="33900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1356" extrusionOk="0">
                    <a:moveTo>
                      <a:pt x="1" y="0"/>
                    </a:moveTo>
                    <a:lnTo>
                      <a:pt x="1" y="1355"/>
                    </a:lnTo>
                    <a:lnTo>
                      <a:pt x="5609" y="1355"/>
                    </a:lnTo>
                    <a:lnTo>
                      <a:pt x="5609" y="347"/>
                    </a:lnTo>
                    <a:cubicBezTo>
                      <a:pt x="5577" y="158"/>
                      <a:pt x="5451" y="0"/>
                      <a:pt x="523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3" name="Google Shape;10428;p74">
                <a:extLst>
                  <a:ext uri="{FF2B5EF4-FFF2-40B4-BE49-F238E27FC236}">
                    <a16:creationId xmlns:a16="http://schemas.microsoft.com/office/drawing/2014/main" id="{495041C6-32B7-2F78-F022-0C5D9D72210D}"/>
                  </a:ext>
                </a:extLst>
              </p:cNvPr>
              <p:cNvSpPr/>
              <p:nvPr/>
            </p:nvSpPr>
            <p:spPr>
              <a:xfrm>
                <a:off x="5529375" y="3808550"/>
                <a:ext cx="122900" cy="87450"/>
              </a:xfrm>
              <a:custGeom>
                <a:avLst/>
                <a:gdLst/>
                <a:ahLst/>
                <a:cxnLst/>
                <a:rect l="l" t="t" r="r" b="b"/>
                <a:pathLst>
                  <a:path w="4916" h="3498" extrusionOk="0">
                    <a:moveTo>
                      <a:pt x="0" y="0"/>
                    </a:moveTo>
                    <a:lnTo>
                      <a:pt x="0" y="3151"/>
                    </a:lnTo>
                    <a:cubicBezTo>
                      <a:pt x="0" y="3340"/>
                      <a:pt x="158" y="3497"/>
                      <a:pt x="347" y="3497"/>
                    </a:cubicBezTo>
                    <a:cubicBezTo>
                      <a:pt x="536" y="3497"/>
                      <a:pt x="693" y="3340"/>
                      <a:pt x="693" y="3151"/>
                    </a:cubicBezTo>
                    <a:lnTo>
                      <a:pt x="693" y="1418"/>
                    </a:lnTo>
                    <a:lnTo>
                      <a:pt x="4190" y="1418"/>
                    </a:lnTo>
                    <a:lnTo>
                      <a:pt x="4190" y="3151"/>
                    </a:lnTo>
                    <a:cubicBezTo>
                      <a:pt x="4190" y="3340"/>
                      <a:pt x="4348" y="3497"/>
                      <a:pt x="4569" y="3497"/>
                    </a:cubicBezTo>
                    <a:cubicBezTo>
                      <a:pt x="4758" y="3497"/>
                      <a:pt x="4915" y="3340"/>
                      <a:pt x="4915" y="3151"/>
                    </a:cubicBezTo>
                    <a:lnTo>
                      <a:pt x="4915" y="0"/>
                    </a:lnTo>
                    <a:lnTo>
                      <a:pt x="2773" y="0"/>
                    </a:lnTo>
                    <a:lnTo>
                      <a:pt x="2773" y="347"/>
                    </a:lnTo>
                    <a:cubicBezTo>
                      <a:pt x="2773" y="536"/>
                      <a:pt x="2615" y="693"/>
                      <a:pt x="2426" y="693"/>
                    </a:cubicBezTo>
                    <a:cubicBezTo>
                      <a:pt x="2237" y="693"/>
                      <a:pt x="2080" y="536"/>
                      <a:pt x="2080" y="347"/>
                    </a:cubicBezTo>
                    <a:lnTo>
                      <a:pt x="208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4" name="Google Shape;10429;p74">
                <a:extLst>
                  <a:ext uri="{FF2B5EF4-FFF2-40B4-BE49-F238E27FC236}">
                    <a16:creationId xmlns:a16="http://schemas.microsoft.com/office/drawing/2014/main" id="{6196EAE7-E671-3452-BE55-8C53C13D2DAE}"/>
                  </a:ext>
                </a:extLst>
              </p:cNvPr>
              <p:cNvSpPr/>
              <p:nvPr/>
            </p:nvSpPr>
            <p:spPr>
              <a:xfrm>
                <a:off x="5408075" y="3651025"/>
                <a:ext cx="86675" cy="1039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4159" extrusionOk="0">
                    <a:moveTo>
                      <a:pt x="1733" y="0"/>
                    </a:moveTo>
                    <a:cubicBezTo>
                      <a:pt x="788" y="0"/>
                      <a:pt x="1" y="788"/>
                      <a:pt x="1" y="1733"/>
                    </a:cubicBezTo>
                    <a:lnTo>
                      <a:pt x="1" y="3812"/>
                    </a:lnTo>
                    <a:cubicBezTo>
                      <a:pt x="1" y="4001"/>
                      <a:pt x="158" y="4159"/>
                      <a:pt x="347" y="4159"/>
                    </a:cubicBezTo>
                    <a:lnTo>
                      <a:pt x="3120" y="4159"/>
                    </a:lnTo>
                    <a:cubicBezTo>
                      <a:pt x="3309" y="4159"/>
                      <a:pt x="3466" y="4001"/>
                      <a:pt x="3466" y="3812"/>
                    </a:cubicBezTo>
                    <a:lnTo>
                      <a:pt x="3466" y="1733"/>
                    </a:ln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35" name="Google Shape;10435;p74">
              <a:extLst>
                <a:ext uri="{FF2B5EF4-FFF2-40B4-BE49-F238E27FC236}">
                  <a16:creationId xmlns:a16="http://schemas.microsoft.com/office/drawing/2014/main" id="{BEF22FF0-9CFD-2964-2E6F-15FC81A18D82}"/>
                </a:ext>
              </a:extLst>
            </p:cNvPr>
            <p:cNvGrpSpPr/>
            <p:nvPr/>
          </p:nvGrpSpPr>
          <p:grpSpPr>
            <a:xfrm>
              <a:off x="9836626" y="5286301"/>
              <a:ext cx="756325" cy="701253"/>
              <a:chOff x="6543825" y="3202075"/>
              <a:chExt cx="296975" cy="275350"/>
            </a:xfrm>
            <a:grpFill/>
          </p:grpSpPr>
          <p:sp>
            <p:nvSpPr>
              <p:cNvPr id="120" name="Google Shape;10436;p74">
                <a:extLst>
                  <a:ext uri="{FF2B5EF4-FFF2-40B4-BE49-F238E27FC236}">
                    <a16:creationId xmlns:a16="http://schemas.microsoft.com/office/drawing/2014/main" id="{18795DE2-B27F-C82E-BAA4-849A826F7CA2}"/>
                  </a:ext>
                </a:extLst>
              </p:cNvPr>
              <p:cNvSpPr/>
              <p:nvPr/>
            </p:nvSpPr>
            <p:spPr>
              <a:xfrm>
                <a:off x="6683250" y="3202075"/>
                <a:ext cx="17350" cy="4335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1734" extrusionOk="0">
                    <a:moveTo>
                      <a:pt x="347" y="0"/>
                    </a:moveTo>
                    <a:cubicBezTo>
                      <a:pt x="158" y="0"/>
                      <a:pt x="0" y="158"/>
                      <a:pt x="0" y="347"/>
                    </a:cubicBezTo>
                    <a:lnTo>
                      <a:pt x="0" y="1355"/>
                    </a:lnTo>
                    <a:cubicBezTo>
                      <a:pt x="0" y="1576"/>
                      <a:pt x="158" y="1733"/>
                      <a:pt x="347" y="1733"/>
                    </a:cubicBezTo>
                    <a:cubicBezTo>
                      <a:pt x="536" y="1733"/>
                      <a:pt x="693" y="1576"/>
                      <a:pt x="693" y="1355"/>
                    </a:cubicBezTo>
                    <a:lnTo>
                      <a:pt x="693" y="347"/>
                    </a:lnTo>
                    <a:cubicBezTo>
                      <a:pt x="693" y="158"/>
                      <a:pt x="536" y="0"/>
                      <a:pt x="34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21" name="Google Shape;10437;p74">
                <a:extLst>
                  <a:ext uri="{FF2B5EF4-FFF2-40B4-BE49-F238E27FC236}">
                    <a16:creationId xmlns:a16="http://schemas.microsoft.com/office/drawing/2014/main" id="{070A586E-5F40-07FB-9808-B88D803F3C7C}"/>
                  </a:ext>
                </a:extLst>
              </p:cNvPr>
              <p:cNvSpPr/>
              <p:nvPr/>
            </p:nvSpPr>
            <p:spPr>
              <a:xfrm>
                <a:off x="6613925" y="3236125"/>
                <a:ext cx="35475" cy="347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88" extrusionOk="0">
                    <a:moveTo>
                      <a:pt x="363" y="1"/>
                    </a:moveTo>
                    <a:cubicBezTo>
                      <a:pt x="276" y="1"/>
                      <a:pt x="190" y="40"/>
                      <a:pt x="127" y="119"/>
                    </a:cubicBezTo>
                    <a:cubicBezTo>
                      <a:pt x="1" y="245"/>
                      <a:pt x="1" y="466"/>
                      <a:pt x="127" y="592"/>
                    </a:cubicBezTo>
                    <a:lnTo>
                      <a:pt x="820" y="1316"/>
                    </a:lnTo>
                    <a:cubicBezTo>
                      <a:pt x="883" y="1364"/>
                      <a:pt x="969" y="1387"/>
                      <a:pt x="1056" y="1387"/>
                    </a:cubicBezTo>
                    <a:cubicBezTo>
                      <a:pt x="1143" y="1387"/>
                      <a:pt x="1229" y="1364"/>
                      <a:pt x="1292" y="1316"/>
                    </a:cubicBezTo>
                    <a:cubicBezTo>
                      <a:pt x="1418" y="1190"/>
                      <a:pt x="1418" y="938"/>
                      <a:pt x="1292" y="844"/>
                    </a:cubicBezTo>
                    <a:lnTo>
                      <a:pt x="599" y="119"/>
                    </a:lnTo>
                    <a:cubicBezTo>
                      <a:pt x="536" y="40"/>
                      <a:pt x="450" y="1"/>
                      <a:pt x="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22" name="Google Shape;10438;p74">
                <a:extLst>
                  <a:ext uri="{FF2B5EF4-FFF2-40B4-BE49-F238E27FC236}">
                    <a16:creationId xmlns:a16="http://schemas.microsoft.com/office/drawing/2014/main" id="{4094BACE-0CD4-6E09-0946-33F2375B4BC1}"/>
                  </a:ext>
                </a:extLst>
              </p:cNvPr>
              <p:cNvSpPr/>
              <p:nvPr/>
            </p:nvSpPr>
            <p:spPr>
              <a:xfrm>
                <a:off x="6734425" y="3236425"/>
                <a:ext cx="35475" cy="344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76" extrusionOk="0">
                    <a:moveTo>
                      <a:pt x="1054" y="0"/>
                    </a:moveTo>
                    <a:cubicBezTo>
                      <a:pt x="976" y="0"/>
                      <a:pt x="894" y="33"/>
                      <a:pt x="820" y="107"/>
                    </a:cubicBezTo>
                    <a:lnTo>
                      <a:pt x="95" y="832"/>
                    </a:lnTo>
                    <a:cubicBezTo>
                      <a:pt x="1" y="926"/>
                      <a:pt x="1" y="1178"/>
                      <a:pt x="95" y="1304"/>
                    </a:cubicBezTo>
                    <a:cubicBezTo>
                      <a:pt x="158" y="1352"/>
                      <a:pt x="253" y="1375"/>
                      <a:pt x="344" y="1375"/>
                    </a:cubicBezTo>
                    <a:cubicBezTo>
                      <a:pt x="434" y="1375"/>
                      <a:pt x="521" y="1352"/>
                      <a:pt x="568" y="1304"/>
                    </a:cubicBezTo>
                    <a:lnTo>
                      <a:pt x="1293" y="580"/>
                    </a:lnTo>
                    <a:cubicBezTo>
                      <a:pt x="1419" y="454"/>
                      <a:pt x="1419" y="233"/>
                      <a:pt x="1293" y="107"/>
                    </a:cubicBezTo>
                    <a:cubicBezTo>
                      <a:pt x="1226" y="41"/>
                      <a:pt x="1142" y="0"/>
                      <a:pt x="105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23" name="Google Shape;10439;p74">
                <a:extLst>
                  <a:ext uri="{FF2B5EF4-FFF2-40B4-BE49-F238E27FC236}">
                    <a16:creationId xmlns:a16="http://schemas.microsoft.com/office/drawing/2014/main" id="{1AF8CB8E-E000-CF43-1E5D-7F908D3570B4}"/>
                  </a:ext>
                </a:extLst>
              </p:cNvPr>
              <p:cNvSpPr/>
              <p:nvPr/>
            </p:nvSpPr>
            <p:spPr>
              <a:xfrm>
                <a:off x="6805325" y="3322575"/>
                <a:ext cx="35475" cy="1213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4853" extrusionOk="0">
                    <a:moveTo>
                      <a:pt x="0" y="1"/>
                    </a:moveTo>
                    <a:lnTo>
                      <a:pt x="0" y="4852"/>
                    </a:lnTo>
                    <a:lnTo>
                      <a:pt x="1040" y="4852"/>
                    </a:lnTo>
                    <a:cubicBezTo>
                      <a:pt x="1261" y="4852"/>
                      <a:pt x="1418" y="4695"/>
                      <a:pt x="1418" y="4506"/>
                    </a:cubicBezTo>
                    <a:lnTo>
                      <a:pt x="1418" y="316"/>
                    </a:lnTo>
                    <a:cubicBezTo>
                      <a:pt x="1355" y="158"/>
                      <a:pt x="1198" y="1"/>
                      <a:pt x="104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24" name="Google Shape;10440;p74">
                <a:extLst>
                  <a:ext uri="{FF2B5EF4-FFF2-40B4-BE49-F238E27FC236}">
                    <a16:creationId xmlns:a16="http://schemas.microsoft.com/office/drawing/2014/main" id="{44069641-0F73-2367-7CF8-7F01335131EC}"/>
                  </a:ext>
                </a:extLst>
              </p:cNvPr>
              <p:cNvSpPr/>
              <p:nvPr/>
            </p:nvSpPr>
            <p:spPr>
              <a:xfrm>
                <a:off x="6543825" y="3323275"/>
                <a:ext cx="35475" cy="1214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4856" extrusionOk="0">
                    <a:moveTo>
                      <a:pt x="323" y="0"/>
                    </a:moveTo>
                    <a:cubicBezTo>
                      <a:pt x="132" y="0"/>
                      <a:pt x="1" y="149"/>
                      <a:pt x="1" y="351"/>
                    </a:cubicBezTo>
                    <a:lnTo>
                      <a:pt x="1" y="4509"/>
                    </a:lnTo>
                    <a:cubicBezTo>
                      <a:pt x="1" y="4698"/>
                      <a:pt x="158" y="4856"/>
                      <a:pt x="379" y="4856"/>
                    </a:cubicBezTo>
                    <a:lnTo>
                      <a:pt x="1418" y="4856"/>
                    </a:lnTo>
                    <a:lnTo>
                      <a:pt x="1418" y="4"/>
                    </a:lnTo>
                    <a:lnTo>
                      <a:pt x="379" y="4"/>
                    </a:lnTo>
                    <a:cubicBezTo>
                      <a:pt x="360" y="1"/>
                      <a:pt x="341" y="0"/>
                      <a:pt x="32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25" name="Google Shape;10441;p74">
                <a:extLst>
                  <a:ext uri="{FF2B5EF4-FFF2-40B4-BE49-F238E27FC236}">
                    <a16:creationId xmlns:a16="http://schemas.microsoft.com/office/drawing/2014/main" id="{0BBC4419-1573-DC04-1DB4-0B9DE308C506}"/>
                  </a:ext>
                </a:extLst>
              </p:cNvPr>
              <p:cNvSpPr/>
              <p:nvPr/>
            </p:nvSpPr>
            <p:spPr>
              <a:xfrm>
                <a:off x="6643075" y="3332025"/>
                <a:ext cx="1433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5735" h="4160" extrusionOk="0">
                    <a:moveTo>
                      <a:pt x="1639" y="1"/>
                    </a:moveTo>
                    <a:cubicBezTo>
                      <a:pt x="1450" y="1"/>
                      <a:pt x="1198" y="158"/>
                      <a:pt x="1072" y="379"/>
                    </a:cubicBezTo>
                    <a:lnTo>
                      <a:pt x="0" y="2490"/>
                    </a:lnTo>
                    <a:cubicBezTo>
                      <a:pt x="158" y="2584"/>
                      <a:pt x="378" y="2616"/>
                      <a:pt x="567" y="2616"/>
                    </a:cubicBezTo>
                    <a:cubicBezTo>
                      <a:pt x="1072" y="2616"/>
                      <a:pt x="1544" y="2364"/>
                      <a:pt x="1796" y="1891"/>
                    </a:cubicBezTo>
                    <a:lnTo>
                      <a:pt x="2017" y="1418"/>
                    </a:lnTo>
                    <a:lnTo>
                      <a:pt x="2710" y="1418"/>
                    </a:lnTo>
                    <a:cubicBezTo>
                      <a:pt x="2899" y="1418"/>
                      <a:pt x="3056" y="1481"/>
                      <a:pt x="3182" y="1607"/>
                    </a:cubicBezTo>
                    <a:lnTo>
                      <a:pt x="5734" y="4159"/>
                    </a:lnTo>
                    <a:lnTo>
                      <a:pt x="573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26" name="Google Shape;10442;p74">
                <a:extLst>
                  <a:ext uri="{FF2B5EF4-FFF2-40B4-BE49-F238E27FC236}">
                    <a16:creationId xmlns:a16="http://schemas.microsoft.com/office/drawing/2014/main" id="{95F93D4B-5813-4E2C-87FC-32BC06D44B3B}"/>
                  </a:ext>
                </a:extLst>
              </p:cNvPr>
              <p:cNvSpPr/>
              <p:nvPr/>
            </p:nvSpPr>
            <p:spPr>
              <a:xfrm>
                <a:off x="6595025" y="3288700"/>
                <a:ext cx="175675" cy="188725"/>
              </a:xfrm>
              <a:custGeom>
                <a:avLst/>
                <a:gdLst/>
                <a:ahLst/>
                <a:cxnLst/>
                <a:rect l="l" t="t" r="r" b="b"/>
                <a:pathLst>
                  <a:path w="7027" h="7549" extrusionOk="0">
                    <a:moveTo>
                      <a:pt x="2206" y="1"/>
                    </a:moveTo>
                    <a:cubicBezTo>
                      <a:pt x="1828" y="1"/>
                      <a:pt x="1481" y="221"/>
                      <a:pt x="1261" y="568"/>
                    </a:cubicBezTo>
                    <a:lnTo>
                      <a:pt x="946" y="1198"/>
                    </a:lnTo>
                    <a:cubicBezTo>
                      <a:pt x="914" y="1324"/>
                      <a:pt x="757" y="1419"/>
                      <a:pt x="631" y="1419"/>
                    </a:cubicBezTo>
                    <a:lnTo>
                      <a:pt x="1" y="1419"/>
                    </a:lnTo>
                    <a:lnTo>
                      <a:pt x="1" y="6239"/>
                    </a:lnTo>
                    <a:lnTo>
                      <a:pt x="1576" y="6239"/>
                    </a:lnTo>
                    <a:lnTo>
                      <a:pt x="2584" y="7247"/>
                    </a:lnTo>
                    <a:cubicBezTo>
                      <a:pt x="2768" y="7431"/>
                      <a:pt x="3054" y="7548"/>
                      <a:pt x="3330" y="7548"/>
                    </a:cubicBezTo>
                    <a:cubicBezTo>
                      <a:pt x="3431" y="7548"/>
                      <a:pt x="3531" y="7533"/>
                      <a:pt x="3624" y="7499"/>
                    </a:cubicBezTo>
                    <a:lnTo>
                      <a:pt x="6585" y="6554"/>
                    </a:lnTo>
                    <a:cubicBezTo>
                      <a:pt x="6743" y="6522"/>
                      <a:pt x="6900" y="6396"/>
                      <a:pt x="7026" y="6302"/>
                    </a:cubicBezTo>
                    <a:lnTo>
                      <a:pt x="4537" y="3813"/>
                    </a:lnTo>
                    <a:lnTo>
                      <a:pt x="4380" y="3813"/>
                    </a:lnTo>
                    <a:lnTo>
                      <a:pt x="4348" y="3844"/>
                    </a:lnTo>
                    <a:cubicBezTo>
                      <a:pt x="4033" y="4506"/>
                      <a:pt x="3340" y="4947"/>
                      <a:pt x="2647" y="5042"/>
                    </a:cubicBezTo>
                    <a:cubicBezTo>
                      <a:pt x="2601" y="5044"/>
                      <a:pt x="2556" y="5046"/>
                      <a:pt x="2511" y="5046"/>
                    </a:cubicBezTo>
                    <a:cubicBezTo>
                      <a:pt x="2046" y="5046"/>
                      <a:pt x="1698" y="4899"/>
                      <a:pt x="1324" y="4727"/>
                    </a:cubicBezTo>
                    <a:cubicBezTo>
                      <a:pt x="1103" y="4632"/>
                      <a:pt x="1040" y="4412"/>
                      <a:pt x="1166" y="4254"/>
                    </a:cubicBezTo>
                    <a:lnTo>
                      <a:pt x="2363" y="1797"/>
                    </a:lnTo>
                    <a:cubicBezTo>
                      <a:pt x="2615" y="1324"/>
                      <a:pt x="3088" y="1041"/>
                      <a:pt x="3592" y="1041"/>
                    </a:cubicBezTo>
                    <a:lnTo>
                      <a:pt x="5104" y="1041"/>
                    </a:lnTo>
                    <a:cubicBezTo>
                      <a:pt x="5167" y="852"/>
                      <a:pt x="5262" y="631"/>
                      <a:pt x="5262" y="347"/>
                    </a:cubicBezTo>
                    <a:cubicBezTo>
                      <a:pt x="5262" y="158"/>
                      <a:pt x="5104" y="1"/>
                      <a:pt x="488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36" name="Google Shape;10443;p74">
              <a:extLst>
                <a:ext uri="{FF2B5EF4-FFF2-40B4-BE49-F238E27FC236}">
                  <a16:creationId xmlns:a16="http://schemas.microsoft.com/office/drawing/2014/main" id="{E9BA4195-D970-A2A4-2AA3-092AA4838DF0}"/>
                </a:ext>
              </a:extLst>
            </p:cNvPr>
            <p:cNvGrpSpPr/>
            <p:nvPr/>
          </p:nvGrpSpPr>
          <p:grpSpPr>
            <a:xfrm>
              <a:off x="11784256" y="4449565"/>
              <a:ext cx="587394" cy="587394"/>
              <a:chOff x="2037825" y="3254050"/>
              <a:chExt cx="296175" cy="296175"/>
            </a:xfrm>
            <a:grpFill/>
          </p:grpSpPr>
          <p:sp>
            <p:nvSpPr>
              <p:cNvPr id="114" name="Google Shape;10444;p74">
                <a:extLst>
                  <a:ext uri="{FF2B5EF4-FFF2-40B4-BE49-F238E27FC236}">
                    <a16:creationId xmlns:a16="http://schemas.microsoft.com/office/drawing/2014/main" id="{1C3CB0F1-8D3C-2920-3491-7556BD5E73B3}"/>
                  </a:ext>
                </a:extLst>
              </p:cNvPr>
              <p:cNvSpPr/>
              <p:nvPr/>
            </p:nvSpPr>
            <p:spPr>
              <a:xfrm>
                <a:off x="2063825" y="3254050"/>
                <a:ext cx="86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467" extrusionOk="0">
                    <a:moveTo>
                      <a:pt x="1733" y="1"/>
                    </a:moveTo>
                    <a:cubicBezTo>
                      <a:pt x="788" y="1"/>
                      <a:pt x="1" y="788"/>
                      <a:pt x="1" y="1733"/>
                    </a:cubicBezTo>
                    <a:cubicBezTo>
                      <a:pt x="1" y="2679"/>
                      <a:pt x="788" y="3466"/>
                      <a:pt x="1733" y="3466"/>
                    </a:cubicBezTo>
                    <a:cubicBezTo>
                      <a:pt x="2678" y="3466"/>
                      <a:pt x="3466" y="2679"/>
                      <a:pt x="3466" y="1733"/>
                    </a:cubicBezTo>
                    <a:cubicBezTo>
                      <a:pt x="3466" y="788"/>
                      <a:pt x="2678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15" name="Google Shape;10445;p74">
                <a:extLst>
                  <a:ext uri="{FF2B5EF4-FFF2-40B4-BE49-F238E27FC236}">
                    <a16:creationId xmlns:a16="http://schemas.microsoft.com/office/drawing/2014/main" id="{E868618B-98ED-902A-9E15-BD91CEE147E3}"/>
                  </a:ext>
                </a:extLst>
              </p:cNvPr>
              <p:cNvSpPr/>
              <p:nvPr/>
            </p:nvSpPr>
            <p:spPr>
              <a:xfrm>
                <a:off x="2178025" y="3289500"/>
                <a:ext cx="104000" cy="67950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2718" extrusionOk="0">
                    <a:moveTo>
                      <a:pt x="347" y="0"/>
                    </a:moveTo>
                    <a:cubicBezTo>
                      <a:pt x="158" y="0"/>
                      <a:pt x="1" y="158"/>
                      <a:pt x="1" y="347"/>
                    </a:cubicBezTo>
                    <a:cubicBezTo>
                      <a:pt x="1" y="536"/>
                      <a:pt x="95" y="662"/>
                      <a:pt x="316" y="662"/>
                    </a:cubicBezTo>
                    <a:lnTo>
                      <a:pt x="2395" y="662"/>
                    </a:lnTo>
                    <a:cubicBezTo>
                      <a:pt x="2584" y="662"/>
                      <a:pt x="2742" y="820"/>
                      <a:pt x="2742" y="1009"/>
                    </a:cubicBezTo>
                    <a:lnTo>
                      <a:pt x="2742" y="1576"/>
                    </a:lnTo>
                    <a:lnTo>
                      <a:pt x="2616" y="1450"/>
                    </a:lnTo>
                    <a:cubicBezTo>
                      <a:pt x="2568" y="1387"/>
                      <a:pt x="2482" y="1355"/>
                      <a:pt x="2391" y="1355"/>
                    </a:cubicBezTo>
                    <a:cubicBezTo>
                      <a:pt x="2301" y="1355"/>
                      <a:pt x="2206" y="1387"/>
                      <a:pt x="2143" y="1450"/>
                    </a:cubicBezTo>
                    <a:cubicBezTo>
                      <a:pt x="2049" y="1576"/>
                      <a:pt x="2049" y="1796"/>
                      <a:pt x="2143" y="1922"/>
                    </a:cubicBezTo>
                    <a:lnTo>
                      <a:pt x="2868" y="2647"/>
                    </a:lnTo>
                    <a:cubicBezTo>
                      <a:pt x="2931" y="2694"/>
                      <a:pt x="3017" y="2718"/>
                      <a:pt x="3104" y="2718"/>
                    </a:cubicBezTo>
                    <a:cubicBezTo>
                      <a:pt x="3191" y="2718"/>
                      <a:pt x="3277" y="2694"/>
                      <a:pt x="3340" y="2647"/>
                    </a:cubicBezTo>
                    <a:lnTo>
                      <a:pt x="4033" y="1922"/>
                    </a:lnTo>
                    <a:cubicBezTo>
                      <a:pt x="4159" y="1796"/>
                      <a:pt x="4159" y="1576"/>
                      <a:pt x="4033" y="1450"/>
                    </a:cubicBezTo>
                    <a:cubicBezTo>
                      <a:pt x="3986" y="1387"/>
                      <a:pt x="3899" y="1355"/>
                      <a:pt x="3809" y="1355"/>
                    </a:cubicBezTo>
                    <a:cubicBezTo>
                      <a:pt x="3718" y="1355"/>
                      <a:pt x="3624" y="1387"/>
                      <a:pt x="3561" y="1450"/>
                    </a:cubicBezTo>
                    <a:lnTo>
                      <a:pt x="3466" y="1576"/>
                    </a:lnTo>
                    <a:lnTo>
                      <a:pt x="3466" y="1009"/>
                    </a:lnTo>
                    <a:cubicBezTo>
                      <a:pt x="3466" y="441"/>
                      <a:pt x="2994" y="0"/>
                      <a:pt x="24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16" name="Google Shape;10446;p74">
                <a:extLst>
                  <a:ext uri="{FF2B5EF4-FFF2-40B4-BE49-F238E27FC236}">
                    <a16:creationId xmlns:a16="http://schemas.microsoft.com/office/drawing/2014/main" id="{C92865C5-FDC9-9406-F54D-40A45B117F53}"/>
                  </a:ext>
                </a:extLst>
              </p:cNvPr>
              <p:cNvSpPr/>
              <p:nvPr/>
            </p:nvSpPr>
            <p:spPr>
              <a:xfrm>
                <a:off x="2070125" y="3444225"/>
                <a:ext cx="106350" cy="69075"/>
              </a:xfrm>
              <a:custGeom>
                <a:avLst/>
                <a:gdLst/>
                <a:ahLst/>
                <a:cxnLst/>
                <a:rect l="l" t="t" r="r" b="b"/>
                <a:pathLst>
                  <a:path w="4254" h="2763" extrusionOk="0">
                    <a:moveTo>
                      <a:pt x="1095" y="0"/>
                    </a:moveTo>
                    <a:cubicBezTo>
                      <a:pt x="1002" y="0"/>
                      <a:pt x="904" y="28"/>
                      <a:pt x="820" y="112"/>
                    </a:cubicBezTo>
                    <a:lnTo>
                      <a:pt x="127" y="805"/>
                    </a:lnTo>
                    <a:cubicBezTo>
                      <a:pt x="1" y="931"/>
                      <a:pt x="1" y="1184"/>
                      <a:pt x="127" y="1278"/>
                    </a:cubicBezTo>
                    <a:cubicBezTo>
                      <a:pt x="190" y="1341"/>
                      <a:pt x="276" y="1373"/>
                      <a:pt x="363" y="1373"/>
                    </a:cubicBezTo>
                    <a:cubicBezTo>
                      <a:pt x="449" y="1373"/>
                      <a:pt x="536" y="1341"/>
                      <a:pt x="599" y="1278"/>
                    </a:cubicBezTo>
                    <a:lnTo>
                      <a:pt x="725" y="1184"/>
                    </a:lnTo>
                    <a:lnTo>
                      <a:pt x="725" y="1719"/>
                    </a:lnTo>
                    <a:cubicBezTo>
                      <a:pt x="725" y="2318"/>
                      <a:pt x="1198" y="2759"/>
                      <a:pt x="1733" y="2759"/>
                    </a:cubicBezTo>
                    <a:lnTo>
                      <a:pt x="3813" y="2759"/>
                    </a:lnTo>
                    <a:cubicBezTo>
                      <a:pt x="3837" y="2761"/>
                      <a:pt x="3861" y="2763"/>
                      <a:pt x="3883" y="2763"/>
                    </a:cubicBezTo>
                    <a:cubicBezTo>
                      <a:pt x="4122" y="2763"/>
                      <a:pt x="4254" y="2616"/>
                      <a:pt x="4254" y="2444"/>
                    </a:cubicBezTo>
                    <a:cubicBezTo>
                      <a:pt x="4254" y="2223"/>
                      <a:pt x="4096" y="2066"/>
                      <a:pt x="3907" y="2066"/>
                    </a:cubicBezTo>
                    <a:lnTo>
                      <a:pt x="1828" y="2066"/>
                    </a:lnTo>
                    <a:cubicBezTo>
                      <a:pt x="1639" y="2066"/>
                      <a:pt x="1481" y="1908"/>
                      <a:pt x="1481" y="1719"/>
                    </a:cubicBezTo>
                    <a:lnTo>
                      <a:pt x="1481" y="1184"/>
                    </a:lnTo>
                    <a:lnTo>
                      <a:pt x="1576" y="1278"/>
                    </a:lnTo>
                    <a:cubicBezTo>
                      <a:pt x="1639" y="1341"/>
                      <a:pt x="1733" y="1373"/>
                      <a:pt x="1824" y="1373"/>
                    </a:cubicBezTo>
                    <a:cubicBezTo>
                      <a:pt x="1914" y="1373"/>
                      <a:pt x="2001" y="1341"/>
                      <a:pt x="2048" y="1278"/>
                    </a:cubicBezTo>
                    <a:cubicBezTo>
                      <a:pt x="2174" y="1184"/>
                      <a:pt x="2174" y="931"/>
                      <a:pt x="2048" y="805"/>
                    </a:cubicBezTo>
                    <a:lnTo>
                      <a:pt x="1355" y="112"/>
                    </a:lnTo>
                    <a:cubicBezTo>
                      <a:pt x="1292" y="81"/>
                      <a:pt x="1261" y="81"/>
                      <a:pt x="1229" y="18"/>
                    </a:cubicBezTo>
                    <a:cubicBezTo>
                      <a:pt x="1187" y="7"/>
                      <a:pt x="1142" y="0"/>
                      <a:pt x="109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17" name="Google Shape;10447;p74">
                <a:extLst>
                  <a:ext uri="{FF2B5EF4-FFF2-40B4-BE49-F238E27FC236}">
                    <a16:creationId xmlns:a16="http://schemas.microsoft.com/office/drawing/2014/main" id="{D54E2603-B5AC-E0AD-825C-DA8AE4D73572}"/>
                  </a:ext>
                </a:extLst>
              </p:cNvPr>
              <p:cNvSpPr/>
              <p:nvPr/>
            </p:nvSpPr>
            <p:spPr>
              <a:xfrm>
                <a:off x="2219775" y="3375350"/>
                <a:ext cx="89025" cy="85875"/>
              </a:xfrm>
              <a:custGeom>
                <a:avLst/>
                <a:gdLst/>
                <a:ahLst/>
                <a:cxnLst/>
                <a:rect l="l" t="t" r="r" b="b"/>
                <a:pathLst>
                  <a:path w="3561" h="3435" extrusionOk="0">
                    <a:moveTo>
                      <a:pt x="1796" y="0"/>
                    </a:moveTo>
                    <a:cubicBezTo>
                      <a:pt x="788" y="0"/>
                      <a:pt x="0" y="788"/>
                      <a:pt x="0" y="1733"/>
                    </a:cubicBezTo>
                    <a:cubicBezTo>
                      <a:pt x="0" y="2647"/>
                      <a:pt x="788" y="3434"/>
                      <a:pt x="1796" y="3434"/>
                    </a:cubicBezTo>
                    <a:cubicBezTo>
                      <a:pt x="2741" y="3434"/>
                      <a:pt x="3561" y="2647"/>
                      <a:pt x="3561" y="1733"/>
                    </a:cubicBezTo>
                    <a:cubicBezTo>
                      <a:pt x="3561" y="788"/>
                      <a:pt x="2773" y="0"/>
                      <a:pt x="17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18" name="Google Shape;10448;p74">
                <a:extLst>
                  <a:ext uri="{FF2B5EF4-FFF2-40B4-BE49-F238E27FC236}">
                    <a16:creationId xmlns:a16="http://schemas.microsoft.com/office/drawing/2014/main" id="{CF3672EB-BD01-8191-026A-8D995B43A942}"/>
                  </a:ext>
                </a:extLst>
              </p:cNvPr>
              <p:cNvSpPr/>
              <p:nvPr/>
            </p:nvSpPr>
            <p:spPr>
              <a:xfrm>
                <a:off x="2037825" y="3339125"/>
                <a:ext cx="138650" cy="88225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3529" extrusionOk="0">
                    <a:moveTo>
                      <a:pt x="1072" y="0"/>
                    </a:moveTo>
                    <a:cubicBezTo>
                      <a:pt x="442" y="536"/>
                      <a:pt x="32" y="1292"/>
                      <a:pt x="32" y="2143"/>
                    </a:cubicBezTo>
                    <a:lnTo>
                      <a:pt x="32" y="3182"/>
                    </a:lnTo>
                    <a:cubicBezTo>
                      <a:pt x="1" y="3371"/>
                      <a:pt x="158" y="3529"/>
                      <a:pt x="347" y="3529"/>
                    </a:cubicBezTo>
                    <a:lnTo>
                      <a:pt x="5199" y="3529"/>
                    </a:lnTo>
                    <a:cubicBezTo>
                      <a:pt x="5388" y="3529"/>
                      <a:pt x="5546" y="3371"/>
                      <a:pt x="5546" y="3182"/>
                    </a:cubicBezTo>
                    <a:lnTo>
                      <a:pt x="5546" y="2143"/>
                    </a:lnTo>
                    <a:cubicBezTo>
                      <a:pt x="5546" y="1292"/>
                      <a:pt x="5168" y="536"/>
                      <a:pt x="4538" y="0"/>
                    </a:cubicBezTo>
                    <a:cubicBezTo>
                      <a:pt x="4096" y="473"/>
                      <a:pt x="3466" y="756"/>
                      <a:pt x="2805" y="756"/>
                    </a:cubicBezTo>
                    <a:cubicBezTo>
                      <a:pt x="2143" y="756"/>
                      <a:pt x="1513" y="504"/>
                      <a:pt x="107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19" name="Google Shape;10449;p74">
                <a:extLst>
                  <a:ext uri="{FF2B5EF4-FFF2-40B4-BE49-F238E27FC236}">
                    <a16:creationId xmlns:a16="http://schemas.microsoft.com/office/drawing/2014/main" id="{023FE724-FA57-2562-F9AE-4F356AE73A74}"/>
                  </a:ext>
                </a:extLst>
              </p:cNvPr>
              <p:cNvSpPr/>
              <p:nvPr/>
            </p:nvSpPr>
            <p:spPr>
              <a:xfrm>
                <a:off x="2193775" y="3460400"/>
                <a:ext cx="140225" cy="89825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3593" extrusionOk="0">
                    <a:moveTo>
                      <a:pt x="1009" y="1"/>
                    </a:moveTo>
                    <a:cubicBezTo>
                      <a:pt x="379" y="537"/>
                      <a:pt x="1" y="1261"/>
                      <a:pt x="1" y="2143"/>
                    </a:cubicBezTo>
                    <a:lnTo>
                      <a:pt x="1" y="3246"/>
                    </a:lnTo>
                    <a:cubicBezTo>
                      <a:pt x="1" y="3435"/>
                      <a:pt x="158" y="3592"/>
                      <a:pt x="347" y="3592"/>
                    </a:cubicBezTo>
                    <a:lnTo>
                      <a:pt x="5262" y="3592"/>
                    </a:lnTo>
                    <a:cubicBezTo>
                      <a:pt x="5451" y="3592"/>
                      <a:pt x="5609" y="3435"/>
                      <a:pt x="5609" y="3246"/>
                    </a:cubicBezTo>
                    <a:lnTo>
                      <a:pt x="5609" y="2143"/>
                    </a:lnTo>
                    <a:cubicBezTo>
                      <a:pt x="5577" y="1261"/>
                      <a:pt x="5199" y="537"/>
                      <a:pt x="4569" y="1"/>
                    </a:cubicBezTo>
                    <a:cubicBezTo>
                      <a:pt x="4128" y="474"/>
                      <a:pt x="3498" y="757"/>
                      <a:pt x="2773" y="757"/>
                    </a:cubicBezTo>
                    <a:cubicBezTo>
                      <a:pt x="2080" y="757"/>
                      <a:pt x="1450" y="474"/>
                      <a:pt x="100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37" name="Google Shape;10468;p74">
              <a:extLst>
                <a:ext uri="{FF2B5EF4-FFF2-40B4-BE49-F238E27FC236}">
                  <a16:creationId xmlns:a16="http://schemas.microsoft.com/office/drawing/2014/main" id="{994AEC42-9241-019D-8755-21AED8E4327D}"/>
                </a:ext>
              </a:extLst>
            </p:cNvPr>
            <p:cNvGrpSpPr/>
            <p:nvPr/>
          </p:nvGrpSpPr>
          <p:grpSpPr>
            <a:xfrm>
              <a:off x="6146576" y="4673825"/>
              <a:ext cx="514632" cy="513246"/>
              <a:chOff x="3859600" y="3591950"/>
              <a:chExt cx="296975" cy="296175"/>
            </a:xfrm>
            <a:grpFill/>
          </p:grpSpPr>
          <p:sp>
            <p:nvSpPr>
              <p:cNvPr id="111" name="Google Shape;10469;p74">
                <a:extLst>
                  <a:ext uri="{FF2B5EF4-FFF2-40B4-BE49-F238E27FC236}">
                    <a16:creationId xmlns:a16="http://schemas.microsoft.com/office/drawing/2014/main" id="{775CAF29-C175-449D-38E4-F45E5EC6A6F4}"/>
                  </a:ext>
                </a:extLst>
              </p:cNvPr>
              <p:cNvSpPr/>
              <p:nvPr/>
            </p:nvSpPr>
            <p:spPr>
              <a:xfrm>
                <a:off x="4034450" y="3766000"/>
                <a:ext cx="122125" cy="122125"/>
              </a:xfrm>
              <a:custGeom>
                <a:avLst/>
                <a:gdLst/>
                <a:ahLst/>
                <a:cxnLst/>
                <a:rect l="l" t="t" r="r" b="b"/>
                <a:pathLst>
                  <a:path w="4885" h="4885" extrusionOk="0">
                    <a:moveTo>
                      <a:pt x="2395" y="1324"/>
                    </a:moveTo>
                    <a:cubicBezTo>
                      <a:pt x="2616" y="1324"/>
                      <a:pt x="2773" y="1482"/>
                      <a:pt x="2773" y="1702"/>
                    </a:cubicBezTo>
                    <a:lnTo>
                      <a:pt x="2773" y="2049"/>
                    </a:lnTo>
                    <a:lnTo>
                      <a:pt x="3120" y="2049"/>
                    </a:lnTo>
                    <a:cubicBezTo>
                      <a:pt x="3309" y="2049"/>
                      <a:pt x="3466" y="2206"/>
                      <a:pt x="3466" y="2395"/>
                    </a:cubicBezTo>
                    <a:cubicBezTo>
                      <a:pt x="3466" y="2584"/>
                      <a:pt x="3309" y="2742"/>
                      <a:pt x="3120" y="2742"/>
                    </a:cubicBezTo>
                    <a:lnTo>
                      <a:pt x="2395" y="2742"/>
                    </a:lnTo>
                    <a:cubicBezTo>
                      <a:pt x="2206" y="2742"/>
                      <a:pt x="2049" y="2584"/>
                      <a:pt x="2049" y="2395"/>
                    </a:cubicBezTo>
                    <a:lnTo>
                      <a:pt x="2049" y="1702"/>
                    </a:lnTo>
                    <a:cubicBezTo>
                      <a:pt x="2049" y="1482"/>
                      <a:pt x="2206" y="1324"/>
                      <a:pt x="2395" y="1324"/>
                    </a:cubicBezTo>
                    <a:close/>
                    <a:moveTo>
                      <a:pt x="2458" y="1"/>
                    </a:moveTo>
                    <a:cubicBezTo>
                      <a:pt x="1104" y="1"/>
                      <a:pt x="1" y="1103"/>
                      <a:pt x="1" y="2427"/>
                    </a:cubicBezTo>
                    <a:cubicBezTo>
                      <a:pt x="1" y="3781"/>
                      <a:pt x="1104" y="4884"/>
                      <a:pt x="2458" y="4884"/>
                    </a:cubicBezTo>
                    <a:cubicBezTo>
                      <a:pt x="3782" y="4884"/>
                      <a:pt x="4884" y="3781"/>
                      <a:pt x="4884" y="2427"/>
                    </a:cubicBezTo>
                    <a:cubicBezTo>
                      <a:pt x="4853" y="1072"/>
                      <a:pt x="3782" y="1"/>
                      <a:pt x="245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12" name="Google Shape;10470;p74">
                <a:extLst>
                  <a:ext uri="{FF2B5EF4-FFF2-40B4-BE49-F238E27FC236}">
                    <a16:creationId xmlns:a16="http://schemas.microsoft.com/office/drawing/2014/main" id="{E9FAF0E2-CE2C-C9CB-96FD-F09AE1485A38}"/>
                  </a:ext>
                </a:extLst>
              </p:cNvPr>
              <p:cNvSpPr/>
              <p:nvPr/>
            </p:nvSpPr>
            <p:spPr>
              <a:xfrm>
                <a:off x="3860400" y="3679375"/>
                <a:ext cx="260725" cy="173300"/>
              </a:xfrm>
              <a:custGeom>
                <a:avLst/>
                <a:gdLst/>
                <a:ahLst/>
                <a:cxnLst/>
                <a:rect l="l" t="t" r="r" b="b"/>
                <a:pathLst>
                  <a:path w="10429" h="6932" extrusionOk="0">
                    <a:moveTo>
                      <a:pt x="2426" y="662"/>
                    </a:moveTo>
                    <a:cubicBezTo>
                      <a:pt x="2647" y="662"/>
                      <a:pt x="2804" y="819"/>
                      <a:pt x="2804" y="1008"/>
                    </a:cubicBezTo>
                    <a:cubicBezTo>
                      <a:pt x="2804" y="1197"/>
                      <a:pt x="2647" y="1355"/>
                      <a:pt x="2426" y="1355"/>
                    </a:cubicBezTo>
                    <a:lnTo>
                      <a:pt x="1733" y="1355"/>
                    </a:lnTo>
                    <a:cubicBezTo>
                      <a:pt x="1544" y="1355"/>
                      <a:pt x="1387" y="1197"/>
                      <a:pt x="1387" y="1008"/>
                    </a:cubicBezTo>
                    <a:cubicBezTo>
                      <a:pt x="1387" y="819"/>
                      <a:pt x="1544" y="662"/>
                      <a:pt x="1733" y="662"/>
                    </a:cubicBezTo>
                    <a:close/>
                    <a:moveTo>
                      <a:pt x="4537" y="662"/>
                    </a:moveTo>
                    <a:cubicBezTo>
                      <a:pt x="4726" y="662"/>
                      <a:pt x="4884" y="819"/>
                      <a:pt x="4884" y="1008"/>
                    </a:cubicBezTo>
                    <a:cubicBezTo>
                      <a:pt x="4884" y="1197"/>
                      <a:pt x="4695" y="1355"/>
                      <a:pt x="4537" y="1355"/>
                    </a:cubicBezTo>
                    <a:lnTo>
                      <a:pt x="3812" y="1355"/>
                    </a:lnTo>
                    <a:cubicBezTo>
                      <a:pt x="3623" y="1355"/>
                      <a:pt x="3466" y="1197"/>
                      <a:pt x="3466" y="1008"/>
                    </a:cubicBezTo>
                    <a:cubicBezTo>
                      <a:pt x="3466" y="819"/>
                      <a:pt x="3623" y="662"/>
                      <a:pt x="3812" y="662"/>
                    </a:cubicBezTo>
                    <a:close/>
                    <a:moveTo>
                      <a:pt x="6648" y="662"/>
                    </a:moveTo>
                    <a:cubicBezTo>
                      <a:pt x="6837" y="662"/>
                      <a:pt x="6994" y="819"/>
                      <a:pt x="6994" y="1008"/>
                    </a:cubicBezTo>
                    <a:cubicBezTo>
                      <a:pt x="6994" y="1197"/>
                      <a:pt x="6837" y="1355"/>
                      <a:pt x="6648" y="1355"/>
                    </a:cubicBezTo>
                    <a:lnTo>
                      <a:pt x="5955" y="1355"/>
                    </a:lnTo>
                    <a:cubicBezTo>
                      <a:pt x="5734" y="1355"/>
                      <a:pt x="5577" y="1197"/>
                      <a:pt x="5577" y="1008"/>
                    </a:cubicBezTo>
                    <a:cubicBezTo>
                      <a:pt x="5577" y="819"/>
                      <a:pt x="5734" y="662"/>
                      <a:pt x="5955" y="662"/>
                    </a:cubicBezTo>
                    <a:close/>
                    <a:moveTo>
                      <a:pt x="8727" y="662"/>
                    </a:moveTo>
                    <a:cubicBezTo>
                      <a:pt x="8948" y="662"/>
                      <a:pt x="9105" y="819"/>
                      <a:pt x="9105" y="1008"/>
                    </a:cubicBezTo>
                    <a:cubicBezTo>
                      <a:pt x="9105" y="1197"/>
                      <a:pt x="8948" y="1355"/>
                      <a:pt x="8727" y="1355"/>
                    </a:cubicBezTo>
                    <a:lnTo>
                      <a:pt x="8034" y="1355"/>
                    </a:lnTo>
                    <a:cubicBezTo>
                      <a:pt x="7845" y="1355"/>
                      <a:pt x="7688" y="1197"/>
                      <a:pt x="7688" y="1008"/>
                    </a:cubicBezTo>
                    <a:cubicBezTo>
                      <a:pt x="7688" y="819"/>
                      <a:pt x="7845" y="662"/>
                      <a:pt x="8034" y="662"/>
                    </a:cubicBezTo>
                    <a:close/>
                    <a:moveTo>
                      <a:pt x="2426" y="2080"/>
                    </a:moveTo>
                    <a:cubicBezTo>
                      <a:pt x="2647" y="2080"/>
                      <a:pt x="2804" y="2237"/>
                      <a:pt x="2804" y="2426"/>
                    </a:cubicBezTo>
                    <a:cubicBezTo>
                      <a:pt x="2804" y="2647"/>
                      <a:pt x="2647" y="2773"/>
                      <a:pt x="2426" y="2773"/>
                    </a:cubicBezTo>
                    <a:lnTo>
                      <a:pt x="1733" y="2773"/>
                    </a:lnTo>
                    <a:cubicBezTo>
                      <a:pt x="1544" y="2773"/>
                      <a:pt x="1387" y="2647"/>
                      <a:pt x="1387" y="2426"/>
                    </a:cubicBezTo>
                    <a:cubicBezTo>
                      <a:pt x="1387" y="2206"/>
                      <a:pt x="1544" y="2080"/>
                      <a:pt x="1733" y="2080"/>
                    </a:cubicBezTo>
                    <a:close/>
                    <a:moveTo>
                      <a:pt x="4537" y="2080"/>
                    </a:moveTo>
                    <a:cubicBezTo>
                      <a:pt x="4726" y="2080"/>
                      <a:pt x="4884" y="2237"/>
                      <a:pt x="4884" y="2426"/>
                    </a:cubicBezTo>
                    <a:cubicBezTo>
                      <a:pt x="4884" y="2647"/>
                      <a:pt x="4695" y="2773"/>
                      <a:pt x="4537" y="2773"/>
                    </a:cubicBezTo>
                    <a:lnTo>
                      <a:pt x="3812" y="2773"/>
                    </a:lnTo>
                    <a:cubicBezTo>
                      <a:pt x="3623" y="2773"/>
                      <a:pt x="3466" y="2647"/>
                      <a:pt x="3466" y="2426"/>
                    </a:cubicBezTo>
                    <a:cubicBezTo>
                      <a:pt x="3466" y="2206"/>
                      <a:pt x="3623" y="2080"/>
                      <a:pt x="3812" y="2080"/>
                    </a:cubicBezTo>
                    <a:close/>
                    <a:moveTo>
                      <a:pt x="6648" y="2080"/>
                    </a:moveTo>
                    <a:cubicBezTo>
                      <a:pt x="6837" y="2080"/>
                      <a:pt x="6994" y="2237"/>
                      <a:pt x="6994" y="2426"/>
                    </a:cubicBezTo>
                    <a:cubicBezTo>
                      <a:pt x="6994" y="2647"/>
                      <a:pt x="6837" y="2773"/>
                      <a:pt x="6648" y="2773"/>
                    </a:cubicBezTo>
                    <a:lnTo>
                      <a:pt x="5955" y="2773"/>
                    </a:lnTo>
                    <a:cubicBezTo>
                      <a:pt x="5734" y="2773"/>
                      <a:pt x="5577" y="2647"/>
                      <a:pt x="5577" y="2426"/>
                    </a:cubicBezTo>
                    <a:cubicBezTo>
                      <a:pt x="5577" y="2206"/>
                      <a:pt x="5734" y="2080"/>
                      <a:pt x="5955" y="2080"/>
                    </a:cubicBezTo>
                    <a:close/>
                    <a:moveTo>
                      <a:pt x="8727" y="2080"/>
                    </a:moveTo>
                    <a:cubicBezTo>
                      <a:pt x="8948" y="2080"/>
                      <a:pt x="9105" y="2237"/>
                      <a:pt x="9105" y="2426"/>
                    </a:cubicBezTo>
                    <a:cubicBezTo>
                      <a:pt x="9105" y="2647"/>
                      <a:pt x="8948" y="2773"/>
                      <a:pt x="8727" y="2773"/>
                    </a:cubicBezTo>
                    <a:lnTo>
                      <a:pt x="8034" y="2773"/>
                    </a:lnTo>
                    <a:cubicBezTo>
                      <a:pt x="7845" y="2773"/>
                      <a:pt x="7688" y="2647"/>
                      <a:pt x="7688" y="2426"/>
                    </a:cubicBezTo>
                    <a:cubicBezTo>
                      <a:pt x="7688" y="2206"/>
                      <a:pt x="7845" y="2080"/>
                      <a:pt x="8034" y="2080"/>
                    </a:cubicBezTo>
                    <a:close/>
                    <a:moveTo>
                      <a:pt x="2426" y="3466"/>
                    </a:moveTo>
                    <a:cubicBezTo>
                      <a:pt x="2647" y="3466"/>
                      <a:pt x="2804" y="3623"/>
                      <a:pt x="2804" y="3812"/>
                    </a:cubicBezTo>
                    <a:cubicBezTo>
                      <a:pt x="2804" y="4001"/>
                      <a:pt x="2647" y="4159"/>
                      <a:pt x="2426" y="4159"/>
                    </a:cubicBezTo>
                    <a:lnTo>
                      <a:pt x="1733" y="4159"/>
                    </a:lnTo>
                    <a:cubicBezTo>
                      <a:pt x="1544" y="4159"/>
                      <a:pt x="1387" y="4001"/>
                      <a:pt x="1387" y="3812"/>
                    </a:cubicBezTo>
                    <a:cubicBezTo>
                      <a:pt x="1387" y="3623"/>
                      <a:pt x="1544" y="3466"/>
                      <a:pt x="1733" y="3466"/>
                    </a:cubicBezTo>
                    <a:close/>
                    <a:moveTo>
                      <a:pt x="4537" y="3466"/>
                    </a:moveTo>
                    <a:cubicBezTo>
                      <a:pt x="4726" y="3466"/>
                      <a:pt x="4884" y="3623"/>
                      <a:pt x="4884" y="3812"/>
                    </a:cubicBezTo>
                    <a:cubicBezTo>
                      <a:pt x="4884" y="4001"/>
                      <a:pt x="4695" y="4159"/>
                      <a:pt x="4537" y="4159"/>
                    </a:cubicBezTo>
                    <a:lnTo>
                      <a:pt x="3812" y="4159"/>
                    </a:lnTo>
                    <a:cubicBezTo>
                      <a:pt x="3623" y="4159"/>
                      <a:pt x="3466" y="4001"/>
                      <a:pt x="3466" y="3812"/>
                    </a:cubicBezTo>
                    <a:cubicBezTo>
                      <a:pt x="3466" y="3623"/>
                      <a:pt x="3623" y="3466"/>
                      <a:pt x="3812" y="3466"/>
                    </a:cubicBezTo>
                    <a:close/>
                    <a:moveTo>
                      <a:pt x="6648" y="3466"/>
                    </a:moveTo>
                    <a:cubicBezTo>
                      <a:pt x="6837" y="3466"/>
                      <a:pt x="6994" y="3623"/>
                      <a:pt x="6994" y="3812"/>
                    </a:cubicBezTo>
                    <a:cubicBezTo>
                      <a:pt x="6994" y="4001"/>
                      <a:pt x="6837" y="4159"/>
                      <a:pt x="6648" y="4159"/>
                    </a:cubicBezTo>
                    <a:lnTo>
                      <a:pt x="5955" y="4159"/>
                    </a:lnTo>
                    <a:cubicBezTo>
                      <a:pt x="5734" y="4159"/>
                      <a:pt x="5577" y="4001"/>
                      <a:pt x="5577" y="3812"/>
                    </a:cubicBezTo>
                    <a:cubicBezTo>
                      <a:pt x="5577" y="3623"/>
                      <a:pt x="5734" y="3466"/>
                      <a:pt x="5955" y="3466"/>
                    </a:cubicBezTo>
                    <a:close/>
                    <a:moveTo>
                      <a:pt x="2426" y="4852"/>
                    </a:moveTo>
                    <a:cubicBezTo>
                      <a:pt x="2647" y="4852"/>
                      <a:pt x="2804" y="5010"/>
                      <a:pt x="2804" y="5199"/>
                    </a:cubicBezTo>
                    <a:cubicBezTo>
                      <a:pt x="2804" y="5388"/>
                      <a:pt x="2647" y="5545"/>
                      <a:pt x="2426" y="5545"/>
                    </a:cubicBezTo>
                    <a:lnTo>
                      <a:pt x="1733" y="5545"/>
                    </a:lnTo>
                    <a:cubicBezTo>
                      <a:pt x="1544" y="5545"/>
                      <a:pt x="1387" y="5388"/>
                      <a:pt x="1387" y="5199"/>
                    </a:cubicBezTo>
                    <a:cubicBezTo>
                      <a:pt x="1387" y="5010"/>
                      <a:pt x="1544" y="4852"/>
                      <a:pt x="1733" y="4852"/>
                    </a:cubicBezTo>
                    <a:close/>
                    <a:moveTo>
                      <a:pt x="4537" y="4852"/>
                    </a:moveTo>
                    <a:cubicBezTo>
                      <a:pt x="4726" y="4852"/>
                      <a:pt x="4884" y="5010"/>
                      <a:pt x="4884" y="5199"/>
                    </a:cubicBezTo>
                    <a:cubicBezTo>
                      <a:pt x="4884" y="5388"/>
                      <a:pt x="4695" y="5545"/>
                      <a:pt x="4537" y="5545"/>
                    </a:cubicBezTo>
                    <a:lnTo>
                      <a:pt x="3812" y="5545"/>
                    </a:lnTo>
                    <a:cubicBezTo>
                      <a:pt x="3623" y="5545"/>
                      <a:pt x="3466" y="5388"/>
                      <a:pt x="3466" y="5199"/>
                    </a:cubicBezTo>
                    <a:cubicBezTo>
                      <a:pt x="3466" y="5010"/>
                      <a:pt x="3623" y="4852"/>
                      <a:pt x="3812" y="4852"/>
                    </a:cubicBezTo>
                    <a:close/>
                    <a:moveTo>
                      <a:pt x="0" y="0"/>
                    </a:moveTo>
                    <a:lnTo>
                      <a:pt x="0" y="5892"/>
                    </a:lnTo>
                    <a:cubicBezTo>
                      <a:pt x="0" y="6459"/>
                      <a:pt x="473" y="6931"/>
                      <a:pt x="1071" y="6931"/>
                    </a:cubicBezTo>
                    <a:lnTo>
                      <a:pt x="6490" y="6931"/>
                    </a:lnTo>
                    <a:cubicBezTo>
                      <a:pt x="6364" y="6616"/>
                      <a:pt x="6301" y="6270"/>
                      <a:pt x="6301" y="5892"/>
                    </a:cubicBezTo>
                    <a:cubicBezTo>
                      <a:pt x="6301" y="5797"/>
                      <a:pt x="6333" y="5671"/>
                      <a:pt x="6333" y="5545"/>
                    </a:cubicBezTo>
                    <a:lnTo>
                      <a:pt x="5955" y="5545"/>
                    </a:lnTo>
                    <a:cubicBezTo>
                      <a:pt x="5734" y="5545"/>
                      <a:pt x="5577" y="5388"/>
                      <a:pt x="5577" y="5199"/>
                    </a:cubicBezTo>
                    <a:cubicBezTo>
                      <a:pt x="5577" y="5010"/>
                      <a:pt x="5734" y="4852"/>
                      <a:pt x="5955" y="4852"/>
                    </a:cubicBezTo>
                    <a:lnTo>
                      <a:pt x="6490" y="4852"/>
                    </a:lnTo>
                    <a:cubicBezTo>
                      <a:pt x="6931" y="3623"/>
                      <a:pt x="8066" y="2741"/>
                      <a:pt x="9420" y="2741"/>
                    </a:cubicBezTo>
                    <a:cubicBezTo>
                      <a:pt x="9767" y="2741"/>
                      <a:pt x="10113" y="2836"/>
                      <a:pt x="10428" y="2962"/>
                    </a:cubicBezTo>
                    <a:lnTo>
                      <a:pt x="1042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13" name="Google Shape;10471;p74">
                <a:extLst>
                  <a:ext uri="{FF2B5EF4-FFF2-40B4-BE49-F238E27FC236}">
                    <a16:creationId xmlns:a16="http://schemas.microsoft.com/office/drawing/2014/main" id="{BE890E53-7F06-6350-BAFA-C838D35BE541}"/>
                  </a:ext>
                </a:extLst>
              </p:cNvPr>
              <p:cNvSpPr/>
              <p:nvPr/>
            </p:nvSpPr>
            <p:spPr>
              <a:xfrm>
                <a:off x="3859600" y="3591950"/>
                <a:ext cx="261525" cy="70900"/>
              </a:xfrm>
              <a:custGeom>
                <a:avLst/>
                <a:gdLst/>
                <a:ahLst/>
                <a:cxnLst/>
                <a:rect l="l" t="t" r="r" b="b"/>
                <a:pathLst>
                  <a:path w="10461" h="2836" extrusionOk="0">
                    <a:moveTo>
                      <a:pt x="1734" y="0"/>
                    </a:moveTo>
                    <a:cubicBezTo>
                      <a:pt x="1513" y="0"/>
                      <a:pt x="1356" y="158"/>
                      <a:pt x="1356" y="347"/>
                    </a:cubicBezTo>
                    <a:lnTo>
                      <a:pt x="1356" y="693"/>
                    </a:lnTo>
                    <a:lnTo>
                      <a:pt x="1009" y="693"/>
                    </a:lnTo>
                    <a:cubicBezTo>
                      <a:pt x="410" y="693"/>
                      <a:pt x="1" y="1166"/>
                      <a:pt x="1" y="1733"/>
                    </a:cubicBezTo>
                    <a:lnTo>
                      <a:pt x="1" y="2836"/>
                    </a:lnTo>
                    <a:lnTo>
                      <a:pt x="10429" y="2836"/>
                    </a:lnTo>
                    <a:lnTo>
                      <a:pt x="10429" y="1733"/>
                    </a:lnTo>
                    <a:lnTo>
                      <a:pt x="10460" y="1733"/>
                    </a:lnTo>
                    <a:cubicBezTo>
                      <a:pt x="10460" y="1134"/>
                      <a:pt x="9988" y="693"/>
                      <a:pt x="9421" y="693"/>
                    </a:cubicBezTo>
                    <a:lnTo>
                      <a:pt x="9074" y="693"/>
                    </a:lnTo>
                    <a:lnTo>
                      <a:pt x="9074" y="347"/>
                    </a:lnTo>
                    <a:cubicBezTo>
                      <a:pt x="9074" y="158"/>
                      <a:pt x="8917" y="0"/>
                      <a:pt x="8728" y="0"/>
                    </a:cubicBezTo>
                    <a:cubicBezTo>
                      <a:pt x="8539" y="0"/>
                      <a:pt x="8381" y="158"/>
                      <a:pt x="8381" y="347"/>
                    </a:cubicBezTo>
                    <a:lnTo>
                      <a:pt x="8381" y="693"/>
                    </a:lnTo>
                    <a:lnTo>
                      <a:pt x="6995" y="693"/>
                    </a:lnTo>
                    <a:lnTo>
                      <a:pt x="6995" y="347"/>
                    </a:lnTo>
                    <a:cubicBezTo>
                      <a:pt x="6995" y="158"/>
                      <a:pt x="6837" y="0"/>
                      <a:pt x="6648" y="0"/>
                    </a:cubicBezTo>
                    <a:cubicBezTo>
                      <a:pt x="6459" y="0"/>
                      <a:pt x="6302" y="158"/>
                      <a:pt x="6302" y="347"/>
                    </a:cubicBezTo>
                    <a:lnTo>
                      <a:pt x="6302" y="693"/>
                    </a:lnTo>
                    <a:lnTo>
                      <a:pt x="4159" y="693"/>
                    </a:lnTo>
                    <a:lnTo>
                      <a:pt x="4159" y="347"/>
                    </a:lnTo>
                    <a:cubicBezTo>
                      <a:pt x="4159" y="158"/>
                      <a:pt x="4002" y="0"/>
                      <a:pt x="3813" y="0"/>
                    </a:cubicBezTo>
                    <a:cubicBezTo>
                      <a:pt x="3624" y="0"/>
                      <a:pt x="3466" y="158"/>
                      <a:pt x="3466" y="347"/>
                    </a:cubicBezTo>
                    <a:lnTo>
                      <a:pt x="3466" y="693"/>
                    </a:lnTo>
                    <a:lnTo>
                      <a:pt x="2080" y="693"/>
                    </a:lnTo>
                    <a:lnTo>
                      <a:pt x="2080" y="347"/>
                    </a:lnTo>
                    <a:cubicBezTo>
                      <a:pt x="2080" y="158"/>
                      <a:pt x="1923" y="0"/>
                      <a:pt x="173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38" name="Google Shape;10483;p74">
              <a:extLst>
                <a:ext uri="{FF2B5EF4-FFF2-40B4-BE49-F238E27FC236}">
                  <a16:creationId xmlns:a16="http://schemas.microsoft.com/office/drawing/2014/main" id="{3BDBA920-D152-7B51-0352-48448165F742}"/>
                </a:ext>
              </a:extLst>
            </p:cNvPr>
            <p:cNvGrpSpPr/>
            <p:nvPr/>
          </p:nvGrpSpPr>
          <p:grpSpPr>
            <a:xfrm>
              <a:off x="10897117" y="4540369"/>
              <a:ext cx="483224" cy="480494"/>
              <a:chOff x="5727850" y="3609275"/>
              <a:chExt cx="278850" cy="277275"/>
            </a:xfrm>
            <a:grpFill/>
          </p:grpSpPr>
          <p:sp>
            <p:nvSpPr>
              <p:cNvPr id="106" name="Google Shape;10484;p74">
                <a:extLst>
                  <a:ext uri="{FF2B5EF4-FFF2-40B4-BE49-F238E27FC236}">
                    <a16:creationId xmlns:a16="http://schemas.microsoft.com/office/drawing/2014/main" id="{77D55856-2D2A-EA39-6B7A-E25620C49A1C}"/>
                  </a:ext>
                </a:extLst>
              </p:cNvPr>
              <p:cNvSpPr/>
              <p:nvPr/>
            </p:nvSpPr>
            <p:spPr>
              <a:xfrm>
                <a:off x="5884600" y="3765225"/>
                <a:ext cx="122100" cy="1213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4853" extrusionOk="0">
                    <a:moveTo>
                      <a:pt x="2426" y="662"/>
                    </a:moveTo>
                    <a:cubicBezTo>
                      <a:pt x="2646" y="662"/>
                      <a:pt x="2804" y="819"/>
                      <a:pt x="2804" y="1008"/>
                    </a:cubicBezTo>
                    <a:cubicBezTo>
                      <a:pt x="2804" y="1197"/>
                      <a:pt x="2646" y="1355"/>
                      <a:pt x="2426" y="1355"/>
                    </a:cubicBezTo>
                    <a:cubicBezTo>
                      <a:pt x="2237" y="1355"/>
                      <a:pt x="2079" y="1197"/>
                      <a:pt x="2079" y="1008"/>
                    </a:cubicBezTo>
                    <a:cubicBezTo>
                      <a:pt x="2079" y="819"/>
                      <a:pt x="2237" y="662"/>
                      <a:pt x="2426" y="662"/>
                    </a:cubicBezTo>
                    <a:close/>
                    <a:moveTo>
                      <a:pt x="2426" y="1670"/>
                    </a:moveTo>
                    <a:cubicBezTo>
                      <a:pt x="2646" y="1670"/>
                      <a:pt x="2804" y="1828"/>
                      <a:pt x="2804" y="2048"/>
                    </a:cubicBezTo>
                    <a:lnTo>
                      <a:pt x="2804" y="3781"/>
                    </a:lnTo>
                    <a:cubicBezTo>
                      <a:pt x="2804" y="3970"/>
                      <a:pt x="2646" y="4127"/>
                      <a:pt x="2426" y="4127"/>
                    </a:cubicBezTo>
                    <a:cubicBezTo>
                      <a:pt x="2237" y="4127"/>
                      <a:pt x="2079" y="3970"/>
                      <a:pt x="2079" y="3781"/>
                    </a:cubicBezTo>
                    <a:lnTo>
                      <a:pt x="2079" y="2048"/>
                    </a:lnTo>
                    <a:cubicBezTo>
                      <a:pt x="2079" y="1828"/>
                      <a:pt x="2237" y="1670"/>
                      <a:pt x="2426" y="1670"/>
                    </a:cubicBezTo>
                    <a:close/>
                    <a:moveTo>
                      <a:pt x="2426" y="0"/>
                    </a:moveTo>
                    <a:cubicBezTo>
                      <a:pt x="1103" y="0"/>
                      <a:pt x="0" y="1103"/>
                      <a:pt x="0" y="2426"/>
                    </a:cubicBezTo>
                    <a:cubicBezTo>
                      <a:pt x="0" y="3749"/>
                      <a:pt x="1103" y="4852"/>
                      <a:pt x="2426" y="4852"/>
                    </a:cubicBezTo>
                    <a:cubicBezTo>
                      <a:pt x="3781" y="4852"/>
                      <a:pt x="4883" y="3749"/>
                      <a:pt x="4883" y="2426"/>
                    </a:cubicBezTo>
                    <a:cubicBezTo>
                      <a:pt x="4883" y="1040"/>
                      <a:pt x="3781" y="0"/>
                      <a:pt x="24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07" name="Google Shape;10485;p74">
                <a:extLst>
                  <a:ext uri="{FF2B5EF4-FFF2-40B4-BE49-F238E27FC236}">
                    <a16:creationId xmlns:a16="http://schemas.microsoft.com/office/drawing/2014/main" id="{015646BD-32CD-B6B4-4A78-AACDB1DACC88}"/>
                  </a:ext>
                </a:extLst>
              </p:cNvPr>
              <p:cNvSpPr/>
              <p:nvPr/>
            </p:nvSpPr>
            <p:spPr>
              <a:xfrm>
                <a:off x="5727850" y="3669125"/>
                <a:ext cx="35475" cy="2166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8665" extrusionOk="0">
                    <a:moveTo>
                      <a:pt x="32" y="1"/>
                    </a:moveTo>
                    <a:lnTo>
                      <a:pt x="32" y="7310"/>
                    </a:lnTo>
                    <a:cubicBezTo>
                      <a:pt x="1" y="8034"/>
                      <a:pt x="631" y="8665"/>
                      <a:pt x="1418" y="8665"/>
                    </a:cubicBezTo>
                    <a:lnTo>
                      <a:pt x="1418" y="347"/>
                    </a:lnTo>
                    <a:lnTo>
                      <a:pt x="1072" y="347"/>
                    </a:lnTo>
                    <a:cubicBezTo>
                      <a:pt x="662" y="347"/>
                      <a:pt x="316" y="253"/>
                      <a:pt x="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08" name="Google Shape;10486;p74">
                <a:extLst>
                  <a:ext uri="{FF2B5EF4-FFF2-40B4-BE49-F238E27FC236}">
                    <a16:creationId xmlns:a16="http://schemas.microsoft.com/office/drawing/2014/main" id="{31347523-FDAF-7B94-A3F2-9ABFB81928C1}"/>
                  </a:ext>
                </a:extLst>
              </p:cNvPr>
              <p:cNvSpPr/>
              <p:nvPr/>
            </p:nvSpPr>
            <p:spPr>
              <a:xfrm>
                <a:off x="5779825" y="3677800"/>
                <a:ext cx="174900" cy="207950"/>
              </a:xfrm>
              <a:custGeom>
                <a:avLst/>
                <a:gdLst/>
                <a:ahLst/>
                <a:cxnLst/>
                <a:rect l="l" t="t" r="r" b="b"/>
                <a:pathLst>
                  <a:path w="6996" h="8318" extrusionOk="0">
                    <a:moveTo>
                      <a:pt x="5262" y="693"/>
                    </a:moveTo>
                    <a:cubicBezTo>
                      <a:pt x="5451" y="693"/>
                      <a:pt x="5609" y="851"/>
                      <a:pt x="5609" y="1040"/>
                    </a:cubicBezTo>
                    <a:cubicBezTo>
                      <a:pt x="5609" y="1229"/>
                      <a:pt x="5451" y="1386"/>
                      <a:pt x="5262" y="1386"/>
                    </a:cubicBezTo>
                    <a:lnTo>
                      <a:pt x="1072" y="1386"/>
                    </a:lnTo>
                    <a:cubicBezTo>
                      <a:pt x="883" y="1386"/>
                      <a:pt x="726" y="1229"/>
                      <a:pt x="726" y="1040"/>
                    </a:cubicBezTo>
                    <a:cubicBezTo>
                      <a:pt x="726" y="851"/>
                      <a:pt x="883" y="693"/>
                      <a:pt x="1072" y="693"/>
                    </a:cubicBezTo>
                    <a:close/>
                    <a:moveTo>
                      <a:pt x="5262" y="2080"/>
                    </a:moveTo>
                    <a:cubicBezTo>
                      <a:pt x="5451" y="2080"/>
                      <a:pt x="5609" y="2237"/>
                      <a:pt x="5609" y="2426"/>
                    </a:cubicBezTo>
                    <a:cubicBezTo>
                      <a:pt x="5609" y="2615"/>
                      <a:pt x="5451" y="2773"/>
                      <a:pt x="5262" y="2773"/>
                    </a:cubicBezTo>
                    <a:lnTo>
                      <a:pt x="1072" y="2773"/>
                    </a:lnTo>
                    <a:cubicBezTo>
                      <a:pt x="883" y="2773"/>
                      <a:pt x="726" y="2615"/>
                      <a:pt x="726" y="2426"/>
                    </a:cubicBezTo>
                    <a:cubicBezTo>
                      <a:pt x="726" y="2237"/>
                      <a:pt x="883" y="2080"/>
                      <a:pt x="1072" y="2080"/>
                    </a:cubicBezTo>
                    <a:close/>
                    <a:moveTo>
                      <a:pt x="1" y="0"/>
                    </a:moveTo>
                    <a:lnTo>
                      <a:pt x="1" y="8318"/>
                    </a:lnTo>
                    <a:lnTo>
                      <a:pt x="4695" y="8318"/>
                    </a:lnTo>
                    <a:cubicBezTo>
                      <a:pt x="4002" y="7750"/>
                      <a:pt x="3498" y="6868"/>
                      <a:pt x="3498" y="5892"/>
                    </a:cubicBezTo>
                    <a:cubicBezTo>
                      <a:pt x="3498" y="5766"/>
                      <a:pt x="3561" y="5640"/>
                      <a:pt x="3561" y="5545"/>
                    </a:cubicBezTo>
                    <a:lnTo>
                      <a:pt x="1072" y="5545"/>
                    </a:lnTo>
                    <a:cubicBezTo>
                      <a:pt x="883" y="5545"/>
                      <a:pt x="726" y="5388"/>
                      <a:pt x="726" y="5167"/>
                    </a:cubicBezTo>
                    <a:lnTo>
                      <a:pt x="726" y="3812"/>
                    </a:lnTo>
                    <a:cubicBezTo>
                      <a:pt x="726" y="3592"/>
                      <a:pt x="883" y="3434"/>
                      <a:pt x="1072" y="3434"/>
                    </a:cubicBezTo>
                    <a:lnTo>
                      <a:pt x="4695" y="3434"/>
                    </a:lnTo>
                    <a:cubicBezTo>
                      <a:pt x="5199" y="3056"/>
                      <a:pt x="5861" y="2773"/>
                      <a:pt x="6617" y="2773"/>
                    </a:cubicBezTo>
                    <a:cubicBezTo>
                      <a:pt x="6743" y="2773"/>
                      <a:pt x="6869" y="2804"/>
                      <a:pt x="6995" y="2804"/>
                    </a:cubicBezTo>
                    <a:lnTo>
                      <a:pt x="699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09" name="Google Shape;10487;p74">
                <a:extLst>
                  <a:ext uri="{FF2B5EF4-FFF2-40B4-BE49-F238E27FC236}">
                    <a16:creationId xmlns:a16="http://schemas.microsoft.com/office/drawing/2014/main" id="{8C6B5184-45E9-BC56-B445-DCCED1F99503}"/>
                  </a:ext>
                </a:extLst>
              </p:cNvPr>
              <p:cNvSpPr/>
              <p:nvPr/>
            </p:nvSpPr>
            <p:spPr>
              <a:xfrm>
                <a:off x="5815275" y="3781750"/>
                <a:ext cx="6620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2648" h="694" extrusionOk="0">
                    <a:moveTo>
                      <a:pt x="1" y="1"/>
                    </a:moveTo>
                    <a:lnTo>
                      <a:pt x="1" y="694"/>
                    </a:lnTo>
                    <a:lnTo>
                      <a:pt x="2301" y="694"/>
                    </a:lnTo>
                    <a:cubicBezTo>
                      <a:pt x="2364" y="473"/>
                      <a:pt x="2490" y="221"/>
                      <a:pt x="26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10" name="Google Shape;10488;p74">
                <a:extLst>
                  <a:ext uri="{FF2B5EF4-FFF2-40B4-BE49-F238E27FC236}">
                    <a16:creationId xmlns:a16="http://schemas.microsoft.com/office/drawing/2014/main" id="{D1725F0E-1A46-1DF4-3087-D319FC92FF4D}"/>
                  </a:ext>
                </a:extLst>
              </p:cNvPr>
              <p:cNvSpPr/>
              <p:nvPr/>
            </p:nvSpPr>
            <p:spPr>
              <a:xfrm>
                <a:off x="5727850" y="3609275"/>
                <a:ext cx="226075" cy="51225"/>
              </a:xfrm>
              <a:custGeom>
                <a:avLst/>
                <a:gdLst/>
                <a:ahLst/>
                <a:cxnLst/>
                <a:rect l="l" t="t" r="r" b="b"/>
                <a:pathLst>
                  <a:path w="9043" h="2049" extrusionOk="0">
                    <a:moveTo>
                      <a:pt x="1072" y="0"/>
                    </a:moveTo>
                    <a:cubicBezTo>
                      <a:pt x="473" y="0"/>
                      <a:pt x="32" y="473"/>
                      <a:pt x="32" y="1040"/>
                    </a:cubicBezTo>
                    <a:cubicBezTo>
                      <a:pt x="1" y="1576"/>
                      <a:pt x="473" y="2048"/>
                      <a:pt x="1072" y="2048"/>
                    </a:cubicBezTo>
                    <a:lnTo>
                      <a:pt x="9043" y="2048"/>
                    </a:lnTo>
                    <a:cubicBezTo>
                      <a:pt x="8475" y="2048"/>
                      <a:pt x="8034" y="1576"/>
                      <a:pt x="8034" y="1040"/>
                    </a:cubicBezTo>
                    <a:cubicBezTo>
                      <a:pt x="8034" y="441"/>
                      <a:pt x="8507" y="0"/>
                      <a:pt x="904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39" name="Google Shape;10497;p74">
              <a:extLst>
                <a:ext uri="{FF2B5EF4-FFF2-40B4-BE49-F238E27FC236}">
                  <a16:creationId xmlns:a16="http://schemas.microsoft.com/office/drawing/2014/main" id="{EB1642A6-1B76-0F62-E713-5A22D7B9E2B7}"/>
                </a:ext>
              </a:extLst>
            </p:cNvPr>
            <p:cNvGrpSpPr/>
            <p:nvPr/>
          </p:nvGrpSpPr>
          <p:grpSpPr>
            <a:xfrm>
              <a:off x="10782129" y="2606104"/>
              <a:ext cx="671873" cy="670064"/>
              <a:chOff x="6553275" y="3604550"/>
              <a:chExt cx="296975" cy="296175"/>
            </a:xfrm>
            <a:grpFill/>
          </p:grpSpPr>
          <p:sp>
            <p:nvSpPr>
              <p:cNvPr id="100" name="Google Shape;10498;p74">
                <a:extLst>
                  <a:ext uri="{FF2B5EF4-FFF2-40B4-BE49-F238E27FC236}">
                    <a16:creationId xmlns:a16="http://schemas.microsoft.com/office/drawing/2014/main" id="{3420DEB8-728A-75BB-3C33-3BF91A1D131E}"/>
                  </a:ext>
                </a:extLst>
              </p:cNvPr>
              <p:cNvSpPr/>
              <p:nvPr/>
            </p:nvSpPr>
            <p:spPr>
              <a:xfrm>
                <a:off x="6657250" y="3604550"/>
                <a:ext cx="86650" cy="86650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3466" extrusionOk="0">
                    <a:moveTo>
                      <a:pt x="1733" y="0"/>
                    </a:moveTo>
                    <a:cubicBezTo>
                      <a:pt x="788" y="0"/>
                      <a:pt x="0" y="788"/>
                      <a:pt x="0" y="1733"/>
                    </a:cubicBezTo>
                    <a:cubicBezTo>
                      <a:pt x="0" y="2678"/>
                      <a:pt x="788" y="3466"/>
                      <a:pt x="1733" y="3466"/>
                    </a:cubicBezTo>
                    <a:cubicBezTo>
                      <a:pt x="2678" y="3466"/>
                      <a:pt x="3466" y="2678"/>
                      <a:pt x="3466" y="1733"/>
                    </a:cubicBez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01" name="Google Shape;10499;p74">
                <a:extLst>
                  <a:ext uri="{FF2B5EF4-FFF2-40B4-BE49-F238E27FC236}">
                    <a16:creationId xmlns:a16="http://schemas.microsoft.com/office/drawing/2014/main" id="{BB4DE9E8-B473-A20E-8CF9-95BDC920626A}"/>
                  </a:ext>
                </a:extLst>
              </p:cNvPr>
              <p:cNvSpPr/>
              <p:nvPr/>
            </p:nvSpPr>
            <p:spPr>
              <a:xfrm>
                <a:off x="6553275" y="3777825"/>
                <a:ext cx="296975" cy="122900"/>
              </a:xfrm>
              <a:custGeom>
                <a:avLst/>
                <a:gdLst/>
                <a:ahLst/>
                <a:cxnLst/>
                <a:rect l="l" t="t" r="r" b="b"/>
                <a:pathLst>
                  <a:path w="11879" h="4916" extrusionOk="0">
                    <a:moveTo>
                      <a:pt x="694" y="0"/>
                    </a:moveTo>
                    <a:cubicBezTo>
                      <a:pt x="316" y="0"/>
                      <a:pt x="1" y="315"/>
                      <a:pt x="1" y="693"/>
                    </a:cubicBezTo>
                    <a:cubicBezTo>
                      <a:pt x="1" y="1103"/>
                      <a:pt x="316" y="1418"/>
                      <a:pt x="694" y="1418"/>
                    </a:cubicBezTo>
                    <a:lnTo>
                      <a:pt x="694" y="4569"/>
                    </a:lnTo>
                    <a:cubicBezTo>
                      <a:pt x="694" y="4758"/>
                      <a:pt x="851" y="4915"/>
                      <a:pt x="1040" y="4915"/>
                    </a:cubicBezTo>
                    <a:lnTo>
                      <a:pt x="10807" y="4915"/>
                    </a:lnTo>
                    <a:cubicBezTo>
                      <a:pt x="11028" y="4915"/>
                      <a:pt x="11185" y="4758"/>
                      <a:pt x="11185" y="4569"/>
                    </a:cubicBezTo>
                    <a:lnTo>
                      <a:pt x="11185" y="1418"/>
                    </a:lnTo>
                    <a:cubicBezTo>
                      <a:pt x="11563" y="1418"/>
                      <a:pt x="11878" y="1103"/>
                      <a:pt x="11878" y="693"/>
                    </a:cubicBezTo>
                    <a:cubicBezTo>
                      <a:pt x="11815" y="315"/>
                      <a:pt x="11500" y="0"/>
                      <a:pt x="1112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02" name="Google Shape;10500;p74">
                <a:extLst>
                  <a:ext uri="{FF2B5EF4-FFF2-40B4-BE49-F238E27FC236}">
                    <a16:creationId xmlns:a16="http://schemas.microsoft.com/office/drawing/2014/main" id="{F5F44800-C384-0FA2-A412-2AA730636266}"/>
                  </a:ext>
                </a:extLst>
              </p:cNvPr>
              <p:cNvSpPr/>
              <p:nvPr/>
            </p:nvSpPr>
            <p:spPr>
              <a:xfrm>
                <a:off x="6755700" y="3640000"/>
                <a:ext cx="74850" cy="121300"/>
              </a:xfrm>
              <a:custGeom>
                <a:avLst/>
                <a:gdLst/>
                <a:ahLst/>
                <a:cxnLst/>
                <a:rect l="l" t="t" r="r" b="b"/>
                <a:pathLst>
                  <a:path w="2994" h="4852" extrusionOk="0">
                    <a:moveTo>
                      <a:pt x="190" y="0"/>
                    </a:moveTo>
                    <a:cubicBezTo>
                      <a:pt x="190" y="126"/>
                      <a:pt x="253" y="221"/>
                      <a:pt x="253" y="347"/>
                    </a:cubicBezTo>
                    <a:cubicBezTo>
                      <a:pt x="253" y="693"/>
                      <a:pt x="158" y="1071"/>
                      <a:pt x="1" y="1386"/>
                    </a:cubicBezTo>
                    <a:cubicBezTo>
                      <a:pt x="977" y="2079"/>
                      <a:pt x="1607" y="3182"/>
                      <a:pt x="1607" y="4474"/>
                    </a:cubicBezTo>
                    <a:lnTo>
                      <a:pt x="1607" y="4852"/>
                    </a:lnTo>
                    <a:lnTo>
                      <a:pt x="2994" y="4852"/>
                    </a:lnTo>
                    <a:lnTo>
                      <a:pt x="2489" y="756"/>
                    </a:lnTo>
                    <a:cubicBezTo>
                      <a:pt x="2363" y="315"/>
                      <a:pt x="1922" y="0"/>
                      <a:pt x="14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03" name="Google Shape;10501;p74">
                <a:extLst>
                  <a:ext uri="{FF2B5EF4-FFF2-40B4-BE49-F238E27FC236}">
                    <a16:creationId xmlns:a16="http://schemas.microsoft.com/office/drawing/2014/main" id="{D7BDA251-3A88-8A2E-4818-29C3C748FE8B}"/>
                  </a:ext>
                </a:extLst>
              </p:cNvPr>
              <p:cNvSpPr/>
              <p:nvPr/>
            </p:nvSpPr>
            <p:spPr>
              <a:xfrm>
                <a:off x="6570600" y="3640000"/>
                <a:ext cx="74850" cy="121300"/>
              </a:xfrm>
              <a:custGeom>
                <a:avLst/>
                <a:gdLst/>
                <a:ahLst/>
                <a:cxnLst/>
                <a:rect l="l" t="t" r="r" b="b"/>
                <a:pathLst>
                  <a:path w="2994" h="4852" extrusionOk="0">
                    <a:moveTo>
                      <a:pt x="1545" y="0"/>
                    </a:moveTo>
                    <a:cubicBezTo>
                      <a:pt x="1072" y="0"/>
                      <a:pt x="663" y="315"/>
                      <a:pt x="505" y="788"/>
                    </a:cubicBezTo>
                    <a:lnTo>
                      <a:pt x="1" y="4852"/>
                    </a:lnTo>
                    <a:lnTo>
                      <a:pt x="1356" y="4852"/>
                    </a:lnTo>
                    <a:lnTo>
                      <a:pt x="1356" y="4474"/>
                    </a:lnTo>
                    <a:lnTo>
                      <a:pt x="1387" y="4474"/>
                    </a:lnTo>
                    <a:cubicBezTo>
                      <a:pt x="1387" y="3182"/>
                      <a:pt x="2017" y="2048"/>
                      <a:pt x="2994" y="1386"/>
                    </a:cubicBezTo>
                    <a:cubicBezTo>
                      <a:pt x="2836" y="1071"/>
                      <a:pt x="2773" y="693"/>
                      <a:pt x="2773" y="347"/>
                    </a:cubicBezTo>
                    <a:cubicBezTo>
                      <a:pt x="2773" y="221"/>
                      <a:pt x="2773" y="95"/>
                      <a:pt x="28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04" name="Google Shape;10502;p74">
                <a:extLst>
                  <a:ext uri="{FF2B5EF4-FFF2-40B4-BE49-F238E27FC236}">
                    <a16:creationId xmlns:a16="http://schemas.microsoft.com/office/drawing/2014/main" id="{DAD33890-C21C-5DD0-136D-79410105EF33}"/>
                  </a:ext>
                </a:extLst>
              </p:cNvPr>
              <p:cNvSpPr/>
              <p:nvPr/>
            </p:nvSpPr>
            <p:spPr>
              <a:xfrm>
                <a:off x="6707650" y="3688025"/>
                <a:ext cx="70925" cy="70925"/>
              </a:xfrm>
              <a:custGeom>
                <a:avLst/>
                <a:gdLst/>
                <a:ahLst/>
                <a:cxnLst/>
                <a:rect l="l" t="t" r="r" b="b"/>
                <a:pathLst>
                  <a:path w="2837" h="2837" extrusionOk="0">
                    <a:moveTo>
                      <a:pt x="1482" y="1"/>
                    </a:moveTo>
                    <a:cubicBezTo>
                      <a:pt x="1450" y="32"/>
                      <a:pt x="1418" y="64"/>
                      <a:pt x="1324" y="127"/>
                    </a:cubicBezTo>
                    <a:cubicBezTo>
                      <a:pt x="1324" y="190"/>
                      <a:pt x="1292" y="253"/>
                      <a:pt x="1261" y="284"/>
                    </a:cubicBezTo>
                    <a:lnTo>
                      <a:pt x="1" y="1923"/>
                    </a:lnTo>
                    <a:lnTo>
                      <a:pt x="1" y="2836"/>
                    </a:lnTo>
                    <a:lnTo>
                      <a:pt x="2742" y="2836"/>
                    </a:lnTo>
                    <a:lnTo>
                      <a:pt x="2742" y="2553"/>
                    </a:lnTo>
                    <a:lnTo>
                      <a:pt x="2836" y="2553"/>
                    </a:lnTo>
                    <a:cubicBezTo>
                      <a:pt x="2836" y="1513"/>
                      <a:pt x="2332" y="599"/>
                      <a:pt x="148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05" name="Google Shape;10503;p74">
                <a:extLst>
                  <a:ext uri="{FF2B5EF4-FFF2-40B4-BE49-F238E27FC236}">
                    <a16:creationId xmlns:a16="http://schemas.microsoft.com/office/drawing/2014/main" id="{D4B4C72A-A737-A51F-157D-529E93B8461C}"/>
                  </a:ext>
                </a:extLst>
              </p:cNvPr>
              <p:cNvSpPr/>
              <p:nvPr/>
            </p:nvSpPr>
            <p:spPr>
              <a:xfrm>
                <a:off x="6621025" y="3688825"/>
                <a:ext cx="70900" cy="73275"/>
              </a:xfrm>
              <a:custGeom>
                <a:avLst/>
                <a:gdLst/>
                <a:ahLst/>
                <a:cxnLst/>
                <a:rect l="l" t="t" r="r" b="b"/>
                <a:pathLst>
                  <a:path w="2836" h="2931" extrusionOk="0">
                    <a:moveTo>
                      <a:pt x="1323" y="0"/>
                    </a:moveTo>
                    <a:cubicBezTo>
                      <a:pt x="536" y="567"/>
                      <a:pt x="0" y="1513"/>
                      <a:pt x="0" y="2584"/>
                    </a:cubicBezTo>
                    <a:lnTo>
                      <a:pt x="0" y="2930"/>
                    </a:lnTo>
                    <a:lnTo>
                      <a:pt x="2741" y="2930"/>
                    </a:lnTo>
                    <a:lnTo>
                      <a:pt x="2741" y="1922"/>
                    </a:lnTo>
                    <a:lnTo>
                      <a:pt x="2836" y="1922"/>
                    </a:lnTo>
                    <a:lnTo>
                      <a:pt x="1575" y="284"/>
                    </a:lnTo>
                    <a:cubicBezTo>
                      <a:pt x="1512" y="252"/>
                      <a:pt x="1512" y="158"/>
                      <a:pt x="1481" y="126"/>
                    </a:cubicBezTo>
                    <a:cubicBezTo>
                      <a:pt x="1449" y="95"/>
                      <a:pt x="1355" y="63"/>
                      <a:pt x="132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0" name="Google Shape;10234;p74">
              <a:extLst>
                <a:ext uri="{FF2B5EF4-FFF2-40B4-BE49-F238E27FC236}">
                  <a16:creationId xmlns:a16="http://schemas.microsoft.com/office/drawing/2014/main" id="{6990EF29-A21F-F453-EA02-FA8DC7114F3F}"/>
                </a:ext>
              </a:extLst>
            </p:cNvPr>
            <p:cNvGrpSpPr/>
            <p:nvPr/>
          </p:nvGrpSpPr>
          <p:grpSpPr>
            <a:xfrm>
              <a:off x="5106979" y="2654319"/>
              <a:ext cx="668310" cy="670064"/>
              <a:chOff x="4263650" y="3235150"/>
              <a:chExt cx="295400" cy="296175"/>
            </a:xfrm>
            <a:grpFill/>
          </p:grpSpPr>
          <p:sp>
            <p:nvSpPr>
              <p:cNvPr id="95" name="Google Shape;10235;p74">
                <a:extLst>
                  <a:ext uri="{FF2B5EF4-FFF2-40B4-BE49-F238E27FC236}">
                    <a16:creationId xmlns:a16="http://schemas.microsoft.com/office/drawing/2014/main" id="{955781B1-BCB6-9F2F-CCEC-EE4156A88F8B}"/>
                  </a:ext>
                </a:extLst>
              </p:cNvPr>
              <p:cNvSpPr/>
              <p:nvPr/>
            </p:nvSpPr>
            <p:spPr>
              <a:xfrm>
                <a:off x="4393625" y="3391100"/>
                <a:ext cx="354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419" extrusionOk="0">
                    <a:moveTo>
                      <a:pt x="725" y="1"/>
                    </a:moveTo>
                    <a:cubicBezTo>
                      <a:pt x="315" y="1"/>
                      <a:pt x="0" y="316"/>
                      <a:pt x="0" y="694"/>
                    </a:cubicBezTo>
                    <a:cubicBezTo>
                      <a:pt x="63" y="1103"/>
                      <a:pt x="315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96" name="Google Shape;10236;p74">
                <a:extLst>
                  <a:ext uri="{FF2B5EF4-FFF2-40B4-BE49-F238E27FC236}">
                    <a16:creationId xmlns:a16="http://schemas.microsoft.com/office/drawing/2014/main" id="{C0678305-6A84-34E2-88F3-8689620409FD}"/>
                  </a:ext>
                </a:extLst>
              </p:cNvPr>
              <p:cNvSpPr/>
              <p:nvPr/>
            </p:nvSpPr>
            <p:spPr>
              <a:xfrm>
                <a:off x="4377075" y="3443875"/>
                <a:ext cx="70125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1387" extrusionOk="0">
                    <a:moveTo>
                      <a:pt x="1387" y="0"/>
                    </a:moveTo>
                    <a:cubicBezTo>
                      <a:pt x="631" y="0"/>
                      <a:pt x="1" y="630"/>
                      <a:pt x="1" y="1387"/>
                    </a:cubicBezTo>
                    <a:lnTo>
                      <a:pt x="2805" y="1387"/>
                    </a:lnTo>
                    <a:cubicBezTo>
                      <a:pt x="2805" y="630"/>
                      <a:pt x="2174" y="0"/>
                      <a:pt x="13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97" name="Google Shape;10237;p74">
                <a:extLst>
                  <a:ext uri="{FF2B5EF4-FFF2-40B4-BE49-F238E27FC236}">
                    <a16:creationId xmlns:a16="http://schemas.microsoft.com/office/drawing/2014/main" id="{5D588252-7792-82E7-56F9-419900ED2ACD}"/>
                  </a:ext>
                </a:extLst>
              </p:cNvPr>
              <p:cNvSpPr/>
              <p:nvPr/>
            </p:nvSpPr>
            <p:spPr>
              <a:xfrm>
                <a:off x="4333750" y="3357225"/>
                <a:ext cx="156775" cy="174100"/>
              </a:xfrm>
              <a:custGeom>
                <a:avLst/>
                <a:gdLst/>
                <a:ahLst/>
                <a:cxnLst/>
                <a:rect l="l" t="t" r="r" b="b"/>
                <a:pathLst>
                  <a:path w="6271" h="6964" extrusionOk="0">
                    <a:moveTo>
                      <a:pt x="3088" y="725"/>
                    </a:moveTo>
                    <a:cubicBezTo>
                      <a:pt x="3813" y="725"/>
                      <a:pt x="4506" y="1356"/>
                      <a:pt x="4506" y="2080"/>
                    </a:cubicBezTo>
                    <a:cubicBezTo>
                      <a:pt x="4506" y="2458"/>
                      <a:pt x="4348" y="2805"/>
                      <a:pt x="4096" y="3025"/>
                    </a:cubicBezTo>
                    <a:cubicBezTo>
                      <a:pt x="4727" y="3372"/>
                      <a:pt x="5168" y="4065"/>
                      <a:pt x="5168" y="4853"/>
                    </a:cubicBezTo>
                    <a:lnTo>
                      <a:pt x="5168" y="5199"/>
                    </a:lnTo>
                    <a:cubicBezTo>
                      <a:pt x="5168" y="5388"/>
                      <a:pt x="5010" y="5546"/>
                      <a:pt x="4821" y="5546"/>
                    </a:cubicBezTo>
                    <a:lnTo>
                      <a:pt x="1293" y="5546"/>
                    </a:lnTo>
                    <a:cubicBezTo>
                      <a:pt x="1103" y="5546"/>
                      <a:pt x="946" y="5388"/>
                      <a:pt x="946" y="5199"/>
                    </a:cubicBezTo>
                    <a:lnTo>
                      <a:pt x="946" y="4853"/>
                    </a:lnTo>
                    <a:lnTo>
                      <a:pt x="1040" y="4853"/>
                    </a:lnTo>
                    <a:cubicBezTo>
                      <a:pt x="1040" y="4065"/>
                      <a:pt x="1450" y="3403"/>
                      <a:pt x="2080" y="3025"/>
                    </a:cubicBezTo>
                    <a:cubicBezTo>
                      <a:pt x="1860" y="2805"/>
                      <a:pt x="1702" y="2458"/>
                      <a:pt x="1702" y="2080"/>
                    </a:cubicBezTo>
                    <a:cubicBezTo>
                      <a:pt x="1702" y="1356"/>
                      <a:pt x="2332" y="725"/>
                      <a:pt x="3088" y="725"/>
                    </a:cubicBezTo>
                    <a:close/>
                    <a:moveTo>
                      <a:pt x="1" y="1"/>
                    </a:moveTo>
                    <a:lnTo>
                      <a:pt x="1" y="6617"/>
                    </a:lnTo>
                    <a:cubicBezTo>
                      <a:pt x="1" y="6806"/>
                      <a:pt x="158" y="6963"/>
                      <a:pt x="347" y="6963"/>
                    </a:cubicBezTo>
                    <a:lnTo>
                      <a:pt x="5924" y="6963"/>
                    </a:lnTo>
                    <a:cubicBezTo>
                      <a:pt x="6113" y="6963"/>
                      <a:pt x="6270" y="6806"/>
                      <a:pt x="6270" y="6617"/>
                    </a:cubicBezTo>
                    <a:lnTo>
                      <a:pt x="627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98" name="Google Shape;10238;p74">
                <a:extLst>
                  <a:ext uri="{FF2B5EF4-FFF2-40B4-BE49-F238E27FC236}">
                    <a16:creationId xmlns:a16="http://schemas.microsoft.com/office/drawing/2014/main" id="{831825F8-B60D-F966-425A-529908A3120A}"/>
                  </a:ext>
                </a:extLst>
              </p:cNvPr>
              <p:cNvSpPr/>
              <p:nvPr/>
            </p:nvSpPr>
            <p:spPr>
              <a:xfrm>
                <a:off x="4316425" y="3235150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347" y="1"/>
                    </a:moveTo>
                    <a:cubicBezTo>
                      <a:pt x="158" y="1"/>
                      <a:pt x="1" y="158"/>
                      <a:pt x="1" y="347"/>
                    </a:cubicBezTo>
                    <a:lnTo>
                      <a:pt x="1" y="1418"/>
                    </a:lnTo>
                    <a:lnTo>
                      <a:pt x="7625" y="1418"/>
                    </a:lnTo>
                    <a:lnTo>
                      <a:pt x="7625" y="347"/>
                    </a:lnTo>
                    <a:lnTo>
                      <a:pt x="7656" y="347"/>
                    </a:lnTo>
                    <a:cubicBezTo>
                      <a:pt x="7656" y="158"/>
                      <a:pt x="7499" y="1"/>
                      <a:pt x="731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99" name="Google Shape;10239;p74">
                <a:extLst>
                  <a:ext uri="{FF2B5EF4-FFF2-40B4-BE49-F238E27FC236}">
                    <a16:creationId xmlns:a16="http://schemas.microsoft.com/office/drawing/2014/main" id="{45C3F29A-AC90-A02C-828F-658BE1ECC427}"/>
                  </a:ext>
                </a:extLst>
              </p:cNvPr>
              <p:cNvSpPr/>
              <p:nvPr/>
            </p:nvSpPr>
            <p:spPr>
              <a:xfrm>
                <a:off x="4263650" y="3288700"/>
                <a:ext cx="295400" cy="137875"/>
              </a:xfrm>
              <a:custGeom>
                <a:avLst/>
                <a:gdLst/>
                <a:ahLst/>
                <a:cxnLst/>
                <a:rect l="l" t="t" r="r" b="b"/>
                <a:pathLst>
                  <a:path w="11816" h="5515" extrusionOk="0">
                    <a:moveTo>
                      <a:pt x="10082" y="662"/>
                    </a:moveTo>
                    <a:cubicBezTo>
                      <a:pt x="10303" y="662"/>
                      <a:pt x="10461" y="820"/>
                      <a:pt x="10461" y="1009"/>
                    </a:cubicBezTo>
                    <a:cubicBezTo>
                      <a:pt x="10461" y="1198"/>
                      <a:pt x="10303" y="1356"/>
                      <a:pt x="10082" y="1356"/>
                    </a:cubicBezTo>
                    <a:cubicBezTo>
                      <a:pt x="9893" y="1356"/>
                      <a:pt x="9736" y="1198"/>
                      <a:pt x="9736" y="1009"/>
                    </a:cubicBezTo>
                    <a:cubicBezTo>
                      <a:pt x="9767" y="820"/>
                      <a:pt x="9893" y="662"/>
                      <a:pt x="10082" y="662"/>
                    </a:cubicBezTo>
                    <a:close/>
                    <a:moveTo>
                      <a:pt x="1041" y="1"/>
                    </a:moveTo>
                    <a:cubicBezTo>
                      <a:pt x="442" y="1"/>
                      <a:pt x="1" y="442"/>
                      <a:pt x="1" y="1009"/>
                    </a:cubicBezTo>
                    <a:lnTo>
                      <a:pt x="1" y="4475"/>
                    </a:lnTo>
                    <a:cubicBezTo>
                      <a:pt x="1" y="5073"/>
                      <a:pt x="473" y="5514"/>
                      <a:pt x="1041" y="5514"/>
                    </a:cubicBezTo>
                    <a:lnTo>
                      <a:pt x="2112" y="5514"/>
                    </a:lnTo>
                    <a:lnTo>
                      <a:pt x="2112" y="2395"/>
                    </a:lnTo>
                    <a:cubicBezTo>
                      <a:pt x="2112" y="2206"/>
                      <a:pt x="2269" y="2049"/>
                      <a:pt x="2458" y="2049"/>
                    </a:cubicBezTo>
                    <a:lnTo>
                      <a:pt x="9421" y="2049"/>
                    </a:lnTo>
                    <a:cubicBezTo>
                      <a:pt x="9610" y="2049"/>
                      <a:pt x="9767" y="2206"/>
                      <a:pt x="9767" y="2395"/>
                    </a:cubicBezTo>
                    <a:lnTo>
                      <a:pt x="9767" y="5514"/>
                    </a:lnTo>
                    <a:lnTo>
                      <a:pt x="10807" y="5514"/>
                    </a:lnTo>
                    <a:cubicBezTo>
                      <a:pt x="11406" y="5514"/>
                      <a:pt x="11815" y="5042"/>
                      <a:pt x="11815" y="4475"/>
                    </a:cubicBezTo>
                    <a:lnTo>
                      <a:pt x="11815" y="1009"/>
                    </a:lnTo>
                    <a:cubicBezTo>
                      <a:pt x="11815" y="410"/>
                      <a:pt x="11343" y="1"/>
                      <a:pt x="1080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1" name="Google Shape;10251;p74">
              <a:extLst>
                <a:ext uri="{FF2B5EF4-FFF2-40B4-BE49-F238E27FC236}">
                  <a16:creationId xmlns:a16="http://schemas.microsoft.com/office/drawing/2014/main" id="{5372DA23-B58D-CB44-874A-3F38F3725B61}"/>
                </a:ext>
              </a:extLst>
            </p:cNvPr>
            <p:cNvGrpSpPr/>
            <p:nvPr/>
          </p:nvGrpSpPr>
          <p:grpSpPr>
            <a:xfrm>
              <a:off x="9851053" y="2659875"/>
              <a:ext cx="433078" cy="670064"/>
              <a:chOff x="6164975" y="3211525"/>
              <a:chExt cx="191425" cy="296175"/>
            </a:xfrm>
            <a:grpFill/>
          </p:grpSpPr>
          <p:sp>
            <p:nvSpPr>
              <p:cNvPr id="88" name="Google Shape;10252;p74">
                <a:extLst>
                  <a:ext uri="{FF2B5EF4-FFF2-40B4-BE49-F238E27FC236}">
                    <a16:creationId xmlns:a16="http://schemas.microsoft.com/office/drawing/2014/main" id="{B47812E1-843B-8240-1DE9-9F77898D8D42}"/>
                  </a:ext>
                </a:extLst>
              </p:cNvPr>
              <p:cNvSpPr/>
              <p:nvPr/>
            </p:nvSpPr>
            <p:spPr>
              <a:xfrm>
                <a:off x="6269750" y="3371400"/>
                <a:ext cx="68525" cy="84300"/>
              </a:xfrm>
              <a:custGeom>
                <a:avLst/>
                <a:gdLst/>
                <a:ahLst/>
                <a:cxnLst/>
                <a:rect l="l" t="t" r="r" b="b"/>
                <a:pathLst>
                  <a:path w="2741" h="3372" extrusionOk="0">
                    <a:moveTo>
                      <a:pt x="1670" y="1"/>
                    </a:moveTo>
                    <a:cubicBezTo>
                      <a:pt x="1166" y="316"/>
                      <a:pt x="599" y="505"/>
                      <a:pt x="0" y="568"/>
                    </a:cubicBezTo>
                    <a:lnTo>
                      <a:pt x="0" y="1482"/>
                    </a:lnTo>
                    <a:lnTo>
                      <a:pt x="1890" y="3372"/>
                    </a:lnTo>
                    <a:lnTo>
                      <a:pt x="2741" y="3372"/>
                    </a:lnTo>
                    <a:lnTo>
                      <a:pt x="2741" y="3340"/>
                    </a:lnTo>
                    <a:lnTo>
                      <a:pt x="2741" y="2301"/>
                    </a:lnTo>
                    <a:cubicBezTo>
                      <a:pt x="2741" y="1356"/>
                      <a:pt x="2300" y="536"/>
                      <a:pt x="167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89" name="Google Shape;10253;p74">
                <a:extLst>
                  <a:ext uri="{FF2B5EF4-FFF2-40B4-BE49-F238E27FC236}">
                    <a16:creationId xmlns:a16="http://schemas.microsoft.com/office/drawing/2014/main" id="{010A92AB-0FC9-FDC9-9F80-B326BA64BCD0}"/>
                  </a:ext>
                </a:extLst>
              </p:cNvPr>
              <p:cNvSpPr/>
              <p:nvPr/>
            </p:nvSpPr>
            <p:spPr>
              <a:xfrm>
                <a:off x="6228775" y="3424175"/>
                <a:ext cx="62250" cy="30750"/>
              </a:xfrm>
              <a:custGeom>
                <a:avLst/>
                <a:gdLst/>
                <a:ahLst/>
                <a:cxnLst/>
                <a:rect l="l" t="t" r="r" b="b"/>
                <a:pathLst>
                  <a:path w="2490" h="1230" extrusionOk="0">
                    <a:moveTo>
                      <a:pt x="1229" y="1"/>
                    </a:moveTo>
                    <a:lnTo>
                      <a:pt x="1" y="1229"/>
                    </a:lnTo>
                    <a:lnTo>
                      <a:pt x="2490" y="1229"/>
                    </a:lnTo>
                    <a:lnTo>
                      <a:pt x="122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90" name="Google Shape;10254;p74">
                <a:extLst>
                  <a:ext uri="{FF2B5EF4-FFF2-40B4-BE49-F238E27FC236}">
                    <a16:creationId xmlns:a16="http://schemas.microsoft.com/office/drawing/2014/main" id="{60A8A002-CED7-CA68-78A8-664A5CEEF289}"/>
                  </a:ext>
                </a:extLst>
              </p:cNvPr>
              <p:cNvSpPr/>
              <p:nvPr/>
            </p:nvSpPr>
            <p:spPr>
              <a:xfrm>
                <a:off x="6182300" y="3369825"/>
                <a:ext cx="69350" cy="85100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3404" extrusionOk="0">
                    <a:moveTo>
                      <a:pt x="1072" y="1"/>
                    </a:moveTo>
                    <a:cubicBezTo>
                      <a:pt x="411" y="599"/>
                      <a:pt x="1" y="1419"/>
                      <a:pt x="1" y="2332"/>
                    </a:cubicBezTo>
                    <a:lnTo>
                      <a:pt x="1" y="3403"/>
                    </a:lnTo>
                    <a:lnTo>
                      <a:pt x="883" y="3403"/>
                    </a:lnTo>
                    <a:lnTo>
                      <a:pt x="2773" y="1513"/>
                    </a:lnTo>
                    <a:lnTo>
                      <a:pt x="2773" y="599"/>
                    </a:lnTo>
                    <a:cubicBezTo>
                      <a:pt x="2143" y="568"/>
                      <a:pt x="1576" y="316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91" name="Google Shape;10255;p74">
                <a:extLst>
                  <a:ext uri="{FF2B5EF4-FFF2-40B4-BE49-F238E27FC236}">
                    <a16:creationId xmlns:a16="http://schemas.microsoft.com/office/drawing/2014/main" id="{E4173A1A-B2D8-8E0E-CEE1-B982DE5A1627}"/>
                  </a:ext>
                </a:extLst>
              </p:cNvPr>
              <p:cNvSpPr/>
              <p:nvPr/>
            </p:nvSpPr>
            <p:spPr>
              <a:xfrm>
                <a:off x="6164975" y="3472225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725"/>
                    </a:cubicBezTo>
                    <a:cubicBezTo>
                      <a:pt x="1" y="1103"/>
                      <a:pt x="316" y="1418"/>
                      <a:pt x="725" y="1418"/>
                    </a:cubicBezTo>
                    <a:lnTo>
                      <a:pt x="6932" y="1418"/>
                    </a:lnTo>
                    <a:cubicBezTo>
                      <a:pt x="7341" y="1418"/>
                      <a:pt x="7657" y="1103"/>
                      <a:pt x="7657" y="725"/>
                    </a:cubicBezTo>
                    <a:cubicBezTo>
                      <a:pt x="7594" y="316"/>
                      <a:pt x="7278" y="1"/>
                      <a:pt x="69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92" name="Google Shape;10256;p74">
                <a:extLst>
                  <a:ext uri="{FF2B5EF4-FFF2-40B4-BE49-F238E27FC236}">
                    <a16:creationId xmlns:a16="http://schemas.microsoft.com/office/drawing/2014/main" id="{B97679B5-D018-E02A-9357-0B38DBF8A602}"/>
                  </a:ext>
                </a:extLst>
              </p:cNvPr>
              <p:cNvSpPr/>
              <p:nvPr/>
            </p:nvSpPr>
            <p:spPr>
              <a:xfrm>
                <a:off x="6164975" y="3211525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725" y="0"/>
                    </a:moveTo>
                    <a:cubicBezTo>
                      <a:pt x="316" y="0"/>
                      <a:pt x="1" y="315"/>
                      <a:pt x="1" y="725"/>
                    </a:cubicBezTo>
                    <a:cubicBezTo>
                      <a:pt x="1" y="1103"/>
                      <a:pt x="316" y="1418"/>
                      <a:pt x="725" y="1418"/>
                    </a:cubicBezTo>
                    <a:lnTo>
                      <a:pt x="6932" y="1418"/>
                    </a:lnTo>
                    <a:cubicBezTo>
                      <a:pt x="7341" y="1418"/>
                      <a:pt x="7657" y="1103"/>
                      <a:pt x="7657" y="725"/>
                    </a:cubicBezTo>
                    <a:cubicBezTo>
                      <a:pt x="7594" y="284"/>
                      <a:pt x="7278" y="0"/>
                      <a:pt x="693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93" name="Google Shape;10257;p74">
                <a:extLst>
                  <a:ext uri="{FF2B5EF4-FFF2-40B4-BE49-F238E27FC236}">
                    <a16:creationId xmlns:a16="http://schemas.microsoft.com/office/drawing/2014/main" id="{20D0DC98-B320-ECD7-64BE-EEAF82BDFD50}"/>
                  </a:ext>
                </a:extLst>
              </p:cNvPr>
              <p:cNvSpPr/>
              <p:nvPr/>
            </p:nvSpPr>
            <p:spPr>
              <a:xfrm>
                <a:off x="6183100" y="3262725"/>
                <a:ext cx="155175" cy="35650"/>
              </a:xfrm>
              <a:custGeom>
                <a:avLst/>
                <a:gdLst/>
                <a:ahLst/>
                <a:cxnLst/>
                <a:rect l="l" t="t" r="r" b="b"/>
                <a:pathLst>
                  <a:path w="6207" h="1426" extrusionOk="0">
                    <a:moveTo>
                      <a:pt x="0" y="0"/>
                    </a:moveTo>
                    <a:lnTo>
                      <a:pt x="0" y="441"/>
                    </a:lnTo>
                    <a:lnTo>
                      <a:pt x="568" y="788"/>
                    </a:lnTo>
                    <a:cubicBezTo>
                      <a:pt x="1355" y="1213"/>
                      <a:pt x="2237" y="1426"/>
                      <a:pt x="3112" y="1426"/>
                    </a:cubicBezTo>
                    <a:cubicBezTo>
                      <a:pt x="3986" y="1426"/>
                      <a:pt x="4852" y="1213"/>
                      <a:pt x="5608" y="788"/>
                    </a:cubicBezTo>
                    <a:lnTo>
                      <a:pt x="6207" y="441"/>
                    </a:lnTo>
                    <a:lnTo>
                      <a:pt x="620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94" name="Google Shape;10258;p74">
                <a:extLst>
                  <a:ext uri="{FF2B5EF4-FFF2-40B4-BE49-F238E27FC236}">
                    <a16:creationId xmlns:a16="http://schemas.microsoft.com/office/drawing/2014/main" id="{0A5516BF-D502-B4C5-AA81-BDECC5CA2618}"/>
                  </a:ext>
                </a:extLst>
              </p:cNvPr>
              <p:cNvSpPr/>
              <p:nvPr/>
            </p:nvSpPr>
            <p:spPr>
              <a:xfrm>
                <a:off x="6181525" y="3294225"/>
                <a:ext cx="155975" cy="74050"/>
              </a:xfrm>
              <a:custGeom>
                <a:avLst/>
                <a:gdLst/>
                <a:ahLst/>
                <a:cxnLst/>
                <a:rect l="l" t="t" r="r" b="b"/>
                <a:pathLst>
                  <a:path w="6239" h="2962" extrusionOk="0">
                    <a:moveTo>
                      <a:pt x="0" y="0"/>
                    </a:moveTo>
                    <a:cubicBezTo>
                      <a:pt x="126" y="1607"/>
                      <a:pt x="1481" y="2962"/>
                      <a:pt x="3119" y="2962"/>
                    </a:cubicBezTo>
                    <a:cubicBezTo>
                      <a:pt x="4758" y="2962"/>
                      <a:pt x="6112" y="1607"/>
                      <a:pt x="6238" y="0"/>
                    </a:cubicBezTo>
                    <a:lnTo>
                      <a:pt x="6238" y="0"/>
                    </a:lnTo>
                    <a:lnTo>
                      <a:pt x="5986" y="126"/>
                    </a:lnTo>
                    <a:cubicBezTo>
                      <a:pt x="5136" y="631"/>
                      <a:pt x="4096" y="883"/>
                      <a:pt x="3119" y="883"/>
                    </a:cubicBezTo>
                    <a:cubicBezTo>
                      <a:pt x="2143" y="883"/>
                      <a:pt x="1166" y="631"/>
                      <a:pt x="252" y="126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2" name="Google Shape;10297;p74">
              <a:extLst>
                <a:ext uri="{FF2B5EF4-FFF2-40B4-BE49-F238E27FC236}">
                  <a16:creationId xmlns:a16="http://schemas.microsoft.com/office/drawing/2014/main" id="{20AAC1D8-76C7-34AF-7BF9-AD16F7224043}"/>
                </a:ext>
              </a:extLst>
            </p:cNvPr>
            <p:cNvGrpSpPr/>
            <p:nvPr/>
          </p:nvGrpSpPr>
          <p:grpSpPr>
            <a:xfrm>
              <a:off x="6139658" y="2642088"/>
              <a:ext cx="668254" cy="666500"/>
              <a:chOff x="4629125" y="3235150"/>
              <a:chExt cx="295375" cy="294600"/>
            </a:xfrm>
            <a:grpFill/>
          </p:grpSpPr>
          <p:sp>
            <p:nvSpPr>
              <p:cNvPr id="83" name="Google Shape;10298;p74">
                <a:extLst>
                  <a:ext uri="{FF2B5EF4-FFF2-40B4-BE49-F238E27FC236}">
                    <a16:creationId xmlns:a16="http://schemas.microsoft.com/office/drawing/2014/main" id="{F810BE8B-3862-F676-5934-96D15503B02D}"/>
                  </a:ext>
                </a:extLst>
              </p:cNvPr>
              <p:cNvSpPr/>
              <p:nvPr/>
            </p:nvSpPr>
            <p:spPr>
              <a:xfrm>
                <a:off x="4696850" y="3391100"/>
                <a:ext cx="3547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64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84" name="Google Shape;10299;p74">
                <a:extLst>
                  <a:ext uri="{FF2B5EF4-FFF2-40B4-BE49-F238E27FC236}">
                    <a16:creationId xmlns:a16="http://schemas.microsoft.com/office/drawing/2014/main" id="{588F0D11-59DF-38DD-178A-781975AC03CD}"/>
                  </a:ext>
                </a:extLst>
              </p:cNvPr>
              <p:cNvSpPr/>
              <p:nvPr/>
            </p:nvSpPr>
            <p:spPr>
              <a:xfrm>
                <a:off x="4680300" y="3443875"/>
                <a:ext cx="69350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1387" extrusionOk="0">
                    <a:moveTo>
                      <a:pt x="1387" y="0"/>
                    </a:moveTo>
                    <a:cubicBezTo>
                      <a:pt x="631" y="0"/>
                      <a:pt x="1" y="630"/>
                      <a:pt x="1" y="1387"/>
                    </a:cubicBezTo>
                    <a:lnTo>
                      <a:pt x="2773" y="1387"/>
                    </a:lnTo>
                    <a:cubicBezTo>
                      <a:pt x="2773" y="630"/>
                      <a:pt x="2175" y="0"/>
                      <a:pt x="13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85" name="Google Shape;10300;p74">
                <a:extLst>
                  <a:ext uri="{FF2B5EF4-FFF2-40B4-BE49-F238E27FC236}">
                    <a16:creationId xmlns:a16="http://schemas.microsoft.com/office/drawing/2014/main" id="{9A784A04-A09A-A593-7A86-89D7A573E0A5}"/>
                  </a:ext>
                </a:extLst>
              </p:cNvPr>
              <p:cNvSpPr/>
              <p:nvPr/>
            </p:nvSpPr>
            <p:spPr>
              <a:xfrm>
                <a:off x="4629125" y="3339900"/>
                <a:ext cx="295375" cy="189850"/>
              </a:xfrm>
              <a:custGeom>
                <a:avLst/>
                <a:gdLst/>
                <a:ahLst/>
                <a:cxnLst/>
                <a:rect l="l" t="t" r="r" b="b"/>
                <a:pathLst>
                  <a:path w="11815" h="7594" extrusionOk="0">
                    <a:moveTo>
                      <a:pt x="10050" y="2080"/>
                    </a:moveTo>
                    <a:cubicBezTo>
                      <a:pt x="10239" y="2080"/>
                      <a:pt x="10397" y="2238"/>
                      <a:pt x="10397" y="2427"/>
                    </a:cubicBezTo>
                    <a:cubicBezTo>
                      <a:pt x="10397" y="2616"/>
                      <a:pt x="10239" y="2773"/>
                      <a:pt x="10050" y="2773"/>
                    </a:cubicBezTo>
                    <a:lnTo>
                      <a:pt x="6553" y="2773"/>
                    </a:lnTo>
                    <a:cubicBezTo>
                      <a:pt x="6333" y="2773"/>
                      <a:pt x="6175" y="2616"/>
                      <a:pt x="6175" y="2427"/>
                    </a:cubicBezTo>
                    <a:cubicBezTo>
                      <a:pt x="6175" y="2238"/>
                      <a:pt x="6333" y="2080"/>
                      <a:pt x="6553" y="2080"/>
                    </a:cubicBezTo>
                    <a:close/>
                    <a:moveTo>
                      <a:pt x="10050" y="3466"/>
                    </a:moveTo>
                    <a:cubicBezTo>
                      <a:pt x="10239" y="3466"/>
                      <a:pt x="10397" y="3624"/>
                      <a:pt x="10397" y="3813"/>
                    </a:cubicBezTo>
                    <a:cubicBezTo>
                      <a:pt x="10397" y="4002"/>
                      <a:pt x="10239" y="4159"/>
                      <a:pt x="10050" y="4159"/>
                    </a:cubicBezTo>
                    <a:lnTo>
                      <a:pt x="6553" y="4159"/>
                    </a:lnTo>
                    <a:cubicBezTo>
                      <a:pt x="6333" y="4159"/>
                      <a:pt x="6175" y="4002"/>
                      <a:pt x="6175" y="3813"/>
                    </a:cubicBezTo>
                    <a:cubicBezTo>
                      <a:pt x="6175" y="3624"/>
                      <a:pt x="6333" y="3466"/>
                      <a:pt x="6553" y="3466"/>
                    </a:cubicBezTo>
                    <a:close/>
                    <a:moveTo>
                      <a:pt x="10050" y="4821"/>
                    </a:moveTo>
                    <a:cubicBezTo>
                      <a:pt x="10239" y="4821"/>
                      <a:pt x="10397" y="4978"/>
                      <a:pt x="10397" y="5199"/>
                    </a:cubicBezTo>
                    <a:cubicBezTo>
                      <a:pt x="10397" y="5388"/>
                      <a:pt x="10239" y="5546"/>
                      <a:pt x="10050" y="5546"/>
                    </a:cubicBezTo>
                    <a:lnTo>
                      <a:pt x="6553" y="5546"/>
                    </a:lnTo>
                    <a:cubicBezTo>
                      <a:pt x="6333" y="5546"/>
                      <a:pt x="6175" y="5388"/>
                      <a:pt x="6175" y="5199"/>
                    </a:cubicBezTo>
                    <a:cubicBezTo>
                      <a:pt x="6175" y="4978"/>
                      <a:pt x="6333" y="4821"/>
                      <a:pt x="6553" y="4821"/>
                    </a:cubicBezTo>
                    <a:close/>
                    <a:moveTo>
                      <a:pt x="3403" y="1418"/>
                    </a:moveTo>
                    <a:cubicBezTo>
                      <a:pt x="4127" y="1418"/>
                      <a:pt x="4757" y="2049"/>
                      <a:pt x="4757" y="2773"/>
                    </a:cubicBezTo>
                    <a:cubicBezTo>
                      <a:pt x="4757" y="3151"/>
                      <a:pt x="4600" y="3498"/>
                      <a:pt x="4379" y="3718"/>
                    </a:cubicBezTo>
                    <a:cubicBezTo>
                      <a:pt x="5009" y="4065"/>
                      <a:pt x="5451" y="4758"/>
                      <a:pt x="5451" y="5546"/>
                    </a:cubicBezTo>
                    <a:lnTo>
                      <a:pt x="5451" y="5892"/>
                    </a:lnTo>
                    <a:lnTo>
                      <a:pt x="5514" y="5892"/>
                    </a:lnTo>
                    <a:cubicBezTo>
                      <a:pt x="5514" y="6081"/>
                      <a:pt x="5356" y="6239"/>
                      <a:pt x="5167" y="6239"/>
                    </a:cubicBezTo>
                    <a:lnTo>
                      <a:pt x="1701" y="6239"/>
                    </a:lnTo>
                    <a:cubicBezTo>
                      <a:pt x="1512" y="6239"/>
                      <a:pt x="1355" y="6081"/>
                      <a:pt x="1355" y="5892"/>
                    </a:cubicBezTo>
                    <a:lnTo>
                      <a:pt x="1355" y="5546"/>
                    </a:lnTo>
                    <a:cubicBezTo>
                      <a:pt x="1355" y="4758"/>
                      <a:pt x="1764" y="4096"/>
                      <a:pt x="2395" y="3718"/>
                    </a:cubicBezTo>
                    <a:cubicBezTo>
                      <a:pt x="2174" y="3498"/>
                      <a:pt x="2016" y="3151"/>
                      <a:pt x="2016" y="2773"/>
                    </a:cubicBezTo>
                    <a:cubicBezTo>
                      <a:pt x="2016" y="2049"/>
                      <a:pt x="2647" y="1418"/>
                      <a:pt x="3403" y="1418"/>
                    </a:cubicBezTo>
                    <a:close/>
                    <a:moveTo>
                      <a:pt x="1040" y="1"/>
                    </a:moveTo>
                    <a:cubicBezTo>
                      <a:pt x="441" y="1"/>
                      <a:pt x="0" y="473"/>
                      <a:pt x="0" y="1009"/>
                    </a:cubicBezTo>
                    <a:lnTo>
                      <a:pt x="0" y="6554"/>
                    </a:lnTo>
                    <a:cubicBezTo>
                      <a:pt x="0" y="7152"/>
                      <a:pt x="473" y="7593"/>
                      <a:pt x="1040" y="7593"/>
                    </a:cubicBezTo>
                    <a:lnTo>
                      <a:pt x="10806" y="7593"/>
                    </a:lnTo>
                    <a:cubicBezTo>
                      <a:pt x="11373" y="7593"/>
                      <a:pt x="11815" y="7121"/>
                      <a:pt x="11815" y="6554"/>
                    </a:cubicBezTo>
                    <a:lnTo>
                      <a:pt x="11815" y="1009"/>
                    </a:lnTo>
                    <a:cubicBezTo>
                      <a:pt x="11783" y="473"/>
                      <a:pt x="11310" y="1"/>
                      <a:pt x="10743" y="1"/>
                    </a:cubicBezTo>
                    <a:lnTo>
                      <a:pt x="7593" y="1"/>
                    </a:lnTo>
                    <a:lnTo>
                      <a:pt x="7593" y="347"/>
                    </a:lnTo>
                    <a:cubicBezTo>
                      <a:pt x="7593" y="946"/>
                      <a:pt x="7120" y="1355"/>
                      <a:pt x="6585" y="1355"/>
                    </a:cubicBezTo>
                    <a:lnTo>
                      <a:pt x="5198" y="1355"/>
                    </a:lnTo>
                    <a:cubicBezTo>
                      <a:pt x="4600" y="1355"/>
                      <a:pt x="4190" y="883"/>
                      <a:pt x="4190" y="347"/>
                    </a:cubicBezTo>
                    <a:lnTo>
                      <a:pt x="419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86" name="Google Shape;10301;p74">
                <a:extLst>
                  <a:ext uri="{FF2B5EF4-FFF2-40B4-BE49-F238E27FC236}">
                    <a16:creationId xmlns:a16="http://schemas.microsoft.com/office/drawing/2014/main" id="{218724F9-616E-A5E8-9C87-FEA560B82EAB}"/>
                  </a:ext>
                </a:extLst>
              </p:cNvPr>
              <p:cNvSpPr/>
              <p:nvPr/>
            </p:nvSpPr>
            <p:spPr>
              <a:xfrm>
                <a:off x="4714975" y="3287125"/>
                <a:ext cx="122100" cy="701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2805" extrusionOk="0">
                    <a:moveTo>
                      <a:pt x="693" y="1"/>
                    </a:moveTo>
                    <a:cubicBezTo>
                      <a:pt x="315" y="1"/>
                      <a:pt x="0" y="316"/>
                      <a:pt x="0" y="725"/>
                    </a:cubicBezTo>
                    <a:cubicBezTo>
                      <a:pt x="0" y="1104"/>
                      <a:pt x="315" y="1419"/>
                      <a:pt x="693" y="1419"/>
                    </a:cubicBezTo>
                    <a:lnTo>
                      <a:pt x="1418" y="1419"/>
                    </a:lnTo>
                    <a:lnTo>
                      <a:pt x="1418" y="2458"/>
                    </a:lnTo>
                    <a:cubicBezTo>
                      <a:pt x="1386" y="2647"/>
                      <a:pt x="1544" y="2805"/>
                      <a:pt x="1733" y="2805"/>
                    </a:cubicBezTo>
                    <a:lnTo>
                      <a:pt x="3119" y="2805"/>
                    </a:lnTo>
                    <a:cubicBezTo>
                      <a:pt x="3308" y="2805"/>
                      <a:pt x="3466" y="2647"/>
                      <a:pt x="3466" y="2458"/>
                    </a:cubicBezTo>
                    <a:lnTo>
                      <a:pt x="3466" y="1419"/>
                    </a:lnTo>
                    <a:lnTo>
                      <a:pt x="4159" y="1419"/>
                    </a:lnTo>
                    <a:cubicBezTo>
                      <a:pt x="4568" y="1419"/>
                      <a:pt x="4883" y="1104"/>
                      <a:pt x="4883" y="725"/>
                    </a:cubicBezTo>
                    <a:cubicBezTo>
                      <a:pt x="4883" y="316"/>
                      <a:pt x="4568" y="1"/>
                      <a:pt x="415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87" name="Google Shape;10302;p74">
                <a:extLst>
                  <a:ext uri="{FF2B5EF4-FFF2-40B4-BE49-F238E27FC236}">
                    <a16:creationId xmlns:a16="http://schemas.microsoft.com/office/drawing/2014/main" id="{59AE4158-8F4D-5BA2-A11A-04B454FE7229}"/>
                  </a:ext>
                </a:extLst>
              </p:cNvPr>
              <p:cNvSpPr/>
              <p:nvPr/>
            </p:nvSpPr>
            <p:spPr>
              <a:xfrm>
                <a:off x="4732300" y="3235150"/>
                <a:ext cx="866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1419" extrusionOk="0">
                    <a:moveTo>
                      <a:pt x="378" y="1"/>
                    </a:moveTo>
                    <a:cubicBezTo>
                      <a:pt x="158" y="1"/>
                      <a:pt x="0" y="158"/>
                      <a:pt x="0" y="347"/>
                    </a:cubicBezTo>
                    <a:lnTo>
                      <a:pt x="0" y="1418"/>
                    </a:lnTo>
                    <a:lnTo>
                      <a:pt x="3466" y="1418"/>
                    </a:lnTo>
                    <a:lnTo>
                      <a:pt x="3466" y="347"/>
                    </a:lnTo>
                    <a:cubicBezTo>
                      <a:pt x="3466" y="158"/>
                      <a:pt x="3308" y="1"/>
                      <a:pt x="311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3" name="Google Shape;10352;p74">
              <a:extLst>
                <a:ext uri="{FF2B5EF4-FFF2-40B4-BE49-F238E27FC236}">
                  <a16:creationId xmlns:a16="http://schemas.microsoft.com/office/drawing/2014/main" id="{448C6786-855E-FB51-0A0E-5132D65B326C}"/>
                </a:ext>
              </a:extLst>
            </p:cNvPr>
            <p:cNvGrpSpPr/>
            <p:nvPr/>
          </p:nvGrpSpPr>
          <p:grpSpPr>
            <a:xfrm>
              <a:off x="7091248" y="2653393"/>
              <a:ext cx="670064" cy="672439"/>
              <a:chOff x="4991425" y="3234750"/>
              <a:chExt cx="296175" cy="297225"/>
            </a:xfrm>
            <a:grpFill/>
          </p:grpSpPr>
          <p:sp>
            <p:nvSpPr>
              <p:cNvPr id="77" name="Google Shape;10353;p74">
                <a:extLst>
                  <a:ext uri="{FF2B5EF4-FFF2-40B4-BE49-F238E27FC236}">
                    <a16:creationId xmlns:a16="http://schemas.microsoft.com/office/drawing/2014/main" id="{EA714988-1BBC-2369-90C6-26FDDF98CB80}"/>
                  </a:ext>
                </a:extLst>
              </p:cNvPr>
              <p:cNvSpPr/>
              <p:nvPr/>
            </p:nvSpPr>
            <p:spPr>
              <a:xfrm>
                <a:off x="5077275" y="3304450"/>
                <a:ext cx="122100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3971" extrusionOk="0">
                    <a:moveTo>
                      <a:pt x="2426" y="1"/>
                    </a:moveTo>
                    <a:cubicBezTo>
                      <a:pt x="1103" y="1"/>
                      <a:pt x="0" y="1104"/>
                      <a:pt x="0" y="2427"/>
                    </a:cubicBezTo>
                    <a:cubicBezTo>
                      <a:pt x="0" y="3025"/>
                      <a:pt x="190" y="3530"/>
                      <a:pt x="536" y="3971"/>
                    </a:cubicBezTo>
                    <a:cubicBezTo>
                      <a:pt x="820" y="3624"/>
                      <a:pt x="1103" y="3309"/>
                      <a:pt x="1481" y="3057"/>
                    </a:cubicBezTo>
                    <a:cubicBezTo>
                      <a:pt x="1261" y="2805"/>
                      <a:pt x="1103" y="2458"/>
                      <a:pt x="1103" y="2112"/>
                    </a:cubicBezTo>
                    <a:cubicBezTo>
                      <a:pt x="1103" y="1356"/>
                      <a:pt x="1733" y="726"/>
                      <a:pt x="2489" y="726"/>
                    </a:cubicBezTo>
                    <a:cubicBezTo>
                      <a:pt x="3214" y="726"/>
                      <a:pt x="3844" y="1356"/>
                      <a:pt x="3844" y="2112"/>
                    </a:cubicBezTo>
                    <a:cubicBezTo>
                      <a:pt x="3844" y="2458"/>
                      <a:pt x="3687" y="2805"/>
                      <a:pt x="3466" y="3057"/>
                    </a:cubicBezTo>
                    <a:cubicBezTo>
                      <a:pt x="3844" y="3246"/>
                      <a:pt x="4128" y="3561"/>
                      <a:pt x="4317" y="3971"/>
                    </a:cubicBezTo>
                    <a:cubicBezTo>
                      <a:pt x="4695" y="3530"/>
                      <a:pt x="4884" y="3025"/>
                      <a:pt x="4884" y="2427"/>
                    </a:cubicBezTo>
                    <a:cubicBezTo>
                      <a:pt x="4884" y="1104"/>
                      <a:pt x="3781" y="1"/>
                      <a:pt x="242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78" name="Google Shape;10354;p74">
                <a:extLst>
                  <a:ext uri="{FF2B5EF4-FFF2-40B4-BE49-F238E27FC236}">
                    <a16:creationId xmlns:a16="http://schemas.microsoft.com/office/drawing/2014/main" id="{DCC3B4C5-9FEE-A78A-3AE5-537C2CDCA4DB}"/>
                  </a:ext>
                </a:extLst>
              </p:cNvPr>
              <p:cNvSpPr/>
              <p:nvPr/>
            </p:nvSpPr>
            <p:spPr>
              <a:xfrm>
                <a:off x="5121375" y="3339900"/>
                <a:ext cx="3547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1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79" name="Google Shape;10355;p74">
                <a:extLst>
                  <a:ext uri="{FF2B5EF4-FFF2-40B4-BE49-F238E27FC236}">
                    <a16:creationId xmlns:a16="http://schemas.microsoft.com/office/drawing/2014/main" id="{6081FCEE-AB5E-B552-D31D-143C394DE270}"/>
                  </a:ext>
                </a:extLst>
              </p:cNvPr>
              <p:cNvSpPr/>
              <p:nvPr/>
            </p:nvSpPr>
            <p:spPr>
              <a:xfrm>
                <a:off x="5009550" y="3234750"/>
                <a:ext cx="259150" cy="261125"/>
              </a:xfrm>
              <a:custGeom>
                <a:avLst/>
                <a:gdLst/>
                <a:ahLst/>
                <a:cxnLst/>
                <a:rect l="l" t="t" r="r" b="b"/>
                <a:pathLst>
                  <a:path w="10366" h="10445" extrusionOk="0">
                    <a:moveTo>
                      <a:pt x="5198" y="2159"/>
                    </a:moveTo>
                    <a:cubicBezTo>
                      <a:pt x="6931" y="2159"/>
                      <a:pt x="8286" y="3514"/>
                      <a:pt x="8286" y="5246"/>
                    </a:cubicBezTo>
                    <a:cubicBezTo>
                      <a:pt x="8286" y="6916"/>
                      <a:pt x="6931" y="8365"/>
                      <a:pt x="5198" y="8365"/>
                    </a:cubicBezTo>
                    <a:cubicBezTo>
                      <a:pt x="3340" y="8365"/>
                      <a:pt x="2079" y="6822"/>
                      <a:pt x="2079" y="5246"/>
                    </a:cubicBezTo>
                    <a:cubicBezTo>
                      <a:pt x="2079" y="3514"/>
                      <a:pt x="3497" y="2159"/>
                      <a:pt x="5198" y="2159"/>
                    </a:cubicBezTo>
                    <a:close/>
                    <a:moveTo>
                      <a:pt x="5167" y="1"/>
                    </a:moveTo>
                    <a:cubicBezTo>
                      <a:pt x="5088" y="1"/>
                      <a:pt x="5009" y="17"/>
                      <a:pt x="4946" y="48"/>
                    </a:cubicBezTo>
                    <a:lnTo>
                      <a:pt x="4001" y="836"/>
                    </a:lnTo>
                    <a:lnTo>
                      <a:pt x="2773" y="678"/>
                    </a:lnTo>
                    <a:cubicBezTo>
                      <a:pt x="2756" y="675"/>
                      <a:pt x="2739" y="673"/>
                      <a:pt x="2723" y="673"/>
                    </a:cubicBezTo>
                    <a:cubicBezTo>
                      <a:pt x="2583" y="673"/>
                      <a:pt x="2454" y="786"/>
                      <a:pt x="2426" y="899"/>
                    </a:cubicBezTo>
                    <a:lnTo>
                      <a:pt x="1953" y="2033"/>
                    </a:lnTo>
                    <a:lnTo>
                      <a:pt x="819" y="2505"/>
                    </a:lnTo>
                    <a:cubicBezTo>
                      <a:pt x="662" y="2568"/>
                      <a:pt x="567" y="2694"/>
                      <a:pt x="630" y="2852"/>
                    </a:cubicBezTo>
                    <a:lnTo>
                      <a:pt x="788" y="4081"/>
                    </a:lnTo>
                    <a:lnTo>
                      <a:pt x="32" y="5026"/>
                    </a:lnTo>
                    <a:cubicBezTo>
                      <a:pt x="0" y="5183"/>
                      <a:pt x="0" y="5341"/>
                      <a:pt x="63" y="5467"/>
                    </a:cubicBezTo>
                    <a:lnTo>
                      <a:pt x="819" y="6381"/>
                    </a:lnTo>
                    <a:lnTo>
                      <a:pt x="662" y="7609"/>
                    </a:lnTo>
                    <a:cubicBezTo>
                      <a:pt x="630" y="7767"/>
                      <a:pt x="725" y="7924"/>
                      <a:pt x="851" y="7956"/>
                    </a:cubicBezTo>
                    <a:lnTo>
                      <a:pt x="1985" y="8428"/>
                    </a:lnTo>
                    <a:lnTo>
                      <a:pt x="2457" y="9594"/>
                    </a:lnTo>
                    <a:cubicBezTo>
                      <a:pt x="2536" y="9725"/>
                      <a:pt x="2637" y="9791"/>
                      <a:pt x="2741" y="9791"/>
                    </a:cubicBezTo>
                    <a:cubicBezTo>
                      <a:pt x="2762" y="9791"/>
                      <a:pt x="2783" y="9788"/>
                      <a:pt x="2804" y="9783"/>
                    </a:cubicBezTo>
                    <a:lnTo>
                      <a:pt x="4033" y="9626"/>
                    </a:lnTo>
                    <a:lnTo>
                      <a:pt x="4978" y="10382"/>
                    </a:lnTo>
                    <a:cubicBezTo>
                      <a:pt x="5072" y="10413"/>
                      <a:pt x="5104" y="10445"/>
                      <a:pt x="5167" y="10445"/>
                    </a:cubicBezTo>
                    <a:cubicBezTo>
                      <a:pt x="5261" y="10445"/>
                      <a:pt x="5324" y="10413"/>
                      <a:pt x="5387" y="10382"/>
                    </a:cubicBezTo>
                    <a:lnTo>
                      <a:pt x="6333" y="9626"/>
                    </a:lnTo>
                    <a:lnTo>
                      <a:pt x="7530" y="9783"/>
                    </a:lnTo>
                    <a:cubicBezTo>
                      <a:pt x="7687" y="9783"/>
                      <a:pt x="7876" y="9689"/>
                      <a:pt x="7908" y="9594"/>
                    </a:cubicBezTo>
                    <a:lnTo>
                      <a:pt x="8380" y="8428"/>
                    </a:lnTo>
                    <a:lnTo>
                      <a:pt x="9515" y="7956"/>
                    </a:lnTo>
                    <a:cubicBezTo>
                      <a:pt x="9672" y="7893"/>
                      <a:pt x="9735" y="7767"/>
                      <a:pt x="9704" y="7609"/>
                    </a:cubicBezTo>
                    <a:lnTo>
                      <a:pt x="9546" y="6381"/>
                    </a:lnTo>
                    <a:lnTo>
                      <a:pt x="10302" y="5467"/>
                    </a:lnTo>
                    <a:cubicBezTo>
                      <a:pt x="10365" y="5341"/>
                      <a:pt x="10365" y="5120"/>
                      <a:pt x="10302" y="5026"/>
                    </a:cubicBezTo>
                    <a:lnTo>
                      <a:pt x="9546" y="4081"/>
                    </a:lnTo>
                    <a:lnTo>
                      <a:pt x="9704" y="2852"/>
                    </a:lnTo>
                    <a:cubicBezTo>
                      <a:pt x="9735" y="2694"/>
                      <a:pt x="9641" y="2537"/>
                      <a:pt x="9515" y="2505"/>
                    </a:cubicBezTo>
                    <a:lnTo>
                      <a:pt x="8380" y="2033"/>
                    </a:lnTo>
                    <a:lnTo>
                      <a:pt x="7908" y="899"/>
                    </a:lnTo>
                    <a:cubicBezTo>
                      <a:pt x="7826" y="762"/>
                      <a:pt x="7719" y="672"/>
                      <a:pt x="7589" y="672"/>
                    </a:cubicBezTo>
                    <a:cubicBezTo>
                      <a:pt x="7570" y="672"/>
                      <a:pt x="7550" y="674"/>
                      <a:pt x="7530" y="678"/>
                    </a:cubicBezTo>
                    <a:lnTo>
                      <a:pt x="6333" y="836"/>
                    </a:lnTo>
                    <a:lnTo>
                      <a:pt x="5387" y="48"/>
                    </a:lnTo>
                    <a:cubicBezTo>
                      <a:pt x="5324" y="17"/>
                      <a:pt x="5246" y="1"/>
                      <a:pt x="516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80" name="Google Shape;10356;p74">
                <a:extLst>
                  <a:ext uri="{FF2B5EF4-FFF2-40B4-BE49-F238E27FC236}">
                    <a16:creationId xmlns:a16="http://schemas.microsoft.com/office/drawing/2014/main" id="{C3056F46-708D-4B6B-A69A-ED81499D503A}"/>
                  </a:ext>
                </a:extLst>
              </p:cNvPr>
              <p:cNvSpPr/>
              <p:nvPr/>
            </p:nvSpPr>
            <p:spPr>
              <a:xfrm>
                <a:off x="5105625" y="3391900"/>
                <a:ext cx="66975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1387" extrusionOk="0">
                    <a:moveTo>
                      <a:pt x="1355" y="0"/>
                    </a:moveTo>
                    <a:cubicBezTo>
                      <a:pt x="725" y="0"/>
                      <a:pt x="190" y="441"/>
                      <a:pt x="1" y="977"/>
                    </a:cubicBezTo>
                    <a:cubicBezTo>
                      <a:pt x="410" y="1229"/>
                      <a:pt x="820" y="1386"/>
                      <a:pt x="1355" y="1386"/>
                    </a:cubicBezTo>
                    <a:cubicBezTo>
                      <a:pt x="1859" y="1386"/>
                      <a:pt x="2301" y="1229"/>
                      <a:pt x="2679" y="977"/>
                    </a:cubicBezTo>
                    <a:cubicBezTo>
                      <a:pt x="2521" y="410"/>
                      <a:pt x="1985" y="0"/>
                      <a:pt x="13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81" name="Google Shape;10357;p74">
                <a:extLst>
                  <a:ext uri="{FF2B5EF4-FFF2-40B4-BE49-F238E27FC236}">
                    <a16:creationId xmlns:a16="http://schemas.microsoft.com/office/drawing/2014/main" id="{0BA9FF09-2DA7-A9FC-DC0B-E99B042C55C2}"/>
                  </a:ext>
                </a:extLst>
              </p:cNvPr>
              <p:cNvSpPr/>
              <p:nvPr/>
            </p:nvSpPr>
            <p:spPr>
              <a:xfrm>
                <a:off x="5192275" y="3443075"/>
                <a:ext cx="95325" cy="86975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3479" extrusionOk="0">
                    <a:moveTo>
                      <a:pt x="2867" y="1"/>
                    </a:moveTo>
                    <a:cubicBezTo>
                      <a:pt x="2741" y="127"/>
                      <a:pt x="2647" y="221"/>
                      <a:pt x="2489" y="284"/>
                    </a:cubicBezTo>
                    <a:lnTo>
                      <a:pt x="1607" y="631"/>
                    </a:lnTo>
                    <a:lnTo>
                      <a:pt x="1260" y="1482"/>
                    </a:lnTo>
                    <a:cubicBezTo>
                      <a:pt x="1103" y="1891"/>
                      <a:pt x="693" y="2112"/>
                      <a:pt x="284" y="2112"/>
                    </a:cubicBezTo>
                    <a:lnTo>
                      <a:pt x="158" y="2112"/>
                    </a:lnTo>
                    <a:lnTo>
                      <a:pt x="0" y="2080"/>
                    </a:lnTo>
                    <a:lnTo>
                      <a:pt x="1166" y="3372"/>
                    </a:lnTo>
                    <a:cubicBezTo>
                      <a:pt x="1237" y="3443"/>
                      <a:pt x="1343" y="3478"/>
                      <a:pt x="1445" y="3478"/>
                    </a:cubicBezTo>
                    <a:cubicBezTo>
                      <a:pt x="1479" y="3478"/>
                      <a:pt x="1512" y="3474"/>
                      <a:pt x="1544" y="3466"/>
                    </a:cubicBezTo>
                    <a:cubicBezTo>
                      <a:pt x="1638" y="3403"/>
                      <a:pt x="1764" y="3340"/>
                      <a:pt x="1764" y="3183"/>
                    </a:cubicBezTo>
                    <a:lnTo>
                      <a:pt x="2080" y="1639"/>
                    </a:lnTo>
                    <a:lnTo>
                      <a:pt x="3497" y="1324"/>
                    </a:lnTo>
                    <a:cubicBezTo>
                      <a:pt x="3532" y="1338"/>
                      <a:pt x="3563" y="1344"/>
                      <a:pt x="3592" y="1344"/>
                    </a:cubicBezTo>
                    <a:cubicBezTo>
                      <a:pt x="3693" y="1344"/>
                      <a:pt x="3756" y="1265"/>
                      <a:pt x="3781" y="1167"/>
                    </a:cubicBezTo>
                    <a:cubicBezTo>
                      <a:pt x="3812" y="1072"/>
                      <a:pt x="3781" y="946"/>
                      <a:pt x="3686" y="820"/>
                    </a:cubicBezTo>
                    <a:lnTo>
                      <a:pt x="286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82" name="Google Shape;10358;p74">
                <a:extLst>
                  <a:ext uri="{FF2B5EF4-FFF2-40B4-BE49-F238E27FC236}">
                    <a16:creationId xmlns:a16="http://schemas.microsoft.com/office/drawing/2014/main" id="{4245A331-3968-99FB-B1A1-2ED178B472BA}"/>
                  </a:ext>
                </a:extLst>
              </p:cNvPr>
              <p:cNvSpPr/>
              <p:nvPr/>
            </p:nvSpPr>
            <p:spPr>
              <a:xfrm>
                <a:off x="4991425" y="3444650"/>
                <a:ext cx="95325" cy="87325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3493" extrusionOk="0">
                    <a:moveTo>
                      <a:pt x="946" y="1"/>
                    </a:moveTo>
                    <a:lnTo>
                      <a:pt x="126" y="851"/>
                    </a:lnTo>
                    <a:cubicBezTo>
                      <a:pt x="0" y="851"/>
                      <a:pt x="0" y="1009"/>
                      <a:pt x="32" y="1104"/>
                    </a:cubicBezTo>
                    <a:cubicBezTo>
                      <a:pt x="95" y="1230"/>
                      <a:pt x="158" y="1324"/>
                      <a:pt x="315" y="1356"/>
                    </a:cubicBezTo>
                    <a:lnTo>
                      <a:pt x="1733" y="1671"/>
                    </a:lnTo>
                    <a:lnTo>
                      <a:pt x="2048" y="3214"/>
                    </a:lnTo>
                    <a:cubicBezTo>
                      <a:pt x="2080" y="3309"/>
                      <a:pt x="2174" y="3435"/>
                      <a:pt x="2300" y="3466"/>
                    </a:cubicBezTo>
                    <a:cubicBezTo>
                      <a:pt x="2328" y="3485"/>
                      <a:pt x="2361" y="3492"/>
                      <a:pt x="2396" y="3492"/>
                    </a:cubicBezTo>
                    <a:cubicBezTo>
                      <a:pt x="2482" y="3492"/>
                      <a:pt x="2580" y="3448"/>
                      <a:pt x="2647" y="3403"/>
                    </a:cubicBezTo>
                    <a:lnTo>
                      <a:pt x="3813" y="2112"/>
                    </a:lnTo>
                    <a:lnTo>
                      <a:pt x="3813" y="2112"/>
                    </a:lnTo>
                    <a:lnTo>
                      <a:pt x="3624" y="2143"/>
                    </a:lnTo>
                    <a:lnTo>
                      <a:pt x="3561" y="2143"/>
                    </a:lnTo>
                    <a:cubicBezTo>
                      <a:pt x="3119" y="2143"/>
                      <a:pt x="2773" y="1891"/>
                      <a:pt x="2552" y="1513"/>
                    </a:cubicBezTo>
                    <a:lnTo>
                      <a:pt x="2206" y="631"/>
                    </a:lnTo>
                    <a:lnTo>
                      <a:pt x="1355" y="284"/>
                    </a:lnTo>
                    <a:cubicBezTo>
                      <a:pt x="1198" y="221"/>
                      <a:pt x="1072" y="127"/>
                      <a:pt x="94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4" name="Google Shape;10390;p74">
              <a:extLst>
                <a:ext uri="{FF2B5EF4-FFF2-40B4-BE49-F238E27FC236}">
                  <a16:creationId xmlns:a16="http://schemas.microsoft.com/office/drawing/2014/main" id="{683342B5-08BD-02BC-EF50-F9CE91DFADC7}"/>
                </a:ext>
              </a:extLst>
            </p:cNvPr>
            <p:cNvGrpSpPr/>
            <p:nvPr/>
          </p:nvGrpSpPr>
          <p:grpSpPr>
            <a:xfrm>
              <a:off x="4171826" y="2668927"/>
              <a:ext cx="670064" cy="670064"/>
              <a:chOff x="3497300" y="3227275"/>
              <a:chExt cx="296175" cy="296175"/>
            </a:xfrm>
            <a:grpFill/>
          </p:grpSpPr>
          <p:sp>
            <p:nvSpPr>
              <p:cNvPr id="69" name="Google Shape;10391;p74">
                <a:extLst>
                  <a:ext uri="{FF2B5EF4-FFF2-40B4-BE49-F238E27FC236}">
                    <a16:creationId xmlns:a16="http://schemas.microsoft.com/office/drawing/2014/main" id="{C39E5ECB-D4F8-A6BB-85D7-C1577D450689}"/>
                  </a:ext>
                </a:extLst>
              </p:cNvPr>
              <p:cNvSpPr/>
              <p:nvPr/>
            </p:nvSpPr>
            <p:spPr>
              <a:xfrm>
                <a:off x="3609925" y="3339900"/>
                <a:ext cx="69350" cy="68550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2742" extrusionOk="0">
                    <a:moveTo>
                      <a:pt x="1387" y="1"/>
                    </a:moveTo>
                    <a:cubicBezTo>
                      <a:pt x="631" y="1"/>
                      <a:pt x="1" y="631"/>
                      <a:pt x="1" y="1355"/>
                    </a:cubicBezTo>
                    <a:cubicBezTo>
                      <a:pt x="1" y="2112"/>
                      <a:pt x="631" y="2742"/>
                      <a:pt x="1387" y="2742"/>
                    </a:cubicBezTo>
                    <a:cubicBezTo>
                      <a:pt x="2143" y="2742"/>
                      <a:pt x="2773" y="2112"/>
                      <a:pt x="2773" y="1355"/>
                    </a:cubicBezTo>
                    <a:cubicBezTo>
                      <a:pt x="2773" y="631"/>
                      <a:pt x="2143" y="1"/>
                      <a:pt x="138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70" name="Google Shape;10392;p74">
                <a:extLst>
                  <a:ext uri="{FF2B5EF4-FFF2-40B4-BE49-F238E27FC236}">
                    <a16:creationId xmlns:a16="http://schemas.microsoft.com/office/drawing/2014/main" id="{A6C0B7AE-1F4C-04C7-50A7-ED436B21794F}"/>
                  </a:ext>
                </a:extLst>
              </p:cNvPr>
              <p:cNvSpPr/>
              <p:nvPr/>
            </p:nvSpPr>
            <p:spPr>
              <a:xfrm>
                <a:off x="3531175" y="3227275"/>
                <a:ext cx="866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3467" extrusionOk="0">
                    <a:moveTo>
                      <a:pt x="1733" y="1"/>
                    </a:moveTo>
                    <a:cubicBezTo>
                      <a:pt x="788" y="1"/>
                      <a:pt x="0" y="788"/>
                      <a:pt x="0" y="1733"/>
                    </a:cubicBezTo>
                    <a:cubicBezTo>
                      <a:pt x="0" y="2678"/>
                      <a:pt x="788" y="3466"/>
                      <a:pt x="1733" y="3466"/>
                    </a:cubicBezTo>
                    <a:cubicBezTo>
                      <a:pt x="2741" y="3466"/>
                      <a:pt x="3466" y="2678"/>
                      <a:pt x="3466" y="1733"/>
                    </a:cubicBezTo>
                    <a:cubicBezTo>
                      <a:pt x="3466" y="788"/>
                      <a:pt x="2678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71" name="Google Shape;10393;p74">
                <a:extLst>
                  <a:ext uri="{FF2B5EF4-FFF2-40B4-BE49-F238E27FC236}">
                    <a16:creationId xmlns:a16="http://schemas.microsoft.com/office/drawing/2014/main" id="{FDD997FA-CCF0-9221-96E4-D302776CD4D8}"/>
                  </a:ext>
                </a:extLst>
              </p:cNvPr>
              <p:cNvSpPr/>
              <p:nvPr/>
            </p:nvSpPr>
            <p:spPr>
              <a:xfrm>
                <a:off x="3670575" y="3227275"/>
                <a:ext cx="86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467" extrusionOk="0">
                    <a:moveTo>
                      <a:pt x="1733" y="1"/>
                    </a:moveTo>
                    <a:cubicBezTo>
                      <a:pt x="788" y="1"/>
                      <a:pt x="1" y="788"/>
                      <a:pt x="1" y="1733"/>
                    </a:cubicBezTo>
                    <a:cubicBezTo>
                      <a:pt x="1" y="2678"/>
                      <a:pt x="788" y="3466"/>
                      <a:pt x="1733" y="3466"/>
                    </a:cubicBezTo>
                    <a:cubicBezTo>
                      <a:pt x="2679" y="3466"/>
                      <a:pt x="3466" y="2678"/>
                      <a:pt x="3466" y="1733"/>
                    </a:cubicBezTo>
                    <a:cubicBezTo>
                      <a:pt x="3466" y="788"/>
                      <a:pt x="2679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72" name="Google Shape;10394;p74">
                <a:extLst>
                  <a:ext uri="{FF2B5EF4-FFF2-40B4-BE49-F238E27FC236}">
                    <a16:creationId xmlns:a16="http://schemas.microsoft.com/office/drawing/2014/main" id="{3F5AAFFF-379A-9DB1-AD0F-A177DE85FA1E}"/>
                  </a:ext>
                </a:extLst>
              </p:cNvPr>
              <p:cNvSpPr/>
              <p:nvPr/>
            </p:nvSpPr>
            <p:spPr>
              <a:xfrm>
                <a:off x="3622525" y="3421825"/>
                <a:ext cx="41775" cy="25225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009" extrusionOk="0">
                    <a:moveTo>
                      <a:pt x="1" y="0"/>
                    </a:moveTo>
                    <a:lnTo>
                      <a:pt x="851" y="1008"/>
                    </a:lnTo>
                    <a:lnTo>
                      <a:pt x="1671" y="0"/>
                    </a:lnTo>
                    <a:lnTo>
                      <a:pt x="1671" y="0"/>
                    </a:lnTo>
                    <a:cubicBezTo>
                      <a:pt x="1450" y="126"/>
                      <a:pt x="1167" y="158"/>
                      <a:pt x="851" y="158"/>
                    </a:cubicBezTo>
                    <a:cubicBezTo>
                      <a:pt x="568" y="158"/>
                      <a:pt x="284" y="95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73" name="Google Shape;10395;p74">
                <a:extLst>
                  <a:ext uri="{FF2B5EF4-FFF2-40B4-BE49-F238E27FC236}">
                    <a16:creationId xmlns:a16="http://schemas.microsoft.com/office/drawing/2014/main" id="{B4C5C2CA-A4BC-1E29-7FC0-20115D2CAC5A}"/>
                  </a:ext>
                </a:extLst>
              </p:cNvPr>
              <p:cNvSpPr/>
              <p:nvPr/>
            </p:nvSpPr>
            <p:spPr>
              <a:xfrm>
                <a:off x="3566600" y="3416300"/>
                <a:ext cx="70125" cy="106350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4254" extrusionOk="0">
                    <a:moveTo>
                      <a:pt x="1261" y="1"/>
                    </a:moveTo>
                    <a:cubicBezTo>
                      <a:pt x="474" y="599"/>
                      <a:pt x="1" y="1513"/>
                      <a:pt x="1" y="2490"/>
                    </a:cubicBezTo>
                    <a:lnTo>
                      <a:pt x="1" y="3907"/>
                    </a:lnTo>
                    <a:cubicBezTo>
                      <a:pt x="1" y="4096"/>
                      <a:pt x="158" y="4254"/>
                      <a:pt x="379" y="4254"/>
                    </a:cubicBezTo>
                    <a:lnTo>
                      <a:pt x="2805" y="4254"/>
                    </a:lnTo>
                    <a:lnTo>
                      <a:pt x="2805" y="1891"/>
                    </a:lnTo>
                    <a:lnTo>
                      <a:pt x="126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74" name="Google Shape;10396;p74">
                <a:extLst>
                  <a:ext uri="{FF2B5EF4-FFF2-40B4-BE49-F238E27FC236}">
                    <a16:creationId xmlns:a16="http://schemas.microsoft.com/office/drawing/2014/main" id="{82A78B52-BF0E-6008-75F0-CEF8F33FD6FA}"/>
                  </a:ext>
                </a:extLst>
              </p:cNvPr>
              <p:cNvSpPr/>
              <p:nvPr/>
            </p:nvSpPr>
            <p:spPr>
              <a:xfrm>
                <a:off x="3653250" y="3417100"/>
                <a:ext cx="70125" cy="106350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4254" extrusionOk="0">
                    <a:moveTo>
                      <a:pt x="1544" y="0"/>
                    </a:moveTo>
                    <a:lnTo>
                      <a:pt x="1" y="1890"/>
                    </a:lnTo>
                    <a:lnTo>
                      <a:pt x="1" y="4253"/>
                    </a:lnTo>
                    <a:lnTo>
                      <a:pt x="2458" y="4253"/>
                    </a:lnTo>
                    <a:cubicBezTo>
                      <a:pt x="2647" y="4253"/>
                      <a:pt x="2804" y="4096"/>
                      <a:pt x="2804" y="3907"/>
                    </a:cubicBezTo>
                    <a:lnTo>
                      <a:pt x="2804" y="2489"/>
                    </a:lnTo>
                    <a:cubicBezTo>
                      <a:pt x="2773" y="1481"/>
                      <a:pt x="2300" y="567"/>
                      <a:pt x="154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75" name="Google Shape;10397;p74">
                <a:extLst>
                  <a:ext uri="{FF2B5EF4-FFF2-40B4-BE49-F238E27FC236}">
                    <a16:creationId xmlns:a16="http://schemas.microsoft.com/office/drawing/2014/main" id="{580AB123-001B-8839-A8D4-A34CB1BA5C7F}"/>
                  </a:ext>
                </a:extLst>
              </p:cNvPr>
              <p:cNvSpPr/>
              <p:nvPr/>
            </p:nvSpPr>
            <p:spPr>
              <a:xfrm>
                <a:off x="3655625" y="3310775"/>
                <a:ext cx="137850" cy="108700"/>
              </a:xfrm>
              <a:custGeom>
                <a:avLst/>
                <a:gdLst/>
                <a:ahLst/>
                <a:cxnLst/>
                <a:rect l="l" t="t" r="r" b="b"/>
                <a:pathLst>
                  <a:path w="5514" h="4348" extrusionOk="0">
                    <a:moveTo>
                      <a:pt x="3686" y="1512"/>
                    </a:moveTo>
                    <a:cubicBezTo>
                      <a:pt x="3907" y="1512"/>
                      <a:pt x="4064" y="1670"/>
                      <a:pt x="4064" y="1859"/>
                    </a:cubicBezTo>
                    <a:cubicBezTo>
                      <a:pt x="4064" y="2048"/>
                      <a:pt x="3907" y="2205"/>
                      <a:pt x="3686" y="2205"/>
                    </a:cubicBezTo>
                    <a:lnTo>
                      <a:pt x="2993" y="2205"/>
                    </a:lnTo>
                    <a:cubicBezTo>
                      <a:pt x="2804" y="2205"/>
                      <a:pt x="2646" y="2048"/>
                      <a:pt x="2646" y="1859"/>
                    </a:cubicBezTo>
                    <a:cubicBezTo>
                      <a:pt x="2646" y="1670"/>
                      <a:pt x="2804" y="1512"/>
                      <a:pt x="2993" y="1512"/>
                    </a:cubicBezTo>
                    <a:close/>
                    <a:moveTo>
                      <a:pt x="4127" y="0"/>
                    </a:moveTo>
                    <a:cubicBezTo>
                      <a:pt x="3686" y="536"/>
                      <a:pt x="3056" y="851"/>
                      <a:pt x="2331" y="851"/>
                    </a:cubicBezTo>
                    <a:cubicBezTo>
                      <a:pt x="1607" y="851"/>
                      <a:pt x="977" y="504"/>
                      <a:pt x="536" y="63"/>
                    </a:cubicBezTo>
                    <a:cubicBezTo>
                      <a:pt x="347" y="221"/>
                      <a:pt x="158" y="378"/>
                      <a:pt x="0" y="567"/>
                    </a:cubicBezTo>
                    <a:cubicBezTo>
                      <a:pt x="945" y="756"/>
                      <a:pt x="1638" y="1575"/>
                      <a:pt x="1638" y="2615"/>
                    </a:cubicBezTo>
                    <a:cubicBezTo>
                      <a:pt x="1638" y="2930"/>
                      <a:pt x="1575" y="3214"/>
                      <a:pt x="1449" y="3466"/>
                    </a:cubicBezTo>
                    <a:cubicBezTo>
                      <a:pt x="1859" y="3718"/>
                      <a:pt x="2205" y="4001"/>
                      <a:pt x="2520" y="4348"/>
                    </a:cubicBezTo>
                    <a:lnTo>
                      <a:pt x="5167" y="4348"/>
                    </a:lnTo>
                    <a:cubicBezTo>
                      <a:pt x="5356" y="4348"/>
                      <a:pt x="5513" y="4190"/>
                      <a:pt x="5513" y="4001"/>
                    </a:cubicBezTo>
                    <a:lnTo>
                      <a:pt x="5513" y="2615"/>
                    </a:lnTo>
                    <a:cubicBezTo>
                      <a:pt x="5482" y="1512"/>
                      <a:pt x="4915" y="567"/>
                      <a:pt x="41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76" name="Google Shape;10398;p74">
                <a:extLst>
                  <a:ext uri="{FF2B5EF4-FFF2-40B4-BE49-F238E27FC236}">
                    <a16:creationId xmlns:a16="http://schemas.microsoft.com/office/drawing/2014/main" id="{04DF6E8D-0F96-86AB-176C-FAD950295373}"/>
                  </a:ext>
                </a:extLst>
              </p:cNvPr>
              <p:cNvSpPr/>
              <p:nvPr/>
            </p:nvSpPr>
            <p:spPr>
              <a:xfrm>
                <a:off x="3497300" y="3309975"/>
                <a:ext cx="136275" cy="108725"/>
              </a:xfrm>
              <a:custGeom>
                <a:avLst/>
                <a:gdLst/>
                <a:ahLst/>
                <a:cxnLst/>
                <a:rect l="l" t="t" r="r" b="b"/>
                <a:pathLst>
                  <a:path w="5451" h="4349" extrusionOk="0">
                    <a:moveTo>
                      <a:pt x="2426" y="1544"/>
                    </a:moveTo>
                    <a:cubicBezTo>
                      <a:pt x="2615" y="1544"/>
                      <a:pt x="2773" y="1702"/>
                      <a:pt x="2773" y="1891"/>
                    </a:cubicBezTo>
                    <a:cubicBezTo>
                      <a:pt x="2773" y="2080"/>
                      <a:pt x="2615" y="2237"/>
                      <a:pt x="2426" y="2237"/>
                    </a:cubicBezTo>
                    <a:lnTo>
                      <a:pt x="1733" y="2237"/>
                    </a:lnTo>
                    <a:cubicBezTo>
                      <a:pt x="1513" y="2237"/>
                      <a:pt x="1355" y="2080"/>
                      <a:pt x="1355" y="1891"/>
                    </a:cubicBezTo>
                    <a:cubicBezTo>
                      <a:pt x="1355" y="1702"/>
                      <a:pt x="1513" y="1544"/>
                      <a:pt x="1733" y="1544"/>
                    </a:cubicBezTo>
                    <a:close/>
                    <a:moveTo>
                      <a:pt x="1324" y="1"/>
                    </a:moveTo>
                    <a:cubicBezTo>
                      <a:pt x="536" y="568"/>
                      <a:pt x="1" y="1513"/>
                      <a:pt x="1" y="2552"/>
                    </a:cubicBezTo>
                    <a:lnTo>
                      <a:pt x="1" y="3939"/>
                    </a:lnTo>
                    <a:cubicBezTo>
                      <a:pt x="1" y="4191"/>
                      <a:pt x="95" y="4348"/>
                      <a:pt x="316" y="4348"/>
                    </a:cubicBezTo>
                    <a:lnTo>
                      <a:pt x="2930" y="4348"/>
                    </a:lnTo>
                    <a:cubicBezTo>
                      <a:pt x="3214" y="3970"/>
                      <a:pt x="3561" y="3655"/>
                      <a:pt x="4002" y="3466"/>
                    </a:cubicBezTo>
                    <a:cubicBezTo>
                      <a:pt x="3876" y="3183"/>
                      <a:pt x="3813" y="2930"/>
                      <a:pt x="3813" y="2615"/>
                    </a:cubicBezTo>
                    <a:cubicBezTo>
                      <a:pt x="3813" y="1607"/>
                      <a:pt x="4506" y="757"/>
                      <a:pt x="5451" y="568"/>
                    </a:cubicBezTo>
                    <a:cubicBezTo>
                      <a:pt x="5293" y="347"/>
                      <a:pt x="5104" y="190"/>
                      <a:pt x="4915" y="32"/>
                    </a:cubicBezTo>
                    <a:cubicBezTo>
                      <a:pt x="4474" y="505"/>
                      <a:pt x="3844" y="820"/>
                      <a:pt x="3151" y="820"/>
                    </a:cubicBezTo>
                    <a:cubicBezTo>
                      <a:pt x="2426" y="820"/>
                      <a:pt x="1796" y="505"/>
                      <a:pt x="132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5" name="Google Shape;10412;p74">
              <a:extLst>
                <a:ext uri="{FF2B5EF4-FFF2-40B4-BE49-F238E27FC236}">
                  <a16:creationId xmlns:a16="http://schemas.microsoft.com/office/drawing/2014/main" id="{A85E704E-DBC8-C395-2B64-8FA51DB6C8C1}"/>
                </a:ext>
              </a:extLst>
            </p:cNvPr>
            <p:cNvGrpSpPr/>
            <p:nvPr/>
          </p:nvGrpSpPr>
          <p:grpSpPr>
            <a:xfrm>
              <a:off x="8102331" y="2653873"/>
              <a:ext cx="627305" cy="667293"/>
              <a:chOff x="5364750" y="3235150"/>
              <a:chExt cx="277275" cy="294950"/>
            </a:xfrm>
            <a:grpFill/>
          </p:grpSpPr>
          <p:sp>
            <p:nvSpPr>
              <p:cNvPr id="61" name="Google Shape;10413;p74">
                <a:extLst>
                  <a:ext uri="{FF2B5EF4-FFF2-40B4-BE49-F238E27FC236}">
                    <a16:creationId xmlns:a16="http://schemas.microsoft.com/office/drawing/2014/main" id="{8A1943C9-74AE-8D2E-332E-EEE3A8C86CF2}"/>
                  </a:ext>
                </a:extLst>
              </p:cNvPr>
              <p:cNvSpPr/>
              <p:nvPr/>
            </p:nvSpPr>
            <p:spPr>
              <a:xfrm>
                <a:off x="5502600" y="3235150"/>
                <a:ext cx="17350" cy="44125"/>
              </a:xfrm>
              <a:custGeom>
                <a:avLst/>
                <a:gdLst/>
                <a:ahLst/>
                <a:cxnLst/>
                <a:rect l="l" t="t" r="r" b="b"/>
                <a:pathLst>
                  <a:path w="694" h="1765" extrusionOk="0">
                    <a:moveTo>
                      <a:pt x="347" y="1"/>
                    </a:moveTo>
                    <a:cubicBezTo>
                      <a:pt x="158" y="1"/>
                      <a:pt x="0" y="158"/>
                      <a:pt x="0" y="347"/>
                    </a:cubicBezTo>
                    <a:lnTo>
                      <a:pt x="0" y="1418"/>
                    </a:lnTo>
                    <a:cubicBezTo>
                      <a:pt x="0" y="1607"/>
                      <a:pt x="158" y="1765"/>
                      <a:pt x="347" y="1765"/>
                    </a:cubicBezTo>
                    <a:cubicBezTo>
                      <a:pt x="536" y="1765"/>
                      <a:pt x="693" y="1607"/>
                      <a:pt x="693" y="1418"/>
                    </a:cubicBezTo>
                    <a:lnTo>
                      <a:pt x="693" y="347"/>
                    </a:lnTo>
                    <a:cubicBezTo>
                      <a:pt x="693" y="158"/>
                      <a:pt x="536" y="1"/>
                      <a:pt x="3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" name="Google Shape;10414;p74">
                <a:extLst>
                  <a:ext uri="{FF2B5EF4-FFF2-40B4-BE49-F238E27FC236}">
                    <a16:creationId xmlns:a16="http://schemas.microsoft.com/office/drawing/2014/main" id="{ACA632F5-C0EF-88AD-D1D4-BEC00BC45905}"/>
                  </a:ext>
                </a:extLst>
              </p:cNvPr>
              <p:cNvSpPr/>
              <p:nvPr/>
            </p:nvSpPr>
            <p:spPr>
              <a:xfrm>
                <a:off x="5555375" y="3253850"/>
                <a:ext cx="35450" cy="34100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364" extrusionOk="0">
                    <a:moveTo>
                      <a:pt x="1071" y="1"/>
                    </a:moveTo>
                    <a:cubicBezTo>
                      <a:pt x="977" y="1"/>
                      <a:pt x="882" y="24"/>
                      <a:pt x="819" y="72"/>
                    </a:cubicBezTo>
                    <a:lnTo>
                      <a:pt x="126" y="796"/>
                    </a:lnTo>
                    <a:cubicBezTo>
                      <a:pt x="0" y="922"/>
                      <a:pt x="0" y="1143"/>
                      <a:pt x="126" y="1269"/>
                    </a:cubicBezTo>
                    <a:cubicBezTo>
                      <a:pt x="189" y="1332"/>
                      <a:pt x="268" y="1363"/>
                      <a:pt x="350" y="1363"/>
                    </a:cubicBezTo>
                    <a:cubicBezTo>
                      <a:pt x="433" y="1363"/>
                      <a:pt x="520" y="1332"/>
                      <a:pt x="599" y="1269"/>
                    </a:cubicBezTo>
                    <a:lnTo>
                      <a:pt x="1323" y="544"/>
                    </a:lnTo>
                    <a:cubicBezTo>
                      <a:pt x="1418" y="418"/>
                      <a:pt x="1418" y="198"/>
                      <a:pt x="1323" y="72"/>
                    </a:cubicBezTo>
                    <a:cubicBezTo>
                      <a:pt x="1260" y="24"/>
                      <a:pt x="1166" y="1"/>
                      <a:pt x="107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3" name="Google Shape;10415;p74">
                <a:extLst>
                  <a:ext uri="{FF2B5EF4-FFF2-40B4-BE49-F238E27FC236}">
                    <a16:creationId xmlns:a16="http://schemas.microsoft.com/office/drawing/2014/main" id="{7A125F93-D586-4358-B79A-3E1D27DF3986}"/>
                  </a:ext>
                </a:extLst>
              </p:cNvPr>
              <p:cNvSpPr/>
              <p:nvPr/>
            </p:nvSpPr>
            <p:spPr>
              <a:xfrm>
                <a:off x="5606550" y="3357225"/>
                <a:ext cx="35475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726" extrusionOk="0">
                    <a:moveTo>
                      <a:pt x="379" y="1"/>
                    </a:moveTo>
                    <a:cubicBezTo>
                      <a:pt x="158" y="1"/>
                      <a:pt x="1" y="158"/>
                      <a:pt x="1" y="347"/>
                    </a:cubicBezTo>
                    <a:cubicBezTo>
                      <a:pt x="1" y="568"/>
                      <a:pt x="158" y="725"/>
                      <a:pt x="379" y="725"/>
                    </a:cubicBezTo>
                    <a:lnTo>
                      <a:pt x="1072" y="725"/>
                    </a:lnTo>
                    <a:cubicBezTo>
                      <a:pt x="1261" y="725"/>
                      <a:pt x="1419" y="568"/>
                      <a:pt x="1419" y="347"/>
                    </a:cubicBezTo>
                    <a:cubicBezTo>
                      <a:pt x="1419" y="158"/>
                      <a:pt x="1261" y="1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4" name="Google Shape;10416;p74">
                <a:extLst>
                  <a:ext uri="{FF2B5EF4-FFF2-40B4-BE49-F238E27FC236}">
                    <a16:creationId xmlns:a16="http://schemas.microsoft.com/office/drawing/2014/main" id="{56A84942-0A84-E9E2-4A97-C1D3DDE7A81C}"/>
                  </a:ext>
                </a:extLst>
              </p:cNvPr>
              <p:cNvSpPr/>
              <p:nvPr/>
            </p:nvSpPr>
            <p:spPr>
              <a:xfrm>
                <a:off x="5364750" y="3357225"/>
                <a:ext cx="35475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694" extrusionOk="0">
                    <a:moveTo>
                      <a:pt x="347" y="1"/>
                    </a:moveTo>
                    <a:cubicBezTo>
                      <a:pt x="158" y="1"/>
                      <a:pt x="1" y="158"/>
                      <a:pt x="1" y="347"/>
                    </a:cubicBezTo>
                    <a:cubicBezTo>
                      <a:pt x="1" y="568"/>
                      <a:pt x="158" y="694"/>
                      <a:pt x="347" y="694"/>
                    </a:cubicBezTo>
                    <a:lnTo>
                      <a:pt x="1072" y="694"/>
                    </a:lnTo>
                    <a:cubicBezTo>
                      <a:pt x="1261" y="694"/>
                      <a:pt x="1419" y="568"/>
                      <a:pt x="1419" y="347"/>
                    </a:cubicBezTo>
                    <a:cubicBezTo>
                      <a:pt x="1419" y="158"/>
                      <a:pt x="1261" y="1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5" name="Google Shape;10417;p74">
                <a:extLst>
                  <a:ext uri="{FF2B5EF4-FFF2-40B4-BE49-F238E27FC236}">
                    <a16:creationId xmlns:a16="http://schemas.microsoft.com/office/drawing/2014/main" id="{D8ACC6BC-9D03-0A0F-5A91-1A328D5A14C5}"/>
                  </a:ext>
                </a:extLst>
              </p:cNvPr>
              <p:cNvSpPr/>
              <p:nvPr/>
            </p:nvSpPr>
            <p:spPr>
              <a:xfrm>
                <a:off x="5433275" y="3253850"/>
                <a:ext cx="35475" cy="341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64" extrusionOk="0">
                    <a:moveTo>
                      <a:pt x="363" y="1"/>
                    </a:moveTo>
                    <a:cubicBezTo>
                      <a:pt x="276" y="1"/>
                      <a:pt x="190" y="24"/>
                      <a:pt x="127" y="72"/>
                    </a:cubicBezTo>
                    <a:cubicBezTo>
                      <a:pt x="1" y="198"/>
                      <a:pt x="1" y="450"/>
                      <a:pt x="127" y="544"/>
                    </a:cubicBezTo>
                    <a:lnTo>
                      <a:pt x="820" y="1269"/>
                    </a:lnTo>
                    <a:cubicBezTo>
                      <a:pt x="883" y="1332"/>
                      <a:pt x="977" y="1363"/>
                      <a:pt x="1072" y="1363"/>
                    </a:cubicBezTo>
                    <a:cubicBezTo>
                      <a:pt x="1166" y="1363"/>
                      <a:pt x="1261" y="1332"/>
                      <a:pt x="1324" y="1269"/>
                    </a:cubicBezTo>
                    <a:cubicBezTo>
                      <a:pt x="1418" y="1143"/>
                      <a:pt x="1418" y="922"/>
                      <a:pt x="1324" y="796"/>
                    </a:cubicBezTo>
                    <a:lnTo>
                      <a:pt x="599" y="72"/>
                    </a:lnTo>
                    <a:cubicBezTo>
                      <a:pt x="536" y="24"/>
                      <a:pt x="450" y="1"/>
                      <a:pt x="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6" name="Google Shape;10418;p74">
                <a:extLst>
                  <a:ext uri="{FF2B5EF4-FFF2-40B4-BE49-F238E27FC236}">
                    <a16:creationId xmlns:a16="http://schemas.microsoft.com/office/drawing/2014/main" id="{4173C1AD-3742-A3E5-9E92-1565A1328C4E}"/>
                  </a:ext>
                </a:extLst>
              </p:cNvPr>
              <p:cNvSpPr/>
              <p:nvPr/>
            </p:nvSpPr>
            <p:spPr>
              <a:xfrm>
                <a:off x="5380500" y="3287775"/>
                <a:ext cx="3705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482" h="1039" extrusionOk="0">
                    <a:moveTo>
                      <a:pt x="396" y="0"/>
                    </a:moveTo>
                    <a:cubicBezTo>
                      <a:pt x="267" y="0"/>
                      <a:pt x="132" y="81"/>
                      <a:pt x="64" y="195"/>
                    </a:cubicBezTo>
                    <a:cubicBezTo>
                      <a:pt x="1" y="353"/>
                      <a:pt x="64" y="573"/>
                      <a:pt x="221" y="668"/>
                    </a:cubicBezTo>
                    <a:lnTo>
                      <a:pt x="946" y="1015"/>
                    </a:lnTo>
                    <a:cubicBezTo>
                      <a:pt x="987" y="1031"/>
                      <a:pt x="1032" y="1039"/>
                      <a:pt x="1077" y="1039"/>
                    </a:cubicBezTo>
                    <a:cubicBezTo>
                      <a:pt x="1209" y="1039"/>
                      <a:pt x="1349" y="974"/>
                      <a:pt x="1419" y="857"/>
                    </a:cubicBezTo>
                    <a:cubicBezTo>
                      <a:pt x="1482" y="699"/>
                      <a:pt x="1419" y="447"/>
                      <a:pt x="1261" y="384"/>
                    </a:cubicBezTo>
                    <a:lnTo>
                      <a:pt x="536" y="38"/>
                    </a:lnTo>
                    <a:cubicBezTo>
                      <a:pt x="493" y="12"/>
                      <a:pt x="445" y="0"/>
                      <a:pt x="3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7" name="Google Shape;10419;p74">
                <a:extLst>
                  <a:ext uri="{FF2B5EF4-FFF2-40B4-BE49-F238E27FC236}">
                    <a16:creationId xmlns:a16="http://schemas.microsoft.com/office/drawing/2014/main" id="{DBA068D4-B6F5-9377-61F8-450824AC8D09}"/>
                  </a:ext>
                </a:extLst>
              </p:cNvPr>
              <p:cNvSpPr/>
              <p:nvPr/>
            </p:nvSpPr>
            <p:spPr>
              <a:xfrm>
                <a:off x="5588450" y="3288075"/>
                <a:ext cx="37025" cy="26800"/>
              </a:xfrm>
              <a:custGeom>
                <a:avLst/>
                <a:gdLst/>
                <a:ahLst/>
                <a:cxnLst/>
                <a:rect l="l" t="t" r="r" b="b"/>
                <a:pathLst>
                  <a:path w="1481" h="1072" extrusionOk="0">
                    <a:moveTo>
                      <a:pt x="1110" y="0"/>
                    </a:moveTo>
                    <a:cubicBezTo>
                      <a:pt x="1049" y="0"/>
                      <a:pt x="983" y="18"/>
                      <a:pt x="914" y="57"/>
                    </a:cubicBezTo>
                    <a:lnTo>
                      <a:pt x="221" y="404"/>
                    </a:lnTo>
                    <a:cubicBezTo>
                      <a:pt x="63" y="498"/>
                      <a:pt x="0" y="687"/>
                      <a:pt x="63" y="877"/>
                    </a:cubicBezTo>
                    <a:cubicBezTo>
                      <a:pt x="132" y="991"/>
                      <a:pt x="250" y="1072"/>
                      <a:pt x="382" y="1072"/>
                    </a:cubicBezTo>
                    <a:cubicBezTo>
                      <a:pt x="432" y="1072"/>
                      <a:pt x="484" y="1060"/>
                      <a:pt x="536" y="1034"/>
                    </a:cubicBezTo>
                    <a:lnTo>
                      <a:pt x="1260" y="687"/>
                    </a:lnTo>
                    <a:cubicBezTo>
                      <a:pt x="1418" y="593"/>
                      <a:pt x="1481" y="404"/>
                      <a:pt x="1418" y="215"/>
                    </a:cubicBezTo>
                    <a:cubicBezTo>
                      <a:pt x="1353" y="85"/>
                      <a:pt x="1244" y="0"/>
                      <a:pt x="1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8" name="Google Shape;10420;p74">
                <a:extLst>
                  <a:ext uri="{FF2B5EF4-FFF2-40B4-BE49-F238E27FC236}">
                    <a16:creationId xmlns:a16="http://schemas.microsoft.com/office/drawing/2014/main" id="{4A4FABA9-2EA8-EFB7-5080-E6D838477004}"/>
                  </a:ext>
                </a:extLst>
              </p:cNvPr>
              <p:cNvSpPr/>
              <p:nvPr/>
            </p:nvSpPr>
            <p:spPr>
              <a:xfrm>
                <a:off x="5412025" y="3286350"/>
                <a:ext cx="177225" cy="243750"/>
              </a:xfrm>
              <a:custGeom>
                <a:avLst/>
                <a:gdLst/>
                <a:ahLst/>
                <a:cxnLst/>
                <a:rect l="l" t="t" r="r" b="b"/>
                <a:pathLst>
                  <a:path w="7089" h="9750" extrusionOk="0">
                    <a:moveTo>
                      <a:pt x="3529" y="0"/>
                    </a:moveTo>
                    <a:cubicBezTo>
                      <a:pt x="3151" y="0"/>
                      <a:pt x="2836" y="315"/>
                      <a:pt x="2836" y="725"/>
                    </a:cubicBezTo>
                    <a:lnTo>
                      <a:pt x="2836" y="1418"/>
                    </a:lnTo>
                    <a:cubicBezTo>
                      <a:pt x="2836" y="1040"/>
                      <a:pt x="2520" y="725"/>
                      <a:pt x="2111" y="725"/>
                    </a:cubicBezTo>
                    <a:cubicBezTo>
                      <a:pt x="1733" y="725"/>
                      <a:pt x="1418" y="1040"/>
                      <a:pt x="1418" y="1418"/>
                    </a:cubicBezTo>
                    <a:lnTo>
                      <a:pt x="1418" y="2143"/>
                    </a:lnTo>
                    <a:cubicBezTo>
                      <a:pt x="1544" y="2143"/>
                      <a:pt x="1638" y="2080"/>
                      <a:pt x="1764" y="2080"/>
                    </a:cubicBezTo>
                    <a:lnTo>
                      <a:pt x="3497" y="2080"/>
                    </a:lnTo>
                    <a:cubicBezTo>
                      <a:pt x="4253" y="2080"/>
                      <a:pt x="4883" y="2710"/>
                      <a:pt x="4883" y="3466"/>
                    </a:cubicBezTo>
                    <a:cubicBezTo>
                      <a:pt x="4883" y="4096"/>
                      <a:pt x="4474" y="4600"/>
                      <a:pt x="3907" y="4758"/>
                    </a:cubicBezTo>
                    <a:cubicBezTo>
                      <a:pt x="4064" y="5073"/>
                      <a:pt x="4159" y="5482"/>
                      <a:pt x="4159" y="5860"/>
                    </a:cubicBezTo>
                    <a:cubicBezTo>
                      <a:pt x="4159" y="6081"/>
                      <a:pt x="4001" y="6238"/>
                      <a:pt x="3812" y="6238"/>
                    </a:cubicBezTo>
                    <a:cubicBezTo>
                      <a:pt x="3623" y="6238"/>
                      <a:pt x="3466" y="6081"/>
                      <a:pt x="3466" y="5860"/>
                    </a:cubicBezTo>
                    <a:cubicBezTo>
                      <a:pt x="3466" y="4915"/>
                      <a:pt x="2678" y="4128"/>
                      <a:pt x="1733" y="4128"/>
                    </a:cubicBezTo>
                    <a:lnTo>
                      <a:pt x="3466" y="4128"/>
                    </a:lnTo>
                    <a:cubicBezTo>
                      <a:pt x="3844" y="4128"/>
                      <a:pt x="4159" y="3812"/>
                      <a:pt x="4159" y="3434"/>
                    </a:cubicBezTo>
                    <a:cubicBezTo>
                      <a:pt x="4159" y="3025"/>
                      <a:pt x="3844" y="2710"/>
                      <a:pt x="3466" y="2710"/>
                    </a:cubicBezTo>
                    <a:lnTo>
                      <a:pt x="1733" y="2710"/>
                    </a:lnTo>
                    <a:cubicBezTo>
                      <a:pt x="788" y="2710"/>
                      <a:pt x="0" y="3497"/>
                      <a:pt x="0" y="4443"/>
                    </a:cubicBezTo>
                    <a:lnTo>
                      <a:pt x="0" y="5167"/>
                    </a:lnTo>
                    <a:cubicBezTo>
                      <a:pt x="0" y="6112"/>
                      <a:pt x="536" y="6963"/>
                      <a:pt x="1386" y="7372"/>
                    </a:cubicBezTo>
                    <a:lnTo>
                      <a:pt x="1386" y="8318"/>
                    </a:lnTo>
                    <a:cubicBezTo>
                      <a:pt x="977" y="8318"/>
                      <a:pt x="662" y="8633"/>
                      <a:pt x="662" y="9011"/>
                    </a:cubicBezTo>
                    <a:lnTo>
                      <a:pt x="662" y="9389"/>
                    </a:lnTo>
                    <a:cubicBezTo>
                      <a:pt x="662" y="9578"/>
                      <a:pt x="819" y="9735"/>
                      <a:pt x="1008" y="9735"/>
                    </a:cubicBezTo>
                    <a:lnTo>
                      <a:pt x="5860" y="9735"/>
                    </a:lnTo>
                    <a:cubicBezTo>
                      <a:pt x="5923" y="9745"/>
                      <a:pt x="5979" y="9749"/>
                      <a:pt x="6029" y="9749"/>
                    </a:cubicBezTo>
                    <a:cubicBezTo>
                      <a:pt x="6305" y="9749"/>
                      <a:pt x="6396" y="9612"/>
                      <a:pt x="6396" y="9452"/>
                    </a:cubicBezTo>
                    <a:lnTo>
                      <a:pt x="6396" y="9105"/>
                    </a:lnTo>
                    <a:cubicBezTo>
                      <a:pt x="6396" y="8696"/>
                      <a:pt x="6112" y="8381"/>
                      <a:pt x="5702" y="8381"/>
                    </a:cubicBezTo>
                    <a:lnTo>
                      <a:pt x="5702" y="7436"/>
                    </a:lnTo>
                    <a:cubicBezTo>
                      <a:pt x="6522" y="7057"/>
                      <a:pt x="7089" y="6175"/>
                      <a:pt x="7089" y="5230"/>
                    </a:cubicBezTo>
                    <a:lnTo>
                      <a:pt x="7089" y="2143"/>
                    </a:lnTo>
                    <a:cubicBezTo>
                      <a:pt x="7089" y="1733"/>
                      <a:pt x="6774" y="1418"/>
                      <a:pt x="6364" y="1418"/>
                    </a:cubicBezTo>
                    <a:cubicBezTo>
                      <a:pt x="5986" y="1418"/>
                      <a:pt x="5671" y="1733"/>
                      <a:pt x="5671" y="2143"/>
                    </a:cubicBezTo>
                    <a:lnTo>
                      <a:pt x="5671" y="1418"/>
                    </a:lnTo>
                    <a:cubicBezTo>
                      <a:pt x="5671" y="1040"/>
                      <a:pt x="5356" y="725"/>
                      <a:pt x="4946" y="725"/>
                    </a:cubicBezTo>
                    <a:cubicBezTo>
                      <a:pt x="4568" y="725"/>
                      <a:pt x="4253" y="1040"/>
                      <a:pt x="4253" y="1418"/>
                    </a:cubicBezTo>
                    <a:lnTo>
                      <a:pt x="4253" y="725"/>
                    </a:lnTo>
                    <a:cubicBezTo>
                      <a:pt x="4253" y="315"/>
                      <a:pt x="3938" y="0"/>
                      <a:pt x="352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6" name="Google Shape;10478;p74">
              <a:extLst>
                <a:ext uri="{FF2B5EF4-FFF2-40B4-BE49-F238E27FC236}">
                  <a16:creationId xmlns:a16="http://schemas.microsoft.com/office/drawing/2014/main" id="{627E60D5-2E9F-BD2A-F2B8-63F190D478EA}"/>
                </a:ext>
              </a:extLst>
            </p:cNvPr>
            <p:cNvGrpSpPr/>
            <p:nvPr/>
          </p:nvGrpSpPr>
          <p:grpSpPr>
            <a:xfrm>
              <a:off x="8893927" y="2653654"/>
              <a:ext cx="680754" cy="668254"/>
              <a:chOff x="5716825" y="3235950"/>
              <a:chExt cx="300900" cy="295375"/>
            </a:xfrm>
            <a:grpFill/>
          </p:grpSpPr>
          <p:sp>
            <p:nvSpPr>
              <p:cNvPr id="57" name="Google Shape;10479;p74">
                <a:extLst>
                  <a:ext uri="{FF2B5EF4-FFF2-40B4-BE49-F238E27FC236}">
                    <a16:creationId xmlns:a16="http://schemas.microsoft.com/office/drawing/2014/main" id="{444A9C2D-E66C-C612-9B19-8600FF8247D0}"/>
                  </a:ext>
                </a:extLst>
              </p:cNvPr>
              <p:cNvSpPr/>
              <p:nvPr/>
            </p:nvSpPr>
            <p:spPr>
              <a:xfrm>
                <a:off x="5716825" y="3309975"/>
                <a:ext cx="137075" cy="146525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5861" extrusionOk="0">
                    <a:moveTo>
                      <a:pt x="2584" y="1"/>
                    </a:moveTo>
                    <a:lnTo>
                      <a:pt x="410" y="2206"/>
                    </a:lnTo>
                    <a:cubicBezTo>
                      <a:pt x="1" y="2615"/>
                      <a:pt x="1" y="3277"/>
                      <a:pt x="410" y="3655"/>
                    </a:cubicBezTo>
                    <a:lnTo>
                      <a:pt x="2584" y="5860"/>
                    </a:lnTo>
                    <a:lnTo>
                      <a:pt x="3781" y="4632"/>
                    </a:lnTo>
                    <a:cubicBezTo>
                      <a:pt x="3844" y="4584"/>
                      <a:pt x="3939" y="4561"/>
                      <a:pt x="4029" y="4561"/>
                    </a:cubicBezTo>
                    <a:cubicBezTo>
                      <a:pt x="4120" y="4561"/>
                      <a:pt x="4206" y="4584"/>
                      <a:pt x="4254" y="4632"/>
                    </a:cubicBezTo>
                    <a:lnTo>
                      <a:pt x="4726" y="5104"/>
                    </a:lnTo>
                    <a:cubicBezTo>
                      <a:pt x="4789" y="5167"/>
                      <a:pt x="4884" y="5199"/>
                      <a:pt x="4974" y="5199"/>
                    </a:cubicBezTo>
                    <a:cubicBezTo>
                      <a:pt x="5065" y="5199"/>
                      <a:pt x="5152" y="5167"/>
                      <a:pt x="5199" y="5104"/>
                    </a:cubicBezTo>
                    <a:cubicBezTo>
                      <a:pt x="5325" y="5010"/>
                      <a:pt x="5325" y="4758"/>
                      <a:pt x="5199" y="4632"/>
                    </a:cubicBezTo>
                    <a:lnTo>
                      <a:pt x="4726" y="4159"/>
                    </a:lnTo>
                    <a:cubicBezTo>
                      <a:pt x="4632" y="4065"/>
                      <a:pt x="4632" y="3813"/>
                      <a:pt x="4726" y="3687"/>
                    </a:cubicBezTo>
                    <a:lnTo>
                      <a:pt x="5482" y="2962"/>
                    </a:lnTo>
                    <a:lnTo>
                      <a:pt x="5010" y="2489"/>
                    </a:lnTo>
                    <a:lnTo>
                      <a:pt x="4789" y="2710"/>
                    </a:lnTo>
                    <a:cubicBezTo>
                      <a:pt x="4584" y="2915"/>
                      <a:pt x="4317" y="3017"/>
                      <a:pt x="4049" y="3017"/>
                    </a:cubicBezTo>
                    <a:cubicBezTo>
                      <a:pt x="3781" y="3017"/>
                      <a:pt x="3513" y="2915"/>
                      <a:pt x="3309" y="2710"/>
                    </a:cubicBezTo>
                    <a:cubicBezTo>
                      <a:pt x="2930" y="2332"/>
                      <a:pt x="2930" y="1670"/>
                      <a:pt x="3309" y="1261"/>
                    </a:cubicBezTo>
                    <a:lnTo>
                      <a:pt x="3561" y="1040"/>
                    </a:lnTo>
                    <a:lnTo>
                      <a:pt x="258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8" name="Google Shape;10480;p74">
                <a:extLst>
                  <a:ext uri="{FF2B5EF4-FFF2-40B4-BE49-F238E27FC236}">
                    <a16:creationId xmlns:a16="http://schemas.microsoft.com/office/drawing/2014/main" id="{85216E04-C3E8-821D-AA03-B4B47747307B}"/>
                  </a:ext>
                </a:extLst>
              </p:cNvPr>
              <p:cNvSpPr/>
              <p:nvPr/>
            </p:nvSpPr>
            <p:spPr>
              <a:xfrm>
                <a:off x="5794025" y="3235950"/>
                <a:ext cx="145725" cy="133900"/>
              </a:xfrm>
              <a:custGeom>
                <a:avLst/>
                <a:gdLst/>
                <a:ahLst/>
                <a:cxnLst/>
                <a:rect l="l" t="t" r="r" b="b"/>
                <a:pathLst>
                  <a:path w="5829" h="5356" extrusionOk="0">
                    <a:moveTo>
                      <a:pt x="2926" y="0"/>
                    </a:moveTo>
                    <a:cubicBezTo>
                      <a:pt x="2662" y="0"/>
                      <a:pt x="2394" y="95"/>
                      <a:pt x="2205" y="284"/>
                    </a:cubicBezTo>
                    <a:lnTo>
                      <a:pt x="0" y="2457"/>
                    </a:lnTo>
                    <a:lnTo>
                      <a:pt x="1229" y="3686"/>
                    </a:lnTo>
                    <a:cubicBezTo>
                      <a:pt x="1323" y="3781"/>
                      <a:pt x="1323" y="4033"/>
                      <a:pt x="1229" y="4127"/>
                    </a:cubicBezTo>
                    <a:lnTo>
                      <a:pt x="725" y="4600"/>
                    </a:lnTo>
                    <a:cubicBezTo>
                      <a:pt x="630" y="4726"/>
                      <a:pt x="630" y="4978"/>
                      <a:pt x="725" y="5072"/>
                    </a:cubicBezTo>
                    <a:cubicBezTo>
                      <a:pt x="788" y="5135"/>
                      <a:pt x="882" y="5167"/>
                      <a:pt x="977" y="5167"/>
                    </a:cubicBezTo>
                    <a:cubicBezTo>
                      <a:pt x="1071" y="5167"/>
                      <a:pt x="1166" y="5135"/>
                      <a:pt x="1229" y="5072"/>
                    </a:cubicBezTo>
                    <a:lnTo>
                      <a:pt x="1701" y="4600"/>
                    </a:lnTo>
                    <a:cubicBezTo>
                      <a:pt x="1749" y="4553"/>
                      <a:pt x="1835" y="4529"/>
                      <a:pt x="1926" y="4529"/>
                    </a:cubicBezTo>
                    <a:cubicBezTo>
                      <a:pt x="2016" y="4529"/>
                      <a:pt x="2111" y="4553"/>
                      <a:pt x="2174" y="4600"/>
                    </a:cubicBezTo>
                    <a:lnTo>
                      <a:pt x="2898" y="5356"/>
                    </a:lnTo>
                    <a:lnTo>
                      <a:pt x="3371" y="4883"/>
                    </a:lnTo>
                    <a:lnTo>
                      <a:pt x="3151" y="4663"/>
                    </a:lnTo>
                    <a:cubicBezTo>
                      <a:pt x="2741" y="4253"/>
                      <a:pt x="2741" y="3592"/>
                      <a:pt x="3151" y="3214"/>
                    </a:cubicBezTo>
                    <a:cubicBezTo>
                      <a:pt x="3340" y="3009"/>
                      <a:pt x="3607" y="2906"/>
                      <a:pt x="3875" y="2906"/>
                    </a:cubicBezTo>
                    <a:cubicBezTo>
                      <a:pt x="4143" y="2906"/>
                      <a:pt x="4411" y="3009"/>
                      <a:pt x="4600" y="3214"/>
                    </a:cubicBezTo>
                    <a:lnTo>
                      <a:pt x="4852" y="3434"/>
                    </a:lnTo>
                    <a:lnTo>
                      <a:pt x="5828" y="2457"/>
                    </a:lnTo>
                    <a:lnTo>
                      <a:pt x="3623" y="284"/>
                    </a:lnTo>
                    <a:cubicBezTo>
                      <a:pt x="3450" y="95"/>
                      <a:pt x="3190" y="0"/>
                      <a:pt x="29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" name="Google Shape;10481;p74">
                <a:extLst>
                  <a:ext uri="{FF2B5EF4-FFF2-40B4-BE49-F238E27FC236}">
                    <a16:creationId xmlns:a16="http://schemas.microsoft.com/office/drawing/2014/main" id="{452FB6EA-63A3-02DE-6EE3-67916B55FD0C}"/>
                  </a:ext>
                </a:extLst>
              </p:cNvPr>
              <p:cNvSpPr/>
              <p:nvPr/>
            </p:nvSpPr>
            <p:spPr>
              <a:xfrm>
                <a:off x="5880650" y="3309975"/>
                <a:ext cx="137075" cy="145725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5829" extrusionOk="0">
                    <a:moveTo>
                      <a:pt x="2899" y="1"/>
                    </a:moveTo>
                    <a:lnTo>
                      <a:pt x="1702" y="1229"/>
                    </a:lnTo>
                    <a:cubicBezTo>
                      <a:pt x="1639" y="1292"/>
                      <a:pt x="1544" y="1324"/>
                      <a:pt x="1450" y="1324"/>
                    </a:cubicBezTo>
                    <a:cubicBezTo>
                      <a:pt x="1355" y="1324"/>
                      <a:pt x="1261" y="1292"/>
                      <a:pt x="1198" y="1229"/>
                    </a:cubicBezTo>
                    <a:lnTo>
                      <a:pt x="725" y="757"/>
                    </a:lnTo>
                    <a:cubicBezTo>
                      <a:pt x="678" y="694"/>
                      <a:pt x="591" y="662"/>
                      <a:pt x="501" y="662"/>
                    </a:cubicBezTo>
                    <a:cubicBezTo>
                      <a:pt x="410" y="662"/>
                      <a:pt x="316" y="694"/>
                      <a:pt x="253" y="757"/>
                    </a:cubicBezTo>
                    <a:cubicBezTo>
                      <a:pt x="158" y="883"/>
                      <a:pt x="158" y="1103"/>
                      <a:pt x="253" y="1229"/>
                    </a:cubicBezTo>
                    <a:lnTo>
                      <a:pt x="725" y="1702"/>
                    </a:lnTo>
                    <a:cubicBezTo>
                      <a:pt x="851" y="1828"/>
                      <a:pt x="851" y="2048"/>
                      <a:pt x="725" y="2174"/>
                    </a:cubicBezTo>
                    <a:lnTo>
                      <a:pt x="1" y="2899"/>
                    </a:lnTo>
                    <a:lnTo>
                      <a:pt x="473" y="3372"/>
                    </a:lnTo>
                    <a:lnTo>
                      <a:pt x="694" y="3151"/>
                    </a:lnTo>
                    <a:cubicBezTo>
                      <a:pt x="898" y="2946"/>
                      <a:pt x="1166" y="2844"/>
                      <a:pt x="1434" y="2844"/>
                    </a:cubicBezTo>
                    <a:cubicBezTo>
                      <a:pt x="1702" y="2844"/>
                      <a:pt x="1970" y="2946"/>
                      <a:pt x="2174" y="3151"/>
                    </a:cubicBezTo>
                    <a:cubicBezTo>
                      <a:pt x="2552" y="3529"/>
                      <a:pt x="2552" y="4222"/>
                      <a:pt x="2174" y="4600"/>
                    </a:cubicBezTo>
                    <a:lnTo>
                      <a:pt x="1922" y="4852"/>
                    </a:lnTo>
                    <a:lnTo>
                      <a:pt x="2899" y="5829"/>
                    </a:lnTo>
                    <a:lnTo>
                      <a:pt x="5073" y="3655"/>
                    </a:lnTo>
                    <a:cubicBezTo>
                      <a:pt x="5482" y="3277"/>
                      <a:pt x="5482" y="2615"/>
                      <a:pt x="5073" y="2206"/>
                    </a:cubicBezTo>
                    <a:lnTo>
                      <a:pt x="289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" name="Google Shape;10482;p74">
                <a:extLst>
                  <a:ext uri="{FF2B5EF4-FFF2-40B4-BE49-F238E27FC236}">
                    <a16:creationId xmlns:a16="http://schemas.microsoft.com/office/drawing/2014/main" id="{631C12D1-F9E4-7C17-F9E4-700D921EF831}"/>
                  </a:ext>
                </a:extLst>
              </p:cNvPr>
              <p:cNvSpPr/>
              <p:nvPr/>
            </p:nvSpPr>
            <p:spPr>
              <a:xfrm>
                <a:off x="5794025" y="3396625"/>
                <a:ext cx="147300" cy="134700"/>
              </a:xfrm>
              <a:custGeom>
                <a:avLst/>
                <a:gdLst/>
                <a:ahLst/>
                <a:cxnLst/>
                <a:rect l="l" t="t" r="r" b="b"/>
                <a:pathLst>
                  <a:path w="5892" h="5388" extrusionOk="0">
                    <a:moveTo>
                      <a:pt x="2993" y="0"/>
                    </a:moveTo>
                    <a:lnTo>
                      <a:pt x="2520" y="473"/>
                    </a:lnTo>
                    <a:lnTo>
                      <a:pt x="2741" y="725"/>
                    </a:lnTo>
                    <a:cubicBezTo>
                      <a:pt x="3151" y="1103"/>
                      <a:pt x="3151" y="1764"/>
                      <a:pt x="2741" y="2174"/>
                    </a:cubicBezTo>
                    <a:cubicBezTo>
                      <a:pt x="2505" y="2363"/>
                      <a:pt x="2221" y="2457"/>
                      <a:pt x="1949" y="2457"/>
                    </a:cubicBezTo>
                    <a:cubicBezTo>
                      <a:pt x="1678" y="2457"/>
                      <a:pt x="1418" y="2363"/>
                      <a:pt x="1229" y="2174"/>
                    </a:cubicBezTo>
                    <a:lnTo>
                      <a:pt x="977" y="1922"/>
                    </a:lnTo>
                    <a:lnTo>
                      <a:pt x="0" y="2930"/>
                    </a:lnTo>
                    <a:lnTo>
                      <a:pt x="2205" y="5072"/>
                    </a:lnTo>
                    <a:cubicBezTo>
                      <a:pt x="2394" y="5293"/>
                      <a:pt x="2678" y="5387"/>
                      <a:pt x="2930" y="5387"/>
                    </a:cubicBezTo>
                    <a:cubicBezTo>
                      <a:pt x="3214" y="5387"/>
                      <a:pt x="3497" y="5293"/>
                      <a:pt x="3686" y="5072"/>
                    </a:cubicBezTo>
                    <a:lnTo>
                      <a:pt x="5891" y="2930"/>
                    </a:lnTo>
                    <a:lnTo>
                      <a:pt x="4663" y="1701"/>
                    </a:lnTo>
                    <a:cubicBezTo>
                      <a:pt x="4568" y="1575"/>
                      <a:pt x="4568" y="1355"/>
                      <a:pt x="4663" y="1229"/>
                    </a:cubicBezTo>
                    <a:lnTo>
                      <a:pt x="5167" y="756"/>
                    </a:lnTo>
                    <a:cubicBezTo>
                      <a:pt x="5261" y="630"/>
                      <a:pt x="5261" y="410"/>
                      <a:pt x="5167" y="284"/>
                    </a:cubicBezTo>
                    <a:cubicBezTo>
                      <a:pt x="5104" y="221"/>
                      <a:pt x="5009" y="189"/>
                      <a:pt x="4915" y="189"/>
                    </a:cubicBezTo>
                    <a:cubicBezTo>
                      <a:pt x="4820" y="189"/>
                      <a:pt x="4726" y="221"/>
                      <a:pt x="4663" y="284"/>
                    </a:cubicBezTo>
                    <a:lnTo>
                      <a:pt x="4190" y="756"/>
                    </a:lnTo>
                    <a:cubicBezTo>
                      <a:pt x="4143" y="819"/>
                      <a:pt x="4056" y="851"/>
                      <a:pt x="3966" y="851"/>
                    </a:cubicBezTo>
                    <a:cubicBezTo>
                      <a:pt x="3875" y="851"/>
                      <a:pt x="3781" y="819"/>
                      <a:pt x="3718" y="756"/>
                    </a:cubicBezTo>
                    <a:lnTo>
                      <a:pt x="2993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7" name="Google Shape;10101;p74">
              <a:extLst>
                <a:ext uri="{FF2B5EF4-FFF2-40B4-BE49-F238E27FC236}">
                  <a16:creationId xmlns:a16="http://schemas.microsoft.com/office/drawing/2014/main" id="{E59B410D-315A-CB3E-D74E-01D6F06D072A}"/>
                </a:ext>
              </a:extLst>
            </p:cNvPr>
            <p:cNvGrpSpPr/>
            <p:nvPr/>
          </p:nvGrpSpPr>
          <p:grpSpPr>
            <a:xfrm>
              <a:off x="11859078" y="5555346"/>
              <a:ext cx="466003" cy="432208"/>
              <a:chOff x="-62511900" y="4129100"/>
              <a:chExt cx="304050" cy="282000"/>
            </a:xfrm>
            <a:grpFill/>
          </p:grpSpPr>
          <p:sp>
            <p:nvSpPr>
              <p:cNvPr id="52" name="Google Shape;10102;p74">
                <a:extLst>
                  <a:ext uri="{FF2B5EF4-FFF2-40B4-BE49-F238E27FC236}">
                    <a16:creationId xmlns:a16="http://schemas.microsoft.com/office/drawing/2014/main" id="{14080A2F-6678-C1DD-5C83-95FF9BF658A3}"/>
                  </a:ext>
                </a:extLst>
              </p:cNvPr>
              <p:cNvSpPr/>
              <p:nvPr/>
            </p:nvSpPr>
            <p:spPr>
              <a:xfrm>
                <a:off x="-62414225" y="4203925"/>
                <a:ext cx="206375" cy="207175"/>
              </a:xfrm>
              <a:custGeom>
                <a:avLst/>
                <a:gdLst/>
                <a:ahLst/>
                <a:cxnLst/>
                <a:rect l="l" t="t" r="r" b="b"/>
                <a:pathLst>
                  <a:path w="8255" h="8287" extrusionOk="0">
                    <a:moveTo>
                      <a:pt x="4128" y="1229"/>
                    </a:moveTo>
                    <a:cubicBezTo>
                      <a:pt x="4348" y="1229"/>
                      <a:pt x="4506" y="1418"/>
                      <a:pt x="4506" y="1670"/>
                    </a:cubicBezTo>
                    <a:lnTo>
                      <a:pt x="4506" y="1922"/>
                    </a:lnTo>
                    <a:cubicBezTo>
                      <a:pt x="4978" y="2080"/>
                      <a:pt x="5356" y="2552"/>
                      <a:pt x="5356" y="3119"/>
                    </a:cubicBezTo>
                    <a:cubicBezTo>
                      <a:pt x="5356" y="3340"/>
                      <a:pt x="5136" y="3498"/>
                      <a:pt x="4947" y="3498"/>
                    </a:cubicBezTo>
                    <a:cubicBezTo>
                      <a:pt x="4726" y="3498"/>
                      <a:pt x="4506" y="3308"/>
                      <a:pt x="4506" y="3119"/>
                    </a:cubicBezTo>
                    <a:cubicBezTo>
                      <a:pt x="4506" y="2867"/>
                      <a:pt x="4317" y="2710"/>
                      <a:pt x="4128" y="2710"/>
                    </a:cubicBezTo>
                    <a:cubicBezTo>
                      <a:pt x="3939" y="2710"/>
                      <a:pt x="3687" y="2930"/>
                      <a:pt x="3687" y="3119"/>
                    </a:cubicBezTo>
                    <a:cubicBezTo>
                      <a:pt x="3718" y="3340"/>
                      <a:pt x="4033" y="3592"/>
                      <a:pt x="4411" y="3813"/>
                    </a:cubicBezTo>
                    <a:cubicBezTo>
                      <a:pt x="4821" y="4128"/>
                      <a:pt x="5388" y="4537"/>
                      <a:pt x="5388" y="5199"/>
                    </a:cubicBezTo>
                    <a:cubicBezTo>
                      <a:pt x="5388" y="5766"/>
                      <a:pt x="5041" y="6175"/>
                      <a:pt x="4569" y="6396"/>
                    </a:cubicBezTo>
                    <a:lnTo>
                      <a:pt x="4569" y="6648"/>
                    </a:lnTo>
                    <a:cubicBezTo>
                      <a:pt x="4569" y="6900"/>
                      <a:pt x="4348" y="7089"/>
                      <a:pt x="4159" y="7089"/>
                    </a:cubicBezTo>
                    <a:cubicBezTo>
                      <a:pt x="3970" y="7089"/>
                      <a:pt x="3718" y="6900"/>
                      <a:pt x="3718" y="6648"/>
                    </a:cubicBezTo>
                    <a:lnTo>
                      <a:pt x="3718" y="6396"/>
                    </a:lnTo>
                    <a:cubicBezTo>
                      <a:pt x="3245" y="6238"/>
                      <a:pt x="2899" y="5766"/>
                      <a:pt x="2899" y="5199"/>
                    </a:cubicBezTo>
                    <a:cubicBezTo>
                      <a:pt x="2899" y="4978"/>
                      <a:pt x="3088" y="4821"/>
                      <a:pt x="3308" y="4821"/>
                    </a:cubicBezTo>
                    <a:cubicBezTo>
                      <a:pt x="3498" y="4821"/>
                      <a:pt x="3687" y="5010"/>
                      <a:pt x="3687" y="5199"/>
                    </a:cubicBezTo>
                    <a:cubicBezTo>
                      <a:pt x="3687" y="5451"/>
                      <a:pt x="3876" y="5608"/>
                      <a:pt x="4128" y="5608"/>
                    </a:cubicBezTo>
                    <a:cubicBezTo>
                      <a:pt x="4348" y="5608"/>
                      <a:pt x="4506" y="5388"/>
                      <a:pt x="4506" y="5199"/>
                    </a:cubicBezTo>
                    <a:cubicBezTo>
                      <a:pt x="4506" y="4978"/>
                      <a:pt x="4191" y="4726"/>
                      <a:pt x="3844" y="4506"/>
                    </a:cubicBezTo>
                    <a:cubicBezTo>
                      <a:pt x="3403" y="4191"/>
                      <a:pt x="2867" y="3781"/>
                      <a:pt x="2867" y="3119"/>
                    </a:cubicBezTo>
                    <a:cubicBezTo>
                      <a:pt x="2867" y="2552"/>
                      <a:pt x="3214" y="2143"/>
                      <a:pt x="3687" y="1922"/>
                    </a:cubicBezTo>
                    <a:lnTo>
                      <a:pt x="3687" y="1670"/>
                    </a:lnTo>
                    <a:cubicBezTo>
                      <a:pt x="3687" y="1418"/>
                      <a:pt x="3876" y="1229"/>
                      <a:pt x="4128" y="1229"/>
                    </a:cubicBezTo>
                    <a:close/>
                    <a:moveTo>
                      <a:pt x="4128" y="0"/>
                    </a:moveTo>
                    <a:cubicBezTo>
                      <a:pt x="1828" y="0"/>
                      <a:pt x="0" y="1859"/>
                      <a:pt x="0" y="4128"/>
                    </a:cubicBezTo>
                    <a:cubicBezTo>
                      <a:pt x="0" y="6427"/>
                      <a:pt x="1828" y="8286"/>
                      <a:pt x="4128" y="8286"/>
                    </a:cubicBezTo>
                    <a:cubicBezTo>
                      <a:pt x="6396" y="8286"/>
                      <a:pt x="8255" y="6427"/>
                      <a:pt x="8255" y="4128"/>
                    </a:cubicBezTo>
                    <a:cubicBezTo>
                      <a:pt x="8255" y="1859"/>
                      <a:pt x="6396" y="0"/>
                      <a:pt x="412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3" name="Google Shape;10103;p74">
                <a:extLst>
                  <a:ext uri="{FF2B5EF4-FFF2-40B4-BE49-F238E27FC236}">
                    <a16:creationId xmlns:a16="http://schemas.microsoft.com/office/drawing/2014/main" id="{31E4BF33-BC34-E022-3698-D2EF91D9E94C}"/>
                  </a:ext>
                </a:extLst>
              </p:cNvPr>
              <p:cNvSpPr/>
              <p:nvPr/>
            </p:nvSpPr>
            <p:spPr>
              <a:xfrm>
                <a:off x="-62511100" y="4129100"/>
                <a:ext cx="159900" cy="74850"/>
              </a:xfrm>
              <a:custGeom>
                <a:avLst/>
                <a:gdLst/>
                <a:ahLst/>
                <a:cxnLst/>
                <a:rect l="l" t="t" r="r" b="b"/>
                <a:pathLst>
                  <a:path w="6396" h="2994" extrusionOk="0">
                    <a:moveTo>
                      <a:pt x="3214" y="1"/>
                    </a:moveTo>
                    <a:cubicBezTo>
                      <a:pt x="1450" y="1"/>
                      <a:pt x="0" y="662"/>
                      <a:pt x="0" y="1513"/>
                    </a:cubicBezTo>
                    <a:cubicBezTo>
                      <a:pt x="0" y="2332"/>
                      <a:pt x="1450" y="2993"/>
                      <a:pt x="3214" y="2993"/>
                    </a:cubicBezTo>
                    <a:cubicBezTo>
                      <a:pt x="4947" y="2993"/>
                      <a:pt x="6396" y="2332"/>
                      <a:pt x="6396" y="1513"/>
                    </a:cubicBezTo>
                    <a:cubicBezTo>
                      <a:pt x="6396" y="662"/>
                      <a:pt x="4947" y="1"/>
                      <a:pt x="32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4" name="Google Shape;10104;p74">
                <a:extLst>
                  <a:ext uri="{FF2B5EF4-FFF2-40B4-BE49-F238E27FC236}">
                    <a16:creationId xmlns:a16="http://schemas.microsoft.com/office/drawing/2014/main" id="{4DDC4F3D-D60D-4E28-E8B6-798CEDE9937C}"/>
                  </a:ext>
                </a:extLst>
              </p:cNvPr>
              <p:cNvSpPr/>
              <p:nvPr/>
            </p:nvSpPr>
            <p:spPr>
              <a:xfrm>
                <a:off x="-62511100" y="4207075"/>
                <a:ext cx="110275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4411" h="2395" extrusionOk="0">
                    <a:moveTo>
                      <a:pt x="0" y="0"/>
                    </a:moveTo>
                    <a:lnTo>
                      <a:pt x="0" y="1135"/>
                    </a:lnTo>
                    <a:cubicBezTo>
                      <a:pt x="0" y="1450"/>
                      <a:pt x="347" y="1765"/>
                      <a:pt x="882" y="2017"/>
                    </a:cubicBezTo>
                    <a:cubicBezTo>
                      <a:pt x="1355" y="2237"/>
                      <a:pt x="2332" y="2395"/>
                      <a:pt x="3151" y="2395"/>
                    </a:cubicBezTo>
                    <a:lnTo>
                      <a:pt x="3308" y="2395"/>
                    </a:lnTo>
                    <a:cubicBezTo>
                      <a:pt x="3560" y="1733"/>
                      <a:pt x="3907" y="1135"/>
                      <a:pt x="4411" y="631"/>
                    </a:cubicBezTo>
                    <a:lnTo>
                      <a:pt x="4411" y="631"/>
                    </a:lnTo>
                    <a:cubicBezTo>
                      <a:pt x="4033" y="694"/>
                      <a:pt x="3623" y="757"/>
                      <a:pt x="3182" y="757"/>
                    </a:cubicBezTo>
                    <a:cubicBezTo>
                      <a:pt x="2363" y="757"/>
                      <a:pt x="1261" y="599"/>
                      <a:pt x="567" y="316"/>
                    </a:cubicBezTo>
                    <a:cubicBezTo>
                      <a:pt x="347" y="221"/>
                      <a:pt x="158" y="1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5" name="Google Shape;10105;p74">
                <a:extLst>
                  <a:ext uri="{FF2B5EF4-FFF2-40B4-BE49-F238E27FC236}">
                    <a16:creationId xmlns:a16="http://schemas.microsoft.com/office/drawing/2014/main" id="{0A3DDF0D-A93F-601A-3AD5-E32EA728D3BC}"/>
                  </a:ext>
                </a:extLst>
              </p:cNvPr>
              <p:cNvSpPr/>
              <p:nvPr/>
            </p:nvSpPr>
            <p:spPr>
              <a:xfrm>
                <a:off x="-62511100" y="4329950"/>
                <a:ext cx="106350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4254" h="2395" extrusionOk="0">
                    <a:moveTo>
                      <a:pt x="0" y="0"/>
                    </a:moveTo>
                    <a:lnTo>
                      <a:pt x="0" y="1197"/>
                    </a:lnTo>
                    <a:cubicBezTo>
                      <a:pt x="0" y="1701"/>
                      <a:pt x="1355" y="2395"/>
                      <a:pt x="3182" y="2395"/>
                    </a:cubicBezTo>
                    <a:cubicBezTo>
                      <a:pt x="3560" y="2395"/>
                      <a:pt x="3907" y="2363"/>
                      <a:pt x="4254" y="2332"/>
                    </a:cubicBezTo>
                    <a:cubicBezTo>
                      <a:pt x="3875" y="1859"/>
                      <a:pt x="3560" y="1355"/>
                      <a:pt x="3340" y="756"/>
                    </a:cubicBezTo>
                    <a:lnTo>
                      <a:pt x="3182" y="756"/>
                    </a:lnTo>
                    <a:cubicBezTo>
                      <a:pt x="2363" y="756"/>
                      <a:pt x="1261" y="599"/>
                      <a:pt x="567" y="315"/>
                    </a:cubicBezTo>
                    <a:cubicBezTo>
                      <a:pt x="347" y="252"/>
                      <a:pt x="158" y="126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6" name="Google Shape;10106;p74">
                <a:extLst>
                  <a:ext uri="{FF2B5EF4-FFF2-40B4-BE49-F238E27FC236}">
                    <a16:creationId xmlns:a16="http://schemas.microsoft.com/office/drawing/2014/main" id="{493F5E8F-4FFF-510B-2F2B-F28BDAA304D6}"/>
                  </a:ext>
                </a:extLst>
              </p:cNvPr>
              <p:cNvSpPr/>
              <p:nvPr/>
            </p:nvSpPr>
            <p:spPr>
              <a:xfrm>
                <a:off x="-62511900" y="4268500"/>
                <a:ext cx="78000" cy="60675"/>
              </a:xfrm>
              <a:custGeom>
                <a:avLst/>
                <a:gdLst/>
                <a:ahLst/>
                <a:cxnLst/>
                <a:rect l="l" t="t" r="r" b="b"/>
                <a:pathLst>
                  <a:path w="3120" h="2427" extrusionOk="0">
                    <a:moveTo>
                      <a:pt x="1" y="1"/>
                    </a:moveTo>
                    <a:lnTo>
                      <a:pt x="1" y="1167"/>
                    </a:lnTo>
                    <a:lnTo>
                      <a:pt x="32" y="1167"/>
                    </a:lnTo>
                    <a:cubicBezTo>
                      <a:pt x="32" y="1482"/>
                      <a:pt x="379" y="1797"/>
                      <a:pt x="914" y="2017"/>
                    </a:cubicBezTo>
                    <a:cubicBezTo>
                      <a:pt x="1387" y="2238"/>
                      <a:pt x="2332" y="2395"/>
                      <a:pt x="3120" y="2427"/>
                    </a:cubicBezTo>
                    <a:cubicBezTo>
                      <a:pt x="3057" y="2143"/>
                      <a:pt x="3025" y="1860"/>
                      <a:pt x="3025" y="1608"/>
                    </a:cubicBezTo>
                    <a:cubicBezTo>
                      <a:pt x="3025" y="1324"/>
                      <a:pt x="3088" y="1041"/>
                      <a:pt x="3120" y="757"/>
                    </a:cubicBezTo>
                    <a:cubicBezTo>
                      <a:pt x="2332" y="757"/>
                      <a:pt x="1230" y="599"/>
                      <a:pt x="536" y="316"/>
                    </a:cubicBezTo>
                    <a:cubicBezTo>
                      <a:pt x="347" y="253"/>
                      <a:pt x="158" y="127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8" name="Google Shape;10125;p74">
              <a:extLst>
                <a:ext uri="{FF2B5EF4-FFF2-40B4-BE49-F238E27FC236}">
                  <a16:creationId xmlns:a16="http://schemas.microsoft.com/office/drawing/2014/main" id="{05F93E47-37FE-7560-AF01-0C705FA012B9}"/>
                </a:ext>
              </a:extLst>
            </p:cNvPr>
            <p:cNvGrpSpPr/>
            <p:nvPr/>
          </p:nvGrpSpPr>
          <p:grpSpPr>
            <a:xfrm>
              <a:off x="10823979" y="1752179"/>
              <a:ext cx="633089" cy="634693"/>
              <a:chOff x="-64044600" y="3360375"/>
              <a:chExt cx="315850" cy="316650"/>
            </a:xfrm>
            <a:grpFill/>
          </p:grpSpPr>
          <p:sp>
            <p:nvSpPr>
              <p:cNvPr id="49" name="Google Shape;10126;p74">
                <a:extLst>
                  <a:ext uri="{FF2B5EF4-FFF2-40B4-BE49-F238E27FC236}">
                    <a16:creationId xmlns:a16="http://schemas.microsoft.com/office/drawing/2014/main" id="{3F54B4A3-5672-C753-DC02-429F2204CA6E}"/>
                  </a:ext>
                </a:extLst>
              </p:cNvPr>
              <p:cNvSpPr/>
              <p:nvPr/>
            </p:nvSpPr>
            <p:spPr>
              <a:xfrm>
                <a:off x="-63980025" y="3532875"/>
                <a:ext cx="185900" cy="144150"/>
              </a:xfrm>
              <a:custGeom>
                <a:avLst/>
                <a:gdLst/>
                <a:ahLst/>
                <a:cxnLst/>
                <a:rect l="l" t="t" r="r" b="b"/>
                <a:pathLst>
                  <a:path w="7436" h="5766" extrusionOk="0">
                    <a:moveTo>
                      <a:pt x="410" y="0"/>
                    </a:moveTo>
                    <a:cubicBezTo>
                      <a:pt x="158" y="0"/>
                      <a:pt x="1" y="189"/>
                      <a:pt x="1" y="410"/>
                    </a:cubicBezTo>
                    <a:cubicBezTo>
                      <a:pt x="1" y="662"/>
                      <a:pt x="190" y="820"/>
                      <a:pt x="410" y="820"/>
                    </a:cubicBezTo>
                    <a:lnTo>
                      <a:pt x="883" y="820"/>
                    </a:lnTo>
                    <a:lnTo>
                      <a:pt x="1670" y="5419"/>
                    </a:lnTo>
                    <a:cubicBezTo>
                      <a:pt x="1702" y="5608"/>
                      <a:pt x="1859" y="5766"/>
                      <a:pt x="2048" y="5766"/>
                    </a:cubicBezTo>
                    <a:lnTo>
                      <a:pt x="5356" y="5766"/>
                    </a:lnTo>
                    <a:cubicBezTo>
                      <a:pt x="5545" y="5766"/>
                      <a:pt x="5766" y="5608"/>
                      <a:pt x="5766" y="5419"/>
                    </a:cubicBezTo>
                    <a:lnTo>
                      <a:pt x="6554" y="820"/>
                    </a:lnTo>
                    <a:lnTo>
                      <a:pt x="7026" y="820"/>
                    </a:lnTo>
                    <a:cubicBezTo>
                      <a:pt x="7247" y="820"/>
                      <a:pt x="7404" y="630"/>
                      <a:pt x="7404" y="410"/>
                    </a:cubicBezTo>
                    <a:cubicBezTo>
                      <a:pt x="7436" y="189"/>
                      <a:pt x="7247" y="0"/>
                      <a:pt x="70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0" name="Google Shape;10127;p74">
                <a:extLst>
                  <a:ext uri="{FF2B5EF4-FFF2-40B4-BE49-F238E27FC236}">
                    <a16:creationId xmlns:a16="http://schemas.microsoft.com/office/drawing/2014/main" id="{A77CED25-AB0A-8E34-E5C9-863A756067F5}"/>
                  </a:ext>
                </a:extLst>
              </p:cNvPr>
              <p:cNvSpPr/>
              <p:nvPr/>
            </p:nvSpPr>
            <p:spPr>
              <a:xfrm>
                <a:off x="-64044600" y="3360375"/>
                <a:ext cx="315850" cy="152825"/>
              </a:xfrm>
              <a:custGeom>
                <a:avLst/>
                <a:gdLst/>
                <a:ahLst/>
                <a:cxnLst/>
                <a:rect l="l" t="t" r="r" b="b"/>
                <a:pathLst>
                  <a:path w="12634" h="6113" extrusionOk="0">
                    <a:moveTo>
                      <a:pt x="378" y="1"/>
                    </a:moveTo>
                    <a:cubicBezTo>
                      <a:pt x="158" y="1"/>
                      <a:pt x="0" y="190"/>
                      <a:pt x="0" y="442"/>
                    </a:cubicBezTo>
                    <a:lnTo>
                      <a:pt x="0" y="5672"/>
                    </a:lnTo>
                    <a:cubicBezTo>
                      <a:pt x="0" y="5892"/>
                      <a:pt x="189" y="6113"/>
                      <a:pt x="378" y="6113"/>
                    </a:cubicBezTo>
                    <a:lnTo>
                      <a:pt x="3088" y="6113"/>
                    </a:lnTo>
                    <a:cubicBezTo>
                      <a:pt x="3245" y="5514"/>
                      <a:pt x="3560" y="4947"/>
                      <a:pt x="4001" y="4569"/>
                    </a:cubicBezTo>
                    <a:cubicBezTo>
                      <a:pt x="3875" y="4285"/>
                      <a:pt x="3812" y="3970"/>
                      <a:pt x="3812" y="3624"/>
                    </a:cubicBezTo>
                    <a:cubicBezTo>
                      <a:pt x="3812" y="2238"/>
                      <a:pt x="4915" y="1135"/>
                      <a:pt x="6301" y="1135"/>
                    </a:cubicBezTo>
                    <a:cubicBezTo>
                      <a:pt x="7656" y="1135"/>
                      <a:pt x="8759" y="2238"/>
                      <a:pt x="8759" y="3624"/>
                    </a:cubicBezTo>
                    <a:cubicBezTo>
                      <a:pt x="8759" y="3939"/>
                      <a:pt x="8696" y="4254"/>
                      <a:pt x="8570" y="4569"/>
                    </a:cubicBezTo>
                    <a:cubicBezTo>
                      <a:pt x="9011" y="5010"/>
                      <a:pt x="9326" y="5514"/>
                      <a:pt x="9483" y="6113"/>
                    </a:cubicBezTo>
                    <a:lnTo>
                      <a:pt x="12193" y="6113"/>
                    </a:lnTo>
                    <a:cubicBezTo>
                      <a:pt x="12445" y="6113"/>
                      <a:pt x="12602" y="5892"/>
                      <a:pt x="12602" y="5672"/>
                    </a:cubicBezTo>
                    <a:lnTo>
                      <a:pt x="12602" y="442"/>
                    </a:lnTo>
                    <a:cubicBezTo>
                      <a:pt x="12634" y="190"/>
                      <a:pt x="12445" y="1"/>
                      <a:pt x="1222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1" name="Google Shape;10128;p74">
                <a:extLst>
                  <a:ext uri="{FF2B5EF4-FFF2-40B4-BE49-F238E27FC236}">
                    <a16:creationId xmlns:a16="http://schemas.microsoft.com/office/drawing/2014/main" id="{632C71E0-B6B5-A9C2-AED3-C57A250CE963}"/>
                  </a:ext>
                </a:extLst>
              </p:cNvPr>
              <p:cNvSpPr/>
              <p:nvPr/>
            </p:nvSpPr>
            <p:spPr>
              <a:xfrm>
                <a:off x="-63945375" y="3408425"/>
                <a:ext cx="117375" cy="103200"/>
              </a:xfrm>
              <a:custGeom>
                <a:avLst/>
                <a:gdLst/>
                <a:ahLst/>
                <a:cxnLst/>
                <a:rect l="l" t="t" r="r" b="b"/>
                <a:pathLst>
                  <a:path w="4695" h="4128" extrusionOk="0">
                    <a:moveTo>
                      <a:pt x="2364" y="1"/>
                    </a:moveTo>
                    <a:cubicBezTo>
                      <a:pt x="1450" y="1"/>
                      <a:pt x="694" y="757"/>
                      <a:pt x="694" y="1670"/>
                    </a:cubicBezTo>
                    <a:cubicBezTo>
                      <a:pt x="694" y="2080"/>
                      <a:pt x="851" y="2489"/>
                      <a:pt x="1167" y="2805"/>
                    </a:cubicBezTo>
                    <a:cubicBezTo>
                      <a:pt x="599" y="3120"/>
                      <a:pt x="190" y="3592"/>
                      <a:pt x="1" y="4128"/>
                    </a:cubicBezTo>
                    <a:lnTo>
                      <a:pt x="4695" y="4128"/>
                    </a:lnTo>
                    <a:cubicBezTo>
                      <a:pt x="4475" y="3561"/>
                      <a:pt x="4065" y="3088"/>
                      <a:pt x="3529" y="2805"/>
                    </a:cubicBezTo>
                    <a:cubicBezTo>
                      <a:pt x="3813" y="2489"/>
                      <a:pt x="4002" y="2080"/>
                      <a:pt x="4002" y="1670"/>
                    </a:cubicBezTo>
                    <a:cubicBezTo>
                      <a:pt x="4002" y="757"/>
                      <a:pt x="3277" y="1"/>
                      <a:pt x="236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49388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5116833C-49EE-A862-95E2-15002F632CC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4400" dirty="0"/>
              <a:t>Fully Editable Icon Sets: C</a:t>
            </a:r>
          </a:p>
        </p:txBody>
      </p:sp>
      <p:sp>
        <p:nvSpPr>
          <p:cNvPr id="3" name="Isosceles Triangle 68">
            <a:extLst>
              <a:ext uri="{FF2B5EF4-FFF2-40B4-BE49-F238E27FC236}">
                <a16:creationId xmlns:a16="http://schemas.microsoft.com/office/drawing/2014/main" id="{24DFC13F-5C3A-F247-3214-8D3FECC91E2A}"/>
              </a:ext>
            </a:extLst>
          </p:cNvPr>
          <p:cNvSpPr/>
          <p:nvPr/>
        </p:nvSpPr>
        <p:spPr>
          <a:xfrm rot="10800000">
            <a:off x="6295509" y="3369519"/>
            <a:ext cx="187282" cy="583229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rgbClr val="417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C174AF45-41B0-2C36-C3B9-46E042A6F39F}"/>
              </a:ext>
            </a:extLst>
          </p:cNvPr>
          <p:cNvSpPr/>
          <p:nvPr/>
        </p:nvSpPr>
        <p:spPr>
          <a:xfrm>
            <a:off x="6773769" y="3436854"/>
            <a:ext cx="449288" cy="44855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rgbClr val="417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5" name="Freeform 18">
            <a:extLst>
              <a:ext uri="{FF2B5EF4-FFF2-40B4-BE49-F238E27FC236}">
                <a16:creationId xmlns:a16="http://schemas.microsoft.com/office/drawing/2014/main" id="{8F024EE4-B43B-8C20-02E5-7BF9B095DBF2}"/>
              </a:ext>
            </a:extLst>
          </p:cNvPr>
          <p:cNvSpPr/>
          <p:nvPr/>
        </p:nvSpPr>
        <p:spPr>
          <a:xfrm>
            <a:off x="8190368" y="3486043"/>
            <a:ext cx="433895" cy="35018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rgbClr val="417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6" name="Rounded Rectangle 25">
            <a:extLst>
              <a:ext uri="{FF2B5EF4-FFF2-40B4-BE49-F238E27FC236}">
                <a16:creationId xmlns:a16="http://schemas.microsoft.com/office/drawing/2014/main" id="{96F3BD1C-3676-0577-E5C0-DBB6453274BA}"/>
              </a:ext>
            </a:extLst>
          </p:cNvPr>
          <p:cNvSpPr/>
          <p:nvPr/>
        </p:nvSpPr>
        <p:spPr>
          <a:xfrm>
            <a:off x="8234290" y="4387111"/>
            <a:ext cx="498092" cy="36502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rgbClr val="417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7" name="Donut 39">
            <a:extLst>
              <a:ext uri="{FF2B5EF4-FFF2-40B4-BE49-F238E27FC236}">
                <a16:creationId xmlns:a16="http://schemas.microsoft.com/office/drawing/2014/main" id="{27E99218-134A-C7BC-5339-23D48F3DB732}"/>
              </a:ext>
            </a:extLst>
          </p:cNvPr>
          <p:cNvSpPr/>
          <p:nvPr/>
        </p:nvSpPr>
        <p:spPr>
          <a:xfrm>
            <a:off x="3138977" y="3416942"/>
            <a:ext cx="488381" cy="48838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417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8" name="Chord 38">
            <a:extLst>
              <a:ext uri="{FF2B5EF4-FFF2-40B4-BE49-F238E27FC236}">
                <a16:creationId xmlns:a16="http://schemas.microsoft.com/office/drawing/2014/main" id="{0BC5A04B-FE99-9D0B-536E-CFF298E9D5C8}"/>
              </a:ext>
            </a:extLst>
          </p:cNvPr>
          <p:cNvSpPr/>
          <p:nvPr/>
        </p:nvSpPr>
        <p:spPr>
          <a:xfrm>
            <a:off x="5003404" y="4227353"/>
            <a:ext cx="411494" cy="529157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rgbClr val="417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" name="Oval 6">
            <a:extLst>
              <a:ext uri="{FF2B5EF4-FFF2-40B4-BE49-F238E27FC236}">
                <a16:creationId xmlns:a16="http://schemas.microsoft.com/office/drawing/2014/main" id="{5A94BAEB-494A-47C4-BDC1-B73A41927696}"/>
              </a:ext>
            </a:extLst>
          </p:cNvPr>
          <p:cNvSpPr/>
          <p:nvPr/>
        </p:nvSpPr>
        <p:spPr>
          <a:xfrm>
            <a:off x="5631482" y="4355128"/>
            <a:ext cx="431039" cy="426524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rgbClr val="417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10" name="Block Arc 25">
            <a:extLst>
              <a:ext uri="{FF2B5EF4-FFF2-40B4-BE49-F238E27FC236}">
                <a16:creationId xmlns:a16="http://schemas.microsoft.com/office/drawing/2014/main" id="{65E83218-24E7-EA96-8DE5-7284B549ACDC}"/>
              </a:ext>
            </a:extLst>
          </p:cNvPr>
          <p:cNvSpPr/>
          <p:nvPr/>
        </p:nvSpPr>
        <p:spPr>
          <a:xfrm>
            <a:off x="3847656" y="4275686"/>
            <a:ext cx="296552" cy="428429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rgbClr val="417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11" name="Block Arc 31">
            <a:extLst>
              <a:ext uri="{FF2B5EF4-FFF2-40B4-BE49-F238E27FC236}">
                <a16:creationId xmlns:a16="http://schemas.microsoft.com/office/drawing/2014/main" id="{94B61E6D-6945-B603-F506-4E2D77AE7A1C}"/>
              </a:ext>
            </a:extLst>
          </p:cNvPr>
          <p:cNvSpPr/>
          <p:nvPr/>
        </p:nvSpPr>
        <p:spPr>
          <a:xfrm>
            <a:off x="6265996" y="4307387"/>
            <a:ext cx="386912" cy="428429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rgbClr val="417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12" name="Freeform 53">
            <a:extLst>
              <a:ext uri="{FF2B5EF4-FFF2-40B4-BE49-F238E27FC236}">
                <a16:creationId xmlns:a16="http://schemas.microsoft.com/office/drawing/2014/main" id="{ADF000F6-72C0-FF16-12D1-AE2A0063C4A2}"/>
              </a:ext>
            </a:extLst>
          </p:cNvPr>
          <p:cNvSpPr/>
          <p:nvPr/>
        </p:nvSpPr>
        <p:spPr>
          <a:xfrm>
            <a:off x="7561148" y="4333711"/>
            <a:ext cx="423999" cy="43472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rgbClr val="417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13" name="Block Arc 10">
            <a:extLst>
              <a:ext uri="{FF2B5EF4-FFF2-40B4-BE49-F238E27FC236}">
                <a16:creationId xmlns:a16="http://schemas.microsoft.com/office/drawing/2014/main" id="{B2214A0A-8777-B3B5-1F2A-D06E07FF363F}"/>
              </a:ext>
            </a:extLst>
          </p:cNvPr>
          <p:cNvSpPr/>
          <p:nvPr/>
        </p:nvSpPr>
        <p:spPr>
          <a:xfrm>
            <a:off x="3746681" y="3514833"/>
            <a:ext cx="521466" cy="353213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rgbClr val="417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14" name="Freeform 55">
            <a:extLst>
              <a:ext uri="{FF2B5EF4-FFF2-40B4-BE49-F238E27FC236}">
                <a16:creationId xmlns:a16="http://schemas.microsoft.com/office/drawing/2014/main" id="{A311DE37-712E-EF43-1285-F72F3736A79D}"/>
              </a:ext>
            </a:extLst>
          </p:cNvPr>
          <p:cNvSpPr/>
          <p:nvPr/>
        </p:nvSpPr>
        <p:spPr>
          <a:xfrm>
            <a:off x="3288877" y="4161204"/>
            <a:ext cx="268285" cy="657390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rgbClr val="417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15" name="Round Same Side Corner Rectangle 36">
            <a:extLst>
              <a:ext uri="{FF2B5EF4-FFF2-40B4-BE49-F238E27FC236}">
                <a16:creationId xmlns:a16="http://schemas.microsoft.com/office/drawing/2014/main" id="{F3AC41DF-8C55-F089-E772-C8876271F004}"/>
              </a:ext>
            </a:extLst>
          </p:cNvPr>
          <p:cNvSpPr/>
          <p:nvPr/>
        </p:nvSpPr>
        <p:spPr>
          <a:xfrm>
            <a:off x="6820426" y="4333710"/>
            <a:ext cx="491581" cy="38865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rgbClr val="417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16" name="Oval 21">
            <a:extLst>
              <a:ext uri="{FF2B5EF4-FFF2-40B4-BE49-F238E27FC236}">
                <a16:creationId xmlns:a16="http://schemas.microsoft.com/office/drawing/2014/main" id="{FE0F57E5-7FAC-5B20-5E83-BD82242B9D0E}"/>
              </a:ext>
            </a:extLst>
          </p:cNvPr>
          <p:cNvSpPr>
            <a:spLocks noChangeAspect="1"/>
          </p:cNvSpPr>
          <p:nvPr/>
        </p:nvSpPr>
        <p:spPr>
          <a:xfrm>
            <a:off x="4424338" y="4314274"/>
            <a:ext cx="404708" cy="40808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417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17" name="Oval 32">
            <a:extLst>
              <a:ext uri="{FF2B5EF4-FFF2-40B4-BE49-F238E27FC236}">
                <a16:creationId xmlns:a16="http://schemas.microsoft.com/office/drawing/2014/main" id="{1B0070B0-C747-633A-0284-7E8AF9FF4BF9}"/>
              </a:ext>
            </a:extLst>
          </p:cNvPr>
          <p:cNvSpPr/>
          <p:nvPr/>
        </p:nvSpPr>
        <p:spPr>
          <a:xfrm>
            <a:off x="7514032" y="3429337"/>
            <a:ext cx="385358" cy="463593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rgbClr val="417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grpSp>
        <p:nvGrpSpPr>
          <p:cNvPr id="18" name="Google Shape;6783;p88">
            <a:extLst>
              <a:ext uri="{FF2B5EF4-FFF2-40B4-BE49-F238E27FC236}">
                <a16:creationId xmlns:a16="http://schemas.microsoft.com/office/drawing/2014/main" id="{022B4F43-ECFC-3F11-20E8-5315C2A750A7}"/>
              </a:ext>
            </a:extLst>
          </p:cNvPr>
          <p:cNvGrpSpPr/>
          <p:nvPr/>
        </p:nvGrpSpPr>
        <p:grpSpPr>
          <a:xfrm>
            <a:off x="8211050" y="926484"/>
            <a:ext cx="425141" cy="424850"/>
            <a:chOff x="-34004625" y="3585850"/>
            <a:chExt cx="292225" cy="292025"/>
          </a:xfrm>
          <a:solidFill>
            <a:srgbClr val="41719C"/>
          </a:solidFill>
        </p:grpSpPr>
        <p:sp>
          <p:nvSpPr>
            <p:cNvPr id="19" name="Google Shape;6784;p88">
              <a:extLst>
                <a:ext uri="{FF2B5EF4-FFF2-40B4-BE49-F238E27FC236}">
                  <a16:creationId xmlns:a16="http://schemas.microsoft.com/office/drawing/2014/main" id="{E856F9C7-F9B4-7003-99D1-1FAB253ED566}"/>
                </a:ext>
              </a:extLst>
            </p:cNvPr>
            <p:cNvSpPr/>
            <p:nvPr/>
          </p:nvSpPr>
          <p:spPr>
            <a:xfrm>
              <a:off x="-33832150" y="3585850"/>
              <a:ext cx="103200" cy="154200"/>
            </a:xfrm>
            <a:custGeom>
              <a:avLst/>
              <a:gdLst/>
              <a:ahLst/>
              <a:cxnLst/>
              <a:rect l="l" t="t" r="r" b="b"/>
              <a:pathLst>
                <a:path w="4128" h="6168" extrusionOk="0">
                  <a:moveTo>
                    <a:pt x="2426" y="1"/>
                  </a:moveTo>
                  <a:cubicBezTo>
                    <a:pt x="2286" y="1"/>
                    <a:pt x="2136" y="77"/>
                    <a:pt x="2112" y="244"/>
                  </a:cubicBezTo>
                  <a:lnTo>
                    <a:pt x="64" y="5064"/>
                  </a:lnTo>
                  <a:cubicBezTo>
                    <a:pt x="1" y="5222"/>
                    <a:pt x="64" y="5474"/>
                    <a:pt x="253" y="5506"/>
                  </a:cubicBezTo>
                  <a:cubicBezTo>
                    <a:pt x="295" y="5531"/>
                    <a:pt x="342" y="5543"/>
                    <a:pt x="389" y="5543"/>
                  </a:cubicBezTo>
                  <a:cubicBezTo>
                    <a:pt x="517" y="5543"/>
                    <a:pt x="648" y="5455"/>
                    <a:pt x="694" y="5317"/>
                  </a:cubicBezTo>
                  <a:lnTo>
                    <a:pt x="1261" y="4025"/>
                  </a:lnTo>
                  <a:cubicBezTo>
                    <a:pt x="1419" y="4088"/>
                    <a:pt x="1576" y="4119"/>
                    <a:pt x="1765" y="4119"/>
                  </a:cubicBezTo>
                  <a:cubicBezTo>
                    <a:pt x="1891" y="4119"/>
                    <a:pt x="1986" y="4088"/>
                    <a:pt x="2112" y="4056"/>
                  </a:cubicBezTo>
                  <a:lnTo>
                    <a:pt x="2112" y="4844"/>
                  </a:lnTo>
                  <a:cubicBezTo>
                    <a:pt x="1450" y="4970"/>
                    <a:pt x="946" y="5506"/>
                    <a:pt x="789" y="6167"/>
                  </a:cubicBezTo>
                  <a:lnTo>
                    <a:pt x="4128" y="6167"/>
                  </a:lnTo>
                  <a:cubicBezTo>
                    <a:pt x="4002" y="5506"/>
                    <a:pt x="3466" y="5001"/>
                    <a:pt x="2773" y="4844"/>
                  </a:cubicBezTo>
                  <a:lnTo>
                    <a:pt x="2773" y="3143"/>
                  </a:lnTo>
                  <a:cubicBezTo>
                    <a:pt x="2773" y="2670"/>
                    <a:pt x="2458" y="2324"/>
                    <a:pt x="2080" y="2166"/>
                  </a:cubicBezTo>
                  <a:lnTo>
                    <a:pt x="2773" y="496"/>
                  </a:lnTo>
                  <a:cubicBezTo>
                    <a:pt x="2773" y="307"/>
                    <a:pt x="2710" y="118"/>
                    <a:pt x="2553" y="24"/>
                  </a:cubicBezTo>
                  <a:cubicBezTo>
                    <a:pt x="2515" y="8"/>
                    <a:pt x="247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" name="Google Shape;6785;p88">
              <a:extLst>
                <a:ext uri="{FF2B5EF4-FFF2-40B4-BE49-F238E27FC236}">
                  <a16:creationId xmlns:a16="http://schemas.microsoft.com/office/drawing/2014/main" id="{3E2BC7EF-BC6C-17C2-A0A3-5ADB61867EA4}"/>
                </a:ext>
              </a:extLst>
            </p:cNvPr>
            <p:cNvSpPr/>
            <p:nvPr/>
          </p:nvSpPr>
          <p:spPr>
            <a:xfrm>
              <a:off x="-34004625" y="3690400"/>
              <a:ext cx="155175" cy="187475"/>
            </a:xfrm>
            <a:custGeom>
              <a:avLst/>
              <a:gdLst/>
              <a:ahLst/>
              <a:cxnLst/>
              <a:rect l="l" t="t" r="r" b="b"/>
              <a:pathLst>
                <a:path w="6207" h="7499" extrusionOk="0">
                  <a:moveTo>
                    <a:pt x="693" y="0"/>
                  </a:moveTo>
                  <a:cubicBezTo>
                    <a:pt x="315" y="0"/>
                    <a:pt x="0" y="315"/>
                    <a:pt x="0" y="662"/>
                  </a:cubicBezTo>
                  <a:lnTo>
                    <a:pt x="0" y="6490"/>
                  </a:lnTo>
                  <a:cubicBezTo>
                    <a:pt x="32" y="7026"/>
                    <a:pt x="504" y="7498"/>
                    <a:pt x="1103" y="7498"/>
                  </a:cubicBezTo>
                  <a:lnTo>
                    <a:pt x="6207" y="7498"/>
                  </a:lnTo>
                  <a:lnTo>
                    <a:pt x="6207" y="5797"/>
                  </a:lnTo>
                  <a:cubicBezTo>
                    <a:pt x="6207" y="5608"/>
                    <a:pt x="6049" y="5451"/>
                    <a:pt x="5860" y="5451"/>
                  </a:cubicBezTo>
                  <a:lnTo>
                    <a:pt x="1765" y="5451"/>
                  </a:lnTo>
                  <a:cubicBezTo>
                    <a:pt x="1576" y="5451"/>
                    <a:pt x="1418" y="5293"/>
                    <a:pt x="1418" y="5104"/>
                  </a:cubicBezTo>
                  <a:lnTo>
                    <a:pt x="1418" y="662"/>
                  </a:lnTo>
                  <a:cubicBezTo>
                    <a:pt x="1418" y="252"/>
                    <a:pt x="1103" y="0"/>
                    <a:pt x="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1" name="Google Shape;6786;p88">
              <a:extLst>
                <a:ext uri="{FF2B5EF4-FFF2-40B4-BE49-F238E27FC236}">
                  <a16:creationId xmlns:a16="http://schemas.microsoft.com/office/drawing/2014/main" id="{ED863F56-B46F-3704-3E99-C4ADB2B08740}"/>
                </a:ext>
              </a:extLst>
            </p:cNvPr>
            <p:cNvSpPr/>
            <p:nvPr/>
          </p:nvSpPr>
          <p:spPr>
            <a:xfrm>
              <a:off x="-33936100" y="36210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1"/>
                  </a:cubicBezTo>
                  <a:cubicBezTo>
                    <a:pt x="0" y="1576"/>
                    <a:pt x="473" y="2049"/>
                    <a:pt x="1040" y="2049"/>
                  </a:cubicBezTo>
                  <a:cubicBezTo>
                    <a:pt x="1576" y="2049"/>
                    <a:pt x="2048" y="1576"/>
                    <a:pt x="2048" y="1041"/>
                  </a:cubicBezTo>
                  <a:cubicBezTo>
                    <a:pt x="2048" y="473"/>
                    <a:pt x="1607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2" name="Google Shape;6787;p88">
              <a:extLst>
                <a:ext uri="{FF2B5EF4-FFF2-40B4-BE49-F238E27FC236}">
                  <a16:creationId xmlns:a16="http://schemas.microsoft.com/office/drawing/2014/main" id="{B38D3636-67CF-6DB8-4C81-50C798355C51}"/>
                </a:ext>
              </a:extLst>
            </p:cNvPr>
            <p:cNvSpPr/>
            <p:nvPr/>
          </p:nvSpPr>
          <p:spPr>
            <a:xfrm>
              <a:off x="-33952650" y="3690125"/>
              <a:ext cx="155975" cy="186950"/>
            </a:xfrm>
            <a:custGeom>
              <a:avLst/>
              <a:gdLst/>
              <a:ahLst/>
              <a:cxnLst/>
              <a:rect l="l" t="t" r="r" b="b"/>
              <a:pathLst>
                <a:path w="6239" h="7478" extrusionOk="0">
                  <a:moveTo>
                    <a:pt x="1641" y="1"/>
                  </a:moveTo>
                  <a:cubicBezTo>
                    <a:pt x="1242" y="1"/>
                    <a:pt x="819" y="205"/>
                    <a:pt x="568" y="484"/>
                  </a:cubicBezTo>
                  <a:cubicBezTo>
                    <a:pt x="190" y="799"/>
                    <a:pt x="1" y="1209"/>
                    <a:pt x="1" y="1681"/>
                  </a:cubicBezTo>
                  <a:lnTo>
                    <a:pt x="1" y="4769"/>
                  </a:lnTo>
                  <a:lnTo>
                    <a:pt x="2679" y="4769"/>
                  </a:lnTo>
                  <a:cubicBezTo>
                    <a:pt x="2521" y="4359"/>
                    <a:pt x="2175" y="4107"/>
                    <a:pt x="1702" y="4107"/>
                  </a:cubicBezTo>
                  <a:lnTo>
                    <a:pt x="1040" y="4107"/>
                  </a:lnTo>
                  <a:cubicBezTo>
                    <a:pt x="820" y="4107"/>
                    <a:pt x="662" y="3949"/>
                    <a:pt x="662" y="3729"/>
                  </a:cubicBezTo>
                  <a:lnTo>
                    <a:pt x="662" y="2374"/>
                  </a:lnTo>
                  <a:cubicBezTo>
                    <a:pt x="662" y="2154"/>
                    <a:pt x="820" y="1996"/>
                    <a:pt x="1040" y="1996"/>
                  </a:cubicBezTo>
                  <a:cubicBezTo>
                    <a:pt x="1229" y="1996"/>
                    <a:pt x="1387" y="2154"/>
                    <a:pt x="1387" y="2374"/>
                  </a:cubicBezTo>
                  <a:lnTo>
                    <a:pt x="1387" y="3382"/>
                  </a:lnTo>
                  <a:lnTo>
                    <a:pt x="1733" y="3382"/>
                  </a:lnTo>
                  <a:cubicBezTo>
                    <a:pt x="2553" y="3382"/>
                    <a:pt x="3277" y="3981"/>
                    <a:pt x="3435" y="4769"/>
                  </a:cubicBezTo>
                  <a:lnTo>
                    <a:pt x="3813" y="4769"/>
                  </a:lnTo>
                  <a:cubicBezTo>
                    <a:pt x="4380" y="4769"/>
                    <a:pt x="4852" y="5241"/>
                    <a:pt x="4852" y="5777"/>
                  </a:cubicBezTo>
                  <a:lnTo>
                    <a:pt x="4852" y="7478"/>
                  </a:lnTo>
                  <a:lnTo>
                    <a:pt x="6239" y="7478"/>
                  </a:lnTo>
                  <a:lnTo>
                    <a:pt x="6239" y="5084"/>
                  </a:lnTo>
                  <a:cubicBezTo>
                    <a:pt x="6176" y="4580"/>
                    <a:pt x="5703" y="4107"/>
                    <a:pt x="5168" y="4107"/>
                  </a:cubicBezTo>
                  <a:lnTo>
                    <a:pt x="3781" y="4107"/>
                  </a:lnTo>
                  <a:cubicBezTo>
                    <a:pt x="3592" y="4107"/>
                    <a:pt x="3435" y="3949"/>
                    <a:pt x="3435" y="3729"/>
                  </a:cubicBezTo>
                  <a:lnTo>
                    <a:pt x="3435" y="1807"/>
                  </a:lnTo>
                  <a:cubicBezTo>
                    <a:pt x="3435" y="862"/>
                    <a:pt x="2710" y="43"/>
                    <a:pt x="1796" y="11"/>
                  </a:cubicBezTo>
                  <a:cubicBezTo>
                    <a:pt x="1745" y="4"/>
                    <a:pt x="1694" y="1"/>
                    <a:pt x="16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3" name="Google Shape;6788;p88">
              <a:extLst>
                <a:ext uri="{FF2B5EF4-FFF2-40B4-BE49-F238E27FC236}">
                  <a16:creationId xmlns:a16="http://schemas.microsoft.com/office/drawing/2014/main" id="{9489FC8F-84B3-3FCE-CC20-8C73B35F3352}"/>
                </a:ext>
              </a:extLst>
            </p:cNvPr>
            <p:cNvSpPr/>
            <p:nvPr/>
          </p:nvSpPr>
          <p:spPr>
            <a:xfrm>
              <a:off x="-33849475" y="3758125"/>
              <a:ext cx="137075" cy="33100"/>
            </a:xfrm>
            <a:custGeom>
              <a:avLst/>
              <a:gdLst/>
              <a:ahLst/>
              <a:cxnLst/>
              <a:rect l="l" t="t" r="r" b="b"/>
              <a:pathLst>
                <a:path w="5483" h="1324" extrusionOk="0">
                  <a:moveTo>
                    <a:pt x="1" y="1"/>
                  </a:moveTo>
                  <a:lnTo>
                    <a:pt x="1" y="662"/>
                  </a:lnTo>
                  <a:lnTo>
                    <a:pt x="1041" y="662"/>
                  </a:lnTo>
                  <a:cubicBezTo>
                    <a:pt x="1576" y="662"/>
                    <a:pt x="2080" y="946"/>
                    <a:pt x="2395" y="1324"/>
                  </a:cubicBezTo>
                  <a:lnTo>
                    <a:pt x="5136" y="1324"/>
                  </a:lnTo>
                  <a:cubicBezTo>
                    <a:pt x="5325" y="1324"/>
                    <a:pt x="5483" y="1166"/>
                    <a:pt x="5483" y="977"/>
                  </a:cubicBezTo>
                  <a:lnTo>
                    <a:pt x="5483" y="316"/>
                  </a:lnTo>
                  <a:cubicBezTo>
                    <a:pt x="5483" y="158"/>
                    <a:pt x="5325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4" name="Google Shape;6800;p88">
            <a:extLst>
              <a:ext uri="{FF2B5EF4-FFF2-40B4-BE49-F238E27FC236}">
                <a16:creationId xmlns:a16="http://schemas.microsoft.com/office/drawing/2014/main" id="{5B19DE8C-B3A3-ACE8-E6BF-393BB0CF8485}"/>
              </a:ext>
            </a:extLst>
          </p:cNvPr>
          <p:cNvGrpSpPr/>
          <p:nvPr/>
        </p:nvGrpSpPr>
        <p:grpSpPr>
          <a:xfrm>
            <a:off x="7495165" y="1728546"/>
            <a:ext cx="414065" cy="412966"/>
            <a:chOff x="-30345325" y="3184750"/>
            <a:chExt cx="292225" cy="291450"/>
          </a:xfrm>
          <a:solidFill>
            <a:srgbClr val="41719C"/>
          </a:solidFill>
        </p:grpSpPr>
        <p:sp>
          <p:nvSpPr>
            <p:cNvPr id="25" name="Google Shape;6801;p88">
              <a:extLst>
                <a:ext uri="{FF2B5EF4-FFF2-40B4-BE49-F238E27FC236}">
                  <a16:creationId xmlns:a16="http://schemas.microsoft.com/office/drawing/2014/main" id="{F4C4A690-228B-95BA-4072-E1AFD0E0CC73}"/>
                </a:ext>
              </a:extLst>
            </p:cNvPr>
            <p:cNvSpPr/>
            <p:nvPr/>
          </p:nvSpPr>
          <p:spPr>
            <a:xfrm>
              <a:off x="-30328000" y="3184750"/>
              <a:ext cx="258375" cy="120950"/>
            </a:xfrm>
            <a:custGeom>
              <a:avLst/>
              <a:gdLst/>
              <a:ahLst/>
              <a:cxnLst/>
              <a:rect l="l" t="t" r="r" b="b"/>
              <a:pathLst>
                <a:path w="10335" h="4838" extrusionOk="0">
                  <a:moveTo>
                    <a:pt x="1040" y="0"/>
                  </a:moveTo>
                  <a:cubicBezTo>
                    <a:pt x="473" y="0"/>
                    <a:pt x="1" y="473"/>
                    <a:pt x="1" y="1071"/>
                  </a:cubicBezTo>
                  <a:lnTo>
                    <a:pt x="1" y="2458"/>
                  </a:lnTo>
                  <a:cubicBezTo>
                    <a:pt x="1" y="2993"/>
                    <a:pt x="473" y="3466"/>
                    <a:pt x="1040" y="3466"/>
                  </a:cubicBezTo>
                  <a:lnTo>
                    <a:pt x="2048" y="3466"/>
                  </a:lnTo>
                  <a:lnTo>
                    <a:pt x="2048" y="4505"/>
                  </a:lnTo>
                  <a:cubicBezTo>
                    <a:pt x="2048" y="4663"/>
                    <a:pt x="2143" y="4757"/>
                    <a:pt x="2269" y="4820"/>
                  </a:cubicBezTo>
                  <a:cubicBezTo>
                    <a:pt x="2300" y="4831"/>
                    <a:pt x="2339" y="4838"/>
                    <a:pt x="2380" y="4838"/>
                  </a:cubicBezTo>
                  <a:cubicBezTo>
                    <a:pt x="2461" y="4838"/>
                    <a:pt x="2552" y="4810"/>
                    <a:pt x="2615" y="4726"/>
                  </a:cubicBezTo>
                  <a:lnTo>
                    <a:pt x="3876" y="3466"/>
                  </a:lnTo>
                  <a:lnTo>
                    <a:pt x="6365" y="3466"/>
                  </a:lnTo>
                  <a:lnTo>
                    <a:pt x="7625" y="4726"/>
                  </a:lnTo>
                  <a:cubicBezTo>
                    <a:pt x="7688" y="4810"/>
                    <a:pt x="7765" y="4838"/>
                    <a:pt x="7846" y="4838"/>
                  </a:cubicBezTo>
                  <a:cubicBezTo>
                    <a:pt x="7887" y="4838"/>
                    <a:pt x="7929" y="4831"/>
                    <a:pt x="7971" y="4820"/>
                  </a:cubicBezTo>
                  <a:cubicBezTo>
                    <a:pt x="8097" y="4789"/>
                    <a:pt x="8160" y="4631"/>
                    <a:pt x="8160" y="4505"/>
                  </a:cubicBezTo>
                  <a:lnTo>
                    <a:pt x="8160" y="3466"/>
                  </a:lnTo>
                  <a:lnTo>
                    <a:pt x="9231" y="3466"/>
                  </a:lnTo>
                  <a:cubicBezTo>
                    <a:pt x="9862" y="3466"/>
                    <a:pt x="10334" y="2993"/>
                    <a:pt x="10334" y="2458"/>
                  </a:cubicBezTo>
                  <a:lnTo>
                    <a:pt x="10334" y="1071"/>
                  </a:lnTo>
                  <a:cubicBezTo>
                    <a:pt x="10334" y="536"/>
                    <a:pt x="9862" y="0"/>
                    <a:pt x="92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" name="Google Shape;6802;p88">
              <a:extLst>
                <a:ext uri="{FF2B5EF4-FFF2-40B4-BE49-F238E27FC236}">
                  <a16:creationId xmlns:a16="http://schemas.microsoft.com/office/drawing/2014/main" id="{2FDA7809-23B7-2FA6-7C39-A13636FBDD4E}"/>
                </a:ext>
              </a:extLst>
            </p:cNvPr>
            <p:cNvSpPr/>
            <p:nvPr/>
          </p:nvSpPr>
          <p:spPr>
            <a:xfrm>
              <a:off x="-30310675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599" y="1"/>
                    <a:pt x="1" y="631"/>
                    <a:pt x="1" y="1387"/>
                  </a:cubicBezTo>
                  <a:cubicBezTo>
                    <a:pt x="1" y="2143"/>
                    <a:pt x="599" y="2773"/>
                    <a:pt x="1387" y="2773"/>
                  </a:cubicBezTo>
                  <a:cubicBezTo>
                    <a:pt x="2143" y="2773"/>
                    <a:pt x="2742" y="2143"/>
                    <a:pt x="2742" y="1387"/>
                  </a:cubicBezTo>
                  <a:cubicBezTo>
                    <a:pt x="2742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7" name="Google Shape;6803;p88">
              <a:extLst>
                <a:ext uri="{FF2B5EF4-FFF2-40B4-BE49-F238E27FC236}">
                  <a16:creationId xmlns:a16="http://schemas.microsoft.com/office/drawing/2014/main" id="{4D29ED37-65B3-AEE6-4C06-E0B7B93C673B}"/>
                </a:ext>
              </a:extLst>
            </p:cNvPr>
            <p:cNvSpPr/>
            <p:nvPr/>
          </p:nvSpPr>
          <p:spPr>
            <a:xfrm>
              <a:off x="-30345325" y="3408425"/>
              <a:ext cx="137075" cy="67775"/>
            </a:xfrm>
            <a:custGeom>
              <a:avLst/>
              <a:gdLst/>
              <a:ahLst/>
              <a:cxnLst/>
              <a:rect l="l" t="t" r="r" b="b"/>
              <a:pathLst>
                <a:path w="5483" h="2711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32"/>
                  </a:cubicBezTo>
                  <a:cubicBezTo>
                    <a:pt x="0" y="2521"/>
                    <a:pt x="158" y="2710"/>
                    <a:pt x="378" y="2710"/>
                  </a:cubicBezTo>
                  <a:lnTo>
                    <a:pt x="5104" y="2710"/>
                  </a:lnTo>
                  <a:cubicBezTo>
                    <a:pt x="5325" y="2710"/>
                    <a:pt x="5482" y="2521"/>
                    <a:pt x="5482" y="2332"/>
                  </a:cubicBezTo>
                  <a:cubicBezTo>
                    <a:pt x="5262" y="977"/>
                    <a:pt x="4128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" name="Google Shape;6804;p88">
              <a:extLst>
                <a:ext uri="{FF2B5EF4-FFF2-40B4-BE49-F238E27FC236}">
                  <a16:creationId xmlns:a16="http://schemas.microsoft.com/office/drawing/2014/main" id="{768A9876-908F-89B7-3448-1F8F293E1120}"/>
                </a:ext>
              </a:extLst>
            </p:cNvPr>
            <p:cNvSpPr/>
            <p:nvPr/>
          </p:nvSpPr>
          <p:spPr>
            <a:xfrm>
              <a:off x="-30156300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87" y="2773"/>
                  </a:cubicBezTo>
                  <a:cubicBezTo>
                    <a:pt x="2111" y="2773"/>
                    <a:pt x="2742" y="2143"/>
                    <a:pt x="2742" y="1387"/>
                  </a:cubicBezTo>
                  <a:cubicBezTo>
                    <a:pt x="2742" y="631"/>
                    <a:pt x="2111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" name="Google Shape;6805;p88">
              <a:extLst>
                <a:ext uri="{FF2B5EF4-FFF2-40B4-BE49-F238E27FC236}">
                  <a16:creationId xmlns:a16="http://schemas.microsoft.com/office/drawing/2014/main" id="{E8A37A87-431C-E4CD-A641-709523DD94CD}"/>
                </a:ext>
              </a:extLst>
            </p:cNvPr>
            <p:cNvSpPr/>
            <p:nvPr/>
          </p:nvSpPr>
          <p:spPr>
            <a:xfrm>
              <a:off x="-30190950" y="3408425"/>
              <a:ext cx="137850" cy="67775"/>
            </a:xfrm>
            <a:custGeom>
              <a:avLst/>
              <a:gdLst/>
              <a:ahLst/>
              <a:cxnLst/>
              <a:rect l="l" t="t" r="r" b="b"/>
              <a:pathLst>
                <a:path w="5514" h="2711" extrusionOk="0">
                  <a:moveTo>
                    <a:pt x="2773" y="1"/>
                  </a:moveTo>
                  <a:cubicBezTo>
                    <a:pt x="1387" y="1"/>
                    <a:pt x="252" y="1040"/>
                    <a:pt x="32" y="2332"/>
                  </a:cubicBezTo>
                  <a:cubicBezTo>
                    <a:pt x="0" y="2521"/>
                    <a:pt x="158" y="2710"/>
                    <a:pt x="410" y="2710"/>
                  </a:cubicBezTo>
                  <a:lnTo>
                    <a:pt x="5167" y="2710"/>
                  </a:lnTo>
                  <a:cubicBezTo>
                    <a:pt x="5356" y="2710"/>
                    <a:pt x="5514" y="2521"/>
                    <a:pt x="5514" y="2332"/>
                  </a:cubicBezTo>
                  <a:cubicBezTo>
                    <a:pt x="5293" y="977"/>
                    <a:pt x="4128" y="1"/>
                    <a:pt x="27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0" name="Google Shape;6866;p88">
            <a:extLst>
              <a:ext uri="{FF2B5EF4-FFF2-40B4-BE49-F238E27FC236}">
                <a16:creationId xmlns:a16="http://schemas.microsoft.com/office/drawing/2014/main" id="{FB3162E1-91AC-5271-45DE-5287B106C76E}"/>
              </a:ext>
            </a:extLst>
          </p:cNvPr>
          <p:cNvGrpSpPr/>
          <p:nvPr/>
        </p:nvGrpSpPr>
        <p:grpSpPr>
          <a:xfrm>
            <a:off x="4435184" y="3483024"/>
            <a:ext cx="381641" cy="422300"/>
            <a:chOff x="-30354000" y="3569100"/>
            <a:chExt cx="292250" cy="292225"/>
          </a:xfrm>
          <a:solidFill>
            <a:srgbClr val="41719C"/>
          </a:solidFill>
        </p:grpSpPr>
        <p:sp>
          <p:nvSpPr>
            <p:cNvPr id="31" name="Google Shape;6867;p88">
              <a:extLst>
                <a:ext uri="{FF2B5EF4-FFF2-40B4-BE49-F238E27FC236}">
                  <a16:creationId xmlns:a16="http://schemas.microsoft.com/office/drawing/2014/main" id="{81EA08DC-734C-ABF5-143E-ED5768846B0D}"/>
                </a:ext>
              </a:extLst>
            </p:cNvPr>
            <p:cNvSpPr/>
            <p:nvPr/>
          </p:nvSpPr>
          <p:spPr>
            <a:xfrm>
              <a:off x="-30354000" y="3604550"/>
              <a:ext cx="137875" cy="256000"/>
            </a:xfrm>
            <a:custGeom>
              <a:avLst/>
              <a:gdLst/>
              <a:ahLst/>
              <a:cxnLst/>
              <a:rect l="l" t="t" r="r" b="b"/>
              <a:pathLst>
                <a:path w="5515" h="10240" extrusionOk="0">
                  <a:moveTo>
                    <a:pt x="662" y="0"/>
                  </a:moveTo>
                  <a:cubicBezTo>
                    <a:pt x="284" y="0"/>
                    <a:pt x="1" y="315"/>
                    <a:pt x="1" y="662"/>
                  </a:cubicBezTo>
                  <a:lnTo>
                    <a:pt x="1" y="4411"/>
                  </a:lnTo>
                  <a:cubicBezTo>
                    <a:pt x="1" y="4632"/>
                    <a:pt x="64" y="4884"/>
                    <a:pt x="190" y="5073"/>
                  </a:cubicBezTo>
                  <a:lnTo>
                    <a:pt x="1639" y="7467"/>
                  </a:lnTo>
                  <a:cubicBezTo>
                    <a:pt x="1891" y="7877"/>
                    <a:pt x="2049" y="8097"/>
                    <a:pt x="2049" y="8538"/>
                  </a:cubicBezTo>
                  <a:lnTo>
                    <a:pt x="2049" y="9861"/>
                  </a:lnTo>
                  <a:cubicBezTo>
                    <a:pt x="2049" y="10082"/>
                    <a:pt x="2206" y="10239"/>
                    <a:pt x="2395" y="10239"/>
                  </a:cubicBezTo>
                  <a:lnTo>
                    <a:pt x="5514" y="10239"/>
                  </a:lnTo>
                  <a:lnTo>
                    <a:pt x="5514" y="6364"/>
                  </a:lnTo>
                  <a:cubicBezTo>
                    <a:pt x="5514" y="5986"/>
                    <a:pt x="5357" y="5671"/>
                    <a:pt x="5168" y="5419"/>
                  </a:cubicBezTo>
                  <a:cubicBezTo>
                    <a:pt x="5167" y="5420"/>
                    <a:pt x="5165" y="5421"/>
                    <a:pt x="5163" y="5421"/>
                  </a:cubicBezTo>
                  <a:cubicBezTo>
                    <a:pt x="5042" y="5421"/>
                    <a:pt x="3214" y="3623"/>
                    <a:pt x="3183" y="3592"/>
                  </a:cubicBezTo>
                  <a:cubicBezTo>
                    <a:pt x="3041" y="3432"/>
                    <a:pt x="2828" y="3332"/>
                    <a:pt x="2613" y="3332"/>
                  </a:cubicBezTo>
                  <a:cubicBezTo>
                    <a:pt x="2448" y="3332"/>
                    <a:pt x="2280" y="3392"/>
                    <a:pt x="2143" y="3529"/>
                  </a:cubicBezTo>
                  <a:cubicBezTo>
                    <a:pt x="1891" y="3812"/>
                    <a:pt x="1923" y="4285"/>
                    <a:pt x="2112" y="4442"/>
                  </a:cubicBezTo>
                  <a:lnTo>
                    <a:pt x="3970" y="6301"/>
                  </a:lnTo>
                  <a:cubicBezTo>
                    <a:pt x="4097" y="6427"/>
                    <a:pt x="4097" y="6648"/>
                    <a:pt x="3970" y="6774"/>
                  </a:cubicBezTo>
                  <a:cubicBezTo>
                    <a:pt x="3907" y="6821"/>
                    <a:pt x="3821" y="6845"/>
                    <a:pt x="3734" y="6845"/>
                  </a:cubicBezTo>
                  <a:cubicBezTo>
                    <a:pt x="3648" y="6845"/>
                    <a:pt x="3561" y="6821"/>
                    <a:pt x="3498" y="6774"/>
                  </a:cubicBezTo>
                  <a:lnTo>
                    <a:pt x="1639" y="4915"/>
                  </a:lnTo>
                  <a:cubicBezTo>
                    <a:pt x="1450" y="4726"/>
                    <a:pt x="1324" y="4442"/>
                    <a:pt x="1324" y="4190"/>
                  </a:cubicBezTo>
                  <a:lnTo>
                    <a:pt x="1324" y="662"/>
                  </a:lnTo>
                  <a:cubicBezTo>
                    <a:pt x="1324" y="252"/>
                    <a:pt x="1009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2" name="Google Shape;6868;p88">
              <a:extLst>
                <a:ext uri="{FF2B5EF4-FFF2-40B4-BE49-F238E27FC236}">
                  <a16:creationId xmlns:a16="http://schemas.microsoft.com/office/drawing/2014/main" id="{07DB6716-E00E-DAE8-8BFF-04C8C0E92946}"/>
                </a:ext>
              </a:extLst>
            </p:cNvPr>
            <p:cNvSpPr/>
            <p:nvPr/>
          </p:nvSpPr>
          <p:spPr>
            <a:xfrm>
              <a:off x="-30198825" y="3604550"/>
              <a:ext cx="137075" cy="256775"/>
            </a:xfrm>
            <a:custGeom>
              <a:avLst/>
              <a:gdLst/>
              <a:ahLst/>
              <a:cxnLst/>
              <a:rect l="l" t="t" r="r" b="b"/>
              <a:pathLst>
                <a:path w="5483" h="10271" extrusionOk="0">
                  <a:moveTo>
                    <a:pt x="4758" y="0"/>
                  </a:moveTo>
                  <a:cubicBezTo>
                    <a:pt x="4380" y="0"/>
                    <a:pt x="4096" y="315"/>
                    <a:pt x="4096" y="662"/>
                  </a:cubicBezTo>
                  <a:lnTo>
                    <a:pt x="4096" y="4190"/>
                  </a:lnTo>
                  <a:cubicBezTo>
                    <a:pt x="4096" y="4474"/>
                    <a:pt x="3970" y="4758"/>
                    <a:pt x="3781" y="4915"/>
                  </a:cubicBezTo>
                  <a:lnTo>
                    <a:pt x="1922" y="6774"/>
                  </a:lnTo>
                  <a:cubicBezTo>
                    <a:pt x="1875" y="6821"/>
                    <a:pt x="1788" y="6845"/>
                    <a:pt x="1698" y="6845"/>
                  </a:cubicBezTo>
                  <a:cubicBezTo>
                    <a:pt x="1607" y="6845"/>
                    <a:pt x="1513" y="6821"/>
                    <a:pt x="1450" y="6774"/>
                  </a:cubicBezTo>
                  <a:cubicBezTo>
                    <a:pt x="1355" y="6648"/>
                    <a:pt x="1355" y="6427"/>
                    <a:pt x="1450" y="6301"/>
                  </a:cubicBezTo>
                  <a:lnTo>
                    <a:pt x="3308" y="4442"/>
                  </a:lnTo>
                  <a:cubicBezTo>
                    <a:pt x="3497" y="4285"/>
                    <a:pt x="3560" y="3812"/>
                    <a:pt x="3277" y="3529"/>
                  </a:cubicBezTo>
                  <a:cubicBezTo>
                    <a:pt x="3140" y="3392"/>
                    <a:pt x="2972" y="3332"/>
                    <a:pt x="2807" y="3332"/>
                  </a:cubicBezTo>
                  <a:cubicBezTo>
                    <a:pt x="2592" y="3332"/>
                    <a:pt x="2379" y="3432"/>
                    <a:pt x="2237" y="3592"/>
                  </a:cubicBezTo>
                  <a:cubicBezTo>
                    <a:pt x="2237" y="3592"/>
                    <a:pt x="347" y="5419"/>
                    <a:pt x="347" y="5482"/>
                  </a:cubicBezTo>
                  <a:cubicBezTo>
                    <a:pt x="158" y="5671"/>
                    <a:pt x="0" y="6018"/>
                    <a:pt x="0" y="6427"/>
                  </a:cubicBezTo>
                  <a:lnTo>
                    <a:pt x="0" y="8129"/>
                  </a:lnTo>
                  <a:lnTo>
                    <a:pt x="0" y="8412"/>
                  </a:lnTo>
                  <a:lnTo>
                    <a:pt x="0" y="10271"/>
                  </a:lnTo>
                  <a:lnTo>
                    <a:pt x="3088" y="10271"/>
                  </a:lnTo>
                  <a:cubicBezTo>
                    <a:pt x="3277" y="10271"/>
                    <a:pt x="3434" y="10113"/>
                    <a:pt x="3434" y="9924"/>
                  </a:cubicBezTo>
                  <a:lnTo>
                    <a:pt x="3434" y="8570"/>
                  </a:lnTo>
                  <a:cubicBezTo>
                    <a:pt x="3434" y="8129"/>
                    <a:pt x="3623" y="7908"/>
                    <a:pt x="3812" y="7530"/>
                  </a:cubicBezTo>
                  <a:lnTo>
                    <a:pt x="5293" y="5104"/>
                  </a:lnTo>
                  <a:cubicBezTo>
                    <a:pt x="5388" y="4915"/>
                    <a:pt x="5482" y="4663"/>
                    <a:pt x="5482" y="4411"/>
                  </a:cubicBezTo>
                  <a:lnTo>
                    <a:pt x="5482" y="662"/>
                  </a:lnTo>
                  <a:cubicBezTo>
                    <a:pt x="5451" y="284"/>
                    <a:pt x="5136" y="0"/>
                    <a:pt x="47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3" name="Google Shape;6869;p88">
              <a:extLst>
                <a:ext uri="{FF2B5EF4-FFF2-40B4-BE49-F238E27FC236}">
                  <a16:creationId xmlns:a16="http://schemas.microsoft.com/office/drawing/2014/main" id="{5C4C5824-2EC3-40EF-9280-F6D96C4539F0}"/>
                </a:ext>
              </a:extLst>
            </p:cNvPr>
            <p:cNvSpPr/>
            <p:nvPr/>
          </p:nvSpPr>
          <p:spPr>
            <a:xfrm>
              <a:off x="-30139750" y="3636850"/>
              <a:ext cx="26000" cy="37825"/>
            </a:xfrm>
            <a:custGeom>
              <a:avLst/>
              <a:gdLst/>
              <a:ahLst/>
              <a:cxnLst/>
              <a:rect l="l" t="t" r="r" b="b"/>
              <a:pathLst>
                <a:path w="1040" h="1513" extrusionOk="0">
                  <a:moveTo>
                    <a:pt x="504" y="0"/>
                  </a:moveTo>
                  <a:cubicBezTo>
                    <a:pt x="252" y="32"/>
                    <a:pt x="0" y="284"/>
                    <a:pt x="0" y="567"/>
                  </a:cubicBezTo>
                  <a:lnTo>
                    <a:pt x="0" y="1418"/>
                  </a:lnTo>
                  <a:cubicBezTo>
                    <a:pt x="126" y="1386"/>
                    <a:pt x="252" y="1355"/>
                    <a:pt x="410" y="1355"/>
                  </a:cubicBezTo>
                  <a:cubicBezTo>
                    <a:pt x="630" y="1355"/>
                    <a:pt x="819" y="1386"/>
                    <a:pt x="1040" y="1512"/>
                  </a:cubicBezTo>
                  <a:lnTo>
                    <a:pt x="1040" y="504"/>
                  </a:lnTo>
                  <a:cubicBezTo>
                    <a:pt x="1040" y="252"/>
                    <a:pt x="788" y="0"/>
                    <a:pt x="5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4" name="Google Shape;6870;p88">
              <a:extLst>
                <a:ext uri="{FF2B5EF4-FFF2-40B4-BE49-F238E27FC236}">
                  <a16:creationId xmlns:a16="http://schemas.microsoft.com/office/drawing/2014/main" id="{13869CA4-6930-13DC-FF7C-FFB800A1DA95}"/>
                </a:ext>
              </a:extLst>
            </p:cNvPr>
            <p:cNvSpPr/>
            <p:nvPr/>
          </p:nvSpPr>
          <p:spPr>
            <a:xfrm>
              <a:off x="-30302800" y="3638950"/>
              <a:ext cx="25225" cy="36500"/>
            </a:xfrm>
            <a:custGeom>
              <a:avLst/>
              <a:gdLst/>
              <a:ahLst/>
              <a:cxnLst/>
              <a:rect l="l" t="t" r="r" b="b"/>
              <a:pathLst>
                <a:path w="1009" h="1460" extrusionOk="0">
                  <a:moveTo>
                    <a:pt x="418" y="1"/>
                  </a:moveTo>
                  <a:cubicBezTo>
                    <a:pt x="177" y="1"/>
                    <a:pt x="1" y="229"/>
                    <a:pt x="1" y="483"/>
                  </a:cubicBezTo>
                  <a:lnTo>
                    <a:pt x="1" y="1460"/>
                  </a:lnTo>
                  <a:cubicBezTo>
                    <a:pt x="190" y="1334"/>
                    <a:pt x="379" y="1302"/>
                    <a:pt x="631" y="1302"/>
                  </a:cubicBezTo>
                  <a:cubicBezTo>
                    <a:pt x="725" y="1302"/>
                    <a:pt x="883" y="1334"/>
                    <a:pt x="1009" y="1365"/>
                  </a:cubicBezTo>
                  <a:lnTo>
                    <a:pt x="1009" y="515"/>
                  </a:lnTo>
                  <a:cubicBezTo>
                    <a:pt x="1009" y="231"/>
                    <a:pt x="788" y="11"/>
                    <a:pt x="505" y="11"/>
                  </a:cubicBezTo>
                  <a:cubicBezTo>
                    <a:pt x="475" y="4"/>
                    <a:pt x="446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5" name="Google Shape;6871;p88">
              <a:extLst>
                <a:ext uri="{FF2B5EF4-FFF2-40B4-BE49-F238E27FC236}">
                  <a16:creationId xmlns:a16="http://schemas.microsoft.com/office/drawing/2014/main" id="{738AAA29-068F-8AD0-3E10-2018CF3669FF}"/>
                </a:ext>
              </a:extLst>
            </p:cNvPr>
            <p:cNvSpPr/>
            <p:nvPr/>
          </p:nvSpPr>
          <p:spPr>
            <a:xfrm>
              <a:off x="-30242925" y="3569100"/>
              <a:ext cx="68525" cy="68550"/>
            </a:xfrm>
            <a:custGeom>
              <a:avLst/>
              <a:gdLst/>
              <a:ahLst/>
              <a:cxnLst/>
              <a:rect l="l" t="t" r="r" b="b"/>
              <a:pathLst>
                <a:path w="2741" h="2742" extrusionOk="0">
                  <a:moveTo>
                    <a:pt x="1386" y="1"/>
                  </a:moveTo>
                  <a:cubicBezTo>
                    <a:pt x="630" y="1"/>
                    <a:pt x="0" y="631"/>
                    <a:pt x="0" y="1387"/>
                  </a:cubicBezTo>
                  <a:cubicBezTo>
                    <a:pt x="0" y="2174"/>
                    <a:pt x="630" y="2742"/>
                    <a:pt x="1386" y="2742"/>
                  </a:cubicBezTo>
                  <a:cubicBezTo>
                    <a:pt x="2111" y="2742"/>
                    <a:pt x="2741" y="2111"/>
                    <a:pt x="2741" y="1387"/>
                  </a:cubicBezTo>
                  <a:cubicBezTo>
                    <a:pt x="2741" y="631"/>
                    <a:pt x="2111" y="1"/>
                    <a:pt x="1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6" name="Google Shape;6872;p88">
              <a:extLst>
                <a:ext uri="{FF2B5EF4-FFF2-40B4-BE49-F238E27FC236}">
                  <a16:creationId xmlns:a16="http://schemas.microsoft.com/office/drawing/2014/main" id="{A86BC4D3-19CA-BDBC-DF20-F5571EA761C3}"/>
                </a:ext>
              </a:extLst>
            </p:cNvPr>
            <p:cNvSpPr/>
            <p:nvPr/>
          </p:nvSpPr>
          <p:spPr>
            <a:xfrm>
              <a:off x="-30262625" y="3654950"/>
              <a:ext cx="107925" cy="68550"/>
            </a:xfrm>
            <a:custGeom>
              <a:avLst/>
              <a:gdLst/>
              <a:ahLst/>
              <a:cxnLst/>
              <a:rect l="l" t="t" r="r" b="b"/>
              <a:pathLst>
                <a:path w="4317" h="2742" extrusionOk="0">
                  <a:moveTo>
                    <a:pt x="2174" y="1"/>
                  </a:moveTo>
                  <a:cubicBezTo>
                    <a:pt x="1292" y="1"/>
                    <a:pt x="505" y="379"/>
                    <a:pt x="0" y="1040"/>
                  </a:cubicBezTo>
                  <a:lnTo>
                    <a:pt x="32" y="1103"/>
                  </a:lnTo>
                  <a:cubicBezTo>
                    <a:pt x="946" y="1985"/>
                    <a:pt x="1450" y="2458"/>
                    <a:pt x="1702" y="2742"/>
                  </a:cubicBezTo>
                  <a:lnTo>
                    <a:pt x="2647" y="2742"/>
                  </a:lnTo>
                  <a:lnTo>
                    <a:pt x="4254" y="1135"/>
                  </a:lnTo>
                  <a:lnTo>
                    <a:pt x="4317" y="1040"/>
                  </a:lnTo>
                  <a:cubicBezTo>
                    <a:pt x="3813" y="410"/>
                    <a:pt x="3025" y="1"/>
                    <a:pt x="21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7" name="Google Shape;6957;p88">
            <a:extLst>
              <a:ext uri="{FF2B5EF4-FFF2-40B4-BE49-F238E27FC236}">
                <a16:creationId xmlns:a16="http://schemas.microsoft.com/office/drawing/2014/main" id="{4D0AE01F-3DF7-6AAA-0D43-7FFE7517BED6}"/>
              </a:ext>
            </a:extLst>
          </p:cNvPr>
          <p:cNvGrpSpPr/>
          <p:nvPr/>
        </p:nvGrpSpPr>
        <p:grpSpPr>
          <a:xfrm>
            <a:off x="3730946" y="986056"/>
            <a:ext cx="373566" cy="372830"/>
            <a:chOff x="-31094350" y="3194000"/>
            <a:chExt cx="292225" cy="291650"/>
          </a:xfrm>
          <a:solidFill>
            <a:srgbClr val="41719C"/>
          </a:solidFill>
        </p:grpSpPr>
        <p:sp>
          <p:nvSpPr>
            <p:cNvPr id="38" name="Google Shape;6958;p88">
              <a:extLst>
                <a:ext uri="{FF2B5EF4-FFF2-40B4-BE49-F238E27FC236}">
                  <a16:creationId xmlns:a16="http://schemas.microsoft.com/office/drawing/2014/main" id="{756C8260-D7BE-8DFA-7858-1C7703EA410E}"/>
                </a:ext>
              </a:extLst>
            </p:cNvPr>
            <p:cNvSpPr/>
            <p:nvPr/>
          </p:nvSpPr>
          <p:spPr>
            <a:xfrm>
              <a:off x="-31033700" y="3194000"/>
              <a:ext cx="103200" cy="34100"/>
            </a:xfrm>
            <a:custGeom>
              <a:avLst/>
              <a:gdLst/>
              <a:ahLst/>
              <a:cxnLst/>
              <a:rect l="l" t="t" r="r" b="b"/>
              <a:pathLst>
                <a:path w="4128" h="1364" extrusionOk="0">
                  <a:moveTo>
                    <a:pt x="645" y="0"/>
                  </a:moveTo>
                  <a:cubicBezTo>
                    <a:pt x="263" y="0"/>
                    <a:pt x="0" y="296"/>
                    <a:pt x="0" y="670"/>
                  </a:cubicBezTo>
                  <a:lnTo>
                    <a:pt x="0" y="1016"/>
                  </a:lnTo>
                  <a:cubicBezTo>
                    <a:pt x="0" y="1205"/>
                    <a:pt x="158" y="1363"/>
                    <a:pt x="347" y="1363"/>
                  </a:cubicBezTo>
                  <a:lnTo>
                    <a:pt x="3781" y="1363"/>
                  </a:lnTo>
                  <a:cubicBezTo>
                    <a:pt x="3970" y="1363"/>
                    <a:pt x="4127" y="1205"/>
                    <a:pt x="4127" y="1016"/>
                  </a:cubicBezTo>
                  <a:lnTo>
                    <a:pt x="4127" y="670"/>
                  </a:lnTo>
                  <a:cubicBezTo>
                    <a:pt x="4127" y="260"/>
                    <a:pt x="3812" y="8"/>
                    <a:pt x="3466" y="8"/>
                  </a:cubicBezTo>
                  <a:lnTo>
                    <a:pt x="756" y="8"/>
                  </a:lnTo>
                  <a:cubicBezTo>
                    <a:pt x="718" y="3"/>
                    <a:pt x="681" y="0"/>
                    <a:pt x="6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9" name="Google Shape;6959;p88">
              <a:extLst>
                <a:ext uri="{FF2B5EF4-FFF2-40B4-BE49-F238E27FC236}">
                  <a16:creationId xmlns:a16="http://schemas.microsoft.com/office/drawing/2014/main" id="{A49E590C-7FF7-EDA0-2A5B-C3696C624309}"/>
                </a:ext>
              </a:extLst>
            </p:cNvPr>
            <p:cNvSpPr/>
            <p:nvPr/>
          </p:nvSpPr>
          <p:spPr>
            <a:xfrm>
              <a:off x="-31042375" y="3346200"/>
              <a:ext cx="16550" cy="18150"/>
            </a:xfrm>
            <a:custGeom>
              <a:avLst/>
              <a:gdLst/>
              <a:ahLst/>
              <a:cxnLst/>
              <a:rect l="l" t="t" r="r" b="b"/>
              <a:pathLst>
                <a:path w="662" h="726" extrusionOk="0">
                  <a:moveTo>
                    <a:pt x="1" y="1"/>
                  </a:moveTo>
                  <a:lnTo>
                    <a:pt x="1" y="725"/>
                  </a:lnTo>
                  <a:lnTo>
                    <a:pt x="662" y="725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0" name="Google Shape;6960;p88">
              <a:extLst>
                <a:ext uri="{FF2B5EF4-FFF2-40B4-BE49-F238E27FC236}">
                  <a16:creationId xmlns:a16="http://schemas.microsoft.com/office/drawing/2014/main" id="{87A24332-CCCA-A231-B912-2CFC4BEAB845}"/>
                </a:ext>
              </a:extLst>
            </p:cNvPr>
            <p:cNvSpPr/>
            <p:nvPr/>
          </p:nvSpPr>
          <p:spPr>
            <a:xfrm>
              <a:off x="-31042375" y="3278475"/>
              <a:ext cx="16550" cy="16550"/>
            </a:xfrm>
            <a:custGeom>
              <a:avLst/>
              <a:gdLst/>
              <a:ahLst/>
              <a:cxnLst/>
              <a:rect l="l" t="t" r="r" b="b"/>
              <a:pathLst>
                <a:path w="662" h="662" extrusionOk="0">
                  <a:moveTo>
                    <a:pt x="1" y="0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1" name="Google Shape;6961;p88">
              <a:extLst>
                <a:ext uri="{FF2B5EF4-FFF2-40B4-BE49-F238E27FC236}">
                  <a16:creationId xmlns:a16="http://schemas.microsoft.com/office/drawing/2014/main" id="{10B4FD58-A7B9-1FE8-1957-A462AF0C8F11}"/>
                </a:ext>
              </a:extLst>
            </p:cNvPr>
            <p:cNvSpPr/>
            <p:nvPr/>
          </p:nvSpPr>
          <p:spPr>
            <a:xfrm>
              <a:off x="-31042375" y="3416300"/>
              <a:ext cx="16550" cy="16575"/>
            </a:xfrm>
            <a:custGeom>
              <a:avLst/>
              <a:gdLst/>
              <a:ahLst/>
              <a:cxnLst/>
              <a:rect l="l" t="t" r="r" b="b"/>
              <a:pathLst>
                <a:path w="662" h="663" extrusionOk="0">
                  <a:moveTo>
                    <a:pt x="1" y="1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2" name="Google Shape;6962;p88">
              <a:extLst>
                <a:ext uri="{FF2B5EF4-FFF2-40B4-BE49-F238E27FC236}">
                  <a16:creationId xmlns:a16="http://schemas.microsoft.com/office/drawing/2014/main" id="{89FC1EDD-4675-871B-3604-CDE66AC210B0}"/>
                </a:ext>
              </a:extLst>
            </p:cNvPr>
            <p:cNvSpPr/>
            <p:nvPr/>
          </p:nvSpPr>
          <p:spPr>
            <a:xfrm>
              <a:off x="-31094350" y="3210725"/>
              <a:ext cx="222900" cy="274925"/>
            </a:xfrm>
            <a:custGeom>
              <a:avLst/>
              <a:gdLst/>
              <a:ahLst/>
              <a:cxnLst/>
              <a:rect l="l" t="t" r="r" b="b"/>
              <a:pathLst>
                <a:path w="8916" h="10997" extrusionOk="0">
                  <a:moveTo>
                    <a:pt x="7183" y="2049"/>
                  </a:moveTo>
                  <a:cubicBezTo>
                    <a:pt x="7404" y="2049"/>
                    <a:pt x="7561" y="2206"/>
                    <a:pt x="7561" y="2395"/>
                  </a:cubicBezTo>
                  <a:cubicBezTo>
                    <a:pt x="7561" y="2584"/>
                    <a:pt x="7404" y="2742"/>
                    <a:pt x="7183" y="2742"/>
                  </a:cubicBezTo>
                  <a:lnTo>
                    <a:pt x="4474" y="2742"/>
                  </a:lnTo>
                  <a:cubicBezTo>
                    <a:pt x="4285" y="2742"/>
                    <a:pt x="4127" y="2584"/>
                    <a:pt x="4127" y="2395"/>
                  </a:cubicBezTo>
                  <a:cubicBezTo>
                    <a:pt x="4127" y="2206"/>
                    <a:pt x="4285" y="2049"/>
                    <a:pt x="4474" y="2049"/>
                  </a:cubicBezTo>
                  <a:close/>
                  <a:moveTo>
                    <a:pt x="3151" y="2017"/>
                  </a:moveTo>
                  <a:cubicBezTo>
                    <a:pt x="3340" y="2017"/>
                    <a:pt x="3497" y="2175"/>
                    <a:pt x="3497" y="2364"/>
                  </a:cubicBezTo>
                  <a:lnTo>
                    <a:pt x="3497" y="3750"/>
                  </a:lnTo>
                  <a:cubicBezTo>
                    <a:pt x="3497" y="3939"/>
                    <a:pt x="3340" y="4097"/>
                    <a:pt x="3151" y="4097"/>
                  </a:cubicBezTo>
                  <a:lnTo>
                    <a:pt x="1764" y="4097"/>
                  </a:lnTo>
                  <a:cubicBezTo>
                    <a:pt x="1575" y="4097"/>
                    <a:pt x="1418" y="3939"/>
                    <a:pt x="1418" y="3750"/>
                  </a:cubicBezTo>
                  <a:lnTo>
                    <a:pt x="1418" y="2364"/>
                  </a:lnTo>
                  <a:cubicBezTo>
                    <a:pt x="1418" y="2175"/>
                    <a:pt x="1575" y="2017"/>
                    <a:pt x="1764" y="2017"/>
                  </a:cubicBezTo>
                  <a:close/>
                  <a:moveTo>
                    <a:pt x="5860" y="3372"/>
                  </a:moveTo>
                  <a:cubicBezTo>
                    <a:pt x="6049" y="3372"/>
                    <a:pt x="6207" y="3529"/>
                    <a:pt x="6207" y="3750"/>
                  </a:cubicBezTo>
                  <a:cubicBezTo>
                    <a:pt x="6207" y="3939"/>
                    <a:pt x="6049" y="4097"/>
                    <a:pt x="5860" y="4097"/>
                  </a:cubicBezTo>
                  <a:lnTo>
                    <a:pt x="4474" y="4097"/>
                  </a:lnTo>
                  <a:cubicBezTo>
                    <a:pt x="4285" y="4097"/>
                    <a:pt x="4127" y="3939"/>
                    <a:pt x="4127" y="3750"/>
                  </a:cubicBezTo>
                  <a:cubicBezTo>
                    <a:pt x="4127" y="3529"/>
                    <a:pt x="4285" y="3372"/>
                    <a:pt x="4474" y="3372"/>
                  </a:cubicBezTo>
                  <a:close/>
                  <a:moveTo>
                    <a:pt x="7183" y="4758"/>
                  </a:moveTo>
                  <a:cubicBezTo>
                    <a:pt x="7404" y="4758"/>
                    <a:pt x="7561" y="4916"/>
                    <a:pt x="7561" y="5105"/>
                  </a:cubicBezTo>
                  <a:cubicBezTo>
                    <a:pt x="7561" y="5325"/>
                    <a:pt x="7404" y="5483"/>
                    <a:pt x="7183" y="5483"/>
                  </a:cubicBezTo>
                  <a:lnTo>
                    <a:pt x="4474" y="5483"/>
                  </a:lnTo>
                  <a:cubicBezTo>
                    <a:pt x="4285" y="5483"/>
                    <a:pt x="4127" y="5325"/>
                    <a:pt x="4127" y="5105"/>
                  </a:cubicBezTo>
                  <a:cubicBezTo>
                    <a:pt x="4127" y="4916"/>
                    <a:pt x="4285" y="4758"/>
                    <a:pt x="4474" y="4758"/>
                  </a:cubicBezTo>
                  <a:close/>
                  <a:moveTo>
                    <a:pt x="3151" y="4758"/>
                  </a:moveTo>
                  <a:cubicBezTo>
                    <a:pt x="3340" y="4758"/>
                    <a:pt x="3497" y="4916"/>
                    <a:pt x="3497" y="5105"/>
                  </a:cubicBezTo>
                  <a:lnTo>
                    <a:pt x="3497" y="6491"/>
                  </a:lnTo>
                  <a:cubicBezTo>
                    <a:pt x="3497" y="6680"/>
                    <a:pt x="3340" y="6837"/>
                    <a:pt x="3151" y="6837"/>
                  </a:cubicBezTo>
                  <a:lnTo>
                    <a:pt x="1764" y="6837"/>
                  </a:lnTo>
                  <a:cubicBezTo>
                    <a:pt x="1575" y="6837"/>
                    <a:pt x="1418" y="6680"/>
                    <a:pt x="1418" y="6491"/>
                  </a:cubicBezTo>
                  <a:lnTo>
                    <a:pt x="1418" y="5105"/>
                  </a:lnTo>
                  <a:cubicBezTo>
                    <a:pt x="1418" y="4916"/>
                    <a:pt x="1575" y="4758"/>
                    <a:pt x="1764" y="4758"/>
                  </a:cubicBezTo>
                  <a:close/>
                  <a:moveTo>
                    <a:pt x="5860" y="6144"/>
                  </a:moveTo>
                  <a:cubicBezTo>
                    <a:pt x="6049" y="6144"/>
                    <a:pt x="6207" y="6302"/>
                    <a:pt x="6207" y="6491"/>
                  </a:cubicBezTo>
                  <a:cubicBezTo>
                    <a:pt x="6207" y="6680"/>
                    <a:pt x="6049" y="6837"/>
                    <a:pt x="5860" y="6837"/>
                  </a:cubicBezTo>
                  <a:lnTo>
                    <a:pt x="4474" y="6837"/>
                  </a:lnTo>
                  <a:cubicBezTo>
                    <a:pt x="4285" y="6837"/>
                    <a:pt x="4127" y="6680"/>
                    <a:pt x="4127" y="6491"/>
                  </a:cubicBezTo>
                  <a:cubicBezTo>
                    <a:pt x="4127" y="6302"/>
                    <a:pt x="4285" y="6144"/>
                    <a:pt x="4474" y="6144"/>
                  </a:cubicBezTo>
                  <a:close/>
                  <a:moveTo>
                    <a:pt x="7183" y="7562"/>
                  </a:moveTo>
                  <a:cubicBezTo>
                    <a:pt x="7404" y="7562"/>
                    <a:pt x="7561" y="7720"/>
                    <a:pt x="7561" y="7909"/>
                  </a:cubicBezTo>
                  <a:cubicBezTo>
                    <a:pt x="7561" y="8098"/>
                    <a:pt x="7404" y="8255"/>
                    <a:pt x="7183" y="8255"/>
                  </a:cubicBezTo>
                  <a:lnTo>
                    <a:pt x="4474" y="8255"/>
                  </a:lnTo>
                  <a:cubicBezTo>
                    <a:pt x="4285" y="8255"/>
                    <a:pt x="4127" y="8098"/>
                    <a:pt x="4127" y="7909"/>
                  </a:cubicBezTo>
                  <a:cubicBezTo>
                    <a:pt x="4127" y="7720"/>
                    <a:pt x="4285" y="7562"/>
                    <a:pt x="4474" y="7562"/>
                  </a:cubicBezTo>
                  <a:close/>
                  <a:moveTo>
                    <a:pt x="3151" y="7531"/>
                  </a:moveTo>
                  <a:cubicBezTo>
                    <a:pt x="3340" y="7531"/>
                    <a:pt x="3497" y="7657"/>
                    <a:pt x="3497" y="7877"/>
                  </a:cubicBezTo>
                  <a:lnTo>
                    <a:pt x="3497" y="9232"/>
                  </a:lnTo>
                  <a:cubicBezTo>
                    <a:pt x="3497" y="9452"/>
                    <a:pt x="3340" y="9610"/>
                    <a:pt x="3151" y="9610"/>
                  </a:cubicBezTo>
                  <a:lnTo>
                    <a:pt x="1764" y="9610"/>
                  </a:lnTo>
                  <a:cubicBezTo>
                    <a:pt x="1575" y="9610"/>
                    <a:pt x="1418" y="9452"/>
                    <a:pt x="1418" y="9232"/>
                  </a:cubicBezTo>
                  <a:lnTo>
                    <a:pt x="1418" y="7877"/>
                  </a:lnTo>
                  <a:cubicBezTo>
                    <a:pt x="1418" y="7657"/>
                    <a:pt x="1575" y="7531"/>
                    <a:pt x="1764" y="7531"/>
                  </a:cubicBezTo>
                  <a:close/>
                  <a:moveTo>
                    <a:pt x="5860" y="8885"/>
                  </a:moveTo>
                  <a:cubicBezTo>
                    <a:pt x="6049" y="8885"/>
                    <a:pt x="6207" y="9043"/>
                    <a:pt x="6207" y="9232"/>
                  </a:cubicBezTo>
                  <a:cubicBezTo>
                    <a:pt x="6207" y="9452"/>
                    <a:pt x="6049" y="9610"/>
                    <a:pt x="5860" y="9610"/>
                  </a:cubicBezTo>
                  <a:lnTo>
                    <a:pt x="4474" y="9610"/>
                  </a:lnTo>
                  <a:cubicBezTo>
                    <a:pt x="4285" y="9610"/>
                    <a:pt x="4127" y="9452"/>
                    <a:pt x="4127" y="9232"/>
                  </a:cubicBezTo>
                  <a:cubicBezTo>
                    <a:pt x="4127" y="9043"/>
                    <a:pt x="4285" y="8885"/>
                    <a:pt x="4474" y="8885"/>
                  </a:cubicBezTo>
                  <a:close/>
                  <a:moveTo>
                    <a:pt x="1040" y="1"/>
                  </a:moveTo>
                  <a:cubicBezTo>
                    <a:pt x="504" y="1"/>
                    <a:pt x="0" y="473"/>
                    <a:pt x="0" y="1009"/>
                  </a:cubicBezTo>
                  <a:lnTo>
                    <a:pt x="0" y="9956"/>
                  </a:lnTo>
                  <a:cubicBezTo>
                    <a:pt x="32" y="10524"/>
                    <a:pt x="504" y="10996"/>
                    <a:pt x="1040" y="10996"/>
                  </a:cubicBezTo>
                  <a:lnTo>
                    <a:pt x="7908" y="10996"/>
                  </a:lnTo>
                  <a:cubicBezTo>
                    <a:pt x="8444" y="10996"/>
                    <a:pt x="8916" y="10524"/>
                    <a:pt x="8916" y="9956"/>
                  </a:cubicBezTo>
                  <a:lnTo>
                    <a:pt x="8916" y="1009"/>
                  </a:lnTo>
                  <a:cubicBezTo>
                    <a:pt x="8916" y="473"/>
                    <a:pt x="8444" y="1"/>
                    <a:pt x="7908" y="1"/>
                  </a:cubicBezTo>
                  <a:lnTo>
                    <a:pt x="7183" y="1"/>
                  </a:lnTo>
                  <a:lnTo>
                    <a:pt x="7183" y="347"/>
                  </a:lnTo>
                  <a:cubicBezTo>
                    <a:pt x="7183" y="915"/>
                    <a:pt x="6711" y="1387"/>
                    <a:pt x="6175" y="1387"/>
                  </a:cubicBezTo>
                  <a:lnTo>
                    <a:pt x="2741" y="1387"/>
                  </a:lnTo>
                  <a:cubicBezTo>
                    <a:pt x="2206" y="1387"/>
                    <a:pt x="1733" y="915"/>
                    <a:pt x="1733" y="347"/>
                  </a:cubicBezTo>
                  <a:lnTo>
                    <a:pt x="173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3" name="Google Shape;6963;p88">
              <a:extLst>
                <a:ext uri="{FF2B5EF4-FFF2-40B4-BE49-F238E27FC236}">
                  <a16:creationId xmlns:a16="http://schemas.microsoft.com/office/drawing/2014/main" id="{BC69E3A5-A11E-7E6B-EDE7-FFE68B81B8B9}"/>
                </a:ext>
              </a:extLst>
            </p:cNvPr>
            <p:cNvSpPr/>
            <p:nvPr/>
          </p:nvSpPr>
          <p:spPr>
            <a:xfrm>
              <a:off x="-30853350" y="3295000"/>
              <a:ext cx="51225" cy="104000"/>
            </a:xfrm>
            <a:custGeom>
              <a:avLst/>
              <a:gdLst/>
              <a:ahLst/>
              <a:cxnLst/>
              <a:rect l="l" t="t" r="r" b="b"/>
              <a:pathLst>
                <a:path w="2049" h="4160" extrusionOk="0">
                  <a:moveTo>
                    <a:pt x="1" y="1"/>
                  </a:moveTo>
                  <a:lnTo>
                    <a:pt x="1" y="4160"/>
                  </a:lnTo>
                  <a:lnTo>
                    <a:pt x="2049" y="4160"/>
                  </a:lnTo>
                  <a:lnTo>
                    <a:pt x="20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4" name="Google Shape;6964;p88">
              <a:extLst>
                <a:ext uri="{FF2B5EF4-FFF2-40B4-BE49-F238E27FC236}">
                  <a16:creationId xmlns:a16="http://schemas.microsoft.com/office/drawing/2014/main" id="{B649AC69-B8BC-4CBD-2552-19602D79F18E}"/>
                </a:ext>
              </a:extLst>
            </p:cNvPr>
            <p:cNvSpPr/>
            <p:nvPr/>
          </p:nvSpPr>
          <p:spPr>
            <a:xfrm>
              <a:off x="-30853350" y="3227275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2048"/>
                  </a:lnTo>
                  <a:lnTo>
                    <a:pt x="2049" y="2048"/>
                  </a:lnTo>
                  <a:lnTo>
                    <a:pt x="2049" y="1040"/>
                  </a:lnTo>
                  <a:cubicBezTo>
                    <a:pt x="2049" y="473"/>
                    <a:pt x="1576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5" name="Google Shape;6965;p88">
              <a:extLst>
                <a:ext uri="{FF2B5EF4-FFF2-40B4-BE49-F238E27FC236}">
                  <a16:creationId xmlns:a16="http://schemas.microsoft.com/office/drawing/2014/main" id="{7923D353-E1FD-4337-2F40-10CA4044709C}"/>
                </a:ext>
              </a:extLst>
            </p:cNvPr>
            <p:cNvSpPr/>
            <p:nvPr/>
          </p:nvSpPr>
          <p:spPr>
            <a:xfrm>
              <a:off x="-30851775" y="3416300"/>
              <a:ext cx="46500" cy="51225"/>
            </a:xfrm>
            <a:custGeom>
              <a:avLst/>
              <a:gdLst/>
              <a:ahLst/>
              <a:cxnLst/>
              <a:rect l="l" t="t" r="r" b="b"/>
              <a:pathLst>
                <a:path w="1860" h="2049" extrusionOk="0">
                  <a:moveTo>
                    <a:pt x="1" y="1"/>
                  </a:moveTo>
                  <a:lnTo>
                    <a:pt x="599" y="1796"/>
                  </a:lnTo>
                  <a:cubicBezTo>
                    <a:pt x="694" y="1985"/>
                    <a:pt x="788" y="2048"/>
                    <a:pt x="946" y="2048"/>
                  </a:cubicBezTo>
                  <a:cubicBezTo>
                    <a:pt x="1103" y="2048"/>
                    <a:pt x="1229" y="1985"/>
                    <a:pt x="1261" y="1796"/>
                  </a:cubicBezTo>
                  <a:lnTo>
                    <a:pt x="18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46" name="Google Shape;6966;p88">
            <a:extLst>
              <a:ext uri="{FF2B5EF4-FFF2-40B4-BE49-F238E27FC236}">
                <a16:creationId xmlns:a16="http://schemas.microsoft.com/office/drawing/2014/main" id="{C01401FC-F2AB-FF61-B5F4-CFAA7CA0570F}"/>
              </a:ext>
            </a:extLst>
          </p:cNvPr>
          <p:cNvGrpSpPr/>
          <p:nvPr/>
        </p:nvGrpSpPr>
        <p:grpSpPr>
          <a:xfrm>
            <a:off x="8189636" y="2558379"/>
            <a:ext cx="453661" cy="454361"/>
            <a:chOff x="-31093575" y="3552550"/>
            <a:chExt cx="291450" cy="291900"/>
          </a:xfrm>
          <a:solidFill>
            <a:srgbClr val="41719C"/>
          </a:solidFill>
        </p:grpSpPr>
        <p:sp>
          <p:nvSpPr>
            <p:cNvPr id="47" name="Google Shape;6967;p88">
              <a:extLst>
                <a:ext uri="{FF2B5EF4-FFF2-40B4-BE49-F238E27FC236}">
                  <a16:creationId xmlns:a16="http://schemas.microsoft.com/office/drawing/2014/main" id="{47DD8828-237D-3009-FB1D-FE3541667DC2}"/>
                </a:ext>
              </a:extLst>
            </p:cNvPr>
            <p:cNvSpPr/>
            <p:nvPr/>
          </p:nvSpPr>
          <p:spPr>
            <a:xfrm>
              <a:off x="-31011650" y="3745525"/>
              <a:ext cx="7900" cy="12625"/>
            </a:xfrm>
            <a:custGeom>
              <a:avLst/>
              <a:gdLst/>
              <a:ahLst/>
              <a:cxnLst/>
              <a:rect l="l" t="t" r="r" b="b"/>
              <a:pathLst>
                <a:path w="316" h="505" extrusionOk="0">
                  <a:moveTo>
                    <a:pt x="158" y="1"/>
                  </a:moveTo>
                  <a:lnTo>
                    <a:pt x="0" y="505"/>
                  </a:lnTo>
                  <a:lnTo>
                    <a:pt x="315" y="505"/>
                  </a:lnTo>
                  <a:lnTo>
                    <a:pt x="1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8" name="Google Shape;6968;p88">
              <a:extLst>
                <a:ext uri="{FF2B5EF4-FFF2-40B4-BE49-F238E27FC236}">
                  <a16:creationId xmlns:a16="http://schemas.microsoft.com/office/drawing/2014/main" id="{30EC1548-5D3D-6BDE-8F6A-8042DD527093}"/>
                </a:ext>
              </a:extLst>
            </p:cNvPr>
            <p:cNvSpPr/>
            <p:nvPr/>
          </p:nvSpPr>
          <p:spPr>
            <a:xfrm>
              <a:off x="-31093575" y="3671500"/>
              <a:ext cx="171725" cy="172950"/>
            </a:xfrm>
            <a:custGeom>
              <a:avLst/>
              <a:gdLst/>
              <a:ahLst/>
              <a:cxnLst/>
              <a:rect l="l" t="t" r="r" b="b"/>
              <a:pathLst>
                <a:path w="6869" h="6918" extrusionOk="0">
                  <a:moveTo>
                    <a:pt x="3427" y="1449"/>
                  </a:moveTo>
                  <a:cubicBezTo>
                    <a:pt x="3569" y="1449"/>
                    <a:pt x="3718" y="1512"/>
                    <a:pt x="3781" y="1638"/>
                  </a:cubicBezTo>
                  <a:lnTo>
                    <a:pt x="4317" y="3466"/>
                  </a:lnTo>
                  <a:lnTo>
                    <a:pt x="4474" y="3466"/>
                  </a:lnTo>
                  <a:cubicBezTo>
                    <a:pt x="4695" y="3466"/>
                    <a:pt x="4852" y="3623"/>
                    <a:pt x="4852" y="3812"/>
                  </a:cubicBezTo>
                  <a:cubicBezTo>
                    <a:pt x="4852" y="3970"/>
                    <a:pt x="4726" y="4127"/>
                    <a:pt x="4537" y="4127"/>
                  </a:cubicBezTo>
                  <a:lnTo>
                    <a:pt x="4789" y="5072"/>
                  </a:lnTo>
                  <a:cubicBezTo>
                    <a:pt x="4852" y="5262"/>
                    <a:pt x="4758" y="5419"/>
                    <a:pt x="4569" y="5514"/>
                  </a:cubicBezTo>
                  <a:cubicBezTo>
                    <a:pt x="4545" y="5518"/>
                    <a:pt x="4521" y="5520"/>
                    <a:pt x="4498" y="5520"/>
                  </a:cubicBezTo>
                  <a:cubicBezTo>
                    <a:pt x="4341" y="5520"/>
                    <a:pt x="4210" y="5427"/>
                    <a:pt x="4128" y="5262"/>
                  </a:cubicBezTo>
                  <a:lnTo>
                    <a:pt x="3781" y="4127"/>
                  </a:lnTo>
                  <a:lnTo>
                    <a:pt x="3057" y="4127"/>
                  </a:lnTo>
                  <a:lnTo>
                    <a:pt x="2710" y="5262"/>
                  </a:lnTo>
                  <a:cubicBezTo>
                    <a:pt x="2683" y="5427"/>
                    <a:pt x="2535" y="5520"/>
                    <a:pt x="2351" y="5520"/>
                  </a:cubicBezTo>
                  <a:cubicBezTo>
                    <a:pt x="2325" y="5520"/>
                    <a:pt x="2297" y="5518"/>
                    <a:pt x="2269" y="5514"/>
                  </a:cubicBezTo>
                  <a:cubicBezTo>
                    <a:pt x="2080" y="5451"/>
                    <a:pt x="2017" y="5262"/>
                    <a:pt x="2049" y="5072"/>
                  </a:cubicBezTo>
                  <a:lnTo>
                    <a:pt x="2332" y="4127"/>
                  </a:lnTo>
                  <a:cubicBezTo>
                    <a:pt x="2175" y="4096"/>
                    <a:pt x="2017" y="3970"/>
                    <a:pt x="2017" y="3812"/>
                  </a:cubicBezTo>
                  <a:cubicBezTo>
                    <a:pt x="2049" y="3623"/>
                    <a:pt x="2206" y="3466"/>
                    <a:pt x="2395" y="3466"/>
                  </a:cubicBezTo>
                  <a:lnTo>
                    <a:pt x="2553" y="3466"/>
                  </a:lnTo>
                  <a:lnTo>
                    <a:pt x="3120" y="1638"/>
                  </a:lnTo>
                  <a:cubicBezTo>
                    <a:pt x="3151" y="1512"/>
                    <a:pt x="3285" y="1449"/>
                    <a:pt x="3427" y="1449"/>
                  </a:cubicBezTo>
                  <a:close/>
                  <a:moveTo>
                    <a:pt x="3435" y="0"/>
                  </a:moveTo>
                  <a:cubicBezTo>
                    <a:pt x="1544" y="0"/>
                    <a:pt x="1" y="1544"/>
                    <a:pt x="1" y="3434"/>
                  </a:cubicBezTo>
                  <a:cubicBezTo>
                    <a:pt x="1" y="5356"/>
                    <a:pt x="1544" y="6900"/>
                    <a:pt x="3435" y="6900"/>
                  </a:cubicBezTo>
                  <a:cubicBezTo>
                    <a:pt x="4065" y="6900"/>
                    <a:pt x="4632" y="6742"/>
                    <a:pt x="5168" y="6427"/>
                  </a:cubicBezTo>
                  <a:lnTo>
                    <a:pt x="6365" y="6900"/>
                  </a:lnTo>
                  <a:cubicBezTo>
                    <a:pt x="6407" y="6910"/>
                    <a:pt x="6449" y="6917"/>
                    <a:pt x="6491" y="6917"/>
                  </a:cubicBezTo>
                  <a:cubicBezTo>
                    <a:pt x="6575" y="6917"/>
                    <a:pt x="6659" y="6889"/>
                    <a:pt x="6743" y="6805"/>
                  </a:cubicBezTo>
                  <a:cubicBezTo>
                    <a:pt x="6806" y="6742"/>
                    <a:pt x="6869" y="6616"/>
                    <a:pt x="6869" y="6459"/>
                  </a:cubicBezTo>
                  <a:lnTo>
                    <a:pt x="6491" y="5009"/>
                  </a:lnTo>
                  <a:cubicBezTo>
                    <a:pt x="6743" y="4537"/>
                    <a:pt x="6869" y="4001"/>
                    <a:pt x="6869" y="3466"/>
                  </a:cubicBezTo>
                  <a:cubicBezTo>
                    <a:pt x="6869" y="3119"/>
                    <a:pt x="6774" y="2804"/>
                    <a:pt x="6711" y="2489"/>
                  </a:cubicBezTo>
                  <a:cubicBezTo>
                    <a:pt x="6617" y="2426"/>
                    <a:pt x="6491" y="2395"/>
                    <a:pt x="6428" y="2363"/>
                  </a:cubicBezTo>
                  <a:lnTo>
                    <a:pt x="5514" y="2710"/>
                  </a:lnTo>
                  <a:cubicBezTo>
                    <a:pt x="5389" y="2755"/>
                    <a:pt x="5256" y="2780"/>
                    <a:pt x="5125" y="2780"/>
                  </a:cubicBezTo>
                  <a:cubicBezTo>
                    <a:pt x="4892" y="2780"/>
                    <a:pt x="4667" y="2702"/>
                    <a:pt x="4506" y="2521"/>
                  </a:cubicBezTo>
                  <a:cubicBezTo>
                    <a:pt x="4222" y="2269"/>
                    <a:pt x="4096" y="1891"/>
                    <a:pt x="4159" y="1481"/>
                  </a:cubicBezTo>
                  <a:lnTo>
                    <a:pt x="4443" y="221"/>
                  </a:lnTo>
                  <a:cubicBezTo>
                    <a:pt x="4443" y="189"/>
                    <a:pt x="4443" y="189"/>
                    <a:pt x="4411" y="158"/>
                  </a:cubicBezTo>
                  <a:cubicBezTo>
                    <a:pt x="4096" y="63"/>
                    <a:pt x="3781" y="0"/>
                    <a:pt x="34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9" name="Google Shape;6969;p88">
              <a:extLst>
                <a:ext uri="{FF2B5EF4-FFF2-40B4-BE49-F238E27FC236}">
                  <a16:creationId xmlns:a16="http://schemas.microsoft.com/office/drawing/2014/main" id="{9A63E6AF-C47B-0034-FCB3-CE67BB267AF9}"/>
                </a:ext>
              </a:extLst>
            </p:cNvPr>
            <p:cNvSpPr/>
            <p:nvPr/>
          </p:nvSpPr>
          <p:spPr>
            <a:xfrm>
              <a:off x="-30895875" y="3621075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0" y="1"/>
                  </a:moveTo>
                  <a:cubicBezTo>
                    <a:pt x="32" y="410"/>
                    <a:pt x="126" y="694"/>
                    <a:pt x="315" y="1041"/>
                  </a:cubicBezTo>
                  <a:cubicBezTo>
                    <a:pt x="473" y="694"/>
                    <a:pt x="599" y="347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0" name="Google Shape;6970;p88">
              <a:extLst>
                <a:ext uri="{FF2B5EF4-FFF2-40B4-BE49-F238E27FC236}">
                  <a16:creationId xmlns:a16="http://schemas.microsoft.com/office/drawing/2014/main" id="{6D574CD8-3594-7C9C-5A76-5159997BFF04}"/>
                </a:ext>
              </a:extLst>
            </p:cNvPr>
            <p:cNvSpPr/>
            <p:nvPr/>
          </p:nvSpPr>
          <p:spPr>
            <a:xfrm>
              <a:off x="-30974650" y="3552550"/>
              <a:ext cx="172525" cy="172400"/>
            </a:xfrm>
            <a:custGeom>
              <a:avLst/>
              <a:gdLst/>
              <a:ahLst/>
              <a:cxnLst/>
              <a:rect l="l" t="t" r="r" b="b"/>
              <a:pathLst>
                <a:path w="6901" h="6896" extrusionOk="0">
                  <a:moveTo>
                    <a:pt x="3435" y="1356"/>
                  </a:moveTo>
                  <a:cubicBezTo>
                    <a:pt x="3624" y="1356"/>
                    <a:pt x="3782" y="1513"/>
                    <a:pt x="3782" y="1734"/>
                  </a:cubicBezTo>
                  <a:lnTo>
                    <a:pt x="3782" y="2080"/>
                  </a:lnTo>
                  <a:lnTo>
                    <a:pt x="4821" y="2080"/>
                  </a:lnTo>
                  <a:cubicBezTo>
                    <a:pt x="5010" y="2080"/>
                    <a:pt x="5168" y="2238"/>
                    <a:pt x="5168" y="2427"/>
                  </a:cubicBezTo>
                  <a:cubicBezTo>
                    <a:pt x="5168" y="2616"/>
                    <a:pt x="5010" y="2742"/>
                    <a:pt x="4821" y="2742"/>
                  </a:cubicBezTo>
                  <a:lnTo>
                    <a:pt x="4412" y="2742"/>
                  </a:lnTo>
                  <a:cubicBezTo>
                    <a:pt x="4380" y="3341"/>
                    <a:pt x="4191" y="3876"/>
                    <a:pt x="3876" y="4412"/>
                  </a:cubicBezTo>
                  <a:cubicBezTo>
                    <a:pt x="3908" y="4443"/>
                    <a:pt x="3908" y="4475"/>
                    <a:pt x="3939" y="4506"/>
                  </a:cubicBezTo>
                  <a:lnTo>
                    <a:pt x="4349" y="4916"/>
                  </a:lnTo>
                  <a:cubicBezTo>
                    <a:pt x="4443" y="5042"/>
                    <a:pt x="4443" y="5262"/>
                    <a:pt x="4349" y="5388"/>
                  </a:cubicBezTo>
                  <a:cubicBezTo>
                    <a:pt x="4286" y="5451"/>
                    <a:pt x="4191" y="5483"/>
                    <a:pt x="4101" y="5483"/>
                  </a:cubicBezTo>
                  <a:cubicBezTo>
                    <a:pt x="4010" y="5483"/>
                    <a:pt x="3923" y="5451"/>
                    <a:pt x="3876" y="5388"/>
                  </a:cubicBezTo>
                  <a:lnTo>
                    <a:pt x="3466" y="4979"/>
                  </a:lnTo>
                  <a:lnTo>
                    <a:pt x="3435" y="4947"/>
                  </a:lnTo>
                  <a:lnTo>
                    <a:pt x="3403" y="4979"/>
                  </a:lnTo>
                  <a:lnTo>
                    <a:pt x="2994" y="5388"/>
                  </a:lnTo>
                  <a:cubicBezTo>
                    <a:pt x="2931" y="5451"/>
                    <a:pt x="2844" y="5483"/>
                    <a:pt x="2758" y="5483"/>
                  </a:cubicBezTo>
                  <a:cubicBezTo>
                    <a:pt x="2671" y="5483"/>
                    <a:pt x="2584" y="5451"/>
                    <a:pt x="2521" y="5388"/>
                  </a:cubicBezTo>
                  <a:cubicBezTo>
                    <a:pt x="2395" y="5262"/>
                    <a:pt x="2395" y="5042"/>
                    <a:pt x="2521" y="4916"/>
                  </a:cubicBezTo>
                  <a:lnTo>
                    <a:pt x="2931" y="4506"/>
                  </a:lnTo>
                  <a:cubicBezTo>
                    <a:pt x="2962" y="4475"/>
                    <a:pt x="2962" y="4443"/>
                    <a:pt x="2994" y="4412"/>
                  </a:cubicBezTo>
                  <a:cubicBezTo>
                    <a:pt x="2679" y="3939"/>
                    <a:pt x="2490" y="3341"/>
                    <a:pt x="2458" y="2742"/>
                  </a:cubicBezTo>
                  <a:lnTo>
                    <a:pt x="2049" y="2742"/>
                  </a:lnTo>
                  <a:cubicBezTo>
                    <a:pt x="1860" y="2742"/>
                    <a:pt x="1702" y="2584"/>
                    <a:pt x="1702" y="2395"/>
                  </a:cubicBezTo>
                  <a:cubicBezTo>
                    <a:pt x="1702" y="2206"/>
                    <a:pt x="1860" y="2049"/>
                    <a:pt x="2049" y="2049"/>
                  </a:cubicBezTo>
                  <a:lnTo>
                    <a:pt x="3088" y="2049"/>
                  </a:lnTo>
                  <a:lnTo>
                    <a:pt x="3088" y="1734"/>
                  </a:lnTo>
                  <a:cubicBezTo>
                    <a:pt x="3088" y="1513"/>
                    <a:pt x="3246" y="1356"/>
                    <a:pt x="3435" y="1356"/>
                  </a:cubicBezTo>
                  <a:close/>
                  <a:moveTo>
                    <a:pt x="3466" y="1"/>
                  </a:moveTo>
                  <a:cubicBezTo>
                    <a:pt x="1576" y="1"/>
                    <a:pt x="32" y="1576"/>
                    <a:pt x="32" y="3467"/>
                  </a:cubicBezTo>
                  <a:cubicBezTo>
                    <a:pt x="32" y="3971"/>
                    <a:pt x="158" y="4506"/>
                    <a:pt x="411" y="4979"/>
                  </a:cubicBezTo>
                  <a:lnTo>
                    <a:pt x="32" y="6459"/>
                  </a:lnTo>
                  <a:cubicBezTo>
                    <a:pt x="1" y="6554"/>
                    <a:pt x="32" y="6680"/>
                    <a:pt x="158" y="6806"/>
                  </a:cubicBezTo>
                  <a:cubicBezTo>
                    <a:pt x="225" y="6851"/>
                    <a:pt x="324" y="6895"/>
                    <a:pt x="420" y="6895"/>
                  </a:cubicBezTo>
                  <a:cubicBezTo>
                    <a:pt x="460" y="6895"/>
                    <a:pt x="500" y="6887"/>
                    <a:pt x="537" y="6869"/>
                  </a:cubicBezTo>
                  <a:lnTo>
                    <a:pt x="1734" y="6396"/>
                  </a:lnTo>
                  <a:cubicBezTo>
                    <a:pt x="2269" y="6712"/>
                    <a:pt x="2899" y="6869"/>
                    <a:pt x="3466" y="6869"/>
                  </a:cubicBezTo>
                  <a:cubicBezTo>
                    <a:pt x="5357" y="6869"/>
                    <a:pt x="6901" y="5357"/>
                    <a:pt x="6901" y="3435"/>
                  </a:cubicBezTo>
                  <a:cubicBezTo>
                    <a:pt x="6901" y="1576"/>
                    <a:pt x="5325" y="1"/>
                    <a:pt x="34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51" name="Google Shape;6760;p88">
            <a:extLst>
              <a:ext uri="{FF2B5EF4-FFF2-40B4-BE49-F238E27FC236}">
                <a16:creationId xmlns:a16="http://schemas.microsoft.com/office/drawing/2014/main" id="{67EDD613-8B05-6603-3533-54C51A0625E0}"/>
              </a:ext>
            </a:extLst>
          </p:cNvPr>
          <p:cNvGrpSpPr/>
          <p:nvPr/>
        </p:nvGrpSpPr>
        <p:grpSpPr>
          <a:xfrm>
            <a:off x="3152161" y="935257"/>
            <a:ext cx="374965" cy="450422"/>
            <a:chOff x="-35814600" y="3202075"/>
            <a:chExt cx="242625" cy="291450"/>
          </a:xfrm>
          <a:solidFill>
            <a:srgbClr val="41719C"/>
          </a:solidFill>
        </p:grpSpPr>
        <p:sp>
          <p:nvSpPr>
            <p:cNvPr id="52" name="Google Shape;6761;p88">
              <a:extLst>
                <a:ext uri="{FF2B5EF4-FFF2-40B4-BE49-F238E27FC236}">
                  <a16:creationId xmlns:a16="http://schemas.microsoft.com/office/drawing/2014/main" id="{0EA0C008-BD15-55EC-68F9-7FD20060BC65}"/>
                </a:ext>
              </a:extLst>
            </p:cNvPr>
            <p:cNvSpPr/>
            <p:nvPr/>
          </p:nvSpPr>
          <p:spPr>
            <a:xfrm>
              <a:off x="-35814600" y="3202075"/>
              <a:ext cx="51225" cy="202450"/>
            </a:xfrm>
            <a:custGeom>
              <a:avLst/>
              <a:gdLst/>
              <a:ahLst/>
              <a:cxnLst/>
              <a:rect l="l" t="t" r="r" b="b"/>
              <a:pathLst>
                <a:path w="2049" h="8098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8097"/>
                  </a:lnTo>
                  <a:cubicBezTo>
                    <a:pt x="348" y="7782"/>
                    <a:pt x="820" y="7562"/>
                    <a:pt x="1387" y="7562"/>
                  </a:cubicBezTo>
                  <a:lnTo>
                    <a:pt x="2049" y="7562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3" name="Google Shape;6762;p88">
              <a:extLst>
                <a:ext uri="{FF2B5EF4-FFF2-40B4-BE49-F238E27FC236}">
                  <a16:creationId xmlns:a16="http://schemas.microsoft.com/office/drawing/2014/main" id="{CD4979A0-A042-4A07-D29C-5DEA330228F8}"/>
                </a:ext>
              </a:extLst>
            </p:cNvPr>
            <p:cNvSpPr/>
            <p:nvPr/>
          </p:nvSpPr>
          <p:spPr>
            <a:xfrm>
              <a:off x="-35814600" y="3407650"/>
              <a:ext cx="242625" cy="68550"/>
            </a:xfrm>
            <a:custGeom>
              <a:avLst/>
              <a:gdLst/>
              <a:ahLst/>
              <a:cxnLst/>
              <a:rect l="l" t="t" r="r" b="b"/>
              <a:pathLst>
                <a:path w="9705" h="2742" extrusionOk="0">
                  <a:moveTo>
                    <a:pt x="1387" y="0"/>
                  </a:moveTo>
                  <a:cubicBezTo>
                    <a:pt x="631" y="0"/>
                    <a:pt x="1" y="630"/>
                    <a:pt x="1" y="1386"/>
                  </a:cubicBezTo>
                  <a:cubicBezTo>
                    <a:pt x="1" y="2111"/>
                    <a:pt x="600" y="2741"/>
                    <a:pt x="1356" y="2741"/>
                  </a:cubicBezTo>
                  <a:lnTo>
                    <a:pt x="4758" y="2741"/>
                  </a:lnTo>
                  <a:lnTo>
                    <a:pt x="4758" y="1733"/>
                  </a:lnTo>
                  <a:lnTo>
                    <a:pt x="1702" y="1733"/>
                  </a:lnTo>
                  <a:cubicBezTo>
                    <a:pt x="1513" y="1733"/>
                    <a:pt x="1356" y="1575"/>
                    <a:pt x="1356" y="1355"/>
                  </a:cubicBezTo>
                  <a:cubicBezTo>
                    <a:pt x="1356" y="1166"/>
                    <a:pt x="1513" y="1008"/>
                    <a:pt x="1702" y="1008"/>
                  </a:cubicBezTo>
                  <a:lnTo>
                    <a:pt x="9232" y="1008"/>
                  </a:lnTo>
                  <a:cubicBezTo>
                    <a:pt x="9263" y="851"/>
                    <a:pt x="9326" y="662"/>
                    <a:pt x="9452" y="536"/>
                  </a:cubicBezTo>
                  <a:cubicBezTo>
                    <a:pt x="9704" y="221"/>
                    <a:pt x="9484" y="0"/>
                    <a:pt x="9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4" name="Google Shape;6763;p88">
              <a:extLst>
                <a:ext uri="{FF2B5EF4-FFF2-40B4-BE49-F238E27FC236}">
                  <a16:creationId xmlns:a16="http://schemas.microsoft.com/office/drawing/2014/main" id="{2BB11B76-EAD0-0EC3-F7A7-08A2F88324D6}"/>
                </a:ext>
              </a:extLst>
            </p:cNvPr>
            <p:cNvSpPr/>
            <p:nvPr/>
          </p:nvSpPr>
          <p:spPr>
            <a:xfrm>
              <a:off x="-35627125" y="3450950"/>
              <a:ext cx="55150" cy="25250"/>
            </a:xfrm>
            <a:custGeom>
              <a:avLst/>
              <a:gdLst/>
              <a:ahLst/>
              <a:cxnLst/>
              <a:rect l="l" t="t" r="r" b="b"/>
              <a:pathLst>
                <a:path w="2206" h="1010" extrusionOk="0">
                  <a:moveTo>
                    <a:pt x="0" y="1"/>
                  </a:moveTo>
                  <a:lnTo>
                    <a:pt x="0" y="1009"/>
                  </a:lnTo>
                  <a:lnTo>
                    <a:pt x="1670" y="1009"/>
                  </a:lnTo>
                  <a:cubicBezTo>
                    <a:pt x="1953" y="1009"/>
                    <a:pt x="2205" y="788"/>
                    <a:pt x="1953" y="505"/>
                  </a:cubicBezTo>
                  <a:cubicBezTo>
                    <a:pt x="1827" y="347"/>
                    <a:pt x="1764" y="190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5" name="Google Shape;6764;p88">
              <a:extLst>
                <a:ext uri="{FF2B5EF4-FFF2-40B4-BE49-F238E27FC236}">
                  <a16:creationId xmlns:a16="http://schemas.microsoft.com/office/drawing/2014/main" id="{1BD7A683-9FB9-C5D9-AA33-FB7C0CB1BD1A}"/>
                </a:ext>
              </a:extLst>
            </p:cNvPr>
            <p:cNvSpPr/>
            <p:nvPr/>
          </p:nvSpPr>
          <p:spPr>
            <a:xfrm>
              <a:off x="-35703525" y="3305250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701" y="0"/>
                  </a:moveTo>
                  <a:cubicBezTo>
                    <a:pt x="882" y="0"/>
                    <a:pt x="221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521" y="0"/>
                    <a:pt x="17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6" name="Google Shape;6765;p88">
              <a:extLst>
                <a:ext uri="{FF2B5EF4-FFF2-40B4-BE49-F238E27FC236}">
                  <a16:creationId xmlns:a16="http://schemas.microsoft.com/office/drawing/2014/main" id="{58711EB0-0463-5491-93F7-0BDFBEEDC09E}"/>
                </a:ext>
              </a:extLst>
            </p:cNvPr>
            <p:cNvSpPr/>
            <p:nvPr/>
          </p:nvSpPr>
          <p:spPr>
            <a:xfrm>
              <a:off x="-35677550" y="3254050"/>
              <a:ext cx="33100" cy="33100"/>
            </a:xfrm>
            <a:custGeom>
              <a:avLst/>
              <a:gdLst/>
              <a:ahLst/>
              <a:cxnLst/>
              <a:rect l="l" t="t" r="r" b="b"/>
              <a:pathLst>
                <a:path w="1324" h="1324" extrusionOk="0">
                  <a:moveTo>
                    <a:pt x="662" y="1"/>
                  </a:moveTo>
                  <a:cubicBezTo>
                    <a:pt x="316" y="1"/>
                    <a:pt x="1" y="284"/>
                    <a:pt x="1" y="662"/>
                  </a:cubicBezTo>
                  <a:cubicBezTo>
                    <a:pt x="1" y="1040"/>
                    <a:pt x="316" y="1324"/>
                    <a:pt x="662" y="1324"/>
                  </a:cubicBezTo>
                  <a:cubicBezTo>
                    <a:pt x="1040" y="1324"/>
                    <a:pt x="1324" y="1040"/>
                    <a:pt x="1324" y="662"/>
                  </a:cubicBezTo>
                  <a:cubicBezTo>
                    <a:pt x="1324" y="284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7" name="Google Shape;6766;p88">
              <a:extLst>
                <a:ext uri="{FF2B5EF4-FFF2-40B4-BE49-F238E27FC236}">
                  <a16:creationId xmlns:a16="http://schemas.microsoft.com/office/drawing/2014/main" id="{68DA1FC3-3235-5464-9EC9-DB7AF8166CAC}"/>
                </a:ext>
              </a:extLst>
            </p:cNvPr>
            <p:cNvSpPr/>
            <p:nvPr/>
          </p:nvSpPr>
          <p:spPr>
            <a:xfrm>
              <a:off x="-35746850" y="3202075"/>
              <a:ext cx="171725" cy="189050"/>
            </a:xfrm>
            <a:custGeom>
              <a:avLst/>
              <a:gdLst/>
              <a:ahLst/>
              <a:cxnLst/>
              <a:rect l="l" t="t" r="r" b="b"/>
              <a:pathLst>
                <a:path w="6869" h="7562" extrusionOk="0">
                  <a:moveTo>
                    <a:pt x="3434" y="1355"/>
                  </a:moveTo>
                  <a:cubicBezTo>
                    <a:pt x="4191" y="1355"/>
                    <a:pt x="4821" y="1985"/>
                    <a:pt x="4821" y="2741"/>
                  </a:cubicBezTo>
                  <a:cubicBezTo>
                    <a:pt x="4821" y="3088"/>
                    <a:pt x="4663" y="3403"/>
                    <a:pt x="4474" y="3655"/>
                  </a:cubicBezTo>
                  <a:cubicBezTo>
                    <a:pt x="5293" y="4033"/>
                    <a:pt x="5829" y="4852"/>
                    <a:pt x="5829" y="5829"/>
                  </a:cubicBezTo>
                  <a:cubicBezTo>
                    <a:pt x="5829" y="6018"/>
                    <a:pt x="5671" y="6175"/>
                    <a:pt x="5482" y="6175"/>
                  </a:cubicBezTo>
                  <a:lnTo>
                    <a:pt x="1387" y="6175"/>
                  </a:lnTo>
                  <a:cubicBezTo>
                    <a:pt x="1198" y="6175"/>
                    <a:pt x="1040" y="6018"/>
                    <a:pt x="1040" y="5829"/>
                  </a:cubicBezTo>
                  <a:cubicBezTo>
                    <a:pt x="1040" y="4852"/>
                    <a:pt x="1576" y="4033"/>
                    <a:pt x="2426" y="3655"/>
                  </a:cubicBezTo>
                  <a:cubicBezTo>
                    <a:pt x="2174" y="3403"/>
                    <a:pt x="2048" y="3088"/>
                    <a:pt x="2048" y="2741"/>
                  </a:cubicBezTo>
                  <a:cubicBezTo>
                    <a:pt x="2048" y="1985"/>
                    <a:pt x="2678" y="1355"/>
                    <a:pt x="3434" y="1355"/>
                  </a:cubicBezTo>
                  <a:close/>
                  <a:moveTo>
                    <a:pt x="0" y="0"/>
                  </a:moveTo>
                  <a:lnTo>
                    <a:pt x="0" y="7562"/>
                  </a:lnTo>
                  <a:lnTo>
                    <a:pt x="6868" y="7562"/>
                  </a:lnTo>
                  <a:lnTo>
                    <a:pt x="6868" y="1009"/>
                  </a:lnTo>
                  <a:cubicBezTo>
                    <a:pt x="6868" y="473"/>
                    <a:pt x="6396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8" name="Google Shape;6767;p88">
              <a:extLst>
                <a:ext uri="{FF2B5EF4-FFF2-40B4-BE49-F238E27FC236}">
                  <a16:creationId xmlns:a16="http://schemas.microsoft.com/office/drawing/2014/main" id="{A787F5AD-0368-3999-5B4E-22E797F22FC1}"/>
                </a:ext>
              </a:extLst>
            </p:cNvPr>
            <p:cNvSpPr/>
            <p:nvPr/>
          </p:nvSpPr>
          <p:spPr>
            <a:xfrm>
              <a:off x="-35677550" y="3450950"/>
              <a:ext cx="34675" cy="42575"/>
            </a:xfrm>
            <a:custGeom>
              <a:avLst/>
              <a:gdLst/>
              <a:ahLst/>
              <a:cxnLst/>
              <a:rect l="l" t="t" r="r" b="b"/>
              <a:pathLst>
                <a:path w="1387" h="1703" extrusionOk="0">
                  <a:moveTo>
                    <a:pt x="1" y="1"/>
                  </a:moveTo>
                  <a:lnTo>
                    <a:pt x="1" y="1702"/>
                  </a:lnTo>
                  <a:lnTo>
                    <a:pt x="505" y="1387"/>
                  </a:lnTo>
                  <a:cubicBezTo>
                    <a:pt x="536" y="1324"/>
                    <a:pt x="631" y="1324"/>
                    <a:pt x="694" y="1324"/>
                  </a:cubicBezTo>
                  <a:cubicBezTo>
                    <a:pt x="711" y="1316"/>
                    <a:pt x="725" y="1312"/>
                    <a:pt x="739" y="1312"/>
                  </a:cubicBezTo>
                  <a:cubicBezTo>
                    <a:pt x="776" y="1312"/>
                    <a:pt x="805" y="1341"/>
                    <a:pt x="851" y="1387"/>
                  </a:cubicBezTo>
                  <a:lnTo>
                    <a:pt x="1387" y="1702"/>
                  </a:lnTo>
                  <a:lnTo>
                    <a:pt x="13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59" name="Google Shape;6777;p88">
            <a:extLst>
              <a:ext uri="{FF2B5EF4-FFF2-40B4-BE49-F238E27FC236}">
                <a16:creationId xmlns:a16="http://schemas.microsoft.com/office/drawing/2014/main" id="{1400A3F5-D4B8-694F-A44B-84D2EB42B461}"/>
              </a:ext>
            </a:extLst>
          </p:cNvPr>
          <p:cNvGrpSpPr/>
          <p:nvPr/>
        </p:nvGrpSpPr>
        <p:grpSpPr>
          <a:xfrm>
            <a:off x="6127724" y="908464"/>
            <a:ext cx="450421" cy="450422"/>
            <a:chOff x="-34003850" y="3227275"/>
            <a:chExt cx="291450" cy="291450"/>
          </a:xfrm>
          <a:solidFill>
            <a:srgbClr val="41719C"/>
          </a:solidFill>
        </p:grpSpPr>
        <p:sp>
          <p:nvSpPr>
            <p:cNvPr id="60" name="Google Shape;6778;p88">
              <a:extLst>
                <a:ext uri="{FF2B5EF4-FFF2-40B4-BE49-F238E27FC236}">
                  <a16:creationId xmlns:a16="http://schemas.microsoft.com/office/drawing/2014/main" id="{B3A974E5-4E78-BE7E-4638-7851FEB7FF29}"/>
                </a:ext>
              </a:extLst>
            </p:cNvPr>
            <p:cNvSpPr/>
            <p:nvPr/>
          </p:nvSpPr>
          <p:spPr>
            <a:xfrm>
              <a:off x="-33852625" y="3313925"/>
              <a:ext cx="128425" cy="49625"/>
            </a:xfrm>
            <a:custGeom>
              <a:avLst/>
              <a:gdLst/>
              <a:ahLst/>
              <a:cxnLst/>
              <a:rect l="l" t="t" r="r" b="b"/>
              <a:pathLst>
                <a:path w="5137" h="1985" extrusionOk="0">
                  <a:moveTo>
                    <a:pt x="473" y="0"/>
                  </a:moveTo>
                  <a:cubicBezTo>
                    <a:pt x="316" y="0"/>
                    <a:pt x="158" y="32"/>
                    <a:pt x="1" y="126"/>
                  </a:cubicBezTo>
                  <a:lnTo>
                    <a:pt x="2521" y="1985"/>
                  </a:lnTo>
                  <a:lnTo>
                    <a:pt x="5136" y="158"/>
                  </a:lnTo>
                  <a:cubicBezTo>
                    <a:pt x="4979" y="32"/>
                    <a:pt x="4790" y="0"/>
                    <a:pt x="45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1" name="Google Shape;6779;p88">
              <a:extLst>
                <a:ext uri="{FF2B5EF4-FFF2-40B4-BE49-F238E27FC236}">
                  <a16:creationId xmlns:a16="http://schemas.microsoft.com/office/drawing/2014/main" id="{69929802-5F4F-F00B-C29F-AAFA7F5A0754}"/>
                </a:ext>
              </a:extLst>
            </p:cNvPr>
            <p:cNvSpPr/>
            <p:nvPr/>
          </p:nvSpPr>
          <p:spPr>
            <a:xfrm>
              <a:off x="-33866000" y="3328875"/>
              <a:ext cx="153600" cy="103200"/>
            </a:xfrm>
            <a:custGeom>
              <a:avLst/>
              <a:gdLst/>
              <a:ahLst/>
              <a:cxnLst/>
              <a:rect l="l" t="t" r="r" b="b"/>
              <a:pathLst>
                <a:path w="6144" h="4128" extrusionOk="0">
                  <a:moveTo>
                    <a:pt x="63" y="1"/>
                  </a:moveTo>
                  <a:cubicBezTo>
                    <a:pt x="32" y="127"/>
                    <a:pt x="0" y="284"/>
                    <a:pt x="0" y="379"/>
                  </a:cubicBezTo>
                  <a:lnTo>
                    <a:pt x="0" y="3120"/>
                  </a:lnTo>
                  <a:cubicBezTo>
                    <a:pt x="0" y="3655"/>
                    <a:pt x="473" y="4128"/>
                    <a:pt x="1040" y="4128"/>
                  </a:cubicBezTo>
                  <a:lnTo>
                    <a:pt x="5136" y="4128"/>
                  </a:lnTo>
                  <a:cubicBezTo>
                    <a:pt x="5671" y="4128"/>
                    <a:pt x="6144" y="3655"/>
                    <a:pt x="6144" y="3120"/>
                  </a:cubicBezTo>
                  <a:lnTo>
                    <a:pt x="6144" y="379"/>
                  </a:lnTo>
                  <a:cubicBezTo>
                    <a:pt x="6144" y="284"/>
                    <a:pt x="6112" y="190"/>
                    <a:pt x="6112" y="64"/>
                  </a:cubicBezTo>
                  <a:lnTo>
                    <a:pt x="3277" y="2048"/>
                  </a:lnTo>
                  <a:cubicBezTo>
                    <a:pt x="3214" y="2080"/>
                    <a:pt x="3151" y="2080"/>
                    <a:pt x="3056" y="2080"/>
                  </a:cubicBezTo>
                  <a:cubicBezTo>
                    <a:pt x="2993" y="2080"/>
                    <a:pt x="2962" y="2080"/>
                    <a:pt x="2867" y="2048"/>
                  </a:cubicBezTo>
                  <a:lnTo>
                    <a:pt x="6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2" name="Google Shape;6780;p88">
              <a:extLst>
                <a:ext uri="{FF2B5EF4-FFF2-40B4-BE49-F238E27FC236}">
                  <a16:creationId xmlns:a16="http://schemas.microsoft.com/office/drawing/2014/main" id="{7A2FE8D5-A4D1-DA35-8565-822A993B1534}"/>
                </a:ext>
              </a:extLst>
            </p:cNvPr>
            <p:cNvSpPr/>
            <p:nvPr/>
          </p:nvSpPr>
          <p:spPr>
            <a:xfrm>
              <a:off x="-34003850" y="3279250"/>
              <a:ext cx="189050" cy="188275"/>
            </a:xfrm>
            <a:custGeom>
              <a:avLst/>
              <a:gdLst/>
              <a:ahLst/>
              <a:cxnLst/>
              <a:rect l="l" t="t" r="r" b="b"/>
              <a:pathLst>
                <a:path w="7562" h="7531" extrusionOk="0">
                  <a:moveTo>
                    <a:pt x="3781" y="2017"/>
                  </a:moveTo>
                  <a:cubicBezTo>
                    <a:pt x="3970" y="2017"/>
                    <a:pt x="4128" y="2175"/>
                    <a:pt x="4128" y="2364"/>
                  </a:cubicBezTo>
                  <a:cubicBezTo>
                    <a:pt x="4128" y="2584"/>
                    <a:pt x="3970" y="2742"/>
                    <a:pt x="3781" y="2742"/>
                  </a:cubicBezTo>
                  <a:lnTo>
                    <a:pt x="1702" y="2742"/>
                  </a:lnTo>
                  <a:cubicBezTo>
                    <a:pt x="1482" y="2742"/>
                    <a:pt x="1324" y="2584"/>
                    <a:pt x="1324" y="2364"/>
                  </a:cubicBezTo>
                  <a:cubicBezTo>
                    <a:pt x="1324" y="2175"/>
                    <a:pt x="1482" y="2017"/>
                    <a:pt x="1702" y="2017"/>
                  </a:cubicBezTo>
                  <a:close/>
                  <a:moveTo>
                    <a:pt x="3057" y="3403"/>
                  </a:moveTo>
                  <a:cubicBezTo>
                    <a:pt x="3277" y="3403"/>
                    <a:pt x="3435" y="3561"/>
                    <a:pt x="3435" y="3750"/>
                  </a:cubicBezTo>
                  <a:cubicBezTo>
                    <a:pt x="3466" y="3939"/>
                    <a:pt x="3277" y="4096"/>
                    <a:pt x="3057" y="4096"/>
                  </a:cubicBezTo>
                  <a:lnTo>
                    <a:pt x="1702" y="4096"/>
                  </a:lnTo>
                  <a:cubicBezTo>
                    <a:pt x="1482" y="4096"/>
                    <a:pt x="1324" y="3939"/>
                    <a:pt x="1324" y="3750"/>
                  </a:cubicBezTo>
                  <a:cubicBezTo>
                    <a:pt x="1324" y="3561"/>
                    <a:pt x="1482" y="3403"/>
                    <a:pt x="1702" y="3403"/>
                  </a:cubicBezTo>
                  <a:close/>
                  <a:moveTo>
                    <a:pt x="2395" y="4790"/>
                  </a:moveTo>
                  <a:cubicBezTo>
                    <a:pt x="2584" y="4790"/>
                    <a:pt x="2742" y="4947"/>
                    <a:pt x="2742" y="5136"/>
                  </a:cubicBezTo>
                  <a:cubicBezTo>
                    <a:pt x="2742" y="5325"/>
                    <a:pt x="2584" y="5483"/>
                    <a:pt x="2395" y="5483"/>
                  </a:cubicBezTo>
                  <a:lnTo>
                    <a:pt x="1702" y="5483"/>
                  </a:lnTo>
                  <a:cubicBezTo>
                    <a:pt x="1482" y="5483"/>
                    <a:pt x="1324" y="5325"/>
                    <a:pt x="1324" y="5136"/>
                  </a:cubicBezTo>
                  <a:cubicBezTo>
                    <a:pt x="1324" y="4947"/>
                    <a:pt x="1482" y="4790"/>
                    <a:pt x="1702" y="4790"/>
                  </a:cubicBezTo>
                  <a:close/>
                  <a:moveTo>
                    <a:pt x="1" y="1"/>
                  </a:moveTo>
                  <a:lnTo>
                    <a:pt x="1" y="7530"/>
                  </a:lnTo>
                  <a:lnTo>
                    <a:pt x="7562" y="7530"/>
                  </a:lnTo>
                  <a:lnTo>
                    <a:pt x="7562" y="6837"/>
                  </a:lnTo>
                  <a:lnTo>
                    <a:pt x="6522" y="6837"/>
                  </a:lnTo>
                  <a:cubicBezTo>
                    <a:pt x="5577" y="6837"/>
                    <a:pt x="4853" y="6081"/>
                    <a:pt x="4853" y="5136"/>
                  </a:cubicBezTo>
                  <a:lnTo>
                    <a:pt x="4853" y="2395"/>
                  </a:lnTo>
                  <a:cubicBezTo>
                    <a:pt x="4853" y="1450"/>
                    <a:pt x="5577" y="725"/>
                    <a:pt x="6522" y="725"/>
                  </a:cubicBezTo>
                  <a:lnTo>
                    <a:pt x="7562" y="725"/>
                  </a:lnTo>
                  <a:lnTo>
                    <a:pt x="75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3" name="Google Shape;6781;p88">
              <a:extLst>
                <a:ext uri="{FF2B5EF4-FFF2-40B4-BE49-F238E27FC236}">
                  <a16:creationId xmlns:a16="http://schemas.microsoft.com/office/drawing/2014/main" id="{391F666E-0FA1-7B65-E668-086F70F3E7A7}"/>
                </a:ext>
              </a:extLst>
            </p:cNvPr>
            <p:cNvSpPr/>
            <p:nvPr/>
          </p:nvSpPr>
          <p:spPr>
            <a:xfrm>
              <a:off x="-34003850" y="3227275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387"/>
                  </a:lnTo>
                  <a:lnTo>
                    <a:pt x="7562" y="1387"/>
                  </a:lnTo>
                  <a:lnTo>
                    <a:pt x="7562" y="1040"/>
                  </a:lnTo>
                  <a:cubicBezTo>
                    <a:pt x="7562" y="473"/>
                    <a:pt x="7089" y="1"/>
                    <a:pt x="65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4" name="Google Shape;6782;p88">
              <a:extLst>
                <a:ext uri="{FF2B5EF4-FFF2-40B4-BE49-F238E27FC236}">
                  <a16:creationId xmlns:a16="http://schemas.microsoft.com/office/drawing/2014/main" id="{52698D7B-AA1D-54F6-3F05-B62B115274FD}"/>
                </a:ext>
              </a:extLst>
            </p:cNvPr>
            <p:cNvSpPr/>
            <p:nvPr/>
          </p:nvSpPr>
          <p:spPr>
            <a:xfrm>
              <a:off x="-34003850" y="3484050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945"/>
                    <a:pt x="442" y="1386"/>
                    <a:pt x="1009" y="1386"/>
                  </a:cubicBezTo>
                  <a:lnTo>
                    <a:pt x="6522" y="1386"/>
                  </a:lnTo>
                  <a:cubicBezTo>
                    <a:pt x="7089" y="1386"/>
                    <a:pt x="7562" y="914"/>
                    <a:pt x="7562" y="347"/>
                  </a:cubicBezTo>
                  <a:lnTo>
                    <a:pt x="75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65" name="Google Shape;6827;p88">
            <a:extLst>
              <a:ext uri="{FF2B5EF4-FFF2-40B4-BE49-F238E27FC236}">
                <a16:creationId xmlns:a16="http://schemas.microsoft.com/office/drawing/2014/main" id="{0294219C-27B5-6816-3F76-963D3EB8C0A8}"/>
              </a:ext>
            </a:extLst>
          </p:cNvPr>
          <p:cNvGrpSpPr/>
          <p:nvPr/>
        </p:nvGrpSpPr>
        <p:grpSpPr>
          <a:xfrm>
            <a:off x="6694941" y="916356"/>
            <a:ext cx="455290" cy="449186"/>
            <a:chOff x="-33645475" y="3228075"/>
            <a:chExt cx="294600" cy="290650"/>
          </a:xfrm>
          <a:solidFill>
            <a:srgbClr val="41719C"/>
          </a:solidFill>
        </p:grpSpPr>
        <p:sp>
          <p:nvSpPr>
            <p:cNvPr id="66" name="Google Shape;6828;p88">
              <a:extLst>
                <a:ext uri="{FF2B5EF4-FFF2-40B4-BE49-F238E27FC236}">
                  <a16:creationId xmlns:a16="http://schemas.microsoft.com/office/drawing/2014/main" id="{F60519FE-0227-58B4-6B39-27AD54423A3F}"/>
                </a:ext>
              </a:extLst>
            </p:cNvPr>
            <p:cNvSpPr/>
            <p:nvPr/>
          </p:nvSpPr>
          <p:spPr>
            <a:xfrm>
              <a:off x="-33456450" y="3261925"/>
              <a:ext cx="84300" cy="85100"/>
            </a:xfrm>
            <a:custGeom>
              <a:avLst/>
              <a:gdLst/>
              <a:ahLst/>
              <a:cxnLst/>
              <a:rect l="l" t="t" r="r" b="b"/>
              <a:pathLst>
                <a:path w="3372" h="340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09" y="694"/>
                  </a:lnTo>
                  <a:cubicBezTo>
                    <a:pt x="1576" y="694"/>
                    <a:pt x="2049" y="1166"/>
                    <a:pt x="2049" y="1733"/>
                  </a:cubicBezTo>
                  <a:lnTo>
                    <a:pt x="2049" y="2269"/>
                  </a:lnTo>
                  <a:lnTo>
                    <a:pt x="1923" y="2175"/>
                  </a:lnTo>
                  <a:cubicBezTo>
                    <a:pt x="1860" y="2112"/>
                    <a:pt x="1773" y="2080"/>
                    <a:pt x="1686" y="2080"/>
                  </a:cubicBezTo>
                  <a:cubicBezTo>
                    <a:pt x="1600" y="2080"/>
                    <a:pt x="1513" y="2112"/>
                    <a:pt x="1450" y="2175"/>
                  </a:cubicBezTo>
                  <a:cubicBezTo>
                    <a:pt x="1324" y="2269"/>
                    <a:pt x="1324" y="2521"/>
                    <a:pt x="1450" y="2647"/>
                  </a:cubicBezTo>
                  <a:lnTo>
                    <a:pt x="2112" y="3309"/>
                  </a:lnTo>
                  <a:cubicBezTo>
                    <a:pt x="2175" y="3372"/>
                    <a:pt x="2269" y="3403"/>
                    <a:pt x="2360" y="3403"/>
                  </a:cubicBezTo>
                  <a:cubicBezTo>
                    <a:pt x="2450" y="3403"/>
                    <a:pt x="2537" y="3372"/>
                    <a:pt x="2584" y="3309"/>
                  </a:cubicBezTo>
                  <a:lnTo>
                    <a:pt x="3277" y="2647"/>
                  </a:lnTo>
                  <a:cubicBezTo>
                    <a:pt x="3372" y="2521"/>
                    <a:pt x="3372" y="2269"/>
                    <a:pt x="3277" y="2175"/>
                  </a:cubicBezTo>
                  <a:cubicBezTo>
                    <a:pt x="3214" y="2112"/>
                    <a:pt x="3120" y="2080"/>
                    <a:pt x="3029" y="2080"/>
                  </a:cubicBezTo>
                  <a:cubicBezTo>
                    <a:pt x="2939" y="2080"/>
                    <a:pt x="2852" y="2112"/>
                    <a:pt x="2805" y="2175"/>
                  </a:cubicBezTo>
                  <a:lnTo>
                    <a:pt x="2679" y="2269"/>
                  </a:lnTo>
                  <a:lnTo>
                    <a:pt x="2679" y="1733"/>
                  </a:lnTo>
                  <a:cubicBezTo>
                    <a:pt x="2742" y="788"/>
                    <a:pt x="1954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7" name="Google Shape;6829;p88">
              <a:extLst>
                <a:ext uri="{FF2B5EF4-FFF2-40B4-BE49-F238E27FC236}">
                  <a16:creationId xmlns:a16="http://schemas.microsoft.com/office/drawing/2014/main" id="{E667A957-F159-159F-B510-31E786A5EFA2}"/>
                </a:ext>
              </a:extLst>
            </p:cNvPr>
            <p:cNvSpPr/>
            <p:nvPr/>
          </p:nvSpPr>
          <p:spPr>
            <a:xfrm>
              <a:off x="-33575375" y="3433625"/>
              <a:ext cx="85075" cy="85100"/>
            </a:xfrm>
            <a:custGeom>
              <a:avLst/>
              <a:gdLst/>
              <a:ahLst/>
              <a:cxnLst/>
              <a:rect l="l" t="t" r="r" b="b"/>
              <a:pathLst>
                <a:path w="3403" h="3404" extrusionOk="0">
                  <a:moveTo>
                    <a:pt x="1013" y="1"/>
                  </a:moveTo>
                  <a:cubicBezTo>
                    <a:pt x="922" y="1"/>
                    <a:pt x="835" y="32"/>
                    <a:pt x="788" y="95"/>
                  </a:cubicBezTo>
                  <a:lnTo>
                    <a:pt x="127" y="757"/>
                  </a:lnTo>
                  <a:cubicBezTo>
                    <a:pt x="1" y="883"/>
                    <a:pt x="1" y="1135"/>
                    <a:pt x="127" y="1229"/>
                  </a:cubicBezTo>
                  <a:cubicBezTo>
                    <a:pt x="174" y="1292"/>
                    <a:pt x="260" y="1324"/>
                    <a:pt x="351" y="1324"/>
                  </a:cubicBezTo>
                  <a:cubicBezTo>
                    <a:pt x="442" y="1324"/>
                    <a:pt x="536" y="1292"/>
                    <a:pt x="599" y="1229"/>
                  </a:cubicBezTo>
                  <a:lnTo>
                    <a:pt x="694" y="1135"/>
                  </a:lnTo>
                  <a:lnTo>
                    <a:pt x="694" y="1671"/>
                  </a:lnTo>
                  <a:cubicBezTo>
                    <a:pt x="694" y="2616"/>
                    <a:pt x="1450" y="3372"/>
                    <a:pt x="2395" y="3372"/>
                  </a:cubicBezTo>
                  <a:lnTo>
                    <a:pt x="3057" y="3372"/>
                  </a:lnTo>
                  <a:lnTo>
                    <a:pt x="3057" y="3403"/>
                  </a:lnTo>
                  <a:cubicBezTo>
                    <a:pt x="3246" y="3403"/>
                    <a:pt x="3403" y="3246"/>
                    <a:pt x="3403" y="3057"/>
                  </a:cubicBezTo>
                  <a:cubicBezTo>
                    <a:pt x="3403" y="2868"/>
                    <a:pt x="3246" y="2710"/>
                    <a:pt x="3057" y="2710"/>
                  </a:cubicBezTo>
                  <a:lnTo>
                    <a:pt x="2363" y="2710"/>
                  </a:lnTo>
                  <a:cubicBezTo>
                    <a:pt x="1796" y="2710"/>
                    <a:pt x="1324" y="2238"/>
                    <a:pt x="1324" y="1671"/>
                  </a:cubicBezTo>
                  <a:lnTo>
                    <a:pt x="1324" y="1135"/>
                  </a:lnTo>
                  <a:lnTo>
                    <a:pt x="1450" y="1229"/>
                  </a:lnTo>
                  <a:cubicBezTo>
                    <a:pt x="1513" y="1292"/>
                    <a:pt x="1599" y="1324"/>
                    <a:pt x="1686" y="1324"/>
                  </a:cubicBezTo>
                  <a:cubicBezTo>
                    <a:pt x="1773" y="1324"/>
                    <a:pt x="1859" y="1292"/>
                    <a:pt x="1922" y="1229"/>
                  </a:cubicBezTo>
                  <a:cubicBezTo>
                    <a:pt x="2048" y="1135"/>
                    <a:pt x="2048" y="883"/>
                    <a:pt x="1922" y="757"/>
                  </a:cubicBezTo>
                  <a:lnTo>
                    <a:pt x="1261" y="95"/>
                  </a:lnTo>
                  <a:cubicBezTo>
                    <a:pt x="1198" y="32"/>
                    <a:pt x="1103" y="1"/>
                    <a:pt x="10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8" name="Google Shape;6830;p88">
              <a:extLst>
                <a:ext uri="{FF2B5EF4-FFF2-40B4-BE49-F238E27FC236}">
                  <a16:creationId xmlns:a16="http://schemas.microsoft.com/office/drawing/2014/main" id="{0B6AC5C5-0766-CD16-4747-AA8F41477075}"/>
                </a:ext>
              </a:extLst>
            </p:cNvPr>
            <p:cNvSpPr/>
            <p:nvPr/>
          </p:nvSpPr>
          <p:spPr>
            <a:xfrm>
              <a:off x="-33645475" y="3228075"/>
              <a:ext cx="206375" cy="153600"/>
            </a:xfrm>
            <a:custGeom>
              <a:avLst/>
              <a:gdLst/>
              <a:ahLst/>
              <a:cxnLst/>
              <a:rect l="l" t="t" r="r" b="b"/>
              <a:pathLst>
                <a:path w="8255" h="6144" extrusionOk="0">
                  <a:moveTo>
                    <a:pt x="4191" y="0"/>
                  </a:moveTo>
                  <a:cubicBezTo>
                    <a:pt x="2300" y="0"/>
                    <a:pt x="757" y="1544"/>
                    <a:pt x="757" y="3434"/>
                  </a:cubicBezTo>
                  <a:lnTo>
                    <a:pt x="757" y="3529"/>
                  </a:lnTo>
                  <a:cubicBezTo>
                    <a:pt x="347" y="3686"/>
                    <a:pt x="95" y="4033"/>
                    <a:pt x="95" y="4474"/>
                  </a:cubicBezTo>
                  <a:lnTo>
                    <a:pt x="95" y="5135"/>
                  </a:lnTo>
                  <a:cubicBezTo>
                    <a:pt x="1" y="5671"/>
                    <a:pt x="473" y="6143"/>
                    <a:pt x="1009" y="6143"/>
                  </a:cubicBezTo>
                  <a:cubicBezTo>
                    <a:pt x="1135" y="6143"/>
                    <a:pt x="1261" y="6112"/>
                    <a:pt x="1387" y="6080"/>
                  </a:cubicBezTo>
                  <a:lnTo>
                    <a:pt x="1387" y="3403"/>
                  </a:lnTo>
                  <a:cubicBezTo>
                    <a:pt x="1387" y="1890"/>
                    <a:pt x="2647" y="630"/>
                    <a:pt x="4128" y="630"/>
                  </a:cubicBezTo>
                  <a:cubicBezTo>
                    <a:pt x="5640" y="630"/>
                    <a:pt x="6900" y="1890"/>
                    <a:pt x="6900" y="3403"/>
                  </a:cubicBezTo>
                  <a:lnTo>
                    <a:pt x="6900" y="6080"/>
                  </a:lnTo>
                  <a:cubicBezTo>
                    <a:pt x="6995" y="6112"/>
                    <a:pt x="7121" y="6143"/>
                    <a:pt x="7247" y="6143"/>
                  </a:cubicBezTo>
                  <a:cubicBezTo>
                    <a:pt x="7782" y="6143"/>
                    <a:pt x="8255" y="5671"/>
                    <a:pt x="8255" y="5135"/>
                  </a:cubicBezTo>
                  <a:lnTo>
                    <a:pt x="8255" y="4474"/>
                  </a:lnTo>
                  <a:cubicBezTo>
                    <a:pt x="8255" y="4033"/>
                    <a:pt x="8003" y="3623"/>
                    <a:pt x="7593" y="3529"/>
                  </a:cubicBezTo>
                  <a:lnTo>
                    <a:pt x="7593" y="3434"/>
                  </a:lnTo>
                  <a:cubicBezTo>
                    <a:pt x="7593" y="1544"/>
                    <a:pt x="6050" y="0"/>
                    <a:pt x="4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9" name="Google Shape;6831;p88">
              <a:extLst>
                <a:ext uri="{FF2B5EF4-FFF2-40B4-BE49-F238E27FC236}">
                  <a16:creationId xmlns:a16="http://schemas.microsoft.com/office/drawing/2014/main" id="{3825DDF4-DCBB-FD54-FF7A-5D398FB911E1}"/>
                </a:ext>
              </a:extLst>
            </p:cNvPr>
            <p:cNvSpPr/>
            <p:nvPr/>
          </p:nvSpPr>
          <p:spPr>
            <a:xfrm>
              <a:off x="-33593500" y="3279250"/>
              <a:ext cx="104775" cy="52275"/>
            </a:xfrm>
            <a:custGeom>
              <a:avLst/>
              <a:gdLst/>
              <a:ahLst/>
              <a:cxnLst/>
              <a:rect l="l" t="t" r="r" b="b"/>
              <a:pathLst>
                <a:path w="4191" h="2091" extrusionOk="0">
                  <a:moveTo>
                    <a:pt x="1734" y="1"/>
                  </a:moveTo>
                  <a:cubicBezTo>
                    <a:pt x="789" y="1"/>
                    <a:pt x="1" y="757"/>
                    <a:pt x="1" y="1702"/>
                  </a:cubicBezTo>
                  <a:lnTo>
                    <a:pt x="1" y="2049"/>
                  </a:lnTo>
                  <a:lnTo>
                    <a:pt x="1230" y="2049"/>
                  </a:lnTo>
                  <a:cubicBezTo>
                    <a:pt x="1545" y="2049"/>
                    <a:pt x="1891" y="2049"/>
                    <a:pt x="2017" y="1986"/>
                  </a:cubicBezTo>
                  <a:cubicBezTo>
                    <a:pt x="2049" y="1954"/>
                    <a:pt x="2080" y="1828"/>
                    <a:pt x="2080" y="1734"/>
                  </a:cubicBezTo>
                  <a:cubicBezTo>
                    <a:pt x="2080" y="1545"/>
                    <a:pt x="2238" y="1387"/>
                    <a:pt x="2458" y="1387"/>
                  </a:cubicBezTo>
                  <a:cubicBezTo>
                    <a:pt x="2647" y="1387"/>
                    <a:pt x="2805" y="1545"/>
                    <a:pt x="2805" y="1734"/>
                  </a:cubicBezTo>
                  <a:cubicBezTo>
                    <a:pt x="2805" y="1828"/>
                    <a:pt x="2805" y="1954"/>
                    <a:pt x="2868" y="1986"/>
                  </a:cubicBezTo>
                  <a:cubicBezTo>
                    <a:pt x="2942" y="2059"/>
                    <a:pt x="3091" y="2090"/>
                    <a:pt x="3266" y="2090"/>
                  </a:cubicBezTo>
                  <a:cubicBezTo>
                    <a:pt x="3389" y="2090"/>
                    <a:pt x="3525" y="2075"/>
                    <a:pt x="3656" y="2049"/>
                  </a:cubicBezTo>
                  <a:lnTo>
                    <a:pt x="4191" y="2049"/>
                  </a:lnTo>
                  <a:lnTo>
                    <a:pt x="4191" y="1702"/>
                  </a:lnTo>
                  <a:lnTo>
                    <a:pt x="4128" y="1702"/>
                  </a:lnTo>
                  <a:cubicBezTo>
                    <a:pt x="4128" y="757"/>
                    <a:pt x="3340" y="1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70" name="Google Shape;6832;p88">
              <a:extLst>
                <a:ext uri="{FF2B5EF4-FFF2-40B4-BE49-F238E27FC236}">
                  <a16:creationId xmlns:a16="http://schemas.microsoft.com/office/drawing/2014/main" id="{DFFF2BC0-41EE-1992-81AA-0302539F0F4D}"/>
                </a:ext>
              </a:extLst>
            </p:cNvPr>
            <p:cNvSpPr/>
            <p:nvPr/>
          </p:nvSpPr>
          <p:spPr>
            <a:xfrm>
              <a:off x="-33593500" y="3341475"/>
              <a:ext cx="104775" cy="74075"/>
            </a:xfrm>
            <a:custGeom>
              <a:avLst/>
              <a:gdLst/>
              <a:ahLst/>
              <a:cxnLst/>
              <a:rect l="l" t="t" r="r" b="b"/>
              <a:pathLst>
                <a:path w="4191" h="2963" extrusionOk="0">
                  <a:moveTo>
                    <a:pt x="2395" y="1"/>
                  </a:moveTo>
                  <a:cubicBezTo>
                    <a:pt x="2080" y="253"/>
                    <a:pt x="1671" y="253"/>
                    <a:pt x="1230" y="253"/>
                  </a:cubicBezTo>
                  <a:lnTo>
                    <a:pt x="1" y="253"/>
                  </a:lnTo>
                  <a:lnTo>
                    <a:pt x="1" y="914"/>
                  </a:lnTo>
                  <a:cubicBezTo>
                    <a:pt x="1" y="2049"/>
                    <a:pt x="946" y="2962"/>
                    <a:pt x="2112" y="2962"/>
                  </a:cubicBezTo>
                  <a:cubicBezTo>
                    <a:pt x="3246" y="2962"/>
                    <a:pt x="4191" y="2049"/>
                    <a:pt x="4191" y="914"/>
                  </a:cubicBezTo>
                  <a:lnTo>
                    <a:pt x="4191" y="253"/>
                  </a:lnTo>
                  <a:lnTo>
                    <a:pt x="3466" y="253"/>
                  </a:lnTo>
                  <a:cubicBezTo>
                    <a:pt x="3088" y="253"/>
                    <a:pt x="2679" y="190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71" name="Google Shape;6833;p88">
              <a:extLst>
                <a:ext uri="{FF2B5EF4-FFF2-40B4-BE49-F238E27FC236}">
                  <a16:creationId xmlns:a16="http://schemas.microsoft.com/office/drawing/2014/main" id="{8AF5DE42-0530-75C6-13EA-34E283F32E0F}"/>
                </a:ext>
              </a:extLst>
            </p:cNvPr>
            <p:cNvSpPr/>
            <p:nvPr/>
          </p:nvSpPr>
          <p:spPr>
            <a:xfrm>
              <a:off x="-33455650" y="3381650"/>
              <a:ext cx="104775" cy="52250"/>
            </a:xfrm>
            <a:custGeom>
              <a:avLst/>
              <a:gdLst/>
              <a:ahLst/>
              <a:cxnLst/>
              <a:rect l="l" t="t" r="r" b="b"/>
              <a:pathLst>
                <a:path w="4191" h="2090" extrusionOk="0">
                  <a:moveTo>
                    <a:pt x="1702" y="0"/>
                  </a:moveTo>
                  <a:cubicBezTo>
                    <a:pt x="756" y="0"/>
                    <a:pt x="0" y="757"/>
                    <a:pt x="0" y="1702"/>
                  </a:cubicBezTo>
                  <a:lnTo>
                    <a:pt x="0" y="2048"/>
                  </a:lnTo>
                  <a:lnTo>
                    <a:pt x="1229" y="2048"/>
                  </a:lnTo>
                  <a:cubicBezTo>
                    <a:pt x="1544" y="2048"/>
                    <a:pt x="1891" y="2048"/>
                    <a:pt x="2017" y="1985"/>
                  </a:cubicBezTo>
                  <a:cubicBezTo>
                    <a:pt x="2048" y="1954"/>
                    <a:pt x="2080" y="1828"/>
                    <a:pt x="2080" y="1733"/>
                  </a:cubicBezTo>
                  <a:cubicBezTo>
                    <a:pt x="2080" y="1544"/>
                    <a:pt x="2237" y="1387"/>
                    <a:pt x="2458" y="1387"/>
                  </a:cubicBezTo>
                  <a:cubicBezTo>
                    <a:pt x="2647" y="1387"/>
                    <a:pt x="2804" y="1544"/>
                    <a:pt x="2804" y="1733"/>
                  </a:cubicBezTo>
                  <a:cubicBezTo>
                    <a:pt x="2804" y="1828"/>
                    <a:pt x="2804" y="1954"/>
                    <a:pt x="2867" y="1985"/>
                  </a:cubicBezTo>
                  <a:cubicBezTo>
                    <a:pt x="2941" y="2059"/>
                    <a:pt x="3091" y="2090"/>
                    <a:pt x="3265" y="2090"/>
                  </a:cubicBezTo>
                  <a:cubicBezTo>
                    <a:pt x="3388" y="2090"/>
                    <a:pt x="3524" y="2074"/>
                    <a:pt x="3655" y="2048"/>
                  </a:cubicBezTo>
                  <a:lnTo>
                    <a:pt x="4190" y="2048"/>
                  </a:lnTo>
                  <a:lnTo>
                    <a:pt x="4190" y="1702"/>
                  </a:lnTo>
                  <a:cubicBezTo>
                    <a:pt x="4096" y="757"/>
                    <a:pt x="3308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72" name="Google Shape;6834;p88">
              <a:extLst>
                <a:ext uri="{FF2B5EF4-FFF2-40B4-BE49-F238E27FC236}">
                  <a16:creationId xmlns:a16="http://schemas.microsoft.com/office/drawing/2014/main" id="{AF6D707D-65A9-4D90-EB24-A193C5CF71CC}"/>
                </a:ext>
              </a:extLst>
            </p:cNvPr>
            <p:cNvSpPr/>
            <p:nvPr/>
          </p:nvSpPr>
          <p:spPr>
            <a:xfrm>
              <a:off x="-33456450" y="3443875"/>
              <a:ext cx="102425" cy="74850"/>
            </a:xfrm>
            <a:custGeom>
              <a:avLst/>
              <a:gdLst/>
              <a:ahLst/>
              <a:cxnLst/>
              <a:rect l="l" t="t" r="r" b="b"/>
              <a:pathLst>
                <a:path w="4097" h="2994" extrusionOk="0">
                  <a:moveTo>
                    <a:pt x="2395" y="0"/>
                  </a:moveTo>
                  <a:cubicBezTo>
                    <a:pt x="2080" y="252"/>
                    <a:pt x="1639" y="252"/>
                    <a:pt x="1230" y="252"/>
                  </a:cubicBezTo>
                  <a:lnTo>
                    <a:pt x="1" y="252"/>
                  </a:lnTo>
                  <a:lnTo>
                    <a:pt x="1" y="914"/>
                  </a:lnTo>
                  <a:cubicBezTo>
                    <a:pt x="1" y="2048"/>
                    <a:pt x="914" y="2993"/>
                    <a:pt x="2049" y="2993"/>
                  </a:cubicBezTo>
                  <a:cubicBezTo>
                    <a:pt x="3183" y="2993"/>
                    <a:pt x="4096" y="2048"/>
                    <a:pt x="4096" y="914"/>
                  </a:cubicBezTo>
                  <a:lnTo>
                    <a:pt x="4096" y="252"/>
                  </a:lnTo>
                  <a:lnTo>
                    <a:pt x="3435" y="252"/>
                  </a:lnTo>
                  <a:cubicBezTo>
                    <a:pt x="3025" y="252"/>
                    <a:pt x="2679" y="189"/>
                    <a:pt x="2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73" name="Google Shape;6873;p88">
            <a:extLst>
              <a:ext uri="{FF2B5EF4-FFF2-40B4-BE49-F238E27FC236}">
                <a16:creationId xmlns:a16="http://schemas.microsoft.com/office/drawing/2014/main" id="{21A44F90-6599-FAC5-5D4B-61EA291D6A9C}"/>
              </a:ext>
            </a:extLst>
          </p:cNvPr>
          <p:cNvGrpSpPr/>
          <p:nvPr/>
        </p:nvGrpSpPr>
        <p:grpSpPr>
          <a:xfrm>
            <a:off x="4395120" y="916891"/>
            <a:ext cx="435778" cy="450422"/>
            <a:chOff x="-35118325" y="3202075"/>
            <a:chExt cx="281975" cy="291450"/>
          </a:xfrm>
          <a:solidFill>
            <a:srgbClr val="41719C"/>
          </a:solidFill>
        </p:grpSpPr>
        <p:sp>
          <p:nvSpPr>
            <p:cNvPr id="74" name="Google Shape;6874;p88">
              <a:extLst>
                <a:ext uri="{FF2B5EF4-FFF2-40B4-BE49-F238E27FC236}">
                  <a16:creationId xmlns:a16="http://schemas.microsoft.com/office/drawing/2014/main" id="{E343C8C4-B59B-8E1A-A745-E278FB41E74B}"/>
                </a:ext>
              </a:extLst>
            </p:cNvPr>
            <p:cNvSpPr/>
            <p:nvPr/>
          </p:nvSpPr>
          <p:spPr>
            <a:xfrm>
              <a:off x="-35008050" y="3202075"/>
              <a:ext cx="171700" cy="171250"/>
            </a:xfrm>
            <a:custGeom>
              <a:avLst/>
              <a:gdLst/>
              <a:ahLst/>
              <a:cxnLst/>
              <a:rect l="l" t="t" r="r" b="b"/>
              <a:pathLst>
                <a:path w="6868" h="6850" extrusionOk="0">
                  <a:moveTo>
                    <a:pt x="3466" y="1355"/>
                  </a:moveTo>
                  <a:cubicBezTo>
                    <a:pt x="4222" y="1355"/>
                    <a:pt x="4852" y="1985"/>
                    <a:pt x="4852" y="2741"/>
                  </a:cubicBezTo>
                  <a:lnTo>
                    <a:pt x="4852" y="4127"/>
                  </a:lnTo>
                  <a:cubicBezTo>
                    <a:pt x="4852" y="4348"/>
                    <a:pt x="4757" y="4600"/>
                    <a:pt x="4631" y="4821"/>
                  </a:cubicBezTo>
                  <a:lnTo>
                    <a:pt x="4726" y="4915"/>
                  </a:lnTo>
                  <a:cubicBezTo>
                    <a:pt x="4852" y="5041"/>
                    <a:pt x="4852" y="5262"/>
                    <a:pt x="4726" y="5388"/>
                  </a:cubicBezTo>
                  <a:cubicBezTo>
                    <a:pt x="4663" y="5451"/>
                    <a:pt x="4576" y="5482"/>
                    <a:pt x="4489" y="5482"/>
                  </a:cubicBezTo>
                  <a:cubicBezTo>
                    <a:pt x="4403" y="5482"/>
                    <a:pt x="4316" y="5451"/>
                    <a:pt x="4253" y="5388"/>
                  </a:cubicBezTo>
                  <a:lnTo>
                    <a:pt x="4190" y="5293"/>
                  </a:lnTo>
                  <a:cubicBezTo>
                    <a:pt x="3970" y="5419"/>
                    <a:pt x="3749" y="5514"/>
                    <a:pt x="3466" y="5514"/>
                  </a:cubicBezTo>
                  <a:cubicBezTo>
                    <a:pt x="2709" y="5514"/>
                    <a:pt x="2079" y="4884"/>
                    <a:pt x="2079" y="4127"/>
                  </a:cubicBezTo>
                  <a:lnTo>
                    <a:pt x="2079" y="2741"/>
                  </a:lnTo>
                  <a:cubicBezTo>
                    <a:pt x="2079" y="1985"/>
                    <a:pt x="2709" y="1355"/>
                    <a:pt x="3466" y="1355"/>
                  </a:cubicBezTo>
                  <a:close/>
                  <a:moveTo>
                    <a:pt x="3466" y="0"/>
                  </a:moveTo>
                  <a:cubicBezTo>
                    <a:pt x="1575" y="0"/>
                    <a:pt x="32" y="1576"/>
                    <a:pt x="32" y="3403"/>
                  </a:cubicBezTo>
                  <a:cubicBezTo>
                    <a:pt x="32" y="4001"/>
                    <a:pt x="189" y="4569"/>
                    <a:pt x="473" y="5104"/>
                  </a:cubicBezTo>
                  <a:lnTo>
                    <a:pt x="32" y="6396"/>
                  </a:lnTo>
                  <a:cubicBezTo>
                    <a:pt x="0" y="6522"/>
                    <a:pt x="32" y="6679"/>
                    <a:pt x="126" y="6774"/>
                  </a:cubicBezTo>
                  <a:cubicBezTo>
                    <a:pt x="172" y="6820"/>
                    <a:pt x="269" y="6849"/>
                    <a:pt x="367" y="6849"/>
                  </a:cubicBezTo>
                  <a:cubicBezTo>
                    <a:pt x="403" y="6849"/>
                    <a:pt x="439" y="6845"/>
                    <a:pt x="473" y="6837"/>
                  </a:cubicBezTo>
                  <a:lnTo>
                    <a:pt x="1764" y="6396"/>
                  </a:lnTo>
                  <a:cubicBezTo>
                    <a:pt x="2300" y="6679"/>
                    <a:pt x="2867" y="6837"/>
                    <a:pt x="3466" y="6837"/>
                  </a:cubicBezTo>
                  <a:cubicBezTo>
                    <a:pt x="5356" y="6837"/>
                    <a:pt x="6868" y="5293"/>
                    <a:pt x="6868" y="3403"/>
                  </a:cubicBezTo>
                  <a:cubicBezTo>
                    <a:pt x="6868" y="1513"/>
                    <a:pt x="5356" y="0"/>
                    <a:pt x="34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75" name="Google Shape;6875;p88">
              <a:extLst>
                <a:ext uri="{FF2B5EF4-FFF2-40B4-BE49-F238E27FC236}">
                  <a16:creationId xmlns:a16="http://schemas.microsoft.com/office/drawing/2014/main" id="{5E41E86F-9DB5-A066-43E0-34A0CAB9B2A0}"/>
                </a:ext>
              </a:extLst>
            </p:cNvPr>
            <p:cNvSpPr/>
            <p:nvPr/>
          </p:nvSpPr>
          <p:spPr>
            <a:xfrm>
              <a:off x="-34937975" y="3254050"/>
              <a:ext cx="33125" cy="67775"/>
            </a:xfrm>
            <a:custGeom>
              <a:avLst/>
              <a:gdLst/>
              <a:ahLst/>
              <a:cxnLst/>
              <a:rect l="l" t="t" r="r" b="b"/>
              <a:pathLst>
                <a:path w="1325" h="2711" extrusionOk="0">
                  <a:moveTo>
                    <a:pt x="663" y="1"/>
                  </a:moveTo>
                  <a:cubicBezTo>
                    <a:pt x="253" y="1"/>
                    <a:pt x="1" y="316"/>
                    <a:pt x="1" y="662"/>
                  </a:cubicBezTo>
                  <a:lnTo>
                    <a:pt x="1" y="2048"/>
                  </a:lnTo>
                  <a:cubicBezTo>
                    <a:pt x="1" y="2427"/>
                    <a:pt x="316" y="2710"/>
                    <a:pt x="663" y="2710"/>
                  </a:cubicBezTo>
                  <a:cubicBezTo>
                    <a:pt x="694" y="2710"/>
                    <a:pt x="789" y="2710"/>
                    <a:pt x="820" y="2679"/>
                  </a:cubicBezTo>
                  <a:lnTo>
                    <a:pt x="757" y="2584"/>
                  </a:lnTo>
                  <a:cubicBezTo>
                    <a:pt x="631" y="2490"/>
                    <a:pt x="631" y="2238"/>
                    <a:pt x="757" y="2111"/>
                  </a:cubicBezTo>
                  <a:cubicBezTo>
                    <a:pt x="804" y="2064"/>
                    <a:pt x="891" y="2041"/>
                    <a:pt x="978" y="2041"/>
                  </a:cubicBezTo>
                  <a:cubicBezTo>
                    <a:pt x="1064" y="2041"/>
                    <a:pt x="1151" y="2064"/>
                    <a:pt x="1198" y="2111"/>
                  </a:cubicBezTo>
                  <a:lnTo>
                    <a:pt x="1293" y="2206"/>
                  </a:lnTo>
                  <a:cubicBezTo>
                    <a:pt x="1293" y="2175"/>
                    <a:pt x="1324" y="2080"/>
                    <a:pt x="1324" y="2048"/>
                  </a:cubicBezTo>
                  <a:lnTo>
                    <a:pt x="1324" y="662"/>
                  </a:lnTo>
                  <a:cubicBezTo>
                    <a:pt x="1324" y="284"/>
                    <a:pt x="1041" y="1"/>
                    <a:pt x="6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76" name="Google Shape;6876;p88">
              <a:extLst>
                <a:ext uri="{FF2B5EF4-FFF2-40B4-BE49-F238E27FC236}">
                  <a16:creationId xmlns:a16="http://schemas.microsoft.com/office/drawing/2014/main" id="{319BEF3D-D614-A43C-8D61-AA86DA6A4C4F}"/>
                </a:ext>
              </a:extLst>
            </p:cNvPr>
            <p:cNvSpPr/>
            <p:nvPr/>
          </p:nvSpPr>
          <p:spPr>
            <a:xfrm>
              <a:off x="-35085250" y="3338325"/>
              <a:ext cx="69325" cy="69350"/>
            </a:xfrm>
            <a:custGeom>
              <a:avLst/>
              <a:gdLst/>
              <a:ahLst/>
              <a:cxnLst/>
              <a:rect l="l" t="t" r="r" b="b"/>
              <a:pathLst>
                <a:path w="2773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64" y="2143"/>
                    <a:pt x="631" y="2773"/>
                    <a:pt x="1387" y="2773"/>
                  </a:cubicBezTo>
                  <a:cubicBezTo>
                    <a:pt x="2143" y="2773"/>
                    <a:pt x="2773" y="2143"/>
                    <a:pt x="2773" y="1387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77" name="Google Shape;6877;p88">
              <a:extLst>
                <a:ext uri="{FF2B5EF4-FFF2-40B4-BE49-F238E27FC236}">
                  <a16:creationId xmlns:a16="http://schemas.microsoft.com/office/drawing/2014/main" id="{63D7B603-B06C-F13F-1E92-0016B08D0835}"/>
                </a:ext>
              </a:extLst>
            </p:cNvPr>
            <p:cNvSpPr/>
            <p:nvPr/>
          </p:nvSpPr>
          <p:spPr>
            <a:xfrm>
              <a:off x="-35118325" y="3424175"/>
              <a:ext cx="137075" cy="69350"/>
            </a:xfrm>
            <a:custGeom>
              <a:avLst/>
              <a:gdLst/>
              <a:ahLst/>
              <a:cxnLst/>
              <a:rect l="l" t="t" r="r" b="b"/>
              <a:pathLst>
                <a:path w="5483" h="2774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64"/>
                  </a:cubicBezTo>
                  <a:cubicBezTo>
                    <a:pt x="0" y="2553"/>
                    <a:pt x="158" y="2773"/>
                    <a:pt x="347" y="2773"/>
                  </a:cubicBezTo>
                  <a:lnTo>
                    <a:pt x="5104" y="2773"/>
                  </a:lnTo>
                  <a:cubicBezTo>
                    <a:pt x="5325" y="2773"/>
                    <a:pt x="5482" y="2553"/>
                    <a:pt x="5482" y="2364"/>
                  </a:cubicBezTo>
                  <a:cubicBezTo>
                    <a:pt x="5262" y="1040"/>
                    <a:pt x="4127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78" name="Google Shape;6884;p88">
            <a:extLst>
              <a:ext uri="{FF2B5EF4-FFF2-40B4-BE49-F238E27FC236}">
                <a16:creationId xmlns:a16="http://schemas.microsoft.com/office/drawing/2014/main" id="{30C97882-7F9E-1819-1EF8-5DA991A09FC9}"/>
              </a:ext>
            </a:extLst>
          </p:cNvPr>
          <p:cNvGrpSpPr/>
          <p:nvPr/>
        </p:nvGrpSpPr>
        <p:grpSpPr>
          <a:xfrm>
            <a:off x="7495164" y="916356"/>
            <a:ext cx="428514" cy="451040"/>
            <a:chOff x="-33277650" y="3226875"/>
            <a:chExt cx="277275" cy="291850"/>
          </a:xfrm>
          <a:solidFill>
            <a:srgbClr val="41719C"/>
          </a:solidFill>
        </p:grpSpPr>
        <p:sp>
          <p:nvSpPr>
            <p:cNvPr id="79" name="Google Shape;6885;p88">
              <a:extLst>
                <a:ext uri="{FF2B5EF4-FFF2-40B4-BE49-F238E27FC236}">
                  <a16:creationId xmlns:a16="http://schemas.microsoft.com/office/drawing/2014/main" id="{EDC46208-C37F-369E-53CE-977CB230F8E8}"/>
                </a:ext>
              </a:extLst>
            </p:cNvPr>
            <p:cNvSpPr/>
            <p:nvPr/>
          </p:nvSpPr>
          <p:spPr>
            <a:xfrm>
              <a:off x="-33071300" y="3440725"/>
              <a:ext cx="33100" cy="33900"/>
            </a:xfrm>
            <a:custGeom>
              <a:avLst/>
              <a:gdLst/>
              <a:ahLst/>
              <a:cxnLst/>
              <a:rect l="l" t="t" r="r" b="b"/>
              <a:pathLst>
                <a:path w="1324" h="1356" extrusionOk="0">
                  <a:moveTo>
                    <a:pt x="662" y="0"/>
                  </a:moveTo>
                  <a:cubicBezTo>
                    <a:pt x="284" y="0"/>
                    <a:pt x="1" y="315"/>
                    <a:pt x="1" y="693"/>
                  </a:cubicBezTo>
                  <a:cubicBezTo>
                    <a:pt x="1" y="1040"/>
                    <a:pt x="284" y="1355"/>
                    <a:pt x="662" y="1355"/>
                  </a:cubicBezTo>
                  <a:cubicBezTo>
                    <a:pt x="1040" y="1355"/>
                    <a:pt x="1324" y="1040"/>
                    <a:pt x="1324" y="693"/>
                  </a:cubicBezTo>
                  <a:cubicBezTo>
                    <a:pt x="1324" y="315"/>
                    <a:pt x="1040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80" name="Google Shape;6886;p88">
              <a:extLst>
                <a:ext uri="{FF2B5EF4-FFF2-40B4-BE49-F238E27FC236}">
                  <a16:creationId xmlns:a16="http://schemas.microsoft.com/office/drawing/2014/main" id="{21109E48-DF7C-E49A-464C-50501078EF46}"/>
                </a:ext>
              </a:extLst>
            </p:cNvPr>
            <p:cNvSpPr/>
            <p:nvPr/>
          </p:nvSpPr>
          <p:spPr>
            <a:xfrm>
              <a:off x="-33157925" y="3227275"/>
              <a:ext cx="17350" cy="103200"/>
            </a:xfrm>
            <a:custGeom>
              <a:avLst/>
              <a:gdLst/>
              <a:ahLst/>
              <a:cxnLst/>
              <a:rect l="l" t="t" r="r" b="b"/>
              <a:pathLst>
                <a:path w="694" h="4128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4128"/>
                  </a:lnTo>
                  <a:cubicBezTo>
                    <a:pt x="95" y="4096"/>
                    <a:pt x="221" y="4096"/>
                    <a:pt x="347" y="4096"/>
                  </a:cubicBezTo>
                  <a:cubicBezTo>
                    <a:pt x="473" y="4096"/>
                    <a:pt x="567" y="4096"/>
                    <a:pt x="693" y="412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81" name="Google Shape;6887;p88">
              <a:extLst>
                <a:ext uri="{FF2B5EF4-FFF2-40B4-BE49-F238E27FC236}">
                  <a16:creationId xmlns:a16="http://schemas.microsoft.com/office/drawing/2014/main" id="{DC5B0D28-C23A-6F44-C1A8-9F71B8926020}"/>
                </a:ext>
              </a:extLst>
            </p:cNvPr>
            <p:cNvSpPr/>
            <p:nvPr/>
          </p:nvSpPr>
          <p:spPr>
            <a:xfrm>
              <a:off x="-33175250" y="3347650"/>
              <a:ext cx="51200" cy="51350"/>
            </a:xfrm>
            <a:custGeom>
              <a:avLst/>
              <a:gdLst/>
              <a:ahLst/>
              <a:cxnLst/>
              <a:rect l="l" t="t" r="r" b="b"/>
              <a:pathLst>
                <a:path w="2048" h="2054" extrusionOk="0">
                  <a:moveTo>
                    <a:pt x="938" y="0"/>
                  </a:moveTo>
                  <a:cubicBezTo>
                    <a:pt x="417" y="0"/>
                    <a:pt x="0" y="451"/>
                    <a:pt x="0" y="1014"/>
                  </a:cubicBezTo>
                  <a:cubicBezTo>
                    <a:pt x="0" y="1549"/>
                    <a:pt x="473" y="2054"/>
                    <a:pt x="1040" y="2054"/>
                  </a:cubicBezTo>
                  <a:cubicBezTo>
                    <a:pt x="1575" y="2054"/>
                    <a:pt x="2048" y="1581"/>
                    <a:pt x="2048" y="1014"/>
                  </a:cubicBezTo>
                  <a:cubicBezTo>
                    <a:pt x="2048" y="447"/>
                    <a:pt x="1575" y="6"/>
                    <a:pt x="1040" y="6"/>
                  </a:cubicBezTo>
                  <a:cubicBezTo>
                    <a:pt x="1006" y="2"/>
                    <a:pt x="972" y="0"/>
                    <a:pt x="9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82" name="Google Shape;6888;p88">
              <a:extLst>
                <a:ext uri="{FF2B5EF4-FFF2-40B4-BE49-F238E27FC236}">
                  <a16:creationId xmlns:a16="http://schemas.microsoft.com/office/drawing/2014/main" id="{D00F5447-BC86-5078-3CBD-BE49712E52EF}"/>
                </a:ext>
              </a:extLst>
            </p:cNvPr>
            <p:cNvSpPr/>
            <p:nvPr/>
          </p:nvSpPr>
          <p:spPr>
            <a:xfrm>
              <a:off x="-33224875" y="3404500"/>
              <a:ext cx="159900" cy="114225"/>
            </a:xfrm>
            <a:custGeom>
              <a:avLst/>
              <a:gdLst/>
              <a:ahLst/>
              <a:cxnLst/>
              <a:rect l="l" t="t" r="r" b="b"/>
              <a:pathLst>
                <a:path w="6396" h="4569" extrusionOk="0">
                  <a:moveTo>
                    <a:pt x="1954" y="0"/>
                  </a:moveTo>
                  <a:lnTo>
                    <a:pt x="0" y="2520"/>
                  </a:lnTo>
                  <a:lnTo>
                    <a:pt x="0" y="4222"/>
                  </a:lnTo>
                  <a:cubicBezTo>
                    <a:pt x="0" y="4411"/>
                    <a:pt x="158" y="4568"/>
                    <a:pt x="347" y="4568"/>
                  </a:cubicBezTo>
                  <a:lnTo>
                    <a:pt x="3781" y="4568"/>
                  </a:lnTo>
                  <a:cubicBezTo>
                    <a:pt x="3970" y="4568"/>
                    <a:pt x="4127" y="4411"/>
                    <a:pt x="4127" y="4222"/>
                  </a:cubicBezTo>
                  <a:lnTo>
                    <a:pt x="4127" y="3875"/>
                  </a:lnTo>
                  <a:lnTo>
                    <a:pt x="5136" y="3875"/>
                  </a:lnTo>
                  <a:cubicBezTo>
                    <a:pt x="5577" y="3844"/>
                    <a:pt x="6018" y="3718"/>
                    <a:pt x="6396" y="3434"/>
                  </a:cubicBezTo>
                  <a:cubicBezTo>
                    <a:pt x="5986" y="3277"/>
                    <a:pt x="5608" y="2930"/>
                    <a:pt x="5514" y="2489"/>
                  </a:cubicBezTo>
                  <a:lnTo>
                    <a:pt x="4442" y="2489"/>
                  </a:lnTo>
                  <a:cubicBezTo>
                    <a:pt x="3497" y="2489"/>
                    <a:pt x="2741" y="1733"/>
                    <a:pt x="2741" y="788"/>
                  </a:cubicBezTo>
                  <a:lnTo>
                    <a:pt x="2741" y="410"/>
                  </a:lnTo>
                  <a:cubicBezTo>
                    <a:pt x="2426" y="315"/>
                    <a:pt x="2206" y="189"/>
                    <a:pt x="19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83" name="Google Shape;6889;p88">
              <a:extLst>
                <a:ext uri="{FF2B5EF4-FFF2-40B4-BE49-F238E27FC236}">
                  <a16:creationId xmlns:a16="http://schemas.microsoft.com/office/drawing/2014/main" id="{953C0EE6-8D47-3F2C-7AA6-D8946F86C435}"/>
                </a:ext>
              </a:extLst>
            </p:cNvPr>
            <p:cNvSpPr/>
            <p:nvPr/>
          </p:nvSpPr>
          <p:spPr>
            <a:xfrm>
              <a:off x="-33141400" y="3312350"/>
              <a:ext cx="127625" cy="138625"/>
            </a:xfrm>
            <a:custGeom>
              <a:avLst/>
              <a:gdLst/>
              <a:ahLst/>
              <a:cxnLst/>
              <a:rect l="l" t="t" r="r" b="b"/>
              <a:pathLst>
                <a:path w="5105" h="5545" extrusionOk="0">
                  <a:moveTo>
                    <a:pt x="4128" y="0"/>
                  </a:moveTo>
                  <a:lnTo>
                    <a:pt x="694" y="662"/>
                  </a:lnTo>
                  <a:lnTo>
                    <a:pt x="694" y="1040"/>
                  </a:lnTo>
                  <a:cubicBezTo>
                    <a:pt x="1103" y="1355"/>
                    <a:pt x="1387" y="1827"/>
                    <a:pt x="1387" y="2426"/>
                  </a:cubicBezTo>
                  <a:cubicBezTo>
                    <a:pt x="1387" y="3245"/>
                    <a:pt x="788" y="3938"/>
                    <a:pt x="1" y="4127"/>
                  </a:cubicBezTo>
                  <a:lnTo>
                    <a:pt x="1" y="4505"/>
                  </a:lnTo>
                  <a:cubicBezTo>
                    <a:pt x="1" y="5072"/>
                    <a:pt x="473" y="5545"/>
                    <a:pt x="1009" y="5545"/>
                  </a:cubicBezTo>
                  <a:lnTo>
                    <a:pt x="2080" y="5545"/>
                  </a:lnTo>
                  <a:cubicBezTo>
                    <a:pt x="2238" y="4946"/>
                    <a:pt x="2742" y="4505"/>
                    <a:pt x="3372" y="4505"/>
                  </a:cubicBezTo>
                  <a:cubicBezTo>
                    <a:pt x="3624" y="4505"/>
                    <a:pt x="3844" y="4600"/>
                    <a:pt x="4065" y="4726"/>
                  </a:cubicBezTo>
                  <a:lnTo>
                    <a:pt x="4065" y="4127"/>
                  </a:lnTo>
                  <a:lnTo>
                    <a:pt x="4128" y="4127"/>
                  </a:lnTo>
                  <a:cubicBezTo>
                    <a:pt x="4443" y="4064"/>
                    <a:pt x="4758" y="3938"/>
                    <a:pt x="4916" y="3655"/>
                  </a:cubicBezTo>
                  <a:cubicBezTo>
                    <a:pt x="5105" y="3340"/>
                    <a:pt x="5105" y="2993"/>
                    <a:pt x="4947" y="2678"/>
                  </a:cubicBezTo>
                  <a:lnTo>
                    <a:pt x="4128" y="1008"/>
                  </a:lnTo>
                  <a:lnTo>
                    <a:pt x="41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84" name="Google Shape;6890;p88">
              <a:extLst>
                <a:ext uri="{FF2B5EF4-FFF2-40B4-BE49-F238E27FC236}">
                  <a16:creationId xmlns:a16="http://schemas.microsoft.com/office/drawing/2014/main" id="{2446EA5F-AFC6-4AAF-1F9E-99574E74C859}"/>
                </a:ext>
              </a:extLst>
            </p:cNvPr>
            <p:cNvSpPr/>
            <p:nvPr/>
          </p:nvSpPr>
          <p:spPr>
            <a:xfrm>
              <a:off x="-33122500" y="3226875"/>
              <a:ext cx="122125" cy="83925"/>
            </a:xfrm>
            <a:custGeom>
              <a:avLst/>
              <a:gdLst/>
              <a:ahLst/>
              <a:cxnLst/>
              <a:rect l="l" t="t" r="r" b="b"/>
              <a:pathLst>
                <a:path w="4885" h="3357" extrusionOk="0">
                  <a:moveTo>
                    <a:pt x="3376" y="1"/>
                  </a:moveTo>
                  <a:cubicBezTo>
                    <a:pt x="3025" y="1"/>
                    <a:pt x="2679" y="143"/>
                    <a:pt x="2427" y="426"/>
                  </a:cubicBezTo>
                  <a:lnTo>
                    <a:pt x="2143" y="678"/>
                  </a:lnTo>
                  <a:lnTo>
                    <a:pt x="1" y="678"/>
                  </a:lnTo>
                  <a:lnTo>
                    <a:pt x="1" y="3356"/>
                  </a:lnTo>
                  <a:lnTo>
                    <a:pt x="4191" y="2537"/>
                  </a:lnTo>
                  <a:lnTo>
                    <a:pt x="4349" y="2379"/>
                  </a:lnTo>
                  <a:cubicBezTo>
                    <a:pt x="4884" y="1844"/>
                    <a:pt x="4884" y="962"/>
                    <a:pt x="4349" y="426"/>
                  </a:cubicBezTo>
                  <a:cubicBezTo>
                    <a:pt x="4081" y="143"/>
                    <a:pt x="3726" y="1"/>
                    <a:pt x="33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85" name="Google Shape;6891;p88">
              <a:extLst>
                <a:ext uri="{FF2B5EF4-FFF2-40B4-BE49-F238E27FC236}">
                  <a16:creationId xmlns:a16="http://schemas.microsoft.com/office/drawing/2014/main" id="{732A576E-7102-2F5C-ED1F-B26771422A2E}"/>
                </a:ext>
              </a:extLst>
            </p:cNvPr>
            <p:cNvSpPr/>
            <p:nvPr/>
          </p:nvSpPr>
          <p:spPr>
            <a:xfrm>
              <a:off x="-33277650" y="3245400"/>
              <a:ext cx="102400" cy="198500"/>
            </a:xfrm>
            <a:custGeom>
              <a:avLst/>
              <a:gdLst/>
              <a:ahLst/>
              <a:cxnLst/>
              <a:rect l="l" t="t" r="r" b="b"/>
              <a:pathLst>
                <a:path w="4096" h="7940" extrusionOk="0">
                  <a:moveTo>
                    <a:pt x="4096" y="0"/>
                  </a:moveTo>
                  <a:cubicBezTo>
                    <a:pt x="1828" y="95"/>
                    <a:pt x="0" y="1985"/>
                    <a:pt x="0" y="4316"/>
                  </a:cubicBezTo>
                  <a:cubicBezTo>
                    <a:pt x="0" y="5766"/>
                    <a:pt x="757" y="7120"/>
                    <a:pt x="1954" y="7939"/>
                  </a:cubicBezTo>
                  <a:lnTo>
                    <a:pt x="3592" y="5829"/>
                  </a:lnTo>
                  <a:cubicBezTo>
                    <a:pt x="3466" y="5576"/>
                    <a:pt x="3434" y="5356"/>
                    <a:pt x="3434" y="5104"/>
                  </a:cubicBezTo>
                  <a:cubicBezTo>
                    <a:pt x="3434" y="4568"/>
                    <a:pt x="3718" y="4033"/>
                    <a:pt x="4096" y="3718"/>
                  </a:cubicBezTo>
                  <a:lnTo>
                    <a:pt x="409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86" name="Google Shape;6922;p88">
            <a:extLst>
              <a:ext uri="{FF2B5EF4-FFF2-40B4-BE49-F238E27FC236}">
                <a16:creationId xmlns:a16="http://schemas.microsoft.com/office/drawing/2014/main" id="{EFC868F6-0CE8-3892-5E79-DDAB94ECF095}"/>
              </a:ext>
            </a:extLst>
          </p:cNvPr>
          <p:cNvGrpSpPr/>
          <p:nvPr/>
        </p:nvGrpSpPr>
        <p:grpSpPr>
          <a:xfrm>
            <a:off x="4970683" y="916891"/>
            <a:ext cx="423608" cy="450422"/>
            <a:chOff x="-34755225" y="3202075"/>
            <a:chExt cx="274100" cy="291450"/>
          </a:xfrm>
          <a:solidFill>
            <a:srgbClr val="41719C"/>
          </a:solidFill>
        </p:grpSpPr>
        <p:sp>
          <p:nvSpPr>
            <p:cNvPr id="87" name="Google Shape;6923;p88">
              <a:extLst>
                <a:ext uri="{FF2B5EF4-FFF2-40B4-BE49-F238E27FC236}">
                  <a16:creationId xmlns:a16="http://schemas.microsoft.com/office/drawing/2014/main" id="{E7C1B33E-B513-D27B-C399-AEF43967764F}"/>
                </a:ext>
              </a:extLst>
            </p:cNvPr>
            <p:cNvSpPr/>
            <p:nvPr/>
          </p:nvSpPr>
          <p:spPr>
            <a:xfrm>
              <a:off x="-34703250" y="3389525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670" y="1"/>
                  </a:moveTo>
                  <a:cubicBezTo>
                    <a:pt x="883" y="1"/>
                    <a:pt x="158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489" y="1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88" name="Google Shape;6924;p88">
              <a:extLst>
                <a:ext uri="{FF2B5EF4-FFF2-40B4-BE49-F238E27FC236}">
                  <a16:creationId xmlns:a16="http://schemas.microsoft.com/office/drawing/2014/main" id="{32A82DAA-3A75-CD4E-8DF6-0212862054FA}"/>
                </a:ext>
              </a:extLst>
            </p:cNvPr>
            <p:cNvSpPr/>
            <p:nvPr/>
          </p:nvSpPr>
          <p:spPr>
            <a:xfrm>
              <a:off x="-34636300" y="3348575"/>
              <a:ext cx="69325" cy="75625"/>
            </a:xfrm>
            <a:custGeom>
              <a:avLst/>
              <a:gdLst/>
              <a:ahLst/>
              <a:cxnLst/>
              <a:rect l="l" t="t" r="r" b="b"/>
              <a:pathLst>
                <a:path w="2773" h="3025" extrusionOk="0">
                  <a:moveTo>
                    <a:pt x="2111" y="0"/>
                  </a:moveTo>
                  <a:lnTo>
                    <a:pt x="1387" y="221"/>
                  </a:lnTo>
                  <a:cubicBezTo>
                    <a:pt x="1298" y="265"/>
                    <a:pt x="1179" y="290"/>
                    <a:pt x="1049" y="290"/>
                  </a:cubicBezTo>
                  <a:cubicBezTo>
                    <a:pt x="808" y="290"/>
                    <a:pt x="531" y="205"/>
                    <a:pt x="347" y="0"/>
                  </a:cubicBezTo>
                  <a:lnTo>
                    <a:pt x="347" y="0"/>
                  </a:lnTo>
                  <a:cubicBezTo>
                    <a:pt x="378" y="63"/>
                    <a:pt x="378" y="189"/>
                    <a:pt x="378" y="315"/>
                  </a:cubicBezTo>
                  <a:cubicBezTo>
                    <a:pt x="378" y="662"/>
                    <a:pt x="221" y="977"/>
                    <a:pt x="0" y="1229"/>
                  </a:cubicBezTo>
                  <a:cubicBezTo>
                    <a:pt x="725" y="1575"/>
                    <a:pt x="1229" y="2237"/>
                    <a:pt x="1355" y="3025"/>
                  </a:cubicBezTo>
                  <a:lnTo>
                    <a:pt x="2773" y="3025"/>
                  </a:lnTo>
                  <a:lnTo>
                    <a:pt x="2773" y="221"/>
                  </a:lnTo>
                  <a:cubicBezTo>
                    <a:pt x="2521" y="189"/>
                    <a:pt x="2300" y="126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89" name="Google Shape;6925;p88">
              <a:extLst>
                <a:ext uri="{FF2B5EF4-FFF2-40B4-BE49-F238E27FC236}">
                  <a16:creationId xmlns:a16="http://schemas.microsoft.com/office/drawing/2014/main" id="{AFBBA544-3F53-9E57-DBB0-CC6802E1A295}"/>
                </a:ext>
              </a:extLst>
            </p:cNvPr>
            <p:cNvSpPr/>
            <p:nvPr/>
          </p:nvSpPr>
          <p:spPr>
            <a:xfrm>
              <a:off x="-34752875" y="3253275"/>
              <a:ext cx="126050" cy="170925"/>
            </a:xfrm>
            <a:custGeom>
              <a:avLst/>
              <a:gdLst/>
              <a:ahLst/>
              <a:cxnLst/>
              <a:rect l="l" t="t" r="r" b="b"/>
              <a:pathLst>
                <a:path w="5042" h="6837" extrusionOk="0">
                  <a:moveTo>
                    <a:pt x="1" y="0"/>
                  </a:moveTo>
                  <a:lnTo>
                    <a:pt x="1" y="6837"/>
                  </a:lnTo>
                  <a:lnTo>
                    <a:pt x="1418" y="6837"/>
                  </a:lnTo>
                  <a:cubicBezTo>
                    <a:pt x="1450" y="6018"/>
                    <a:pt x="1954" y="5356"/>
                    <a:pt x="2679" y="4978"/>
                  </a:cubicBezTo>
                  <a:cubicBezTo>
                    <a:pt x="2427" y="4757"/>
                    <a:pt x="2301" y="4442"/>
                    <a:pt x="2301" y="4064"/>
                  </a:cubicBezTo>
                  <a:cubicBezTo>
                    <a:pt x="2301" y="3340"/>
                    <a:pt x="2931" y="2710"/>
                    <a:pt x="3687" y="2710"/>
                  </a:cubicBezTo>
                  <a:cubicBezTo>
                    <a:pt x="4128" y="2710"/>
                    <a:pt x="4474" y="2899"/>
                    <a:pt x="4758" y="3214"/>
                  </a:cubicBezTo>
                  <a:cubicBezTo>
                    <a:pt x="4726" y="3056"/>
                    <a:pt x="4758" y="2899"/>
                    <a:pt x="4789" y="2741"/>
                  </a:cubicBezTo>
                  <a:lnTo>
                    <a:pt x="5041" y="2016"/>
                  </a:lnTo>
                  <a:cubicBezTo>
                    <a:pt x="4821" y="1607"/>
                    <a:pt x="4758" y="1134"/>
                    <a:pt x="4758" y="662"/>
                  </a:cubicBezTo>
                  <a:cubicBezTo>
                    <a:pt x="4758" y="410"/>
                    <a:pt x="4789" y="189"/>
                    <a:pt x="48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90" name="Google Shape;6926;p88">
              <a:extLst>
                <a:ext uri="{FF2B5EF4-FFF2-40B4-BE49-F238E27FC236}">
                  <a16:creationId xmlns:a16="http://schemas.microsoft.com/office/drawing/2014/main" id="{29D9D8E3-CF4F-5E66-3CE0-5BDECF019849}"/>
                </a:ext>
              </a:extLst>
            </p:cNvPr>
            <p:cNvSpPr/>
            <p:nvPr/>
          </p:nvSpPr>
          <p:spPr>
            <a:xfrm>
              <a:off x="-34677250" y="3338325"/>
              <a:ext cx="33875" cy="33900"/>
            </a:xfrm>
            <a:custGeom>
              <a:avLst/>
              <a:gdLst/>
              <a:ahLst/>
              <a:cxnLst/>
              <a:rect l="l" t="t" r="r" b="b"/>
              <a:pathLst>
                <a:path w="1355" h="1356" extrusionOk="0">
                  <a:moveTo>
                    <a:pt x="662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0" y="1040"/>
                    <a:pt x="315" y="1355"/>
                    <a:pt x="662" y="1355"/>
                  </a:cubicBezTo>
                  <a:cubicBezTo>
                    <a:pt x="1040" y="1355"/>
                    <a:pt x="1355" y="1040"/>
                    <a:pt x="1355" y="694"/>
                  </a:cubicBezTo>
                  <a:cubicBezTo>
                    <a:pt x="1355" y="316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91" name="Google Shape;6927;p88">
              <a:extLst>
                <a:ext uri="{FF2B5EF4-FFF2-40B4-BE49-F238E27FC236}">
                  <a16:creationId xmlns:a16="http://schemas.microsoft.com/office/drawing/2014/main" id="{A95EDB09-BE85-2D2D-FE4A-D59ACA624BDE}"/>
                </a:ext>
              </a:extLst>
            </p:cNvPr>
            <p:cNvSpPr/>
            <p:nvPr/>
          </p:nvSpPr>
          <p:spPr>
            <a:xfrm>
              <a:off x="-34618200" y="3202500"/>
              <a:ext cx="137075" cy="135850"/>
            </a:xfrm>
            <a:custGeom>
              <a:avLst/>
              <a:gdLst/>
              <a:ahLst/>
              <a:cxnLst/>
              <a:rect l="l" t="t" r="r" b="b"/>
              <a:pathLst>
                <a:path w="5483" h="5434" extrusionOk="0">
                  <a:moveTo>
                    <a:pt x="2710" y="992"/>
                  </a:moveTo>
                  <a:cubicBezTo>
                    <a:pt x="2899" y="992"/>
                    <a:pt x="3057" y="1149"/>
                    <a:pt x="3057" y="1338"/>
                  </a:cubicBezTo>
                  <a:cubicBezTo>
                    <a:pt x="3057" y="1559"/>
                    <a:pt x="2899" y="1716"/>
                    <a:pt x="2710" y="1716"/>
                  </a:cubicBezTo>
                  <a:cubicBezTo>
                    <a:pt x="2521" y="1716"/>
                    <a:pt x="2364" y="1559"/>
                    <a:pt x="2364" y="1338"/>
                  </a:cubicBezTo>
                  <a:cubicBezTo>
                    <a:pt x="2395" y="1149"/>
                    <a:pt x="2553" y="992"/>
                    <a:pt x="2710" y="992"/>
                  </a:cubicBezTo>
                  <a:close/>
                  <a:moveTo>
                    <a:pt x="2742" y="2346"/>
                  </a:moveTo>
                  <a:cubicBezTo>
                    <a:pt x="2962" y="2346"/>
                    <a:pt x="3120" y="2504"/>
                    <a:pt x="3120" y="2693"/>
                  </a:cubicBezTo>
                  <a:lnTo>
                    <a:pt x="3120" y="4079"/>
                  </a:lnTo>
                  <a:cubicBezTo>
                    <a:pt x="3120" y="4268"/>
                    <a:pt x="2962" y="4426"/>
                    <a:pt x="2742" y="4426"/>
                  </a:cubicBezTo>
                  <a:cubicBezTo>
                    <a:pt x="2553" y="4426"/>
                    <a:pt x="2395" y="4268"/>
                    <a:pt x="2395" y="4079"/>
                  </a:cubicBezTo>
                  <a:lnTo>
                    <a:pt x="2395" y="2693"/>
                  </a:lnTo>
                  <a:cubicBezTo>
                    <a:pt x="2395" y="2504"/>
                    <a:pt x="2553" y="2346"/>
                    <a:pt x="2742" y="2346"/>
                  </a:cubicBezTo>
                  <a:close/>
                  <a:moveTo>
                    <a:pt x="2646" y="0"/>
                  </a:moveTo>
                  <a:cubicBezTo>
                    <a:pt x="1359" y="0"/>
                    <a:pt x="1" y="1099"/>
                    <a:pt x="1" y="2724"/>
                  </a:cubicBezTo>
                  <a:cubicBezTo>
                    <a:pt x="1" y="3197"/>
                    <a:pt x="127" y="3638"/>
                    <a:pt x="348" y="4016"/>
                  </a:cubicBezTo>
                  <a:lnTo>
                    <a:pt x="33" y="4961"/>
                  </a:lnTo>
                  <a:cubicBezTo>
                    <a:pt x="1" y="5087"/>
                    <a:pt x="33" y="5245"/>
                    <a:pt x="127" y="5339"/>
                  </a:cubicBezTo>
                  <a:cubicBezTo>
                    <a:pt x="167" y="5399"/>
                    <a:pt x="245" y="5421"/>
                    <a:pt x="329" y="5421"/>
                  </a:cubicBezTo>
                  <a:cubicBezTo>
                    <a:pt x="377" y="5421"/>
                    <a:pt x="427" y="5414"/>
                    <a:pt x="474" y="5402"/>
                  </a:cubicBezTo>
                  <a:lnTo>
                    <a:pt x="1419" y="5087"/>
                  </a:lnTo>
                  <a:cubicBezTo>
                    <a:pt x="1797" y="5339"/>
                    <a:pt x="2238" y="5434"/>
                    <a:pt x="2742" y="5434"/>
                  </a:cubicBezTo>
                  <a:cubicBezTo>
                    <a:pt x="4254" y="5434"/>
                    <a:pt x="5483" y="4237"/>
                    <a:pt x="5483" y="2724"/>
                  </a:cubicBezTo>
                  <a:cubicBezTo>
                    <a:pt x="5483" y="1275"/>
                    <a:pt x="4317" y="78"/>
                    <a:pt x="2899" y="15"/>
                  </a:cubicBezTo>
                  <a:cubicBezTo>
                    <a:pt x="2815" y="5"/>
                    <a:pt x="2731" y="0"/>
                    <a:pt x="26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92" name="Google Shape;6928;p88">
              <a:extLst>
                <a:ext uri="{FF2B5EF4-FFF2-40B4-BE49-F238E27FC236}">
                  <a16:creationId xmlns:a16="http://schemas.microsoft.com/office/drawing/2014/main" id="{F240565A-A508-E520-7448-706078962013}"/>
                </a:ext>
              </a:extLst>
            </p:cNvPr>
            <p:cNvSpPr/>
            <p:nvPr/>
          </p:nvSpPr>
          <p:spPr>
            <a:xfrm>
              <a:off x="-34755225" y="3440725"/>
              <a:ext cx="188250" cy="52800"/>
            </a:xfrm>
            <a:custGeom>
              <a:avLst/>
              <a:gdLst/>
              <a:ahLst/>
              <a:cxnLst/>
              <a:rect l="l" t="t" r="r" b="b"/>
              <a:pathLst>
                <a:path w="7530" h="2112" extrusionOk="0">
                  <a:moveTo>
                    <a:pt x="0" y="0"/>
                  </a:moveTo>
                  <a:lnTo>
                    <a:pt x="0" y="1071"/>
                  </a:lnTo>
                  <a:cubicBezTo>
                    <a:pt x="0" y="1670"/>
                    <a:pt x="473" y="2111"/>
                    <a:pt x="1040" y="2111"/>
                  </a:cubicBezTo>
                  <a:lnTo>
                    <a:pt x="6490" y="2111"/>
                  </a:lnTo>
                  <a:cubicBezTo>
                    <a:pt x="7057" y="2111"/>
                    <a:pt x="7530" y="1639"/>
                    <a:pt x="7530" y="1071"/>
                  </a:cubicBezTo>
                  <a:lnTo>
                    <a:pt x="75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93" name="Google Shape;6929;p88">
              <a:extLst>
                <a:ext uri="{FF2B5EF4-FFF2-40B4-BE49-F238E27FC236}">
                  <a16:creationId xmlns:a16="http://schemas.microsoft.com/office/drawing/2014/main" id="{1E75AD07-C031-3C8A-3A22-067F7C9AA4F3}"/>
                </a:ext>
              </a:extLst>
            </p:cNvPr>
            <p:cNvSpPr/>
            <p:nvPr/>
          </p:nvSpPr>
          <p:spPr>
            <a:xfrm>
              <a:off x="-34754450" y="3202075"/>
              <a:ext cx="153600" cy="33900"/>
            </a:xfrm>
            <a:custGeom>
              <a:avLst/>
              <a:gdLst/>
              <a:ahLst/>
              <a:cxnLst/>
              <a:rect l="l" t="t" r="r" b="b"/>
              <a:pathLst>
                <a:path w="6144" h="1356" extrusionOk="0">
                  <a:moveTo>
                    <a:pt x="1040" y="0"/>
                  </a:moveTo>
                  <a:cubicBezTo>
                    <a:pt x="473" y="0"/>
                    <a:pt x="1" y="473"/>
                    <a:pt x="1" y="1009"/>
                  </a:cubicBezTo>
                  <a:lnTo>
                    <a:pt x="1" y="1355"/>
                  </a:lnTo>
                  <a:lnTo>
                    <a:pt x="5104" y="1355"/>
                  </a:lnTo>
                  <a:cubicBezTo>
                    <a:pt x="5293" y="819"/>
                    <a:pt x="5672" y="347"/>
                    <a:pt x="6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94" name="Google Shape;6981;p88">
            <a:extLst>
              <a:ext uri="{FF2B5EF4-FFF2-40B4-BE49-F238E27FC236}">
                <a16:creationId xmlns:a16="http://schemas.microsoft.com/office/drawing/2014/main" id="{7F342A44-1583-2BD1-C8AB-953119790294}"/>
              </a:ext>
            </a:extLst>
          </p:cNvPr>
          <p:cNvGrpSpPr/>
          <p:nvPr/>
        </p:nvGrpSpPr>
        <p:grpSpPr>
          <a:xfrm>
            <a:off x="5515288" y="916565"/>
            <a:ext cx="456488" cy="451079"/>
            <a:chOff x="-34408675" y="3202075"/>
            <a:chExt cx="295375" cy="291875"/>
          </a:xfrm>
          <a:solidFill>
            <a:srgbClr val="41719C"/>
          </a:solidFill>
        </p:grpSpPr>
        <p:sp>
          <p:nvSpPr>
            <p:cNvPr id="95" name="Google Shape;6982;p88">
              <a:extLst>
                <a:ext uri="{FF2B5EF4-FFF2-40B4-BE49-F238E27FC236}">
                  <a16:creationId xmlns:a16="http://schemas.microsoft.com/office/drawing/2014/main" id="{2310BFCD-5633-212F-B41D-D8A6876ECDDE}"/>
                </a:ext>
              </a:extLst>
            </p:cNvPr>
            <p:cNvSpPr/>
            <p:nvPr/>
          </p:nvSpPr>
          <p:spPr>
            <a:xfrm>
              <a:off x="-34274775" y="3202075"/>
              <a:ext cx="161475" cy="161475"/>
            </a:xfrm>
            <a:custGeom>
              <a:avLst/>
              <a:gdLst/>
              <a:ahLst/>
              <a:cxnLst/>
              <a:rect l="l" t="t" r="r" b="b"/>
              <a:pathLst>
                <a:path w="6459" h="6459" extrusionOk="0">
                  <a:moveTo>
                    <a:pt x="3718" y="0"/>
                  </a:moveTo>
                  <a:cubicBezTo>
                    <a:pt x="3560" y="0"/>
                    <a:pt x="3434" y="63"/>
                    <a:pt x="3403" y="189"/>
                  </a:cubicBezTo>
                  <a:cubicBezTo>
                    <a:pt x="3340" y="315"/>
                    <a:pt x="3340" y="473"/>
                    <a:pt x="3466" y="536"/>
                  </a:cubicBezTo>
                  <a:lnTo>
                    <a:pt x="4190" y="1261"/>
                  </a:lnTo>
                  <a:lnTo>
                    <a:pt x="1260" y="4159"/>
                  </a:lnTo>
                  <a:lnTo>
                    <a:pt x="567" y="3466"/>
                  </a:lnTo>
                  <a:cubicBezTo>
                    <a:pt x="496" y="3395"/>
                    <a:pt x="390" y="3360"/>
                    <a:pt x="288" y="3360"/>
                  </a:cubicBezTo>
                  <a:cubicBezTo>
                    <a:pt x="254" y="3360"/>
                    <a:pt x="221" y="3363"/>
                    <a:pt x="189" y="3371"/>
                  </a:cubicBezTo>
                  <a:cubicBezTo>
                    <a:pt x="95" y="3403"/>
                    <a:pt x="0" y="3560"/>
                    <a:pt x="0" y="3686"/>
                  </a:cubicBezTo>
                  <a:lnTo>
                    <a:pt x="0" y="6081"/>
                  </a:lnTo>
                  <a:cubicBezTo>
                    <a:pt x="0" y="6301"/>
                    <a:pt x="158" y="6459"/>
                    <a:pt x="347" y="6459"/>
                  </a:cubicBezTo>
                  <a:lnTo>
                    <a:pt x="2773" y="6459"/>
                  </a:lnTo>
                  <a:cubicBezTo>
                    <a:pt x="2930" y="6459"/>
                    <a:pt x="3025" y="6364"/>
                    <a:pt x="3088" y="6238"/>
                  </a:cubicBezTo>
                  <a:cubicBezTo>
                    <a:pt x="3119" y="6144"/>
                    <a:pt x="3119" y="5986"/>
                    <a:pt x="2993" y="5892"/>
                  </a:cubicBezTo>
                  <a:lnTo>
                    <a:pt x="2300" y="5199"/>
                  </a:lnTo>
                  <a:lnTo>
                    <a:pt x="5198" y="2269"/>
                  </a:lnTo>
                  <a:lnTo>
                    <a:pt x="5923" y="2993"/>
                  </a:lnTo>
                  <a:cubicBezTo>
                    <a:pt x="5969" y="3039"/>
                    <a:pt x="6066" y="3069"/>
                    <a:pt x="6164" y="3069"/>
                  </a:cubicBezTo>
                  <a:cubicBezTo>
                    <a:pt x="6200" y="3069"/>
                    <a:pt x="6236" y="3065"/>
                    <a:pt x="6270" y="3056"/>
                  </a:cubicBezTo>
                  <a:cubicBezTo>
                    <a:pt x="6396" y="3025"/>
                    <a:pt x="6459" y="2867"/>
                    <a:pt x="6459" y="2741"/>
                  </a:cubicBezTo>
                  <a:lnTo>
                    <a:pt x="6459" y="347"/>
                  </a:lnTo>
                  <a:cubicBezTo>
                    <a:pt x="6459" y="158"/>
                    <a:pt x="6301" y="0"/>
                    <a:pt x="61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96" name="Google Shape;6983;p88">
              <a:extLst>
                <a:ext uri="{FF2B5EF4-FFF2-40B4-BE49-F238E27FC236}">
                  <a16:creationId xmlns:a16="http://schemas.microsoft.com/office/drawing/2014/main" id="{2018B668-6E3E-3F41-3EB7-FC18E9D1D6F4}"/>
                </a:ext>
              </a:extLst>
            </p:cNvPr>
            <p:cNvSpPr/>
            <p:nvPr/>
          </p:nvSpPr>
          <p:spPr>
            <a:xfrm>
              <a:off x="-34378750" y="3263175"/>
              <a:ext cx="76425" cy="73600"/>
            </a:xfrm>
            <a:custGeom>
              <a:avLst/>
              <a:gdLst/>
              <a:ahLst/>
              <a:cxnLst/>
              <a:rect l="l" t="t" r="r" b="b"/>
              <a:pathLst>
                <a:path w="3057" h="2944" extrusionOk="0">
                  <a:moveTo>
                    <a:pt x="970" y="1"/>
                  </a:moveTo>
                  <a:cubicBezTo>
                    <a:pt x="685" y="1"/>
                    <a:pt x="405" y="114"/>
                    <a:pt x="221" y="297"/>
                  </a:cubicBezTo>
                  <a:lnTo>
                    <a:pt x="1" y="549"/>
                  </a:lnTo>
                  <a:lnTo>
                    <a:pt x="2395" y="2944"/>
                  </a:lnTo>
                  <a:lnTo>
                    <a:pt x="2678" y="2755"/>
                  </a:lnTo>
                  <a:cubicBezTo>
                    <a:pt x="3056" y="2345"/>
                    <a:pt x="3056" y="1683"/>
                    <a:pt x="2678" y="1274"/>
                  </a:cubicBezTo>
                  <a:lnTo>
                    <a:pt x="1670" y="297"/>
                  </a:lnTo>
                  <a:cubicBezTo>
                    <a:pt x="1478" y="90"/>
                    <a:pt x="1222" y="1"/>
                    <a:pt x="9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97" name="Google Shape;6984;p88">
              <a:extLst>
                <a:ext uri="{FF2B5EF4-FFF2-40B4-BE49-F238E27FC236}">
                  <a16:creationId xmlns:a16="http://schemas.microsoft.com/office/drawing/2014/main" id="{56B7AD0C-EFB0-9183-66F9-DC22B0E9933A}"/>
                </a:ext>
              </a:extLst>
            </p:cNvPr>
            <p:cNvSpPr/>
            <p:nvPr/>
          </p:nvSpPr>
          <p:spPr>
            <a:xfrm>
              <a:off x="-34250375" y="3392300"/>
              <a:ext cx="77225" cy="74425"/>
            </a:xfrm>
            <a:custGeom>
              <a:avLst/>
              <a:gdLst/>
              <a:ahLst/>
              <a:cxnLst/>
              <a:rect l="l" t="t" r="r" b="b"/>
              <a:pathLst>
                <a:path w="3089" h="2977" extrusionOk="0">
                  <a:moveTo>
                    <a:pt x="999" y="0"/>
                  </a:moveTo>
                  <a:cubicBezTo>
                    <a:pt x="787" y="0"/>
                    <a:pt x="577" y="66"/>
                    <a:pt x="410" y="205"/>
                  </a:cubicBezTo>
                  <a:cubicBezTo>
                    <a:pt x="379" y="205"/>
                    <a:pt x="316" y="268"/>
                    <a:pt x="284" y="299"/>
                  </a:cubicBezTo>
                  <a:lnTo>
                    <a:pt x="1" y="583"/>
                  </a:lnTo>
                  <a:lnTo>
                    <a:pt x="2427" y="2977"/>
                  </a:lnTo>
                  <a:lnTo>
                    <a:pt x="2679" y="2693"/>
                  </a:lnTo>
                  <a:cubicBezTo>
                    <a:pt x="3088" y="2315"/>
                    <a:pt x="3088" y="1622"/>
                    <a:pt x="2679" y="1244"/>
                  </a:cubicBezTo>
                  <a:lnTo>
                    <a:pt x="1734" y="299"/>
                  </a:lnTo>
                  <a:cubicBezTo>
                    <a:pt x="1540" y="105"/>
                    <a:pt x="1267" y="0"/>
                    <a:pt x="9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98" name="Google Shape;6985;p88">
              <a:extLst>
                <a:ext uri="{FF2B5EF4-FFF2-40B4-BE49-F238E27FC236}">
                  <a16:creationId xmlns:a16="http://schemas.microsoft.com/office/drawing/2014/main" id="{19F70951-6D84-459E-158A-E2FB61C17184}"/>
                </a:ext>
              </a:extLst>
            </p:cNvPr>
            <p:cNvSpPr/>
            <p:nvPr/>
          </p:nvSpPr>
          <p:spPr>
            <a:xfrm>
              <a:off x="-34408675" y="3290275"/>
              <a:ext cx="207150" cy="203675"/>
            </a:xfrm>
            <a:custGeom>
              <a:avLst/>
              <a:gdLst/>
              <a:ahLst/>
              <a:cxnLst/>
              <a:rect l="l" t="t" r="r" b="b"/>
              <a:pathLst>
                <a:path w="8286" h="8147" extrusionOk="0">
                  <a:moveTo>
                    <a:pt x="725" y="1"/>
                  </a:moveTo>
                  <a:cubicBezTo>
                    <a:pt x="95" y="631"/>
                    <a:pt x="0" y="1387"/>
                    <a:pt x="284" y="2017"/>
                  </a:cubicBezTo>
                  <a:cubicBezTo>
                    <a:pt x="1387" y="4223"/>
                    <a:pt x="3938" y="6774"/>
                    <a:pt x="6270" y="7972"/>
                  </a:cubicBezTo>
                  <a:cubicBezTo>
                    <a:pt x="6499" y="8086"/>
                    <a:pt x="6745" y="8147"/>
                    <a:pt x="6996" y="8147"/>
                  </a:cubicBezTo>
                  <a:cubicBezTo>
                    <a:pt x="7434" y="8147"/>
                    <a:pt x="7886" y="7963"/>
                    <a:pt x="8286" y="7562"/>
                  </a:cubicBez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99" name="Google Shape;7015;p88">
            <a:extLst>
              <a:ext uri="{FF2B5EF4-FFF2-40B4-BE49-F238E27FC236}">
                <a16:creationId xmlns:a16="http://schemas.microsoft.com/office/drawing/2014/main" id="{B429807B-8A4B-9F20-FD87-5BE48503609F}"/>
              </a:ext>
            </a:extLst>
          </p:cNvPr>
          <p:cNvGrpSpPr/>
          <p:nvPr/>
        </p:nvGrpSpPr>
        <p:grpSpPr>
          <a:xfrm>
            <a:off x="8170801" y="1679595"/>
            <a:ext cx="498608" cy="496390"/>
            <a:chOff x="-30735200" y="3552550"/>
            <a:chExt cx="292225" cy="290925"/>
          </a:xfrm>
          <a:solidFill>
            <a:srgbClr val="41719C"/>
          </a:solidFill>
        </p:grpSpPr>
        <p:sp>
          <p:nvSpPr>
            <p:cNvPr id="100" name="Google Shape;7016;p88">
              <a:extLst>
                <a:ext uri="{FF2B5EF4-FFF2-40B4-BE49-F238E27FC236}">
                  <a16:creationId xmlns:a16="http://schemas.microsoft.com/office/drawing/2014/main" id="{E37DC611-7186-61D3-AF9E-D80DD093D487}"/>
                </a:ext>
              </a:extLst>
            </p:cNvPr>
            <p:cNvSpPr/>
            <p:nvPr/>
          </p:nvSpPr>
          <p:spPr>
            <a:xfrm>
              <a:off x="-30613900" y="3655750"/>
              <a:ext cx="170925" cy="187725"/>
            </a:xfrm>
            <a:custGeom>
              <a:avLst/>
              <a:gdLst/>
              <a:ahLst/>
              <a:cxnLst/>
              <a:rect l="l" t="t" r="r" b="b"/>
              <a:pathLst>
                <a:path w="6837" h="7509" extrusionOk="0">
                  <a:moveTo>
                    <a:pt x="5120" y="2079"/>
                  </a:moveTo>
                  <a:cubicBezTo>
                    <a:pt x="5206" y="2079"/>
                    <a:pt x="5293" y="2111"/>
                    <a:pt x="5356" y="2174"/>
                  </a:cubicBezTo>
                  <a:cubicBezTo>
                    <a:pt x="5451" y="2268"/>
                    <a:pt x="5451" y="2458"/>
                    <a:pt x="5356" y="2647"/>
                  </a:cubicBezTo>
                  <a:lnTo>
                    <a:pt x="3308" y="4694"/>
                  </a:lnTo>
                  <a:cubicBezTo>
                    <a:pt x="3214" y="4757"/>
                    <a:pt x="3151" y="4789"/>
                    <a:pt x="3056" y="4789"/>
                  </a:cubicBezTo>
                  <a:cubicBezTo>
                    <a:pt x="2993" y="4789"/>
                    <a:pt x="2899" y="4757"/>
                    <a:pt x="2836" y="4694"/>
                  </a:cubicBezTo>
                  <a:lnTo>
                    <a:pt x="2174" y="4001"/>
                  </a:lnTo>
                  <a:cubicBezTo>
                    <a:pt x="2048" y="3907"/>
                    <a:pt x="2048" y="3655"/>
                    <a:pt x="2174" y="3529"/>
                  </a:cubicBezTo>
                  <a:cubicBezTo>
                    <a:pt x="2221" y="3481"/>
                    <a:pt x="2308" y="3458"/>
                    <a:pt x="2399" y="3458"/>
                  </a:cubicBezTo>
                  <a:cubicBezTo>
                    <a:pt x="2489" y="3458"/>
                    <a:pt x="2584" y="3481"/>
                    <a:pt x="2647" y="3529"/>
                  </a:cubicBezTo>
                  <a:lnTo>
                    <a:pt x="3056" y="3970"/>
                  </a:lnTo>
                  <a:lnTo>
                    <a:pt x="4883" y="2174"/>
                  </a:lnTo>
                  <a:cubicBezTo>
                    <a:pt x="4946" y="2111"/>
                    <a:pt x="5033" y="2079"/>
                    <a:pt x="5120" y="2079"/>
                  </a:cubicBezTo>
                  <a:close/>
                  <a:moveTo>
                    <a:pt x="1701" y="0"/>
                  </a:moveTo>
                  <a:cubicBezTo>
                    <a:pt x="725" y="0"/>
                    <a:pt x="0" y="756"/>
                    <a:pt x="0" y="1701"/>
                  </a:cubicBezTo>
                  <a:lnTo>
                    <a:pt x="0" y="4411"/>
                  </a:lnTo>
                  <a:cubicBezTo>
                    <a:pt x="0" y="5356"/>
                    <a:pt x="725" y="6112"/>
                    <a:pt x="1701" y="6112"/>
                  </a:cubicBezTo>
                  <a:lnTo>
                    <a:pt x="2048" y="6112"/>
                  </a:lnTo>
                  <a:lnTo>
                    <a:pt x="2048" y="7152"/>
                  </a:lnTo>
                  <a:cubicBezTo>
                    <a:pt x="2048" y="7309"/>
                    <a:pt x="2111" y="7435"/>
                    <a:pt x="2237" y="7467"/>
                  </a:cubicBezTo>
                  <a:cubicBezTo>
                    <a:pt x="2289" y="7493"/>
                    <a:pt x="2347" y="7508"/>
                    <a:pt x="2401" y="7508"/>
                  </a:cubicBezTo>
                  <a:cubicBezTo>
                    <a:pt x="2477" y="7508"/>
                    <a:pt x="2547" y="7478"/>
                    <a:pt x="2584" y="7404"/>
                  </a:cubicBezTo>
                  <a:lnTo>
                    <a:pt x="3844" y="6112"/>
                  </a:lnTo>
                  <a:lnTo>
                    <a:pt x="5073" y="6112"/>
                  </a:lnTo>
                  <a:cubicBezTo>
                    <a:pt x="6018" y="6112"/>
                    <a:pt x="6805" y="5356"/>
                    <a:pt x="6805" y="4411"/>
                  </a:cubicBezTo>
                  <a:lnTo>
                    <a:pt x="6805" y="1701"/>
                  </a:lnTo>
                  <a:cubicBezTo>
                    <a:pt x="6837" y="756"/>
                    <a:pt x="6049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01" name="Google Shape;7017;p88">
              <a:extLst>
                <a:ext uri="{FF2B5EF4-FFF2-40B4-BE49-F238E27FC236}">
                  <a16:creationId xmlns:a16="http://schemas.microsoft.com/office/drawing/2014/main" id="{C5A2DF2C-A50C-9AFF-8621-B4830ACA9BF2}"/>
                </a:ext>
              </a:extLst>
            </p:cNvPr>
            <p:cNvSpPr/>
            <p:nvPr/>
          </p:nvSpPr>
          <p:spPr>
            <a:xfrm>
              <a:off x="-30735200" y="3552550"/>
              <a:ext cx="188275" cy="205075"/>
            </a:xfrm>
            <a:custGeom>
              <a:avLst/>
              <a:gdLst/>
              <a:ahLst/>
              <a:cxnLst/>
              <a:rect l="l" t="t" r="r" b="b"/>
              <a:pathLst>
                <a:path w="7531" h="8203" extrusionOk="0">
                  <a:moveTo>
                    <a:pt x="3781" y="1356"/>
                  </a:moveTo>
                  <a:cubicBezTo>
                    <a:pt x="4317" y="1356"/>
                    <a:pt x="4789" y="1828"/>
                    <a:pt x="4789" y="2395"/>
                  </a:cubicBezTo>
                  <a:cubicBezTo>
                    <a:pt x="4789" y="2710"/>
                    <a:pt x="4632" y="3025"/>
                    <a:pt x="4411" y="3214"/>
                  </a:cubicBezTo>
                  <a:cubicBezTo>
                    <a:pt x="4254" y="3341"/>
                    <a:pt x="4128" y="3530"/>
                    <a:pt x="4128" y="3782"/>
                  </a:cubicBezTo>
                  <a:cubicBezTo>
                    <a:pt x="4128" y="3971"/>
                    <a:pt x="3970" y="4128"/>
                    <a:pt x="3781" y="4128"/>
                  </a:cubicBezTo>
                  <a:cubicBezTo>
                    <a:pt x="3592" y="4128"/>
                    <a:pt x="3434" y="3971"/>
                    <a:pt x="3434" y="3782"/>
                  </a:cubicBezTo>
                  <a:cubicBezTo>
                    <a:pt x="3434" y="3341"/>
                    <a:pt x="3624" y="2931"/>
                    <a:pt x="3970" y="2679"/>
                  </a:cubicBezTo>
                  <a:cubicBezTo>
                    <a:pt x="4065" y="2584"/>
                    <a:pt x="4096" y="2521"/>
                    <a:pt x="4096" y="2395"/>
                  </a:cubicBezTo>
                  <a:cubicBezTo>
                    <a:pt x="4096" y="2206"/>
                    <a:pt x="3939" y="2049"/>
                    <a:pt x="3750" y="2049"/>
                  </a:cubicBezTo>
                  <a:cubicBezTo>
                    <a:pt x="3529" y="2049"/>
                    <a:pt x="3371" y="2206"/>
                    <a:pt x="3371" y="2395"/>
                  </a:cubicBezTo>
                  <a:cubicBezTo>
                    <a:pt x="3371" y="2584"/>
                    <a:pt x="3214" y="2742"/>
                    <a:pt x="3025" y="2742"/>
                  </a:cubicBezTo>
                  <a:cubicBezTo>
                    <a:pt x="2836" y="2742"/>
                    <a:pt x="2678" y="2584"/>
                    <a:pt x="2678" y="2395"/>
                  </a:cubicBezTo>
                  <a:cubicBezTo>
                    <a:pt x="2741" y="1828"/>
                    <a:pt x="3214" y="1356"/>
                    <a:pt x="3781" y="1356"/>
                  </a:cubicBezTo>
                  <a:close/>
                  <a:moveTo>
                    <a:pt x="3781" y="4758"/>
                  </a:moveTo>
                  <a:cubicBezTo>
                    <a:pt x="3970" y="4758"/>
                    <a:pt x="4128" y="4916"/>
                    <a:pt x="4128" y="5105"/>
                  </a:cubicBezTo>
                  <a:cubicBezTo>
                    <a:pt x="4128" y="5294"/>
                    <a:pt x="3970" y="5451"/>
                    <a:pt x="3781" y="5451"/>
                  </a:cubicBezTo>
                  <a:cubicBezTo>
                    <a:pt x="3592" y="5451"/>
                    <a:pt x="3434" y="5294"/>
                    <a:pt x="3434" y="5105"/>
                  </a:cubicBezTo>
                  <a:cubicBezTo>
                    <a:pt x="3434" y="4916"/>
                    <a:pt x="3592" y="4758"/>
                    <a:pt x="3781" y="4758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9"/>
                    <a:pt x="0" y="1734"/>
                  </a:cubicBezTo>
                  <a:lnTo>
                    <a:pt x="0" y="5136"/>
                  </a:lnTo>
                  <a:cubicBezTo>
                    <a:pt x="0" y="5987"/>
                    <a:pt x="631" y="6649"/>
                    <a:pt x="1418" y="6806"/>
                  </a:cubicBezTo>
                  <a:lnTo>
                    <a:pt x="1418" y="7846"/>
                  </a:lnTo>
                  <a:cubicBezTo>
                    <a:pt x="1418" y="8003"/>
                    <a:pt x="1481" y="8129"/>
                    <a:pt x="1607" y="8161"/>
                  </a:cubicBezTo>
                  <a:cubicBezTo>
                    <a:pt x="1659" y="8187"/>
                    <a:pt x="1717" y="8202"/>
                    <a:pt x="1771" y="8202"/>
                  </a:cubicBezTo>
                  <a:cubicBezTo>
                    <a:pt x="1848" y="8202"/>
                    <a:pt x="1917" y="8172"/>
                    <a:pt x="1954" y="8098"/>
                  </a:cubicBezTo>
                  <a:lnTo>
                    <a:pt x="3214" y="6838"/>
                  </a:lnTo>
                  <a:lnTo>
                    <a:pt x="4096" y="6838"/>
                  </a:lnTo>
                  <a:lnTo>
                    <a:pt x="4096" y="5798"/>
                  </a:lnTo>
                  <a:cubicBezTo>
                    <a:pt x="4096" y="4475"/>
                    <a:pt x="5167" y="3404"/>
                    <a:pt x="6490" y="3404"/>
                  </a:cubicBezTo>
                  <a:lnTo>
                    <a:pt x="7530" y="3404"/>
                  </a:lnTo>
                  <a:lnTo>
                    <a:pt x="7530" y="1734"/>
                  </a:lnTo>
                  <a:cubicBezTo>
                    <a:pt x="7530" y="789"/>
                    <a:pt x="6774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102" name="Google Shape;6799;p88">
            <a:extLst>
              <a:ext uri="{FF2B5EF4-FFF2-40B4-BE49-F238E27FC236}">
                <a16:creationId xmlns:a16="http://schemas.microsoft.com/office/drawing/2014/main" id="{DAB324BB-4F25-BB80-DB2F-79211603ECDC}"/>
              </a:ext>
            </a:extLst>
          </p:cNvPr>
          <p:cNvSpPr/>
          <p:nvPr/>
        </p:nvSpPr>
        <p:spPr>
          <a:xfrm>
            <a:off x="4346601" y="1707902"/>
            <a:ext cx="445214" cy="446398"/>
          </a:xfrm>
          <a:custGeom>
            <a:avLst/>
            <a:gdLst/>
            <a:ahLst/>
            <a:cxnLst/>
            <a:rect l="l" t="t" r="r" b="b"/>
            <a:pathLst>
              <a:path w="11658" h="11689" extrusionOk="0">
                <a:moveTo>
                  <a:pt x="7877" y="1386"/>
                </a:moveTo>
                <a:cubicBezTo>
                  <a:pt x="9232" y="1386"/>
                  <a:pt x="10303" y="2458"/>
                  <a:pt x="10303" y="3781"/>
                </a:cubicBezTo>
                <a:lnTo>
                  <a:pt x="10303" y="4883"/>
                </a:lnTo>
                <a:cubicBezTo>
                  <a:pt x="10240" y="4883"/>
                  <a:pt x="10209" y="4946"/>
                  <a:pt x="10177" y="4946"/>
                </a:cubicBezTo>
                <a:cubicBezTo>
                  <a:pt x="10019" y="4190"/>
                  <a:pt x="9704" y="3529"/>
                  <a:pt x="9200" y="2962"/>
                </a:cubicBezTo>
                <a:lnTo>
                  <a:pt x="7720" y="4442"/>
                </a:lnTo>
                <a:cubicBezTo>
                  <a:pt x="8192" y="5072"/>
                  <a:pt x="8318" y="5860"/>
                  <a:pt x="8098" y="6648"/>
                </a:cubicBezTo>
                <a:cubicBezTo>
                  <a:pt x="8003" y="6868"/>
                  <a:pt x="7877" y="7057"/>
                  <a:pt x="7720" y="7278"/>
                </a:cubicBezTo>
                <a:lnTo>
                  <a:pt x="9200" y="8727"/>
                </a:lnTo>
                <a:cubicBezTo>
                  <a:pt x="9673" y="8160"/>
                  <a:pt x="10019" y="7498"/>
                  <a:pt x="10177" y="6742"/>
                </a:cubicBezTo>
                <a:cubicBezTo>
                  <a:pt x="10209" y="6742"/>
                  <a:pt x="10240" y="6805"/>
                  <a:pt x="10303" y="6805"/>
                </a:cubicBezTo>
                <a:lnTo>
                  <a:pt x="10303" y="7908"/>
                </a:lnTo>
                <a:cubicBezTo>
                  <a:pt x="10303" y="9231"/>
                  <a:pt x="9232" y="10302"/>
                  <a:pt x="7877" y="10302"/>
                </a:cubicBezTo>
                <a:lnTo>
                  <a:pt x="6774" y="10302"/>
                </a:lnTo>
                <a:cubicBezTo>
                  <a:pt x="6774" y="10271"/>
                  <a:pt x="6743" y="10208"/>
                  <a:pt x="6743" y="10176"/>
                </a:cubicBezTo>
                <a:cubicBezTo>
                  <a:pt x="7499" y="10019"/>
                  <a:pt x="8161" y="9704"/>
                  <a:pt x="8728" y="9200"/>
                </a:cubicBezTo>
                <a:lnTo>
                  <a:pt x="7279" y="7750"/>
                </a:lnTo>
                <a:cubicBezTo>
                  <a:pt x="7058" y="7908"/>
                  <a:pt x="6869" y="8002"/>
                  <a:pt x="6648" y="8097"/>
                </a:cubicBezTo>
                <a:cubicBezTo>
                  <a:pt x="6365" y="8160"/>
                  <a:pt x="6081" y="8223"/>
                  <a:pt x="5861" y="8223"/>
                </a:cubicBezTo>
                <a:cubicBezTo>
                  <a:pt x="5325" y="8223"/>
                  <a:pt x="4821" y="8065"/>
                  <a:pt x="4443" y="7750"/>
                </a:cubicBezTo>
                <a:lnTo>
                  <a:pt x="2962" y="9200"/>
                </a:lnTo>
                <a:cubicBezTo>
                  <a:pt x="3529" y="9672"/>
                  <a:pt x="4191" y="10019"/>
                  <a:pt x="4947" y="10176"/>
                </a:cubicBezTo>
                <a:cubicBezTo>
                  <a:pt x="4947" y="10208"/>
                  <a:pt x="4916" y="10271"/>
                  <a:pt x="4916" y="10302"/>
                </a:cubicBezTo>
                <a:lnTo>
                  <a:pt x="3813" y="10302"/>
                </a:lnTo>
                <a:cubicBezTo>
                  <a:pt x="2458" y="10302"/>
                  <a:pt x="1387" y="9231"/>
                  <a:pt x="1387" y="7908"/>
                </a:cubicBezTo>
                <a:lnTo>
                  <a:pt x="1387" y="6805"/>
                </a:lnTo>
                <a:cubicBezTo>
                  <a:pt x="1450" y="6805"/>
                  <a:pt x="1482" y="6742"/>
                  <a:pt x="1513" y="6742"/>
                </a:cubicBezTo>
                <a:cubicBezTo>
                  <a:pt x="1671" y="7498"/>
                  <a:pt x="1986" y="8160"/>
                  <a:pt x="2490" y="8727"/>
                </a:cubicBezTo>
                <a:lnTo>
                  <a:pt x="3971" y="7278"/>
                </a:lnTo>
                <a:cubicBezTo>
                  <a:pt x="3498" y="6648"/>
                  <a:pt x="3372" y="5860"/>
                  <a:pt x="3592" y="5072"/>
                </a:cubicBezTo>
                <a:cubicBezTo>
                  <a:pt x="3687" y="4820"/>
                  <a:pt x="3813" y="4631"/>
                  <a:pt x="3971" y="4442"/>
                </a:cubicBezTo>
                <a:lnTo>
                  <a:pt x="2490" y="2962"/>
                </a:lnTo>
                <a:cubicBezTo>
                  <a:pt x="2017" y="3529"/>
                  <a:pt x="1671" y="4190"/>
                  <a:pt x="1513" y="4946"/>
                </a:cubicBezTo>
                <a:cubicBezTo>
                  <a:pt x="1482" y="4946"/>
                  <a:pt x="1450" y="4883"/>
                  <a:pt x="1387" y="4883"/>
                </a:cubicBezTo>
                <a:lnTo>
                  <a:pt x="1387" y="3781"/>
                </a:lnTo>
                <a:cubicBezTo>
                  <a:pt x="1387" y="2458"/>
                  <a:pt x="2458" y="1386"/>
                  <a:pt x="3813" y="1386"/>
                </a:cubicBezTo>
                <a:lnTo>
                  <a:pt x="4916" y="1386"/>
                </a:lnTo>
                <a:cubicBezTo>
                  <a:pt x="4916" y="1418"/>
                  <a:pt x="4947" y="1481"/>
                  <a:pt x="4947" y="1512"/>
                </a:cubicBezTo>
                <a:cubicBezTo>
                  <a:pt x="4191" y="1670"/>
                  <a:pt x="3529" y="1985"/>
                  <a:pt x="2962" y="2489"/>
                </a:cubicBezTo>
                <a:lnTo>
                  <a:pt x="4443" y="3938"/>
                </a:lnTo>
                <a:cubicBezTo>
                  <a:pt x="4632" y="3781"/>
                  <a:pt x="4821" y="3686"/>
                  <a:pt x="5073" y="3592"/>
                </a:cubicBezTo>
                <a:cubicBezTo>
                  <a:pt x="5339" y="3496"/>
                  <a:pt x="5605" y="3451"/>
                  <a:pt x="5865" y="3451"/>
                </a:cubicBezTo>
                <a:cubicBezTo>
                  <a:pt x="6375" y="3451"/>
                  <a:pt x="6861" y="3625"/>
                  <a:pt x="7279" y="3938"/>
                </a:cubicBezTo>
                <a:lnTo>
                  <a:pt x="8728" y="2489"/>
                </a:lnTo>
                <a:cubicBezTo>
                  <a:pt x="8161" y="2016"/>
                  <a:pt x="7499" y="1670"/>
                  <a:pt x="6743" y="1512"/>
                </a:cubicBezTo>
                <a:cubicBezTo>
                  <a:pt x="6743" y="1481"/>
                  <a:pt x="6774" y="1418"/>
                  <a:pt x="6774" y="1386"/>
                </a:cubicBezTo>
                <a:close/>
                <a:moveTo>
                  <a:pt x="5829" y="0"/>
                </a:moveTo>
                <a:cubicBezTo>
                  <a:pt x="5420" y="0"/>
                  <a:pt x="5010" y="315"/>
                  <a:pt x="4884" y="725"/>
                </a:cubicBezTo>
                <a:lnTo>
                  <a:pt x="3782" y="725"/>
                </a:lnTo>
                <a:cubicBezTo>
                  <a:pt x="2112" y="725"/>
                  <a:pt x="726" y="2111"/>
                  <a:pt x="726" y="3781"/>
                </a:cubicBezTo>
                <a:lnTo>
                  <a:pt x="726" y="4883"/>
                </a:lnTo>
                <a:cubicBezTo>
                  <a:pt x="316" y="5041"/>
                  <a:pt x="1" y="5419"/>
                  <a:pt x="1" y="5829"/>
                </a:cubicBezTo>
                <a:cubicBezTo>
                  <a:pt x="1" y="6270"/>
                  <a:pt x="316" y="6679"/>
                  <a:pt x="726" y="6774"/>
                </a:cubicBezTo>
                <a:lnTo>
                  <a:pt x="726" y="7876"/>
                </a:lnTo>
                <a:cubicBezTo>
                  <a:pt x="726" y="9578"/>
                  <a:pt x="2112" y="10964"/>
                  <a:pt x="3782" y="10964"/>
                </a:cubicBezTo>
                <a:lnTo>
                  <a:pt x="4884" y="10964"/>
                </a:lnTo>
                <a:cubicBezTo>
                  <a:pt x="5042" y="11342"/>
                  <a:pt x="5420" y="11688"/>
                  <a:pt x="5829" y="11688"/>
                </a:cubicBezTo>
                <a:cubicBezTo>
                  <a:pt x="6270" y="11688"/>
                  <a:pt x="6680" y="11342"/>
                  <a:pt x="6774" y="10964"/>
                </a:cubicBezTo>
                <a:lnTo>
                  <a:pt x="7877" y="10964"/>
                </a:lnTo>
                <a:cubicBezTo>
                  <a:pt x="9578" y="10964"/>
                  <a:pt x="10965" y="9578"/>
                  <a:pt x="10965" y="7876"/>
                </a:cubicBezTo>
                <a:lnTo>
                  <a:pt x="10965" y="6774"/>
                </a:lnTo>
                <a:cubicBezTo>
                  <a:pt x="11343" y="6616"/>
                  <a:pt x="11658" y="6270"/>
                  <a:pt x="11658" y="5829"/>
                </a:cubicBezTo>
                <a:cubicBezTo>
                  <a:pt x="11658" y="5419"/>
                  <a:pt x="11343" y="5072"/>
                  <a:pt x="10965" y="4883"/>
                </a:cubicBezTo>
                <a:lnTo>
                  <a:pt x="10965" y="3781"/>
                </a:lnTo>
                <a:cubicBezTo>
                  <a:pt x="10965" y="2111"/>
                  <a:pt x="9578" y="725"/>
                  <a:pt x="7877" y="725"/>
                </a:cubicBezTo>
                <a:lnTo>
                  <a:pt x="6774" y="725"/>
                </a:lnTo>
                <a:cubicBezTo>
                  <a:pt x="6617" y="315"/>
                  <a:pt x="6270" y="0"/>
                  <a:pt x="5829" y="0"/>
                </a:cubicBezTo>
                <a:close/>
              </a:path>
            </a:pathLst>
          </a:custGeom>
          <a:solidFill>
            <a:srgbClr val="41719C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grpSp>
        <p:nvGrpSpPr>
          <p:cNvPr id="103" name="Google Shape;6862;p88">
            <a:extLst>
              <a:ext uri="{FF2B5EF4-FFF2-40B4-BE49-F238E27FC236}">
                <a16:creationId xmlns:a16="http://schemas.microsoft.com/office/drawing/2014/main" id="{D9DE941E-1314-2782-6771-9B4EF909F075}"/>
              </a:ext>
            </a:extLst>
          </p:cNvPr>
          <p:cNvGrpSpPr/>
          <p:nvPr/>
        </p:nvGrpSpPr>
        <p:grpSpPr>
          <a:xfrm>
            <a:off x="4907684" y="1706389"/>
            <a:ext cx="460833" cy="449225"/>
            <a:chOff x="-31817400" y="3910025"/>
            <a:chExt cx="301675" cy="294075"/>
          </a:xfrm>
          <a:solidFill>
            <a:srgbClr val="41719C"/>
          </a:solidFill>
        </p:grpSpPr>
        <p:sp>
          <p:nvSpPr>
            <p:cNvPr id="104" name="Google Shape;6863;p88">
              <a:extLst>
                <a:ext uri="{FF2B5EF4-FFF2-40B4-BE49-F238E27FC236}">
                  <a16:creationId xmlns:a16="http://schemas.microsoft.com/office/drawing/2014/main" id="{D03D5B0D-EF47-57C4-054D-F8C4B282C376}"/>
                </a:ext>
              </a:extLst>
            </p:cNvPr>
            <p:cNvSpPr/>
            <p:nvPr/>
          </p:nvSpPr>
          <p:spPr>
            <a:xfrm>
              <a:off x="-31817400" y="3911550"/>
              <a:ext cx="301675" cy="292550"/>
            </a:xfrm>
            <a:custGeom>
              <a:avLst/>
              <a:gdLst/>
              <a:ahLst/>
              <a:cxnLst/>
              <a:rect l="l" t="t" r="r" b="b"/>
              <a:pathLst>
                <a:path w="12067" h="11702" extrusionOk="0">
                  <a:moveTo>
                    <a:pt x="2558" y="0"/>
                  </a:moveTo>
                  <a:cubicBezTo>
                    <a:pt x="2357" y="0"/>
                    <a:pt x="2155" y="24"/>
                    <a:pt x="1954" y="70"/>
                  </a:cubicBezTo>
                  <a:cubicBezTo>
                    <a:pt x="1828" y="102"/>
                    <a:pt x="1733" y="196"/>
                    <a:pt x="1702" y="322"/>
                  </a:cubicBezTo>
                  <a:cubicBezTo>
                    <a:pt x="1670" y="448"/>
                    <a:pt x="1702" y="543"/>
                    <a:pt x="1796" y="637"/>
                  </a:cubicBezTo>
                  <a:lnTo>
                    <a:pt x="2679" y="1551"/>
                  </a:lnTo>
                  <a:cubicBezTo>
                    <a:pt x="2962" y="1803"/>
                    <a:pt x="2962" y="2244"/>
                    <a:pt x="2679" y="2528"/>
                  </a:cubicBezTo>
                  <a:cubicBezTo>
                    <a:pt x="2553" y="2669"/>
                    <a:pt x="2379" y="2740"/>
                    <a:pt x="2202" y="2740"/>
                  </a:cubicBezTo>
                  <a:cubicBezTo>
                    <a:pt x="2025" y="2740"/>
                    <a:pt x="1844" y="2669"/>
                    <a:pt x="1702" y="2528"/>
                  </a:cubicBezTo>
                  <a:lnTo>
                    <a:pt x="788" y="1614"/>
                  </a:lnTo>
                  <a:cubicBezTo>
                    <a:pt x="744" y="1569"/>
                    <a:pt x="668" y="1525"/>
                    <a:pt x="582" y="1525"/>
                  </a:cubicBezTo>
                  <a:cubicBezTo>
                    <a:pt x="547" y="1525"/>
                    <a:pt x="510" y="1532"/>
                    <a:pt x="473" y="1551"/>
                  </a:cubicBezTo>
                  <a:cubicBezTo>
                    <a:pt x="347" y="1582"/>
                    <a:pt x="284" y="1645"/>
                    <a:pt x="253" y="1771"/>
                  </a:cubicBezTo>
                  <a:cubicBezTo>
                    <a:pt x="1" y="2591"/>
                    <a:pt x="253" y="3473"/>
                    <a:pt x="883" y="4103"/>
                  </a:cubicBezTo>
                  <a:cubicBezTo>
                    <a:pt x="1366" y="4494"/>
                    <a:pt x="1932" y="4750"/>
                    <a:pt x="2619" y="4750"/>
                  </a:cubicBezTo>
                  <a:cubicBezTo>
                    <a:pt x="2874" y="4750"/>
                    <a:pt x="3145" y="4715"/>
                    <a:pt x="3435" y="4638"/>
                  </a:cubicBezTo>
                  <a:lnTo>
                    <a:pt x="7247" y="8482"/>
                  </a:lnTo>
                  <a:cubicBezTo>
                    <a:pt x="6963" y="9522"/>
                    <a:pt x="7215" y="10372"/>
                    <a:pt x="7814" y="10971"/>
                  </a:cubicBezTo>
                  <a:cubicBezTo>
                    <a:pt x="8291" y="11472"/>
                    <a:pt x="8895" y="11702"/>
                    <a:pt x="9516" y="11702"/>
                  </a:cubicBezTo>
                  <a:cubicBezTo>
                    <a:pt x="9714" y="11702"/>
                    <a:pt x="9915" y="11678"/>
                    <a:pt x="10114" y="11632"/>
                  </a:cubicBezTo>
                  <a:cubicBezTo>
                    <a:pt x="10240" y="11569"/>
                    <a:pt x="10334" y="11506"/>
                    <a:pt x="10366" y="11380"/>
                  </a:cubicBezTo>
                  <a:cubicBezTo>
                    <a:pt x="10397" y="11254"/>
                    <a:pt x="10366" y="11128"/>
                    <a:pt x="10271" y="11065"/>
                  </a:cubicBezTo>
                  <a:lnTo>
                    <a:pt x="9389" y="10152"/>
                  </a:lnTo>
                  <a:cubicBezTo>
                    <a:pt x="9106" y="9868"/>
                    <a:pt x="9106" y="9459"/>
                    <a:pt x="9389" y="9175"/>
                  </a:cubicBezTo>
                  <a:cubicBezTo>
                    <a:pt x="9515" y="9033"/>
                    <a:pt x="9688" y="8962"/>
                    <a:pt x="9866" y="8962"/>
                  </a:cubicBezTo>
                  <a:cubicBezTo>
                    <a:pt x="10043" y="8962"/>
                    <a:pt x="10224" y="9033"/>
                    <a:pt x="10366" y="9175"/>
                  </a:cubicBezTo>
                  <a:lnTo>
                    <a:pt x="11279" y="10089"/>
                  </a:lnTo>
                  <a:cubicBezTo>
                    <a:pt x="11326" y="10135"/>
                    <a:pt x="11405" y="10164"/>
                    <a:pt x="11494" y="10164"/>
                  </a:cubicBezTo>
                  <a:cubicBezTo>
                    <a:pt x="11527" y="10164"/>
                    <a:pt x="11561" y="10160"/>
                    <a:pt x="11594" y="10152"/>
                  </a:cubicBezTo>
                  <a:cubicBezTo>
                    <a:pt x="11720" y="10120"/>
                    <a:pt x="11783" y="10026"/>
                    <a:pt x="11815" y="9931"/>
                  </a:cubicBezTo>
                  <a:cubicBezTo>
                    <a:pt x="12067" y="9081"/>
                    <a:pt x="11815" y="8230"/>
                    <a:pt x="11185" y="7600"/>
                  </a:cubicBezTo>
                  <a:cubicBezTo>
                    <a:pt x="10778" y="7170"/>
                    <a:pt x="10224" y="6903"/>
                    <a:pt x="9537" y="6903"/>
                  </a:cubicBezTo>
                  <a:cubicBezTo>
                    <a:pt x="9266" y="6903"/>
                    <a:pt x="8975" y="6944"/>
                    <a:pt x="8665" y="7033"/>
                  </a:cubicBezTo>
                  <a:lnTo>
                    <a:pt x="4852" y="3221"/>
                  </a:lnTo>
                  <a:lnTo>
                    <a:pt x="4884" y="3032"/>
                  </a:lnTo>
                  <a:cubicBezTo>
                    <a:pt x="5136" y="2213"/>
                    <a:pt x="4884" y="1330"/>
                    <a:pt x="4254" y="700"/>
                  </a:cubicBezTo>
                  <a:cubicBezTo>
                    <a:pt x="3778" y="225"/>
                    <a:pt x="3177" y="0"/>
                    <a:pt x="25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05" name="Google Shape;6864;p88">
              <a:extLst>
                <a:ext uri="{FF2B5EF4-FFF2-40B4-BE49-F238E27FC236}">
                  <a16:creationId xmlns:a16="http://schemas.microsoft.com/office/drawing/2014/main" id="{9E4B55F4-0C93-26A7-3A80-B9F77CA4E79A}"/>
                </a:ext>
              </a:extLst>
            </p:cNvPr>
            <p:cNvSpPr/>
            <p:nvPr/>
          </p:nvSpPr>
          <p:spPr>
            <a:xfrm>
              <a:off x="-31816600" y="4062950"/>
              <a:ext cx="144150" cy="140600"/>
            </a:xfrm>
            <a:custGeom>
              <a:avLst/>
              <a:gdLst/>
              <a:ahLst/>
              <a:cxnLst/>
              <a:rect l="l" t="t" r="r" b="b"/>
              <a:pathLst>
                <a:path w="5766" h="5624" extrusionOk="0">
                  <a:moveTo>
                    <a:pt x="4080" y="1504"/>
                  </a:moveTo>
                  <a:cubicBezTo>
                    <a:pt x="4167" y="1504"/>
                    <a:pt x="4253" y="1528"/>
                    <a:pt x="4316" y="1575"/>
                  </a:cubicBezTo>
                  <a:cubicBezTo>
                    <a:pt x="4442" y="1701"/>
                    <a:pt x="4442" y="1953"/>
                    <a:pt x="4316" y="2048"/>
                  </a:cubicBezTo>
                  <a:lnTo>
                    <a:pt x="2205" y="4159"/>
                  </a:lnTo>
                  <a:cubicBezTo>
                    <a:pt x="2158" y="4206"/>
                    <a:pt x="2072" y="4230"/>
                    <a:pt x="1985" y="4230"/>
                  </a:cubicBezTo>
                  <a:cubicBezTo>
                    <a:pt x="1898" y="4230"/>
                    <a:pt x="1812" y="4206"/>
                    <a:pt x="1764" y="4159"/>
                  </a:cubicBezTo>
                  <a:cubicBezTo>
                    <a:pt x="1638" y="4033"/>
                    <a:pt x="1638" y="3781"/>
                    <a:pt x="1764" y="3686"/>
                  </a:cubicBezTo>
                  <a:lnTo>
                    <a:pt x="3844" y="1575"/>
                  </a:lnTo>
                  <a:cubicBezTo>
                    <a:pt x="3907" y="1528"/>
                    <a:pt x="3993" y="1504"/>
                    <a:pt x="4080" y="1504"/>
                  </a:cubicBezTo>
                  <a:close/>
                  <a:moveTo>
                    <a:pt x="3844" y="0"/>
                  </a:moveTo>
                  <a:lnTo>
                    <a:pt x="567" y="3277"/>
                  </a:lnTo>
                  <a:cubicBezTo>
                    <a:pt x="0" y="3844"/>
                    <a:pt x="0" y="4694"/>
                    <a:pt x="567" y="5198"/>
                  </a:cubicBezTo>
                  <a:cubicBezTo>
                    <a:pt x="835" y="5482"/>
                    <a:pt x="1189" y="5624"/>
                    <a:pt x="1540" y="5624"/>
                  </a:cubicBezTo>
                  <a:cubicBezTo>
                    <a:pt x="1890" y="5624"/>
                    <a:pt x="2237" y="5482"/>
                    <a:pt x="2489" y="5198"/>
                  </a:cubicBezTo>
                  <a:lnTo>
                    <a:pt x="5766" y="1953"/>
                  </a:lnTo>
                  <a:lnTo>
                    <a:pt x="384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06" name="Google Shape;6865;p88">
              <a:extLst>
                <a:ext uri="{FF2B5EF4-FFF2-40B4-BE49-F238E27FC236}">
                  <a16:creationId xmlns:a16="http://schemas.microsoft.com/office/drawing/2014/main" id="{7908A8AD-9A8D-85C1-F026-6A5B0714F0A5}"/>
                </a:ext>
              </a:extLst>
            </p:cNvPr>
            <p:cNvSpPr/>
            <p:nvPr/>
          </p:nvSpPr>
          <p:spPr>
            <a:xfrm>
              <a:off x="-31648050" y="3910025"/>
              <a:ext cx="129175" cy="127725"/>
            </a:xfrm>
            <a:custGeom>
              <a:avLst/>
              <a:gdLst/>
              <a:ahLst/>
              <a:cxnLst/>
              <a:rect l="l" t="t" r="r" b="b"/>
              <a:pathLst>
                <a:path w="5167" h="5109" extrusionOk="0">
                  <a:moveTo>
                    <a:pt x="4249" y="1"/>
                  </a:moveTo>
                  <a:cubicBezTo>
                    <a:pt x="4179" y="1"/>
                    <a:pt x="4106" y="24"/>
                    <a:pt x="4033" y="68"/>
                  </a:cubicBezTo>
                  <a:lnTo>
                    <a:pt x="2206" y="1171"/>
                  </a:lnTo>
                  <a:cubicBezTo>
                    <a:pt x="2017" y="1265"/>
                    <a:pt x="1985" y="1549"/>
                    <a:pt x="2143" y="1706"/>
                  </a:cubicBezTo>
                  <a:lnTo>
                    <a:pt x="2300" y="1864"/>
                  </a:lnTo>
                  <a:lnTo>
                    <a:pt x="0" y="4164"/>
                  </a:lnTo>
                  <a:lnTo>
                    <a:pt x="945" y="5109"/>
                  </a:lnTo>
                  <a:lnTo>
                    <a:pt x="3245" y="2809"/>
                  </a:lnTo>
                  <a:lnTo>
                    <a:pt x="3434" y="2998"/>
                  </a:lnTo>
                  <a:cubicBezTo>
                    <a:pt x="3502" y="3066"/>
                    <a:pt x="3594" y="3099"/>
                    <a:pt x="3684" y="3099"/>
                  </a:cubicBezTo>
                  <a:cubicBezTo>
                    <a:pt x="3802" y="3099"/>
                    <a:pt x="3916" y="3042"/>
                    <a:pt x="3970" y="2935"/>
                  </a:cubicBezTo>
                  <a:lnTo>
                    <a:pt x="5073" y="1108"/>
                  </a:lnTo>
                  <a:cubicBezTo>
                    <a:pt x="5167" y="1013"/>
                    <a:pt x="5167" y="793"/>
                    <a:pt x="5041" y="698"/>
                  </a:cubicBezTo>
                  <a:lnTo>
                    <a:pt x="4474" y="100"/>
                  </a:lnTo>
                  <a:cubicBezTo>
                    <a:pt x="4406" y="32"/>
                    <a:pt x="4330" y="1"/>
                    <a:pt x="4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07" name="Google Shape;6913;p88">
            <a:extLst>
              <a:ext uri="{FF2B5EF4-FFF2-40B4-BE49-F238E27FC236}">
                <a16:creationId xmlns:a16="http://schemas.microsoft.com/office/drawing/2014/main" id="{D8FA7070-3EDF-7CE6-F7CF-1F7DF0396779}"/>
              </a:ext>
            </a:extLst>
          </p:cNvPr>
          <p:cNvGrpSpPr/>
          <p:nvPr/>
        </p:nvGrpSpPr>
        <p:grpSpPr>
          <a:xfrm>
            <a:off x="5475369" y="1706598"/>
            <a:ext cx="450026" cy="448804"/>
            <a:chOff x="-31455100" y="3909350"/>
            <a:chExt cx="294600" cy="293800"/>
          </a:xfrm>
          <a:solidFill>
            <a:srgbClr val="41719C"/>
          </a:solidFill>
        </p:grpSpPr>
        <p:sp>
          <p:nvSpPr>
            <p:cNvPr id="108" name="Google Shape;6914;p88">
              <a:extLst>
                <a:ext uri="{FF2B5EF4-FFF2-40B4-BE49-F238E27FC236}">
                  <a16:creationId xmlns:a16="http://schemas.microsoft.com/office/drawing/2014/main" id="{75EFA0B7-333E-236B-77BD-E03783DA43B0}"/>
                </a:ext>
              </a:extLst>
            </p:cNvPr>
            <p:cNvSpPr/>
            <p:nvPr/>
          </p:nvSpPr>
          <p:spPr>
            <a:xfrm>
              <a:off x="-31455100" y="3909350"/>
              <a:ext cx="294600" cy="293800"/>
            </a:xfrm>
            <a:custGeom>
              <a:avLst/>
              <a:gdLst/>
              <a:ahLst/>
              <a:cxnLst/>
              <a:rect l="l" t="t" r="r" b="b"/>
              <a:pathLst>
                <a:path w="11784" h="11752" extrusionOk="0">
                  <a:moveTo>
                    <a:pt x="5199" y="1"/>
                  </a:moveTo>
                  <a:cubicBezTo>
                    <a:pt x="5042" y="1"/>
                    <a:pt x="4916" y="127"/>
                    <a:pt x="4884" y="284"/>
                  </a:cubicBezTo>
                  <a:lnTo>
                    <a:pt x="4727" y="883"/>
                  </a:lnTo>
                  <a:cubicBezTo>
                    <a:pt x="4191" y="977"/>
                    <a:pt x="3655" y="1229"/>
                    <a:pt x="3151" y="1513"/>
                  </a:cubicBezTo>
                  <a:lnTo>
                    <a:pt x="2647" y="1229"/>
                  </a:lnTo>
                  <a:cubicBezTo>
                    <a:pt x="2599" y="1205"/>
                    <a:pt x="2542" y="1195"/>
                    <a:pt x="2482" y="1195"/>
                  </a:cubicBezTo>
                  <a:cubicBezTo>
                    <a:pt x="2386" y="1195"/>
                    <a:pt x="2284" y="1222"/>
                    <a:pt x="2206" y="1261"/>
                  </a:cubicBezTo>
                  <a:lnTo>
                    <a:pt x="1261" y="2206"/>
                  </a:lnTo>
                  <a:cubicBezTo>
                    <a:pt x="1135" y="2332"/>
                    <a:pt x="1135" y="2490"/>
                    <a:pt x="1230" y="2647"/>
                  </a:cubicBezTo>
                  <a:lnTo>
                    <a:pt x="1513" y="3151"/>
                  </a:lnTo>
                  <a:cubicBezTo>
                    <a:pt x="1198" y="3624"/>
                    <a:pt x="978" y="4191"/>
                    <a:pt x="883" y="4726"/>
                  </a:cubicBezTo>
                  <a:lnTo>
                    <a:pt x="284" y="4884"/>
                  </a:lnTo>
                  <a:cubicBezTo>
                    <a:pt x="127" y="4947"/>
                    <a:pt x="1" y="5041"/>
                    <a:pt x="1" y="5199"/>
                  </a:cubicBezTo>
                  <a:lnTo>
                    <a:pt x="1" y="6585"/>
                  </a:lnTo>
                  <a:cubicBezTo>
                    <a:pt x="1" y="6743"/>
                    <a:pt x="127" y="6869"/>
                    <a:pt x="284" y="6900"/>
                  </a:cubicBezTo>
                  <a:lnTo>
                    <a:pt x="883" y="7058"/>
                  </a:lnTo>
                  <a:cubicBezTo>
                    <a:pt x="946" y="7404"/>
                    <a:pt x="1072" y="7782"/>
                    <a:pt x="1230" y="8129"/>
                  </a:cubicBezTo>
                  <a:cubicBezTo>
                    <a:pt x="1504" y="7854"/>
                    <a:pt x="2843" y="6486"/>
                    <a:pt x="2841" y="6486"/>
                  </a:cubicBezTo>
                  <a:lnTo>
                    <a:pt x="2841" y="6486"/>
                  </a:lnTo>
                  <a:cubicBezTo>
                    <a:pt x="2841" y="6486"/>
                    <a:pt x="2839" y="6488"/>
                    <a:pt x="2836" y="6491"/>
                  </a:cubicBezTo>
                  <a:cubicBezTo>
                    <a:pt x="2836" y="6459"/>
                    <a:pt x="2805" y="6050"/>
                    <a:pt x="2805" y="5955"/>
                  </a:cubicBezTo>
                  <a:cubicBezTo>
                    <a:pt x="2773" y="4222"/>
                    <a:pt x="4191" y="2836"/>
                    <a:pt x="5861" y="2836"/>
                  </a:cubicBezTo>
                  <a:cubicBezTo>
                    <a:pt x="7562" y="2836"/>
                    <a:pt x="8948" y="4222"/>
                    <a:pt x="8948" y="5924"/>
                  </a:cubicBezTo>
                  <a:cubicBezTo>
                    <a:pt x="8948" y="7499"/>
                    <a:pt x="7751" y="8822"/>
                    <a:pt x="6113" y="8948"/>
                  </a:cubicBezTo>
                  <a:cubicBezTo>
                    <a:pt x="6066" y="8948"/>
                    <a:pt x="5963" y="8956"/>
                    <a:pt x="5821" y="8956"/>
                  </a:cubicBezTo>
                  <a:cubicBezTo>
                    <a:pt x="5680" y="8956"/>
                    <a:pt x="5499" y="8948"/>
                    <a:pt x="5294" y="8917"/>
                  </a:cubicBezTo>
                  <a:lnTo>
                    <a:pt x="3655" y="10523"/>
                  </a:lnTo>
                  <a:cubicBezTo>
                    <a:pt x="4034" y="10681"/>
                    <a:pt x="4349" y="10807"/>
                    <a:pt x="4727" y="10870"/>
                  </a:cubicBezTo>
                  <a:lnTo>
                    <a:pt x="4884" y="11468"/>
                  </a:lnTo>
                  <a:cubicBezTo>
                    <a:pt x="4916" y="11626"/>
                    <a:pt x="5042" y="11752"/>
                    <a:pt x="5199" y="11752"/>
                  </a:cubicBezTo>
                  <a:lnTo>
                    <a:pt x="6585" y="11752"/>
                  </a:lnTo>
                  <a:cubicBezTo>
                    <a:pt x="6743" y="11752"/>
                    <a:pt x="6869" y="11626"/>
                    <a:pt x="6901" y="11468"/>
                  </a:cubicBezTo>
                  <a:lnTo>
                    <a:pt x="7058" y="10870"/>
                  </a:lnTo>
                  <a:cubicBezTo>
                    <a:pt x="7594" y="10775"/>
                    <a:pt x="8129" y="10523"/>
                    <a:pt x="8633" y="10240"/>
                  </a:cubicBezTo>
                  <a:lnTo>
                    <a:pt x="9137" y="10523"/>
                  </a:lnTo>
                  <a:cubicBezTo>
                    <a:pt x="9185" y="10547"/>
                    <a:pt x="9243" y="10558"/>
                    <a:pt x="9302" y="10558"/>
                  </a:cubicBezTo>
                  <a:cubicBezTo>
                    <a:pt x="9399" y="10558"/>
                    <a:pt x="9501" y="10531"/>
                    <a:pt x="9578" y="10492"/>
                  </a:cubicBezTo>
                  <a:lnTo>
                    <a:pt x="10524" y="9547"/>
                  </a:lnTo>
                  <a:cubicBezTo>
                    <a:pt x="10650" y="9421"/>
                    <a:pt x="10650" y="9263"/>
                    <a:pt x="10555" y="9106"/>
                  </a:cubicBezTo>
                  <a:lnTo>
                    <a:pt x="10303" y="8601"/>
                  </a:lnTo>
                  <a:cubicBezTo>
                    <a:pt x="10618" y="8129"/>
                    <a:pt x="10807" y="7562"/>
                    <a:pt x="10933" y="7026"/>
                  </a:cubicBezTo>
                  <a:lnTo>
                    <a:pt x="11500" y="6869"/>
                  </a:lnTo>
                  <a:cubicBezTo>
                    <a:pt x="11658" y="6806"/>
                    <a:pt x="11784" y="6711"/>
                    <a:pt x="11784" y="6554"/>
                  </a:cubicBezTo>
                  <a:lnTo>
                    <a:pt x="11784" y="5167"/>
                  </a:lnTo>
                  <a:cubicBezTo>
                    <a:pt x="11752" y="5041"/>
                    <a:pt x="11658" y="4915"/>
                    <a:pt x="11500" y="4884"/>
                  </a:cubicBezTo>
                  <a:lnTo>
                    <a:pt x="10902" y="4726"/>
                  </a:lnTo>
                  <a:cubicBezTo>
                    <a:pt x="10807" y="4191"/>
                    <a:pt x="10555" y="3687"/>
                    <a:pt x="10272" y="3151"/>
                  </a:cubicBezTo>
                  <a:lnTo>
                    <a:pt x="10555" y="2647"/>
                  </a:lnTo>
                  <a:cubicBezTo>
                    <a:pt x="10650" y="2521"/>
                    <a:pt x="10587" y="2332"/>
                    <a:pt x="10524" y="2206"/>
                  </a:cubicBezTo>
                  <a:lnTo>
                    <a:pt x="9578" y="1261"/>
                  </a:lnTo>
                  <a:cubicBezTo>
                    <a:pt x="9509" y="1209"/>
                    <a:pt x="9430" y="1185"/>
                    <a:pt x="9347" y="1185"/>
                  </a:cubicBezTo>
                  <a:cubicBezTo>
                    <a:pt x="9279" y="1185"/>
                    <a:pt x="9208" y="1201"/>
                    <a:pt x="9137" y="1229"/>
                  </a:cubicBezTo>
                  <a:lnTo>
                    <a:pt x="8633" y="1513"/>
                  </a:lnTo>
                  <a:cubicBezTo>
                    <a:pt x="8161" y="1198"/>
                    <a:pt x="7594" y="977"/>
                    <a:pt x="7058" y="883"/>
                  </a:cubicBezTo>
                  <a:lnTo>
                    <a:pt x="6901" y="284"/>
                  </a:lnTo>
                  <a:cubicBezTo>
                    <a:pt x="6869" y="127"/>
                    <a:pt x="6743" y="1"/>
                    <a:pt x="65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09" name="Google Shape;6915;p88">
              <a:extLst>
                <a:ext uri="{FF2B5EF4-FFF2-40B4-BE49-F238E27FC236}">
                  <a16:creationId xmlns:a16="http://schemas.microsoft.com/office/drawing/2014/main" id="{C1105C5C-37C3-2B2C-BB6B-8BD5CF0D8F03}"/>
                </a:ext>
              </a:extLst>
            </p:cNvPr>
            <p:cNvSpPr/>
            <p:nvPr/>
          </p:nvSpPr>
          <p:spPr>
            <a:xfrm>
              <a:off x="-31455100" y="3997350"/>
              <a:ext cx="215050" cy="205025"/>
            </a:xfrm>
            <a:custGeom>
              <a:avLst/>
              <a:gdLst/>
              <a:ahLst/>
              <a:cxnLst/>
              <a:rect l="l" t="t" r="r" b="b"/>
              <a:pathLst>
                <a:path w="8602" h="8201" extrusionOk="0">
                  <a:moveTo>
                    <a:pt x="5939" y="0"/>
                  </a:moveTo>
                  <a:cubicBezTo>
                    <a:pt x="4729" y="0"/>
                    <a:pt x="3750" y="854"/>
                    <a:pt x="3561" y="1963"/>
                  </a:cubicBezTo>
                  <a:cubicBezTo>
                    <a:pt x="3466" y="2404"/>
                    <a:pt x="3498" y="2813"/>
                    <a:pt x="3624" y="3223"/>
                  </a:cubicBezTo>
                  <a:lnTo>
                    <a:pt x="410" y="6468"/>
                  </a:lnTo>
                  <a:cubicBezTo>
                    <a:pt x="1" y="6846"/>
                    <a:pt x="1" y="7507"/>
                    <a:pt x="410" y="7917"/>
                  </a:cubicBezTo>
                  <a:cubicBezTo>
                    <a:pt x="600" y="8106"/>
                    <a:pt x="852" y="8200"/>
                    <a:pt x="1111" y="8200"/>
                  </a:cubicBezTo>
                  <a:cubicBezTo>
                    <a:pt x="1371" y="8200"/>
                    <a:pt x="1639" y="8106"/>
                    <a:pt x="1860" y="7917"/>
                  </a:cubicBezTo>
                  <a:lnTo>
                    <a:pt x="5136" y="4640"/>
                  </a:lnTo>
                  <a:cubicBezTo>
                    <a:pt x="5388" y="4735"/>
                    <a:pt x="5664" y="4782"/>
                    <a:pt x="5947" y="4782"/>
                  </a:cubicBezTo>
                  <a:cubicBezTo>
                    <a:pt x="6231" y="4782"/>
                    <a:pt x="6522" y="4735"/>
                    <a:pt x="6806" y="4640"/>
                  </a:cubicBezTo>
                  <a:cubicBezTo>
                    <a:pt x="7846" y="4294"/>
                    <a:pt x="8602" y="3065"/>
                    <a:pt x="8224" y="1773"/>
                  </a:cubicBezTo>
                  <a:cubicBezTo>
                    <a:pt x="8192" y="1647"/>
                    <a:pt x="8129" y="1553"/>
                    <a:pt x="8003" y="1521"/>
                  </a:cubicBezTo>
                  <a:cubicBezTo>
                    <a:pt x="7972" y="1514"/>
                    <a:pt x="7942" y="1510"/>
                    <a:pt x="7914" y="1510"/>
                  </a:cubicBezTo>
                  <a:cubicBezTo>
                    <a:pt x="7830" y="1510"/>
                    <a:pt x="7759" y="1545"/>
                    <a:pt x="7688" y="1616"/>
                  </a:cubicBezTo>
                  <a:lnTo>
                    <a:pt x="6901" y="2404"/>
                  </a:lnTo>
                  <a:cubicBezTo>
                    <a:pt x="6759" y="2530"/>
                    <a:pt x="6578" y="2593"/>
                    <a:pt x="6400" y="2593"/>
                  </a:cubicBezTo>
                  <a:cubicBezTo>
                    <a:pt x="6223" y="2593"/>
                    <a:pt x="6050" y="2530"/>
                    <a:pt x="5924" y="2404"/>
                  </a:cubicBezTo>
                  <a:cubicBezTo>
                    <a:pt x="5640" y="2120"/>
                    <a:pt x="5640" y="1679"/>
                    <a:pt x="5924" y="1395"/>
                  </a:cubicBezTo>
                  <a:lnTo>
                    <a:pt x="6711" y="608"/>
                  </a:lnTo>
                  <a:cubicBezTo>
                    <a:pt x="6774" y="545"/>
                    <a:pt x="6806" y="419"/>
                    <a:pt x="6774" y="293"/>
                  </a:cubicBezTo>
                  <a:cubicBezTo>
                    <a:pt x="6743" y="198"/>
                    <a:pt x="6648" y="104"/>
                    <a:pt x="6554" y="72"/>
                  </a:cubicBezTo>
                  <a:cubicBezTo>
                    <a:pt x="6344" y="23"/>
                    <a:pt x="6139" y="0"/>
                    <a:pt x="59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10" name="Google Shape;6947;p88">
            <a:extLst>
              <a:ext uri="{FF2B5EF4-FFF2-40B4-BE49-F238E27FC236}">
                <a16:creationId xmlns:a16="http://schemas.microsoft.com/office/drawing/2014/main" id="{CAC0A784-EC1C-E050-3577-45EE2EB9B94F}"/>
              </a:ext>
            </a:extLst>
          </p:cNvPr>
          <p:cNvGrpSpPr/>
          <p:nvPr/>
        </p:nvGrpSpPr>
        <p:grpSpPr>
          <a:xfrm>
            <a:off x="3147851" y="1725784"/>
            <a:ext cx="446398" cy="447620"/>
            <a:chOff x="-32927950" y="3944800"/>
            <a:chExt cx="292225" cy="293025"/>
          </a:xfrm>
          <a:solidFill>
            <a:srgbClr val="41719C"/>
          </a:solidFill>
        </p:grpSpPr>
        <p:sp>
          <p:nvSpPr>
            <p:cNvPr id="111" name="Google Shape;6948;p88">
              <a:extLst>
                <a:ext uri="{FF2B5EF4-FFF2-40B4-BE49-F238E27FC236}">
                  <a16:creationId xmlns:a16="http://schemas.microsoft.com/office/drawing/2014/main" id="{14235484-A1F0-244C-2677-C7B777B0EE11}"/>
                </a:ext>
              </a:extLst>
            </p:cNvPr>
            <p:cNvSpPr/>
            <p:nvPr/>
          </p:nvSpPr>
          <p:spPr>
            <a:xfrm>
              <a:off x="-32927950" y="3944800"/>
              <a:ext cx="69325" cy="292225"/>
            </a:xfrm>
            <a:custGeom>
              <a:avLst/>
              <a:gdLst/>
              <a:ahLst/>
              <a:cxnLst/>
              <a:rect l="l" t="t" r="r" b="b"/>
              <a:pathLst>
                <a:path w="2773" h="11689" extrusionOk="0">
                  <a:moveTo>
                    <a:pt x="1418" y="0"/>
                  </a:moveTo>
                  <a:cubicBezTo>
                    <a:pt x="1072" y="0"/>
                    <a:pt x="757" y="315"/>
                    <a:pt x="757" y="662"/>
                  </a:cubicBezTo>
                  <a:lnTo>
                    <a:pt x="757" y="9578"/>
                  </a:lnTo>
                  <a:cubicBezTo>
                    <a:pt x="757" y="9830"/>
                    <a:pt x="914" y="10050"/>
                    <a:pt x="1103" y="10176"/>
                  </a:cubicBezTo>
                  <a:lnTo>
                    <a:pt x="1103" y="10996"/>
                  </a:lnTo>
                  <a:lnTo>
                    <a:pt x="347" y="10996"/>
                  </a:lnTo>
                  <a:cubicBezTo>
                    <a:pt x="158" y="10996"/>
                    <a:pt x="1" y="11153"/>
                    <a:pt x="1" y="11342"/>
                  </a:cubicBezTo>
                  <a:cubicBezTo>
                    <a:pt x="1" y="11531"/>
                    <a:pt x="158" y="11689"/>
                    <a:pt x="347" y="11689"/>
                  </a:cubicBezTo>
                  <a:lnTo>
                    <a:pt x="2395" y="11689"/>
                  </a:lnTo>
                  <a:cubicBezTo>
                    <a:pt x="2616" y="11689"/>
                    <a:pt x="2773" y="11531"/>
                    <a:pt x="2773" y="11342"/>
                  </a:cubicBezTo>
                  <a:cubicBezTo>
                    <a:pt x="2773" y="11153"/>
                    <a:pt x="2616" y="10996"/>
                    <a:pt x="2395" y="10996"/>
                  </a:cubicBezTo>
                  <a:lnTo>
                    <a:pt x="1733" y="10996"/>
                  </a:lnTo>
                  <a:lnTo>
                    <a:pt x="1733" y="10176"/>
                  </a:lnTo>
                  <a:cubicBezTo>
                    <a:pt x="1922" y="10050"/>
                    <a:pt x="2080" y="9861"/>
                    <a:pt x="2080" y="9578"/>
                  </a:cubicBezTo>
                  <a:lnTo>
                    <a:pt x="2080" y="662"/>
                  </a:lnTo>
                  <a:cubicBezTo>
                    <a:pt x="2080" y="284"/>
                    <a:pt x="1765" y="0"/>
                    <a:pt x="1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2" name="Google Shape;6949;p88">
              <a:extLst>
                <a:ext uri="{FF2B5EF4-FFF2-40B4-BE49-F238E27FC236}">
                  <a16:creationId xmlns:a16="http://schemas.microsoft.com/office/drawing/2014/main" id="{4DF56839-5CCE-BCAB-DB32-163D268D9583}"/>
                </a:ext>
              </a:extLst>
            </p:cNvPr>
            <p:cNvSpPr/>
            <p:nvPr/>
          </p:nvSpPr>
          <p:spPr>
            <a:xfrm>
              <a:off x="-32720800" y="4057425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190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3" name="Google Shape;6950;p88">
              <a:extLst>
                <a:ext uri="{FF2B5EF4-FFF2-40B4-BE49-F238E27FC236}">
                  <a16:creationId xmlns:a16="http://schemas.microsoft.com/office/drawing/2014/main" id="{FA8BB1D7-E2FC-AB5F-BB71-199F57931D6E}"/>
                </a:ext>
              </a:extLst>
            </p:cNvPr>
            <p:cNvSpPr/>
            <p:nvPr/>
          </p:nvSpPr>
          <p:spPr>
            <a:xfrm>
              <a:off x="-32720800" y="4099950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221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4" name="Google Shape;6951;p88">
              <a:extLst>
                <a:ext uri="{FF2B5EF4-FFF2-40B4-BE49-F238E27FC236}">
                  <a16:creationId xmlns:a16="http://schemas.microsoft.com/office/drawing/2014/main" id="{9388C741-9CB4-5629-FEF8-704712EF574B}"/>
                </a:ext>
              </a:extLst>
            </p:cNvPr>
            <p:cNvSpPr/>
            <p:nvPr/>
          </p:nvSpPr>
          <p:spPr>
            <a:xfrm>
              <a:off x="-32720800" y="4141700"/>
              <a:ext cx="67750" cy="26025"/>
            </a:xfrm>
            <a:custGeom>
              <a:avLst/>
              <a:gdLst/>
              <a:ahLst/>
              <a:cxnLst/>
              <a:rect l="l" t="t" r="r" b="b"/>
              <a:pathLst>
                <a:path w="2710" h="1041" extrusionOk="0">
                  <a:moveTo>
                    <a:pt x="505" y="1"/>
                  </a:moveTo>
                  <a:cubicBezTo>
                    <a:pt x="221" y="1"/>
                    <a:pt x="0" y="253"/>
                    <a:pt x="0" y="536"/>
                  </a:cubicBezTo>
                  <a:cubicBezTo>
                    <a:pt x="0" y="788"/>
                    <a:pt x="221" y="1040"/>
                    <a:pt x="505" y="1040"/>
                  </a:cubicBezTo>
                  <a:lnTo>
                    <a:pt x="2206" y="1040"/>
                  </a:lnTo>
                  <a:cubicBezTo>
                    <a:pt x="2458" y="1040"/>
                    <a:pt x="2710" y="788"/>
                    <a:pt x="2710" y="536"/>
                  </a:cubicBezTo>
                  <a:cubicBezTo>
                    <a:pt x="2710" y="253"/>
                    <a:pt x="2521" y="1"/>
                    <a:pt x="22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5" name="Google Shape;6952;p88">
              <a:extLst>
                <a:ext uri="{FF2B5EF4-FFF2-40B4-BE49-F238E27FC236}">
                  <a16:creationId xmlns:a16="http://schemas.microsoft.com/office/drawing/2014/main" id="{E932E38D-6DF6-132B-E756-5A939FF32D1D}"/>
                </a:ext>
              </a:extLst>
            </p:cNvPr>
            <p:cNvSpPr/>
            <p:nvPr/>
          </p:nvSpPr>
          <p:spPr>
            <a:xfrm>
              <a:off x="-32754675" y="3944800"/>
              <a:ext cx="51225" cy="52000"/>
            </a:xfrm>
            <a:custGeom>
              <a:avLst/>
              <a:gdLst/>
              <a:ahLst/>
              <a:cxnLst/>
              <a:rect l="l" t="t" r="r" b="b"/>
              <a:pathLst>
                <a:path w="2049" h="2080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2080"/>
                  </a:lnTo>
                  <a:lnTo>
                    <a:pt x="2049" y="2080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6" name="Google Shape;6953;p88">
              <a:extLst>
                <a:ext uri="{FF2B5EF4-FFF2-40B4-BE49-F238E27FC236}">
                  <a16:creationId xmlns:a16="http://schemas.microsoft.com/office/drawing/2014/main" id="{BC692DFA-8A99-F7F0-3796-A2EA559F7E9F}"/>
                </a:ext>
              </a:extLst>
            </p:cNvPr>
            <p:cNvSpPr/>
            <p:nvPr/>
          </p:nvSpPr>
          <p:spPr>
            <a:xfrm>
              <a:off x="-32687725" y="3944800"/>
              <a:ext cx="34675" cy="55150"/>
            </a:xfrm>
            <a:custGeom>
              <a:avLst/>
              <a:gdLst/>
              <a:ahLst/>
              <a:cxnLst/>
              <a:rect l="l" t="t" r="r" b="b"/>
              <a:pathLst>
                <a:path w="1387" h="2206" extrusionOk="0">
                  <a:moveTo>
                    <a:pt x="1" y="0"/>
                  </a:moveTo>
                  <a:lnTo>
                    <a:pt x="1" y="2111"/>
                  </a:lnTo>
                  <a:lnTo>
                    <a:pt x="883" y="2111"/>
                  </a:lnTo>
                  <a:cubicBezTo>
                    <a:pt x="1072" y="2111"/>
                    <a:pt x="1261" y="2143"/>
                    <a:pt x="1387" y="2206"/>
                  </a:cubicBezTo>
                  <a:lnTo>
                    <a:pt x="1387" y="1040"/>
                  </a:lnTo>
                  <a:cubicBezTo>
                    <a:pt x="1387" y="473"/>
                    <a:pt x="914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7" name="Google Shape;6954;p88">
              <a:extLst>
                <a:ext uri="{FF2B5EF4-FFF2-40B4-BE49-F238E27FC236}">
                  <a16:creationId xmlns:a16="http://schemas.microsoft.com/office/drawing/2014/main" id="{ADFDB1C8-FF1E-9A50-484E-B89AA8776427}"/>
                </a:ext>
              </a:extLst>
            </p:cNvPr>
            <p:cNvSpPr/>
            <p:nvPr/>
          </p:nvSpPr>
          <p:spPr>
            <a:xfrm>
              <a:off x="-32860200" y="4014100"/>
              <a:ext cx="207150" cy="153625"/>
            </a:xfrm>
            <a:custGeom>
              <a:avLst/>
              <a:gdLst/>
              <a:ahLst/>
              <a:cxnLst/>
              <a:rect l="l" t="t" r="r" b="b"/>
              <a:pathLst>
                <a:path w="8286" h="6145" extrusionOk="0">
                  <a:moveTo>
                    <a:pt x="0" y="1"/>
                  </a:moveTo>
                  <a:lnTo>
                    <a:pt x="0" y="6144"/>
                  </a:lnTo>
                  <a:lnTo>
                    <a:pt x="378" y="6144"/>
                  </a:lnTo>
                  <a:cubicBezTo>
                    <a:pt x="756" y="6144"/>
                    <a:pt x="1071" y="5892"/>
                    <a:pt x="1260" y="5577"/>
                  </a:cubicBezTo>
                  <a:lnTo>
                    <a:pt x="2016" y="5955"/>
                  </a:lnTo>
                  <a:cubicBezTo>
                    <a:pt x="2268" y="6050"/>
                    <a:pt x="2552" y="6144"/>
                    <a:pt x="2773" y="6144"/>
                  </a:cubicBezTo>
                  <a:lnTo>
                    <a:pt x="3497" y="6144"/>
                  </a:lnTo>
                  <a:lnTo>
                    <a:pt x="3497" y="3057"/>
                  </a:lnTo>
                  <a:cubicBezTo>
                    <a:pt x="3214" y="3309"/>
                    <a:pt x="2867" y="3435"/>
                    <a:pt x="2457" y="3435"/>
                  </a:cubicBezTo>
                  <a:cubicBezTo>
                    <a:pt x="2268" y="3435"/>
                    <a:pt x="2111" y="3277"/>
                    <a:pt x="2111" y="3057"/>
                  </a:cubicBezTo>
                  <a:cubicBezTo>
                    <a:pt x="2111" y="2868"/>
                    <a:pt x="2268" y="2710"/>
                    <a:pt x="2457" y="2710"/>
                  </a:cubicBezTo>
                  <a:cubicBezTo>
                    <a:pt x="3025" y="2710"/>
                    <a:pt x="3497" y="2238"/>
                    <a:pt x="3497" y="1702"/>
                  </a:cubicBezTo>
                  <a:lnTo>
                    <a:pt x="3497" y="1009"/>
                  </a:lnTo>
                  <a:lnTo>
                    <a:pt x="7782" y="1009"/>
                  </a:lnTo>
                  <a:cubicBezTo>
                    <a:pt x="8065" y="1009"/>
                    <a:pt x="8286" y="788"/>
                    <a:pt x="8286" y="505"/>
                  </a:cubicBezTo>
                  <a:cubicBezTo>
                    <a:pt x="8286" y="221"/>
                    <a:pt x="8065" y="1"/>
                    <a:pt x="7782" y="1"/>
                  </a:cubicBezTo>
                  <a:lnTo>
                    <a:pt x="3560" y="1"/>
                  </a:lnTo>
                  <a:cubicBezTo>
                    <a:pt x="3308" y="1"/>
                    <a:pt x="2899" y="158"/>
                    <a:pt x="2583" y="442"/>
                  </a:cubicBezTo>
                  <a:cubicBezTo>
                    <a:pt x="2426" y="599"/>
                    <a:pt x="2205" y="662"/>
                    <a:pt x="1985" y="662"/>
                  </a:cubicBezTo>
                  <a:lnTo>
                    <a:pt x="1323" y="662"/>
                  </a:lnTo>
                  <a:cubicBezTo>
                    <a:pt x="1166" y="284"/>
                    <a:pt x="788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8" name="Google Shape;6955;p88">
              <a:extLst>
                <a:ext uri="{FF2B5EF4-FFF2-40B4-BE49-F238E27FC236}">
                  <a16:creationId xmlns:a16="http://schemas.microsoft.com/office/drawing/2014/main" id="{9991E6E4-66A5-2C7D-AE9E-07BF881ED561}"/>
                </a:ext>
              </a:extLst>
            </p:cNvPr>
            <p:cNvSpPr/>
            <p:nvPr/>
          </p:nvSpPr>
          <p:spPr>
            <a:xfrm>
              <a:off x="-32755450" y="4055850"/>
              <a:ext cx="51200" cy="181175"/>
            </a:xfrm>
            <a:custGeom>
              <a:avLst/>
              <a:gdLst/>
              <a:ahLst/>
              <a:cxnLst/>
              <a:rect l="l" t="t" r="r" b="b"/>
              <a:pathLst>
                <a:path w="2048" h="7247" extrusionOk="0">
                  <a:moveTo>
                    <a:pt x="0" y="1"/>
                  </a:moveTo>
                  <a:lnTo>
                    <a:pt x="0" y="64"/>
                  </a:lnTo>
                  <a:lnTo>
                    <a:pt x="0" y="5514"/>
                  </a:lnTo>
                  <a:cubicBezTo>
                    <a:pt x="0" y="6459"/>
                    <a:pt x="756" y="7247"/>
                    <a:pt x="1701" y="7247"/>
                  </a:cubicBezTo>
                  <a:lnTo>
                    <a:pt x="2048" y="7247"/>
                  </a:lnTo>
                  <a:lnTo>
                    <a:pt x="2048" y="5167"/>
                  </a:lnTo>
                  <a:lnTo>
                    <a:pt x="1891" y="5167"/>
                  </a:lnTo>
                  <a:cubicBezTo>
                    <a:pt x="1229" y="5167"/>
                    <a:pt x="725" y="4632"/>
                    <a:pt x="725" y="4002"/>
                  </a:cubicBezTo>
                  <a:cubicBezTo>
                    <a:pt x="725" y="3624"/>
                    <a:pt x="882" y="3372"/>
                    <a:pt x="1071" y="3120"/>
                  </a:cubicBezTo>
                  <a:cubicBezTo>
                    <a:pt x="819" y="2899"/>
                    <a:pt x="725" y="2615"/>
                    <a:pt x="725" y="2269"/>
                  </a:cubicBezTo>
                  <a:cubicBezTo>
                    <a:pt x="725" y="1922"/>
                    <a:pt x="882" y="1639"/>
                    <a:pt x="1071" y="1387"/>
                  </a:cubicBezTo>
                  <a:cubicBezTo>
                    <a:pt x="819" y="1166"/>
                    <a:pt x="725" y="883"/>
                    <a:pt x="725" y="536"/>
                  </a:cubicBezTo>
                  <a:cubicBezTo>
                    <a:pt x="725" y="316"/>
                    <a:pt x="756" y="190"/>
                    <a:pt x="8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9" name="Google Shape;6956;p88">
              <a:extLst>
                <a:ext uri="{FF2B5EF4-FFF2-40B4-BE49-F238E27FC236}">
                  <a16:creationId xmlns:a16="http://schemas.microsoft.com/office/drawing/2014/main" id="{5FF4C265-8152-ED1A-35DD-67926BF137CB}"/>
                </a:ext>
              </a:extLst>
            </p:cNvPr>
            <p:cNvSpPr/>
            <p:nvPr/>
          </p:nvSpPr>
          <p:spPr>
            <a:xfrm>
              <a:off x="-32686925" y="4182650"/>
              <a:ext cx="34675" cy="55175"/>
            </a:xfrm>
            <a:custGeom>
              <a:avLst/>
              <a:gdLst/>
              <a:ahLst/>
              <a:cxnLst/>
              <a:rect l="l" t="t" r="r" b="b"/>
              <a:pathLst>
                <a:path w="1387" h="2207" extrusionOk="0">
                  <a:moveTo>
                    <a:pt x="1386" y="1"/>
                  </a:moveTo>
                  <a:cubicBezTo>
                    <a:pt x="1229" y="64"/>
                    <a:pt x="1071" y="95"/>
                    <a:pt x="882" y="95"/>
                  </a:cubicBezTo>
                  <a:lnTo>
                    <a:pt x="0" y="95"/>
                  </a:lnTo>
                  <a:lnTo>
                    <a:pt x="0" y="2206"/>
                  </a:lnTo>
                  <a:lnTo>
                    <a:pt x="378" y="2206"/>
                  </a:lnTo>
                  <a:cubicBezTo>
                    <a:pt x="914" y="2206"/>
                    <a:pt x="1386" y="1734"/>
                    <a:pt x="1386" y="1167"/>
                  </a:cubicBezTo>
                  <a:lnTo>
                    <a:pt x="13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20" name="Google Shape;6971;p88">
            <a:extLst>
              <a:ext uri="{FF2B5EF4-FFF2-40B4-BE49-F238E27FC236}">
                <a16:creationId xmlns:a16="http://schemas.microsoft.com/office/drawing/2014/main" id="{27BDC71D-D560-DA3C-1EC1-C75119334D11}"/>
              </a:ext>
            </a:extLst>
          </p:cNvPr>
          <p:cNvGrpSpPr/>
          <p:nvPr/>
        </p:nvGrpSpPr>
        <p:grpSpPr>
          <a:xfrm>
            <a:off x="6107749" y="1700219"/>
            <a:ext cx="445214" cy="445176"/>
            <a:chOff x="-31093575" y="3911725"/>
            <a:chExt cx="291450" cy="291425"/>
          </a:xfrm>
          <a:solidFill>
            <a:srgbClr val="41719C"/>
          </a:solidFill>
        </p:grpSpPr>
        <p:sp>
          <p:nvSpPr>
            <p:cNvPr id="121" name="Google Shape;6972;p88">
              <a:extLst>
                <a:ext uri="{FF2B5EF4-FFF2-40B4-BE49-F238E27FC236}">
                  <a16:creationId xmlns:a16="http://schemas.microsoft.com/office/drawing/2014/main" id="{A9CF8A18-0A89-9DFF-9ED8-584F2B318840}"/>
                </a:ext>
              </a:extLst>
            </p:cNvPr>
            <p:cNvSpPr/>
            <p:nvPr/>
          </p:nvSpPr>
          <p:spPr>
            <a:xfrm>
              <a:off x="-31093575" y="3911725"/>
              <a:ext cx="291450" cy="291425"/>
            </a:xfrm>
            <a:custGeom>
              <a:avLst/>
              <a:gdLst/>
              <a:ahLst/>
              <a:cxnLst/>
              <a:rect l="l" t="t" r="r" b="b"/>
              <a:pathLst>
                <a:path w="11658" h="11657" extrusionOk="0">
                  <a:moveTo>
                    <a:pt x="5829" y="0"/>
                  </a:moveTo>
                  <a:cubicBezTo>
                    <a:pt x="3372" y="0"/>
                    <a:pt x="1261" y="1796"/>
                    <a:pt x="788" y="4159"/>
                  </a:cubicBezTo>
                  <a:cubicBezTo>
                    <a:pt x="347" y="4285"/>
                    <a:pt x="1" y="4694"/>
                    <a:pt x="1" y="5167"/>
                  </a:cubicBezTo>
                  <a:lnTo>
                    <a:pt x="1" y="7876"/>
                  </a:lnTo>
                  <a:cubicBezTo>
                    <a:pt x="1" y="8412"/>
                    <a:pt x="473" y="8885"/>
                    <a:pt x="1009" y="8885"/>
                  </a:cubicBezTo>
                  <a:lnTo>
                    <a:pt x="1702" y="8885"/>
                  </a:lnTo>
                  <a:cubicBezTo>
                    <a:pt x="1891" y="8885"/>
                    <a:pt x="2049" y="8727"/>
                    <a:pt x="2049" y="8538"/>
                  </a:cubicBezTo>
                  <a:lnTo>
                    <a:pt x="2049" y="4442"/>
                  </a:lnTo>
                  <a:cubicBezTo>
                    <a:pt x="2049" y="4253"/>
                    <a:pt x="1891" y="4096"/>
                    <a:pt x="1702" y="4096"/>
                  </a:cubicBezTo>
                  <a:lnTo>
                    <a:pt x="1481" y="4096"/>
                  </a:lnTo>
                  <a:cubicBezTo>
                    <a:pt x="1954" y="2111"/>
                    <a:pt x="3781" y="630"/>
                    <a:pt x="5829" y="630"/>
                  </a:cubicBezTo>
                  <a:cubicBezTo>
                    <a:pt x="7877" y="630"/>
                    <a:pt x="9673" y="2111"/>
                    <a:pt x="10145" y="4096"/>
                  </a:cubicBezTo>
                  <a:lnTo>
                    <a:pt x="9956" y="4096"/>
                  </a:lnTo>
                  <a:cubicBezTo>
                    <a:pt x="9767" y="4096"/>
                    <a:pt x="9610" y="4253"/>
                    <a:pt x="9610" y="4442"/>
                  </a:cubicBezTo>
                  <a:lnTo>
                    <a:pt x="9610" y="8538"/>
                  </a:lnTo>
                  <a:cubicBezTo>
                    <a:pt x="9610" y="8727"/>
                    <a:pt x="9767" y="8885"/>
                    <a:pt x="9956" y="8885"/>
                  </a:cubicBezTo>
                  <a:lnTo>
                    <a:pt x="10271" y="8885"/>
                  </a:lnTo>
                  <a:cubicBezTo>
                    <a:pt x="10114" y="9672"/>
                    <a:pt x="9421" y="10271"/>
                    <a:pt x="8570" y="10271"/>
                  </a:cubicBezTo>
                  <a:lnTo>
                    <a:pt x="6774" y="10271"/>
                  </a:lnTo>
                  <a:cubicBezTo>
                    <a:pt x="6617" y="9893"/>
                    <a:pt x="6270" y="9609"/>
                    <a:pt x="5829" y="9609"/>
                  </a:cubicBezTo>
                  <a:cubicBezTo>
                    <a:pt x="5262" y="9609"/>
                    <a:pt x="4789" y="10082"/>
                    <a:pt x="4789" y="10617"/>
                  </a:cubicBezTo>
                  <a:cubicBezTo>
                    <a:pt x="4789" y="11184"/>
                    <a:pt x="5262" y="11657"/>
                    <a:pt x="5829" y="11657"/>
                  </a:cubicBezTo>
                  <a:cubicBezTo>
                    <a:pt x="6270" y="11657"/>
                    <a:pt x="6648" y="11373"/>
                    <a:pt x="6774" y="10995"/>
                  </a:cubicBezTo>
                  <a:lnTo>
                    <a:pt x="8570" y="10995"/>
                  </a:lnTo>
                  <a:cubicBezTo>
                    <a:pt x="9799" y="10995"/>
                    <a:pt x="10775" y="10082"/>
                    <a:pt x="10933" y="8885"/>
                  </a:cubicBezTo>
                  <a:cubicBezTo>
                    <a:pt x="11342" y="8790"/>
                    <a:pt x="11658" y="8380"/>
                    <a:pt x="11658" y="7908"/>
                  </a:cubicBezTo>
                  <a:lnTo>
                    <a:pt x="11658" y="5198"/>
                  </a:lnTo>
                  <a:cubicBezTo>
                    <a:pt x="11658" y="4694"/>
                    <a:pt x="11311" y="4253"/>
                    <a:pt x="10870" y="4159"/>
                  </a:cubicBezTo>
                  <a:cubicBezTo>
                    <a:pt x="10397" y="1796"/>
                    <a:pt x="8255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22" name="Google Shape;6973;p88">
              <a:extLst>
                <a:ext uri="{FF2B5EF4-FFF2-40B4-BE49-F238E27FC236}">
                  <a16:creationId xmlns:a16="http://schemas.microsoft.com/office/drawing/2014/main" id="{D85A34D1-BB31-2F72-E4AA-39B64EE014E2}"/>
                </a:ext>
              </a:extLst>
            </p:cNvPr>
            <p:cNvSpPr/>
            <p:nvPr/>
          </p:nvSpPr>
          <p:spPr>
            <a:xfrm>
              <a:off x="-31025825" y="3980250"/>
              <a:ext cx="156750" cy="154250"/>
            </a:xfrm>
            <a:custGeom>
              <a:avLst/>
              <a:gdLst/>
              <a:ahLst/>
              <a:cxnLst/>
              <a:rect l="l" t="t" r="r" b="b"/>
              <a:pathLst>
                <a:path w="6270" h="6170" extrusionOk="0">
                  <a:moveTo>
                    <a:pt x="3119" y="1386"/>
                  </a:moveTo>
                  <a:cubicBezTo>
                    <a:pt x="3308" y="1386"/>
                    <a:pt x="3466" y="1544"/>
                    <a:pt x="3466" y="1733"/>
                  </a:cubicBezTo>
                  <a:cubicBezTo>
                    <a:pt x="3466" y="1953"/>
                    <a:pt x="3308" y="2079"/>
                    <a:pt x="3119" y="2079"/>
                  </a:cubicBezTo>
                  <a:cubicBezTo>
                    <a:pt x="2930" y="2079"/>
                    <a:pt x="2773" y="1953"/>
                    <a:pt x="2773" y="1733"/>
                  </a:cubicBezTo>
                  <a:cubicBezTo>
                    <a:pt x="2773" y="1544"/>
                    <a:pt x="2930" y="1386"/>
                    <a:pt x="3119" y="1386"/>
                  </a:cubicBezTo>
                  <a:close/>
                  <a:moveTo>
                    <a:pt x="3119" y="2741"/>
                  </a:moveTo>
                  <a:cubicBezTo>
                    <a:pt x="3308" y="2741"/>
                    <a:pt x="3466" y="2867"/>
                    <a:pt x="3466" y="3088"/>
                  </a:cubicBezTo>
                  <a:lnTo>
                    <a:pt x="3466" y="4474"/>
                  </a:lnTo>
                  <a:cubicBezTo>
                    <a:pt x="3466" y="4663"/>
                    <a:pt x="3308" y="4820"/>
                    <a:pt x="3119" y="4820"/>
                  </a:cubicBezTo>
                  <a:cubicBezTo>
                    <a:pt x="2930" y="4820"/>
                    <a:pt x="2773" y="4663"/>
                    <a:pt x="2773" y="4474"/>
                  </a:cubicBezTo>
                  <a:lnTo>
                    <a:pt x="2773" y="3088"/>
                  </a:lnTo>
                  <a:cubicBezTo>
                    <a:pt x="2773" y="2867"/>
                    <a:pt x="2930" y="2741"/>
                    <a:pt x="3119" y="2741"/>
                  </a:cubicBezTo>
                  <a:close/>
                  <a:moveTo>
                    <a:pt x="3151" y="0"/>
                  </a:moveTo>
                  <a:cubicBezTo>
                    <a:pt x="1449" y="0"/>
                    <a:pt x="63" y="1386"/>
                    <a:pt x="63" y="3088"/>
                  </a:cubicBezTo>
                  <a:cubicBezTo>
                    <a:pt x="63" y="3592"/>
                    <a:pt x="158" y="4096"/>
                    <a:pt x="441" y="4568"/>
                  </a:cubicBezTo>
                  <a:lnTo>
                    <a:pt x="63" y="5734"/>
                  </a:lnTo>
                  <a:cubicBezTo>
                    <a:pt x="0" y="5828"/>
                    <a:pt x="0" y="5955"/>
                    <a:pt x="126" y="6081"/>
                  </a:cubicBezTo>
                  <a:cubicBezTo>
                    <a:pt x="171" y="6125"/>
                    <a:pt x="263" y="6170"/>
                    <a:pt x="357" y="6170"/>
                  </a:cubicBezTo>
                  <a:cubicBezTo>
                    <a:pt x="396" y="6170"/>
                    <a:pt x="436" y="6162"/>
                    <a:pt x="473" y="6144"/>
                  </a:cubicBezTo>
                  <a:lnTo>
                    <a:pt x="1638" y="5765"/>
                  </a:lnTo>
                  <a:cubicBezTo>
                    <a:pt x="2079" y="6049"/>
                    <a:pt x="2615" y="6144"/>
                    <a:pt x="3151" y="6144"/>
                  </a:cubicBezTo>
                  <a:cubicBezTo>
                    <a:pt x="4852" y="6144"/>
                    <a:pt x="6270" y="4789"/>
                    <a:pt x="6270" y="3088"/>
                  </a:cubicBezTo>
                  <a:cubicBezTo>
                    <a:pt x="6270" y="1386"/>
                    <a:pt x="4852" y="0"/>
                    <a:pt x="31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23" name="Google Shape;7004;p88">
            <a:extLst>
              <a:ext uri="{FF2B5EF4-FFF2-40B4-BE49-F238E27FC236}">
                <a16:creationId xmlns:a16="http://schemas.microsoft.com/office/drawing/2014/main" id="{BCC9074B-CE6C-39F7-FAB8-7127EE8C3AA4}"/>
              </a:ext>
            </a:extLst>
          </p:cNvPr>
          <p:cNvGrpSpPr/>
          <p:nvPr/>
        </p:nvGrpSpPr>
        <p:grpSpPr>
          <a:xfrm>
            <a:off x="3781531" y="1707953"/>
            <a:ext cx="469273" cy="446093"/>
            <a:chOff x="-32576675" y="3944600"/>
            <a:chExt cx="307200" cy="292025"/>
          </a:xfrm>
          <a:solidFill>
            <a:srgbClr val="41719C"/>
          </a:solidFill>
        </p:grpSpPr>
        <p:sp>
          <p:nvSpPr>
            <p:cNvPr id="124" name="Google Shape;7005;p88">
              <a:extLst>
                <a:ext uri="{FF2B5EF4-FFF2-40B4-BE49-F238E27FC236}">
                  <a16:creationId xmlns:a16="http://schemas.microsoft.com/office/drawing/2014/main" id="{874CE45A-1E27-5AA6-027D-D5E4FCF01553}"/>
                </a:ext>
              </a:extLst>
            </p:cNvPr>
            <p:cNvSpPr/>
            <p:nvPr/>
          </p:nvSpPr>
          <p:spPr>
            <a:xfrm>
              <a:off x="-32482950" y="3944600"/>
              <a:ext cx="213475" cy="214650"/>
            </a:xfrm>
            <a:custGeom>
              <a:avLst/>
              <a:gdLst/>
              <a:ahLst/>
              <a:cxnLst/>
              <a:rect l="l" t="t" r="r" b="b"/>
              <a:pathLst>
                <a:path w="8539" h="8586" extrusionOk="0">
                  <a:moveTo>
                    <a:pt x="5156" y="1"/>
                  </a:moveTo>
                  <a:cubicBezTo>
                    <a:pt x="4372" y="1"/>
                    <a:pt x="3593" y="308"/>
                    <a:pt x="2994" y="922"/>
                  </a:cubicBezTo>
                  <a:lnTo>
                    <a:pt x="1450" y="2466"/>
                  </a:lnTo>
                  <a:cubicBezTo>
                    <a:pt x="1681" y="2417"/>
                    <a:pt x="1916" y="2392"/>
                    <a:pt x="2152" y="2392"/>
                  </a:cubicBezTo>
                  <a:cubicBezTo>
                    <a:pt x="2529" y="2392"/>
                    <a:pt x="2909" y="2456"/>
                    <a:pt x="3277" y="2592"/>
                  </a:cubicBezTo>
                  <a:lnTo>
                    <a:pt x="3939" y="1899"/>
                  </a:lnTo>
                  <a:cubicBezTo>
                    <a:pt x="4270" y="1568"/>
                    <a:pt x="4703" y="1402"/>
                    <a:pt x="5136" y="1402"/>
                  </a:cubicBezTo>
                  <a:cubicBezTo>
                    <a:pt x="5569" y="1402"/>
                    <a:pt x="6003" y="1568"/>
                    <a:pt x="6333" y="1899"/>
                  </a:cubicBezTo>
                  <a:cubicBezTo>
                    <a:pt x="7027" y="2592"/>
                    <a:pt x="7027" y="3631"/>
                    <a:pt x="6333" y="4325"/>
                  </a:cubicBezTo>
                  <a:lnTo>
                    <a:pt x="3939" y="6719"/>
                  </a:lnTo>
                  <a:cubicBezTo>
                    <a:pt x="3608" y="7050"/>
                    <a:pt x="3175" y="7215"/>
                    <a:pt x="2742" y="7215"/>
                  </a:cubicBezTo>
                  <a:cubicBezTo>
                    <a:pt x="2309" y="7215"/>
                    <a:pt x="1875" y="7050"/>
                    <a:pt x="1545" y="6719"/>
                  </a:cubicBezTo>
                  <a:cubicBezTo>
                    <a:pt x="1261" y="6435"/>
                    <a:pt x="1104" y="6089"/>
                    <a:pt x="1072" y="5742"/>
                  </a:cubicBezTo>
                  <a:lnTo>
                    <a:pt x="1" y="6782"/>
                  </a:lnTo>
                  <a:cubicBezTo>
                    <a:pt x="158" y="7097"/>
                    <a:pt x="348" y="7381"/>
                    <a:pt x="600" y="7664"/>
                  </a:cubicBezTo>
                  <a:cubicBezTo>
                    <a:pt x="1214" y="8278"/>
                    <a:pt x="2002" y="8586"/>
                    <a:pt x="2781" y="8586"/>
                  </a:cubicBezTo>
                  <a:cubicBezTo>
                    <a:pt x="3561" y="8586"/>
                    <a:pt x="4333" y="8278"/>
                    <a:pt x="4916" y="7664"/>
                  </a:cubicBezTo>
                  <a:lnTo>
                    <a:pt x="7342" y="5270"/>
                  </a:lnTo>
                  <a:cubicBezTo>
                    <a:pt x="8539" y="4073"/>
                    <a:pt x="8539" y="2151"/>
                    <a:pt x="7342" y="922"/>
                  </a:cubicBezTo>
                  <a:cubicBezTo>
                    <a:pt x="6727" y="308"/>
                    <a:pt x="5940" y="1"/>
                    <a:pt x="5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25" name="Google Shape;7006;p88">
              <a:extLst>
                <a:ext uri="{FF2B5EF4-FFF2-40B4-BE49-F238E27FC236}">
                  <a16:creationId xmlns:a16="http://schemas.microsoft.com/office/drawing/2014/main" id="{A406729E-9369-A1B5-A69B-488AB9F3841B}"/>
                </a:ext>
              </a:extLst>
            </p:cNvPr>
            <p:cNvSpPr/>
            <p:nvPr/>
          </p:nvSpPr>
          <p:spPr>
            <a:xfrm>
              <a:off x="-32576675" y="4020200"/>
              <a:ext cx="215850" cy="216425"/>
            </a:xfrm>
            <a:custGeom>
              <a:avLst/>
              <a:gdLst/>
              <a:ahLst/>
              <a:cxnLst/>
              <a:rect l="l" t="t" r="r" b="b"/>
              <a:pathLst>
                <a:path w="8634" h="8657" extrusionOk="0">
                  <a:moveTo>
                    <a:pt x="5865" y="1"/>
                  </a:moveTo>
                  <a:cubicBezTo>
                    <a:pt x="5081" y="1"/>
                    <a:pt x="4301" y="308"/>
                    <a:pt x="3718" y="922"/>
                  </a:cubicBezTo>
                  <a:lnTo>
                    <a:pt x="1230" y="3411"/>
                  </a:lnTo>
                  <a:cubicBezTo>
                    <a:pt x="1" y="4640"/>
                    <a:pt x="1" y="6562"/>
                    <a:pt x="1230" y="7759"/>
                  </a:cubicBezTo>
                  <a:cubicBezTo>
                    <a:pt x="1844" y="8358"/>
                    <a:pt x="2632" y="8657"/>
                    <a:pt x="3415" y="8657"/>
                  </a:cubicBezTo>
                  <a:cubicBezTo>
                    <a:pt x="4199" y="8657"/>
                    <a:pt x="4979" y="8358"/>
                    <a:pt x="5577" y="7759"/>
                  </a:cubicBezTo>
                  <a:lnTo>
                    <a:pt x="7152" y="6184"/>
                  </a:lnTo>
                  <a:lnTo>
                    <a:pt x="7152" y="6184"/>
                  </a:lnTo>
                  <a:cubicBezTo>
                    <a:pt x="6938" y="6218"/>
                    <a:pt x="6719" y="6235"/>
                    <a:pt x="6499" y="6235"/>
                  </a:cubicBezTo>
                  <a:cubicBezTo>
                    <a:pt x="6106" y="6235"/>
                    <a:pt x="5709" y="6179"/>
                    <a:pt x="5325" y="6058"/>
                  </a:cubicBezTo>
                  <a:lnTo>
                    <a:pt x="4569" y="6814"/>
                  </a:lnTo>
                  <a:cubicBezTo>
                    <a:pt x="4238" y="7145"/>
                    <a:pt x="3805" y="7310"/>
                    <a:pt x="3372" y="7310"/>
                  </a:cubicBezTo>
                  <a:cubicBezTo>
                    <a:pt x="2939" y="7310"/>
                    <a:pt x="2505" y="7145"/>
                    <a:pt x="2175" y="6814"/>
                  </a:cubicBezTo>
                  <a:cubicBezTo>
                    <a:pt x="1513" y="6121"/>
                    <a:pt x="1513" y="5081"/>
                    <a:pt x="2175" y="4388"/>
                  </a:cubicBezTo>
                  <a:lnTo>
                    <a:pt x="4664" y="1899"/>
                  </a:lnTo>
                  <a:cubicBezTo>
                    <a:pt x="4994" y="1568"/>
                    <a:pt x="5428" y="1403"/>
                    <a:pt x="5861" y="1403"/>
                  </a:cubicBezTo>
                  <a:cubicBezTo>
                    <a:pt x="6294" y="1403"/>
                    <a:pt x="6727" y="1568"/>
                    <a:pt x="7058" y="1899"/>
                  </a:cubicBezTo>
                  <a:cubicBezTo>
                    <a:pt x="7342" y="2183"/>
                    <a:pt x="7499" y="2561"/>
                    <a:pt x="7531" y="2907"/>
                  </a:cubicBezTo>
                  <a:lnTo>
                    <a:pt x="8287" y="2151"/>
                  </a:lnTo>
                  <a:lnTo>
                    <a:pt x="8633" y="1805"/>
                  </a:lnTo>
                  <a:cubicBezTo>
                    <a:pt x="8476" y="1490"/>
                    <a:pt x="8287" y="1206"/>
                    <a:pt x="8035" y="922"/>
                  </a:cubicBezTo>
                  <a:cubicBezTo>
                    <a:pt x="7436" y="308"/>
                    <a:pt x="6648" y="1"/>
                    <a:pt x="58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26" name="Google Shape;7018;p88">
            <a:extLst>
              <a:ext uri="{FF2B5EF4-FFF2-40B4-BE49-F238E27FC236}">
                <a16:creationId xmlns:a16="http://schemas.microsoft.com/office/drawing/2014/main" id="{467294EB-2B16-D701-2B52-78EFE6364034}"/>
              </a:ext>
            </a:extLst>
          </p:cNvPr>
          <p:cNvGrpSpPr/>
          <p:nvPr/>
        </p:nvGrpSpPr>
        <p:grpSpPr>
          <a:xfrm>
            <a:off x="6730347" y="1707238"/>
            <a:ext cx="446398" cy="445214"/>
            <a:chOff x="-30735200" y="3910925"/>
            <a:chExt cx="292225" cy="291450"/>
          </a:xfrm>
          <a:solidFill>
            <a:srgbClr val="41719C"/>
          </a:solidFill>
        </p:grpSpPr>
        <p:sp>
          <p:nvSpPr>
            <p:cNvPr id="127" name="Google Shape;7019;p88">
              <a:extLst>
                <a:ext uri="{FF2B5EF4-FFF2-40B4-BE49-F238E27FC236}">
                  <a16:creationId xmlns:a16="http://schemas.microsoft.com/office/drawing/2014/main" id="{45F540E9-B724-F3CB-E6C9-0277E59F69EB}"/>
                </a:ext>
              </a:extLst>
            </p:cNvPr>
            <p:cNvSpPr/>
            <p:nvPr/>
          </p:nvSpPr>
          <p:spPr>
            <a:xfrm>
              <a:off x="-30683225" y="3962900"/>
              <a:ext cx="188275" cy="186700"/>
            </a:xfrm>
            <a:custGeom>
              <a:avLst/>
              <a:gdLst/>
              <a:ahLst/>
              <a:cxnLst/>
              <a:rect l="l" t="t" r="r" b="b"/>
              <a:pathLst>
                <a:path w="7531" h="7468" extrusionOk="0">
                  <a:moveTo>
                    <a:pt x="3750" y="663"/>
                  </a:moveTo>
                  <a:cubicBezTo>
                    <a:pt x="3939" y="663"/>
                    <a:pt x="4096" y="820"/>
                    <a:pt x="4096" y="1009"/>
                  </a:cubicBezTo>
                  <a:lnTo>
                    <a:pt x="4096" y="3624"/>
                  </a:lnTo>
                  <a:lnTo>
                    <a:pt x="5357" y="4884"/>
                  </a:lnTo>
                  <a:cubicBezTo>
                    <a:pt x="5514" y="5042"/>
                    <a:pt x="5514" y="5231"/>
                    <a:pt x="5357" y="5357"/>
                  </a:cubicBezTo>
                  <a:cubicBezTo>
                    <a:pt x="5294" y="5420"/>
                    <a:pt x="5207" y="5451"/>
                    <a:pt x="5120" y="5451"/>
                  </a:cubicBezTo>
                  <a:cubicBezTo>
                    <a:pt x="5034" y="5451"/>
                    <a:pt x="4947" y="5420"/>
                    <a:pt x="4884" y="5357"/>
                  </a:cubicBezTo>
                  <a:lnTo>
                    <a:pt x="3498" y="3971"/>
                  </a:lnTo>
                  <a:cubicBezTo>
                    <a:pt x="3435" y="3908"/>
                    <a:pt x="3403" y="3813"/>
                    <a:pt x="3403" y="3719"/>
                  </a:cubicBezTo>
                  <a:lnTo>
                    <a:pt x="3403" y="1009"/>
                  </a:lnTo>
                  <a:cubicBezTo>
                    <a:pt x="3403" y="820"/>
                    <a:pt x="3561" y="663"/>
                    <a:pt x="3750" y="663"/>
                  </a:cubicBezTo>
                  <a:close/>
                  <a:moveTo>
                    <a:pt x="3750" y="1"/>
                  </a:moveTo>
                  <a:cubicBezTo>
                    <a:pt x="1671" y="1"/>
                    <a:pt x="1" y="1702"/>
                    <a:pt x="1" y="3750"/>
                  </a:cubicBezTo>
                  <a:cubicBezTo>
                    <a:pt x="1" y="5829"/>
                    <a:pt x="1702" y="7468"/>
                    <a:pt x="3750" y="7468"/>
                  </a:cubicBezTo>
                  <a:cubicBezTo>
                    <a:pt x="5798" y="7468"/>
                    <a:pt x="7499" y="5798"/>
                    <a:pt x="7499" y="3750"/>
                  </a:cubicBezTo>
                  <a:cubicBezTo>
                    <a:pt x="7530" y="1702"/>
                    <a:pt x="5829" y="1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28" name="Google Shape;7020;p88">
              <a:extLst>
                <a:ext uri="{FF2B5EF4-FFF2-40B4-BE49-F238E27FC236}">
                  <a16:creationId xmlns:a16="http://schemas.microsoft.com/office/drawing/2014/main" id="{F43ADCD1-BE66-EE94-CF89-B9F23157F38F}"/>
                </a:ext>
              </a:extLst>
            </p:cNvPr>
            <p:cNvSpPr/>
            <p:nvPr/>
          </p:nvSpPr>
          <p:spPr>
            <a:xfrm>
              <a:off x="-30735200" y="3910925"/>
              <a:ext cx="292225" cy="291450"/>
            </a:xfrm>
            <a:custGeom>
              <a:avLst/>
              <a:gdLst/>
              <a:ahLst/>
              <a:cxnLst/>
              <a:rect l="l" t="t" r="r" b="b"/>
              <a:pathLst>
                <a:path w="11689" h="11658" extrusionOk="0">
                  <a:moveTo>
                    <a:pt x="5829" y="1355"/>
                  </a:moveTo>
                  <a:cubicBezTo>
                    <a:pt x="8286" y="1355"/>
                    <a:pt x="10271" y="3372"/>
                    <a:pt x="10271" y="5829"/>
                  </a:cubicBezTo>
                  <a:cubicBezTo>
                    <a:pt x="10271" y="8286"/>
                    <a:pt x="8318" y="10271"/>
                    <a:pt x="5829" y="10271"/>
                  </a:cubicBezTo>
                  <a:cubicBezTo>
                    <a:pt x="3403" y="10271"/>
                    <a:pt x="1387" y="8255"/>
                    <a:pt x="1387" y="5829"/>
                  </a:cubicBezTo>
                  <a:cubicBezTo>
                    <a:pt x="1387" y="3372"/>
                    <a:pt x="3371" y="1355"/>
                    <a:pt x="5829" y="1355"/>
                  </a:cubicBezTo>
                  <a:close/>
                  <a:moveTo>
                    <a:pt x="5829" y="1"/>
                  </a:moveTo>
                  <a:cubicBezTo>
                    <a:pt x="2647" y="1"/>
                    <a:pt x="0" y="2616"/>
                    <a:pt x="0" y="5829"/>
                  </a:cubicBezTo>
                  <a:cubicBezTo>
                    <a:pt x="0" y="9011"/>
                    <a:pt x="2647" y="11657"/>
                    <a:pt x="5829" y="11657"/>
                  </a:cubicBezTo>
                  <a:cubicBezTo>
                    <a:pt x="9011" y="11657"/>
                    <a:pt x="11657" y="9011"/>
                    <a:pt x="11657" y="5829"/>
                  </a:cubicBezTo>
                  <a:cubicBezTo>
                    <a:pt x="11689" y="2616"/>
                    <a:pt x="9042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129" name="Google Shape;5917;p86">
            <a:extLst>
              <a:ext uri="{FF2B5EF4-FFF2-40B4-BE49-F238E27FC236}">
                <a16:creationId xmlns:a16="http://schemas.microsoft.com/office/drawing/2014/main" id="{1977D9CC-5E00-6297-9855-EDCC6F5295A4}"/>
              </a:ext>
            </a:extLst>
          </p:cNvPr>
          <p:cNvSpPr/>
          <p:nvPr/>
        </p:nvSpPr>
        <p:spPr>
          <a:xfrm>
            <a:off x="4339773" y="2577097"/>
            <a:ext cx="451033" cy="463173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41719C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sp>
        <p:nvSpPr>
          <p:cNvPr id="130" name="Google Shape;5955;p86">
            <a:extLst>
              <a:ext uri="{FF2B5EF4-FFF2-40B4-BE49-F238E27FC236}">
                <a16:creationId xmlns:a16="http://schemas.microsoft.com/office/drawing/2014/main" id="{B30A235B-D57E-31C1-61D6-517F077B6CB4}"/>
              </a:ext>
            </a:extLst>
          </p:cNvPr>
          <p:cNvSpPr/>
          <p:nvPr/>
        </p:nvSpPr>
        <p:spPr>
          <a:xfrm>
            <a:off x="4879374" y="2649496"/>
            <a:ext cx="459005" cy="390768"/>
          </a:xfrm>
          <a:custGeom>
            <a:avLst/>
            <a:gdLst/>
            <a:ahLst/>
            <a:cxnLst/>
            <a:rect l="l" t="t" r="r" b="b"/>
            <a:pathLst>
              <a:path w="12666" h="10713" extrusionOk="0">
                <a:moveTo>
                  <a:pt x="1765" y="3309"/>
                </a:moveTo>
                <a:lnTo>
                  <a:pt x="1765" y="7058"/>
                </a:lnTo>
                <a:cubicBezTo>
                  <a:pt x="1765" y="7278"/>
                  <a:pt x="1954" y="7436"/>
                  <a:pt x="2206" y="7436"/>
                </a:cubicBezTo>
                <a:lnTo>
                  <a:pt x="2615" y="7436"/>
                </a:lnTo>
                <a:lnTo>
                  <a:pt x="2615" y="9925"/>
                </a:lnTo>
                <a:lnTo>
                  <a:pt x="788" y="9925"/>
                </a:lnTo>
                <a:lnTo>
                  <a:pt x="788" y="3309"/>
                </a:lnTo>
                <a:close/>
                <a:moveTo>
                  <a:pt x="5073" y="3309"/>
                </a:moveTo>
                <a:lnTo>
                  <a:pt x="5073" y="7058"/>
                </a:lnTo>
                <a:cubicBezTo>
                  <a:pt x="5073" y="7278"/>
                  <a:pt x="5262" y="7436"/>
                  <a:pt x="5514" y="7436"/>
                </a:cubicBezTo>
                <a:lnTo>
                  <a:pt x="5892" y="7436"/>
                </a:lnTo>
                <a:lnTo>
                  <a:pt x="5892" y="9925"/>
                </a:lnTo>
                <a:lnTo>
                  <a:pt x="3403" y="9925"/>
                </a:lnTo>
                <a:lnTo>
                  <a:pt x="3403" y="7436"/>
                </a:lnTo>
                <a:lnTo>
                  <a:pt x="3813" y="7436"/>
                </a:lnTo>
                <a:cubicBezTo>
                  <a:pt x="4033" y="7436"/>
                  <a:pt x="4254" y="7247"/>
                  <a:pt x="4254" y="7058"/>
                </a:cubicBezTo>
                <a:lnTo>
                  <a:pt x="4254" y="3309"/>
                </a:lnTo>
                <a:close/>
                <a:moveTo>
                  <a:pt x="8412" y="3309"/>
                </a:moveTo>
                <a:lnTo>
                  <a:pt x="8412" y="7058"/>
                </a:lnTo>
                <a:cubicBezTo>
                  <a:pt x="8412" y="7278"/>
                  <a:pt x="8601" y="7436"/>
                  <a:pt x="8853" y="7436"/>
                </a:cubicBezTo>
                <a:lnTo>
                  <a:pt x="9294" y="7436"/>
                </a:lnTo>
                <a:lnTo>
                  <a:pt x="9294" y="9925"/>
                </a:lnTo>
                <a:lnTo>
                  <a:pt x="6711" y="9925"/>
                </a:lnTo>
                <a:lnTo>
                  <a:pt x="6711" y="7436"/>
                </a:lnTo>
                <a:lnTo>
                  <a:pt x="7152" y="7436"/>
                </a:lnTo>
                <a:cubicBezTo>
                  <a:pt x="7404" y="7436"/>
                  <a:pt x="7593" y="7247"/>
                  <a:pt x="7593" y="7058"/>
                </a:cubicBezTo>
                <a:lnTo>
                  <a:pt x="7593" y="3309"/>
                </a:lnTo>
                <a:close/>
                <a:moveTo>
                  <a:pt x="11815" y="3309"/>
                </a:moveTo>
                <a:lnTo>
                  <a:pt x="11815" y="9925"/>
                </a:lnTo>
                <a:lnTo>
                  <a:pt x="9988" y="9925"/>
                </a:lnTo>
                <a:lnTo>
                  <a:pt x="9988" y="7436"/>
                </a:lnTo>
                <a:lnTo>
                  <a:pt x="10429" y="7436"/>
                </a:lnTo>
                <a:cubicBezTo>
                  <a:pt x="10649" y="7436"/>
                  <a:pt x="10870" y="7247"/>
                  <a:pt x="10870" y="7058"/>
                </a:cubicBezTo>
                <a:lnTo>
                  <a:pt x="10870" y="3309"/>
                </a:lnTo>
                <a:close/>
                <a:moveTo>
                  <a:pt x="379" y="1"/>
                </a:moveTo>
                <a:cubicBezTo>
                  <a:pt x="158" y="1"/>
                  <a:pt x="1" y="190"/>
                  <a:pt x="1" y="379"/>
                </a:cubicBezTo>
                <a:lnTo>
                  <a:pt x="1" y="10334"/>
                </a:lnTo>
                <a:cubicBezTo>
                  <a:pt x="1" y="10555"/>
                  <a:pt x="190" y="10712"/>
                  <a:pt x="379" y="10712"/>
                </a:cubicBezTo>
                <a:lnTo>
                  <a:pt x="12224" y="10712"/>
                </a:lnTo>
                <a:cubicBezTo>
                  <a:pt x="12476" y="10712"/>
                  <a:pt x="12665" y="10523"/>
                  <a:pt x="12665" y="10334"/>
                </a:cubicBezTo>
                <a:lnTo>
                  <a:pt x="12665" y="379"/>
                </a:lnTo>
                <a:cubicBezTo>
                  <a:pt x="12634" y="190"/>
                  <a:pt x="12445" y="1"/>
                  <a:pt x="12224" y="1"/>
                </a:cubicBezTo>
                <a:close/>
              </a:path>
            </a:pathLst>
          </a:custGeom>
          <a:solidFill>
            <a:srgbClr val="41719C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grpSp>
        <p:nvGrpSpPr>
          <p:cNvPr id="131" name="Google Shape;5983;p86">
            <a:extLst>
              <a:ext uri="{FF2B5EF4-FFF2-40B4-BE49-F238E27FC236}">
                <a16:creationId xmlns:a16="http://schemas.microsoft.com/office/drawing/2014/main" id="{00BE7B53-A103-98A2-E8B1-4B797AC10CE3}"/>
              </a:ext>
            </a:extLst>
          </p:cNvPr>
          <p:cNvGrpSpPr/>
          <p:nvPr/>
        </p:nvGrpSpPr>
        <p:grpSpPr>
          <a:xfrm>
            <a:off x="5526834" y="2589234"/>
            <a:ext cx="461288" cy="462005"/>
            <a:chOff x="-38538975" y="3954250"/>
            <a:chExt cx="318225" cy="316650"/>
          </a:xfrm>
          <a:solidFill>
            <a:srgbClr val="41719C"/>
          </a:solidFill>
        </p:grpSpPr>
        <p:sp>
          <p:nvSpPr>
            <p:cNvPr id="132" name="Google Shape;5984;p86">
              <a:extLst>
                <a:ext uri="{FF2B5EF4-FFF2-40B4-BE49-F238E27FC236}">
                  <a16:creationId xmlns:a16="http://schemas.microsoft.com/office/drawing/2014/main" id="{03C2647C-9E59-9A9A-0D54-B8B8ADF46E22}"/>
                </a:ext>
              </a:extLst>
            </p:cNvPr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3" name="Google Shape;5985;p86">
              <a:extLst>
                <a:ext uri="{FF2B5EF4-FFF2-40B4-BE49-F238E27FC236}">
                  <a16:creationId xmlns:a16="http://schemas.microsoft.com/office/drawing/2014/main" id="{A699AE1E-AAE0-8500-FB36-0784046BBEDC}"/>
                </a:ext>
              </a:extLst>
            </p:cNvPr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34" name="Google Shape;5986;p86">
            <a:extLst>
              <a:ext uri="{FF2B5EF4-FFF2-40B4-BE49-F238E27FC236}">
                <a16:creationId xmlns:a16="http://schemas.microsoft.com/office/drawing/2014/main" id="{BC64309F-DCF1-E43F-BEC8-1E39D52B1622}"/>
              </a:ext>
            </a:extLst>
          </p:cNvPr>
          <p:cNvGrpSpPr/>
          <p:nvPr/>
        </p:nvGrpSpPr>
        <p:grpSpPr>
          <a:xfrm>
            <a:off x="7353853" y="2571605"/>
            <a:ext cx="465818" cy="464303"/>
            <a:chOff x="-37385100" y="3949908"/>
            <a:chExt cx="321350" cy="318225"/>
          </a:xfrm>
          <a:solidFill>
            <a:srgbClr val="41719C"/>
          </a:solidFill>
        </p:grpSpPr>
        <p:sp>
          <p:nvSpPr>
            <p:cNvPr id="135" name="Google Shape;5987;p86">
              <a:extLst>
                <a:ext uri="{FF2B5EF4-FFF2-40B4-BE49-F238E27FC236}">
                  <a16:creationId xmlns:a16="http://schemas.microsoft.com/office/drawing/2014/main" id="{3B1A75C5-4106-F0BC-2625-E9E2522039EA}"/>
                </a:ext>
              </a:extLst>
            </p:cNvPr>
            <p:cNvSpPr/>
            <p:nvPr/>
          </p:nvSpPr>
          <p:spPr>
            <a:xfrm>
              <a:off x="-37190575" y="4145233"/>
              <a:ext cx="126825" cy="122900"/>
            </a:xfrm>
            <a:custGeom>
              <a:avLst/>
              <a:gdLst/>
              <a:ahLst/>
              <a:cxnLst/>
              <a:rect l="l" t="t" r="r" b="b"/>
              <a:pathLst>
                <a:path w="5073" h="4916" extrusionOk="0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6" name="Google Shape;5988;p86">
              <a:extLst>
                <a:ext uri="{FF2B5EF4-FFF2-40B4-BE49-F238E27FC236}">
                  <a16:creationId xmlns:a16="http://schemas.microsoft.com/office/drawing/2014/main" id="{B3FA2D03-53D8-08F5-649F-55A636121EB1}"/>
                </a:ext>
              </a:extLst>
            </p:cNvPr>
            <p:cNvSpPr/>
            <p:nvPr/>
          </p:nvSpPr>
          <p:spPr>
            <a:xfrm>
              <a:off x="-37385100" y="3949908"/>
              <a:ext cx="248125" cy="248950"/>
            </a:xfrm>
            <a:custGeom>
              <a:avLst/>
              <a:gdLst/>
              <a:ahLst/>
              <a:cxnLst/>
              <a:rect l="l" t="t" r="r" b="b"/>
              <a:pathLst>
                <a:path w="9925" h="9958" extrusionOk="0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37" name="Google Shape;6005;p86">
            <a:extLst>
              <a:ext uri="{FF2B5EF4-FFF2-40B4-BE49-F238E27FC236}">
                <a16:creationId xmlns:a16="http://schemas.microsoft.com/office/drawing/2014/main" id="{B8454E58-B6ED-AB85-ABDB-343DDA72C314}"/>
              </a:ext>
            </a:extLst>
          </p:cNvPr>
          <p:cNvGrpSpPr/>
          <p:nvPr/>
        </p:nvGrpSpPr>
        <p:grpSpPr>
          <a:xfrm>
            <a:off x="4901348" y="3495290"/>
            <a:ext cx="406289" cy="408912"/>
            <a:chOff x="-40011050" y="3972375"/>
            <a:chExt cx="316650" cy="316625"/>
          </a:xfrm>
          <a:solidFill>
            <a:srgbClr val="41719C"/>
          </a:solidFill>
        </p:grpSpPr>
        <p:sp>
          <p:nvSpPr>
            <p:cNvPr id="138" name="Google Shape;6006;p86">
              <a:extLst>
                <a:ext uri="{FF2B5EF4-FFF2-40B4-BE49-F238E27FC236}">
                  <a16:creationId xmlns:a16="http://schemas.microsoft.com/office/drawing/2014/main" id="{CCE8227A-D559-8F0E-5BA1-445B1B0143E1}"/>
                </a:ext>
              </a:extLst>
            </p:cNvPr>
            <p:cNvSpPr/>
            <p:nvPr/>
          </p:nvSpPr>
          <p:spPr>
            <a:xfrm>
              <a:off x="-40011050" y="3972375"/>
              <a:ext cx="316650" cy="232350"/>
            </a:xfrm>
            <a:custGeom>
              <a:avLst/>
              <a:gdLst/>
              <a:ahLst/>
              <a:cxnLst/>
              <a:rect l="l" t="t" r="r" b="b"/>
              <a:pathLst>
                <a:path w="12666" h="9294" extrusionOk="0">
                  <a:moveTo>
                    <a:pt x="11405" y="1701"/>
                  </a:moveTo>
                  <a:cubicBezTo>
                    <a:pt x="11626" y="1701"/>
                    <a:pt x="11846" y="1890"/>
                    <a:pt x="11846" y="2142"/>
                  </a:cubicBezTo>
                  <a:cubicBezTo>
                    <a:pt x="11846" y="3749"/>
                    <a:pt x="11090" y="4663"/>
                    <a:pt x="9956" y="4978"/>
                  </a:cubicBezTo>
                  <a:cubicBezTo>
                    <a:pt x="10051" y="4631"/>
                    <a:pt x="10145" y="4222"/>
                    <a:pt x="10145" y="3844"/>
                  </a:cubicBezTo>
                  <a:lnTo>
                    <a:pt x="10145" y="1701"/>
                  </a:lnTo>
                  <a:close/>
                  <a:moveTo>
                    <a:pt x="2584" y="1701"/>
                  </a:moveTo>
                  <a:lnTo>
                    <a:pt x="2584" y="3812"/>
                  </a:lnTo>
                  <a:cubicBezTo>
                    <a:pt x="2584" y="4222"/>
                    <a:pt x="2647" y="4600"/>
                    <a:pt x="2773" y="5009"/>
                  </a:cubicBezTo>
                  <a:cubicBezTo>
                    <a:pt x="1639" y="4694"/>
                    <a:pt x="851" y="3781"/>
                    <a:pt x="851" y="2142"/>
                  </a:cubicBezTo>
                  <a:cubicBezTo>
                    <a:pt x="851" y="1890"/>
                    <a:pt x="1040" y="1701"/>
                    <a:pt x="1292" y="1701"/>
                  </a:cubicBezTo>
                  <a:close/>
                  <a:moveTo>
                    <a:pt x="4065" y="3655"/>
                  </a:moveTo>
                  <a:cubicBezTo>
                    <a:pt x="4317" y="3655"/>
                    <a:pt x="4506" y="3875"/>
                    <a:pt x="4506" y="4096"/>
                  </a:cubicBezTo>
                  <a:cubicBezTo>
                    <a:pt x="4506" y="4631"/>
                    <a:pt x="4821" y="5041"/>
                    <a:pt x="5262" y="5261"/>
                  </a:cubicBezTo>
                  <a:cubicBezTo>
                    <a:pt x="5451" y="5324"/>
                    <a:pt x="5577" y="5608"/>
                    <a:pt x="5482" y="5797"/>
                  </a:cubicBezTo>
                  <a:cubicBezTo>
                    <a:pt x="5431" y="5952"/>
                    <a:pt x="5229" y="6065"/>
                    <a:pt x="5054" y="6065"/>
                  </a:cubicBezTo>
                  <a:cubicBezTo>
                    <a:pt x="5017" y="6065"/>
                    <a:pt x="4980" y="6060"/>
                    <a:pt x="4947" y="6049"/>
                  </a:cubicBezTo>
                  <a:cubicBezTo>
                    <a:pt x="4128" y="5734"/>
                    <a:pt x="3655" y="4946"/>
                    <a:pt x="3655" y="4096"/>
                  </a:cubicBezTo>
                  <a:cubicBezTo>
                    <a:pt x="3655" y="3875"/>
                    <a:pt x="3844" y="3655"/>
                    <a:pt x="4065" y="3655"/>
                  </a:cubicBezTo>
                  <a:close/>
                  <a:moveTo>
                    <a:pt x="2993" y="0"/>
                  </a:moveTo>
                  <a:cubicBezTo>
                    <a:pt x="2741" y="0"/>
                    <a:pt x="2552" y="189"/>
                    <a:pt x="2552" y="441"/>
                  </a:cubicBezTo>
                  <a:lnTo>
                    <a:pt x="2552" y="882"/>
                  </a:lnTo>
                  <a:lnTo>
                    <a:pt x="1261" y="882"/>
                  </a:lnTo>
                  <a:cubicBezTo>
                    <a:pt x="536" y="882"/>
                    <a:pt x="1" y="1418"/>
                    <a:pt x="1" y="2142"/>
                  </a:cubicBezTo>
                  <a:cubicBezTo>
                    <a:pt x="1" y="4568"/>
                    <a:pt x="1513" y="5797"/>
                    <a:pt x="3183" y="5923"/>
                  </a:cubicBezTo>
                  <a:cubicBezTo>
                    <a:pt x="4159" y="7372"/>
                    <a:pt x="5073" y="7089"/>
                    <a:pt x="5073" y="7687"/>
                  </a:cubicBezTo>
                  <a:cubicBezTo>
                    <a:pt x="5073" y="8286"/>
                    <a:pt x="4821" y="8884"/>
                    <a:pt x="4443" y="9294"/>
                  </a:cubicBezTo>
                  <a:lnTo>
                    <a:pt x="8192" y="9294"/>
                  </a:lnTo>
                  <a:cubicBezTo>
                    <a:pt x="7782" y="8884"/>
                    <a:pt x="7562" y="8286"/>
                    <a:pt x="7562" y="7687"/>
                  </a:cubicBezTo>
                  <a:cubicBezTo>
                    <a:pt x="7562" y="7089"/>
                    <a:pt x="8507" y="7372"/>
                    <a:pt x="9484" y="5923"/>
                  </a:cubicBezTo>
                  <a:cubicBezTo>
                    <a:pt x="11216" y="5797"/>
                    <a:pt x="12666" y="4537"/>
                    <a:pt x="12666" y="2142"/>
                  </a:cubicBezTo>
                  <a:cubicBezTo>
                    <a:pt x="12666" y="1418"/>
                    <a:pt x="12098" y="882"/>
                    <a:pt x="11405" y="882"/>
                  </a:cubicBezTo>
                  <a:lnTo>
                    <a:pt x="10145" y="882"/>
                  </a:lnTo>
                  <a:lnTo>
                    <a:pt x="10145" y="441"/>
                  </a:lnTo>
                  <a:cubicBezTo>
                    <a:pt x="10145" y="189"/>
                    <a:pt x="9956" y="0"/>
                    <a:pt x="97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9" name="Google Shape;6007;p86">
              <a:extLst>
                <a:ext uri="{FF2B5EF4-FFF2-40B4-BE49-F238E27FC236}">
                  <a16:creationId xmlns:a16="http://schemas.microsoft.com/office/drawing/2014/main" id="{7AE827E9-3DCC-240E-7DCA-B1DD7054D6C9}"/>
                </a:ext>
              </a:extLst>
            </p:cNvPr>
            <p:cNvSpPr/>
            <p:nvPr/>
          </p:nvSpPr>
          <p:spPr>
            <a:xfrm>
              <a:off x="-39950400" y="4225975"/>
              <a:ext cx="194575" cy="63025"/>
            </a:xfrm>
            <a:custGeom>
              <a:avLst/>
              <a:gdLst/>
              <a:ahLst/>
              <a:cxnLst/>
              <a:rect l="l" t="t" r="r" b="b"/>
              <a:pathLst>
                <a:path w="7783" h="2521" extrusionOk="0">
                  <a:moveTo>
                    <a:pt x="757" y="1"/>
                  </a:moveTo>
                  <a:lnTo>
                    <a:pt x="63" y="1954"/>
                  </a:lnTo>
                  <a:cubicBezTo>
                    <a:pt x="0" y="2237"/>
                    <a:pt x="158" y="2521"/>
                    <a:pt x="473" y="2521"/>
                  </a:cubicBezTo>
                  <a:lnTo>
                    <a:pt x="7278" y="2521"/>
                  </a:lnTo>
                  <a:cubicBezTo>
                    <a:pt x="7593" y="2521"/>
                    <a:pt x="7782" y="2237"/>
                    <a:pt x="7688" y="1954"/>
                  </a:cubicBezTo>
                  <a:lnTo>
                    <a:pt x="699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40" name="Google Shape;6020;p86">
            <a:extLst>
              <a:ext uri="{FF2B5EF4-FFF2-40B4-BE49-F238E27FC236}">
                <a16:creationId xmlns:a16="http://schemas.microsoft.com/office/drawing/2014/main" id="{A5AAB67F-EF75-0C97-42AB-D1DDA0F4D44D}"/>
              </a:ext>
            </a:extLst>
          </p:cNvPr>
          <p:cNvGrpSpPr/>
          <p:nvPr/>
        </p:nvGrpSpPr>
        <p:grpSpPr>
          <a:xfrm>
            <a:off x="6148312" y="2583009"/>
            <a:ext cx="272918" cy="462005"/>
            <a:chOff x="-38109725" y="3955025"/>
            <a:chExt cx="188275" cy="316650"/>
          </a:xfrm>
          <a:solidFill>
            <a:srgbClr val="41719C"/>
          </a:solidFill>
        </p:grpSpPr>
        <p:sp>
          <p:nvSpPr>
            <p:cNvPr id="141" name="Google Shape;6021;p86">
              <a:extLst>
                <a:ext uri="{FF2B5EF4-FFF2-40B4-BE49-F238E27FC236}">
                  <a16:creationId xmlns:a16="http://schemas.microsoft.com/office/drawing/2014/main" id="{DD11F5DB-8F4E-7853-5A0B-2E9B123217C7}"/>
                </a:ext>
              </a:extLst>
            </p:cNvPr>
            <p:cNvSpPr/>
            <p:nvPr/>
          </p:nvSpPr>
          <p:spPr>
            <a:xfrm>
              <a:off x="-38109725" y="3955025"/>
              <a:ext cx="188275" cy="220575"/>
            </a:xfrm>
            <a:custGeom>
              <a:avLst/>
              <a:gdLst/>
              <a:ahLst/>
              <a:cxnLst/>
              <a:rect l="l" t="t" r="r" b="b"/>
              <a:pathLst>
                <a:path w="7531" h="8823" extrusionOk="0">
                  <a:moveTo>
                    <a:pt x="3372" y="1"/>
                  </a:moveTo>
                  <a:lnTo>
                    <a:pt x="95" y="5703"/>
                  </a:lnTo>
                  <a:cubicBezTo>
                    <a:pt x="1" y="5829"/>
                    <a:pt x="1" y="5987"/>
                    <a:pt x="95" y="6113"/>
                  </a:cubicBezTo>
                  <a:lnTo>
                    <a:pt x="1418" y="8822"/>
                  </a:lnTo>
                  <a:lnTo>
                    <a:pt x="6081" y="8822"/>
                  </a:lnTo>
                  <a:lnTo>
                    <a:pt x="7467" y="6113"/>
                  </a:lnTo>
                  <a:cubicBezTo>
                    <a:pt x="7530" y="5987"/>
                    <a:pt x="7499" y="5829"/>
                    <a:pt x="7467" y="5703"/>
                  </a:cubicBezTo>
                  <a:lnTo>
                    <a:pt x="4191" y="1"/>
                  </a:lnTo>
                  <a:lnTo>
                    <a:pt x="4191" y="4727"/>
                  </a:lnTo>
                  <a:cubicBezTo>
                    <a:pt x="4663" y="4884"/>
                    <a:pt x="5010" y="5357"/>
                    <a:pt x="5010" y="5892"/>
                  </a:cubicBezTo>
                  <a:cubicBezTo>
                    <a:pt x="5010" y="6585"/>
                    <a:pt x="4474" y="7121"/>
                    <a:pt x="3750" y="7121"/>
                  </a:cubicBezTo>
                  <a:cubicBezTo>
                    <a:pt x="3088" y="7121"/>
                    <a:pt x="2521" y="6585"/>
                    <a:pt x="2521" y="5892"/>
                  </a:cubicBezTo>
                  <a:cubicBezTo>
                    <a:pt x="2521" y="5357"/>
                    <a:pt x="2899" y="4916"/>
                    <a:pt x="3372" y="4727"/>
                  </a:cubicBezTo>
                  <a:lnTo>
                    <a:pt x="33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42" name="Google Shape;6022;p86">
              <a:extLst>
                <a:ext uri="{FF2B5EF4-FFF2-40B4-BE49-F238E27FC236}">
                  <a16:creationId xmlns:a16="http://schemas.microsoft.com/office/drawing/2014/main" id="{0CDACBAA-784C-55A2-9A5F-5D1E239B4152}"/>
                </a:ext>
              </a:extLst>
            </p:cNvPr>
            <p:cNvSpPr/>
            <p:nvPr/>
          </p:nvSpPr>
          <p:spPr>
            <a:xfrm>
              <a:off x="-38067200" y="4196050"/>
              <a:ext cx="104775" cy="75625"/>
            </a:xfrm>
            <a:custGeom>
              <a:avLst/>
              <a:gdLst/>
              <a:ahLst/>
              <a:cxnLst/>
              <a:rect l="l" t="t" r="r" b="b"/>
              <a:pathLst>
                <a:path w="4191" h="3025" extrusionOk="0">
                  <a:moveTo>
                    <a:pt x="32" y="0"/>
                  </a:moveTo>
                  <a:lnTo>
                    <a:pt x="32" y="2615"/>
                  </a:lnTo>
                  <a:cubicBezTo>
                    <a:pt x="1" y="2836"/>
                    <a:pt x="190" y="3025"/>
                    <a:pt x="442" y="3025"/>
                  </a:cubicBezTo>
                  <a:lnTo>
                    <a:pt x="3750" y="3025"/>
                  </a:lnTo>
                  <a:cubicBezTo>
                    <a:pt x="3970" y="3025"/>
                    <a:pt x="4191" y="2836"/>
                    <a:pt x="4191" y="2615"/>
                  </a:cubicBezTo>
                  <a:lnTo>
                    <a:pt x="41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43" name="Google Shape;6038;p86">
            <a:extLst>
              <a:ext uri="{FF2B5EF4-FFF2-40B4-BE49-F238E27FC236}">
                <a16:creationId xmlns:a16="http://schemas.microsoft.com/office/drawing/2014/main" id="{A4D70970-C4C4-DE30-1839-A74D42305CE9}"/>
              </a:ext>
            </a:extLst>
          </p:cNvPr>
          <p:cNvGrpSpPr/>
          <p:nvPr/>
        </p:nvGrpSpPr>
        <p:grpSpPr>
          <a:xfrm>
            <a:off x="3796055" y="2604496"/>
            <a:ext cx="454439" cy="462589"/>
            <a:chOff x="-39647175" y="3972000"/>
            <a:chExt cx="313500" cy="317050"/>
          </a:xfrm>
          <a:solidFill>
            <a:srgbClr val="41719C"/>
          </a:solidFill>
        </p:grpSpPr>
        <p:sp>
          <p:nvSpPr>
            <p:cNvPr id="144" name="Google Shape;6039;p86">
              <a:extLst>
                <a:ext uri="{FF2B5EF4-FFF2-40B4-BE49-F238E27FC236}">
                  <a16:creationId xmlns:a16="http://schemas.microsoft.com/office/drawing/2014/main" id="{342CBEC9-32C6-06CF-3C52-247CBAB1A771}"/>
                </a:ext>
              </a:extLst>
            </p:cNvPr>
            <p:cNvSpPr/>
            <p:nvPr/>
          </p:nvSpPr>
          <p:spPr>
            <a:xfrm>
              <a:off x="-39647175" y="3972000"/>
              <a:ext cx="95325" cy="153975"/>
            </a:xfrm>
            <a:custGeom>
              <a:avLst/>
              <a:gdLst/>
              <a:ahLst/>
              <a:cxnLst/>
              <a:rect l="l" t="t" r="r" b="b"/>
              <a:pathLst>
                <a:path w="3813" h="6159" extrusionOk="0">
                  <a:moveTo>
                    <a:pt x="1698" y="1"/>
                  </a:moveTo>
                  <a:cubicBezTo>
                    <a:pt x="1520" y="1"/>
                    <a:pt x="1373" y="138"/>
                    <a:pt x="1293" y="299"/>
                  </a:cubicBezTo>
                  <a:lnTo>
                    <a:pt x="1" y="5119"/>
                  </a:lnTo>
                  <a:cubicBezTo>
                    <a:pt x="1" y="5308"/>
                    <a:pt x="127" y="5528"/>
                    <a:pt x="316" y="5623"/>
                  </a:cubicBezTo>
                  <a:lnTo>
                    <a:pt x="2332" y="6158"/>
                  </a:lnTo>
                  <a:cubicBezTo>
                    <a:pt x="3277" y="2630"/>
                    <a:pt x="2868" y="4111"/>
                    <a:pt x="3813" y="582"/>
                  </a:cubicBezTo>
                  <a:lnTo>
                    <a:pt x="1797" y="15"/>
                  </a:lnTo>
                  <a:cubicBezTo>
                    <a:pt x="1763" y="5"/>
                    <a:pt x="1730" y="1"/>
                    <a:pt x="16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45" name="Google Shape;6040;p86">
              <a:extLst>
                <a:ext uri="{FF2B5EF4-FFF2-40B4-BE49-F238E27FC236}">
                  <a16:creationId xmlns:a16="http://schemas.microsoft.com/office/drawing/2014/main" id="{B3756CB5-9525-F1B1-118F-565A133422AE}"/>
                </a:ext>
              </a:extLst>
            </p:cNvPr>
            <p:cNvSpPr/>
            <p:nvPr/>
          </p:nvSpPr>
          <p:spPr>
            <a:xfrm>
              <a:off x="-39588875" y="4011750"/>
              <a:ext cx="216600" cy="277300"/>
            </a:xfrm>
            <a:custGeom>
              <a:avLst/>
              <a:gdLst/>
              <a:ahLst/>
              <a:cxnLst/>
              <a:rect l="l" t="t" r="r" b="b"/>
              <a:pathLst>
                <a:path w="8664" h="11092" extrusionOk="0">
                  <a:moveTo>
                    <a:pt x="4348" y="3466"/>
                  </a:moveTo>
                  <a:cubicBezTo>
                    <a:pt x="4820" y="3466"/>
                    <a:pt x="5199" y="3844"/>
                    <a:pt x="5199" y="4316"/>
                  </a:cubicBezTo>
                  <a:cubicBezTo>
                    <a:pt x="5199" y="4789"/>
                    <a:pt x="4820" y="5136"/>
                    <a:pt x="4348" y="5136"/>
                  </a:cubicBezTo>
                  <a:cubicBezTo>
                    <a:pt x="3907" y="5136"/>
                    <a:pt x="3529" y="4789"/>
                    <a:pt x="3529" y="4316"/>
                  </a:cubicBezTo>
                  <a:cubicBezTo>
                    <a:pt x="3529" y="3875"/>
                    <a:pt x="3875" y="3466"/>
                    <a:pt x="4348" y="3466"/>
                  </a:cubicBezTo>
                  <a:close/>
                  <a:moveTo>
                    <a:pt x="5104" y="5766"/>
                  </a:moveTo>
                  <a:lnTo>
                    <a:pt x="6081" y="7624"/>
                  </a:lnTo>
                  <a:lnTo>
                    <a:pt x="2615" y="7624"/>
                  </a:lnTo>
                  <a:lnTo>
                    <a:pt x="3560" y="5766"/>
                  </a:lnTo>
                  <a:cubicBezTo>
                    <a:pt x="3812" y="5892"/>
                    <a:pt x="4096" y="5955"/>
                    <a:pt x="4348" y="5955"/>
                  </a:cubicBezTo>
                  <a:cubicBezTo>
                    <a:pt x="4631" y="5955"/>
                    <a:pt x="4883" y="5892"/>
                    <a:pt x="5104" y="5766"/>
                  </a:cubicBezTo>
                  <a:close/>
                  <a:moveTo>
                    <a:pt x="2048" y="0"/>
                  </a:moveTo>
                  <a:cubicBezTo>
                    <a:pt x="1386" y="2458"/>
                    <a:pt x="1638" y="1544"/>
                    <a:pt x="977" y="4001"/>
                  </a:cubicBezTo>
                  <a:lnTo>
                    <a:pt x="2678" y="4474"/>
                  </a:lnTo>
                  <a:cubicBezTo>
                    <a:pt x="2678" y="4726"/>
                    <a:pt x="2741" y="5010"/>
                    <a:pt x="2899" y="5199"/>
                  </a:cubicBezTo>
                  <a:lnTo>
                    <a:pt x="32" y="10523"/>
                  </a:lnTo>
                  <a:cubicBezTo>
                    <a:pt x="0" y="10680"/>
                    <a:pt x="63" y="10964"/>
                    <a:pt x="252" y="11027"/>
                  </a:cubicBezTo>
                  <a:cubicBezTo>
                    <a:pt x="328" y="11070"/>
                    <a:pt x="404" y="11091"/>
                    <a:pt x="475" y="11091"/>
                  </a:cubicBezTo>
                  <a:cubicBezTo>
                    <a:pt x="613" y="11091"/>
                    <a:pt x="737" y="11014"/>
                    <a:pt x="819" y="10869"/>
                  </a:cubicBezTo>
                  <a:lnTo>
                    <a:pt x="2143" y="8475"/>
                  </a:lnTo>
                  <a:lnTo>
                    <a:pt x="6490" y="8475"/>
                  </a:lnTo>
                  <a:lnTo>
                    <a:pt x="7845" y="10869"/>
                  </a:lnTo>
                  <a:cubicBezTo>
                    <a:pt x="7907" y="11014"/>
                    <a:pt x="8037" y="11091"/>
                    <a:pt x="8173" y="11091"/>
                  </a:cubicBezTo>
                  <a:cubicBezTo>
                    <a:pt x="8243" y="11091"/>
                    <a:pt x="8316" y="11070"/>
                    <a:pt x="8381" y="11027"/>
                  </a:cubicBezTo>
                  <a:cubicBezTo>
                    <a:pt x="8570" y="10932"/>
                    <a:pt x="8664" y="10680"/>
                    <a:pt x="8538" y="10491"/>
                  </a:cubicBezTo>
                  <a:lnTo>
                    <a:pt x="5734" y="5262"/>
                  </a:lnTo>
                  <a:lnTo>
                    <a:pt x="6585" y="5482"/>
                  </a:lnTo>
                  <a:cubicBezTo>
                    <a:pt x="7120" y="3434"/>
                    <a:pt x="6931" y="4222"/>
                    <a:pt x="7624" y="1513"/>
                  </a:cubicBezTo>
                  <a:lnTo>
                    <a:pt x="20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46" name="Google Shape;6041;p86">
              <a:extLst>
                <a:ext uri="{FF2B5EF4-FFF2-40B4-BE49-F238E27FC236}">
                  <a16:creationId xmlns:a16="http://schemas.microsoft.com/office/drawing/2014/main" id="{1CBDEAE3-34F2-C0D8-7BC4-BE51B68A9F4B}"/>
                </a:ext>
              </a:extLst>
            </p:cNvPr>
            <p:cNvSpPr/>
            <p:nvPr/>
          </p:nvSpPr>
          <p:spPr>
            <a:xfrm>
              <a:off x="-39398275" y="4073975"/>
              <a:ext cx="64600" cy="71600"/>
            </a:xfrm>
            <a:custGeom>
              <a:avLst/>
              <a:gdLst/>
              <a:ahLst/>
              <a:cxnLst/>
              <a:rect l="l" t="t" r="r" b="b"/>
              <a:pathLst>
                <a:path w="2584" h="2864" extrusionOk="0">
                  <a:moveTo>
                    <a:pt x="630" y="0"/>
                  </a:moveTo>
                  <a:cubicBezTo>
                    <a:pt x="252" y="1449"/>
                    <a:pt x="410" y="945"/>
                    <a:pt x="0" y="2395"/>
                  </a:cubicBezTo>
                  <a:lnTo>
                    <a:pt x="1607" y="2836"/>
                  </a:lnTo>
                  <a:cubicBezTo>
                    <a:pt x="1658" y="2855"/>
                    <a:pt x="1707" y="2864"/>
                    <a:pt x="1753" y="2864"/>
                  </a:cubicBezTo>
                  <a:cubicBezTo>
                    <a:pt x="1932" y="2864"/>
                    <a:pt x="2067" y="2728"/>
                    <a:pt x="2143" y="2552"/>
                  </a:cubicBezTo>
                  <a:lnTo>
                    <a:pt x="2584" y="945"/>
                  </a:lnTo>
                  <a:cubicBezTo>
                    <a:pt x="2552" y="725"/>
                    <a:pt x="2458" y="473"/>
                    <a:pt x="2237" y="441"/>
                  </a:cubicBezTo>
                  <a:lnTo>
                    <a:pt x="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47" name="Google Shape;6048;p86">
            <a:extLst>
              <a:ext uri="{FF2B5EF4-FFF2-40B4-BE49-F238E27FC236}">
                <a16:creationId xmlns:a16="http://schemas.microsoft.com/office/drawing/2014/main" id="{BD089CB0-A94D-4F4B-7A62-65CA3252746D}"/>
              </a:ext>
            </a:extLst>
          </p:cNvPr>
          <p:cNvGrpSpPr/>
          <p:nvPr/>
        </p:nvGrpSpPr>
        <p:grpSpPr>
          <a:xfrm>
            <a:off x="6705283" y="2576276"/>
            <a:ext cx="456722" cy="464303"/>
            <a:chOff x="-37804925" y="3953450"/>
            <a:chExt cx="315075" cy="318225"/>
          </a:xfrm>
          <a:solidFill>
            <a:srgbClr val="41719C"/>
          </a:solidFill>
        </p:grpSpPr>
        <p:sp>
          <p:nvSpPr>
            <p:cNvPr id="148" name="Google Shape;6049;p86">
              <a:extLst>
                <a:ext uri="{FF2B5EF4-FFF2-40B4-BE49-F238E27FC236}">
                  <a16:creationId xmlns:a16="http://schemas.microsoft.com/office/drawing/2014/main" id="{27F3316E-FF31-7906-5C4A-B54EF0DD9354}"/>
                </a:ext>
              </a:extLst>
            </p:cNvPr>
            <p:cNvSpPr/>
            <p:nvPr/>
          </p:nvSpPr>
          <p:spPr>
            <a:xfrm>
              <a:off x="-37614300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49" name="Google Shape;6050;p86">
              <a:extLst>
                <a:ext uri="{FF2B5EF4-FFF2-40B4-BE49-F238E27FC236}">
                  <a16:creationId xmlns:a16="http://schemas.microsoft.com/office/drawing/2014/main" id="{0998ABF6-14D8-7B2A-E862-92828C10AF9C}"/>
                </a:ext>
              </a:extLst>
            </p:cNvPr>
            <p:cNvSpPr/>
            <p:nvPr/>
          </p:nvSpPr>
          <p:spPr>
            <a:xfrm>
              <a:off x="-37761600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50" name="Google Shape;6051;p86">
              <a:extLst>
                <a:ext uri="{FF2B5EF4-FFF2-40B4-BE49-F238E27FC236}">
                  <a16:creationId xmlns:a16="http://schemas.microsoft.com/office/drawing/2014/main" id="{47AA9407-F850-0F64-AECD-E705A92E7708}"/>
                </a:ext>
              </a:extLst>
            </p:cNvPr>
            <p:cNvSpPr/>
            <p:nvPr/>
          </p:nvSpPr>
          <p:spPr>
            <a:xfrm>
              <a:off x="-37804925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51" name="Google Shape;5717;p85">
            <a:extLst>
              <a:ext uri="{FF2B5EF4-FFF2-40B4-BE49-F238E27FC236}">
                <a16:creationId xmlns:a16="http://schemas.microsoft.com/office/drawing/2014/main" id="{15D78F3C-DAD7-4CE2-2EEC-CC36E98773EF}"/>
              </a:ext>
            </a:extLst>
          </p:cNvPr>
          <p:cNvGrpSpPr/>
          <p:nvPr/>
        </p:nvGrpSpPr>
        <p:grpSpPr>
          <a:xfrm>
            <a:off x="5567841" y="3523547"/>
            <a:ext cx="492364" cy="387939"/>
            <a:chOff x="5629975" y="3255775"/>
            <a:chExt cx="504500" cy="397500"/>
          </a:xfrm>
          <a:solidFill>
            <a:srgbClr val="41719C"/>
          </a:solidFill>
        </p:grpSpPr>
        <p:sp>
          <p:nvSpPr>
            <p:cNvPr id="152" name="Google Shape;5718;p85">
              <a:extLst>
                <a:ext uri="{FF2B5EF4-FFF2-40B4-BE49-F238E27FC236}">
                  <a16:creationId xmlns:a16="http://schemas.microsoft.com/office/drawing/2014/main" id="{F378C2D2-A0A4-9546-4427-17C2C17E53A0}"/>
                </a:ext>
              </a:extLst>
            </p:cNvPr>
            <p:cNvSpPr/>
            <p:nvPr/>
          </p:nvSpPr>
          <p:spPr>
            <a:xfrm>
              <a:off x="575637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3"/>
                    <a:pt x="2259" y="5736"/>
                  </a:cubicBezTo>
                  <a:cubicBezTo>
                    <a:pt x="3506" y="5733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153" name="Google Shape;5719;p85">
              <a:extLst>
                <a:ext uri="{FF2B5EF4-FFF2-40B4-BE49-F238E27FC236}">
                  <a16:creationId xmlns:a16="http://schemas.microsoft.com/office/drawing/2014/main" id="{99A284BD-00C6-DC94-0959-A8556B641737}"/>
                </a:ext>
              </a:extLst>
            </p:cNvPr>
            <p:cNvSpPr/>
            <p:nvPr/>
          </p:nvSpPr>
          <p:spPr>
            <a:xfrm>
              <a:off x="5629975" y="3374400"/>
              <a:ext cx="140575" cy="136175"/>
            </a:xfrm>
            <a:custGeom>
              <a:avLst/>
              <a:gdLst/>
              <a:ahLst/>
              <a:cxnLst/>
              <a:rect l="l" t="t" r="r" b="b"/>
              <a:pathLst>
                <a:path w="5623" h="5447" extrusionOk="0">
                  <a:moveTo>
                    <a:pt x="1951" y="0"/>
                  </a:moveTo>
                  <a:cubicBezTo>
                    <a:pt x="1711" y="0"/>
                    <a:pt x="1480" y="53"/>
                    <a:pt x="1269" y="175"/>
                  </a:cubicBezTo>
                  <a:cubicBezTo>
                    <a:pt x="1" y="907"/>
                    <a:pt x="582" y="3443"/>
                    <a:pt x="1088" y="4316"/>
                  </a:cubicBezTo>
                  <a:cubicBezTo>
                    <a:pt x="1506" y="5041"/>
                    <a:pt x="2265" y="5447"/>
                    <a:pt x="3045" y="5447"/>
                  </a:cubicBezTo>
                  <a:cubicBezTo>
                    <a:pt x="3428" y="5447"/>
                    <a:pt x="3816" y="5349"/>
                    <a:pt x="4172" y="5144"/>
                  </a:cubicBezTo>
                  <a:cubicBezTo>
                    <a:pt x="5253" y="4521"/>
                    <a:pt x="5623" y="3138"/>
                    <a:pt x="5000" y="2057"/>
                  </a:cubicBezTo>
                  <a:cubicBezTo>
                    <a:pt x="4578" y="1330"/>
                    <a:pt x="3149" y="0"/>
                    <a:pt x="19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154" name="Google Shape;5720;p85">
              <a:extLst>
                <a:ext uri="{FF2B5EF4-FFF2-40B4-BE49-F238E27FC236}">
                  <a16:creationId xmlns:a16="http://schemas.microsoft.com/office/drawing/2014/main" id="{B0A8D705-5457-36D1-FCB1-A411FFF4BEAF}"/>
                </a:ext>
              </a:extLst>
            </p:cNvPr>
            <p:cNvSpPr/>
            <p:nvPr/>
          </p:nvSpPr>
          <p:spPr>
            <a:xfrm>
              <a:off x="589752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6"/>
                    <a:pt x="2259" y="5736"/>
                  </a:cubicBezTo>
                  <a:cubicBezTo>
                    <a:pt x="3506" y="5736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155" name="Google Shape;5721;p85">
              <a:extLst>
                <a:ext uri="{FF2B5EF4-FFF2-40B4-BE49-F238E27FC236}">
                  <a16:creationId xmlns:a16="http://schemas.microsoft.com/office/drawing/2014/main" id="{0D505467-24DF-B263-778E-FFB0E9F24ED7}"/>
                </a:ext>
              </a:extLst>
            </p:cNvPr>
            <p:cNvSpPr/>
            <p:nvPr/>
          </p:nvSpPr>
          <p:spPr>
            <a:xfrm>
              <a:off x="5996075" y="3373900"/>
              <a:ext cx="138400" cy="136200"/>
            </a:xfrm>
            <a:custGeom>
              <a:avLst/>
              <a:gdLst/>
              <a:ahLst/>
              <a:cxnLst/>
              <a:rect l="l" t="t" r="r" b="b"/>
              <a:pathLst>
                <a:path w="5536" h="5448" extrusionOk="0">
                  <a:moveTo>
                    <a:pt x="3670" y="1"/>
                  </a:moveTo>
                  <a:cubicBezTo>
                    <a:pt x="2471" y="1"/>
                    <a:pt x="1045" y="1330"/>
                    <a:pt x="624" y="2059"/>
                  </a:cubicBezTo>
                  <a:cubicBezTo>
                    <a:pt x="1" y="3137"/>
                    <a:pt x="371" y="4523"/>
                    <a:pt x="1452" y="5146"/>
                  </a:cubicBezTo>
                  <a:cubicBezTo>
                    <a:pt x="1808" y="5351"/>
                    <a:pt x="2199" y="5448"/>
                    <a:pt x="2586" y="5448"/>
                  </a:cubicBezTo>
                  <a:cubicBezTo>
                    <a:pt x="3381" y="5448"/>
                    <a:pt x="4158" y="5039"/>
                    <a:pt x="4575" y="4318"/>
                  </a:cubicBezTo>
                  <a:cubicBezTo>
                    <a:pt x="5168" y="3288"/>
                    <a:pt x="5535" y="858"/>
                    <a:pt x="4355" y="177"/>
                  </a:cubicBezTo>
                  <a:cubicBezTo>
                    <a:pt x="4142" y="54"/>
                    <a:pt x="3911" y="1"/>
                    <a:pt x="3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156" name="Google Shape;5722;p85">
              <a:extLst>
                <a:ext uri="{FF2B5EF4-FFF2-40B4-BE49-F238E27FC236}">
                  <a16:creationId xmlns:a16="http://schemas.microsoft.com/office/drawing/2014/main" id="{6A8D2E4E-2614-DC31-6ED0-E6D771214552}"/>
                </a:ext>
              </a:extLst>
            </p:cNvPr>
            <p:cNvSpPr/>
            <p:nvPr/>
          </p:nvSpPr>
          <p:spPr>
            <a:xfrm>
              <a:off x="5728150" y="3427400"/>
              <a:ext cx="310575" cy="225875"/>
            </a:xfrm>
            <a:custGeom>
              <a:avLst/>
              <a:gdLst/>
              <a:ahLst/>
              <a:cxnLst/>
              <a:rect l="l" t="t" r="r" b="b"/>
              <a:pathLst>
                <a:path w="12423" h="9035" extrusionOk="0">
                  <a:moveTo>
                    <a:pt x="6213" y="1"/>
                  </a:moveTo>
                  <a:cubicBezTo>
                    <a:pt x="5234" y="1"/>
                    <a:pt x="2259" y="1"/>
                    <a:pt x="2259" y="2822"/>
                  </a:cubicBezTo>
                  <a:lnTo>
                    <a:pt x="2259" y="3147"/>
                  </a:lnTo>
                  <a:cubicBezTo>
                    <a:pt x="2259" y="3376"/>
                    <a:pt x="2121" y="3584"/>
                    <a:pt x="1907" y="3671"/>
                  </a:cubicBezTo>
                  <a:cubicBezTo>
                    <a:pt x="750" y="4144"/>
                    <a:pt x="1" y="5141"/>
                    <a:pt x="1" y="6210"/>
                  </a:cubicBezTo>
                  <a:cubicBezTo>
                    <a:pt x="1" y="7767"/>
                    <a:pt x="1521" y="9034"/>
                    <a:pt x="3388" y="9034"/>
                  </a:cubicBezTo>
                  <a:cubicBezTo>
                    <a:pt x="3400" y="9035"/>
                    <a:pt x="3413" y="9035"/>
                    <a:pt x="3425" y="9035"/>
                  </a:cubicBezTo>
                  <a:cubicBezTo>
                    <a:pt x="3753" y="9035"/>
                    <a:pt x="4081" y="8995"/>
                    <a:pt x="4400" y="8917"/>
                  </a:cubicBezTo>
                  <a:cubicBezTo>
                    <a:pt x="4995" y="8766"/>
                    <a:pt x="5604" y="8691"/>
                    <a:pt x="6213" y="8691"/>
                  </a:cubicBezTo>
                  <a:cubicBezTo>
                    <a:pt x="6823" y="8691"/>
                    <a:pt x="7432" y="8766"/>
                    <a:pt x="8029" y="8917"/>
                  </a:cubicBezTo>
                  <a:cubicBezTo>
                    <a:pt x="8345" y="8995"/>
                    <a:pt x="8670" y="9035"/>
                    <a:pt x="8998" y="9035"/>
                  </a:cubicBezTo>
                  <a:cubicBezTo>
                    <a:pt x="9010" y="9035"/>
                    <a:pt x="9022" y="9035"/>
                    <a:pt x="9034" y="9034"/>
                  </a:cubicBezTo>
                  <a:cubicBezTo>
                    <a:pt x="10901" y="9034"/>
                    <a:pt x="12422" y="7767"/>
                    <a:pt x="12422" y="6210"/>
                  </a:cubicBezTo>
                  <a:cubicBezTo>
                    <a:pt x="12422" y="5138"/>
                    <a:pt x="11675" y="4141"/>
                    <a:pt x="10516" y="3671"/>
                  </a:cubicBezTo>
                  <a:cubicBezTo>
                    <a:pt x="10302" y="3584"/>
                    <a:pt x="10164" y="3376"/>
                    <a:pt x="10164" y="3147"/>
                  </a:cubicBezTo>
                  <a:lnTo>
                    <a:pt x="10164" y="2822"/>
                  </a:lnTo>
                  <a:cubicBezTo>
                    <a:pt x="10164" y="1"/>
                    <a:pt x="7191" y="1"/>
                    <a:pt x="62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  <p:grpSp>
        <p:nvGrpSpPr>
          <p:cNvPr id="157" name="Google Shape;5723;p85">
            <a:extLst>
              <a:ext uri="{FF2B5EF4-FFF2-40B4-BE49-F238E27FC236}">
                <a16:creationId xmlns:a16="http://schemas.microsoft.com/office/drawing/2014/main" id="{26CAE020-30F4-B87D-4163-F88631C4AE33}"/>
              </a:ext>
            </a:extLst>
          </p:cNvPr>
          <p:cNvGrpSpPr/>
          <p:nvPr/>
        </p:nvGrpSpPr>
        <p:grpSpPr>
          <a:xfrm>
            <a:off x="3077945" y="2595843"/>
            <a:ext cx="556457" cy="457373"/>
            <a:chOff x="6234950" y="3255925"/>
            <a:chExt cx="483250" cy="397200"/>
          </a:xfrm>
          <a:solidFill>
            <a:srgbClr val="41719C"/>
          </a:solidFill>
        </p:grpSpPr>
        <p:sp>
          <p:nvSpPr>
            <p:cNvPr id="158" name="Google Shape;5724;p85">
              <a:extLst>
                <a:ext uri="{FF2B5EF4-FFF2-40B4-BE49-F238E27FC236}">
                  <a16:creationId xmlns:a16="http://schemas.microsoft.com/office/drawing/2014/main" id="{FA2A63FD-503A-95CB-10F7-F57974226212}"/>
                </a:ext>
              </a:extLst>
            </p:cNvPr>
            <p:cNvSpPr/>
            <p:nvPr/>
          </p:nvSpPr>
          <p:spPr>
            <a:xfrm>
              <a:off x="6444675" y="3255925"/>
              <a:ext cx="128300" cy="90200"/>
            </a:xfrm>
            <a:custGeom>
              <a:avLst/>
              <a:gdLst/>
              <a:ahLst/>
              <a:cxnLst/>
              <a:rect l="l" t="t" r="r" b="b"/>
              <a:pathLst>
                <a:path w="5132" h="3608" extrusionOk="0">
                  <a:moveTo>
                    <a:pt x="567" y="0"/>
                  </a:moveTo>
                  <a:cubicBezTo>
                    <a:pt x="254" y="0"/>
                    <a:pt x="1" y="253"/>
                    <a:pt x="1" y="563"/>
                  </a:cubicBezTo>
                  <a:cubicBezTo>
                    <a:pt x="7" y="1662"/>
                    <a:pt x="368" y="2731"/>
                    <a:pt x="1034" y="3608"/>
                  </a:cubicBezTo>
                  <a:cubicBezTo>
                    <a:pt x="2097" y="3138"/>
                    <a:pt x="3325" y="2864"/>
                    <a:pt x="5014" y="2864"/>
                  </a:cubicBezTo>
                  <a:cubicBezTo>
                    <a:pt x="5054" y="2864"/>
                    <a:pt x="5093" y="2873"/>
                    <a:pt x="5132" y="2873"/>
                  </a:cubicBezTo>
                  <a:cubicBezTo>
                    <a:pt x="4289" y="1117"/>
                    <a:pt x="2515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159" name="Google Shape;5725;p85">
              <a:extLst>
                <a:ext uri="{FF2B5EF4-FFF2-40B4-BE49-F238E27FC236}">
                  <a16:creationId xmlns:a16="http://schemas.microsoft.com/office/drawing/2014/main" id="{0B572E24-A0FB-5982-FD0D-5714662CD46D}"/>
                </a:ext>
              </a:extLst>
            </p:cNvPr>
            <p:cNvSpPr/>
            <p:nvPr/>
          </p:nvSpPr>
          <p:spPr>
            <a:xfrm>
              <a:off x="6444750" y="3563200"/>
              <a:ext cx="128225" cy="89925"/>
            </a:xfrm>
            <a:custGeom>
              <a:avLst/>
              <a:gdLst/>
              <a:ahLst/>
              <a:cxnLst/>
              <a:rect l="l" t="t" r="r" b="b"/>
              <a:pathLst>
                <a:path w="5129" h="3597" extrusionOk="0">
                  <a:moveTo>
                    <a:pt x="1022" y="1"/>
                  </a:moveTo>
                  <a:cubicBezTo>
                    <a:pt x="362" y="874"/>
                    <a:pt x="4" y="1937"/>
                    <a:pt x="1" y="3033"/>
                  </a:cubicBezTo>
                  <a:cubicBezTo>
                    <a:pt x="1" y="3343"/>
                    <a:pt x="251" y="3596"/>
                    <a:pt x="564" y="3596"/>
                  </a:cubicBezTo>
                  <a:cubicBezTo>
                    <a:pt x="2512" y="3596"/>
                    <a:pt x="4286" y="2479"/>
                    <a:pt x="5129" y="724"/>
                  </a:cubicBezTo>
                  <a:cubicBezTo>
                    <a:pt x="5093" y="724"/>
                    <a:pt x="5051" y="736"/>
                    <a:pt x="5011" y="736"/>
                  </a:cubicBezTo>
                  <a:cubicBezTo>
                    <a:pt x="3319" y="736"/>
                    <a:pt x="2088" y="462"/>
                    <a:pt x="10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160" name="Google Shape;5726;p85">
              <a:extLst>
                <a:ext uri="{FF2B5EF4-FFF2-40B4-BE49-F238E27FC236}">
                  <a16:creationId xmlns:a16="http://schemas.microsoft.com/office/drawing/2014/main" id="{11AC2ABF-0663-5B9C-CFB6-FDFB2118AD24}"/>
                </a:ext>
              </a:extLst>
            </p:cNvPr>
            <p:cNvSpPr/>
            <p:nvPr/>
          </p:nvSpPr>
          <p:spPr>
            <a:xfrm>
              <a:off x="6375350" y="3355650"/>
              <a:ext cx="244750" cy="197650"/>
            </a:xfrm>
            <a:custGeom>
              <a:avLst/>
              <a:gdLst/>
              <a:ahLst/>
              <a:cxnLst/>
              <a:rect l="l" t="t" r="r" b="b"/>
              <a:pathLst>
                <a:path w="9790" h="7906" extrusionOk="0">
                  <a:moveTo>
                    <a:pt x="6045" y="2610"/>
                  </a:moveTo>
                  <a:cubicBezTo>
                    <a:pt x="6190" y="2610"/>
                    <a:pt x="6335" y="2666"/>
                    <a:pt x="6444" y="2777"/>
                  </a:cubicBezTo>
                  <a:cubicBezTo>
                    <a:pt x="6664" y="2997"/>
                    <a:pt x="6664" y="3356"/>
                    <a:pt x="6444" y="3575"/>
                  </a:cubicBezTo>
                  <a:cubicBezTo>
                    <a:pt x="6225" y="3795"/>
                    <a:pt x="6225" y="4153"/>
                    <a:pt x="6444" y="4373"/>
                  </a:cubicBezTo>
                  <a:cubicBezTo>
                    <a:pt x="6664" y="4593"/>
                    <a:pt x="6664" y="4951"/>
                    <a:pt x="6444" y="5171"/>
                  </a:cubicBezTo>
                  <a:cubicBezTo>
                    <a:pt x="6335" y="5281"/>
                    <a:pt x="6190" y="5336"/>
                    <a:pt x="6045" y="5336"/>
                  </a:cubicBezTo>
                  <a:cubicBezTo>
                    <a:pt x="5901" y="5336"/>
                    <a:pt x="5756" y="5281"/>
                    <a:pt x="5646" y="5171"/>
                  </a:cubicBezTo>
                  <a:cubicBezTo>
                    <a:pt x="4984" y="4509"/>
                    <a:pt x="4984" y="3440"/>
                    <a:pt x="5646" y="2777"/>
                  </a:cubicBezTo>
                  <a:cubicBezTo>
                    <a:pt x="5756" y="2666"/>
                    <a:pt x="5901" y="2610"/>
                    <a:pt x="6045" y="2610"/>
                  </a:cubicBezTo>
                  <a:close/>
                  <a:moveTo>
                    <a:pt x="7787" y="1"/>
                  </a:moveTo>
                  <a:cubicBezTo>
                    <a:pt x="4463" y="1"/>
                    <a:pt x="3204" y="1064"/>
                    <a:pt x="919" y="2997"/>
                  </a:cubicBezTo>
                  <a:lnTo>
                    <a:pt x="271" y="3542"/>
                  </a:lnTo>
                  <a:cubicBezTo>
                    <a:pt x="0" y="3765"/>
                    <a:pt x="0" y="4181"/>
                    <a:pt x="271" y="4406"/>
                  </a:cubicBezTo>
                  <a:lnTo>
                    <a:pt x="856" y="4897"/>
                  </a:lnTo>
                  <a:cubicBezTo>
                    <a:pt x="3147" y="6837"/>
                    <a:pt x="4412" y="7906"/>
                    <a:pt x="7787" y="7906"/>
                  </a:cubicBezTo>
                  <a:cubicBezTo>
                    <a:pt x="8450" y="7902"/>
                    <a:pt x="9106" y="7788"/>
                    <a:pt x="9730" y="7574"/>
                  </a:cubicBezTo>
                  <a:cubicBezTo>
                    <a:pt x="8357" y="6951"/>
                    <a:pt x="7456" y="5602"/>
                    <a:pt x="7411" y="4093"/>
                  </a:cubicBezTo>
                  <a:cubicBezTo>
                    <a:pt x="7366" y="2588"/>
                    <a:pt x="8179" y="1184"/>
                    <a:pt x="9513" y="480"/>
                  </a:cubicBezTo>
                  <a:cubicBezTo>
                    <a:pt x="9603" y="432"/>
                    <a:pt x="9697" y="398"/>
                    <a:pt x="9790" y="356"/>
                  </a:cubicBezTo>
                  <a:cubicBezTo>
                    <a:pt x="9149" y="124"/>
                    <a:pt x="8471" y="4"/>
                    <a:pt x="7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161" name="Google Shape;5727;p85">
              <a:extLst>
                <a:ext uri="{FF2B5EF4-FFF2-40B4-BE49-F238E27FC236}">
                  <a16:creationId xmlns:a16="http://schemas.microsoft.com/office/drawing/2014/main" id="{B1AEF38D-B609-7822-955B-260D1DCA17C8}"/>
                </a:ext>
              </a:extLst>
            </p:cNvPr>
            <p:cNvSpPr/>
            <p:nvPr/>
          </p:nvSpPr>
          <p:spPr>
            <a:xfrm>
              <a:off x="6587875" y="3385100"/>
              <a:ext cx="130325" cy="140500"/>
            </a:xfrm>
            <a:custGeom>
              <a:avLst/>
              <a:gdLst/>
              <a:ahLst/>
              <a:cxnLst/>
              <a:rect l="l" t="t" r="r" b="b"/>
              <a:pathLst>
                <a:path w="5213" h="5620" extrusionOk="0">
                  <a:moveTo>
                    <a:pt x="2343" y="1789"/>
                  </a:moveTo>
                  <a:cubicBezTo>
                    <a:pt x="2633" y="1789"/>
                    <a:pt x="2912" y="2015"/>
                    <a:pt x="2912" y="2355"/>
                  </a:cubicBezTo>
                  <a:cubicBezTo>
                    <a:pt x="2912" y="2665"/>
                    <a:pt x="2659" y="2918"/>
                    <a:pt x="2349" y="2918"/>
                  </a:cubicBezTo>
                  <a:cubicBezTo>
                    <a:pt x="1846" y="2918"/>
                    <a:pt x="1593" y="2310"/>
                    <a:pt x="1948" y="1955"/>
                  </a:cubicBezTo>
                  <a:cubicBezTo>
                    <a:pt x="2063" y="1840"/>
                    <a:pt x="2204" y="1789"/>
                    <a:pt x="2343" y="1789"/>
                  </a:cubicBezTo>
                  <a:close/>
                  <a:moveTo>
                    <a:pt x="2846" y="0"/>
                  </a:moveTo>
                  <a:cubicBezTo>
                    <a:pt x="2394" y="0"/>
                    <a:pt x="1947" y="85"/>
                    <a:pt x="1539" y="301"/>
                  </a:cubicBezTo>
                  <a:cubicBezTo>
                    <a:pt x="645" y="774"/>
                    <a:pt x="72" y="1687"/>
                    <a:pt x="36" y="2698"/>
                  </a:cubicBezTo>
                  <a:cubicBezTo>
                    <a:pt x="0" y="3707"/>
                    <a:pt x="506" y="4662"/>
                    <a:pt x="1367" y="5195"/>
                  </a:cubicBezTo>
                  <a:cubicBezTo>
                    <a:pt x="1792" y="5460"/>
                    <a:pt x="2280" y="5607"/>
                    <a:pt x="2782" y="5619"/>
                  </a:cubicBezTo>
                  <a:cubicBezTo>
                    <a:pt x="3752" y="4957"/>
                    <a:pt x="4550" y="4078"/>
                    <a:pt x="5119" y="3051"/>
                  </a:cubicBezTo>
                  <a:cubicBezTo>
                    <a:pt x="5213" y="2882"/>
                    <a:pt x="5213" y="2674"/>
                    <a:pt x="5119" y="2506"/>
                  </a:cubicBezTo>
                  <a:cubicBezTo>
                    <a:pt x="4568" y="1512"/>
                    <a:pt x="3797" y="654"/>
                    <a:pt x="2870" y="0"/>
                  </a:cubicBezTo>
                  <a:cubicBezTo>
                    <a:pt x="2862" y="0"/>
                    <a:pt x="2854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162" name="Google Shape;5728;p85">
              <a:extLst>
                <a:ext uri="{FF2B5EF4-FFF2-40B4-BE49-F238E27FC236}">
                  <a16:creationId xmlns:a16="http://schemas.microsoft.com/office/drawing/2014/main" id="{9746670B-7CF3-9259-02C4-59D66268082A}"/>
                </a:ext>
              </a:extLst>
            </p:cNvPr>
            <p:cNvSpPr/>
            <p:nvPr/>
          </p:nvSpPr>
          <p:spPr>
            <a:xfrm>
              <a:off x="6234950" y="3469100"/>
              <a:ext cx="165050" cy="141200"/>
            </a:xfrm>
            <a:custGeom>
              <a:avLst/>
              <a:gdLst/>
              <a:ahLst/>
              <a:cxnLst/>
              <a:rect l="l" t="t" r="r" b="b"/>
              <a:pathLst>
                <a:path w="6602" h="5648" extrusionOk="0">
                  <a:moveTo>
                    <a:pt x="3990" y="1"/>
                  </a:moveTo>
                  <a:cubicBezTo>
                    <a:pt x="1807" y="1"/>
                    <a:pt x="0" y="1772"/>
                    <a:pt x="0" y="3955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96" y="5647"/>
                  </a:lnTo>
                  <a:cubicBezTo>
                    <a:pt x="4014" y="5647"/>
                    <a:pt x="5996" y="4075"/>
                    <a:pt x="6601" y="1943"/>
                  </a:cubicBezTo>
                  <a:cubicBezTo>
                    <a:pt x="6324" y="1717"/>
                    <a:pt x="6041" y="1476"/>
                    <a:pt x="5740" y="1223"/>
                  </a:cubicBezTo>
                  <a:lnTo>
                    <a:pt x="5481" y="1004"/>
                  </a:lnTo>
                  <a:lnTo>
                    <a:pt x="4391" y="2097"/>
                  </a:lnTo>
                  <a:cubicBezTo>
                    <a:pt x="4281" y="2203"/>
                    <a:pt x="4139" y="2255"/>
                    <a:pt x="3997" y="2255"/>
                  </a:cubicBezTo>
                  <a:cubicBezTo>
                    <a:pt x="3852" y="2255"/>
                    <a:pt x="3708" y="2200"/>
                    <a:pt x="3599" y="2091"/>
                  </a:cubicBezTo>
                  <a:cubicBezTo>
                    <a:pt x="3379" y="1871"/>
                    <a:pt x="3376" y="1519"/>
                    <a:pt x="3593" y="1299"/>
                  </a:cubicBezTo>
                  <a:lnTo>
                    <a:pt x="4611" y="278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163" name="Google Shape;5729;p85">
              <a:extLst>
                <a:ext uri="{FF2B5EF4-FFF2-40B4-BE49-F238E27FC236}">
                  <a16:creationId xmlns:a16="http://schemas.microsoft.com/office/drawing/2014/main" id="{2556EBBC-3DDB-5064-F2B5-366290DB0303}"/>
                </a:ext>
              </a:extLst>
            </p:cNvPr>
            <p:cNvSpPr/>
            <p:nvPr/>
          </p:nvSpPr>
          <p:spPr>
            <a:xfrm>
              <a:off x="6234950" y="3299725"/>
              <a:ext cx="165050" cy="141175"/>
            </a:xfrm>
            <a:custGeom>
              <a:avLst/>
              <a:gdLst/>
              <a:ahLst/>
              <a:cxnLst/>
              <a:rect l="l" t="t" r="r" b="b"/>
              <a:pathLst>
                <a:path w="6602" h="5647" extrusionOk="0">
                  <a:moveTo>
                    <a:pt x="566" y="1"/>
                  </a:moveTo>
                  <a:cubicBezTo>
                    <a:pt x="253" y="1"/>
                    <a:pt x="3" y="254"/>
                    <a:pt x="3" y="567"/>
                  </a:cubicBezTo>
                  <a:lnTo>
                    <a:pt x="3" y="1699"/>
                  </a:lnTo>
                  <a:cubicBezTo>
                    <a:pt x="0" y="3879"/>
                    <a:pt x="1807" y="5647"/>
                    <a:pt x="3990" y="5647"/>
                  </a:cubicBezTo>
                  <a:lnTo>
                    <a:pt x="4285" y="5647"/>
                  </a:lnTo>
                  <a:lnTo>
                    <a:pt x="4611" y="5373"/>
                  </a:lnTo>
                  <a:lnTo>
                    <a:pt x="3593" y="4352"/>
                  </a:lnTo>
                  <a:cubicBezTo>
                    <a:pt x="3379" y="4132"/>
                    <a:pt x="3382" y="3780"/>
                    <a:pt x="3599" y="3563"/>
                  </a:cubicBezTo>
                  <a:cubicBezTo>
                    <a:pt x="3710" y="3451"/>
                    <a:pt x="3856" y="3396"/>
                    <a:pt x="4001" y="3396"/>
                  </a:cubicBezTo>
                  <a:cubicBezTo>
                    <a:pt x="4142" y="3396"/>
                    <a:pt x="4282" y="3448"/>
                    <a:pt x="4391" y="3554"/>
                  </a:cubicBezTo>
                  <a:lnTo>
                    <a:pt x="5481" y="4644"/>
                  </a:lnTo>
                  <a:lnTo>
                    <a:pt x="5809" y="4370"/>
                  </a:lnTo>
                  <a:cubicBezTo>
                    <a:pt x="6083" y="4138"/>
                    <a:pt x="6345" y="3918"/>
                    <a:pt x="6601" y="3704"/>
                  </a:cubicBezTo>
                  <a:cubicBezTo>
                    <a:pt x="5996" y="1575"/>
                    <a:pt x="4017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3606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3507129" y="2779392"/>
            <a:ext cx="5387317" cy="212365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6600" dirty="0">
                <a:solidFill>
                  <a:srgbClr val="EB5F55"/>
                </a:solidFill>
                <a:latin typeface="Red Hat Display Black" panose="020B0604020202020204" charset="0"/>
                <a:cs typeface="Arial" pitchFamily="34" charset="0"/>
              </a:rPr>
              <a:t>Agenda </a:t>
            </a:r>
            <a:r>
              <a:rPr lang="en-US" sz="6600" dirty="0">
                <a:solidFill>
                  <a:srgbClr val="EB5F55"/>
                </a:solidFill>
                <a:latin typeface="Red Hat Display Black" panose="020B0604020202020204" charset="0"/>
              </a:rPr>
              <a:t>Infographic</a:t>
            </a:r>
            <a:endParaRPr lang="ko-KR" altLang="en-US" sz="6600" dirty="0">
              <a:solidFill>
                <a:srgbClr val="EB5F55"/>
              </a:solidFill>
              <a:latin typeface="Red Hat Display Black" panose="020B0604020202020204" charset="0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0507B4-13A7-413D-BEB4-4A00B043481C}"/>
              </a:ext>
            </a:extLst>
          </p:cNvPr>
          <p:cNvSpPr txBox="1"/>
          <p:nvPr/>
        </p:nvSpPr>
        <p:spPr>
          <a:xfrm>
            <a:off x="1053369" y="1042525"/>
            <a:ext cx="22022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BFF5DB-1D61-47C2-9575-0A6F653D1F79}"/>
              </a:ext>
            </a:extLst>
          </p:cNvPr>
          <p:cNvSpPr txBox="1"/>
          <p:nvPr/>
        </p:nvSpPr>
        <p:spPr>
          <a:xfrm>
            <a:off x="1044345" y="515136"/>
            <a:ext cx="2202204" cy="403957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2025" b="1" dirty="0">
                <a:solidFill>
                  <a:schemeClr val="tx1">
                    <a:lumMod val="50000"/>
                  </a:schemeClr>
                </a:solidFill>
                <a:cs typeface="Arial" pitchFamily="34" charset="0"/>
              </a:rPr>
              <a:t>Contents</a:t>
            </a:r>
            <a:endParaRPr lang="ko-KR" altLang="en-US" sz="2025" b="1" dirty="0">
              <a:solidFill>
                <a:schemeClr val="tx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651004-8F9D-4FEE-BE66-C26E6A2ECF2A}"/>
              </a:ext>
            </a:extLst>
          </p:cNvPr>
          <p:cNvSpPr txBox="1"/>
          <p:nvPr/>
        </p:nvSpPr>
        <p:spPr>
          <a:xfrm>
            <a:off x="280167" y="676304"/>
            <a:ext cx="718572" cy="6463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EB5F55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rgbClr val="EB5F55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274738B-1D34-4749-AD1C-0A8B6BA5031B}"/>
              </a:ext>
            </a:extLst>
          </p:cNvPr>
          <p:cNvSpPr txBox="1"/>
          <p:nvPr/>
        </p:nvSpPr>
        <p:spPr>
          <a:xfrm>
            <a:off x="1053369" y="2286628"/>
            <a:ext cx="22022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5EEE592-CE99-4FAD-999A-32AC0BECA402}"/>
              </a:ext>
            </a:extLst>
          </p:cNvPr>
          <p:cNvSpPr txBox="1"/>
          <p:nvPr/>
        </p:nvSpPr>
        <p:spPr>
          <a:xfrm>
            <a:off x="1044345" y="1759239"/>
            <a:ext cx="2202204" cy="403957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2025" b="1" dirty="0">
                <a:solidFill>
                  <a:schemeClr val="tx1">
                    <a:lumMod val="50000"/>
                  </a:schemeClr>
                </a:solidFill>
                <a:cs typeface="Arial" pitchFamily="34" charset="0"/>
              </a:rPr>
              <a:t>Contents</a:t>
            </a:r>
            <a:endParaRPr lang="ko-KR" altLang="en-US" sz="2025" b="1" dirty="0">
              <a:solidFill>
                <a:schemeClr val="tx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0DB9D0D-56C3-496A-A4F6-B2E9D5C9A119}"/>
              </a:ext>
            </a:extLst>
          </p:cNvPr>
          <p:cNvSpPr txBox="1"/>
          <p:nvPr/>
        </p:nvSpPr>
        <p:spPr>
          <a:xfrm>
            <a:off x="280167" y="1920407"/>
            <a:ext cx="718572" cy="6463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EB5F55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rgbClr val="EB5F55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67C4BC2-5675-4C8D-BF30-CD74070756EF}"/>
              </a:ext>
            </a:extLst>
          </p:cNvPr>
          <p:cNvSpPr txBox="1"/>
          <p:nvPr/>
        </p:nvSpPr>
        <p:spPr>
          <a:xfrm>
            <a:off x="4402541" y="1042525"/>
            <a:ext cx="22022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D5514F5-71CD-4BC1-842E-A726F4056091}"/>
              </a:ext>
            </a:extLst>
          </p:cNvPr>
          <p:cNvSpPr txBox="1"/>
          <p:nvPr/>
        </p:nvSpPr>
        <p:spPr>
          <a:xfrm>
            <a:off x="4393516" y="515136"/>
            <a:ext cx="2202204" cy="403957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2025" b="1" dirty="0">
                <a:solidFill>
                  <a:schemeClr val="tx1">
                    <a:lumMod val="50000"/>
                  </a:schemeClr>
                </a:solidFill>
                <a:cs typeface="Arial" pitchFamily="34" charset="0"/>
              </a:rPr>
              <a:t>Contents</a:t>
            </a:r>
            <a:endParaRPr lang="ko-KR" altLang="en-US" sz="2025" b="1" dirty="0">
              <a:solidFill>
                <a:schemeClr val="tx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84C73EB-319E-44E5-BA09-235A93BF10D6}"/>
              </a:ext>
            </a:extLst>
          </p:cNvPr>
          <p:cNvSpPr txBox="1"/>
          <p:nvPr/>
        </p:nvSpPr>
        <p:spPr>
          <a:xfrm>
            <a:off x="3629339" y="676304"/>
            <a:ext cx="718572" cy="6463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EB5F55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rgbClr val="EB5F55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71552E5-4F3A-4C56-8BA7-D4763D885CE5}"/>
              </a:ext>
            </a:extLst>
          </p:cNvPr>
          <p:cNvSpPr txBox="1"/>
          <p:nvPr/>
        </p:nvSpPr>
        <p:spPr>
          <a:xfrm>
            <a:off x="4402541" y="2286628"/>
            <a:ext cx="22022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2076481-AE0F-48F8-A65A-0119F8E0B1C2}"/>
              </a:ext>
            </a:extLst>
          </p:cNvPr>
          <p:cNvSpPr txBox="1"/>
          <p:nvPr/>
        </p:nvSpPr>
        <p:spPr>
          <a:xfrm>
            <a:off x="4393516" y="1759239"/>
            <a:ext cx="2202204" cy="403957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2025" b="1" dirty="0">
                <a:solidFill>
                  <a:schemeClr val="tx1">
                    <a:lumMod val="50000"/>
                  </a:schemeClr>
                </a:solidFill>
                <a:cs typeface="Arial" pitchFamily="34" charset="0"/>
              </a:rPr>
              <a:t>Contents</a:t>
            </a:r>
            <a:endParaRPr lang="ko-KR" altLang="en-US" sz="2025" b="1" dirty="0">
              <a:solidFill>
                <a:schemeClr val="tx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00F3EE1-378F-447A-AD79-C662BF019322}"/>
              </a:ext>
            </a:extLst>
          </p:cNvPr>
          <p:cNvSpPr txBox="1"/>
          <p:nvPr/>
        </p:nvSpPr>
        <p:spPr>
          <a:xfrm>
            <a:off x="3629339" y="1920407"/>
            <a:ext cx="718572" cy="6463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EB5F55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rgbClr val="EB5F55"/>
              </a:solidFill>
              <a:cs typeface="Arial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68BE3D8-A391-4A67-AF3B-9AA1DF9411A9}"/>
              </a:ext>
            </a:extLst>
          </p:cNvPr>
          <p:cNvSpPr/>
          <p:nvPr/>
        </p:nvSpPr>
        <p:spPr>
          <a:xfrm>
            <a:off x="1035320" y="919347"/>
            <a:ext cx="2194560" cy="6858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025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A63ABCF-03BD-461C-84F6-E8A2E41F257B}"/>
              </a:ext>
            </a:extLst>
          </p:cNvPr>
          <p:cNvSpPr/>
          <p:nvPr/>
        </p:nvSpPr>
        <p:spPr>
          <a:xfrm>
            <a:off x="4387149" y="919347"/>
            <a:ext cx="2194560" cy="6858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025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87AB9A3-9E67-49F6-AFC9-67BC61085430}"/>
              </a:ext>
            </a:extLst>
          </p:cNvPr>
          <p:cNvSpPr/>
          <p:nvPr/>
        </p:nvSpPr>
        <p:spPr>
          <a:xfrm>
            <a:off x="1035320" y="2153968"/>
            <a:ext cx="2194560" cy="6858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025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2988957-C1EB-4590-9083-F9AEABA5A480}"/>
              </a:ext>
            </a:extLst>
          </p:cNvPr>
          <p:cNvSpPr/>
          <p:nvPr/>
        </p:nvSpPr>
        <p:spPr>
          <a:xfrm>
            <a:off x="4387149" y="2153968"/>
            <a:ext cx="2194560" cy="6858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025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7799" y="2934508"/>
            <a:ext cx="1878750" cy="18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384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 txBox="1">
            <a:spLocks noGrp="1"/>
          </p:cNvSpPr>
          <p:nvPr>
            <p:ph type="ctrTitle" idx="4294967295"/>
          </p:nvPr>
        </p:nvSpPr>
        <p:spPr>
          <a:xfrm>
            <a:off x="602958" y="550712"/>
            <a:ext cx="6249988" cy="1160462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b="1" dirty="0">
                <a:solidFill>
                  <a:srgbClr val="41719C"/>
                </a:solidFill>
              </a:rPr>
              <a:t>Concepto</a:t>
            </a:r>
            <a:endParaRPr sz="9600" b="1" dirty="0">
              <a:solidFill>
                <a:srgbClr val="41719C"/>
              </a:solidFill>
            </a:endParaRPr>
          </a:p>
        </p:txBody>
      </p:sp>
      <p:grpSp>
        <p:nvGrpSpPr>
          <p:cNvPr id="10" name="Group 25">
            <a:extLst>
              <a:ext uri="{FF2B5EF4-FFF2-40B4-BE49-F238E27FC236}">
                <a16:creationId xmlns:a16="http://schemas.microsoft.com/office/drawing/2014/main" id="{8BD792AE-96E3-4240-8907-928C42F50E04}"/>
              </a:ext>
            </a:extLst>
          </p:cNvPr>
          <p:cNvGrpSpPr/>
          <p:nvPr/>
        </p:nvGrpSpPr>
        <p:grpSpPr>
          <a:xfrm>
            <a:off x="602959" y="3257752"/>
            <a:ext cx="1405139" cy="1004121"/>
            <a:chOff x="668191" y="4873645"/>
            <a:chExt cx="1873519" cy="1338828"/>
          </a:xfrm>
        </p:grpSpPr>
        <p:sp>
          <p:nvSpPr>
            <p:cNvPr id="11" name="TextBox 26">
              <a:extLst>
                <a:ext uri="{FF2B5EF4-FFF2-40B4-BE49-F238E27FC236}">
                  <a16:creationId xmlns:a16="http://schemas.microsoft.com/office/drawing/2014/main" id="{1D65CC05-3ECC-46BB-BC91-79F1E0E37A21}"/>
                </a:ext>
              </a:extLst>
            </p:cNvPr>
            <p:cNvSpPr txBox="1"/>
            <p:nvPr userDrawn="1"/>
          </p:nvSpPr>
          <p:spPr>
            <a:xfrm>
              <a:off x="668191" y="4873645"/>
              <a:ext cx="1873518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27">
              <a:extLst>
                <a:ext uri="{FF2B5EF4-FFF2-40B4-BE49-F238E27FC236}">
                  <a16:creationId xmlns:a16="http://schemas.microsoft.com/office/drawing/2014/main" id="{2A1E5E6A-4EDA-431B-895F-EF42A535B480}"/>
                </a:ext>
              </a:extLst>
            </p:cNvPr>
            <p:cNvSpPr txBox="1"/>
            <p:nvPr/>
          </p:nvSpPr>
          <p:spPr>
            <a:xfrm>
              <a:off x="668191" y="5166033"/>
              <a:ext cx="1873519" cy="1046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3" name="Group 25">
            <a:extLst>
              <a:ext uri="{FF2B5EF4-FFF2-40B4-BE49-F238E27FC236}">
                <a16:creationId xmlns:a16="http://schemas.microsoft.com/office/drawing/2014/main" id="{8BD792AE-96E3-4240-8907-928C42F50E04}"/>
              </a:ext>
            </a:extLst>
          </p:cNvPr>
          <p:cNvGrpSpPr/>
          <p:nvPr/>
        </p:nvGrpSpPr>
        <p:grpSpPr>
          <a:xfrm>
            <a:off x="2322814" y="3257752"/>
            <a:ext cx="1405139" cy="1004121"/>
            <a:chOff x="668191" y="4873645"/>
            <a:chExt cx="1873519" cy="1338828"/>
          </a:xfrm>
        </p:grpSpPr>
        <p:sp>
          <p:nvSpPr>
            <p:cNvPr id="14" name="TextBox 26">
              <a:extLst>
                <a:ext uri="{FF2B5EF4-FFF2-40B4-BE49-F238E27FC236}">
                  <a16:creationId xmlns:a16="http://schemas.microsoft.com/office/drawing/2014/main" id="{1D65CC05-3ECC-46BB-BC91-79F1E0E37A21}"/>
                </a:ext>
              </a:extLst>
            </p:cNvPr>
            <p:cNvSpPr txBox="1"/>
            <p:nvPr userDrawn="1"/>
          </p:nvSpPr>
          <p:spPr>
            <a:xfrm>
              <a:off x="668191" y="4873645"/>
              <a:ext cx="1873518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27">
              <a:extLst>
                <a:ext uri="{FF2B5EF4-FFF2-40B4-BE49-F238E27FC236}">
                  <a16:creationId xmlns:a16="http://schemas.microsoft.com/office/drawing/2014/main" id="{2A1E5E6A-4EDA-431B-895F-EF42A535B480}"/>
                </a:ext>
              </a:extLst>
            </p:cNvPr>
            <p:cNvSpPr txBox="1"/>
            <p:nvPr/>
          </p:nvSpPr>
          <p:spPr>
            <a:xfrm>
              <a:off x="668191" y="5166033"/>
              <a:ext cx="1873519" cy="1046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6" name="Group 25">
            <a:extLst>
              <a:ext uri="{FF2B5EF4-FFF2-40B4-BE49-F238E27FC236}">
                <a16:creationId xmlns:a16="http://schemas.microsoft.com/office/drawing/2014/main" id="{8BD792AE-96E3-4240-8907-928C42F50E04}"/>
              </a:ext>
            </a:extLst>
          </p:cNvPr>
          <p:cNvGrpSpPr/>
          <p:nvPr/>
        </p:nvGrpSpPr>
        <p:grpSpPr>
          <a:xfrm>
            <a:off x="4038006" y="3240290"/>
            <a:ext cx="1405139" cy="1004121"/>
            <a:chOff x="668191" y="4873645"/>
            <a:chExt cx="1873519" cy="1338828"/>
          </a:xfrm>
        </p:grpSpPr>
        <p:sp>
          <p:nvSpPr>
            <p:cNvPr id="17" name="TextBox 26">
              <a:extLst>
                <a:ext uri="{FF2B5EF4-FFF2-40B4-BE49-F238E27FC236}">
                  <a16:creationId xmlns:a16="http://schemas.microsoft.com/office/drawing/2014/main" id="{1D65CC05-3ECC-46BB-BC91-79F1E0E37A21}"/>
                </a:ext>
              </a:extLst>
            </p:cNvPr>
            <p:cNvSpPr txBox="1"/>
            <p:nvPr userDrawn="1"/>
          </p:nvSpPr>
          <p:spPr>
            <a:xfrm>
              <a:off x="668191" y="4873645"/>
              <a:ext cx="1873518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27">
              <a:extLst>
                <a:ext uri="{FF2B5EF4-FFF2-40B4-BE49-F238E27FC236}">
                  <a16:creationId xmlns:a16="http://schemas.microsoft.com/office/drawing/2014/main" id="{2A1E5E6A-4EDA-431B-895F-EF42A535B480}"/>
                </a:ext>
              </a:extLst>
            </p:cNvPr>
            <p:cNvSpPr txBox="1"/>
            <p:nvPr/>
          </p:nvSpPr>
          <p:spPr>
            <a:xfrm>
              <a:off x="668191" y="5166033"/>
              <a:ext cx="1873519" cy="1046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0576" y="2552396"/>
            <a:ext cx="879998" cy="553292"/>
          </a:xfrm>
          <a:prstGeom prst="rect">
            <a:avLst/>
          </a:prstGeom>
        </p:spPr>
      </p:pic>
      <p:pic>
        <p:nvPicPr>
          <p:cNvPr id="48" name="Imagen 4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4183" y="2207817"/>
            <a:ext cx="879998" cy="553292"/>
          </a:xfrm>
          <a:prstGeom prst="rect">
            <a:avLst/>
          </a:prstGeom>
        </p:spPr>
      </p:pic>
      <p:pic>
        <p:nvPicPr>
          <p:cNvPr id="49" name="Imagen 4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790" y="2546554"/>
            <a:ext cx="879998" cy="553292"/>
          </a:xfrm>
          <a:prstGeom prst="rect">
            <a:avLst/>
          </a:prstGeom>
        </p:spPr>
      </p:pic>
      <p:sp>
        <p:nvSpPr>
          <p:cNvPr id="6" name="Freeform 5">
            <a:extLst>
              <a:ext uri="{FF2B5EF4-FFF2-40B4-BE49-F238E27FC236}">
                <a16:creationId xmlns:a16="http://schemas.microsoft.com/office/drawing/2014/main" id="{E28361BD-7113-DDAD-EEEF-28A9022E2ED6}"/>
              </a:ext>
            </a:extLst>
          </p:cNvPr>
          <p:cNvSpPr>
            <a:spLocks noEditPoints="1"/>
          </p:cNvSpPr>
          <p:nvPr/>
        </p:nvSpPr>
        <p:spPr bwMode="auto">
          <a:xfrm>
            <a:off x="5864225" y="1709738"/>
            <a:ext cx="2344738" cy="2543174"/>
          </a:xfrm>
          <a:custGeom>
            <a:avLst/>
            <a:gdLst>
              <a:gd name="T0" fmla="*/ 910 w 910"/>
              <a:gd name="T1" fmla="*/ 703 h 987"/>
              <a:gd name="T2" fmla="*/ 476 w 910"/>
              <a:gd name="T3" fmla="*/ 979 h 987"/>
              <a:gd name="T4" fmla="*/ 22 w 910"/>
              <a:gd name="T5" fmla="*/ 741 h 987"/>
              <a:gd name="T6" fmla="*/ 0 w 910"/>
              <a:gd name="T7" fmla="*/ 281 h 987"/>
              <a:gd name="T8" fmla="*/ 310 w 910"/>
              <a:gd name="T9" fmla="*/ 75 h 987"/>
              <a:gd name="T10" fmla="*/ 472 w 910"/>
              <a:gd name="T11" fmla="*/ 4 h 987"/>
              <a:gd name="T12" fmla="*/ 707 w 910"/>
              <a:gd name="T13" fmla="*/ 137 h 987"/>
              <a:gd name="T14" fmla="*/ 910 w 910"/>
              <a:gd name="T15" fmla="*/ 281 h 987"/>
              <a:gd name="T16" fmla="*/ 55 w 910"/>
              <a:gd name="T17" fmla="*/ 316 h 987"/>
              <a:gd name="T18" fmla="*/ 54 w 910"/>
              <a:gd name="T19" fmla="*/ 685 h 987"/>
              <a:gd name="T20" fmla="*/ 358 w 910"/>
              <a:gd name="T21" fmla="*/ 874 h 987"/>
              <a:gd name="T22" fmla="*/ 428 w 910"/>
              <a:gd name="T23" fmla="*/ 902 h 987"/>
              <a:gd name="T24" fmla="*/ 414 w 910"/>
              <a:gd name="T25" fmla="*/ 524 h 987"/>
              <a:gd name="T26" fmla="*/ 55 w 910"/>
              <a:gd name="T27" fmla="*/ 316 h 987"/>
              <a:gd name="T28" fmla="*/ 496 w 910"/>
              <a:gd name="T29" fmla="*/ 906 h 987"/>
              <a:gd name="T30" fmla="*/ 857 w 910"/>
              <a:gd name="T31" fmla="*/ 679 h 987"/>
              <a:gd name="T32" fmla="*/ 855 w 910"/>
              <a:gd name="T33" fmla="*/ 316 h 987"/>
              <a:gd name="T34" fmla="*/ 750 w 910"/>
              <a:gd name="T35" fmla="*/ 394 h 987"/>
              <a:gd name="T36" fmla="*/ 733 w 910"/>
              <a:gd name="T37" fmla="*/ 567 h 987"/>
              <a:gd name="T38" fmla="*/ 587 w 910"/>
              <a:gd name="T39" fmla="*/ 603 h 987"/>
              <a:gd name="T40" fmla="*/ 586 w 910"/>
              <a:gd name="T41" fmla="*/ 471 h 987"/>
              <a:gd name="T42" fmla="*/ 481 w 910"/>
              <a:gd name="T43" fmla="*/ 551 h 987"/>
              <a:gd name="T44" fmla="*/ 482 w 910"/>
              <a:gd name="T45" fmla="*/ 912 h 987"/>
              <a:gd name="T46" fmla="*/ 415 w 910"/>
              <a:gd name="T47" fmla="*/ 153 h 987"/>
              <a:gd name="T48" fmla="*/ 724 w 910"/>
              <a:gd name="T49" fmla="*/ 326 h 987"/>
              <a:gd name="T50" fmla="*/ 827 w 910"/>
              <a:gd name="T51" fmla="*/ 270 h 987"/>
              <a:gd name="T52" fmla="*/ 465 w 910"/>
              <a:gd name="T53" fmla="*/ 58 h 987"/>
              <a:gd name="T54" fmla="*/ 349 w 910"/>
              <a:gd name="T55" fmla="*/ 112 h 987"/>
              <a:gd name="T56" fmla="*/ 529 w 910"/>
              <a:gd name="T57" fmla="*/ 406 h 987"/>
              <a:gd name="T58" fmla="*/ 151 w 910"/>
              <a:gd name="T59" fmla="*/ 227 h 987"/>
              <a:gd name="T60" fmla="*/ 88 w 910"/>
              <a:gd name="T61" fmla="*/ 273 h 987"/>
              <a:gd name="T62" fmla="*/ 461 w 910"/>
              <a:gd name="T63" fmla="*/ 481 h 987"/>
              <a:gd name="T64" fmla="*/ 641 w 910"/>
              <a:gd name="T65" fmla="*/ 560 h 987"/>
              <a:gd name="T66" fmla="*/ 698 w 910"/>
              <a:gd name="T67" fmla="*/ 510 h 987"/>
              <a:gd name="T68" fmla="*/ 683 w 910"/>
              <a:gd name="T69" fmla="*/ 367 h 987"/>
              <a:gd name="T70" fmla="*/ 292 w 910"/>
              <a:gd name="T71" fmla="*/ 146 h 987"/>
              <a:gd name="T72" fmla="*/ 252 w 910"/>
              <a:gd name="T73" fmla="*/ 185 h 987"/>
              <a:gd name="T74" fmla="*/ 641 w 910"/>
              <a:gd name="T75" fmla="*/ 473 h 9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910" h="987">
                <a:moveTo>
                  <a:pt x="909" y="493"/>
                </a:moveTo>
                <a:cubicBezTo>
                  <a:pt x="910" y="563"/>
                  <a:pt x="909" y="633"/>
                  <a:pt x="910" y="703"/>
                </a:cubicBezTo>
                <a:cubicBezTo>
                  <a:pt x="910" y="720"/>
                  <a:pt x="904" y="732"/>
                  <a:pt x="889" y="740"/>
                </a:cubicBezTo>
                <a:cubicBezTo>
                  <a:pt x="751" y="819"/>
                  <a:pt x="613" y="899"/>
                  <a:pt x="476" y="979"/>
                </a:cubicBezTo>
                <a:cubicBezTo>
                  <a:pt x="461" y="987"/>
                  <a:pt x="449" y="987"/>
                  <a:pt x="434" y="979"/>
                </a:cubicBezTo>
                <a:cubicBezTo>
                  <a:pt x="297" y="899"/>
                  <a:pt x="160" y="820"/>
                  <a:pt x="22" y="741"/>
                </a:cubicBezTo>
                <a:cubicBezTo>
                  <a:pt x="6" y="732"/>
                  <a:pt x="0" y="719"/>
                  <a:pt x="0" y="701"/>
                </a:cubicBezTo>
                <a:cubicBezTo>
                  <a:pt x="0" y="561"/>
                  <a:pt x="0" y="421"/>
                  <a:pt x="0" y="281"/>
                </a:cubicBezTo>
                <a:cubicBezTo>
                  <a:pt x="0" y="261"/>
                  <a:pt x="7" y="249"/>
                  <a:pt x="24" y="239"/>
                </a:cubicBezTo>
                <a:cubicBezTo>
                  <a:pt x="120" y="185"/>
                  <a:pt x="214" y="130"/>
                  <a:pt x="310" y="75"/>
                </a:cubicBezTo>
                <a:cubicBezTo>
                  <a:pt x="352" y="51"/>
                  <a:pt x="394" y="27"/>
                  <a:pt x="437" y="5"/>
                </a:cubicBezTo>
                <a:cubicBezTo>
                  <a:pt x="446" y="0"/>
                  <a:pt x="461" y="0"/>
                  <a:pt x="472" y="4"/>
                </a:cubicBezTo>
                <a:cubicBezTo>
                  <a:pt x="490" y="10"/>
                  <a:pt x="506" y="21"/>
                  <a:pt x="523" y="30"/>
                </a:cubicBezTo>
                <a:cubicBezTo>
                  <a:pt x="585" y="66"/>
                  <a:pt x="646" y="102"/>
                  <a:pt x="707" y="137"/>
                </a:cubicBezTo>
                <a:cubicBezTo>
                  <a:pt x="767" y="171"/>
                  <a:pt x="826" y="206"/>
                  <a:pt x="886" y="239"/>
                </a:cubicBezTo>
                <a:cubicBezTo>
                  <a:pt x="903" y="249"/>
                  <a:pt x="910" y="261"/>
                  <a:pt x="910" y="281"/>
                </a:cubicBezTo>
                <a:cubicBezTo>
                  <a:pt x="909" y="352"/>
                  <a:pt x="909" y="422"/>
                  <a:pt x="909" y="493"/>
                </a:cubicBezTo>
                <a:close/>
                <a:moveTo>
                  <a:pt x="55" y="316"/>
                </a:moveTo>
                <a:cubicBezTo>
                  <a:pt x="54" y="322"/>
                  <a:pt x="54" y="325"/>
                  <a:pt x="54" y="327"/>
                </a:cubicBezTo>
                <a:cubicBezTo>
                  <a:pt x="54" y="446"/>
                  <a:pt x="53" y="566"/>
                  <a:pt x="54" y="685"/>
                </a:cubicBezTo>
                <a:cubicBezTo>
                  <a:pt x="54" y="692"/>
                  <a:pt x="61" y="702"/>
                  <a:pt x="68" y="706"/>
                </a:cubicBezTo>
                <a:cubicBezTo>
                  <a:pt x="164" y="762"/>
                  <a:pt x="261" y="818"/>
                  <a:pt x="358" y="874"/>
                </a:cubicBezTo>
                <a:cubicBezTo>
                  <a:pt x="380" y="886"/>
                  <a:pt x="402" y="899"/>
                  <a:pt x="426" y="913"/>
                </a:cubicBezTo>
                <a:cubicBezTo>
                  <a:pt x="427" y="907"/>
                  <a:pt x="428" y="904"/>
                  <a:pt x="428" y="902"/>
                </a:cubicBezTo>
                <a:cubicBezTo>
                  <a:pt x="428" y="782"/>
                  <a:pt x="429" y="663"/>
                  <a:pt x="428" y="544"/>
                </a:cubicBezTo>
                <a:cubicBezTo>
                  <a:pt x="428" y="537"/>
                  <a:pt x="420" y="528"/>
                  <a:pt x="414" y="524"/>
                </a:cubicBezTo>
                <a:cubicBezTo>
                  <a:pt x="339" y="480"/>
                  <a:pt x="264" y="437"/>
                  <a:pt x="189" y="393"/>
                </a:cubicBezTo>
                <a:cubicBezTo>
                  <a:pt x="145" y="368"/>
                  <a:pt x="102" y="343"/>
                  <a:pt x="55" y="316"/>
                </a:cubicBezTo>
                <a:close/>
                <a:moveTo>
                  <a:pt x="482" y="912"/>
                </a:moveTo>
                <a:cubicBezTo>
                  <a:pt x="489" y="909"/>
                  <a:pt x="492" y="908"/>
                  <a:pt x="496" y="906"/>
                </a:cubicBezTo>
                <a:cubicBezTo>
                  <a:pt x="612" y="839"/>
                  <a:pt x="727" y="772"/>
                  <a:pt x="844" y="705"/>
                </a:cubicBezTo>
                <a:cubicBezTo>
                  <a:pt x="855" y="699"/>
                  <a:pt x="857" y="690"/>
                  <a:pt x="857" y="679"/>
                </a:cubicBezTo>
                <a:cubicBezTo>
                  <a:pt x="856" y="565"/>
                  <a:pt x="857" y="451"/>
                  <a:pt x="857" y="337"/>
                </a:cubicBezTo>
                <a:cubicBezTo>
                  <a:pt x="857" y="331"/>
                  <a:pt x="855" y="325"/>
                  <a:pt x="855" y="316"/>
                </a:cubicBezTo>
                <a:cubicBezTo>
                  <a:pt x="823" y="334"/>
                  <a:pt x="795" y="351"/>
                  <a:pt x="767" y="366"/>
                </a:cubicBezTo>
                <a:cubicBezTo>
                  <a:pt x="755" y="373"/>
                  <a:pt x="750" y="380"/>
                  <a:pt x="750" y="394"/>
                </a:cubicBezTo>
                <a:cubicBezTo>
                  <a:pt x="751" y="442"/>
                  <a:pt x="751" y="489"/>
                  <a:pt x="750" y="536"/>
                </a:cubicBezTo>
                <a:cubicBezTo>
                  <a:pt x="749" y="547"/>
                  <a:pt x="742" y="561"/>
                  <a:pt x="733" y="567"/>
                </a:cubicBezTo>
                <a:cubicBezTo>
                  <a:pt x="700" y="589"/>
                  <a:pt x="665" y="608"/>
                  <a:pt x="630" y="628"/>
                </a:cubicBezTo>
                <a:cubicBezTo>
                  <a:pt x="607" y="640"/>
                  <a:pt x="588" y="629"/>
                  <a:pt x="587" y="603"/>
                </a:cubicBezTo>
                <a:cubicBezTo>
                  <a:pt x="586" y="567"/>
                  <a:pt x="587" y="531"/>
                  <a:pt x="587" y="495"/>
                </a:cubicBezTo>
                <a:cubicBezTo>
                  <a:pt x="587" y="488"/>
                  <a:pt x="586" y="481"/>
                  <a:pt x="586" y="471"/>
                </a:cubicBezTo>
                <a:cubicBezTo>
                  <a:pt x="554" y="489"/>
                  <a:pt x="527" y="506"/>
                  <a:pt x="498" y="521"/>
                </a:cubicBezTo>
                <a:cubicBezTo>
                  <a:pt x="485" y="528"/>
                  <a:pt x="481" y="537"/>
                  <a:pt x="481" y="551"/>
                </a:cubicBezTo>
                <a:cubicBezTo>
                  <a:pt x="482" y="636"/>
                  <a:pt x="482" y="720"/>
                  <a:pt x="482" y="805"/>
                </a:cubicBezTo>
                <a:cubicBezTo>
                  <a:pt x="482" y="840"/>
                  <a:pt x="482" y="874"/>
                  <a:pt x="482" y="912"/>
                </a:cubicBezTo>
                <a:close/>
                <a:moveTo>
                  <a:pt x="349" y="112"/>
                </a:moveTo>
                <a:cubicBezTo>
                  <a:pt x="375" y="128"/>
                  <a:pt x="395" y="141"/>
                  <a:pt x="415" y="153"/>
                </a:cubicBezTo>
                <a:cubicBezTo>
                  <a:pt x="498" y="200"/>
                  <a:pt x="580" y="247"/>
                  <a:pt x="663" y="294"/>
                </a:cubicBezTo>
                <a:cubicBezTo>
                  <a:pt x="683" y="306"/>
                  <a:pt x="703" y="326"/>
                  <a:pt x="724" y="326"/>
                </a:cubicBezTo>
                <a:cubicBezTo>
                  <a:pt x="744" y="326"/>
                  <a:pt x="764" y="306"/>
                  <a:pt x="785" y="295"/>
                </a:cubicBezTo>
                <a:cubicBezTo>
                  <a:pt x="799" y="287"/>
                  <a:pt x="812" y="279"/>
                  <a:pt x="827" y="270"/>
                </a:cubicBezTo>
                <a:cubicBezTo>
                  <a:pt x="823" y="266"/>
                  <a:pt x="822" y="264"/>
                  <a:pt x="820" y="263"/>
                </a:cubicBezTo>
                <a:cubicBezTo>
                  <a:pt x="702" y="195"/>
                  <a:pt x="583" y="127"/>
                  <a:pt x="465" y="58"/>
                </a:cubicBezTo>
                <a:cubicBezTo>
                  <a:pt x="461" y="56"/>
                  <a:pt x="454" y="53"/>
                  <a:pt x="450" y="55"/>
                </a:cubicBezTo>
                <a:cubicBezTo>
                  <a:pt x="418" y="73"/>
                  <a:pt x="385" y="92"/>
                  <a:pt x="349" y="112"/>
                </a:cubicBezTo>
                <a:close/>
                <a:moveTo>
                  <a:pt x="560" y="424"/>
                </a:moveTo>
                <a:cubicBezTo>
                  <a:pt x="547" y="417"/>
                  <a:pt x="538" y="411"/>
                  <a:pt x="529" y="406"/>
                </a:cubicBezTo>
                <a:cubicBezTo>
                  <a:pt x="426" y="346"/>
                  <a:pt x="322" y="288"/>
                  <a:pt x="220" y="227"/>
                </a:cubicBezTo>
                <a:cubicBezTo>
                  <a:pt x="194" y="211"/>
                  <a:pt x="175" y="209"/>
                  <a:pt x="151" y="227"/>
                </a:cubicBezTo>
                <a:cubicBezTo>
                  <a:pt x="130" y="243"/>
                  <a:pt x="106" y="254"/>
                  <a:pt x="83" y="267"/>
                </a:cubicBezTo>
                <a:cubicBezTo>
                  <a:pt x="86" y="271"/>
                  <a:pt x="87" y="272"/>
                  <a:pt x="88" y="273"/>
                </a:cubicBezTo>
                <a:cubicBezTo>
                  <a:pt x="207" y="342"/>
                  <a:pt x="326" y="411"/>
                  <a:pt x="445" y="480"/>
                </a:cubicBezTo>
                <a:cubicBezTo>
                  <a:pt x="450" y="482"/>
                  <a:pt x="457" y="483"/>
                  <a:pt x="461" y="481"/>
                </a:cubicBezTo>
                <a:cubicBezTo>
                  <a:pt x="493" y="464"/>
                  <a:pt x="525" y="445"/>
                  <a:pt x="560" y="424"/>
                </a:cubicBezTo>
                <a:close/>
                <a:moveTo>
                  <a:pt x="641" y="560"/>
                </a:moveTo>
                <a:cubicBezTo>
                  <a:pt x="657" y="550"/>
                  <a:pt x="669" y="543"/>
                  <a:pt x="682" y="537"/>
                </a:cubicBezTo>
                <a:cubicBezTo>
                  <a:pt x="694" y="531"/>
                  <a:pt x="698" y="523"/>
                  <a:pt x="698" y="510"/>
                </a:cubicBezTo>
                <a:cubicBezTo>
                  <a:pt x="697" y="472"/>
                  <a:pt x="697" y="433"/>
                  <a:pt x="698" y="394"/>
                </a:cubicBezTo>
                <a:cubicBezTo>
                  <a:pt x="698" y="382"/>
                  <a:pt x="695" y="374"/>
                  <a:pt x="683" y="367"/>
                </a:cubicBezTo>
                <a:cubicBezTo>
                  <a:pt x="557" y="295"/>
                  <a:pt x="431" y="222"/>
                  <a:pt x="304" y="149"/>
                </a:cubicBezTo>
                <a:cubicBezTo>
                  <a:pt x="301" y="147"/>
                  <a:pt x="295" y="144"/>
                  <a:pt x="292" y="146"/>
                </a:cubicBezTo>
                <a:cubicBezTo>
                  <a:pt x="275" y="155"/>
                  <a:pt x="259" y="166"/>
                  <a:pt x="241" y="177"/>
                </a:cubicBezTo>
                <a:cubicBezTo>
                  <a:pt x="246" y="181"/>
                  <a:pt x="249" y="183"/>
                  <a:pt x="252" y="185"/>
                </a:cubicBezTo>
                <a:cubicBezTo>
                  <a:pt x="363" y="249"/>
                  <a:pt x="473" y="315"/>
                  <a:pt x="586" y="376"/>
                </a:cubicBezTo>
                <a:cubicBezTo>
                  <a:pt x="629" y="399"/>
                  <a:pt x="649" y="424"/>
                  <a:pt x="641" y="473"/>
                </a:cubicBezTo>
                <a:cubicBezTo>
                  <a:pt x="637" y="500"/>
                  <a:pt x="641" y="528"/>
                  <a:pt x="641" y="560"/>
                </a:cubicBezTo>
                <a:close/>
              </a:path>
            </a:pathLst>
          </a:custGeom>
          <a:solidFill>
            <a:srgbClr val="4171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7266013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/>
          <p:cNvSpPr/>
          <p:nvPr/>
        </p:nvSpPr>
        <p:spPr>
          <a:xfrm>
            <a:off x="5238284" y="4438796"/>
            <a:ext cx="2572886" cy="402503"/>
          </a:xfrm>
          <a:prstGeom prst="ellipse">
            <a:avLst/>
          </a:prstGeom>
          <a:solidFill>
            <a:srgbClr val="417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87" name="Google Shape;87;p16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EB5F55"/>
                </a:solidFill>
              </a:rPr>
              <a:t>1</a:t>
            </a:r>
            <a:r>
              <a:rPr lang="en" sz="2400" b="1" dirty="0">
                <a:solidFill>
                  <a:srgbClr val="EB5F55"/>
                </a:solidFill>
              </a:rPr>
              <a:t>.</a:t>
            </a:r>
            <a:r>
              <a:rPr lang="en" b="1" dirty="0">
                <a:solidFill>
                  <a:srgbClr val="EB5F55"/>
                </a:solidFill>
              </a:rPr>
              <a:t> Transition Headline</a:t>
            </a:r>
            <a:endParaRPr b="1" dirty="0">
              <a:solidFill>
                <a:srgbClr val="EB5F55"/>
              </a:solidFill>
            </a:endParaRPr>
          </a:p>
        </p:txBody>
      </p:sp>
      <p:sp>
        <p:nvSpPr>
          <p:cNvPr id="88" name="Google Shape;88;p16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b="1" dirty="0">
                <a:solidFill>
                  <a:schemeClr val="bg1">
                    <a:lumMod val="65000"/>
                  </a:schemeClr>
                </a:solidFill>
              </a:rPr>
              <a:t>Let’s start with the first set of slides</a:t>
            </a:r>
            <a:endParaRPr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8" name="TextBox 34">
            <a:extLst>
              <a:ext uri="{FF2B5EF4-FFF2-40B4-BE49-F238E27FC236}">
                <a16:creationId xmlns:a16="http://schemas.microsoft.com/office/drawing/2014/main" id="{FAAF289B-D0BF-42DD-A332-968F2DB5BF13}"/>
              </a:ext>
            </a:extLst>
          </p:cNvPr>
          <p:cNvSpPr txBox="1"/>
          <p:nvPr/>
        </p:nvSpPr>
        <p:spPr>
          <a:xfrm>
            <a:off x="568481" y="3021001"/>
            <a:ext cx="441876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b="1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grpSp>
        <p:nvGrpSpPr>
          <p:cNvPr id="110" name="Grupo 109"/>
          <p:cNvGrpSpPr/>
          <p:nvPr/>
        </p:nvGrpSpPr>
        <p:grpSpPr>
          <a:xfrm>
            <a:off x="4813300" y="703262"/>
            <a:ext cx="3389313" cy="3944939"/>
            <a:chOff x="4813300" y="703262"/>
            <a:chExt cx="3389313" cy="3944939"/>
          </a:xfrm>
        </p:grpSpPr>
        <p:sp>
          <p:nvSpPr>
            <p:cNvPr id="7" name="Freeform 5"/>
            <p:cNvSpPr>
              <a:spLocks noEditPoints="1"/>
            </p:cNvSpPr>
            <p:nvPr/>
          </p:nvSpPr>
          <p:spPr bwMode="auto">
            <a:xfrm>
              <a:off x="4813300" y="2471738"/>
              <a:ext cx="2498725" cy="2176463"/>
            </a:xfrm>
            <a:custGeom>
              <a:avLst/>
              <a:gdLst>
                <a:gd name="T0" fmla="*/ 540 w 1660"/>
                <a:gd name="T1" fmla="*/ 60 h 1446"/>
                <a:gd name="T2" fmla="*/ 485 w 1660"/>
                <a:gd name="T3" fmla="*/ 74 h 1446"/>
                <a:gd name="T4" fmla="*/ 466 w 1660"/>
                <a:gd name="T5" fmla="*/ 81 h 1446"/>
                <a:gd name="T6" fmla="*/ 450 w 1660"/>
                <a:gd name="T7" fmla="*/ 126 h 1446"/>
                <a:gd name="T8" fmla="*/ 761 w 1660"/>
                <a:gd name="T9" fmla="*/ 773 h 1446"/>
                <a:gd name="T10" fmla="*/ 860 w 1660"/>
                <a:gd name="T11" fmla="*/ 819 h 1446"/>
                <a:gd name="T12" fmla="*/ 1553 w 1660"/>
                <a:gd name="T13" fmla="*/ 642 h 1446"/>
                <a:gd name="T14" fmla="*/ 1578 w 1660"/>
                <a:gd name="T15" fmla="*/ 593 h 1446"/>
                <a:gd name="T16" fmla="*/ 1512 w 1660"/>
                <a:gd name="T17" fmla="*/ 456 h 1446"/>
                <a:gd name="T18" fmla="*/ 1518 w 1660"/>
                <a:gd name="T19" fmla="*/ 416 h 1446"/>
                <a:gd name="T20" fmla="*/ 1550 w 1660"/>
                <a:gd name="T21" fmla="*/ 382 h 1446"/>
                <a:gd name="T22" fmla="*/ 1557 w 1660"/>
                <a:gd name="T23" fmla="*/ 385 h 1446"/>
                <a:gd name="T24" fmla="*/ 1645 w 1660"/>
                <a:gd name="T25" fmla="*/ 569 h 1446"/>
                <a:gd name="T26" fmla="*/ 1637 w 1660"/>
                <a:gd name="T27" fmla="*/ 763 h 1446"/>
                <a:gd name="T28" fmla="*/ 1369 w 1660"/>
                <a:gd name="T29" fmla="*/ 1337 h 1446"/>
                <a:gd name="T30" fmla="*/ 1177 w 1660"/>
                <a:gd name="T31" fmla="*/ 1408 h 1446"/>
                <a:gd name="T32" fmla="*/ 101 w 1660"/>
                <a:gd name="T33" fmla="*/ 906 h 1446"/>
                <a:gd name="T34" fmla="*/ 34 w 1660"/>
                <a:gd name="T35" fmla="*/ 723 h 1446"/>
                <a:gd name="T36" fmla="*/ 307 w 1660"/>
                <a:gd name="T37" fmla="*/ 138 h 1446"/>
                <a:gd name="T38" fmla="*/ 338 w 1660"/>
                <a:gd name="T39" fmla="*/ 97 h 1446"/>
                <a:gd name="T40" fmla="*/ 404 w 1660"/>
                <a:gd name="T41" fmla="*/ 38 h 1446"/>
                <a:gd name="T42" fmla="*/ 489 w 1660"/>
                <a:gd name="T43" fmla="*/ 1 h 1446"/>
                <a:gd name="T44" fmla="*/ 503 w 1660"/>
                <a:gd name="T45" fmla="*/ 7 h 1446"/>
                <a:gd name="T46" fmla="*/ 540 w 1660"/>
                <a:gd name="T47" fmla="*/ 60 h 1446"/>
                <a:gd name="T48" fmla="*/ 154 w 1660"/>
                <a:gd name="T49" fmla="*/ 848 h 1446"/>
                <a:gd name="T50" fmla="*/ 154 w 1660"/>
                <a:gd name="T51" fmla="*/ 853 h 1446"/>
                <a:gd name="T52" fmla="*/ 1191 w 1660"/>
                <a:gd name="T53" fmla="*/ 1336 h 1446"/>
                <a:gd name="T54" fmla="*/ 1190 w 1660"/>
                <a:gd name="T55" fmla="*/ 1325 h 1446"/>
                <a:gd name="T56" fmla="*/ 924 w 1660"/>
                <a:gd name="T57" fmla="*/ 893 h 1446"/>
                <a:gd name="T58" fmla="*/ 896 w 1660"/>
                <a:gd name="T59" fmla="*/ 883 h 1446"/>
                <a:gd name="T60" fmla="*/ 808 w 1660"/>
                <a:gd name="T61" fmla="*/ 894 h 1446"/>
                <a:gd name="T62" fmla="*/ 694 w 1660"/>
                <a:gd name="T63" fmla="*/ 797 h 1446"/>
                <a:gd name="T64" fmla="*/ 650 w 1660"/>
                <a:gd name="T65" fmla="*/ 774 h 1446"/>
                <a:gd name="T66" fmla="*/ 253 w 1660"/>
                <a:gd name="T67" fmla="*/ 833 h 1446"/>
                <a:gd name="T68" fmla="*/ 154 w 1660"/>
                <a:gd name="T69" fmla="*/ 848 h 1446"/>
                <a:gd name="T70" fmla="*/ 1281 w 1660"/>
                <a:gd name="T71" fmla="*/ 1338 h 1446"/>
                <a:gd name="T72" fmla="*/ 1289 w 1660"/>
                <a:gd name="T73" fmla="*/ 1339 h 1446"/>
                <a:gd name="T74" fmla="*/ 1581 w 1660"/>
                <a:gd name="T75" fmla="*/ 714 h 1446"/>
                <a:gd name="T76" fmla="*/ 1577 w 1660"/>
                <a:gd name="T77" fmla="*/ 709 h 1446"/>
                <a:gd name="T78" fmla="*/ 987 w 1660"/>
                <a:gd name="T79" fmla="*/ 860 h 1446"/>
                <a:gd name="T80" fmla="*/ 1281 w 1660"/>
                <a:gd name="T81" fmla="*/ 1338 h 1446"/>
                <a:gd name="T82" fmla="*/ 649 w 1660"/>
                <a:gd name="T83" fmla="*/ 703 h 1446"/>
                <a:gd name="T84" fmla="*/ 384 w 1660"/>
                <a:gd name="T85" fmla="*/ 152 h 1446"/>
                <a:gd name="T86" fmla="*/ 93 w 1660"/>
                <a:gd name="T87" fmla="*/ 785 h 1446"/>
                <a:gd name="T88" fmla="*/ 649 w 1660"/>
                <a:gd name="T89" fmla="*/ 703 h 1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660" h="1446">
                  <a:moveTo>
                    <a:pt x="540" y="60"/>
                  </a:moveTo>
                  <a:cubicBezTo>
                    <a:pt x="521" y="65"/>
                    <a:pt x="503" y="69"/>
                    <a:pt x="485" y="74"/>
                  </a:cubicBezTo>
                  <a:cubicBezTo>
                    <a:pt x="478" y="76"/>
                    <a:pt x="472" y="78"/>
                    <a:pt x="466" y="81"/>
                  </a:cubicBezTo>
                  <a:cubicBezTo>
                    <a:pt x="439" y="94"/>
                    <a:pt x="437" y="100"/>
                    <a:pt x="450" y="126"/>
                  </a:cubicBezTo>
                  <a:cubicBezTo>
                    <a:pt x="554" y="342"/>
                    <a:pt x="657" y="557"/>
                    <a:pt x="761" y="773"/>
                  </a:cubicBezTo>
                  <a:cubicBezTo>
                    <a:pt x="785" y="822"/>
                    <a:pt x="807" y="833"/>
                    <a:pt x="860" y="819"/>
                  </a:cubicBezTo>
                  <a:cubicBezTo>
                    <a:pt x="1091" y="760"/>
                    <a:pt x="1322" y="701"/>
                    <a:pt x="1553" y="642"/>
                  </a:cubicBezTo>
                  <a:cubicBezTo>
                    <a:pt x="1585" y="634"/>
                    <a:pt x="1591" y="624"/>
                    <a:pt x="1578" y="593"/>
                  </a:cubicBezTo>
                  <a:cubicBezTo>
                    <a:pt x="1557" y="546"/>
                    <a:pt x="1535" y="501"/>
                    <a:pt x="1512" y="456"/>
                  </a:cubicBezTo>
                  <a:cubicBezTo>
                    <a:pt x="1504" y="439"/>
                    <a:pt x="1504" y="429"/>
                    <a:pt x="1518" y="416"/>
                  </a:cubicBezTo>
                  <a:cubicBezTo>
                    <a:pt x="1530" y="406"/>
                    <a:pt x="1540" y="393"/>
                    <a:pt x="1550" y="382"/>
                  </a:cubicBezTo>
                  <a:cubicBezTo>
                    <a:pt x="1554" y="384"/>
                    <a:pt x="1556" y="385"/>
                    <a:pt x="1557" y="385"/>
                  </a:cubicBezTo>
                  <a:cubicBezTo>
                    <a:pt x="1586" y="447"/>
                    <a:pt x="1617" y="507"/>
                    <a:pt x="1645" y="569"/>
                  </a:cubicBezTo>
                  <a:cubicBezTo>
                    <a:pt x="1660" y="604"/>
                    <a:pt x="1653" y="728"/>
                    <a:pt x="1637" y="763"/>
                  </a:cubicBezTo>
                  <a:cubicBezTo>
                    <a:pt x="1548" y="954"/>
                    <a:pt x="1458" y="1146"/>
                    <a:pt x="1369" y="1337"/>
                  </a:cubicBezTo>
                  <a:cubicBezTo>
                    <a:pt x="1331" y="1419"/>
                    <a:pt x="1259" y="1446"/>
                    <a:pt x="1177" y="1408"/>
                  </a:cubicBezTo>
                  <a:cubicBezTo>
                    <a:pt x="818" y="1241"/>
                    <a:pt x="460" y="1073"/>
                    <a:pt x="101" y="906"/>
                  </a:cubicBezTo>
                  <a:cubicBezTo>
                    <a:pt x="28" y="872"/>
                    <a:pt x="0" y="797"/>
                    <a:pt x="34" y="723"/>
                  </a:cubicBezTo>
                  <a:cubicBezTo>
                    <a:pt x="125" y="528"/>
                    <a:pt x="216" y="333"/>
                    <a:pt x="307" y="138"/>
                  </a:cubicBezTo>
                  <a:cubicBezTo>
                    <a:pt x="314" y="123"/>
                    <a:pt x="325" y="107"/>
                    <a:pt x="338" y="97"/>
                  </a:cubicBezTo>
                  <a:cubicBezTo>
                    <a:pt x="362" y="80"/>
                    <a:pt x="383" y="59"/>
                    <a:pt x="404" y="38"/>
                  </a:cubicBezTo>
                  <a:cubicBezTo>
                    <a:pt x="427" y="15"/>
                    <a:pt x="458" y="6"/>
                    <a:pt x="489" y="1"/>
                  </a:cubicBezTo>
                  <a:cubicBezTo>
                    <a:pt x="493" y="0"/>
                    <a:pt x="500" y="3"/>
                    <a:pt x="503" y="7"/>
                  </a:cubicBezTo>
                  <a:cubicBezTo>
                    <a:pt x="515" y="23"/>
                    <a:pt x="527" y="40"/>
                    <a:pt x="540" y="60"/>
                  </a:cubicBezTo>
                  <a:close/>
                  <a:moveTo>
                    <a:pt x="154" y="848"/>
                  </a:moveTo>
                  <a:cubicBezTo>
                    <a:pt x="154" y="849"/>
                    <a:pt x="154" y="851"/>
                    <a:pt x="154" y="853"/>
                  </a:cubicBezTo>
                  <a:cubicBezTo>
                    <a:pt x="500" y="1014"/>
                    <a:pt x="845" y="1175"/>
                    <a:pt x="1191" y="1336"/>
                  </a:cubicBezTo>
                  <a:cubicBezTo>
                    <a:pt x="1192" y="1330"/>
                    <a:pt x="1191" y="1328"/>
                    <a:pt x="1190" y="1325"/>
                  </a:cubicBezTo>
                  <a:cubicBezTo>
                    <a:pt x="1101" y="1181"/>
                    <a:pt x="1012" y="1037"/>
                    <a:pt x="924" y="893"/>
                  </a:cubicBezTo>
                  <a:cubicBezTo>
                    <a:pt x="917" y="881"/>
                    <a:pt x="909" y="880"/>
                    <a:pt x="896" y="883"/>
                  </a:cubicBezTo>
                  <a:cubicBezTo>
                    <a:pt x="867" y="888"/>
                    <a:pt x="837" y="897"/>
                    <a:pt x="808" y="894"/>
                  </a:cubicBezTo>
                  <a:cubicBezTo>
                    <a:pt x="750" y="888"/>
                    <a:pt x="716" y="849"/>
                    <a:pt x="694" y="797"/>
                  </a:cubicBezTo>
                  <a:cubicBezTo>
                    <a:pt x="681" y="769"/>
                    <a:pt x="681" y="769"/>
                    <a:pt x="650" y="774"/>
                  </a:cubicBezTo>
                  <a:cubicBezTo>
                    <a:pt x="517" y="794"/>
                    <a:pt x="385" y="813"/>
                    <a:pt x="253" y="833"/>
                  </a:cubicBezTo>
                  <a:cubicBezTo>
                    <a:pt x="220" y="838"/>
                    <a:pt x="187" y="843"/>
                    <a:pt x="154" y="848"/>
                  </a:cubicBezTo>
                  <a:close/>
                  <a:moveTo>
                    <a:pt x="1281" y="1338"/>
                  </a:moveTo>
                  <a:cubicBezTo>
                    <a:pt x="1284" y="1338"/>
                    <a:pt x="1287" y="1339"/>
                    <a:pt x="1289" y="1339"/>
                  </a:cubicBezTo>
                  <a:cubicBezTo>
                    <a:pt x="1388" y="1131"/>
                    <a:pt x="1484" y="922"/>
                    <a:pt x="1581" y="714"/>
                  </a:cubicBezTo>
                  <a:cubicBezTo>
                    <a:pt x="1580" y="712"/>
                    <a:pt x="1578" y="711"/>
                    <a:pt x="1577" y="709"/>
                  </a:cubicBezTo>
                  <a:cubicBezTo>
                    <a:pt x="1381" y="759"/>
                    <a:pt x="1185" y="809"/>
                    <a:pt x="987" y="860"/>
                  </a:cubicBezTo>
                  <a:cubicBezTo>
                    <a:pt x="1086" y="1022"/>
                    <a:pt x="1184" y="1180"/>
                    <a:pt x="1281" y="1338"/>
                  </a:cubicBezTo>
                  <a:close/>
                  <a:moveTo>
                    <a:pt x="649" y="703"/>
                  </a:moveTo>
                  <a:cubicBezTo>
                    <a:pt x="559" y="517"/>
                    <a:pt x="472" y="335"/>
                    <a:pt x="384" y="152"/>
                  </a:cubicBezTo>
                  <a:cubicBezTo>
                    <a:pt x="362" y="177"/>
                    <a:pt x="92" y="764"/>
                    <a:pt x="93" y="785"/>
                  </a:cubicBezTo>
                  <a:cubicBezTo>
                    <a:pt x="277" y="758"/>
                    <a:pt x="461" y="730"/>
                    <a:pt x="649" y="703"/>
                  </a:cubicBezTo>
                  <a:close/>
                </a:path>
              </a:pathLst>
            </a:custGeom>
            <a:solidFill>
              <a:srgbClr val="EB5F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6"/>
            <p:cNvSpPr>
              <a:spLocks noEditPoints="1"/>
            </p:cNvSpPr>
            <p:nvPr/>
          </p:nvSpPr>
          <p:spPr bwMode="auto">
            <a:xfrm>
              <a:off x="5667375" y="703262"/>
              <a:ext cx="2535238" cy="2560638"/>
            </a:xfrm>
            <a:custGeom>
              <a:avLst/>
              <a:gdLst>
                <a:gd name="T0" fmla="*/ 1685 w 1685"/>
                <a:gd name="T1" fmla="*/ 645 h 1701"/>
                <a:gd name="T2" fmla="*/ 1642 w 1685"/>
                <a:gd name="T3" fmla="*/ 746 h 1701"/>
                <a:gd name="T4" fmla="*/ 1104 w 1685"/>
                <a:gd name="T5" fmla="*/ 1283 h 1701"/>
                <a:gd name="T6" fmla="*/ 743 w 1685"/>
                <a:gd name="T7" fmla="*/ 1645 h 1701"/>
                <a:gd name="T8" fmla="*/ 578 w 1685"/>
                <a:gd name="T9" fmla="*/ 1671 h 1701"/>
                <a:gd name="T10" fmla="*/ 544 w 1685"/>
                <a:gd name="T11" fmla="*/ 1647 h 1701"/>
                <a:gd name="T12" fmla="*/ 269 w 1685"/>
                <a:gd name="T13" fmla="*/ 1371 h 1701"/>
                <a:gd name="T14" fmla="*/ 63 w 1685"/>
                <a:gd name="T15" fmla="*/ 1167 h 1701"/>
                <a:gd name="T16" fmla="*/ 34 w 1685"/>
                <a:gd name="T17" fmla="*/ 990 h 1701"/>
                <a:gd name="T18" fmla="*/ 61 w 1685"/>
                <a:gd name="T19" fmla="*/ 956 h 1701"/>
                <a:gd name="T20" fmla="*/ 951 w 1685"/>
                <a:gd name="T21" fmla="*/ 65 h 1701"/>
                <a:gd name="T22" fmla="*/ 1163 w 1685"/>
                <a:gd name="T23" fmla="*/ 65 h 1701"/>
                <a:gd name="T24" fmla="*/ 1643 w 1685"/>
                <a:gd name="T25" fmla="*/ 544 h 1701"/>
                <a:gd name="T26" fmla="*/ 1685 w 1685"/>
                <a:gd name="T27" fmla="*/ 645 h 1701"/>
                <a:gd name="T28" fmla="*/ 638 w 1685"/>
                <a:gd name="T29" fmla="*/ 1617 h 1701"/>
                <a:gd name="T30" fmla="*/ 696 w 1685"/>
                <a:gd name="T31" fmla="*/ 1592 h 1701"/>
                <a:gd name="T32" fmla="*/ 970 w 1685"/>
                <a:gd name="T33" fmla="*/ 1318 h 1701"/>
                <a:gd name="T34" fmla="*/ 1589 w 1685"/>
                <a:gd name="T35" fmla="*/ 699 h 1701"/>
                <a:gd name="T36" fmla="*/ 1589 w 1685"/>
                <a:gd name="T37" fmla="*/ 591 h 1701"/>
                <a:gd name="T38" fmla="*/ 1112 w 1685"/>
                <a:gd name="T39" fmla="*/ 113 h 1701"/>
                <a:gd name="T40" fmla="*/ 1003 w 1685"/>
                <a:gd name="T41" fmla="*/ 114 h 1701"/>
                <a:gd name="T42" fmla="*/ 910 w 1685"/>
                <a:gd name="T43" fmla="*/ 207 h 1701"/>
                <a:gd name="T44" fmla="*/ 111 w 1685"/>
                <a:gd name="T45" fmla="*/ 1005 h 1701"/>
                <a:gd name="T46" fmla="*/ 111 w 1685"/>
                <a:gd name="T47" fmla="*/ 1114 h 1701"/>
                <a:gd name="T48" fmla="*/ 161 w 1685"/>
                <a:gd name="T49" fmla="*/ 1164 h 1701"/>
                <a:gd name="T50" fmla="*/ 589 w 1685"/>
                <a:gd name="T51" fmla="*/ 1592 h 1701"/>
                <a:gd name="T52" fmla="*/ 638 w 1685"/>
                <a:gd name="T53" fmla="*/ 1617 h 1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685" h="1701">
                  <a:moveTo>
                    <a:pt x="1685" y="645"/>
                  </a:moveTo>
                  <a:cubicBezTo>
                    <a:pt x="1684" y="686"/>
                    <a:pt x="1670" y="719"/>
                    <a:pt x="1642" y="746"/>
                  </a:cubicBezTo>
                  <a:cubicBezTo>
                    <a:pt x="1463" y="925"/>
                    <a:pt x="1283" y="1104"/>
                    <a:pt x="1104" y="1283"/>
                  </a:cubicBezTo>
                  <a:cubicBezTo>
                    <a:pt x="984" y="1403"/>
                    <a:pt x="864" y="1525"/>
                    <a:pt x="743" y="1645"/>
                  </a:cubicBezTo>
                  <a:cubicBezTo>
                    <a:pt x="697" y="1691"/>
                    <a:pt x="632" y="1701"/>
                    <a:pt x="578" y="1671"/>
                  </a:cubicBezTo>
                  <a:cubicBezTo>
                    <a:pt x="565" y="1665"/>
                    <a:pt x="554" y="1656"/>
                    <a:pt x="544" y="1647"/>
                  </a:cubicBezTo>
                  <a:cubicBezTo>
                    <a:pt x="452" y="1555"/>
                    <a:pt x="360" y="1463"/>
                    <a:pt x="269" y="1371"/>
                  </a:cubicBezTo>
                  <a:cubicBezTo>
                    <a:pt x="200" y="1303"/>
                    <a:pt x="132" y="1235"/>
                    <a:pt x="63" y="1167"/>
                  </a:cubicBezTo>
                  <a:cubicBezTo>
                    <a:pt x="11" y="1115"/>
                    <a:pt x="0" y="1049"/>
                    <a:pt x="34" y="990"/>
                  </a:cubicBezTo>
                  <a:cubicBezTo>
                    <a:pt x="41" y="978"/>
                    <a:pt x="51" y="966"/>
                    <a:pt x="61" y="956"/>
                  </a:cubicBezTo>
                  <a:cubicBezTo>
                    <a:pt x="357" y="659"/>
                    <a:pt x="654" y="362"/>
                    <a:pt x="951" y="65"/>
                  </a:cubicBezTo>
                  <a:cubicBezTo>
                    <a:pt x="1016" y="0"/>
                    <a:pt x="1099" y="0"/>
                    <a:pt x="1163" y="65"/>
                  </a:cubicBezTo>
                  <a:cubicBezTo>
                    <a:pt x="1323" y="224"/>
                    <a:pt x="1483" y="384"/>
                    <a:pt x="1643" y="544"/>
                  </a:cubicBezTo>
                  <a:cubicBezTo>
                    <a:pt x="1671" y="572"/>
                    <a:pt x="1685" y="606"/>
                    <a:pt x="1685" y="645"/>
                  </a:cubicBezTo>
                  <a:close/>
                  <a:moveTo>
                    <a:pt x="638" y="1617"/>
                  </a:moveTo>
                  <a:cubicBezTo>
                    <a:pt x="663" y="1617"/>
                    <a:pt x="681" y="1607"/>
                    <a:pt x="696" y="1592"/>
                  </a:cubicBezTo>
                  <a:cubicBezTo>
                    <a:pt x="787" y="1500"/>
                    <a:pt x="879" y="1409"/>
                    <a:pt x="970" y="1318"/>
                  </a:cubicBezTo>
                  <a:cubicBezTo>
                    <a:pt x="1176" y="1111"/>
                    <a:pt x="1383" y="905"/>
                    <a:pt x="1589" y="699"/>
                  </a:cubicBezTo>
                  <a:cubicBezTo>
                    <a:pt x="1623" y="665"/>
                    <a:pt x="1623" y="625"/>
                    <a:pt x="1589" y="591"/>
                  </a:cubicBezTo>
                  <a:cubicBezTo>
                    <a:pt x="1430" y="432"/>
                    <a:pt x="1271" y="273"/>
                    <a:pt x="1112" y="113"/>
                  </a:cubicBezTo>
                  <a:cubicBezTo>
                    <a:pt x="1077" y="79"/>
                    <a:pt x="1038" y="79"/>
                    <a:pt x="1003" y="114"/>
                  </a:cubicBezTo>
                  <a:cubicBezTo>
                    <a:pt x="972" y="144"/>
                    <a:pt x="941" y="176"/>
                    <a:pt x="910" y="207"/>
                  </a:cubicBezTo>
                  <a:cubicBezTo>
                    <a:pt x="644" y="473"/>
                    <a:pt x="377" y="739"/>
                    <a:pt x="111" y="1005"/>
                  </a:cubicBezTo>
                  <a:cubicBezTo>
                    <a:pt x="77" y="1040"/>
                    <a:pt x="77" y="1080"/>
                    <a:pt x="111" y="1114"/>
                  </a:cubicBezTo>
                  <a:cubicBezTo>
                    <a:pt x="128" y="1131"/>
                    <a:pt x="144" y="1147"/>
                    <a:pt x="161" y="1164"/>
                  </a:cubicBezTo>
                  <a:cubicBezTo>
                    <a:pt x="303" y="1306"/>
                    <a:pt x="446" y="1449"/>
                    <a:pt x="589" y="1592"/>
                  </a:cubicBezTo>
                  <a:cubicBezTo>
                    <a:pt x="603" y="1606"/>
                    <a:pt x="620" y="1616"/>
                    <a:pt x="638" y="1617"/>
                  </a:cubicBezTo>
                  <a:close/>
                </a:path>
              </a:pathLst>
            </a:custGeom>
            <a:solidFill>
              <a:srgbClr val="EB5F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7"/>
            <p:cNvSpPr>
              <a:spLocks noEditPoints="1"/>
            </p:cNvSpPr>
            <p:nvPr/>
          </p:nvSpPr>
          <p:spPr bwMode="auto">
            <a:xfrm>
              <a:off x="6045200" y="2057400"/>
              <a:ext cx="620713" cy="627063"/>
            </a:xfrm>
            <a:custGeom>
              <a:avLst/>
              <a:gdLst>
                <a:gd name="T0" fmla="*/ 0 w 413"/>
                <a:gd name="T1" fmla="*/ 167 h 416"/>
                <a:gd name="T2" fmla="*/ 26 w 413"/>
                <a:gd name="T3" fmla="*/ 118 h 416"/>
                <a:gd name="T4" fmla="*/ 113 w 413"/>
                <a:gd name="T5" fmla="*/ 30 h 416"/>
                <a:gd name="T6" fmla="*/ 214 w 413"/>
                <a:gd name="T7" fmla="*/ 28 h 416"/>
                <a:gd name="T8" fmla="*/ 385 w 413"/>
                <a:gd name="T9" fmla="*/ 199 h 416"/>
                <a:gd name="T10" fmla="*/ 385 w 413"/>
                <a:gd name="T11" fmla="*/ 298 h 416"/>
                <a:gd name="T12" fmla="*/ 294 w 413"/>
                <a:gd name="T13" fmla="*/ 388 h 416"/>
                <a:gd name="T14" fmla="*/ 196 w 413"/>
                <a:gd name="T15" fmla="*/ 387 h 416"/>
                <a:gd name="T16" fmla="*/ 25 w 413"/>
                <a:gd name="T17" fmla="*/ 217 h 416"/>
                <a:gd name="T18" fmla="*/ 0 w 413"/>
                <a:gd name="T19" fmla="*/ 167 h 416"/>
                <a:gd name="T20" fmla="*/ 247 w 413"/>
                <a:gd name="T21" fmla="*/ 333 h 416"/>
                <a:gd name="T22" fmla="*/ 328 w 413"/>
                <a:gd name="T23" fmla="*/ 249 h 416"/>
                <a:gd name="T24" fmla="*/ 163 w 413"/>
                <a:gd name="T25" fmla="*/ 83 h 416"/>
                <a:gd name="T26" fmla="*/ 80 w 413"/>
                <a:gd name="T27" fmla="*/ 170 h 416"/>
                <a:gd name="T28" fmla="*/ 247 w 413"/>
                <a:gd name="T29" fmla="*/ 333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13" h="416">
                  <a:moveTo>
                    <a:pt x="0" y="167"/>
                  </a:moveTo>
                  <a:cubicBezTo>
                    <a:pt x="9" y="150"/>
                    <a:pt x="15" y="131"/>
                    <a:pt x="26" y="118"/>
                  </a:cubicBezTo>
                  <a:cubicBezTo>
                    <a:pt x="54" y="87"/>
                    <a:pt x="84" y="59"/>
                    <a:pt x="113" y="30"/>
                  </a:cubicBezTo>
                  <a:cubicBezTo>
                    <a:pt x="142" y="2"/>
                    <a:pt x="185" y="0"/>
                    <a:pt x="214" y="28"/>
                  </a:cubicBezTo>
                  <a:cubicBezTo>
                    <a:pt x="272" y="85"/>
                    <a:pt x="329" y="142"/>
                    <a:pt x="385" y="199"/>
                  </a:cubicBezTo>
                  <a:cubicBezTo>
                    <a:pt x="413" y="228"/>
                    <a:pt x="413" y="269"/>
                    <a:pt x="385" y="298"/>
                  </a:cubicBezTo>
                  <a:cubicBezTo>
                    <a:pt x="356" y="329"/>
                    <a:pt x="325" y="359"/>
                    <a:pt x="294" y="388"/>
                  </a:cubicBezTo>
                  <a:cubicBezTo>
                    <a:pt x="264" y="416"/>
                    <a:pt x="225" y="416"/>
                    <a:pt x="196" y="387"/>
                  </a:cubicBezTo>
                  <a:cubicBezTo>
                    <a:pt x="138" y="331"/>
                    <a:pt x="81" y="274"/>
                    <a:pt x="25" y="217"/>
                  </a:cubicBezTo>
                  <a:cubicBezTo>
                    <a:pt x="13" y="205"/>
                    <a:pt x="9" y="186"/>
                    <a:pt x="0" y="167"/>
                  </a:cubicBezTo>
                  <a:close/>
                  <a:moveTo>
                    <a:pt x="247" y="333"/>
                  </a:moveTo>
                  <a:cubicBezTo>
                    <a:pt x="274" y="306"/>
                    <a:pt x="302" y="276"/>
                    <a:pt x="328" y="249"/>
                  </a:cubicBezTo>
                  <a:cubicBezTo>
                    <a:pt x="274" y="195"/>
                    <a:pt x="219" y="139"/>
                    <a:pt x="163" y="83"/>
                  </a:cubicBezTo>
                  <a:cubicBezTo>
                    <a:pt x="136" y="111"/>
                    <a:pt x="108" y="140"/>
                    <a:pt x="80" y="170"/>
                  </a:cubicBezTo>
                  <a:cubicBezTo>
                    <a:pt x="134" y="223"/>
                    <a:pt x="190" y="278"/>
                    <a:pt x="247" y="333"/>
                  </a:cubicBezTo>
                  <a:close/>
                </a:path>
              </a:pathLst>
            </a:custGeom>
            <a:solidFill>
              <a:srgbClr val="EB5F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7242175" y="1412875"/>
              <a:ext cx="498475" cy="496888"/>
            </a:xfrm>
            <a:custGeom>
              <a:avLst/>
              <a:gdLst>
                <a:gd name="T0" fmla="*/ 288 w 331"/>
                <a:gd name="T1" fmla="*/ 0 h 330"/>
                <a:gd name="T2" fmla="*/ 331 w 331"/>
                <a:gd name="T3" fmla="*/ 44 h 330"/>
                <a:gd name="T4" fmla="*/ 42 w 331"/>
                <a:gd name="T5" fmla="*/ 330 h 330"/>
                <a:gd name="T6" fmla="*/ 0 w 331"/>
                <a:gd name="T7" fmla="*/ 287 h 330"/>
                <a:gd name="T8" fmla="*/ 288 w 331"/>
                <a:gd name="T9" fmla="*/ 0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1" h="330">
                  <a:moveTo>
                    <a:pt x="288" y="0"/>
                  </a:moveTo>
                  <a:cubicBezTo>
                    <a:pt x="301" y="13"/>
                    <a:pt x="316" y="29"/>
                    <a:pt x="331" y="44"/>
                  </a:cubicBezTo>
                  <a:cubicBezTo>
                    <a:pt x="235" y="139"/>
                    <a:pt x="138" y="235"/>
                    <a:pt x="42" y="330"/>
                  </a:cubicBezTo>
                  <a:cubicBezTo>
                    <a:pt x="30" y="317"/>
                    <a:pt x="14" y="301"/>
                    <a:pt x="0" y="287"/>
                  </a:cubicBezTo>
                  <a:cubicBezTo>
                    <a:pt x="94" y="193"/>
                    <a:pt x="190" y="97"/>
                    <a:pt x="288" y="0"/>
                  </a:cubicBezTo>
                  <a:close/>
                </a:path>
              </a:pathLst>
            </a:custGeom>
            <a:solidFill>
              <a:srgbClr val="EB5F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7353300" y="1524000"/>
              <a:ext cx="498475" cy="496888"/>
            </a:xfrm>
            <a:custGeom>
              <a:avLst/>
              <a:gdLst>
                <a:gd name="T0" fmla="*/ 0 w 331"/>
                <a:gd name="T1" fmla="*/ 286 h 331"/>
                <a:gd name="T2" fmla="*/ 287 w 331"/>
                <a:gd name="T3" fmla="*/ 0 h 331"/>
                <a:gd name="T4" fmla="*/ 331 w 331"/>
                <a:gd name="T5" fmla="*/ 44 h 331"/>
                <a:gd name="T6" fmla="*/ 43 w 331"/>
                <a:gd name="T7" fmla="*/ 331 h 331"/>
                <a:gd name="T8" fmla="*/ 0 w 331"/>
                <a:gd name="T9" fmla="*/ 286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1" h="331">
                  <a:moveTo>
                    <a:pt x="0" y="286"/>
                  </a:moveTo>
                  <a:cubicBezTo>
                    <a:pt x="94" y="192"/>
                    <a:pt x="191" y="96"/>
                    <a:pt x="287" y="0"/>
                  </a:cubicBezTo>
                  <a:cubicBezTo>
                    <a:pt x="301" y="14"/>
                    <a:pt x="317" y="30"/>
                    <a:pt x="331" y="44"/>
                  </a:cubicBezTo>
                  <a:cubicBezTo>
                    <a:pt x="235" y="139"/>
                    <a:pt x="138" y="235"/>
                    <a:pt x="43" y="331"/>
                  </a:cubicBezTo>
                  <a:cubicBezTo>
                    <a:pt x="31" y="318"/>
                    <a:pt x="15" y="302"/>
                    <a:pt x="0" y="286"/>
                  </a:cubicBezTo>
                  <a:close/>
                </a:path>
              </a:pathLst>
            </a:custGeom>
            <a:solidFill>
              <a:srgbClr val="EB5F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7462838" y="1636713"/>
              <a:ext cx="500063" cy="503238"/>
            </a:xfrm>
            <a:custGeom>
              <a:avLst/>
              <a:gdLst>
                <a:gd name="T0" fmla="*/ 333 w 333"/>
                <a:gd name="T1" fmla="*/ 47 h 335"/>
                <a:gd name="T2" fmla="*/ 45 w 333"/>
                <a:gd name="T3" fmla="*/ 335 h 335"/>
                <a:gd name="T4" fmla="*/ 0 w 333"/>
                <a:gd name="T5" fmla="*/ 287 h 335"/>
                <a:gd name="T6" fmla="*/ 288 w 333"/>
                <a:gd name="T7" fmla="*/ 0 h 335"/>
                <a:gd name="T8" fmla="*/ 333 w 333"/>
                <a:gd name="T9" fmla="*/ 47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3" h="335">
                  <a:moveTo>
                    <a:pt x="333" y="47"/>
                  </a:moveTo>
                  <a:cubicBezTo>
                    <a:pt x="238" y="141"/>
                    <a:pt x="142" y="238"/>
                    <a:pt x="45" y="335"/>
                  </a:cubicBezTo>
                  <a:cubicBezTo>
                    <a:pt x="30" y="319"/>
                    <a:pt x="15" y="303"/>
                    <a:pt x="0" y="287"/>
                  </a:cubicBezTo>
                  <a:cubicBezTo>
                    <a:pt x="96" y="192"/>
                    <a:pt x="192" y="96"/>
                    <a:pt x="288" y="0"/>
                  </a:cubicBezTo>
                  <a:cubicBezTo>
                    <a:pt x="302" y="14"/>
                    <a:pt x="318" y="31"/>
                    <a:pt x="333" y="47"/>
                  </a:cubicBezTo>
                  <a:close/>
                </a:path>
              </a:pathLst>
            </a:custGeom>
            <a:solidFill>
              <a:srgbClr val="EB5F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6486525" y="1793875"/>
              <a:ext cx="204788" cy="312738"/>
            </a:xfrm>
            <a:custGeom>
              <a:avLst/>
              <a:gdLst>
                <a:gd name="T0" fmla="*/ 0 w 136"/>
                <a:gd name="T1" fmla="*/ 207 h 208"/>
                <a:gd name="T2" fmla="*/ 0 w 136"/>
                <a:gd name="T3" fmla="*/ 146 h 208"/>
                <a:gd name="T4" fmla="*/ 8 w 136"/>
                <a:gd name="T5" fmla="*/ 137 h 208"/>
                <a:gd name="T6" fmla="*/ 32 w 136"/>
                <a:gd name="T7" fmla="*/ 97 h 208"/>
                <a:gd name="T8" fmla="*/ 122 w 136"/>
                <a:gd name="T9" fmla="*/ 1 h 208"/>
                <a:gd name="T10" fmla="*/ 136 w 136"/>
                <a:gd name="T11" fmla="*/ 1 h 208"/>
                <a:gd name="T12" fmla="*/ 132 w 136"/>
                <a:gd name="T13" fmla="*/ 63 h 208"/>
                <a:gd name="T14" fmla="*/ 124 w 136"/>
                <a:gd name="T15" fmla="*/ 72 h 208"/>
                <a:gd name="T16" fmla="*/ 102 w 136"/>
                <a:gd name="T17" fmla="*/ 108 h 208"/>
                <a:gd name="T18" fmla="*/ 15 w 136"/>
                <a:gd name="T19" fmla="*/ 207 h 208"/>
                <a:gd name="T20" fmla="*/ 0 w 136"/>
                <a:gd name="T21" fmla="*/ 207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6" h="208">
                  <a:moveTo>
                    <a:pt x="0" y="207"/>
                  </a:moveTo>
                  <a:cubicBezTo>
                    <a:pt x="0" y="186"/>
                    <a:pt x="0" y="166"/>
                    <a:pt x="0" y="146"/>
                  </a:cubicBezTo>
                  <a:cubicBezTo>
                    <a:pt x="0" y="143"/>
                    <a:pt x="5" y="138"/>
                    <a:pt x="8" y="137"/>
                  </a:cubicBezTo>
                  <a:cubicBezTo>
                    <a:pt x="28" y="130"/>
                    <a:pt x="31" y="115"/>
                    <a:pt x="32" y="97"/>
                  </a:cubicBezTo>
                  <a:cubicBezTo>
                    <a:pt x="34" y="46"/>
                    <a:pt x="71" y="7"/>
                    <a:pt x="122" y="1"/>
                  </a:cubicBezTo>
                  <a:cubicBezTo>
                    <a:pt x="125" y="0"/>
                    <a:pt x="129" y="1"/>
                    <a:pt x="136" y="1"/>
                  </a:cubicBezTo>
                  <a:cubicBezTo>
                    <a:pt x="135" y="22"/>
                    <a:pt x="134" y="43"/>
                    <a:pt x="132" y="63"/>
                  </a:cubicBezTo>
                  <a:cubicBezTo>
                    <a:pt x="132" y="66"/>
                    <a:pt x="128" y="71"/>
                    <a:pt x="124" y="72"/>
                  </a:cubicBezTo>
                  <a:cubicBezTo>
                    <a:pt x="107" y="78"/>
                    <a:pt x="103" y="91"/>
                    <a:pt x="102" y="108"/>
                  </a:cubicBezTo>
                  <a:cubicBezTo>
                    <a:pt x="99" y="161"/>
                    <a:pt x="63" y="202"/>
                    <a:pt x="15" y="207"/>
                  </a:cubicBezTo>
                  <a:cubicBezTo>
                    <a:pt x="10" y="208"/>
                    <a:pt x="4" y="207"/>
                    <a:pt x="0" y="207"/>
                  </a:cubicBezTo>
                  <a:close/>
                </a:path>
              </a:pathLst>
            </a:custGeom>
            <a:solidFill>
              <a:srgbClr val="EB5F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9" name="Freeform 12"/>
            <p:cNvSpPr>
              <a:spLocks/>
            </p:cNvSpPr>
            <p:nvPr/>
          </p:nvSpPr>
          <p:spPr bwMode="auto">
            <a:xfrm>
              <a:off x="6669088" y="1978025"/>
              <a:ext cx="209550" cy="314325"/>
            </a:xfrm>
            <a:custGeom>
              <a:avLst/>
              <a:gdLst>
                <a:gd name="T0" fmla="*/ 139 w 139"/>
                <a:gd name="T1" fmla="*/ 3 h 209"/>
                <a:gd name="T2" fmla="*/ 135 w 139"/>
                <a:gd name="T3" fmla="*/ 64 h 209"/>
                <a:gd name="T4" fmla="*/ 127 w 139"/>
                <a:gd name="T5" fmla="*/ 74 h 209"/>
                <a:gd name="T6" fmla="*/ 104 w 139"/>
                <a:gd name="T7" fmla="*/ 111 h 209"/>
                <a:gd name="T8" fmla="*/ 20 w 139"/>
                <a:gd name="T9" fmla="*/ 208 h 209"/>
                <a:gd name="T10" fmla="*/ 0 w 139"/>
                <a:gd name="T11" fmla="*/ 209 h 209"/>
                <a:gd name="T12" fmla="*/ 3 w 139"/>
                <a:gd name="T13" fmla="*/ 148 h 209"/>
                <a:gd name="T14" fmla="*/ 10 w 139"/>
                <a:gd name="T15" fmla="*/ 138 h 209"/>
                <a:gd name="T16" fmla="*/ 34 w 139"/>
                <a:gd name="T17" fmla="*/ 99 h 209"/>
                <a:gd name="T18" fmla="*/ 139 w 139"/>
                <a:gd name="T19" fmla="*/ 3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9" h="209">
                  <a:moveTo>
                    <a:pt x="139" y="3"/>
                  </a:moveTo>
                  <a:cubicBezTo>
                    <a:pt x="138" y="24"/>
                    <a:pt x="137" y="44"/>
                    <a:pt x="135" y="64"/>
                  </a:cubicBezTo>
                  <a:cubicBezTo>
                    <a:pt x="135" y="68"/>
                    <a:pt x="131" y="72"/>
                    <a:pt x="127" y="74"/>
                  </a:cubicBezTo>
                  <a:cubicBezTo>
                    <a:pt x="109" y="80"/>
                    <a:pt x="105" y="94"/>
                    <a:pt x="104" y="111"/>
                  </a:cubicBezTo>
                  <a:cubicBezTo>
                    <a:pt x="101" y="162"/>
                    <a:pt x="66" y="202"/>
                    <a:pt x="20" y="208"/>
                  </a:cubicBezTo>
                  <a:cubicBezTo>
                    <a:pt x="14" y="209"/>
                    <a:pt x="8" y="209"/>
                    <a:pt x="0" y="209"/>
                  </a:cubicBezTo>
                  <a:cubicBezTo>
                    <a:pt x="1" y="188"/>
                    <a:pt x="1" y="168"/>
                    <a:pt x="3" y="148"/>
                  </a:cubicBezTo>
                  <a:cubicBezTo>
                    <a:pt x="3" y="145"/>
                    <a:pt x="7" y="139"/>
                    <a:pt x="10" y="138"/>
                  </a:cubicBezTo>
                  <a:cubicBezTo>
                    <a:pt x="30" y="132"/>
                    <a:pt x="33" y="117"/>
                    <a:pt x="34" y="99"/>
                  </a:cubicBezTo>
                  <a:cubicBezTo>
                    <a:pt x="37" y="43"/>
                    <a:pt x="82" y="0"/>
                    <a:pt x="139" y="3"/>
                  </a:cubicBezTo>
                  <a:close/>
                </a:path>
              </a:pathLst>
            </a:custGeom>
            <a:solidFill>
              <a:srgbClr val="EB5F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111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 txBox="1">
            <a:spLocks/>
          </p:cNvSpPr>
          <p:nvPr/>
        </p:nvSpPr>
        <p:spPr>
          <a:xfrm>
            <a:off x="242647" y="103720"/>
            <a:ext cx="8679898" cy="543185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Tx/>
              <a:buNone/>
            </a:pPr>
            <a:r>
              <a:rPr lang="en-US" sz="5400" b="1" dirty="0">
                <a:solidFill>
                  <a:schemeClr val="accent1">
                    <a:lumMod val="75000"/>
                  </a:schemeClr>
                </a:solidFill>
              </a:rPr>
              <a:t>Infographic Style</a:t>
            </a:r>
          </a:p>
        </p:txBody>
      </p:sp>
      <p:grpSp>
        <p:nvGrpSpPr>
          <p:cNvPr id="112" name="Grupo 111"/>
          <p:cNvGrpSpPr/>
          <p:nvPr/>
        </p:nvGrpSpPr>
        <p:grpSpPr>
          <a:xfrm>
            <a:off x="0" y="4975950"/>
            <a:ext cx="9143994" cy="185057"/>
            <a:chOff x="0" y="4975950"/>
            <a:chExt cx="9143994" cy="185057"/>
          </a:xfrm>
        </p:grpSpPr>
        <p:sp>
          <p:nvSpPr>
            <p:cNvPr id="113" name="Rectángulo 112"/>
            <p:cNvSpPr/>
            <p:nvPr/>
          </p:nvSpPr>
          <p:spPr>
            <a:xfrm>
              <a:off x="0" y="4975950"/>
              <a:ext cx="4648200" cy="18505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14" name="Rectángulo 113"/>
            <p:cNvSpPr/>
            <p:nvPr/>
          </p:nvSpPr>
          <p:spPr>
            <a:xfrm>
              <a:off x="4648200" y="5071436"/>
              <a:ext cx="4495794" cy="89570"/>
            </a:xfrm>
            <a:prstGeom prst="rect">
              <a:avLst/>
            </a:prstGeom>
            <a:solidFill>
              <a:srgbClr val="EB5F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Elipse 41"/>
          <p:cNvSpPr/>
          <p:nvPr/>
        </p:nvSpPr>
        <p:spPr>
          <a:xfrm>
            <a:off x="5445067" y="3569400"/>
            <a:ext cx="2572886" cy="402503"/>
          </a:xfrm>
          <a:prstGeom prst="ellipse">
            <a:avLst/>
          </a:prstGeom>
          <a:solidFill>
            <a:srgbClr val="EB5F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5170" y="470935"/>
            <a:ext cx="8679898" cy="543185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41719C"/>
                </a:solidFill>
                <a:latin typeface="Arial Black" panose="020B0A04020102020204" pitchFamily="34" charset="0"/>
              </a:rPr>
              <a:t>Infographic Style</a:t>
            </a: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E0E29926-C7C4-FE0D-8362-4F1F875AB170}"/>
              </a:ext>
            </a:extLst>
          </p:cNvPr>
          <p:cNvGrpSpPr/>
          <p:nvPr/>
        </p:nvGrpSpPr>
        <p:grpSpPr>
          <a:xfrm>
            <a:off x="0" y="2341797"/>
            <a:ext cx="6184669" cy="752645"/>
            <a:chOff x="0" y="2341797"/>
            <a:chExt cx="6184669" cy="752645"/>
          </a:xfrm>
        </p:grpSpPr>
        <p:sp>
          <p:nvSpPr>
            <p:cNvPr id="38" name="Forma libre: forma 37">
              <a:extLst>
                <a:ext uri="{FF2B5EF4-FFF2-40B4-BE49-F238E27FC236}">
                  <a16:creationId xmlns:a16="http://schemas.microsoft.com/office/drawing/2014/main" id="{C0691606-3147-CFC1-7BEC-84E79258804C}"/>
                </a:ext>
              </a:extLst>
            </p:cNvPr>
            <p:cNvSpPr/>
            <p:nvPr userDrawn="1"/>
          </p:nvSpPr>
          <p:spPr>
            <a:xfrm rot="10800000">
              <a:off x="0" y="2970468"/>
              <a:ext cx="4645861" cy="123974"/>
            </a:xfrm>
            <a:custGeom>
              <a:avLst/>
              <a:gdLst>
                <a:gd name="connsiteX0" fmla="*/ 4645861 w 4645861"/>
                <a:gd name="connsiteY0" fmla="*/ 123974 h 123974"/>
                <a:gd name="connsiteX1" fmla="*/ 0 w 4645861"/>
                <a:gd name="connsiteY1" fmla="*/ 123974 h 123974"/>
                <a:gd name="connsiteX2" fmla="*/ 0 w 4645861"/>
                <a:gd name="connsiteY2" fmla="*/ 0 h 123974"/>
                <a:gd name="connsiteX3" fmla="*/ 4645861 w 4645861"/>
                <a:gd name="connsiteY3" fmla="*/ 0 h 123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45861" h="123974">
                  <a:moveTo>
                    <a:pt x="4645861" y="123974"/>
                  </a:moveTo>
                  <a:lnTo>
                    <a:pt x="0" y="123974"/>
                  </a:lnTo>
                  <a:lnTo>
                    <a:pt x="0" y="0"/>
                  </a:lnTo>
                  <a:lnTo>
                    <a:pt x="4645861" y="0"/>
                  </a:lnTo>
                  <a:close/>
                </a:path>
              </a:pathLst>
            </a:custGeom>
            <a:solidFill>
              <a:srgbClr val="EB5F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05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B80F221-2756-4AEA-B955-74670D04A29D}"/>
                </a:ext>
              </a:extLst>
            </p:cNvPr>
            <p:cNvSpPr/>
            <p:nvPr userDrawn="1"/>
          </p:nvSpPr>
          <p:spPr>
            <a:xfrm rot="2727637">
              <a:off x="5198075" y="1479176"/>
              <a:ext cx="123974" cy="1849215"/>
            </a:xfrm>
            <a:prstGeom prst="rect">
              <a:avLst/>
            </a:prstGeom>
            <a:solidFill>
              <a:srgbClr val="EB5F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BD792AE-96E3-4240-8907-928C42F50E04}"/>
              </a:ext>
            </a:extLst>
          </p:cNvPr>
          <p:cNvGrpSpPr/>
          <p:nvPr/>
        </p:nvGrpSpPr>
        <p:grpSpPr>
          <a:xfrm>
            <a:off x="501144" y="3655236"/>
            <a:ext cx="1405139" cy="1004121"/>
            <a:chOff x="668191" y="4873645"/>
            <a:chExt cx="1873519" cy="133882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D65CC05-3ECC-46BB-BC91-79F1E0E37A21}"/>
                </a:ext>
              </a:extLst>
            </p:cNvPr>
            <p:cNvSpPr txBox="1"/>
            <p:nvPr userDrawn="1"/>
          </p:nvSpPr>
          <p:spPr>
            <a:xfrm>
              <a:off x="668191" y="4873645"/>
              <a:ext cx="1873518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A1E5E6A-4EDA-431B-895F-EF42A535B480}"/>
                </a:ext>
              </a:extLst>
            </p:cNvPr>
            <p:cNvSpPr txBox="1"/>
            <p:nvPr/>
          </p:nvSpPr>
          <p:spPr>
            <a:xfrm>
              <a:off x="668191" y="5166033"/>
              <a:ext cx="1873519" cy="1046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D6265C7-3977-4092-890D-EF8F1B19E55A}"/>
              </a:ext>
            </a:extLst>
          </p:cNvPr>
          <p:cNvGrpSpPr/>
          <p:nvPr/>
        </p:nvGrpSpPr>
        <p:grpSpPr>
          <a:xfrm>
            <a:off x="2145311" y="3655236"/>
            <a:ext cx="1405139" cy="1004121"/>
            <a:chOff x="2860414" y="4873645"/>
            <a:chExt cx="1873519" cy="133882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11CB30A-2947-4106-BCAD-9BBD4464D749}"/>
                </a:ext>
              </a:extLst>
            </p:cNvPr>
            <p:cNvSpPr txBox="1"/>
            <p:nvPr/>
          </p:nvSpPr>
          <p:spPr>
            <a:xfrm>
              <a:off x="2860414" y="4873645"/>
              <a:ext cx="1873518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180D335-90A7-4EC7-B492-2A6A23BD4C89}"/>
                </a:ext>
              </a:extLst>
            </p:cNvPr>
            <p:cNvSpPr txBox="1"/>
            <p:nvPr/>
          </p:nvSpPr>
          <p:spPr>
            <a:xfrm>
              <a:off x="2860414" y="5166033"/>
              <a:ext cx="1873519" cy="1046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31B70CA-E45D-4289-AB17-0ED1A3C0E8E0}"/>
              </a:ext>
            </a:extLst>
          </p:cNvPr>
          <p:cNvGrpSpPr/>
          <p:nvPr/>
        </p:nvGrpSpPr>
        <p:grpSpPr>
          <a:xfrm>
            <a:off x="3789478" y="3655236"/>
            <a:ext cx="1405139" cy="1004121"/>
            <a:chOff x="5052637" y="4873645"/>
            <a:chExt cx="1873519" cy="1338828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FFA2E17-E227-456F-85EF-6AE2065345F2}"/>
                </a:ext>
              </a:extLst>
            </p:cNvPr>
            <p:cNvSpPr txBox="1"/>
            <p:nvPr/>
          </p:nvSpPr>
          <p:spPr>
            <a:xfrm>
              <a:off x="5052637" y="4873645"/>
              <a:ext cx="1873518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B7A7602-9B48-4F93-8D70-0655C621CF57}"/>
                </a:ext>
              </a:extLst>
            </p:cNvPr>
            <p:cNvSpPr txBox="1"/>
            <p:nvPr/>
          </p:nvSpPr>
          <p:spPr>
            <a:xfrm>
              <a:off x="5052637" y="5166033"/>
              <a:ext cx="1873519" cy="1046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FAAF289B-D0BF-42DD-A332-968F2DB5BF13}"/>
              </a:ext>
            </a:extLst>
          </p:cNvPr>
          <p:cNvSpPr txBox="1"/>
          <p:nvPr/>
        </p:nvSpPr>
        <p:spPr>
          <a:xfrm>
            <a:off x="501143" y="1956568"/>
            <a:ext cx="441876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B6B7F81-0720-447D-99A7-3BE22DF0429E}"/>
              </a:ext>
            </a:extLst>
          </p:cNvPr>
          <p:cNvSpPr txBox="1"/>
          <p:nvPr/>
        </p:nvSpPr>
        <p:spPr>
          <a:xfrm>
            <a:off x="501144" y="1095305"/>
            <a:ext cx="3910883" cy="969496"/>
          </a:xfrm>
          <a:prstGeom prst="rect">
            <a:avLst/>
          </a:prstGeom>
          <a:noFill/>
        </p:spPr>
        <p:txBody>
          <a:bodyPr wrap="square" lIns="27000" tIns="0" rIns="27000" bIns="0" rtlCol="0" anchor="ctr">
            <a:spAutoFit/>
          </a:bodyPr>
          <a:lstStyle/>
          <a:p>
            <a:r>
              <a:rPr lang="en-US" altLang="ko-KR" sz="2100" b="1" dirty="0">
                <a:solidFill>
                  <a:schemeClr val="accent1">
                    <a:lumMod val="75000"/>
                  </a:schemeClr>
                </a:solidFill>
              </a:rPr>
              <a:t>We Create Quality </a:t>
            </a:r>
          </a:p>
          <a:p>
            <a:r>
              <a:rPr lang="en-US" altLang="ko-KR" sz="2100" b="1" dirty="0">
                <a:solidFill>
                  <a:schemeClr val="accent1">
                    <a:lumMod val="75000"/>
                  </a:schemeClr>
                </a:solidFill>
              </a:rPr>
              <a:t>Professional PPT Presentation</a:t>
            </a:r>
            <a:endParaRPr lang="ko-KR" altLang="en-US" sz="21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D1EC6CFF-9AE4-119E-8518-8D0C1423BE7F}"/>
              </a:ext>
            </a:extLst>
          </p:cNvPr>
          <p:cNvGrpSpPr/>
          <p:nvPr/>
        </p:nvGrpSpPr>
        <p:grpSpPr>
          <a:xfrm>
            <a:off x="7083516" y="3394329"/>
            <a:ext cx="2060478" cy="752646"/>
            <a:chOff x="7083516" y="3394329"/>
            <a:chExt cx="2060478" cy="752646"/>
          </a:xfrm>
        </p:grpSpPr>
        <p:sp>
          <p:nvSpPr>
            <p:cNvPr id="37" name="Forma libre: forma 36">
              <a:extLst>
                <a:ext uri="{FF2B5EF4-FFF2-40B4-BE49-F238E27FC236}">
                  <a16:creationId xmlns:a16="http://schemas.microsoft.com/office/drawing/2014/main" id="{B7C01373-313D-B0E2-3FEF-D6EDF25300F3}"/>
                </a:ext>
              </a:extLst>
            </p:cNvPr>
            <p:cNvSpPr/>
            <p:nvPr userDrawn="1"/>
          </p:nvSpPr>
          <p:spPr>
            <a:xfrm>
              <a:off x="8638683" y="3394329"/>
              <a:ext cx="505311" cy="123974"/>
            </a:xfrm>
            <a:custGeom>
              <a:avLst/>
              <a:gdLst>
                <a:gd name="connsiteX0" fmla="*/ 0 w 505311"/>
                <a:gd name="connsiteY0" fmla="*/ 0 h 123974"/>
                <a:gd name="connsiteX1" fmla="*/ 505311 w 505311"/>
                <a:gd name="connsiteY1" fmla="*/ 0 h 123974"/>
                <a:gd name="connsiteX2" fmla="*/ 505311 w 505311"/>
                <a:gd name="connsiteY2" fmla="*/ 123974 h 123974"/>
                <a:gd name="connsiteX3" fmla="*/ 0 w 505311"/>
                <a:gd name="connsiteY3" fmla="*/ 123974 h 123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5311" h="123974">
                  <a:moveTo>
                    <a:pt x="0" y="0"/>
                  </a:moveTo>
                  <a:lnTo>
                    <a:pt x="505311" y="0"/>
                  </a:lnTo>
                  <a:lnTo>
                    <a:pt x="505311" y="123974"/>
                  </a:lnTo>
                  <a:lnTo>
                    <a:pt x="0" y="123974"/>
                  </a:lnTo>
                  <a:close/>
                </a:path>
              </a:pathLst>
            </a:custGeom>
            <a:solidFill>
              <a:srgbClr val="EB5F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05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41" name="Rectangle 4">
              <a:extLst>
                <a:ext uri="{FF2B5EF4-FFF2-40B4-BE49-F238E27FC236}">
                  <a16:creationId xmlns:a16="http://schemas.microsoft.com/office/drawing/2014/main" id="{2B80F221-2756-4AEA-B955-74670D04A29D}"/>
                </a:ext>
              </a:extLst>
            </p:cNvPr>
            <p:cNvSpPr/>
            <p:nvPr userDrawn="1"/>
          </p:nvSpPr>
          <p:spPr>
            <a:xfrm rot="13527637">
              <a:off x="7955966" y="3150551"/>
              <a:ext cx="123974" cy="1868873"/>
            </a:xfrm>
            <a:prstGeom prst="rect">
              <a:avLst/>
            </a:prstGeom>
            <a:solidFill>
              <a:srgbClr val="EB5F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13" name="Freeform 5"/>
          <p:cNvSpPr>
            <a:spLocks noEditPoints="1"/>
          </p:cNvSpPr>
          <p:nvPr/>
        </p:nvSpPr>
        <p:spPr bwMode="auto">
          <a:xfrm>
            <a:off x="5624513" y="1138238"/>
            <a:ext cx="2352675" cy="2633662"/>
          </a:xfrm>
          <a:custGeom>
            <a:avLst/>
            <a:gdLst>
              <a:gd name="T0" fmla="*/ 199 w 825"/>
              <a:gd name="T1" fmla="*/ 370 h 924"/>
              <a:gd name="T2" fmla="*/ 494 w 825"/>
              <a:gd name="T3" fmla="*/ 491 h 924"/>
              <a:gd name="T4" fmla="*/ 549 w 825"/>
              <a:gd name="T5" fmla="*/ 530 h 924"/>
              <a:gd name="T6" fmla="*/ 349 w 825"/>
              <a:gd name="T7" fmla="*/ 363 h 924"/>
              <a:gd name="T8" fmla="*/ 347 w 825"/>
              <a:gd name="T9" fmla="*/ 263 h 924"/>
              <a:gd name="T10" fmla="*/ 354 w 825"/>
              <a:gd name="T11" fmla="*/ 172 h 924"/>
              <a:gd name="T12" fmla="*/ 419 w 825"/>
              <a:gd name="T13" fmla="*/ 0 h 924"/>
              <a:gd name="T14" fmla="*/ 540 w 825"/>
              <a:gd name="T15" fmla="*/ 296 h 924"/>
              <a:gd name="T16" fmla="*/ 627 w 825"/>
              <a:gd name="T17" fmla="*/ 559 h 924"/>
              <a:gd name="T18" fmla="*/ 631 w 825"/>
              <a:gd name="T19" fmla="*/ 586 h 924"/>
              <a:gd name="T20" fmla="*/ 693 w 825"/>
              <a:gd name="T21" fmla="*/ 522 h 924"/>
              <a:gd name="T22" fmla="*/ 825 w 825"/>
              <a:gd name="T23" fmla="*/ 570 h 924"/>
              <a:gd name="T24" fmla="*/ 721 w 825"/>
              <a:gd name="T25" fmla="*/ 740 h 924"/>
              <a:gd name="T26" fmla="*/ 478 w 825"/>
              <a:gd name="T27" fmla="*/ 828 h 924"/>
              <a:gd name="T28" fmla="*/ 409 w 825"/>
              <a:gd name="T29" fmla="*/ 900 h 924"/>
              <a:gd name="T30" fmla="*/ 339 w 825"/>
              <a:gd name="T31" fmla="*/ 897 h 924"/>
              <a:gd name="T32" fmla="*/ 226 w 825"/>
              <a:gd name="T33" fmla="*/ 863 h 924"/>
              <a:gd name="T34" fmla="*/ 235 w 825"/>
              <a:gd name="T35" fmla="*/ 775 h 924"/>
              <a:gd name="T36" fmla="*/ 502 w 825"/>
              <a:gd name="T37" fmla="*/ 716 h 924"/>
              <a:gd name="T38" fmla="*/ 387 w 825"/>
              <a:gd name="T39" fmla="*/ 705 h 924"/>
              <a:gd name="T40" fmla="*/ 275 w 825"/>
              <a:gd name="T41" fmla="*/ 670 h 924"/>
              <a:gd name="T42" fmla="*/ 328 w 825"/>
              <a:gd name="T43" fmla="*/ 637 h 924"/>
              <a:gd name="T44" fmla="*/ 242 w 825"/>
              <a:gd name="T45" fmla="*/ 616 h 924"/>
              <a:gd name="T46" fmla="*/ 185 w 825"/>
              <a:gd name="T47" fmla="*/ 532 h 924"/>
              <a:gd name="T48" fmla="*/ 56 w 825"/>
              <a:gd name="T49" fmla="*/ 410 h 924"/>
              <a:gd name="T50" fmla="*/ 4 w 825"/>
              <a:gd name="T51" fmla="*/ 255 h 924"/>
              <a:gd name="T52" fmla="*/ 588 w 825"/>
              <a:gd name="T53" fmla="*/ 826 h 924"/>
              <a:gd name="T54" fmla="*/ 733 w 825"/>
              <a:gd name="T55" fmla="*/ 650 h 924"/>
              <a:gd name="T56" fmla="*/ 663 w 825"/>
              <a:gd name="T57" fmla="*/ 761 h 924"/>
              <a:gd name="T58" fmla="*/ 750 w 825"/>
              <a:gd name="T59" fmla="*/ 531 h 924"/>
              <a:gd name="T60" fmla="*/ 747 w 825"/>
              <a:gd name="T61" fmla="*/ 561 h 924"/>
              <a:gd name="T62" fmla="*/ 750 w 825"/>
              <a:gd name="T63" fmla="*/ 531 h 9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825" h="924">
                <a:moveTo>
                  <a:pt x="4" y="255"/>
                </a:moveTo>
                <a:cubicBezTo>
                  <a:pt x="54" y="322"/>
                  <a:pt x="126" y="348"/>
                  <a:pt x="199" y="370"/>
                </a:cubicBezTo>
                <a:cubicBezTo>
                  <a:pt x="254" y="386"/>
                  <a:pt x="311" y="397"/>
                  <a:pt x="367" y="411"/>
                </a:cubicBezTo>
                <a:cubicBezTo>
                  <a:pt x="418" y="423"/>
                  <a:pt x="459" y="454"/>
                  <a:pt x="494" y="491"/>
                </a:cubicBezTo>
                <a:cubicBezTo>
                  <a:pt x="527" y="528"/>
                  <a:pt x="557" y="568"/>
                  <a:pt x="591" y="606"/>
                </a:cubicBezTo>
                <a:cubicBezTo>
                  <a:pt x="577" y="580"/>
                  <a:pt x="564" y="554"/>
                  <a:pt x="549" y="530"/>
                </a:cubicBezTo>
                <a:cubicBezTo>
                  <a:pt x="506" y="461"/>
                  <a:pt x="446" y="412"/>
                  <a:pt x="371" y="381"/>
                </a:cubicBezTo>
                <a:cubicBezTo>
                  <a:pt x="363" y="377"/>
                  <a:pt x="352" y="370"/>
                  <a:pt x="349" y="363"/>
                </a:cubicBezTo>
                <a:cubicBezTo>
                  <a:pt x="345" y="349"/>
                  <a:pt x="352" y="339"/>
                  <a:pt x="365" y="330"/>
                </a:cubicBezTo>
                <a:cubicBezTo>
                  <a:pt x="359" y="307"/>
                  <a:pt x="351" y="285"/>
                  <a:pt x="347" y="263"/>
                </a:cubicBezTo>
                <a:cubicBezTo>
                  <a:pt x="345" y="248"/>
                  <a:pt x="344" y="229"/>
                  <a:pt x="351" y="216"/>
                </a:cubicBezTo>
                <a:cubicBezTo>
                  <a:pt x="360" y="200"/>
                  <a:pt x="356" y="187"/>
                  <a:pt x="354" y="172"/>
                </a:cubicBezTo>
                <a:cubicBezTo>
                  <a:pt x="348" y="116"/>
                  <a:pt x="362" y="64"/>
                  <a:pt x="395" y="18"/>
                </a:cubicBezTo>
                <a:cubicBezTo>
                  <a:pt x="401" y="10"/>
                  <a:pt x="410" y="5"/>
                  <a:pt x="419" y="0"/>
                </a:cubicBezTo>
                <a:cubicBezTo>
                  <a:pt x="411" y="64"/>
                  <a:pt x="432" y="121"/>
                  <a:pt x="462" y="174"/>
                </a:cubicBezTo>
                <a:cubicBezTo>
                  <a:pt x="486" y="216"/>
                  <a:pt x="514" y="256"/>
                  <a:pt x="540" y="296"/>
                </a:cubicBezTo>
                <a:cubicBezTo>
                  <a:pt x="554" y="317"/>
                  <a:pt x="571" y="336"/>
                  <a:pt x="585" y="358"/>
                </a:cubicBezTo>
                <a:cubicBezTo>
                  <a:pt x="625" y="419"/>
                  <a:pt x="630" y="489"/>
                  <a:pt x="627" y="559"/>
                </a:cubicBezTo>
                <a:cubicBezTo>
                  <a:pt x="627" y="567"/>
                  <a:pt x="626" y="574"/>
                  <a:pt x="625" y="581"/>
                </a:cubicBezTo>
                <a:cubicBezTo>
                  <a:pt x="627" y="583"/>
                  <a:pt x="629" y="585"/>
                  <a:pt x="631" y="586"/>
                </a:cubicBezTo>
                <a:cubicBezTo>
                  <a:pt x="635" y="580"/>
                  <a:pt x="638" y="573"/>
                  <a:pt x="643" y="568"/>
                </a:cubicBezTo>
                <a:cubicBezTo>
                  <a:pt x="659" y="552"/>
                  <a:pt x="675" y="536"/>
                  <a:pt x="693" y="522"/>
                </a:cubicBezTo>
                <a:cubicBezTo>
                  <a:pt x="719" y="502"/>
                  <a:pt x="742" y="501"/>
                  <a:pt x="768" y="520"/>
                </a:cubicBezTo>
                <a:cubicBezTo>
                  <a:pt x="788" y="535"/>
                  <a:pt x="805" y="552"/>
                  <a:pt x="825" y="570"/>
                </a:cubicBezTo>
                <a:cubicBezTo>
                  <a:pt x="765" y="591"/>
                  <a:pt x="747" y="640"/>
                  <a:pt x="733" y="692"/>
                </a:cubicBezTo>
                <a:cubicBezTo>
                  <a:pt x="729" y="708"/>
                  <a:pt x="726" y="724"/>
                  <a:pt x="721" y="740"/>
                </a:cubicBezTo>
                <a:cubicBezTo>
                  <a:pt x="704" y="797"/>
                  <a:pt x="663" y="828"/>
                  <a:pt x="607" y="833"/>
                </a:cubicBezTo>
                <a:cubicBezTo>
                  <a:pt x="564" y="837"/>
                  <a:pt x="520" y="831"/>
                  <a:pt x="478" y="828"/>
                </a:cubicBezTo>
                <a:cubicBezTo>
                  <a:pt x="466" y="827"/>
                  <a:pt x="462" y="829"/>
                  <a:pt x="456" y="838"/>
                </a:cubicBezTo>
                <a:cubicBezTo>
                  <a:pt x="442" y="860"/>
                  <a:pt x="426" y="881"/>
                  <a:pt x="409" y="900"/>
                </a:cubicBezTo>
                <a:cubicBezTo>
                  <a:pt x="401" y="909"/>
                  <a:pt x="388" y="915"/>
                  <a:pt x="377" y="918"/>
                </a:cubicBezTo>
                <a:cubicBezTo>
                  <a:pt x="353" y="924"/>
                  <a:pt x="344" y="917"/>
                  <a:pt x="339" y="897"/>
                </a:cubicBezTo>
                <a:cubicBezTo>
                  <a:pt x="313" y="899"/>
                  <a:pt x="287" y="902"/>
                  <a:pt x="262" y="902"/>
                </a:cubicBezTo>
                <a:cubicBezTo>
                  <a:pt x="235" y="902"/>
                  <a:pt x="226" y="890"/>
                  <a:pt x="226" y="863"/>
                </a:cubicBezTo>
                <a:cubicBezTo>
                  <a:pt x="144" y="855"/>
                  <a:pt x="112" y="806"/>
                  <a:pt x="147" y="746"/>
                </a:cubicBezTo>
                <a:cubicBezTo>
                  <a:pt x="177" y="756"/>
                  <a:pt x="205" y="768"/>
                  <a:pt x="235" y="775"/>
                </a:cubicBezTo>
                <a:cubicBezTo>
                  <a:pt x="300" y="791"/>
                  <a:pt x="365" y="788"/>
                  <a:pt x="429" y="774"/>
                </a:cubicBezTo>
                <a:cubicBezTo>
                  <a:pt x="450" y="769"/>
                  <a:pt x="484" y="742"/>
                  <a:pt x="502" y="716"/>
                </a:cubicBezTo>
                <a:cubicBezTo>
                  <a:pt x="476" y="721"/>
                  <a:pt x="450" y="728"/>
                  <a:pt x="423" y="732"/>
                </a:cubicBezTo>
                <a:cubicBezTo>
                  <a:pt x="398" y="736"/>
                  <a:pt x="391" y="729"/>
                  <a:pt x="387" y="705"/>
                </a:cubicBezTo>
                <a:cubicBezTo>
                  <a:pt x="354" y="711"/>
                  <a:pt x="322" y="705"/>
                  <a:pt x="292" y="687"/>
                </a:cubicBezTo>
                <a:cubicBezTo>
                  <a:pt x="285" y="683"/>
                  <a:pt x="280" y="676"/>
                  <a:pt x="275" y="670"/>
                </a:cubicBezTo>
                <a:cubicBezTo>
                  <a:pt x="281" y="665"/>
                  <a:pt x="286" y="659"/>
                  <a:pt x="293" y="655"/>
                </a:cubicBezTo>
                <a:cubicBezTo>
                  <a:pt x="303" y="649"/>
                  <a:pt x="315" y="644"/>
                  <a:pt x="328" y="637"/>
                </a:cubicBezTo>
                <a:cubicBezTo>
                  <a:pt x="305" y="633"/>
                  <a:pt x="285" y="630"/>
                  <a:pt x="266" y="626"/>
                </a:cubicBezTo>
                <a:cubicBezTo>
                  <a:pt x="258" y="624"/>
                  <a:pt x="249" y="620"/>
                  <a:pt x="242" y="616"/>
                </a:cubicBezTo>
                <a:cubicBezTo>
                  <a:pt x="229" y="608"/>
                  <a:pt x="229" y="598"/>
                  <a:pt x="241" y="588"/>
                </a:cubicBezTo>
                <a:cubicBezTo>
                  <a:pt x="194" y="582"/>
                  <a:pt x="182" y="570"/>
                  <a:pt x="185" y="532"/>
                </a:cubicBezTo>
                <a:cubicBezTo>
                  <a:pt x="153" y="520"/>
                  <a:pt x="119" y="505"/>
                  <a:pt x="107" y="472"/>
                </a:cubicBezTo>
                <a:cubicBezTo>
                  <a:pt x="96" y="444"/>
                  <a:pt x="75" y="429"/>
                  <a:pt x="56" y="410"/>
                </a:cubicBezTo>
                <a:cubicBezTo>
                  <a:pt x="24" y="375"/>
                  <a:pt x="7" y="333"/>
                  <a:pt x="1" y="286"/>
                </a:cubicBezTo>
                <a:cubicBezTo>
                  <a:pt x="0" y="276"/>
                  <a:pt x="3" y="265"/>
                  <a:pt x="4" y="255"/>
                </a:cubicBezTo>
                <a:close/>
                <a:moveTo>
                  <a:pt x="516" y="826"/>
                </a:moveTo>
                <a:cubicBezTo>
                  <a:pt x="540" y="826"/>
                  <a:pt x="564" y="828"/>
                  <a:pt x="588" y="826"/>
                </a:cubicBezTo>
                <a:cubicBezTo>
                  <a:pt x="640" y="820"/>
                  <a:pt x="684" y="799"/>
                  <a:pt x="704" y="748"/>
                </a:cubicBezTo>
                <a:cubicBezTo>
                  <a:pt x="717" y="716"/>
                  <a:pt x="723" y="682"/>
                  <a:pt x="733" y="650"/>
                </a:cubicBezTo>
                <a:cubicBezTo>
                  <a:pt x="718" y="669"/>
                  <a:pt x="708" y="690"/>
                  <a:pt x="697" y="710"/>
                </a:cubicBezTo>
                <a:cubicBezTo>
                  <a:pt x="686" y="727"/>
                  <a:pt x="677" y="746"/>
                  <a:pt x="663" y="761"/>
                </a:cubicBezTo>
                <a:cubicBezTo>
                  <a:pt x="625" y="805"/>
                  <a:pt x="572" y="818"/>
                  <a:pt x="516" y="826"/>
                </a:cubicBezTo>
                <a:close/>
                <a:moveTo>
                  <a:pt x="750" y="531"/>
                </a:moveTo>
                <a:cubicBezTo>
                  <a:pt x="744" y="539"/>
                  <a:pt x="738" y="544"/>
                  <a:pt x="738" y="549"/>
                </a:cubicBezTo>
                <a:cubicBezTo>
                  <a:pt x="737" y="553"/>
                  <a:pt x="744" y="557"/>
                  <a:pt x="747" y="561"/>
                </a:cubicBezTo>
                <a:cubicBezTo>
                  <a:pt x="752" y="558"/>
                  <a:pt x="759" y="554"/>
                  <a:pt x="760" y="550"/>
                </a:cubicBezTo>
                <a:cubicBezTo>
                  <a:pt x="761" y="546"/>
                  <a:pt x="755" y="540"/>
                  <a:pt x="750" y="531"/>
                </a:cubicBezTo>
                <a:close/>
              </a:path>
            </a:pathLst>
          </a:custGeom>
          <a:solidFill>
            <a:srgbClr val="4171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60" name="Grupo 59"/>
          <p:cNvGrpSpPr/>
          <p:nvPr/>
        </p:nvGrpSpPr>
        <p:grpSpPr>
          <a:xfrm>
            <a:off x="0" y="4975950"/>
            <a:ext cx="9143994" cy="185057"/>
            <a:chOff x="0" y="4975950"/>
            <a:chExt cx="9143994" cy="185057"/>
          </a:xfrm>
        </p:grpSpPr>
        <p:sp>
          <p:nvSpPr>
            <p:cNvPr id="61" name="Rectángulo 60"/>
            <p:cNvSpPr/>
            <p:nvPr/>
          </p:nvSpPr>
          <p:spPr>
            <a:xfrm>
              <a:off x="0" y="4975950"/>
              <a:ext cx="4648200" cy="18505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" name="Rectángulo 61"/>
            <p:cNvSpPr/>
            <p:nvPr/>
          </p:nvSpPr>
          <p:spPr>
            <a:xfrm>
              <a:off x="4648200" y="5071436"/>
              <a:ext cx="4495794" cy="89570"/>
            </a:xfrm>
            <a:prstGeom prst="rect">
              <a:avLst/>
            </a:prstGeom>
            <a:solidFill>
              <a:srgbClr val="EB5F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pic>
        <p:nvPicPr>
          <p:cNvPr id="14" name="Imagen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3580" y="3212395"/>
            <a:ext cx="456934" cy="456934"/>
          </a:xfrm>
          <a:prstGeom prst="rect">
            <a:avLst/>
          </a:prstGeom>
        </p:spPr>
      </p:pic>
      <p:pic>
        <p:nvPicPr>
          <p:cNvPr id="63" name="Imagen 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3029" y="3193117"/>
            <a:ext cx="456934" cy="456934"/>
          </a:xfrm>
          <a:prstGeom prst="rect">
            <a:avLst/>
          </a:prstGeom>
        </p:spPr>
      </p:pic>
      <p:pic>
        <p:nvPicPr>
          <p:cNvPr id="64" name="Imagen 6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478" y="3182569"/>
            <a:ext cx="456934" cy="456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7"/>
          <p:cNvSpPr txBox="1">
            <a:spLocks noGrp="1"/>
          </p:cNvSpPr>
          <p:nvPr>
            <p:ph type="body" idx="1"/>
          </p:nvPr>
        </p:nvSpPr>
        <p:spPr>
          <a:xfrm>
            <a:off x="900995" y="1029324"/>
            <a:ext cx="4858200" cy="299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dirty="0">
                <a:solidFill>
                  <a:srgbClr val="41719C"/>
                </a:solidFill>
              </a:rPr>
              <a:t>Quotations are commonly printed as a means of inspiration and to invoke philosophical thoughts from the reader.</a:t>
            </a:r>
            <a:endParaRPr dirty="0">
              <a:solidFill>
                <a:srgbClr val="41719C"/>
              </a:solidFill>
            </a:endParaRPr>
          </a:p>
        </p:txBody>
      </p:sp>
      <p:grpSp>
        <p:nvGrpSpPr>
          <p:cNvPr id="104" name="Grupo 103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sp>
          <p:nvSpPr>
            <p:cNvPr id="105" name="Freeform 5"/>
            <p:cNvSpPr>
              <a:spLocks/>
            </p:cNvSpPr>
            <p:nvPr/>
          </p:nvSpPr>
          <p:spPr bwMode="auto">
            <a:xfrm rot="16200000">
              <a:off x="6200838" y="4506045"/>
              <a:ext cx="308928" cy="965980"/>
            </a:xfrm>
            <a:custGeom>
              <a:avLst/>
              <a:gdLst>
                <a:gd name="T0" fmla="*/ 418 w 418"/>
                <a:gd name="T1" fmla="*/ 1269 h 1269"/>
                <a:gd name="T2" fmla="*/ 0 w 418"/>
                <a:gd name="T3" fmla="*/ 1193 h 1269"/>
                <a:gd name="T4" fmla="*/ 0 w 418"/>
                <a:gd name="T5" fmla="*/ 0 h 1269"/>
                <a:gd name="T6" fmla="*/ 418 w 418"/>
                <a:gd name="T7" fmla="*/ 76 h 1269"/>
                <a:gd name="T8" fmla="*/ 418 w 418"/>
                <a:gd name="T9" fmla="*/ 1269 h 1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8" h="1269">
                  <a:moveTo>
                    <a:pt x="418" y="1269"/>
                  </a:moveTo>
                  <a:lnTo>
                    <a:pt x="0" y="1193"/>
                  </a:lnTo>
                  <a:lnTo>
                    <a:pt x="0" y="0"/>
                  </a:lnTo>
                  <a:lnTo>
                    <a:pt x="418" y="76"/>
                  </a:lnTo>
                  <a:lnTo>
                    <a:pt x="418" y="1269"/>
                  </a:lnTo>
                  <a:close/>
                </a:path>
              </a:pathLst>
            </a:custGeom>
            <a:solidFill>
              <a:srgbClr val="EB5F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grpSp>
          <p:nvGrpSpPr>
            <p:cNvPr id="106" name="Grupo 105"/>
            <p:cNvGrpSpPr/>
            <p:nvPr/>
          </p:nvGrpSpPr>
          <p:grpSpPr>
            <a:xfrm>
              <a:off x="0" y="0"/>
              <a:ext cx="9144000" cy="5143500"/>
              <a:chOff x="0" y="0"/>
              <a:chExt cx="9144000" cy="5143500"/>
            </a:xfrm>
          </p:grpSpPr>
          <p:sp>
            <p:nvSpPr>
              <p:cNvPr id="107" name="Freeform 5"/>
              <p:cNvSpPr>
                <a:spLocks/>
              </p:cNvSpPr>
              <p:nvPr/>
            </p:nvSpPr>
            <p:spPr bwMode="auto">
              <a:xfrm rot="16200000">
                <a:off x="8188058" y="4506044"/>
                <a:ext cx="308928" cy="965980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8" name="Freeform 5"/>
              <p:cNvSpPr>
                <a:spLocks/>
              </p:cNvSpPr>
              <p:nvPr/>
            </p:nvSpPr>
            <p:spPr bwMode="auto">
              <a:xfrm rot="16200000">
                <a:off x="2549307" y="4506046"/>
                <a:ext cx="308928" cy="965980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9" name="Freeform 5"/>
              <p:cNvSpPr>
                <a:spLocks/>
              </p:cNvSpPr>
              <p:nvPr/>
            </p:nvSpPr>
            <p:spPr bwMode="auto">
              <a:xfrm rot="16200000">
                <a:off x="4356096" y="4506046"/>
                <a:ext cx="308928" cy="965980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10" name="Freeform 5"/>
              <p:cNvSpPr>
                <a:spLocks/>
              </p:cNvSpPr>
              <p:nvPr/>
            </p:nvSpPr>
            <p:spPr bwMode="auto">
              <a:xfrm>
                <a:off x="0" y="0"/>
                <a:ext cx="308928" cy="965980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11" name="Freeform 5"/>
              <p:cNvSpPr>
                <a:spLocks/>
              </p:cNvSpPr>
              <p:nvPr/>
            </p:nvSpPr>
            <p:spPr bwMode="auto">
              <a:xfrm rot="10800000" flipH="1">
                <a:off x="8840579" y="0"/>
                <a:ext cx="303421" cy="948761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12" name="Freeform 5"/>
              <p:cNvSpPr>
                <a:spLocks/>
              </p:cNvSpPr>
              <p:nvPr/>
            </p:nvSpPr>
            <p:spPr bwMode="auto">
              <a:xfrm rot="10800000" flipH="1">
                <a:off x="8840578" y="1717876"/>
                <a:ext cx="303421" cy="948761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13" name="Freeform 5"/>
              <p:cNvSpPr>
                <a:spLocks/>
              </p:cNvSpPr>
              <p:nvPr/>
            </p:nvSpPr>
            <p:spPr bwMode="auto">
              <a:xfrm>
                <a:off x="0" y="1715691"/>
                <a:ext cx="308928" cy="965980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14" name="Freeform 5"/>
              <p:cNvSpPr>
                <a:spLocks/>
              </p:cNvSpPr>
              <p:nvPr/>
            </p:nvSpPr>
            <p:spPr bwMode="auto">
              <a:xfrm>
                <a:off x="2064" y="3537500"/>
                <a:ext cx="308928" cy="965980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EB5F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15" name="Freeform 5"/>
              <p:cNvSpPr>
                <a:spLocks/>
              </p:cNvSpPr>
              <p:nvPr/>
            </p:nvSpPr>
            <p:spPr bwMode="auto">
              <a:xfrm rot="10800000" flipH="1">
                <a:off x="8840579" y="3533852"/>
                <a:ext cx="303421" cy="948761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16" name="Freeform 5"/>
              <p:cNvSpPr>
                <a:spLocks/>
              </p:cNvSpPr>
              <p:nvPr/>
            </p:nvSpPr>
            <p:spPr bwMode="auto">
              <a:xfrm rot="16200000">
                <a:off x="637454" y="4506046"/>
                <a:ext cx="308928" cy="965980"/>
              </a:xfrm>
              <a:custGeom>
                <a:avLst/>
                <a:gdLst>
                  <a:gd name="T0" fmla="*/ 418 w 418"/>
                  <a:gd name="T1" fmla="*/ 1269 h 1269"/>
                  <a:gd name="T2" fmla="*/ 0 w 418"/>
                  <a:gd name="T3" fmla="*/ 1193 h 1269"/>
                  <a:gd name="T4" fmla="*/ 0 w 418"/>
                  <a:gd name="T5" fmla="*/ 0 h 1269"/>
                  <a:gd name="T6" fmla="*/ 418 w 418"/>
                  <a:gd name="T7" fmla="*/ 76 h 1269"/>
                  <a:gd name="T8" fmla="*/ 418 w 418"/>
                  <a:gd name="T9" fmla="*/ 1269 h 1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1269">
                    <a:moveTo>
                      <a:pt x="418" y="1269"/>
                    </a:moveTo>
                    <a:lnTo>
                      <a:pt x="0" y="1193"/>
                    </a:lnTo>
                    <a:lnTo>
                      <a:pt x="0" y="0"/>
                    </a:lnTo>
                    <a:lnTo>
                      <a:pt x="418" y="76"/>
                    </a:lnTo>
                    <a:lnTo>
                      <a:pt x="418" y="1269"/>
                    </a:lnTo>
                    <a:close/>
                  </a:path>
                </a:pathLst>
              </a:custGeom>
              <a:solidFill>
                <a:srgbClr val="41719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</p:grpSp>
      <p:pic>
        <p:nvPicPr>
          <p:cNvPr id="117" name="Imagen 1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0338" y="2862484"/>
            <a:ext cx="2582184" cy="134273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ersonalizado 59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00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837</TotalTime>
  <Words>2819</Words>
  <Application>Microsoft Office PowerPoint</Application>
  <PresentationFormat>Presentación en pantalla (16:9)</PresentationFormat>
  <Paragraphs>306</Paragraphs>
  <Slides>42</Slides>
  <Notes>29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42</vt:i4>
      </vt:variant>
    </vt:vector>
  </HeadingPairs>
  <TitlesOfParts>
    <vt:vector size="52" baseType="lpstr">
      <vt:lpstr>Calibri Light</vt:lpstr>
      <vt:lpstr>Calibri</vt:lpstr>
      <vt:lpstr>Arial Black</vt:lpstr>
      <vt:lpstr>Kulim Park</vt:lpstr>
      <vt:lpstr>Kulim Park Light</vt:lpstr>
      <vt:lpstr>Arial</vt:lpstr>
      <vt:lpstr>맑은 고딕</vt:lpstr>
      <vt:lpstr>Red Hat Display Black</vt:lpstr>
      <vt:lpstr>Wingdings</vt:lpstr>
      <vt:lpstr>Tema de Office</vt:lpstr>
      <vt:lpstr>Free  Template</vt:lpstr>
      <vt:lpstr>Hello!</vt:lpstr>
      <vt:lpstr>Presentación de PowerPoint</vt:lpstr>
      <vt:lpstr>Whoa!</vt:lpstr>
      <vt:lpstr>Presentación de PowerPoint</vt:lpstr>
      <vt:lpstr>Concepto</vt:lpstr>
      <vt:lpstr>1. Transition Headline</vt:lpstr>
      <vt:lpstr>Presentación de PowerPoint</vt:lpstr>
      <vt:lpstr>Presentación de PowerPoint</vt:lpstr>
      <vt:lpstr>This is a slide title</vt:lpstr>
      <vt:lpstr>Big concept</vt:lpstr>
      <vt:lpstr>Presentación de PowerPoint</vt:lpstr>
      <vt:lpstr>You can also split your content</vt:lpstr>
      <vt:lpstr>Presentación de PowerPoint</vt:lpstr>
      <vt:lpstr>In two or three columns</vt:lpstr>
      <vt:lpstr>Presentación de PowerPoint</vt:lpstr>
      <vt:lpstr>A picture is worth a thousand words</vt:lpstr>
      <vt:lpstr>Use diagrams to explain your ideas</vt:lpstr>
      <vt:lpstr>Presentación de PowerPoint</vt:lpstr>
      <vt:lpstr>Want big impact? Use big image.</vt:lpstr>
      <vt:lpstr>Presentación de PowerPoint</vt:lpstr>
      <vt:lpstr>And tables to compare data</vt:lpstr>
      <vt:lpstr>Presentación de PowerPoint</vt:lpstr>
      <vt:lpstr>Presentación de PowerPoint</vt:lpstr>
      <vt:lpstr>89,526,124</vt:lpstr>
      <vt:lpstr>Presentación de PowerPoint</vt:lpstr>
      <vt:lpstr>89,526,124$</vt:lpstr>
      <vt:lpstr>Presentación de PowerPoint</vt:lpstr>
      <vt:lpstr>Our process is easy</vt:lpstr>
      <vt:lpstr>Choose the tone</vt:lpstr>
      <vt:lpstr>Let’s review some concepts</vt:lpstr>
      <vt:lpstr>Timeline</vt:lpstr>
      <vt:lpstr>Presentación de PowerPoint</vt:lpstr>
      <vt:lpstr>Presentación de PowerPoint</vt:lpstr>
      <vt:lpstr>Thanks!</vt:lpstr>
      <vt:lpstr>Presentación de PowerPoint</vt:lpstr>
      <vt:lpstr>Recursos Editables</vt:lpstr>
      <vt:lpstr>Recursos Editables</vt:lpstr>
      <vt:lpstr>Recursos Editables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de correspondencia</dc:title>
  <dc:creator>Sr GRYM</dc:creator>
  <cp:lastModifiedBy>eduardo</cp:lastModifiedBy>
  <cp:revision>83</cp:revision>
  <dcterms:modified xsi:type="dcterms:W3CDTF">2023-12-05T06:49:48Z</dcterms:modified>
</cp:coreProperties>
</file>