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7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C425F-E795-7557-202E-7ECDF84CC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DF5EC07B-0E85-8F7A-5FBA-1C10A99D84F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F5EC07B-0E85-8F7A-5FBA-1C10A99D84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E74C20-E041-5AB1-4EE8-B5D862491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801814-F049-B2E6-E38D-09C2013AA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7" name="Google Shape;238;p52">
            <a:extLst>
              <a:ext uri="{FF2B5EF4-FFF2-40B4-BE49-F238E27FC236}">
                <a16:creationId xmlns:a16="http://schemas.microsoft.com/office/drawing/2014/main" id="{848EAC67-00AD-CF6B-6A8D-B8C901E4F303}"/>
              </a:ext>
            </a:extLst>
          </p:cNvPr>
          <p:cNvSpPr>
            <a:spLocks/>
          </p:cNvSpPr>
          <p:nvPr/>
        </p:nvSpPr>
        <p:spPr>
          <a:xfrm>
            <a:off x="2286820" y="4421758"/>
            <a:ext cx="374848" cy="296429"/>
          </a:xfrm>
          <a:prstGeom prst="rect">
            <a:avLst/>
          </a:prstGeom>
          <a:solidFill>
            <a:schemeClr val="accent4"/>
          </a:solidFill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none" lIns="68575" tIns="67500" rIns="68575" bIns="67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 i="0" u="none" strike="noStrike" cap="none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Text</a:t>
            </a:r>
            <a:endParaRPr sz="1100">
              <a:latin typeface="+mn-lt"/>
            </a:endParaRPr>
          </a:p>
        </p:txBody>
      </p:sp>
      <p:sp>
        <p:nvSpPr>
          <p:cNvPr id="8" name="Google Shape;239;p52">
            <a:extLst>
              <a:ext uri="{FF2B5EF4-FFF2-40B4-BE49-F238E27FC236}">
                <a16:creationId xmlns:a16="http://schemas.microsoft.com/office/drawing/2014/main" id="{BC1CA477-F5F8-BB74-30F7-D457228E3710}"/>
              </a:ext>
            </a:extLst>
          </p:cNvPr>
          <p:cNvSpPr>
            <a:spLocks/>
          </p:cNvSpPr>
          <p:nvPr/>
        </p:nvSpPr>
        <p:spPr>
          <a:xfrm>
            <a:off x="2708701" y="4421758"/>
            <a:ext cx="3352698" cy="296429"/>
          </a:xfrm>
          <a:prstGeom prst="rect">
            <a:avLst/>
          </a:prstGeom>
          <a:noFill/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7500" rIns="68575" bIns="67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800" b="0" i="0" u="none" strike="noStrike" cap="none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Insert your text here</a:t>
            </a:r>
            <a:endParaRPr sz="800" dirty="0">
              <a:latin typeface="+mn-lt"/>
            </a:endParaRPr>
          </a:p>
        </p:txBody>
      </p:sp>
      <p:sp>
        <p:nvSpPr>
          <p:cNvPr id="9" name="Google Shape;241;p52">
            <a:extLst>
              <a:ext uri="{FF2B5EF4-FFF2-40B4-BE49-F238E27FC236}">
                <a16:creationId xmlns:a16="http://schemas.microsoft.com/office/drawing/2014/main" id="{995B734A-15C7-9A22-6C71-66CFA4CD5A5C}"/>
              </a:ext>
            </a:extLst>
          </p:cNvPr>
          <p:cNvSpPr>
            <a:spLocks/>
          </p:cNvSpPr>
          <p:nvPr/>
        </p:nvSpPr>
        <p:spPr>
          <a:xfrm>
            <a:off x="2286820" y="4807370"/>
            <a:ext cx="374848" cy="296429"/>
          </a:xfrm>
          <a:prstGeom prst="rect">
            <a:avLst/>
          </a:prstGeom>
          <a:solidFill>
            <a:schemeClr val="accent4"/>
          </a:solidFill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none" lIns="68575" tIns="67500" rIns="68575" bIns="67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 i="0" u="none" strike="noStrike" cap="none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Text</a:t>
            </a:r>
            <a:endParaRPr sz="1100">
              <a:latin typeface="+mn-lt"/>
            </a:endParaRPr>
          </a:p>
        </p:txBody>
      </p:sp>
      <p:sp>
        <p:nvSpPr>
          <p:cNvPr id="10" name="Google Shape;242;p52">
            <a:extLst>
              <a:ext uri="{FF2B5EF4-FFF2-40B4-BE49-F238E27FC236}">
                <a16:creationId xmlns:a16="http://schemas.microsoft.com/office/drawing/2014/main" id="{C6652DD4-36CD-98CB-957A-6D1654827211}"/>
              </a:ext>
            </a:extLst>
          </p:cNvPr>
          <p:cNvSpPr>
            <a:spLocks/>
          </p:cNvSpPr>
          <p:nvPr/>
        </p:nvSpPr>
        <p:spPr>
          <a:xfrm>
            <a:off x="2708701" y="4807370"/>
            <a:ext cx="3352698" cy="296429"/>
          </a:xfrm>
          <a:prstGeom prst="rect">
            <a:avLst/>
          </a:prstGeom>
          <a:noFill/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7500" rIns="68575" bIns="67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800" b="0" i="0" u="none" strike="noStrike" cap="none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Insert your text here</a:t>
            </a:r>
            <a:endParaRPr sz="800">
              <a:latin typeface="+mn-lt"/>
            </a:endParaRPr>
          </a:p>
        </p:txBody>
      </p:sp>
      <p:sp>
        <p:nvSpPr>
          <p:cNvPr id="11" name="Google Shape;244;p52">
            <a:extLst>
              <a:ext uri="{FF2B5EF4-FFF2-40B4-BE49-F238E27FC236}">
                <a16:creationId xmlns:a16="http://schemas.microsoft.com/office/drawing/2014/main" id="{09825C1D-D446-DFC0-29D5-347D500FE268}"/>
              </a:ext>
            </a:extLst>
          </p:cNvPr>
          <p:cNvSpPr>
            <a:spLocks/>
          </p:cNvSpPr>
          <p:nvPr/>
        </p:nvSpPr>
        <p:spPr>
          <a:xfrm>
            <a:off x="2286820" y="5192983"/>
            <a:ext cx="374848" cy="296429"/>
          </a:xfrm>
          <a:prstGeom prst="rect">
            <a:avLst/>
          </a:prstGeom>
          <a:solidFill>
            <a:schemeClr val="accent4"/>
          </a:solidFill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none" lIns="68575" tIns="67500" rIns="68575" bIns="67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 i="0" u="none" strike="noStrike" cap="none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Text</a:t>
            </a:r>
            <a:endParaRPr sz="1100">
              <a:latin typeface="+mn-lt"/>
            </a:endParaRPr>
          </a:p>
        </p:txBody>
      </p:sp>
      <p:sp>
        <p:nvSpPr>
          <p:cNvPr id="12" name="Google Shape;245;p52">
            <a:extLst>
              <a:ext uri="{FF2B5EF4-FFF2-40B4-BE49-F238E27FC236}">
                <a16:creationId xmlns:a16="http://schemas.microsoft.com/office/drawing/2014/main" id="{CF7273D0-7F6F-F455-B2C6-5DF745DC3849}"/>
              </a:ext>
            </a:extLst>
          </p:cNvPr>
          <p:cNvSpPr>
            <a:spLocks/>
          </p:cNvSpPr>
          <p:nvPr/>
        </p:nvSpPr>
        <p:spPr>
          <a:xfrm>
            <a:off x="2708701" y="5192983"/>
            <a:ext cx="3352698" cy="296429"/>
          </a:xfrm>
          <a:prstGeom prst="rect">
            <a:avLst/>
          </a:prstGeom>
          <a:noFill/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7500" rIns="68575" bIns="67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800" b="0" i="0" u="none" strike="noStrike" cap="none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Insert your text here</a:t>
            </a:r>
            <a:endParaRPr sz="800">
              <a:latin typeface="+mn-lt"/>
            </a:endParaRPr>
          </a:p>
        </p:txBody>
      </p:sp>
      <p:sp>
        <p:nvSpPr>
          <p:cNvPr id="13" name="Google Shape;247;p52">
            <a:extLst>
              <a:ext uri="{FF2B5EF4-FFF2-40B4-BE49-F238E27FC236}">
                <a16:creationId xmlns:a16="http://schemas.microsoft.com/office/drawing/2014/main" id="{68E1CFA7-3D3F-9B17-A2C5-8D91C916577D}"/>
              </a:ext>
            </a:extLst>
          </p:cNvPr>
          <p:cNvSpPr>
            <a:spLocks/>
          </p:cNvSpPr>
          <p:nvPr/>
        </p:nvSpPr>
        <p:spPr>
          <a:xfrm>
            <a:off x="2286820" y="5578595"/>
            <a:ext cx="374848" cy="296429"/>
          </a:xfrm>
          <a:prstGeom prst="rect">
            <a:avLst/>
          </a:prstGeom>
          <a:solidFill>
            <a:schemeClr val="accent4"/>
          </a:solidFill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none" lIns="68575" tIns="67500" rIns="68575" bIns="67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 i="0" u="none" strike="noStrike" cap="none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Text</a:t>
            </a:r>
            <a:endParaRPr sz="1100">
              <a:latin typeface="+mn-lt"/>
            </a:endParaRPr>
          </a:p>
        </p:txBody>
      </p:sp>
      <p:sp>
        <p:nvSpPr>
          <p:cNvPr id="14" name="Google Shape;248;p52">
            <a:extLst>
              <a:ext uri="{FF2B5EF4-FFF2-40B4-BE49-F238E27FC236}">
                <a16:creationId xmlns:a16="http://schemas.microsoft.com/office/drawing/2014/main" id="{6F2B7749-628B-A815-E50B-DBCD4C270AA6}"/>
              </a:ext>
            </a:extLst>
          </p:cNvPr>
          <p:cNvSpPr>
            <a:spLocks/>
          </p:cNvSpPr>
          <p:nvPr/>
        </p:nvSpPr>
        <p:spPr>
          <a:xfrm>
            <a:off x="2708701" y="5578595"/>
            <a:ext cx="3352698" cy="296429"/>
          </a:xfrm>
          <a:prstGeom prst="rect">
            <a:avLst/>
          </a:prstGeom>
          <a:noFill/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7500" rIns="68575" bIns="67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800" b="0" i="0" u="none" strike="noStrike" cap="none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Insert your text here</a:t>
            </a:r>
            <a:endParaRPr sz="800">
              <a:latin typeface="+mn-lt"/>
            </a:endParaRPr>
          </a:p>
        </p:txBody>
      </p:sp>
      <p:sp>
        <p:nvSpPr>
          <p:cNvPr id="15" name="Google Shape;250;p52">
            <a:extLst>
              <a:ext uri="{FF2B5EF4-FFF2-40B4-BE49-F238E27FC236}">
                <a16:creationId xmlns:a16="http://schemas.microsoft.com/office/drawing/2014/main" id="{B3CCE1DD-BC12-E2C1-984D-F9D9D894DEA1}"/>
              </a:ext>
            </a:extLst>
          </p:cNvPr>
          <p:cNvSpPr>
            <a:spLocks/>
          </p:cNvSpPr>
          <p:nvPr/>
        </p:nvSpPr>
        <p:spPr>
          <a:xfrm>
            <a:off x="2286820" y="5964206"/>
            <a:ext cx="374848" cy="296429"/>
          </a:xfrm>
          <a:prstGeom prst="rect">
            <a:avLst/>
          </a:prstGeom>
          <a:solidFill>
            <a:schemeClr val="accent4"/>
          </a:solidFill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none" lIns="68575" tIns="67500" rIns="68575" bIns="67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 i="0" u="none" strike="noStrike" cap="none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Text</a:t>
            </a:r>
            <a:endParaRPr sz="1100" dirty="0">
              <a:latin typeface="+mn-lt"/>
            </a:endParaRPr>
          </a:p>
        </p:txBody>
      </p:sp>
      <p:sp>
        <p:nvSpPr>
          <p:cNvPr id="16" name="Google Shape;251;p52">
            <a:extLst>
              <a:ext uri="{FF2B5EF4-FFF2-40B4-BE49-F238E27FC236}">
                <a16:creationId xmlns:a16="http://schemas.microsoft.com/office/drawing/2014/main" id="{4ADDDDA6-0FE0-37C3-77B0-EBBCA2C4D43E}"/>
              </a:ext>
            </a:extLst>
          </p:cNvPr>
          <p:cNvSpPr>
            <a:spLocks/>
          </p:cNvSpPr>
          <p:nvPr/>
        </p:nvSpPr>
        <p:spPr>
          <a:xfrm>
            <a:off x="2708701" y="5964206"/>
            <a:ext cx="3352698" cy="296429"/>
          </a:xfrm>
          <a:prstGeom prst="rect">
            <a:avLst/>
          </a:prstGeom>
          <a:noFill/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7500" rIns="68575" bIns="67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800" b="0" i="0" u="none" strike="noStrike" cap="none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Insert your text here</a:t>
            </a:r>
            <a:endParaRPr sz="800">
              <a:latin typeface="+mn-lt"/>
            </a:endParaRPr>
          </a:p>
        </p:txBody>
      </p:sp>
      <p:sp>
        <p:nvSpPr>
          <p:cNvPr id="17" name="Google Shape;256;p52">
            <a:extLst>
              <a:ext uri="{FF2B5EF4-FFF2-40B4-BE49-F238E27FC236}">
                <a16:creationId xmlns:a16="http://schemas.microsoft.com/office/drawing/2014/main" id="{8916B083-B0FC-A021-C5F2-A308621E95A2}"/>
              </a:ext>
            </a:extLst>
          </p:cNvPr>
          <p:cNvSpPr>
            <a:spLocks/>
          </p:cNvSpPr>
          <p:nvPr/>
        </p:nvSpPr>
        <p:spPr>
          <a:xfrm>
            <a:off x="2708701" y="1722472"/>
            <a:ext cx="3352698" cy="296429"/>
          </a:xfrm>
          <a:prstGeom prst="rect">
            <a:avLst/>
          </a:prstGeom>
          <a:noFill/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7500" rIns="68575" bIns="67500" anchor="ctr" anchorCtr="0">
            <a:noAutofit/>
          </a:bodyPr>
          <a:lstStyle/>
          <a:p>
            <a:pPr lvl="0"/>
            <a:r>
              <a:rPr lang="en-IN" sz="800" dirty="0">
                <a:ea typeface="Calibri"/>
                <a:cs typeface="Calibri"/>
                <a:sym typeface="Calibri"/>
              </a:rPr>
              <a:t>Insert your text here</a:t>
            </a:r>
            <a:endParaRPr lang="en-IN" sz="800" dirty="0"/>
          </a:p>
        </p:txBody>
      </p:sp>
      <p:sp>
        <p:nvSpPr>
          <p:cNvPr id="18" name="Google Shape;257;p52">
            <a:extLst>
              <a:ext uri="{FF2B5EF4-FFF2-40B4-BE49-F238E27FC236}">
                <a16:creationId xmlns:a16="http://schemas.microsoft.com/office/drawing/2014/main" id="{097F25E8-379D-B1E1-ACFA-FC8CFF465B77}"/>
              </a:ext>
            </a:extLst>
          </p:cNvPr>
          <p:cNvSpPr>
            <a:spLocks/>
          </p:cNvSpPr>
          <p:nvPr/>
        </p:nvSpPr>
        <p:spPr>
          <a:xfrm>
            <a:off x="2286820" y="1722472"/>
            <a:ext cx="374848" cy="296429"/>
          </a:xfrm>
          <a:prstGeom prst="rect">
            <a:avLst/>
          </a:prstGeom>
          <a:solidFill>
            <a:schemeClr val="accent2"/>
          </a:solidFill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none" lIns="68575" tIns="67500" rIns="68575" bIns="67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 i="0" u="none" strike="noStrike" cap="none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Text</a:t>
            </a:r>
            <a:endParaRPr sz="1100" dirty="0">
              <a:latin typeface="+mn-lt"/>
            </a:endParaRPr>
          </a:p>
        </p:txBody>
      </p:sp>
      <p:sp>
        <p:nvSpPr>
          <p:cNvPr id="19" name="Google Shape;258;p52">
            <a:extLst>
              <a:ext uri="{FF2B5EF4-FFF2-40B4-BE49-F238E27FC236}">
                <a16:creationId xmlns:a16="http://schemas.microsoft.com/office/drawing/2014/main" id="{9E26189E-1A66-0764-7B10-6F539C64221C}"/>
              </a:ext>
            </a:extLst>
          </p:cNvPr>
          <p:cNvSpPr>
            <a:spLocks/>
          </p:cNvSpPr>
          <p:nvPr/>
        </p:nvSpPr>
        <p:spPr>
          <a:xfrm>
            <a:off x="2708701" y="2108085"/>
            <a:ext cx="3352698" cy="296429"/>
          </a:xfrm>
          <a:prstGeom prst="rect">
            <a:avLst/>
          </a:prstGeom>
          <a:noFill/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7500" rIns="68575" bIns="67500" anchor="ctr" anchorCtr="0">
            <a:noAutofit/>
          </a:bodyPr>
          <a:lstStyle/>
          <a:p>
            <a:pPr lvl="0"/>
            <a:r>
              <a:rPr lang="en-IN" sz="800" dirty="0">
                <a:ea typeface="Calibri"/>
                <a:cs typeface="Calibri"/>
                <a:sym typeface="Calibri"/>
              </a:rPr>
              <a:t>Insert your text here</a:t>
            </a:r>
            <a:endParaRPr lang="en-IN" sz="800" dirty="0"/>
          </a:p>
        </p:txBody>
      </p:sp>
      <p:sp>
        <p:nvSpPr>
          <p:cNvPr id="20" name="Google Shape;259;p52">
            <a:extLst>
              <a:ext uri="{FF2B5EF4-FFF2-40B4-BE49-F238E27FC236}">
                <a16:creationId xmlns:a16="http://schemas.microsoft.com/office/drawing/2014/main" id="{FA228A28-4688-75DD-46C4-04CA06036592}"/>
              </a:ext>
            </a:extLst>
          </p:cNvPr>
          <p:cNvSpPr>
            <a:spLocks/>
          </p:cNvSpPr>
          <p:nvPr/>
        </p:nvSpPr>
        <p:spPr>
          <a:xfrm>
            <a:off x="2286820" y="2108085"/>
            <a:ext cx="374848" cy="296429"/>
          </a:xfrm>
          <a:prstGeom prst="rect">
            <a:avLst/>
          </a:prstGeom>
          <a:solidFill>
            <a:schemeClr val="accent2"/>
          </a:solidFill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none" lIns="68575" tIns="67500" rIns="68575" bIns="67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 i="0" u="none" strike="noStrike" cap="none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Text</a:t>
            </a:r>
            <a:endParaRPr sz="1100">
              <a:latin typeface="+mn-lt"/>
            </a:endParaRPr>
          </a:p>
        </p:txBody>
      </p:sp>
      <p:sp>
        <p:nvSpPr>
          <p:cNvPr id="21" name="Google Shape;261;p52">
            <a:extLst>
              <a:ext uri="{FF2B5EF4-FFF2-40B4-BE49-F238E27FC236}">
                <a16:creationId xmlns:a16="http://schemas.microsoft.com/office/drawing/2014/main" id="{FD2932B1-C638-EAD3-8CAE-2E450B1C3CCB}"/>
              </a:ext>
            </a:extLst>
          </p:cNvPr>
          <p:cNvSpPr>
            <a:spLocks/>
          </p:cNvSpPr>
          <p:nvPr/>
        </p:nvSpPr>
        <p:spPr>
          <a:xfrm>
            <a:off x="2708701" y="2493697"/>
            <a:ext cx="3352698" cy="296429"/>
          </a:xfrm>
          <a:prstGeom prst="rect">
            <a:avLst/>
          </a:prstGeom>
          <a:noFill/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7500" rIns="68575" bIns="67500" anchor="ctr" anchorCtr="0">
            <a:noAutofit/>
          </a:bodyPr>
          <a:lstStyle/>
          <a:p>
            <a:pPr lvl="0"/>
            <a:r>
              <a:rPr lang="en-IN" sz="800" dirty="0">
                <a:ea typeface="Calibri"/>
                <a:cs typeface="Calibri"/>
                <a:sym typeface="Calibri"/>
              </a:rPr>
              <a:t>Insert your text here</a:t>
            </a:r>
            <a:endParaRPr lang="en-IN" sz="800" dirty="0"/>
          </a:p>
        </p:txBody>
      </p:sp>
      <p:sp>
        <p:nvSpPr>
          <p:cNvPr id="22" name="Google Shape;262;p52">
            <a:extLst>
              <a:ext uri="{FF2B5EF4-FFF2-40B4-BE49-F238E27FC236}">
                <a16:creationId xmlns:a16="http://schemas.microsoft.com/office/drawing/2014/main" id="{3F058EB1-1F26-E55E-9B81-28FE40EDE2BC}"/>
              </a:ext>
            </a:extLst>
          </p:cNvPr>
          <p:cNvSpPr>
            <a:spLocks/>
          </p:cNvSpPr>
          <p:nvPr/>
        </p:nvSpPr>
        <p:spPr>
          <a:xfrm>
            <a:off x="2286820" y="2493697"/>
            <a:ext cx="374848" cy="296429"/>
          </a:xfrm>
          <a:prstGeom prst="rect">
            <a:avLst/>
          </a:prstGeom>
          <a:solidFill>
            <a:schemeClr val="accent2"/>
          </a:solidFill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none" lIns="68575" tIns="67500" rIns="68575" bIns="67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 i="0" u="none" strike="noStrike" cap="none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Text</a:t>
            </a:r>
            <a:endParaRPr sz="1100">
              <a:latin typeface="+mn-lt"/>
            </a:endParaRPr>
          </a:p>
        </p:txBody>
      </p:sp>
      <p:sp>
        <p:nvSpPr>
          <p:cNvPr id="23" name="Google Shape;264;p52">
            <a:extLst>
              <a:ext uri="{FF2B5EF4-FFF2-40B4-BE49-F238E27FC236}">
                <a16:creationId xmlns:a16="http://schemas.microsoft.com/office/drawing/2014/main" id="{EC556A0F-6C98-66D1-E4AF-4C3B2FE6A37A}"/>
              </a:ext>
            </a:extLst>
          </p:cNvPr>
          <p:cNvSpPr>
            <a:spLocks/>
          </p:cNvSpPr>
          <p:nvPr/>
        </p:nvSpPr>
        <p:spPr>
          <a:xfrm>
            <a:off x="2286820" y="2879309"/>
            <a:ext cx="374848" cy="296429"/>
          </a:xfrm>
          <a:prstGeom prst="rect">
            <a:avLst/>
          </a:prstGeom>
          <a:solidFill>
            <a:schemeClr val="accent2"/>
          </a:solidFill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none" lIns="68575" tIns="67500" rIns="68575" bIns="67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 i="0" u="none" strike="noStrike" cap="none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Text</a:t>
            </a:r>
            <a:endParaRPr sz="1100" dirty="0">
              <a:latin typeface="+mn-lt"/>
            </a:endParaRPr>
          </a:p>
        </p:txBody>
      </p:sp>
      <p:sp>
        <p:nvSpPr>
          <p:cNvPr id="24" name="Google Shape;266;p52">
            <a:extLst>
              <a:ext uri="{FF2B5EF4-FFF2-40B4-BE49-F238E27FC236}">
                <a16:creationId xmlns:a16="http://schemas.microsoft.com/office/drawing/2014/main" id="{343DC6CA-48E4-47A3-33D2-482A81934BC4}"/>
              </a:ext>
            </a:extLst>
          </p:cNvPr>
          <p:cNvSpPr>
            <a:spLocks/>
          </p:cNvSpPr>
          <p:nvPr/>
        </p:nvSpPr>
        <p:spPr>
          <a:xfrm>
            <a:off x="2708701" y="2879309"/>
            <a:ext cx="3352698" cy="296429"/>
          </a:xfrm>
          <a:prstGeom prst="rect">
            <a:avLst/>
          </a:prstGeom>
          <a:noFill/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7500" rIns="68575" bIns="67500" anchor="ctr" anchorCtr="0">
            <a:noAutofit/>
          </a:bodyPr>
          <a:lstStyle/>
          <a:p>
            <a:pPr lvl="0"/>
            <a:r>
              <a:rPr lang="en-IN" sz="800" dirty="0">
                <a:ea typeface="Calibri"/>
                <a:cs typeface="Calibri"/>
                <a:sym typeface="Calibri"/>
              </a:rPr>
              <a:t>Insert your text here</a:t>
            </a:r>
            <a:endParaRPr lang="en-IN" sz="800" dirty="0"/>
          </a:p>
        </p:txBody>
      </p:sp>
      <p:sp>
        <p:nvSpPr>
          <p:cNvPr id="25" name="Google Shape;269;p52">
            <a:extLst>
              <a:ext uri="{FF2B5EF4-FFF2-40B4-BE49-F238E27FC236}">
                <a16:creationId xmlns:a16="http://schemas.microsoft.com/office/drawing/2014/main" id="{0B9184D5-B5ED-30CB-861E-877CF37EA296}"/>
              </a:ext>
            </a:extLst>
          </p:cNvPr>
          <p:cNvSpPr>
            <a:spLocks/>
          </p:cNvSpPr>
          <p:nvPr/>
        </p:nvSpPr>
        <p:spPr>
          <a:xfrm>
            <a:off x="2286820" y="3264921"/>
            <a:ext cx="374848" cy="296429"/>
          </a:xfrm>
          <a:prstGeom prst="rect">
            <a:avLst/>
          </a:prstGeom>
          <a:solidFill>
            <a:schemeClr val="accent3"/>
          </a:solidFill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none" lIns="68575" tIns="67500" rIns="68575" bIns="67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 i="0" u="none" strike="noStrike" cap="none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Text</a:t>
            </a:r>
            <a:endParaRPr sz="1100">
              <a:latin typeface="+mn-lt"/>
            </a:endParaRPr>
          </a:p>
        </p:txBody>
      </p:sp>
      <p:sp>
        <p:nvSpPr>
          <p:cNvPr id="26" name="Google Shape;270;p52">
            <a:extLst>
              <a:ext uri="{FF2B5EF4-FFF2-40B4-BE49-F238E27FC236}">
                <a16:creationId xmlns:a16="http://schemas.microsoft.com/office/drawing/2014/main" id="{CDB943B6-1CFD-5FE3-AD2D-80074E6B4E73}"/>
              </a:ext>
            </a:extLst>
          </p:cNvPr>
          <p:cNvSpPr>
            <a:spLocks/>
          </p:cNvSpPr>
          <p:nvPr/>
        </p:nvSpPr>
        <p:spPr>
          <a:xfrm>
            <a:off x="2708701" y="3264921"/>
            <a:ext cx="3352698" cy="296429"/>
          </a:xfrm>
          <a:prstGeom prst="rect">
            <a:avLst/>
          </a:prstGeom>
          <a:noFill/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7500" rIns="68575" bIns="67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800" b="0" i="0" u="none" strike="noStrike" cap="none" dirty="0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Insert your text here</a:t>
            </a:r>
            <a:endParaRPr sz="800" dirty="0">
              <a:latin typeface="+mn-lt"/>
            </a:endParaRPr>
          </a:p>
        </p:txBody>
      </p:sp>
      <p:sp>
        <p:nvSpPr>
          <p:cNvPr id="27" name="Google Shape;271;p52">
            <a:extLst>
              <a:ext uri="{FF2B5EF4-FFF2-40B4-BE49-F238E27FC236}">
                <a16:creationId xmlns:a16="http://schemas.microsoft.com/office/drawing/2014/main" id="{772C4F91-ED65-E99B-1FA4-94A6F095784C}"/>
              </a:ext>
            </a:extLst>
          </p:cNvPr>
          <p:cNvSpPr>
            <a:spLocks/>
          </p:cNvSpPr>
          <p:nvPr/>
        </p:nvSpPr>
        <p:spPr>
          <a:xfrm>
            <a:off x="2286820" y="3650534"/>
            <a:ext cx="374848" cy="296429"/>
          </a:xfrm>
          <a:prstGeom prst="rect">
            <a:avLst/>
          </a:prstGeom>
          <a:solidFill>
            <a:schemeClr val="accent3"/>
          </a:solidFill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none" lIns="68575" tIns="67500" rIns="68575" bIns="67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 i="0" u="none" strike="noStrike" cap="none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Text</a:t>
            </a:r>
            <a:endParaRPr sz="1100">
              <a:latin typeface="+mn-lt"/>
            </a:endParaRPr>
          </a:p>
        </p:txBody>
      </p:sp>
      <p:sp>
        <p:nvSpPr>
          <p:cNvPr id="28" name="Google Shape;272;p52">
            <a:extLst>
              <a:ext uri="{FF2B5EF4-FFF2-40B4-BE49-F238E27FC236}">
                <a16:creationId xmlns:a16="http://schemas.microsoft.com/office/drawing/2014/main" id="{899E9D78-6E68-AE53-3D82-B1230955D31A}"/>
              </a:ext>
            </a:extLst>
          </p:cNvPr>
          <p:cNvSpPr>
            <a:spLocks/>
          </p:cNvSpPr>
          <p:nvPr/>
        </p:nvSpPr>
        <p:spPr>
          <a:xfrm>
            <a:off x="2708701" y="3650534"/>
            <a:ext cx="3352698" cy="296429"/>
          </a:xfrm>
          <a:prstGeom prst="rect">
            <a:avLst/>
          </a:prstGeom>
          <a:noFill/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7500" rIns="68575" bIns="67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800" b="0" i="0" u="none" strike="noStrike" cap="none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Insert your text here</a:t>
            </a:r>
            <a:endParaRPr sz="800">
              <a:latin typeface="+mn-lt"/>
            </a:endParaRPr>
          </a:p>
        </p:txBody>
      </p:sp>
      <p:sp>
        <p:nvSpPr>
          <p:cNvPr id="29" name="Google Shape;274;p52">
            <a:extLst>
              <a:ext uri="{FF2B5EF4-FFF2-40B4-BE49-F238E27FC236}">
                <a16:creationId xmlns:a16="http://schemas.microsoft.com/office/drawing/2014/main" id="{E450BA1A-539B-BCB4-9B6A-29F5E6C71C5E}"/>
              </a:ext>
            </a:extLst>
          </p:cNvPr>
          <p:cNvSpPr>
            <a:spLocks/>
          </p:cNvSpPr>
          <p:nvPr/>
        </p:nvSpPr>
        <p:spPr>
          <a:xfrm>
            <a:off x="2286820" y="4036146"/>
            <a:ext cx="374848" cy="296429"/>
          </a:xfrm>
          <a:prstGeom prst="rect">
            <a:avLst/>
          </a:prstGeom>
          <a:solidFill>
            <a:schemeClr val="accent3"/>
          </a:solidFill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none" lIns="68575" tIns="67500" rIns="68575" bIns="67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 i="0" u="none" strike="noStrike" cap="none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Text</a:t>
            </a:r>
            <a:endParaRPr sz="1100">
              <a:latin typeface="+mn-lt"/>
            </a:endParaRPr>
          </a:p>
        </p:txBody>
      </p:sp>
      <p:sp>
        <p:nvSpPr>
          <p:cNvPr id="30" name="Google Shape;275;p52">
            <a:extLst>
              <a:ext uri="{FF2B5EF4-FFF2-40B4-BE49-F238E27FC236}">
                <a16:creationId xmlns:a16="http://schemas.microsoft.com/office/drawing/2014/main" id="{E5BCC0AD-FCF9-65BC-E865-8DC27CFA88F6}"/>
              </a:ext>
            </a:extLst>
          </p:cNvPr>
          <p:cNvSpPr>
            <a:spLocks/>
          </p:cNvSpPr>
          <p:nvPr/>
        </p:nvSpPr>
        <p:spPr>
          <a:xfrm>
            <a:off x="2708701" y="4036146"/>
            <a:ext cx="3352698" cy="296429"/>
          </a:xfrm>
          <a:prstGeom prst="rect">
            <a:avLst/>
          </a:prstGeom>
          <a:noFill/>
          <a:ln w="31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7500" rIns="68575" bIns="67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800" b="0" i="0" u="none" strike="noStrike" cap="none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Insert your text here</a:t>
            </a:r>
            <a:endParaRPr sz="800" dirty="0">
              <a:latin typeface="+mn-lt"/>
            </a:endParaRPr>
          </a:p>
        </p:txBody>
      </p:sp>
      <p:sp>
        <p:nvSpPr>
          <p:cNvPr id="31" name="Google Shape;255;p52">
            <a:extLst>
              <a:ext uri="{FF2B5EF4-FFF2-40B4-BE49-F238E27FC236}">
                <a16:creationId xmlns:a16="http://schemas.microsoft.com/office/drawing/2014/main" id="{C80764BA-8933-9790-6168-AC2B4159B645}"/>
              </a:ext>
            </a:extLst>
          </p:cNvPr>
          <p:cNvSpPr/>
          <p:nvPr/>
        </p:nvSpPr>
        <p:spPr>
          <a:xfrm>
            <a:off x="304505" y="1722474"/>
            <a:ext cx="1869341" cy="1453265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68575" tIns="67500" rIns="68575" bIns="67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 i="0" u="none" strike="noStrike" cap="none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Insert your text here</a:t>
            </a:r>
            <a:endParaRPr sz="1100" dirty="0">
              <a:latin typeface="+mn-lt"/>
            </a:endParaRPr>
          </a:p>
        </p:txBody>
      </p:sp>
      <p:sp>
        <p:nvSpPr>
          <p:cNvPr id="32" name="Google Shape;255;p52">
            <a:extLst>
              <a:ext uri="{FF2B5EF4-FFF2-40B4-BE49-F238E27FC236}">
                <a16:creationId xmlns:a16="http://schemas.microsoft.com/office/drawing/2014/main" id="{35E7D9AF-CC91-C885-4F35-E5AA736FB7F4}"/>
              </a:ext>
            </a:extLst>
          </p:cNvPr>
          <p:cNvSpPr/>
          <p:nvPr/>
        </p:nvSpPr>
        <p:spPr>
          <a:xfrm>
            <a:off x="304505" y="3264921"/>
            <a:ext cx="1869341" cy="1067654"/>
          </a:xfrm>
          <a:prstGeom prst="rect">
            <a:avLst/>
          </a:prstGeom>
          <a:solidFill>
            <a:schemeClr val="accent3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68575" tIns="67500" rIns="68575" bIns="67500" anchor="ctr" anchorCtr="0">
            <a:noAutofit/>
          </a:bodyPr>
          <a:lstStyle/>
          <a:p>
            <a:pPr lvl="0"/>
            <a:r>
              <a:rPr lang="en-US" sz="1100" b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Insert your text here</a:t>
            </a:r>
            <a:endParaRPr lang="en-US" sz="1100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255;p52">
            <a:extLst>
              <a:ext uri="{FF2B5EF4-FFF2-40B4-BE49-F238E27FC236}">
                <a16:creationId xmlns:a16="http://schemas.microsoft.com/office/drawing/2014/main" id="{2ACF0BC1-EC57-5957-499D-3FFB7A9EF412}"/>
              </a:ext>
            </a:extLst>
          </p:cNvPr>
          <p:cNvSpPr/>
          <p:nvPr/>
        </p:nvSpPr>
        <p:spPr>
          <a:xfrm>
            <a:off x="304505" y="4421758"/>
            <a:ext cx="1869341" cy="1838876"/>
          </a:xfrm>
          <a:prstGeom prst="rect">
            <a:avLst/>
          </a:prstGeom>
          <a:solidFill>
            <a:schemeClr val="accent4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68575" tIns="67500" rIns="68575" bIns="67500" anchor="ctr" anchorCtr="0">
            <a:noAutofit/>
          </a:bodyPr>
          <a:lstStyle/>
          <a:p>
            <a:pPr lvl="0"/>
            <a:r>
              <a:rPr lang="en-US" sz="1100" b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Insert your text here</a:t>
            </a:r>
            <a:endParaRPr lang="en-US" sz="1100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46" name="Shape3_20181011_164743">
            <a:extLst>
              <a:ext uri="{FF2B5EF4-FFF2-40B4-BE49-F238E27FC236}">
                <a16:creationId xmlns:a16="http://schemas.microsoft.com/office/drawing/2014/main" id="{953076EE-DDFF-0062-DDE3-963D4263841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04505" y="1159576"/>
            <a:ext cx="1869340" cy="518305"/>
          </a:xfrm>
          <a:prstGeom prst="round1Rect">
            <a:avLst>
              <a:gd name="adj" fmla="val 31821"/>
            </a:avLst>
          </a:prstGeom>
          <a:solidFill>
            <a:schemeClr val="accent1"/>
          </a:solidFill>
          <a:ln>
            <a:noFill/>
          </a:ln>
        </p:spPr>
        <p:txBody>
          <a:bodyPr lIns="158496" tIns="158496" rIns="158496" bIns="158496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buSzPct val="25000"/>
            </a:pPr>
            <a:r>
              <a:rPr lang="en-US" altLang="en-US" sz="1200" b="1">
                <a:solidFill>
                  <a:schemeClr val="bg1"/>
                </a:solidFill>
                <a:latin typeface="+mn-lt"/>
                <a:ea typeface="MS PGothic" panose="020B0600070205080204" pitchFamily="34" charset="-128"/>
                <a:cs typeface="Calibri" panose="020F0502020204030204" pitchFamily="34" charset="0"/>
              </a:rPr>
              <a:t>Text</a:t>
            </a:r>
            <a:endParaRPr lang="en-US" altLang="en-US" sz="1200" b="1" dirty="0">
              <a:solidFill>
                <a:schemeClr val="bg1"/>
              </a:solidFill>
              <a:latin typeface="+mn-lt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47" name="Shape3_20181011_164743">
            <a:extLst>
              <a:ext uri="{FF2B5EF4-FFF2-40B4-BE49-F238E27FC236}">
                <a16:creationId xmlns:a16="http://schemas.microsoft.com/office/drawing/2014/main" id="{BB3675DD-DD86-8BD3-9360-B190E40569F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286820" y="1159576"/>
            <a:ext cx="3774579" cy="518305"/>
          </a:xfrm>
          <a:prstGeom prst="round1Rect">
            <a:avLst>
              <a:gd name="adj" fmla="val 31821"/>
            </a:avLst>
          </a:prstGeom>
          <a:solidFill>
            <a:schemeClr val="accent1"/>
          </a:solidFill>
          <a:ln>
            <a:noFill/>
          </a:ln>
        </p:spPr>
        <p:txBody>
          <a:bodyPr lIns="158496" tIns="158496" rIns="158496" bIns="158496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buSzPct val="25000"/>
            </a:pPr>
            <a:r>
              <a:rPr lang="en-US" altLang="en-US" sz="1200" b="1">
                <a:solidFill>
                  <a:schemeClr val="bg1"/>
                </a:solidFill>
                <a:latin typeface="+mn-lt"/>
                <a:ea typeface="MS PGothic" panose="020B0600070205080204" pitchFamily="34" charset="-128"/>
                <a:cs typeface="Calibri" panose="020F0502020204030204" pitchFamily="34" charset="0"/>
              </a:rPr>
              <a:t>Text</a:t>
            </a:r>
            <a:endParaRPr lang="en-US" altLang="en-US" sz="1200" b="1" dirty="0">
              <a:solidFill>
                <a:schemeClr val="bg1"/>
              </a:solidFill>
              <a:latin typeface="+mn-lt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F7FF511-D866-728C-899F-C86EDD88BEE8}"/>
              </a:ext>
            </a:extLst>
          </p:cNvPr>
          <p:cNvGrpSpPr/>
          <p:nvPr/>
        </p:nvGrpSpPr>
        <p:grpSpPr>
          <a:xfrm>
            <a:off x="6174373" y="1159576"/>
            <a:ext cx="2807067" cy="5101059"/>
            <a:chOff x="6174373" y="1159576"/>
            <a:chExt cx="2807067" cy="5101059"/>
          </a:xfrm>
        </p:grpSpPr>
        <p:sp>
          <p:nvSpPr>
            <p:cNvPr id="34" name="Google Shape;239;p52">
              <a:extLst>
                <a:ext uri="{FF2B5EF4-FFF2-40B4-BE49-F238E27FC236}">
                  <a16:creationId xmlns:a16="http://schemas.microsoft.com/office/drawing/2014/main" id="{34DB22D9-D922-AB10-550B-4D20AB473C07}"/>
                </a:ext>
              </a:extLst>
            </p:cNvPr>
            <p:cNvSpPr>
              <a:spLocks/>
            </p:cNvSpPr>
            <p:nvPr/>
          </p:nvSpPr>
          <p:spPr>
            <a:xfrm>
              <a:off x="6174373" y="4421758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242;p52">
              <a:extLst>
                <a:ext uri="{FF2B5EF4-FFF2-40B4-BE49-F238E27FC236}">
                  <a16:creationId xmlns:a16="http://schemas.microsoft.com/office/drawing/2014/main" id="{0627700D-A10D-BA97-856A-30A2E61D2B50}"/>
                </a:ext>
              </a:extLst>
            </p:cNvPr>
            <p:cNvSpPr>
              <a:spLocks/>
            </p:cNvSpPr>
            <p:nvPr/>
          </p:nvSpPr>
          <p:spPr>
            <a:xfrm>
              <a:off x="6174373" y="4807370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245;p52">
              <a:extLst>
                <a:ext uri="{FF2B5EF4-FFF2-40B4-BE49-F238E27FC236}">
                  <a16:creationId xmlns:a16="http://schemas.microsoft.com/office/drawing/2014/main" id="{2B087104-F02C-D0B1-6405-167C2EB5E1DC}"/>
                </a:ext>
              </a:extLst>
            </p:cNvPr>
            <p:cNvSpPr>
              <a:spLocks/>
            </p:cNvSpPr>
            <p:nvPr/>
          </p:nvSpPr>
          <p:spPr>
            <a:xfrm>
              <a:off x="6174373" y="5192983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48;p52">
              <a:extLst>
                <a:ext uri="{FF2B5EF4-FFF2-40B4-BE49-F238E27FC236}">
                  <a16:creationId xmlns:a16="http://schemas.microsoft.com/office/drawing/2014/main" id="{776B56EA-8AB9-7674-B273-93D7BD51B8DC}"/>
                </a:ext>
              </a:extLst>
            </p:cNvPr>
            <p:cNvSpPr>
              <a:spLocks/>
            </p:cNvSpPr>
            <p:nvPr/>
          </p:nvSpPr>
          <p:spPr>
            <a:xfrm>
              <a:off x="6174373" y="5578595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251;p52">
              <a:extLst>
                <a:ext uri="{FF2B5EF4-FFF2-40B4-BE49-F238E27FC236}">
                  <a16:creationId xmlns:a16="http://schemas.microsoft.com/office/drawing/2014/main" id="{29A7567F-736E-F84F-C5BF-0D0BFDCC1EE2}"/>
                </a:ext>
              </a:extLst>
            </p:cNvPr>
            <p:cNvSpPr>
              <a:spLocks/>
            </p:cNvSpPr>
            <p:nvPr/>
          </p:nvSpPr>
          <p:spPr>
            <a:xfrm>
              <a:off x="6174373" y="5964206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256;p52">
              <a:extLst>
                <a:ext uri="{FF2B5EF4-FFF2-40B4-BE49-F238E27FC236}">
                  <a16:creationId xmlns:a16="http://schemas.microsoft.com/office/drawing/2014/main" id="{AC81D78A-A013-1101-EF01-64CD27038F45}"/>
                </a:ext>
              </a:extLst>
            </p:cNvPr>
            <p:cNvSpPr>
              <a:spLocks/>
            </p:cNvSpPr>
            <p:nvPr/>
          </p:nvSpPr>
          <p:spPr>
            <a:xfrm>
              <a:off x="6174373" y="1722472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258;p52">
              <a:extLst>
                <a:ext uri="{FF2B5EF4-FFF2-40B4-BE49-F238E27FC236}">
                  <a16:creationId xmlns:a16="http://schemas.microsoft.com/office/drawing/2014/main" id="{FB9DC457-B736-43FC-351E-27A4C43FCAC3}"/>
                </a:ext>
              </a:extLst>
            </p:cNvPr>
            <p:cNvSpPr>
              <a:spLocks/>
            </p:cNvSpPr>
            <p:nvPr/>
          </p:nvSpPr>
          <p:spPr>
            <a:xfrm>
              <a:off x="6174373" y="2108085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IN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IN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61;p52">
              <a:extLst>
                <a:ext uri="{FF2B5EF4-FFF2-40B4-BE49-F238E27FC236}">
                  <a16:creationId xmlns:a16="http://schemas.microsoft.com/office/drawing/2014/main" id="{7AD92936-D0E9-794B-6EE0-BF146BF6AEC7}"/>
                </a:ext>
              </a:extLst>
            </p:cNvPr>
            <p:cNvSpPr>
              <a:spLocks/>
            </p:cNvSpPr>
            <p:nvPr/>
          </p:nvSpPr>
          <p:spPr>
            <a:xfrm>
              <a:off x="6174373" y="2493697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IN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IN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266;p52">
              <a:extLst>
                <a:ext uri="{FF2B5EF4-FFF2-40B4-BE49-F238E27FC236}">
                  <a16:creationId xmlns:a16="http://schemas.microsoft.com/office/drawing/2014/main" id="{3476355E-934F-58DD-B7AA-3637FF28C5C1}"/>
                </a:ext>
              </a:extLst>
            </p:cNvPr>
            <p:cNvSpPr>
              <a:spLocks/>
            </p:cNvSpPr>
            <p:nvPr/>
          </p:nvSpPr>
          <p:spPr>
            <a:xfrm>
              <a:off x="6174373" y="2879309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270;p52">
              <a:extLst>
                <a:ext uri="{FF2B5EF4-FFF2-40B4-BE49-F238E27FC236}">
                  <a16:creationId xmlns:a16="http://schemas.microsoft.com/office/drawing/2014/main" id="{94777639-F233-7334-BE81-BD86CCAD9D01}"/>
                </a:ext>
              </a:extLst>
            </p:cNvPr>
            <p:cNvSpPr>
              <a:spLocks/>
            </p:cNvSpPr>
            <p:nvPr/>
          </p:nvSpPr>
          <p:spPr>
            <a:xfrm>
              <a:off x="6174373" y="3264921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IN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IN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272;p52">
              <a:extLst>
                <a:ext uri="{FF2B5EF4-FFF2-40B4-BE49-F238E27FC236}">
                  <a16:creationId xmlns:a16="http://schemas.microsoft.com/office/drawing/2014/main" id="{9223CA94-DAB4-7676-0435-1FBEEB48AB17}"/>
                </a:ext>
              </a:extLst>
            </p:cNvPr>
            <p:cNvSpPr>
              <a:spLocks/>
            </p:cNvSpPr>
            <p:nvPr/>
          </p:nvSpPr>
          <p:spPr>
            <a:xfrm>
              <a:off x="6174373" y="3650534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275;p52">
              <a:extLst>
                <a:ext uri="{FF2B5EF4-FFF2-40B4-BE49-F238E27FC236}">
                  <a16:creationId xmlns:a16="http://schemas.microsoft.com/office/drawing/2014/main" id="{070E2265-FC22-0073-D95A-79FE8F70D1C2}"/>
                </a:ext>
              </a:extLst>
            </p:cNvPr>
            <p:cNvSpPr>
              <a:spLocks/>
            </p:cNvSpPr>
            <p:nvPr/>
          </p:nvSpPr>
          <p:spPr>
            <a:xfrm>
              <a:off x="6174373" y="4036146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Shape3_20181011_164743">
              <a:extLst>
                <a:ext uri="{FF2B5EF4-FFF2-40B4-BE49-F238E27FC236}">
                  <a16:creationId xmlns:a16="http://schemas.microsoft.com/office/drawing/2014/main" id="{8D4ACEDB-9CA1-7B4A-36BB-9AD38376046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174373" y="1159576"/>
              <a:ext cx="2807066" cy="518305"/>
            </a:xfrm>
            <a:prstGeom prst="round1Rect">
              <a:avLst>
                <a:gd name="adj" fmla="val 3182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lIns="158496" tIns="158496" rIns="158496" bIns="158496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SzPct val="25000"/>
              </a:pPr>
              <a:r>
                <a:rPr lang="en-US" altLang="en-US" sz="1200" b="1">
                  <a:solidFill>
                    <a:schemeClr val="bg1"/>
                  </a:solidFill>
                  <a:latin typeface="+mn-lt"/>
                  <a:ea typeface="MS PGothic" panose="020B0600070205080204" pitchFamily="34" charset="-128"/>
                  <a:cs typeface="Calibri" panose="020F0502020204030204" pitchFamily="34" charset="0"/>
                </a:rPr>
                <a:t>Text</a:t>
              </a:r>
              <a:endParaRPr lang="en-US" altLang="en-US" sz="1200" b="1" dirty="0">
                <a:solidFill>
                  <a:schemeClr val="bg1"/>
                </a:solidFill>
                <a:latin typeface="+mn-lt"/>
                <a:ea typeface="MS PGothic" panose="020B0600070205080204" pitchFamily="34" charset="-128"/>
                <a:cs typeface="Calibri" panose="020F050202020403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61C364E-B568-BA77-0AD0-78642D5114D5}"/>
              </a:ext>
            </a:extLst>
          </p:cNvPr>
          <p:cNvGrpSpPr/>
          <p:nvPr/>
        </p:nvGrpSpPr>
        <p:grpSpPr>
          <a:xfrm>
            <a:off x="9080428" y="1159576"/>
            <a:ext cx="2807067" cy="5101059"/>
            <a:chOff x="6174373" y="1159576"/>
            <a:chExt cx="2807067" cy="5101059"/>
          </a:xfrm>
        </p:grpSpPr>
        <p:sp>
          <p:nvSpPr>
            <p:cNvPr id="52" name="Google Shape;239;p52">
              <a:extLst>
                <a:ext uri="{FF2B5EF4-FFF2-40B4-BE49-F238E27FC236}">
                  <a16:creationId xmlns:a16="http://schemas.microsoft.com/office/drawing/2014/main" id="{3E291480-ED5D-8FBA-6BE8-4E5024849FAB}"/>
                </a:ext>
              </a:extLst>
            </p:cNvPr>
            <p:cNvSpPr>
              <a:spLocks/>
            </p:cNvSpPr>
            <p:nvPr/>
          </p:nvSpPr>
          <p:spPr>
            <a:xfrm>
              <a:off x="6174373" y="4421758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242;p52">
              <a:extLst>
                <a:ext uri="{FF2B5EF4-FFF2-40B4-BE49-F238E27FC236}">
                  <a16:creationId xmlns:a16="http://schemas.microsoft.com/office/drawing/2014/main" id="{44B5BA6C-4892-3B17-4CB5-7322249D7A59}"/>
                </a:ext>
              </a:extLst>
            </p:cNvPr>
            <p:cNvSpPr>
              <a:spLocks/>
            </p:cNvSpPr>
            <p:nvPr/>
          </p:nvSpPr>
          <p:spPr>
            <a:xfrm>
              <a:off x="6174373" y="4807370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245;p52">
              <a:extLst>
                <a:ext uri="{FF2B5EF4-FFF2-40B4-BE49-F238E27FC236}">
                  <a16:creationId xmlns:a16="http://schemas.microsoft.com/office/drawing/2014/main" id="{482CD547-59AA-F8B9-F082-EA9E4FB34CBE}"/>
                </a:ext>
              </a:extLst>
            </p:cNvPr>
            <p:cNvSpPr>
              <a:spLocks/>
            </p:cNvSpPr>
            <p:nvPr/>
          </p:nvSpPr>
          <p:spPr>
            <a:xfrm>
              <a:off x="6174373" y="5192983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248;p52">
              <a:extLst>
                <a:ext uri="{FF2B5EF4-FFF2-40B4-BE49-F238E27FC236}">
                  <a16:creationId xmlns:a16="http://schemas.microsoft.com/office/drawing/2014/main" id="{CFBB3F08-5245-F137-26DD-090115164B7E}"/>
                </a:ext>
              </a:extLst>
            </p:cNvPr>
            <p:cNvSpPr>
              <a:spLocks/>
            </p:cNvSpPr>
            <p:nvPr/>
          </p:nvSpPr>
          <p:spPr>
            <a:xfrm>
              <a:off x="6174373" y="5578595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251;p52">
              <a:extLst>
                <a:ext uri="{FF2B5EF4-FFF2-40B4-BE49-F238E27FC236}">
                  <a16:creationId xmlns:a16="http://schemas.microsoft.com/office/drawing/2014/main" id="{42AE03C3-9A3D-190A-AAD0-1052E9D75C19}"/>
                </a:ext>
              </a:extLst>
            </p:cNvPr>
            <p:cNvSpPr>
              <a:spLocks/>
            </p:cNvSpPr>
            <p:nvPr/>
          </p:nvSpPr>
          <p:spPr>
            <a:xfrm>
              <a:off x="6174373" y="5964206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256;p52">
              <a:extLst>
                <a:ext uri="{FF2B5EF4-FFF2-40B4-BE49-F238E27FC236}">
                  <a16:creationId xmlns:a16="http://schemas.microsoft.com/office/drawing/2014/main" id="{907DCFF5-46F5-418A-1956-35D1A0596DE1}"/>
                </a:ext>
              </a:extLst>
            </p:cNvPr>
            <p:cNvSpPr>
              <a:spLocks/>
            </p:cNvSpPr>
            <p:nvPr/>
          </p:nvSpPr>
          <p:spPr>
            <a:xfrm>
              <a:off x="6174373" y="1722472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258;p52">
              <a:extLst>
                <a:ext uri="{FF2B5EF4-FFF2-40B4-BE49-F238E27FC236}">
                  <a16:creationId xmlns:a16="http://schemas.microsoft.com/office/drawing/2014/main" id="{E7298477-2B61-675C-4D95-DB57B8BFE8B2}"/>
                </a:ext>
              </a:extLst>
            </p:cNvPr>
            <p:cNvSpPr>
              <a:spLocks/>
            </p:cNvSpPr>
            <p:nvPr/>
          </p:nvSpPr>
          <p:spPr>
            <a:xfrm>
              <a:off x="6174373" y="2108085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IN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IN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261;p52">
              <a:extLst>
                <a:ext uri="{FF2B5EF4-FFF2-40B4-BE49-F238E27FC236}">
                  <a16:creationId xmlns:a16="http://schemas.microsoft.com/office/drawing/2014/main" id="{5EEA10A7-B175-5C81-3F87-32B56D82DA48}"/>
                </a:ext>
              </a:extLst>
            </p:cNvPr>
            <p:cNvSpPr>
              <a:spLocks/>
            </p:cNvSpPr>
            <p:nvPr/>
          </p:nvSpPr>
          <p:spPr>
            <a:xfrm>
              <a:off x="6174373" y="2493697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IN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IN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266;p52">
              <a:extLst>
                <a:ext uri="{FF2B5EF4-FFF2-40B4-BE49-F238E27FC236}">
                  <a16:creationId xmlns:a16="http://schemas.microsoft.com/office/drawing/2014/main" id="{97956DED-5B4A-0164-7B69-34B98E333B96}"/>
                </a:ext>
              </a:extLst>
            </p:cNvPr>
            <p:cNvSpPr>
              <a:spLocks/>
            </p:cNvSpPr>
            <p:nvPr/>
          </p:nvSpPr>
          <p:spPr>
            <a:xfrm>
              <a:off x="6174373" y="2879309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270;p52">
              <a:extLst>
                <a:ext uri="{FF2B5EF4-FFF2-40B4-BE49-F238E27FC236}">
                  <a16:creationId xmlns:a16="http://schemas.microsoft.com/office/drawing/2014/main" id="{5C6F9B4B-EA34-7C6A-8ADB-FFFFE489A144}"/>
                </a:ext>
              </a:extLst>
            </p:cNvPr>
            <p:cNvSpPr>
              <a:spLocks/>
            </p:cNvSpPr>
            <p:nvPr/>
          </p:nvSpPr>
          <p:spPr>
            <a:xfrm>
              <a:off x="6174373" y="3264921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IN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IN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272;p52">
              <a:extLst>
                <a:ext uri="{FF2B5EF4-FFF2-40B4-BE49-F238E27FC236}">
                  <a16:creationId xmlns:a16="http://schemas.microsoft.com/office/drawing/2014/main" id="{82F75805-D217-CDDD-DE42-99CC0D8B1C0F}"/>
                </a:ext>
              </a:extLst>
            </p:cNvPr>
            <p:cNvSpPr>
              <a:spLocks/>
            </p:cNvSpPr>
            <p:nvPr/>
          </p:nvSpPr>
          <p:spPr>
            <a:xfrm>
              <a:off x="6174373" y="3650534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275;p52">
              <a:extLst>
                <a:ext uri="{FF2B5EF4-FFF2-40B4-BE49-F238E27FC236}">
                  <a16:creationId xmlns:a16="http://schemas.microsoft.com/office/drawing/2014/main" id="{E60062C9-B46E-3C45-B2EB-137512C919F8}"/>
                </a:ext>
              </a:extLst>
            </p:cNvPr>
            <p:cNvSpPr>
              <a:spLocks/>
            </p:cNvSpPr>
            <p:nvPr/>
          </p:nvSpPr>
          <p:spPr>
            <a:xfrm>
              <a:off x="6174373" y="4036146"/>
              <a:ext cx="2807067" cy="296429"/>
            </a:xfrm>
            <a:prstGeom prst="rect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7500" rIns="68575" bIns="67500" anchor="ctr" anchorCtr="0">
              <a:noAutofit/>
            </a:bodyPr>
            <a:lstStyle/>
            <a:p>
              <a:pPr lvl="0"/>
              <a:r>
                <a:rPr lang="en-US" sz="800">
                  <a:latin typeface="+mn-lt"/>
                  <a:ea typeface="Calibri"/>
                  <a:cs typeface="Calibri"/>
                  <a:sym typeface="Calibri"/>
                </a:rPr>
                <a:t>Insert your text here</a:t>
              </a:r>
              <a:endParaRPr lang="en-US" sz="800" dirty="0"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Shape3_20181011_164743">
              <a:extLst>
                <a:ext uri="{FF2B5EF4-FFF2-40B4-BE49-F238E27FC236}">
                  <a16:creationId xmlns:a16="http://schemas.microsoft.com/office/drawing/2014/main" id="{719421C5-3C10-F6D1-6238-BACA388081F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174373" y="1159576"/>
              <a:ext cx="2807066" cy="518305"/>
            </a:xfrm>
            <a:prstGeom prst="round1Rect">
              <a:avLst>
                <a:gd name="adj" fmla="val 3182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lIns="158496" tIns="158496" rIns="158496" bIns="158496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SzPct val="25000"/>
              </a:pPr>
              <a:r>
                <a:rPr lang="en-US" altLang="en-US" sz="1200" b="1">
                  <a:solidFill>
                    <a:schemeClr val="bg1"/>
                  </a:solidFill>
                  <a:latin typeface="+mn-lt"/>
                  <a:ea typeface="MS PGothic" panose="020B0600070205080204" pitchFamily="34" charset="-128"/>
                  <a:cs typeface="Calibri" panose="020F0502020204030204" pitchFamily="34" charset="0"/>
                </a:rPr>
                <a:t>Text</a:t>
              </a:r>
              <a:endParaRPr lang="en-US" altLang="en-US" sz="1200" b="1" dirty="0">
                <a:solidFill>
                  <a:schemeClr val="bg1"/>
                </a:solidFill>
                <a:latin typeface="+mn-lt"/>
                <a:ea typeface="MS PGothic" panose="020B0600070205080204" pitchFamily="34" charset="-128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82623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8596</TotalTime>
  <Words>174</Words>
  <Application>Microsoft Office PowerPoint</Application>
  <PresentationFormat>Widescreen</PresentationFormat>
  <Paragraphs>57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526</cp:revision>
  <dcterms:created xsi:type="dcterms:W3CDTF">2021-03-31T02:49:57Z</dcterms:created>
  <dcterms:modified xsi:type="dcterms:W3CDTF">2025-10-15T08:39:35Z</dcterms:modified>
  <cp:category/>
</cp:coreProperties>
</file>