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handoutMasterIdLst>
    <p:handoutMasterId r:id="rId11"/>
  </p:handoutMasterIdLst>
  <p:sldIdLst>
    <p:sldId id="256" r:id="rId2"/>
    <p:sldId id="257" r:id="rId3"/>
    <p:sldId id="258" r:id="rId4"/>
    <p:sldId id="274" r:id="rId5"/>
    <p:sldId id="276" r:id="rId6"/>
    <p:sldId id="275" r:id="rId7"/>
    <p:sldId id="272" r:id="rId8"/>
    <p:sldId id="27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1F7C4-5C8D-4884-9B04-969A7EB739E9}" v="154" dt="2025-08-27T21:51:1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Reyes" userId="00fb25b55286b698" providerId="LiveId" clId="{2EF1F7C4-5C8D-4884-9B04-969A7EB739E9}"/>
    <pc:docChg chg="undo redo custSel addSld delSld modSld addMainMaster delMainMaster modMainMaster">
      <pc:chgData name="Julia Reyes" userId="00fb25b55286b698" providerId="LiveId" clId="{2EF1F7C4-5C8D-4884-9B04-969A7EB739E9}" dt="2025-08-27T21:51:15.192" v="517"/>
      <pc:docMkLst>
        <pc:docMk/>
      </pc:docMkLst>
      <pc:sldChg chg="addSp delSp modSp mod chgLayout">
        <pc:chgData name="Julia Reyes" userId="00fb25b55286b698" providerId="LiveId" clId="{2EF1F7C4-5C8D-4884-9B04-969A7EB739E9}" dt="2025-08-27T21:21:15.525" v="246" actId="20577"/>
        <pc:sldMkLst>
          <pc:docMk/>
          <pc:sldMk cId="707314504" sldId="256"/>
        </pc:sldMkLst>
        <pc:spChg chg="del mod">
          <ac:chgData name="Julia Reyes" userId="00fb25b55286b698" providerId="LiveId" clId="{2EF1F7C4-5C8D-4884-9B04-969A7EB739E9}" dt="2025-08-27T21:07:00.651" v="105" actId="700"/>
          <ac:spMkLst>
            <pc:docMk/>
            <pc:sldMk cId="707314504" sldId="256"/>
            <ac:spMk id="6" creationId="{3CC996FE-BA3D-BC17-AE08-B846E94EF53D}"/>
          </ac:spMkLst>
        </pc:spChg>
        <pc:spChg chg="del mod">
          <ac:chgData name="Julia Reyes" userId="00fb25b55286b698" providerId="LiveId" clId="{2EF1F7C4-5C8D-4884-9B04-969A7EB739E9}" dt="2025-08-27T21:07:00.651" v="105" actId="700"/>
          <ac:spMkLst>
            <pc:docMk/>
            <pc:sldMk cId="707314504" sldId="256"/>
            <ac:spMk id="7" creationId="{380589D8-3B35-23A5-DEA2-14DAF7CB902A}"/>
          </ac:spMkLst>
        </pc:spChg>
        <pc:spChg chg="add del mod ord">
          <ac:chgData name="Julia Reyes" userId="00fb25b55286b698" providerId="LiveId" clId="{2EF1F7C4-5C8D-4884-9B04-969A7EB739E9}" dt="2025-08-27T21:07:05.566" v="106" actId="700"/>
          <ac:spMkLst>
            <pc:docMk/>
            <pc:sldMk cId="707314504" sldId="256"/>
            <ac:spMk id="8" creationId="{F5596EFB-1392-20B5-6222-DC29798783DB}"/>
          </ac:spMkLst>
        </pc:spChg>
        <pc:spChg chg="add del mod ord">
          <ac:chgData name="Julia Reyes" userId="00fb25b55286b698" providerId="LiveId" clId="{2EF1F7C4-5C8D-4884-9B04-969A7EB739E9}" dt="2025-08-27T21:07:05.566" v="106" actId="700"/>
          <ac:spMkLst>
            <pc:docMk/>
            <pc:sldMk cId="707314504" sldId="256"/>
            <ac:spMk id="9" creationId="{AFBA648E-B0B0-06AF-BE42-0985747F0CD9}"/>
          </ac:spMkLst>
        </pc:spChg>
        <pc:spChg chg="add mod ord">
          <ac:chgData name="Julia Reyes" userId="00fb25b55286b698" providerId="LiveId" clId="{2EF1F7C4-5C8D-4884-9B04-969A7EB739E9}" dt="2025-08-27T21:07:05.566" v="106" actId="700"/>
          <ac:spMkLst>
            <pc:docMk/>
            <pc:sldMk cId="707314504" sldId="256"/>
            <ac:spMk id="10" creationId="{A0A7965B-9B31-D86B-144E-2CF042BB7F52}"/>
          </ac:spMkLst>
        </pc:spChg>
        <pc:spChg chg="add mod ord">
          <ac:chgData name="Julia Reyes" userId="00fb25b55286b698" providerId="LiveId" clId="{2EF1F7C4-5C8D-4884-9B04-969A7EB739E9}" dt="2025-08-27T21:21:15.525" v="246" actId="20577"/>
          <ac:spMkLst>
            <pc:docMk/>
            <pc:sldMk cId="707314504" sldId="256"/>
            <ac:spMk id="11" creationId="{3071AFF3-0CFB-0385-78F1-D0C3C13C1F77}"/>
          </ac:spMkLst>
        </pc:spChg>
      </pc:sldChg>
      <pc:sldChg chg="addSp delSp modSp mod chgLayout">
        <pc:chgData name="Julia Reyes" userId="00fb25b55286b698" providerId="LiveId" clId="{2EF1F7C4-5C8D-4884-9B04-969A7EB739E9}" dt="2025-08-27T21:27:53.153" v="371" actId="1076"/>
        <pc:sldMkLst>
          <pc:docMk/>
          <pc:sldMk cId="3162772071" sldId="257"/>
        </pc:sldMkLst>
        <pc:spChg chg="del mod ord">
          <ac:chgData name="Julia Reyes" userId="00fb25b55286b698" providerId="LiveId" clId="{2EF1F7C4-5C8D-4884-9B04-969A7EB739E9}" dt="2025-08-27T21:26:28.321" v="318" actId="700"/>
          <ac:spMkLst>
            <pc:docMk/>
            <pc:sldMk cId="3162772071" sldId="257"/>
            <ac:spMk id="2" creationId="{7229B4ED-FF16-6F3D-9FEB-6EDA8F3ED2F5}"/>
          </ac:spMkLst>
        </pc:spChg>
        <pc:spChg chg="del mod ord">
          <ac:chgData name="Julia Reyes" userId="00fb25b55286b698" providerId="LiveId" clId="{2EF1F7C4-5C8D-4884-9B04-969A7EB739E9}" dt="2025-08-27T21:26:28.321" v="318" actId="700"/>
          <ac:spMkLst>
            <pc:docMk/>
            <pc:sldMk cId="3162772071" sldId="257"/>
            <ac:spMk id="3" creationId="{44F68576-D955-B18C-1D1D-8C9A72F71C6A}"/>
          </ac:spMkLst>
        </pc:spChg>
        <pc:spChg chg="add mod ord">
          <ac:chgData name="Julia Reyes" userId="00fb25b55286b698" providerId="LiveId" clId="{2EF1F7C4-5C8D-4884-9B04-969A7EB739E9}" dt="2025-08-27T21:26:28.321" v="318" actId="700"/>
          <ac:spMkLst>
            <pc:docMk/>
            <pc:sldMk cId="3162772071" sldId="257"/>
            <ac:spMk id="4" creationId="{1E0896A6-4F56-86AB-F3B6-9BE1F88EF959}"/>
          </ac:spMkLst>
        </pc:spChg>
        <pc:spChg chg="add mod ord">
          <ac:chgData name="Julia Reyes" userId="00fb25b55286b698" providerId="LiveId" clId="{2EF1F7C4-5C8D-4884-9B04-969A7EB739E9}" dt="2025-08-27T21:26:28.321" v="318" actId="700"/>
          <ac:spMkLst>
            <pc:docMk/>
            <pc:sldMk cId="3162772071" sldId="257"/>
            <ac:spMk id="5" creationId="{E1C89944-D9DE-4285-17DA-0024AF0A3D9F}"/>
          </ac:spMkLst>
        </pc:spChg>
        <pc:spChg chg="add mod">
          <ac:chgData name="Julia Reyes" userId="00fb25b55286b698" providerId="LiveId" clId="{2EF1F7C4-5C8D-4884-9B04-969A7EB739E9}" dt="2025-08-27T21:27:17.119" v="321" actId="1076"/>
          <ac:spMkLst>
            <pc:docMk/>
            <pc:sldMk cId="3162772071" sldId="257"/>
            <ac:spMk id="6" creationId="{6BF8C385-2AB2-F647-6F1D-E588833A6DEB}"/>
          </ac:spMkLst>
        </pc:spChg>
        <pc:spChg chg="add mod">
          <ac:chgData name="Julia Reyes" userId="00fb25b55286b698" providerId="LiveId" clId="{2EF1F7C4-5C8D-4884-9B04-969A7EB739E9}" dt="2025-08-27T21:27:53.153" v="371" actId="1076"/>
          <ac:spMkLst>
            <pc:docMk/>
            <pc:sldMk cId="3162772071" sldId="257"/>
            <ac:spMk id="7" creationId="{34090DF5-AC1D-9A8A-7156-F79DD4727377}"/>
          </ac:spMkLst>
        </pc:spChg>
      </pc:sldChg>
      <pc:sldChg chg="modSp mod">
        <pc:chgData name="Julia Reyes" userId="00fb25b55286b698" providerId="LiveId" clId="{2EF1F7C4-5C8D-4884-9B04-969A7EB739E9}" dt="2025-08-27T21:21:54.096" v="256" actId="27636"/>
        <pc:sldMkLst>
          <pc:docMk/>
          <pc:sldMk cId="2502018810" sldId="258"/>
        </pc:sldMkLst>
        <pc:spChg chg="mod">
          <ac:chgData name="Julia Reyes" userId="00fb25b55286b698" providerId="LiveId" clId="{2EF1F7C4-5C8D-4884-9B04-969A7EB739E9}" dt="2025-08-27T20:35:29.162" v="0"/>
          <ac:spMkLst>
            <pc:docMk/>
            <pc:sldMk cId="2502018810" sldId="258"/>
            <ac:spMk id="2" creationId="{33CB63FE-B4B2-01D6-14BC-C88BC132F481}"/>
          </ac:spMkLst>
        </pc:spChg>
        <pc:spChg chg="mod">
          <ac:chgData name="Julia Reyes" userId="00fb25b55286b698" providerId="LiveId" clId="{2EF1F7C4-5C8D-4884-9B04-969A7EB739E9}" dt="2025-08-27T20:35:29.162" v="0"/>
          <ac:spMkLst>
            <pc:docMk/>
            <pc:sldMk cId="2502018810" sldId="258"/>
            <ac:spMk id="3" creationId="{AFC4E95F-1098-53B5-9557-0FD503BDEA67}"/>
          </ac:spMkLst>
        </pc:spChg>
        <pc:spChg chg="mod">
          <ac:chgData name="Julia Reyes" userId="00fb25b55286b698" providerId="LiveId" clId="{2EF1F7C4-5C8D-4884-9B04-969A7EB739E9}" dt="2025-08-27T21:21:54.096" v="256" actId="27636"/>
          <ac:spMkLst>
            <pc:docMk/>
            <pc:sldMk cId="2502018810" sldId="258"/>
            <ac:spMk id="4" creationId="{2CEFDE89-108C-016D-D739-0E60BA083DC2}"/>
          </ac:spMkLst>
        </pc:spChg>
      </pc:sldChg>
      <pc:sldChg chg="addSp delSp modSp del mod">
        <pc:chgData name="Julia Reyes" userId="00fb25b55286b698" providerId="LiveId" clId="{2EF1F7C4-5C8D-4884-9B04-969A7EB739E9}" dt="2025-08-27T21:24:02.440" v="294" actId="47"/>
        <pc:sldMkLst>
          <pc:docMk/>
          <pc:sldMk cId="1692074937" sldId="259"/>
        </pc:sldMkLst>
        <pc:spChg chg="mod">
          <ac:chgData name="Julia Reyes" userId="00fb25b55286b698" providerId="LiveId" clId="{2EF1F7C4-5C8D-4884-9B04-969A7EB739E9}" dt="2025-08-27T21:22:20.561" v="267" actId="27636"/>
          <ac:spMkLst>
            <pc:docMk/>
            <pc:sldMk cId="1692074937" sldId="259"/>
            <ac:spMk id="2" creationId="{F2CAB6DF-81A5-3D62-3512-68E41E69E794}"/>
          </ac:spMkLst>
        </pc:spChg>
        <pc:spChg chg="add mod">
          <ac:chgData name="Julia Reyes" userId="00fb25b55286b698" providerId="LiveId" clId="{2EF1F7C4-5C8D-4884-9B04-969A7EB739E9}" dt="2025-08-27T20:44:11.156" v="85"/>
          <ac:spMkLst>
            <pc:docMk/>
            <pc:sldMk cId="1692074937" sldId="259"/>
            <ac:spMk id="5" creationId="{D2B0448B-4042-F5A6-5DDD-E00337196112}"/>
          </ac:spMkLst>
        </pc:spChg>
        <pc:spChg chg="add mod">
          <ac:chgData name="Julia Reyes" userId="00fb25b55286b698" providerId="LiveId" clId="{2EF1F7C4-5C8D-4884-9B04-969A7EB739E9}" dt="2025-08-27T20:46:24.259" v="86"/>
          <ac:spMkLst>
            <pc:docMk/>
            <pc:sldMk cId="1692074937" sldId="259"/>
            <ac:spMk id="6" creationId="{B4888D9D-E37C-ED18-50BF-6C7F7CAEDE50}"/>
          </ac:spMkLst>
        </pc:spChg>
        <pc:picChg chg="add del mod">
          <ac:chgData name="Julia Reyes" userId="00fb25b55286b698" providerId="LiveId" clId="{2EF1F7C4-5C8D-4884-9B04-969A7EB739E9}" dt="2025-08-27T21:23:48.710" v="291" actId="478"/>
          <ac:picMkLst>
            <pc:docMk/>
            <pc:sldMk cId="1692074937" sldId="259"/>
            <ac:picMk id="4" creationId="{DCA07818-3133-4B01-4CE1-AAD7113BBF47}"/>
          </ac:picMkLst>
        </pc:picChg>
      </pc:sldChg>
      <pc:sldChg chg="addSp delSp modSp del mod">
        <pc:chgData name="Julia Reyes" userId="00fb25b55286b698" providerId="LiveId" clId="{2EF1F7C4-5C8D-4884-9B04-969A7EB739E9}" dt="2025-08-27T21:25:14.982" v="312" actId="47"/>
        <pc:sldMkLst>
          <pc:docMk/>
          <pc:sldMk cId="3583224151" sldId="260"/>
        </pc:sldMkLst>
        <pc:spChg chg="mod">
          <ac:chgData name="Julia Reyes" userId="00fb25b55286b698" providerId="LiveId" clId="{2EF1F7C4-5C8D-4884-9B04-969A7EB739E9}" dt="2025-08-27T21:23:15.727" v="281" actId="27636"/>
          <ac:spMkLst>
            <pc:docMk/>
            <pc:sldMk cId="3583224151" sldId="260"/>
            <ac:spMk id="2" creationId="{87393315-C35B-B949-2B83-7F4A5B8EC396}"/>
          </ac:spMkLst>
        </pc:spChg>
        <pc:spChg chg="del">
          <ac:chgData name="Julia Reyes" userId="00fb25b55286b698" providerId="LiveId" clId="{2EF1F7C4-5C8D-4884-9B04-969A7EB739E9}" dt="2025-08-27T21:25:10.181" v="310" actId="21"/>
          <ac:spMkLst>
            <pc:docMk/>
            <pc:sldMk cId="3583224151" sldId="260"/>
            <ac:spMk id="3" creationId="{2A7E1F2A-B50E-D952-4EC8-66B94CD2FE49}"/>
          </ac:spMkLst>
        </pc:spChg>
        <pc:spChg chg="add del mod">
          <ac:chgData name="Julia Reyes" userId="00fb25b55286b698" providerId="LiveId" clId="{2EF1F7C4-5C8D-4884-9B04-969A7EB739E9}" dt="2025-08-27T21:25:10.181" v="310" actId="21"/>
          <ac:spMkLst>
            <pc:docMk/>
            <pc:sldMk cId="3583224151" sldId="260"/>
            <ac:spMk id="9" creationId="{E4BAB2EF-EDF3-99EE-B254-0F5A6A8A2012}"/>
          </ac:spMkLst>
        </pc:spChg>
        <pc:picChg chg="add del mod">
          <ac:chgData name="Julia Reyes" userId="00fb25b55286b698" providerId="LiveId" clId="{2EF1F7C4-5C8D-4884-9B04-969A7EB739E9}" dt="2025-08-27T21:24:58.393" v="308" actId="478"/>
          <ac:picMkLst>
            <pc:docMk/>
            <pc:sldMk cId="3583224151" sldId="260"/>
            <ac:picMk id="8" creationId="{C4F9175C-BCB9-6FE4-D3F1-85CF401883FB}"/>
          </ac:picMkLst>
        </pc:picChg>
      </pc:sldChg>
      <pc:sldChg chg="addSp delSp modSp del mod">
        <pc:chgData name="Julia Reyes" userId="00fb25b55286b698" providerId="LiveId" clId="{2EF1F7C4-5C8D-4884-9B04-969A7EB739E9}" dt="2025-08-27T21:19:34.290" v="180" actId="47"/>
        <pc:sldMkLst>
          <pc:docMk/>
          <pc:sldMk cId="1285902604" sldId="261"/>
        </pc:sldMkLst>
        <pc:spChg chg="add mod">
          <ac:chgData name="Julia Reyes" userId="00fb25b55286b698" providerId="LiveId" clId="{2EF1F7C4-5C8D-4884-9B04-969A7EB739E9}" dt="2025-08-27T20:47:04.236" v="90"/>
          <ac:spMkLst>
            <pc:docMk/>
            <pc:sldMk cId="1285902604" sldId="261"/>
            <ac:spMk id="4" creationId="{14C45FC6-7D34-B4EB-860E-0787F82CAEC9}"/>
          </ac:spMkLst>
        </pc:spChg>
        <pc:spChg chg="add mod">
          <ac:chgData name="Julia Reyes" userId="00fb25b55286b698" providerId="LiveId" clId="{2EF1F7C4-5C8D-4884-9B04-969A7EB739E9}" dt="2025-08-27T21:18:59.015" v="175"/>
          <ac:spMkLst>
            <pc:docMk/>
            <pc:sldMk cId="1285902604" sldId="261"/>
            <ac:spMk id="5" creationId="{89DEECE5-3BF1-FC0C-3C97-11F2FBF5D50F}"/>
          </ac:spMkLst>
        </pc:spChg>
        <pc:picChg chg="add del mod">
          <ac:chgData name="Julia Reyes" userId="00fb25b55286b698" providerId="LiveId" clId="{2EF1F7C4-5C8D-4884-9B04-969A7EB739E9}" dt="2025-08-27T20:48:47.817" v="98" actId="478"/>
          <ac:picMkLst>
            <pc:docMk/>
            <pc:sldMk cId="1285902604" sldId="261"/>
            <ac:picMk id="3" creationId="{7DE59AFF-793A-2564-AE6A-BC9F2D7723E3}"/>
          </ac:picMkLst>
        </pc:picChg>
      </pc:sldChg>
      <pc:sldChg chg="addSp delSp modSp del mod">
        <pc:chgData name="Julia Reyes" userId="00fb25b55286b698" providerId="LiveId" clId="{2EF1F7C4-5C8D-4884-9B04-969A7EB739E9}" dt="2025-08-27T21:32:01.104" v="418" actId="47"/>
        <pc:sldMkLst>
          <pc:docMk/>
          <pc:sldMk cId="3584714557" sldId="262"/>
        </pc:sldMkLst>
        <pc:spChg chg="mod">
          <ac:chgData name="Julia Reyes" userId="00fb25b55286b698" providerId="LiveId" clId="{2EF1F7C4-5C8D-4884-9B04-969A7EB739E9}" dt="2025-08-27T21:23:25.840" v="285" actId="27636"/>
          <ac:spMkLst>
            <pc:docMk/>
            <pc:sldMk cId="3584714557" sldId="262"/>
            <ac:spMk id="2" creationId="{C27628A9-F9A1-87A5-D174-7AB20C04C779}"/>
          </ac:spMkLst>
        </pc:spChg>
        <pc:spChg chg="add del mod">
          <ac:chgData name="Julia Reyes" userId="00fb25b55286b698" providerId="LiveId" clId="{2EF1F7C4-5C8D-4884-9B04-969A7EB739E9}" dt="2025-08-27T21:31:56.661" v="416" actId="21"/>
          <ac:spMkLst>
            <pc:docMk/>
            <pc:sldMk cId="3584714557" sldId="262"/>
            <ac:spMk id="8" creationId="{6D519113-A2A4-77DB-5653-B4561E540CAB}"/>
          </ac:spMkLst>
        </pc:spChg>
        <pc:spChg chg="add del mod">
          <ac:chgData name="Julia Reyes" userId="00fb25b55286b698" providerId="LiveId" clId="{2EF1F7C4-5C8D-4884-9B04-969A7EB739E9}" dt="2025-08-27T21:31:54.164" v="415" actId="478"/>
          <ac:spMkLst>
            <pc:docMk/>
            <pc:sldMk cId="3584714557" sldId="262"/>
            <ac:spMk id="9" creationId="{35C88991-4A87-72F0-7B34-4C2F9529719B}"/>
          </ac:spMkLst>
        </pc:spChg>
        <pc:spChg chg="add del mod">
          <ac:chgData name="Julia Reyes" userId="00fb25b55286b698" providerId="LiveId" clId="{2EF1F7C4-5C8D-4884-9B04-969A7EB739E9}" dt="2025-08-27T21:31:56.661" v="416" actId="21"/>
          <ac:spMkLst>
            <pc:docMk/>
            <pc:sldMk cId="3584714557" sldId="262"/>
            <ac:spMk id="10" creationId="{D43D267D-066F-B313-5C7C-12E2315A94EB}"/>
          </ac:spMkLst>
        </pc:spChg>
      </pc:sldChg>
      <pc:sldChg chg="addSp delSp modSp del mod">
        <pc:chgData name="Julia Reyes" userId="00fb25b55286b698" providerId="LiveId" clId="{2EF1F7C4-5C8D-4884-9B04-969A7EB739E9}" dt="2025-08-27T21:34:46.524" v="472" actId="47"/>
        <pc:sldMkLst>
          <pc:docMk/>
          <pc:sldMk cId="3785124375" sldId="263"/>
        </pc:sldMkLst>
        <pc:spChg chg="mod">
          <ac:chgData name="Julia Reyes" userId="00fb25b55286b698" providerId="LiveId" clId="{2EF1F7C4-5C8D-4884-9B04-969A7EB739E9}" dt="2025-08-27T21:23:35.300" v="289" actId="27636"/>
          <ac:spMkLst>
            <pc:docMk/>
            <pc:sldMk cId="3785124375" sldId="263"/>
            <ac:spMk id="2" creationId="{D55D58F1-F080-43A2-C420-7CEFDBE30A5B}"/>
          </ac:spMkLst>
        </pc:spChg>
        <pc:spChg chg="del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3" creationId="{88904455-F2E1-6DB3-2F8F-12EB7EE0E6A4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4" creationId="{94C757D5-F086-69AC-C420-059B037B112A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5" creationId="{331051B9-25A4-A8A5-E603-9BE52F0F7816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6" creationId="{CAD52AB8-9218-35EB-ECD7-7032926CB67D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7" creationId="{4F743EB5-78E0-DB97-DC6D-120A3D912C99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8" creationId="{D8EA08DF-A63B-7C06-0734-E777B283A1E9}"/>
          </ac:spMkLst>
        </pc:spChg>
        <pc:spChg chg="add del mod">
          <ac:chgData name="Julia Reyes" userId="00fb25b55286b698" providerId="LiveId" clId="{2EF1F7C4-5C8D-4884-9B04-969A7EB739E9}" dt="2025-08-27T21:34:31.415" v="455" actId="21"/>
          <ac:spMkLst>
            <pc:docMk/>
            <pc:sldMk cId="3785124375" sldId="263"/>
            <ac:spMk id="16" creationId="{9581575C-3D10-538B-CC08-B1FACD45F95A}"/>
          </ac:spMkLst>
        </pc:spChg>
      </pc:sldChg>
      <pc:sldChg chg="modSp new del mod">
        <pc:chgData name="Julia Reyes" userId="00fb25b55286b698" providerId="LiveId" clId="{2EF1F7C4-5C8D-4884-9B04-969A7EB739E9}" dt="2025-08-27T21:12:58.321" v="147" actId="680"/>
        <pc:sldMkLst>
          <pc:docMk/>
          <pc:sldMk cId="1280442578" sldId="265"/>
        </pc:sldMkLst>
        <pc:spChg chg="mod">
          <ac:chgData name="Julia Reyes" userId="00fb25b55286b698" providerId="LiveId" clId="{2EF1F7C4-5C8D-4884-9B04-969A7EB739E9}" dt="2025-08-27T21:12:58.321" v="147" actId="680"/>
          <ac:spMkLst>
            <pc:docMk/>
            <pc:sldMk cId="1280442578" sldId="265"/>
            <ac:spMk id="2" creationId="{6A935C22-027F-0E76-AC0A-EA211B92C097}"/>
          </ac:spMkLst>
        </pc:spChg>
      </pc:sldChg>
      <pc:sldChg chg="addSp delSp modSp new del mod chgLayout">
        <pc:chgData name="Julia Reyes" userId="00fb25b55286b698" providerId="LiveId" clId="{2EF1F7C4-5C8D-4884-9B04-969A7EB739E9}" dt="2025-08-27T21:19:35.371" v="181" actId="47"/>
        <pc:sldMkLst>
          <pc:docMk/>
          <pc:sldMk cId="1800012566" sldId="265"/>
        </pc:sldMkLst>
        <pc:spChg chg="del">
          <ac:chgData name="Julia Reyes" userId="00fb25b55286b698" providerId="LiveId" clId="{2EF1F7C4-5C8D-4884-9B04-969A7EB739E9}" dt="2025-08-27T21:19:18.152" v="177" actId="700"/>
          <ac:spMkLst>
            <pc:docMk/>
            <pc:sldMk cId="1800012566" sldId="265"/>
            <ac:spMk id="2" creationId="{E14FEFAE-0409-5B5E-CD04-5112076F08AB}"/>
          </ac:spMkLst>
        </pc:spChg>
        <pc:spChg chg="add mod ord">
          <ac:chgData name="Julia Reyes" userId="00fb25b55286b698" providerId="LiveId" clId="{2EF1F7C4-5C8D-4884-9B04-969A7EB739E9}" dt="2025-08-27T21:19:18.152" v="177" actId="700"/>
          <ac:spMkLst>
            <pc:docMk/>
            <pc:sldMk cId="1800012566" sldId="265"/>
            <ac:spMk id="3" creationId="{973C65D8-0C86-68A9-9812-0E9E0257C65D}"/>
          </ac:spMkLst>
        </pc:spChg>
      </pc:sldChg>
      <pc:sldChg chg="new del">
        <pc:chgData name="Julia Reyes" userId="00fb25b55286b698" providerId="LiveId" clId="{2EF1F7C4-5C8D-4884-9B04-969A7EB739E9}" dt="2025-08-27T21:17:12.531" v="164" actId="47"/>
        <pc:sldMkLst>
          <pc:docMk/>
          <pc:sldMk cId="2679467797" sldId="265"/>
        </pc:sldMkLst>
      </pc:sldChg>
      <pc:sldChg chg="addSp modSp new del">
        <pc:chgData name="Julia Reyes" userId="00fb25b55286b698" providerId="LiveId" clId="{2EF1F7C4-5C8D-4884-9B04-969A7EB739E9}" dt="2025-08-27T21:31:26.118" v="408" actId="47"/>
        <pc:sldMkLst>
          <pc:docMk/>
          <pc:sldMk cId="1290417294" sldId="266"/>
        </pc:sldMkLst>
        <pc:spChg chg="add mod">
          <ac:chgData name="Julia Reyes" userId="00fb25b55286b698" providerId="LiveId" clId="{2EF1F7C4-5C8D-4884-9B04-969A7EB739E9}" dt="2025-08-27T21:19:29.647" v="179"/>
          <ac:spMkLst>
            <pc:docMk/>
            <pc:sldMk cId="1290417294" sldId="266"/>
            <ac:spMk id="3" creationId="{647B5866-6DFF-8D83-EECB-9388F511BE82}"/>
          </ac:spMkLst>
        </pc:spChg>
        <pc:spChg chg="add mod">
          <ac:chgData name="Julia Reyes" userId="00fb25b55286b698" providerId="LiveId" clId="{2EF1F7C4-5C8D-4884-9B04-969A7EB739E9}" dt="2025-08-27T21:19:29.647" v="179"/>
          <ac:spMkLst>
            <pc:docMk/>
            <pc:sldMk cId="1290417294" sldId="266"/>
            <ac:spMk id="4" creationId="{DED5DD80-0663-B353-BE10-C49E211B0AFC}"/>
          </ac:spMkLst>
        </pc:spChg>
      </pc:sldChg>
      <pc:sldChg chg="new del">
        <pc:chgData name="Julia Reyes" userId="00fb25b55286b698" providerId="LiveId" clId="{2EF1F7C4-5C8D-4884-9B04-969A7EB739E9}" dt="2025-08-27T21:20:00.435" v="185" actId="47"/>
        <pc:sldMkLst>
          <pc:docMk/>
          <pc:sldMk cId="996976036" sldId="267"/>
        </pc:sldMkLst>
      </pc:sldChg>
      <pc:sldChg chg="addSp delSp modSp new del mod">
        <pc:chgData name="Julia Reyes" userId="00fb25b55286b698" providerId="LiveId" clId="{2EF1F7C4-5C8D-4884-9B04-969A7EB739E9}" dt="2025-08-27T21:30:51.773" v="400" actId="47"/>
        <pc:sldMkLst>
          <pc:docMk/>
          <pc:sldMk cId="2517176471" sldId="267"/>
        </pc:sldMkLst>
        <pc:spChg chg="add mod">
          <ac:chgData name="Julia Reyes" userId="00fb25b55286b698" providerId="LiveId" clId="{2EF1F7C4-5C8D-4884-9B04-969A7EB739E9}" dt="2025-08-27T21:23:59.693" v="293"/>
          <ac:spMkLst>
            <pc:docMk/>
            <pc:sldMk cId="2517176471" sldId="267"/>
            <ac:spMk id="5" creationId="{CA44B1B8-CA41-F24B-62CB-F8688A20FD86}"/>
          </ac:spMkLst>
        </pc:spChg>
        <pc:spChg chg="add del mod">
          <ac:chgData name="Julia Reyes" userId="00fb25b55286b698" providerId="LiveId" clId="{2EF1F7C4-5C8D-4884-9B04-969A7EB739E9}" dt="2025-08-27T21:29:50.194" v="386" actId="478"/>
          <ac:spMkLst>
            <pc:docMk/>
            <pc:sldMk cId="2517176471" sldId="267"/>
            <ac:spMk id="6" creationId="{8CB78441-A861-2AFC-6D4D-E247F0ABA271}"/>
          </ac:spMkLst>
        </pc:spChg>
      </pc:sldChg>
      <pc:sldChg chg="addSp modSp new del">
        <pc:chgData name="Julia Reyes" userId="00fb25b55286b698" providerId="LiveId" clId="{2EF1F7C4-5C8D-4884-9B04-969A7EB739E9}" dt="2025-08-27T21:31:24.722" v="407" actId="47"/>
        <pc:sldMkLst>
          <pc:docMk/>
          <pc:sldMk cId="2337190797" sldId="268"/>
        </pc:sldMkLst>
        <pc:spChg chg="add mod">
          <ac:chgData name="Julia Reyes" userId="00fb25b55286b698" providerId="LiveId" clId="{2EF1F7C4-5C8D-4884-9B04-969A7EB739E9}" dt="2025-08-27T21:25:12.995" v="311"/>
          <ac:spMkLst>
            <pc:docMk/>
            <pc:sldMk cId="2337190797" sldId="268"/>
            <ac:spMk id="4" creationId="{2A7E1F2A-B50E-D952-4EC8-66B94CD2FE49}"/>
          </ac:spMkLst>
        </pc:spChg>
        <pc:spChg chg="add mod">
          <ac:chgData name="Julia Reyes" userId="00fb25b55286b698" providerId="LiveId" clId="{2EF1F7C4-5C8D-4884-9B04-969A7EB739E9}" dt="2025-08-27T21:25:12.995" v="311"/>
          <ac:spMkLst>
            <pc:docMk/>
            <pc:sldMk cId="2337190797" sldId="268"/>
            <ac:spMk id="9" creationId="{E4BAB2EF-EDF3-99EE-B254-0F5A6A8A2012}"/>
          </ac:spMkLst>
        </pc:spChg>
      </pc:sldChg>
      <pc:sldChg chg="addSp delSp modSp new del mod">
        <pc:chgData name="Julia Reyes" userId="00fb25b55286b698" providerId="LiveId" clId="{2EF1F7C4-5C8D-4884-9B04-969A7EB739E9}" dt="2025-08-27T21:50:42.684" v="509" actId="47"/>
        <pc:sldMkLst>
          <pc:docMk/>
          <pc:sldMk cId="1917363451" sldId="269"/>
        </pc:sldMkLst>
        <pc:spChg chg="mod">
          <ac:chgData name="Julia Reyes" userId="00fb25b55286b698" providerId="LiveId" clId="{2EF1F7C4-5C8D-4884-9B04-969A7EB739E9}" dt="2025-08-27T21:49:48.571" v="493" actId="20577"/>
          <ac:spMkLst>
            <pc:docMk/>
            <pc:sldMk cId="1917363451" sldId="269"/>
            <ac:spMk id="4" creationId="{73EB9D93-5552-1D56-8358-07F9952A4BE8}"/>
          </ac:spMkLst>
        </pc:spChg>
        <pc:spChg chg="add del mod">
          <ac:chgData name="Julia Reyes" userId="00fb25b55286b698" providerId="LiveId" clId="{2EF1F7C4-5C8D-4884-9B04-969A7EB739E9}" dt="2025-08-27T21:50:40.413" v="508" actId="21"/>
          <ac:spMkLst>
            <pc:docMk/>
            <pc:sldMk cId="1917363451" sldId="269"/>
            <ac:spMk id="6" creationId="{3FC8890D-5C8C-1B73-592E-3CCEB40FAA6B}"/>
          </ac:spMkLst>
        </pc:spChg>
      </pc:sldChg>
      <pc:sldChg chg="addSp delSp modSp new del mod">
        <pc:chgData name="Julia Reyes" userId="00fb25b55286b698" providerId="LiveId" clId="{2EF1F7C4-5C8D-4884-9B04-969A7EB739E9}" dt="2025-08-27T21:50:52.866" v="513" actId="47"/>
        <pc:sldMkLst>
          <pc:docMk/>
          <pc:sldMk cId="1536291358" sldId="270"/>
        </pc:sldMkLst>
        <pc:spChg chg="add del mod">
          <ac:chgData name="Julia Reyes" userId="00fb25b55286b698" providerId="LiveId" clId="{2EF1F7C4-5C8D-4884-9B04-969A7EB739E9}" dt="2025-08-27T21:50:51.508" v="512" actId="21"/>
          <ac:spMkLst>
            <pc:docMk/>
            <pc:sldMk cId="1536291358" sldId="270"/>
            <ac:spMk id="5" creationId="{ED5BCC80-4C7D-7BAA-9155-2EBC52A44F44}"/>
          </ac:spMkLst>
        </pc:spChg>
      </pc:sldChg>
      <pc:sldChg chg="addSp modSp new del">
        <pc:chgData name="Julia Reyes" userId="00fb25b55286b698" providerId="LiveId" clId="{2EF1F7C4-5C8D-4884-9B04-969A7EB739E9}" dt="2025-08-27T21:51:10.372" v="515" actId="47"/>
        <pc:sldMkLst>
          <pc:docMk/>
          <pc:sldMk cId="1000767803" sldId="271"/>
        </pc:sldMkLst>
        <pc:spChg chg="add mod">
          <ac:chgData name="Julia Reyes" userId="00fb25b55286b698" providerId="LiveId" clId="{2EF1F7C4-5C8D-4884-9B04-969A7EB739E9}" dt="2025-08-27T21:31:39.469" v="412"/>
          <ac:spMkLst>
            <pc:docMk/>
            <pc:sldMk cId="1000767803" sldId="271"/>
            <ac:spMk id="4" creationId="{5B755D1B-C6F9-2CAB-B983-881B9F375E9C}"/>
          </ac:spMkLst>
        </pc:spChg>
      </pc:sldChg>
      <pc:sldChg chg="addSp modSp new">
        <pc:chgData name="Julia Reyes" userId="00fb25b55286b698" providerId="LiveId" clId="{2EF1F7C4-5C8D-4884-9B04-969A7EB739E9}" dt="2025-08-27T21:35:14.184" v="474"/>
        <pc:sldMkLst>
          <pc:docMk/>
          <pc:sldMk cId="4197240437" sldId="272"/>
        </pc:sldMkLst>
        <pc:spChg chg="add mod">
          <ac:chgData name="Julia Reyes" userId="00fb25b55286b698" providerId="LiveId" clId="{2EF1F7C4-5C8D-4884-9B04-969A7EB739E9}" dt="2025-08-27T21:31:47.638" v="414"/>
          <ac:spMkLst>
            <pc:docMk/>
            <pc:sldMk cId="4197240437" sldId="272"/>
            <ac:spMk id="4" creationId="{6827AF4C-AA91-6D18-B98E-18568E65B79E}"/>
          </ac:spMkLst>
        </pc:spChg>
        <pc:spChg chg="add mod">
          <ac:chgData name="Julia Reyes" userId="00fb25b55286b698" providerId="LiveId" clId="{2EF1F7C4-5C8D-4884-9B04-969A7EB739E9}" dt="2025-08-27T21:31:57.858" v="417"/>
          <ac:spMkLst>
            <pc:docMk/>
            <pc:sldMk cId="4197240437" sldId="272"/>
            <ac:spMk id="8" creationId="{6D519113-A2A4-77DB-5653-B4561E540CAB}"/>
          </ac:spMkLst>
        </pc:spChg>
        <pc:spChg chg="add mod">
          <ac:chgData name="Julia Reyes" userId="00fb25b55286b698" providerId="LiveId" clId="{2EF1F7C4-5C8D-4884-9B04-969A7EB739E9}" dt="2025-08-27T21:31:57.858" v="417"/>
          <ac:spMkLst>
            <pc:docMk/>
            <pc:sldMk cId="4197240437" sldId="272"/>
            <ac:spMk id="10" creationId="{D43D267D-066F-B313-5C7C-12E2315A94EB}"/>
          </ac:spMkLst>
        </pc:spChg>
        <pc:graphicFrameChg chg="add mod">
          <ac:chgData name="Julia Reyes" userId="00fb25b55286b698" providerId="LiveId" clId="{2EF1F7C4-5C8D-4884-9B04-969A7EB739E9}" dt="2025-08-27T21:35:14.184" v="474"/>
          <ac:graphicFrameMkLst>
            <pc:docMk/>
            <pc:sldMk cId="4197240437" sldId="272"/>
            <ac:graphicFrameMk id="7" creationId="{840EF057-A88B-43E6-537A-8EF0B3A3BFBA}"/>
          </ac:graphicFrameMkLst>
        </pc:graphicFrameChg>
      </pc:sldChg>
      <pc:sldChg chg="addSp modSp new mod">
        <pc:chgData name="Julia Reyes" userId="00fb25b55286b698" providerId="LiveId" clId="{2EF1F7C4-5C8D-4884-9B04-969A7EB739E9}" dt="2025-08-27T21:34:43.858" v="471" actId="1035"/>
        <pc:sldMkLst>
          <pc:docMk/>
          <pc:sldMk cId="593848025" sldId="273"/>
        </pc:sldMkLst>
        <pc:spChg chg="add mod">
          <ac:chgData name="Julia Reyes" userId="00fb25b55286b698" providerId="LiveId" clId="{2EF1F7C4-5C8D-4884-9B04-969A7EB739E9}" dt="2025-08-27T21:34:32.464" v="456"/>
          <ac:spMkLst>
            <pc:docMk/>
            <pc:sldMk cId="593848025" sldId="273"/>
            <ac:spMk id="6" creationId="{88904455-F2E1-6DB3-2F8F-12EB7EE0E6A4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7" creationId="{94C757D5-F086-69AC-C420-059B037B112A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8" creationId="{331051B9-25A4-A8A5-E603-9BE52F0F7816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9" creationId="{CAD52AB8-9218-35EB-ECD7-7032926CB67D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10" creationId="{4F743EB5-78E0-DB97-DC6D-120A3D912C99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11" creationId="{D8EA08DF-A63B-7C06-0734-E777B283A1E9}"/>
          </ac:spMkLst>
        </pc:spChg>
        <pc:spChg chg="add mod">
          <ac:chgData name="Julia Reyes" userId="00fb25b55286b698" providerId="LiveId" clId="{2EF1F7C4-5C8D-4884-9B04-969A7EB739E9}" dt="2025-08-27T21:34:43.858" v="471" actId="1035"/>
          <ac:spMkLst>
            <pc:docMk/>
            <pc:sldMk cId="593848025" sldId="273"/>
            <ac:spMk id="16" creationId="{9581575C-3D10-538B-CC08-B1FACD45F95A}"/>
          </ac:spMkLst>
        </pc:spChg>
      </pc:sldChg>
      <pc:sldChg chg="addSp modSp new mod">
        <pc:chgData name="Julia Reyes" userId="00fb25b55286b698" providerId="LiveId" clId="{2EF1F7C4-5C8D-4884-9B04-969A7EB739E9}" dt="2025-08-27T21:50:44.117" v="510"/>
        <pc:sldMkLst>
          <pc:docMk/>
          <pc:sldMk cId="384660884" sldId="274"/>
        </pc:sldMkLst>
        <pc:spChg chg="mod">
          <ac:chgData name="Julia Reyes" userId="00fb25b55286b698" providerId="LiveId" clId="{2EF1F7C4-5C8D-4884-9B04-969A7EB739E9}" dt="2025-08-27T21:50:36.524" v="507" actId="5793"/>
          <ac:spMkLst>
            <pc:docMk/>
            <pc:sldMk cId="384660884" sldId="274"/>
            <ac:spMk id="4" creationId="{6394CF03-F916-69C5-CB41-20C2DBAEF2D0}"/>
          </ac:spMkLst>
        </pc:spChg>
        <pc:spChg chg="add mod">
          <ac:chgData name="Julia Reyes" userId="00fb25b55286b698" providerId="LiveId" clId="{2EF1F7C4-5C8D-4884-9B04-969A7EB739E9}" dt="2025-08-27T21:50:44.117" v="510"/>
          <ac:spMkLst>
            <pc:docMk/>
            <pc:sldMk cId="384660884" sldId="274"/>
            <ac:spMk id="6" creationId="{3FC8890D-5C8C-1B73-592E-3CCEB40FAA6B}"/>
          </ac:spMkLst>
        </pc:spChg>
      </pc:sldChg>
      <pc:sldChg chg="modSp new del mod">
        <pc:chgData name="Julia Reyes" userId="00fb25b55286b698" providerId="LiveId" clId="{2EF1F7C4-5C8D-4884-9B04-969A7EB739E9}" dt="2025-08-27T21:45:50.815" v="484" actId="47"/>
        <pc:sldMkLst>
          <pc:docMk/>
          <pc:sldMk cId="2780982790" sldId="274"/>
        </pc:sldMkLst>
        <pc:spChg chg="mod">
          <ac:chgData name="Julia Reyes" userId="00fb25b55286b698" providerId="LiveId" clId="{2EF1F7C4-5C8D-4884-9B04-969A7EB739E9}" dt="2025-08-27T21:45:36.207" v="483" actId="5793"/>
          <ac:spMkLst>
            <pc:docMk/>
            <pc:sldMk cId="2780982790" sldId="274"/>
            <ac:spMk id="4" creationId="{0823BA46-3FC7-74CD-497A-3C67BE5F0617}"/>
          </ac:spMkLst>
        </pc:spChg>
      </pc:sldChg>
      <pc:sldChg chg="addSp modSp new">
        <pc:chgData name="Julia Reyes" userId="00fb25b55286b698" providerId="LiveId" clId="{2EF1F7C4-5C8D-4884-9B04-969A7EB739E9}" dt="2025-08-27T21:50:58.814" v="514"/>
        <pc:sldMkLst>
          <pc:docMk/>
          <pc:sldMk cId="887187346" sldId="275"/>
        </pc:sldMkLst>
        <pc:spChg chg="add mod">
          <ac:chgData name="Julia Reyes" userId="00fb25b55286b698" providerId="LiveId" clId="{2EF1F7C4-5C8D-4884-9B04-969A7EB739E9}" dt="2025-08-27T21:50:58.814" v="514"/>
          <ac:spMkLst>
            <pc:docMk/>
            <pc:sldMk cId="887187346" sldId="275"/>
            <ac:spMk id="5" creationId="{ED5BCC80-4C7D-7BAA-9155-2EBC52A44F44}"/>
          </ac:spMkLst>
        </pc:spChg>
      </pc:sldChg>
      <pc:sldChg chg="addSp modSp new">
        <pc:chgData name="Julia Reyes" userId="00fb25b55286b698" providerId="LiveId" clId="{2EF1F7C4-5C8D-4884-9B04-969A7EB739E9}" dt="2025-08-27T21:51:15.192" v="517"/>
        <pc:sldMkLst>
          <pc:docMk/>
          <pc:sldMk cId="3453219219" sldId="276"/>
        </pc:sldMkLst>
        <pc:spChg chg="add mod">
          <ac:chgData name="Julia Reyes" userId="00fb25b55286b698" providerId="LiveId" clId="{2EF1F7C4-5C8D-4884-9B04-969A7EB739E9}" dt="2025-08-27T21:51:15.192" v="517"/>
          <ac:spMkLst>
            <pc:docMk/>
            <pc:sldMk cId="3453219219" sldId="276"/>
            <ac:spMk id="5" creationId="{13D40B8C-9D7B-A9A4-AE69-25BC4FA8C069}"/>
          </ac:spMkLst>
        </pc:spChg>
      </pc:sldChg>
      <pc:sldMasterChg chg="modSp modSldLayout">
        <pc:chgData name="Julia Reyes" userId="00fb25b55286b698" providerId="LiveId" clId="{2EF1F7C4-5C8D-4884-9B04-969A7EB739E9}" dt="2025-08-27T21:50:17.721" v="501" actId="207"/>
        <pc:sldMasterMkLst>
          <pc:docMk/>
          <pc:sldMasterMk cId="3860453537" sldId="2147483659"/>
        </pc:sldMasterMkLst>
        <pc:sldLayoutChg chg="addSp delSp modSp mod">
          <pc:chgData name="Julia Reyes" userId="00fb25b55286b698" providerId="LiveId" clId="{2EF1F7C4-5C8D-4884-9B04-969A7EB739E9}" dt="2025-08-27T21:17:31.650" v="168" actId="207"/>
          <pc:sldLayoutMkLst>
            <pc:docMk/>
            <pc:sldMasterMk cId="3860453537" sldId="2147483659"/>
            <pc:sldLayoutMk cId="524210185" sldId="2147483660"/>
          </pc:sldLayoutMkLst>
          <pc:spChg chg="add del">
            <ac:chgData name="Julia Reyes" userId="00fb25b55286b698" providerId="LiveId" clId="{2EF1F7C4-5C8D-4884-9B04-969A7EB739E9}" dt="2025-08-27T20:37:41.270" v="21" actId="478"/>
            <ac:spMkLst>
              <pc:docMk/>
              <pc:sldMasterMk cId="3860453537" sldId="2147483659"/>
              <pc:sldLayoutMk cId="524210185" sldId="2147483660"/>
              <ac:spMk id="4" creationId="{081E12C0-4D2E-7EED-CAF5-2860596C8BC5}"/>
            </ac:spMkLst>
          </pc:spChg>
          <pc:spChg chg="add del">
            <ac:chgData name="Julia Reyes" userId="00fb25b55286b698" providerId="LiveId" clId="{2EF1F7C4-5C8D-4884-9B04-969A7EB739E9}" dt="2025-08-27T20:37:43.840" v="22" actId="478"/>
            <ac:spMkLst>
              <pc:docMk/>
              <pc:sldMasterMk cId="3860453537" sldId="2147483659"/>
              <pc:sldLayoutMk cId="524210185" sldId="2147483660"/>
              <ac:spMk id="5" creationId="{500E0052-1346-5A46-AB6C-E317901E1708}"/>
            </ac:spMkLst>
          </pc:spChg>
          <pc:spChg chg="add del">
            <ac:chgData name="Julia Reyes" userId="00fb25b55286b698" providerId="LiveId" clId="{2EF1F7C4-5C8D-4884-9B04-969A7EB739E9}" dt="2025-08-27T20:37:45.105" v="23" actId="478"/>
            <ac:spMkLst>
              <pc:docMk/>
              <pc:sldMasterMk cId="3860453537" sldId="2147483659"/>
              <pc:sldLayoutMk cId="524210185" sldId="2147483660"/>
              <ac:spMk id="6" creationId="{934F6AA9-B801-A16A-0C4F-E56B7CF97590}"/>
            </ac:spMkLst>
          </pc:spChg>
          <pc:spChg chg="add del mod">
            <ac:chgData name="Julia Reyes" userId="00fb25b55286b698" providerId="LiveId" clId="{2EF1F7C4-5C8D-4884-9B04-969A7EB739E9}" dt="2025-08-27T21:16:20.370" v="162" actId="2711"/>
            <ac:spMkLst>
              <pc:docMk/>
              <pc:sldMasterMk cId="3860453537" sldId="2147483659"/>
              <pc:sldLayoutMk cId="524210185" sldId="2147483660"/>
              <ac:spMk id="8" creationId="{DA029E03-8355-13D2-C966-2740E8CCE61C}"/>
            </ac:spMkLst>
          </pc:spChg>
          <pc:spChg chg="mod">
            <ac:chgData name="Julia Reyes" userId="00fb25b55286b698" providerId="LiveId" clId="{2EF1F7C4-5C8D-4884-9B04-969A7EB739E9}" dt="2025-08-27T21:17:31.650" v="168" actId="207"/>
            <ac:spMkLst>
              <pc:docMk/>
              <pc:sldMasterMk cId="3860453537" sldId="2147483659"/>
              <pc:sldLayoutMk cId="524210185" sldId="2147483660"/>
              <ac:spMk id="9" creationId="{84E771E7-9B82-2EB9-61BB-B33AF8287AAE}"/>
            </ac:spMkLst>
          </pc:spChg>
          <pc:spChg chg="add del">
            <ac:chgData name="Julia Reyes" userId="00fb25b55286b698" providerId="LiveId" clId="{2EF1F7C4-5C8D-4884-9B04-969A7EB739E9}" dt="2025-08-27T20:43:51.201" v="83" actId="478"/>
            <ac:spMkLst>
              <pc:docMk/>
              <pc:sldMasterMk cId="3860453537" sldId="2147483659"/>
              <pc:sldLayoutMk cId="524210185" sldId="2147483660"/>
              <ac:spMk id="13" creationId="{63134B05-8A07-2B13-FD10-49F87E498E96}"/>
            </ac:spMkLst>
          </pc:spChg>
          <pc:spChg chg="add del">
            <ac:chgData name="Julia Reyes" userId="00fb25b55286b698" providerId="LiveId" clId="{2EF1F7C4-5C8D-4884-9B04-969A7EB739E9}" dt="2025-08-27T20:37:39.652" v="20" actId="478"/>
            <ac:spMkLst>
              <pc:docMk/>
              <pc:sldMasterMk cId="3860453537" sldId="2147483659"/>
              <pc:sldLayoutMk cId="524210185" sldId="2147483660"/>
              <ac:spMk id="15" creationId="{6B736513-3C4E-5F23-C6D3-FFE446D10C4D}"/>
            </ac:spMkLst>
          </pc:spChg>
          <pc:spChg chg="add del">
            <ac:chgData name="Julia Reyes" userId="00fb25b55286b698" providerId="LiveId" clId="{2EF1F7C4-5C8D-4884-9B04-969A7EB739E9}" dt="2025-08-27T20:51:43.842" v="101" actId="11529"/>
            <ac:spMkLst>
              <pc:docMk/>
              <pc:sldMasterMk cId="3860453537" sldId="2147483659"/>
              <pc:sldLayoutMk cId="524210185" sldId="2147483660"/>
              <ac:spMk id="16" creationId="{9DECCC92-D300-C20E-F21B-8362FF89A61E}"/>
            </ac:spMkLst>
          </pc:spChg>
          <pc:spChg chg="add del mod">
            <ac:chgData name="Julia Reyes" userId="00fb25b55286b698" providerId="LiveId" clId="{2EF1F7C4-5C8D-4884-9B04-969A7EB739E9}" dt="2025-08-27T20:51:47.496" v="102" actId="478"/>
            <ac:spMkLst>
              <pc:docMk/>
              <pc:sldMasterMk cId="3860453537" sldId="2147483659"/>
              <pc:sldLayoutMk cId="524210185" sldId="2147483660"/>
              <ac:spMk id="17" creationId="{8D1A3EF2-1715-52E5-04CE-50D20809DAE0}"/>
            </ac:spMkLst>
          </pc:spChg>
          <pc:picChg chg="add ord">
            <ac:chgData name="Julia Reyes" userId="00fb25b55286b698" providerId="LiveId" clId="{2EF1F7C4-5C8D-4884-9B04-969A7EB739E9}" dt="2025-08-27T20:35:38.621" v="1" actId="167"/>
            <ac:picMkLst>
              <pc:docMk/>
              <pc:sldMasterMk cId="3860453537" sldId="2147483659"/>
              <pc:sldLayoutMk cId="524210185" sldId="2147483660"/>
              <ac:picMk id="2" creationId="{4C935051-720B-E2F1-91BD-0370A531FFBF}"/>
            </ac:picMkLst>
          </pc:picChg>
          <pc:picChg chg="add del">
            <ac:chgData name="Julia Reyes" userId="00fb25b55286b698" providerId="LiveId" clId="{2EF1F7C4-5C8D-4884-9B04-969A7EB739E9}" dt="2025-08-27T20:37:37.341" v="19" actId="478"/>
            <ac:picMkLst>
              <pc:docMk/>
              <pc:sldMasterMk cId="3860453537" sldId="2147483659"/>
              <pc:sldLayoutMk cId="524210185" sldId="2147483660"/>
              <ac:picMk id="3" creationId="{BE4A0147-D7D3-F44B-0E34-5D37AA21CA6C}"/>
            </ac:picMkLst>
          </pc:picChg>
          <pc:picChg chg="del">
            <ac:chgData name="Julia Reyes" userId="00fb25b55286b698" providerId="LiveId" clId="{2EF1F7C4-5C8D-4884-9B04-969A7EB739E9}" dt="2025-08-27T20:37:36.012" v="18" actId="478"/>
            <ac:picMkLst>
              <pc:docMk/>
              <pc:sldMasterMk cId="3860453537" sldId="2147483659"/>
              <pc:sldLayoutMk cId="524210185" sldId="2147483660"/>
              <ac:picMk id="7" creationId="{8875E976-B5FE-03EE-6D85-D7B97C6AA583}"/>
            </ac:picMkLst>
          </pc:picChg>
        </pc:sldLayoutChg>
        <pc:sldLayoutChg chg="addSp delSp modSp mod">
          <pc:chgData name="Julia Reyes" userId="00fb25b55286b698" providerId="LiveId" clId="{2EF1F7C4-5C8D-4884-9B04-969A7EB739E9}" dt="2025-08-27T21:26:24.074" v="317" actId="14100"/>
          <pc:sldLayoutMkLst>
            <pc:docMk/>
            <pc:sldMasterMk cId="3860453537" sldId="2147483659"/>
            <pc:sldLayoutMk cId="754773662" sldId="2147483661"/>
          </pc:sldLayoutMkLst>
          <pc:spChg chg="add del">
            <ac:chgData name="Julia Reyes" userId="00fb25b55286b698" providerId="LiveId" clId="{2EF1F7C4-5C8D-4884-9B04-969A7EB739E9}" dt="2025-08-27T20:37:59.959" v="32" actId="478"/>
            <ac:spMkLst>
              <pc:docMk/>
              <pc:sldMasterMk cId="3860453537" sldId="2147483659"/>
              <pc:sldLayoutMk cId="754773662" sldId="2147483661"/>
              <ac:spMk id="4" creationId="{98976496-8B93-F125-B39F-0DF1015336B5}"/>
            </ac:spMkLst>
          </pc:spChg>
          <pc:spChg chg="add mod">
            <ac:chgData name="Julia Reyes" userId="00fb25b55286b698" providerId="LiveId" clId="{2EF1F7C4-5C8D-4884-9B04-969A7EB739E9}" dt="2025-08-27T21:26:24.074" v="317" actId="14100"/>
            <ac:spMkLst>
              <pc:docMk/>
              <pc:sldMasterMk cId="3860453537" sldId="2147483659"/>
              <pc:sldLayoutMk cId="754773662" sldId="2147483661"/>
              <ac:spMk id="5" creationId="{D8895313-C73E-A2C5-2AC9-4477CC5D6D3F}"/>
            </ac:spMkLst>
          </pc:spChg>
          <pc:spChg chg="mod">
            <ac:chgData name="Julia Reyes" userId="00fb25b55286b698" providerId="LiveId" clId="{2EF1F7C4-5C8D-4884-9B04-969A7EB739E9}" dt="2025-08-27T21:21:34.961" v="250" actId="207"/>
            <ac:spMkLst>
              <pc:docMk/>
              <pc:sldMasterMk cId="3860453537" sldId="2147483659"/>
              <pc:sldLayoutMk cId="754773662" sldId="2147483661"/>
              <ac:spMk id="7" creationId="{36ECD981-492F-1F64-F09D-DFCEAE3449E9}"/>
            </ac:spMkLst>
          </pc:spChg>
          <pc:spChg chg="add del mod">
            <ac:chgData name="Julia Reyes" userId="00fb25b55286b698" providerId="LiveId" clId="{2EF1F7C4-5C8D-4884-9B04-969A7EB739E9}" dt="2025-08-27T21:26:16.670" v="315" actId="478"/>
            <ac:spMkLst>
              <pc:docMk/>
              <pc:sldMasterMk cId="3860453537" sldId="2147483659"/>
              <pc:sldLayoutMk cId="754773662" sldId="2147483661"/>
              <ac:spMk id="11" creationId="{2D4E2CBD-FBB6-9172-BF53-0C342AE46730}"/>
            </ac:spMkLst>
          </pc:spChg>
          <pc:picChg chg="add del">
            <ac:chgData name="Julia Reyes" userId="00fb25b55286b698" providerId="LiveId" clId="{2EF1F7C4-5C8D-4884-9B04-969A7EB739E9}" dt="2025-08-27T20:37:58.744" v="31" actId="478"/>
            <ac:picMkLst>
              <pc:docMk/>
              <pc:sldMasterMk cId="3860453537" sldId="2147483659"/>
              <pc:sldLayoutMk cId="754773662" sldId="2147483661"/>
              <ac:picMk id="3" creationId="{CF55E36B-E075-1A42-F8FE-55DD2D4A30D5}"/>
            </ac:picMkLst>
          </pc:picChg>
          <pc:cxnChg chg="add del">
            <ac:chgData name="Julia Reyes" userId="00fb25b55286b698" providerId="LiveId" clId="{2EF1F7C4-5C8D-4884-9B04-969A7EB739E9}" dt="2025-08-27T20:37:50.402" v="26" actId="478"/>
            <ac:cxnSpMkLst>
              <pc:docMk/>
              <pc:sldMasterMk cId="3860453537" sldId="2147483659"/>
              <pc:sldLayoutMk cId="754773662" sldId="2147483661"/>
              <ac:cxnSpMk id="2" creationId="{325FDF03-A523-7794-A2C3-8582EC9930EB}"/>
            </ac:cxnSpMkLst>
          </pc:cxnChg>
          <pc:cxnChg chg="add del">
            <ac:chgData name="Julia Reyes" userId="00fb25b55286b698" providerId="LiveId" clId="{2EF1F7C4-5C8D-4884-9B04-969A7EB739E9}" dt="2025-08-27T20:37:52.425" v="28" actId="478"/>
            <ac:cxnSpMkLst>
              <pc:docMk/>
              <pc:sldMasterMk cId="3860453537" sldId="2147483659"/>
              <pc:sldLayoutMk cId="754773662" sldId="2147483661"/>
              <ac:cxnSpMk id="10" creationId="{75A9D34E-1093-4112-F357-ABDF54C25FE7}"/>
            </ac:cxnSpMkLst>
          </pc:cxnChg>
        </pc:sldLayoutChg>
        <pc:sldLayoutChg chg="addSp delSp modSp mod">
          <pc:chgData name="Julia Reyes" userId="00fb25b55286b698" providerId="LiveId" clId="{2EF1F7C4-5C8D-4884-9B04-969A7EB739E9}" dt="2025-08-27T21:22:11.914" v="263" actId="207"/>
          <pc:sldLayoutMkLst>
            <pc:docMk/>
            <pc:sldMasterMk cId="3860453537" sldId="2147483659"/>
            <pc:sldLayoutMk cId="4205096068" sldId="2147483662"/>
          </pc:sldLayoutMkLst>
          <pc:spChg chg="add del">
            <ac:chgData name="Julia Reyes" userId="00fb25b55286b698" providerId="LiveId" clId="{2EF1F7C4-5C8D-4884-9B04-969A7EB739E9}" dt="2025-08-27T20:38:04.241" v="35" actId="478"/>
            <ac:spMkLst>
              <pc:docMk/>
              <pc:sldMasterMk cId="3860453537" sldId="2147483659"/>
              <pc:sldLayoutMk cId="4205096068" sldId="2147483662"/>
              <ac:spMk id="3" creationId="{95EFB860-B9CD-6A9F-8E28-5E91206CE022}"/>
            </ac:spMkLst>
          </pc:spChg>
          <pc:spChg chg="mod">
            <ac:chgData name="Julia Reyes" userId="00fb25b55286b698" providerId="LiveId" clId="{2EF1F7C4-5C8D-4884-9B04-969A7EB739E9}" dt="2025-08-27T21:22:04.409" v="260" actId="207"/>
            <ac:spMkLst>
              <pc:docMk/>
              <pc:sldMasterMk cId="3860453537" sldId="2147483659"/>
              <pc:sldLayoutMk cId="4205096068" sldId="2147483662"/>
              <ac:spMk id="8" creationId="{81643B1C-C1FF-5368-C563-8966D456CDCF}"/>
            </ac:spMkLst>
          </pc:spChg>
          <pc:spChg chg="mod">
            <ac:chgData name="Julia Reyes" userId="00fb25b55286b698" providerId="LiveId" clId="{2EF1F7C4-5C8D-4884-9B04-969A7EB739E9}" dt="2025-08-27T21:22:11.914" v="263" actId="207"/>
            <ac:spMkLst>
              <pc:docMk/>
              <pc:sldMasterMk cId="3860453537" sldId="2147483659"/>
              <pc:sldLayoutMk cId="4205096068" sldId="2147483662"/>
              <ac:spMk id="9" creationId="{DBACD072-63A8-EAA2-6162-47CFD28ADCDE}"/>
            </ac:spMkLst>
          </pc:spChg>
          <pc:spChg chg="mod">
            <ac:chgData name="Julia Reyes" userId="00fb25b55286b698" providerId="LiveId" clId="{2EF1F7C4-5C8D-4884-9B04-969A7EB739E9}" dt="2025-08-27T21:21:55.772" v="257" actId="207"/>
            <ac:spMkLst>
              <pc:docMk/>
              <pc:sldMasterMk cId="3860453537" sldId="2147483659"/>
              <pc:sldLayoutMk cId="4205096068" sldId="2147483662"/>
              <ac:spMk id="13" creationId="{73D5CACD-413D-7C40-4FD7-3B08C19AC925}"/>
            </ac:spMkLst>
          </pc:spChg>
          <pc:picChg chg="add del">
            <ac:chgData name="Julia Reyes" userId="00fb25b55286b698" providerId="LiveId" clId="{2EF1F7C4-5C8D-4884-9B04-969A7EB739E9}" dt="2025-08-27T20:38:03.384" v="34" actId="478"/>
            <ac:picMkLst>
              <pc:docMk/>
              <pc:sldMasterMk cId="3860453537" sldId="2147483659"/>
              <pc:sldLayoutMk cId="4205096068" sldId="2147483662"/>
              <ac:picMk id="2" creationId="{950389FC-7A3C-9EBE-9B0F-023232EB12DA}"/>
            </ac:picMkLst>
          </pc:picChg>
          <pc:cxnChg chg="add del">
            <ac:chgData name="Julia Reyes" userId="00fb25b55286b698" providerId="LiveId" clId="{2EF1F7C4-5C8D-4884-9B04-969A7EB739E9}" dt="2025-08-27T20:38:02.209" v="33" actId="478"/>
            <ac:cxnSpMkLst>
              <pc:docMk/>
              <pc:sldMasterMk cId="3860453537" sldId="2147483659"/>
              <pc:sldLayoutMk cId="4205096068" sldId="2147483662"/>
              <ac:cxnSpMk id="4" creationId="{C852E874-5CC6-A0A0-ECDE-0BAA3DAA78E3}"/>
            </ac:cxnSpMkLst>
          </pc:cxnChg>
        </pc:sldLayoutChg>
        <pc:sldLayoutChg chg="addSp delSp modSp mod">
          <pc:chgData name="Julia Reyes" userId="00fb25b55286b698" providerId="LiveId" clId="{2EF1F7C4-5C8D-4884-9B04-969A7EB739E9}" dt="2025-08-27T21:49:38.214" v="487" actId="207"/>
          <pc:sldLayoutMkLst>
            <pc:docMk/>
            <pc:sldMasterMk cId="3860453537" sldId="2147483659"/>
            <pc:sldLayoutMk cId="1572159074" sldId="2147483663"/>
          </pc:sldLayoutMkLst>
          <pc:spChg chg="del">
            <ac:chgData name="Julia Reyes" userId="00fb25b55286b698" providerId="LiveId" clId="{2EF1F7C4-5C8D-4884-9B04-969A7EB739E9}" dt="2025-08-27T20:44:03.720" v="84" actId="21"/>
            <ac:spMkLst>
              <pc:docMk/>
              <pc:sldMasterMk cId="3860453537" sldId="2147483659"/>
              <pc:sldLayoutMk cId="1572159074" sldId="2147483663"/>
              <ac:spMk id="3" creationId="{D2B0448B-4042-F5A6-5DDD-E00337196112}"/>
            </ac:spMkLst>
          </pc:spChg>
          <pc:spChg chg="del">
            <ac:chgData name="Julia Reyes" userId="00fb25b55286b698" providerId="LiveId" clId="{2EF1F7C4-5C8D-4884-9B04-969A7EB739E9}" dt="2025-08-27T20:36:05.340" v="3" actId="478"/>
            <ac:spMkLst>
              <pc:docMk/>
              <pc:sldMasterMk cId="3860453537" sldId="2147483659"/>
              <pc:sldLayoutMk cId="1572159074" sldId="2147483663"/>
              <ac:spMk id="7" creationId="{B5F6F879-78A6-0CED-3788-6440B77EA4BA}"/>
            </ac:spMkLst>
          </pc:spChg>
          <pc:spChg chg="add del">
            <ac:chgData name="Julia Reyes" userId="00fb25b55286b698" providerId="LiveId" clId="{2EF1F7C4-5C8D-4884-9B04-969A7EB739E9}" dt="2025-08-27T20:38:07.864" v="37" actId="478"/>
            <ac:spMkLst>
              <pc:docMk/>
              <pc:sldMasterMk cId="3860453537" sldId="2147483659"/>
              <pc:sldLayoutMk cId="1572159074" sldId="2147483663"/>
              <ac:spMk id="8" creationId="{D30EF4D7-A172-A8BB-7952-C8AF2F7A2670}"/>
            </ac:spMkLst>
          </pc:spChg>
          <pc:spChg chg="add del">
            <ac:chgData name="Julia Reyes" userId="00fb25b55286b698" providerId="LiveId" clId="{2EF1F7C4-5C8D-4884-9B04-969A7EB739E9}" dt="2025-08-27T20:38:10.295" v="39" actId="478"/>
            <ac:spMkLst>
              <pc:docMk/>
              <pc:sldMasterMk cId="3860453537" sldId="2147483659"/>
              <pc:sldLayoutMk cId="1572159074" sldId="2147483663"/>
              <ac:spMk id="10" creationId="{AB2C64CC-0420-17BE-C74E-E5C562951101}"/>
            </ac:spMkLst>
          </pc:spChg>
          <pc:spChg chg="add del">
            <ac:chgData name="Julia Reyes" userId="00fb25b55286b698" providerId="LiveId" clId="{2EF1F7C4-5C8D-4884-9B04-969A7EB739E9}" dt="2025-08-27T20:36:00.973" v="2" actId="478"/>
            <ac:spMkLst>
              <pc:docMk/>
              <pc:sldMasterMk cId="3860453537" sldId="2147483659"/>
              <pc:sldLayoutMk cId="1572159074" sldId="2147483663"/>
              <ac:spMk id="11" creationId="{4B45AB85-4867-0A3E-8114-39D3706D40EF}"/>
            </ac:spMkLst>
          </pc:spChg>
          <pc:spChg chg="add mod">
            <ac:chgData name="Julia Reyes" userId="00fb25b55286b698" providerId="LiveId" clId="{2EF1F7C4-5C8D-4884-9B04-969A7EB739E9}" dt="2025-08-27T21:22:29.730" v="271" actId="207"/>
            <ac:spMkLst>
              <pc:docMk/>
              <pc:sldMasterMk cId="3860453537" sldId="2147483659"/>
              <pc:sldLayoutMk cId="1572159074" sldId="2147483663"/>
              <ac:spMk id="13" creationId="{7470BA1C-B533-B887-83F9-224C35E7C4D7}"/>
            </ac:spMkLst>
          </pc:spChg>
          <pc:spChg chg="add del mod">
            <ac:chgData name="Julia Reyes" userId="00fb25b55286b698" providerId="LiveId" clId="{2EF1F7C4-5C8D-4884-9B04-969A7EB739E9}" dt="2025-08-27T21:22:45.638" v="275" actId="478"/>
            <ac:spMkLst>
              <pc:docMk/>
              <pc:sldMasterMk cId="3860453537" sldId="2147483659"/>
              <pc:sldLayoutMk cId="1572159074" sldId="2147483663"/>
              <ac:spMk id="14" creationId="{03B5BE10-F2E6-D13D-0618-1FA435775896}"/>
            </ac:spMkLst>
          </pc:spChg>
          <pc:spChg chg="mod">
            <ac:chgData name="Julia Reyes" userId="00fb25b55286b698" providerId="LiveId" clId="{2EF1F7C4-5C8D-4884-9B04-969A7EB739E9}" dt="2025-08-27T21:22:22.274" v="268" actId="207"/>
            <ac:spMkLst>
              <pc:docMk/>
              <pc:sldMasterMk cId="3860453537" sldId="2147483659"/>
              <pc:sldLayoutMk cId="1572159074" sldId="2147483663"/>
              <ac:spMk id="15" creationId="{BBC87644-C92C-5A55-528F-589C604BB0E4}"/>
            </ac:spMkLst>
          </pc:spChg>
          <pc:spChg chg="add del">
            <ac:chgData name="Julia Reyes" userId="00fb25b55286b698" providerId="LiveId" clId="{2EF1F7C4-5C8D-4884-9B04-969A7EB739E9}" dt="2025-08-27T21:22:41.390" v="273" actId="11529"/>
            <ac:spMkLst>
              <pc:docMk/>
              <pc:sldMasterMk cId="3860453537" sldId="2147483659"/>
              <pc:sldLayoutMk cId="1572159074" sldId="2147483663"/>
              <ac:spMk id="17" creationId="{DD423A7F-AFD2-97DF-EBFF-443E18205D1C}"/>
            </ac:spMkLst>
          </pc:spChg>
          <pc:spChg chg="add mod">
            <ac:chgData name="Julia Reyes" userId="00fb25b55286b698" providerId="LiveId" clId="{2EF1F7C4-5C8D-4884-9B04-969A7EB739E9}" dt="2025-08-27T21:49:38.214" v="487" actId="207"/>
            <ac:spMkLst>
              <pc:docMk/>
              <pc:sldMasterMk cId="3860453537" sldId="2147483659"/>
              <pc:sldLayoutMk cId="1572159074" sldId="2147483663"/>
              <ac:spMk id="18" creationId="{2B4C652B-3A88-B9AC-1FD6-66D09EE9564B}"/>
            </ac:spMkLst>
          </pc:spChg>
          <pc:spChg chg="add del mod">
            <ac:chgData name="Julia Reyes" userId="00fb25b55286b698" providerId="LiveId" clId="{2EF1F7C4-5C8D-4884-9B04-969A7EB739E9}" dt="2025-08-27T21:24:53.025" v="307" actId="478"/>
            <ac:spMkLst>
              <pc:docMk/>
              <pc:sldMasterMk cId="3860453537" sldId="2147483659"/>
              <pc:sldLayoutMk cId="1572159074" sldId="2147483663"/>
              <ac:spMk id="19" creationId="{AFC7FD7B-F8D7-4781-943F-28A658E3C160}"/>
            </ac:spMkLst>
          </pc:spChg>
          <pc:spChg chg="add del">
            <ac:chgData name="Julia Reyes" userId="00fb25b55286b698" providerId="LiveId" clId="{2EF1F7C4-5C8D-4884-9B04-969A7EB739E9}" dt="2025-08-27T21:28:30.051" v="372" actId="11529"/>
            <ac:spMkLst>
              <pc:docMk/>
              <pc:sldMasterMk cId="3860453537" sldId="2147483659"/>
              <pc:sldLayoutMk cId="1572159074" sldId="2147483663"/>
              <ac:spMk id="20" creationId="{7678FFFC-6639-61D4-8992-EE3777669ED9}"/>
            </ac:spMkLst>
          </pc:spChg>
          <pc:spChg chg="add del mod">
            <ac:chgData name="Julia Reyes" userId="00fb25b55286b698" providerId="LiveId" clId="{2EF1F7C4-5C8D-4884-9B04-969A7EB739E9}" dt="2025-08-27T21:28:44.627" v="376" actId="478"/>
            <ac:spMkLst>
              <pc:docMk/>
              <pc:sldMasterMk cId="3860453537" sldId="2147483659"/>
              <pc:sldLayoutMk cId="1572159074" sldId="2147483663"/>
              <ac:spMk id="21" creationId="{9E84F321-BD4A-E5D2-89C2-604ECB9576D6}"/>
            </ac:spMkLst>
          </pc:spChg>
          <pc:spChg chg="add del mod">
            <ac:chgData name="Julia Reyes" userId="00fb25b55286b698" providerId="LiveId" clId="{2EF1F7C4-5C8D-4884-9B04-969A7EB739E9}" dt="2025-08-27T21:29:54.501" v="388" actId="478"/>
            <ac:spMkLst>
              <pc:docMk/>
              <pc:sldMasterMk cId="3860453537" sldId="2147483659"/>
              <pc:sldLayoutMk cId="1572159074" sldId="2147483663"/>
              <ac:spMk id="22" creationId="{88AC2D62-C445-8896-29B7-2BF26ADC58F1}"/>
            </ac:spMkLst>
          </pc:spChg>
          <pc:spChg chg="add del">
            <ac:chgData name="Julia Reyes" userId="00fb25b55286b698" providerId="LiveId" clId="{2EF1F7C4-5C8D-4884-9B04-969A7EB739E9}" dt="2025-08-27T21:30:04.564" v="389" actId="11529"/>
            <ac:spMkLst>
              <pc:docMk/>
              <pc:sldMasterMk cId="3860453537" sldId="2147483659"/>
              <pc:sldLayoutMk cId="1572159074" sldId="2147483663"/>
              <ac:spMk id="23" creationId="{6BDD6EFC-8147-626B-F278-581D636D47DF}"/>
            </ac:spMkLst>
          </pc:spChg>
          <pc:spChg chg="add mod">
            <ac:chgData name="Julia Reyes" userId="00fb25b55286b698" providerId="LiveId" clId="{2EF1F7C4-5C8D-4884-9B04-969A7EB739E9}" dt="2025-08-27T21:30:30.785" v="397" actId="20577"/>
            <ac:spMkLst>
              <pc:docMk/>
              <pc:sldMasterMk cId="3860453537" sldId="2147483659"/>
              <pc:sldLayoutMk cId="1572159074" sldId="2147483663"/>
              <ac:spMk id="24" creationId="{8914658F-DFD2-0FFC-19A3-BBCE8B2C9F96}"/>
            </ac:spMkLst>
          </pc:spChg>
          <pc:picChg chg="del">
            <ac:chgData name="Julia Reyes" userId="00fb25b55286b698" providerId="LiveId" clId="{2EF1F7C4-5C8D-4884-9B04-969A7EB739E9}" dt="2025-08-27T20:44:03.720" v="84" actId="21"/>
            <ac:picMkLst>
              <pc:docMk/>
              <pc:sldMasterMk cId="3860453537" sldId="2147483659"/>
              <pc:sldLayoutMk cId="1572159074" sldId="2147483663"/>
              <ac:picMk id="2" creationId="{DCA07818-3133-4B01-4CE1-AAD7113BBF47}"/>
            </ac:picMkLst>
          </pc:picChg>
          <pc:picChg chg="add del">
            <ac:chgData name="Julia Reyes" userId="00fb25b55286b698" providerId="LiveId" clId="{2EF1F7C4-5C8D-4884-9B04-969A7EB739E9}" dt="2025-08-27T20:38:05.971" v="36" actId="478"/>
            <ac:picMkLst>
              <pc:docMk/>
              <pc:sldMasterMk cId="3860453537" sldId="2147483659"/>
              <pc:sldLayoutMk cId="1572159074" sldId="2147483663"/>
              <ac:picMk id="4" creationId="{5E46EE09-7482-22C0-2ED7-2B6B3CBF9B9A}"/>
            </ac:picMkLst>
          </pc:picChg>
          <pc:picChg chg="add del">
            <ac:chgData name="Julia Reyes" userId="00fb25b55286b698" providerId="LiveId" clId="{2EF1F7C4-5C8D-4884-9B04-969A7EB739E9}" dt="2025-08-27T20:38:09.259" v="38" actId="478"/>
            <ac:picMkLst>
              <pc:docMk/>
              <pc:sldMasterMk cId="3860453537" sldId="2147483659"/>
              <pc:sldLayoutMk cId="1572159074" sldId="2147483663"/>
              <ac:picMk id="9" creationId="{EF194B6C-8E38-F0B9-2BE8-DEC795567F73}"/>
            </ac:picMkLst>
          </pc:picChg>
          <pc:cxnChg chg="add del">
            <ac:chgData name="Julia Reyes" userId="00fb25b55286b698" providerId="LiveId" clId="{2EF1F7C4-5C8D-4884-9B04-969A7EB739E9}" dt="2025-08-27T20:38:15.080" v="40" actId="478"/>
            <ac:cxnSpMkLst>
              <pc:docMk/>
              <pc:sldMasterMk cId="3860453537" sldId="2147483659"/>
              <pc:sldLayoutMk cId="1572159074" sldId="2147483663"/>
              <ac:cxnSpMk id="12" creationId="{B87AAE26-13F1-92F5-B643-9E35C69E807B}"/>
            </ac:cxnSpMkLst>
          </pc:cxnChg>
          <pc:cxnChg chg="add del">
            <ac:chgData name="Julia Reyes" userId="00fb25b55286b698" providerId="LiveId" clId="{2EF1F7C4-5C8D-4884-9B04-969A7EB739E9}" dt="2025-08-27T20:38:17.141" v="42" actId="478"/>
            <ac:cxnSpMkLst>
              <pc:docMk/>
              <pc:sldMasterMk cId="3860453537" sldId="2147483659"/>
              <pc:sldLayoutMk cId="1572159074" sldId="2147483663"/>
              <ac:cxnSpMk id="16" creationId="{62383A0D-15AA-D503-A641-D473006B42E3}"/>
            </ac:cxnSpMkLst>
          </pc:cxnChg>
        </pc:sldLayoutChg>
        <pc:sldLayoutChg chg="addSp delSp modSp mod">
          <pc:chgData name="Julia Reyes" userId="00fb25b55286b698" providerId="LiveId" clId="{2EF1F7C4-5C8D-4884-9B04-969A7EB739E9}" dt="2025-08-27T21:50:09.529" v="498" actId="207"/>
          <pc:sldLayoutMkLst>
            <pc:docMk/>
            <pc:sldMasterMk cId="3860453537" sldId="2147483659"/>
            <pc:sldLayoutMk cId="1583910930" sldId="2147483664"/>
          </pc:sldLayoutMkLst>
          <pc:spChg chg="add del mod">
            <ac:chgData name="Julia Reyes" userId="00fb25b55286b698" providerId="LiveId" clId="{2EF1F7C4-5C8D-4884-9B04-969A7EB739E9}" dt="2025-08-27T20:38:21.620" v="46" actId="478"/>
            <ac:spMkLst>
              <pc:docMk/>
              <pc:sldMasterMk cId="3860453537" sldId="2147483659"/>
              <pc:sldLayoutMk cId="1583910930" sldId="2147483664"/>
              <ac:spMk id="3" creationId="{B3990235-2535-5DB7-16CB-7FFEC5866C92}"/>
            </ac:spMkLst>
          </pc:spChg>
          <pc:spChg chg="add del">
            <ac:chgData name="Julia Reyes" userId="00fb25b55286b698" providerId="LiveId" clId="{2EF1F7C4-5C8D-4884-9B04-969A7EB739E9}" dt="2025-08-27T20:38:23.456" v="48" actId="478"/>
            <ac:spMkLst>
              <pc:docMk/>
              <pc:sldMasterMk cId="3860453537" sldId="2147483659"/>
              <pc:sldLayoutMk cId="1583910930" sldId="2147483664"/>
              <ac:spMk id="5" creationId="{496A38F2-EB70-B649-6B1E-68A0FC2195AF}"/>
            </ac:spMkLst>
          </pc:spChg>
          <pc:spChg chg="add mod">
            <ac:chgData name="Julia Reyes" userId="00fb25b55286b698" providerId="LiveId" clId="{2EF1F7C4-5C8D-4884-9B04-969A7EB739E9}" dt="2025-08-27T21:50:09.529" v="498" actId="207"/>
            <ac:spMkLst>
              <pc:docMk/>
              <pc:sldMasterMk cId="3860453537" sldId="2147483659"/>
              <pc:sldLayoutMk cId="1583910930" sldId="2147483664"/>
              <ac:spMk id="7" creationId="{616793EB-8B34-5EF7-AD07-1323BB47B381}"/>
            </ac:spMkLst>
          </pc:spChg>
          <pc:spChg chg="del">
            <ac:chgData name="Julia Reyes" userId="00fb25b55286b698" providerId="LiveId" clId="{2EF1F7C4-5C8D-4884-9B04-969A7EB739E9}" dt="2025-08-27T20:46:48.318" v="87" actId="21"/>
            <ac:spMkLst>
              <pc:docMk/>
              <pc:sldMasterMk cId="3860453537" sldId="2147483659"/>
              <pc:sldLayoutMk cId="1583910930" sldId="2147483664"/>
              <ac:spMk id="9" creationId="{E4BAB2EF-EDF3-99EE-B254-0F5A6A8A2012}"/>
            </ac:spMkLst>
          </pc:spChg>
          <pc:spChg chg="add del mod">
            <ac:chgData name="Julia Reyes" userId="00fb25b55286b698" providerId="LiveId" clId="{2EF1F7C4-5C8D-4884-9B04-969A7EB739E9}" dt="2025-08-27T21:24:31.725" v="302" actId="478"/>
            <ac:spMkLst>
              <pc:docMk/>
              <pc:sldMasterMk cId="3860453537" sldId="2147483659"/>
              <pc:sldLayoutMk cId="1583910930" sldId="2147483664"/>
              <ac:spMk id="10" creationId="{2DE05910-4977-F874-F3D7-42BC310D72FE}"/>
            </ac:spMkLst>
          </pc:spChg>
          <pc:spChg chg="mod">
            <ac:chgData name="Julia Reyes" userId="00fb25b55286b698" providerId="LiveId" clId="{2EF1F7C4-5C8D-4884-9B04-969A7EB739E9}" dt="2025-08-27T21:23:17.390" v="282" actId="207"/>
            <ac:spMkLst>
              <pc:docMk/>
              <pc:sldMasterMk cId="3860453537" sldId="2147483659"/>
              <pc:sldLayoutMk cId="1583910930" sldId="2147483664"/>
              <ac:spMk id="13" creationId="{D7BCB69E-4C11-371E-9FC4-F2B1EF7B3741}"/>
            </ac:spMkLst>
          </pc:spChg>
          <pc:spChg chg="add mod">
            <ac:chgData name="Julia Reyes" userId="00fb25b55286b698" providerId="LiveId" clId="{2EF1F7C4-5C8D-4884-9B04-969A7EB739E9}" dt="2025-08-27T21:31:08.696" v="402" actId="14100"/>
            <ac:spMkLst>
              <pc:docMk/>
              <pc:sldMasterMk cId="3860453537" sldId="2147483659"/>
              <pc:sldLayoutMk cId="1583910930" sldId="2147483664"/>
              <ac:spMk id="15" creationId="{93E81B7B-3B9A-D20E-45AC-D5B8C8E8FB6E}"/>
            </ac:spMkLst>
          </pc:spChg>
          <pc:picChg chg="add del">
            <ac:chgData name="Julia Reyes" userId="00fb25b55286b698" providerId="LiveId" clId="{2EF1F7C4-5C8D-4884-9B04-969A7EB739E9}" dt="2025-08-27T20:38:20.353" v="44" actId="478"/>
            <ac:picMkLst>
              <pc:docMk/>
              <pc:sldMasterMk cId="3860453537" sldId="2147483659"/>
              <pc:sldLayoutMk cId="1583910930" sldId="2147483664"/>
              <ac:picMk id="2" creationId="{17F70F86-0A94-6467-C818-0CB7AC2F1814}"/>
            </ac:picMkLst>
          </pc:picChg>
          <pc:picChg chg="add del">
            <ac:chgData name="Julia Reyes" userId="00fb25b55286b698" providerId="LiveId" clId="{2EF1F7C4-5C8D-4884-9B04-969A7EB739E9}" dt="2025-08-27T20:38:22.395" v="47" actId="478"/>
            <ac:picMkLst>
              <pc:docMk/>
              <pc:sldMasterMk cId="3860453537" sldId="2147483659"/>
              <pc:sldLayoutMk cId="1583910930" sldId="2147483664"/>
              <ac:picMk id="4" creationId="{E97CFCF1-8E3B-6B79-8C3C-E5AAAE89A940}"/>
            </ac:picMkLst>
          </pc:picChg>
          <pc:picChg chg="del">
            <ac:chgData name="Julia Reyes" userId="00fb25b55286b698" providerId="LiveId" clId="{2EF1F7C4-5C8D-4884-9B04-969A7EB739E9}" dt="2025-08-27T20:46:48.318" v="87" actId="21"/>
            <ac:picMkLst>
              <pc:docMk/>
              <pc:sldMasterMk cId="3860453537" sldId="2147483659"/>
              <pc:sldLayoutMk cId="1583910930" sldId="2147483664"/>
              <ac:picMk id="8" creationId="{C4F9175C-BCB9-6FE4-D3F1-85CF401883FB}"/>
            </ac:picMkLst>
          </pc:picChg>
          <pc:cxnChg chg="add del">
            <ac:chgData name="Julia Reyes" userId="00fb25b55286b698" providerId="LiveId" clId="{2EF1F7C4-5C8D-4884-9B04-969A7EB739E9}" dt="2025-08-27T20:38:19.565" v="43" actId="478"/>
            <ac:cxnSpMkLst>
              <pc:docMk/>
              <pc:sldMasterMk cId="3860453537" sldId="2147483659"/>
              <pc:sldLayoutMk cId="1583910930" sldId="2147483664"/>
              <ac:cxnSpMk id="6" creationId="{EBCF5E9C-BEA8-772E-BD0B-BFE43B7F603C}"/>
            </ac:cxnSpMkLst>
          </pc:cxnChg>
        </pc:sldLayoutChg>
        <pc:sldLayoutChg chg="addSp delSp modSp mod">
          <pc:chgData name="Julia Reyes" userId="00fb25b55286b698" providerId="LiveId" clId="{2EF1F7C4-5C8D-4884-9B04-969A7EB739E9}" dt="2025-08-27T21:50:17.721" v="501" actId="207"/>
          <pc:sldLayoutMkLst>
            <pc:docMk/>
            <pc:sldMasterMk cId="3860453537" sldId="2147483659"/>
            <pc:sldLayoutMk cId="3821449868" sldId="2147483665"/>
          </pc:sldLayoutMkLst>
          <pc:spChg chg="del">
            <ac:chgData name="Julia Reyes" userId="00fb25b55286b698" providerId="LiveId" clId="{2EF1F7C4-5C8D-4884-9B04-969A7EB739E9}" dt="2025-08-27T20:46:59.295" v="89" actId="21"/>
            <ac:spMkLst>
              <pc:docMk/>
              <pc:sldMasterMk cId="3860453537" sldId="2147483659"/>
              <pc:sldLayoutMk cId="3821449868" sldId="2147483665"/>
              <ac:spMk id="3" creationId="{14C45FC6-7D34-B4EB-860E-0787F82CAEC9}"/>
            </ac:spMkLst>
          </pc:spChg>
          <pc:spChg chg="add del">
            <ac:chgData name="Julia Reyes" userId="00fb25b55286b698" providerId="LiveId" clId="{2EF1F7C4-5C8D-4884-9B04-969A7EB739E9}" dt="2025-08-27T20:38:26.184" v="50" actId="478"/>
            <ac:spMkLst>
              <pc:docMk/>
              <pc:sldMasterMk cId="3860453537" sldId="2147483659"/>
              <pc:sldLayoutMk cId="3821449868" sldId="2147483665"/>
              <ac:spMk id="7" creationId="{D4E74593-0810-4441-EF76-1C9D76D04930}"/>
            </ac:spMkLst>
          </pc:spChg>
          <pc:spChg chg="add del">
            <ac:chgData name="Julia Reyes" userId="00fb25b55286b698" providerId="LiveId" clId="{2EF1F7C4-5C8D-4884-9B04-969A7EB739E9}" dt="2025-08-27T20:38:27.890" v="52" actId="478"/>
            <ac:spMkLst>
              <pc:docMk/>
              <pc:sldMasterMk cId="3860453537" sldId="2147483659"/>
              <pc:sldLayoutMk cId="3821449868" sldId="2147483665"/>
              <ac:spMk id="9" creationId="{0479202A-4C2B-9225-B335-C06AE522F540}"/>
            </ac:spMkLst>
          </pc:spChg>
          <pc:spChg chg="add del">
            <ac:chgData name="Julia Reyes" userId="00fb25b55286b698" providerId="LiveId" clId="{2EF1F7C4-5C8D-4884-9B04-969A7EB739E9}" dt="2025-08-27T20:48:28.701" v="92" actId="11529"/>
            <ac:spMkLst>
              <pc:docMk/>
              <pc:sldMasterMk cId="3860453537" sldId="2147483659"/>
              <pc:sldLayoutMk cId="3821449868" sldId="2147483665"/>
              <ac:spMk id="11" creationId="{06868F88-B4FF-B025-21A4-62D8A9331A82}"/>
            </ac:spMkLst>
          </pc:spChg>
          <pc:spChg chg="add del mod ord">
            <ac:chgData name="Julia Reyes" userId="00fb25b55286b698" providerId="LiveId" clId="{2EF1F7C4-5C8D-4884-9B04-969A7EB739E9}" dt="2025-08-27T21:50:17.721" v="501" actId="207"/>
            <ac:spMkLst>
              <pc:docMk/>
              <pc:sldMasterMk cId="3860453537" sldId="2147483659"/>
              <pc:sldLayoutMk cId="3821449868" sldId="2147483665"/>
              <ac:spMk id="12" creationId="{C2CFEFAE-CCFE-C09C-7860-D452A8C5F9DA}"/>
            </ac:spMkLst>
          </pc:spChg>
          <pc:spChg chg="add del">
            <ac:chgData name="Julia Reyes" userId="00fb25b55286b698" providerId="LiveId" clId="{2EF1F7C4-5C8D-4884-9B04-969A7EB739E9}" dt="2025-08-27T21:18:23.933" v="169" actId="11529"/>
            <ac:spMkLst>
              <pc:docMk/>
              <pc:sldMasterMk cId="3860453537" sldId="2147483659"/>
              <pc:sldLayoutMk cId="3821449868" sldId="2147483665"/>
              <ac:spMk id="13" creationId="{1057554A-CEEB-0F3E-A769-9702612CCC38}"/>
            </ac:spMkLst>
          </pc:spChg>
          <pc:spChg chg="add del mod">
            <ac:chgData name="Julia Reyes" userId="00fb25b55286b698" providerId="LiveId" clId="{2EF1F7C4-5C8D-4884-9B04-969A7EB739E9}" dt="2025-08-27T21:18:44.590" v="174" actId="478"/>
            <ac:spMkLst>
              <pc:docMk/>
              <pc:sldMasterMk cId="3860453537" sldId="2147483659"/>
              <pc:sldLayoutMk cId="3821449868" sldId="2147483665"/>
              <ac:spMk id="14" creationId="{C34FDDE5-F4E1-3257-62DF-B3F831ED7654}"/>
            </ac:spMkLst>
          </pc:spChg>
          <pc:spChg chg="add del mod">
            <ac:chgData name="Julia Reyes" userId="00fb25b55286b698" providerId="LiveId" clId="{2EF1F7C4-5C8D-4884-9B04-969A7EB739E9}" dt="2025-08-27T21:24:25.931" v="299" actId="478"/>
            <ac:spMkLst>
              <pc:docMk/>
              <pc:sldMasterMk cId="3860453537" sldId="2147483659"/>
              <pc:sldLayoutMk cId="3821449868" sldId="2147483665"/>
              <ac:spMk id="15" creationId="{55498FD6-E3A0-FC3E-D471-4C160B7CF662}"/>
            </ac:spMkLst>
          </pc:spChg>
          <pc:spChg chg="add mod">
            <ac:chgData name="Julia Reyes" userId="00fb25b55286b698" providerId="LiveId" clId="{2EF1F7C4-5C8D-4884-9B04-969A7EB739E9}" dt="2025-08-27T21:31:13.118" v="404" actId="14100"/>
            <ac:spMkLst>
              <pc:docMk/>
              <pc:sldMasterMk cId="3860453537" sldId="2147483659"/>
              <pc:sldLayoutMk cId="3821449868" sldId="2147483665"/>
              <ac:spMk id="16" creationId="{968B3FE4-E350-70EE-9BD2-0603DB2A15BB}"/>
            </ac:spMkLst>
          </pc:spChg>
          <pc:picChg chg="del">
            <ac:chgData name="Julia Reyes" userId="00fb25b55286b698" providerId="LiveId" clId="{2EF1F7C4-5C8D-4884-9B04-969A7EB739E9}" dt="2025-08-27T20:46:59.295" v="89" actId="21"/>
            <ac:picMkLst>
              <pc:docMk/>
              <pc:sldMasterMk cId="3860453537" sldId="2147483659"/>
              <pc:sldLayoutMk cId="3821449868" sldId="2147483665"/>
              <ac:picMk id="2" creationId="{7DE59AFF-793A-2564-AE6A-BC9F2D7723E3}"/>
            </ac:picMkLst>
          </pc:picChg>
          <pc:picChg chg="add del">
            <ac:chgData name="Julia Reyes" userId="00fb25b55286b698" providerId="LiveId" clId="{2EF1F7C4-5C8D-4884-9B04-969A7EB739E9}" dt="2025-08-27T20:38:25.256" v="49" actId="478"/>
            <ac:picMkLst>
              <pc:docMk/>
              <pc:sldMasterMk cId="3860453537" sldId="2147483659"/>
              <pc:sldLayoutMk cId="3821449868" sldId="2147483665"/>
              <ac:picMk id="4" creationId="{CBAD0FDB-71CC-2F2C-D057-A36390034823}"/>
            </ac:picMkLst>
          </pc:picChg>
          <pc:picChg chg="add del">
            <ac:chgData name="Julia Reyes" userId="00fb25b55286b698" providerId="LiveId" clId="{2EF1F7C4-5C8D-4884-9B04-969A7EB739E9}" dt="2025-08-27T20:38:26.971" v="51" actId="478"/>
            <ac:picMkLst>
              <pc:docMk/>
              <pc:sldMasterMk cId="3860453537" sldId="2147483659"/>
              <pc:sldLayoutMk cId="3821449868" sldId="2147483665"/>
              <ac:picMk id="8" creationId="{A378B381-17FD-5261-60CD-A21BF22EB3E9}"/>
            </ac:picMkLst>
          </pc:picChg>
          <pc:picChg chg="add del mod">
            <ac:chgData name="Julia Reyes" userId="00fb25b55286b698" providerId="LiveId" clId="{2EF1F7C4-5C8D-4884-9B04-969A7EB739E9}" dt="2025-08-27T20:48:41.998" v="97" actId="478"/>
            <ac:picMkLst>
              <pc:docMk/>
              <pc:sldMasterMk cId="3860453537" sldId="2147483659"/>
              <pc:sldLayoutMk cId="3821449868" sldId="2147483665"/>
              <ac:picMk id="10" creationId="{979FDEE9-EE02-72B3-23FB-21F368185FC5}"/>
            </ac:picMkLst>
          </pc:picChg>
        </pc:sldLayoutChg>
        <pc:sldLayoutChg chg="addSp delSp modSp mod">
          <pc:chgData name="Julia Reyes" userId="00fb25b55286b698" providerId="LiveId" clId="{2EF1F7C4-5C8D-4884-9B04-969A7EB739E9}" dt="2025-08-27T21:36:19.446" v="477" actId="478"/>
          <pc:sldLayoutMkLst>
            <pc:docMk/>
            <pc:sldMasterMk cId="3860453537" sldId="2147483659"/>
            <pc:sldLayoutMk cId="1440537248" sldId="2147483666"/>
          </pc:sldLayoutMkLst>
          <pc:spChg chg="add del mod">
            <ac:chgData name="Julia Reyes" userId="00fb25b55286b698" providerId="LiveId" clId="{2EF1F7C4-5C8D-4884-9B04-969A7EB739E9}" dt="2025-08-27T20:36:38.772" v="6" actId="478"/>
            <ac:spMkLst>
              <pc:docMk/>
              <pc:sldMasterMk cId="3860453537" sldId="2147483659"/>
              <pc:sldLayoutMk cId="1440537248" sldId="2147483666"/>
              <ac:spMk id="3" creationId="{339A8330-AA4B-ACF8-D6AE-41DB4D5B0260}"/>
            </ac:spMkLst>
          </pc:spChg>
          <pc:spChg chg="add del mod">
            <ac:chgData name="Julia Reyes" userId="00fb25b55286b698" providerId="LiveId" clId="{2EF1F7C4-5C8D-4884-9B04-969A7EB739E9}" dt="2025-08-27T20:38:35.643" v="56" actId="478"/>
            <ac:spMkLst>
              <pc:docMk/>
              <pc:sldMasterMk cId="3860453537" sldId="2147483659"/>
              <pc:sldLayoutMk cId="1440537248" sldId="2147483666"/>
              <ac:spMk id="4" creationId="{32738BA2-320C-2AF1-E5A6-A9155D347EE3}"/>
            </ac:spMkLst>
          </pc:spChg>
          <pc:spChg chg="add del">
            <ac:chgData name="Julia Reyes" userId="00fb25b55286b698" providerId="LiveId" clId="{2EF1F7C4-5C8D-4884-9B04-969A7EB739E9}" dt="2025-08-27T20:37:00.196" v="14" actId="478"/>
            <ac:spMkLst>
              <pc:docMk/>
              <pc:sldMasterMk cId="3860453537" sldId="2147483659"/>
              <pc:sldLayoutMk cId="1440537248" sldId="2147483666"/>
              <ac:spMk id="5" creationId="{DDC08129-493E-9B1A-6501-6AC891FD6ADB}"/>
            </ac:spMkLst>
          </pc:spChg>
          <pc:spChg chg="del mod">
            <ac:chgData name="Julia Reyes" userId="00fb25b55286b698" providerId="LiveId" clId="{2EF1F7C4-5C8D-4884-9B04-969A7EB739E9}" dt="2025-08-27T21:25:39.682" v="313" actId="21"/>
            <ac:spMkLst>
              <pc:docMk/>
              <pc:sldMasterMk cId="3860453537" sldId="2147483659"/>
              <pc:sldLayoutMk cId="1440537248" sldId="2147483666"/>
              <ac:spMk id="8" creationId="{6D519113-A2A4-77DB-5653-B4561E540CAB}"/>
            </ac:spMkLst>
          </pc:spChg>
          <pc:spChg chg="del">
            <ac:chgData name="Julia Reyes" userId="00fb25b55286b698" providerId="LiveId" clId="{2EF1F7C4-5C8D-4884-9B04-969A7EB739E9}" dt="2025-08-27T21:25:39.682" v="313" actId="21"/>
            <ac:spMkLst>
              <pc:docMk/>
              <pc:sldMasterMk cId="3860453537" sldId="2147483659"/>
              <pc:sldLayoutMk cId="1440537248" sldId="2147483666"/>
              <ac:spMk id="9" creationId="{35C88991-4A87-72F0-7B34-4C2F9529719B}"/>
            </ac:spMkLst>
          </pc:spChg>
          <pc:spChg chg="add del">
            <ac:chgData name="Julia Reyes" userId="00fb25b55286b698" providerId="LiveId" clId="{2EF1F7C4-5C8D-4884-9B04-969A7EB739E9}" dt="2025-08-27T21:25:39.682" v="313" actId="21"/>
            <ac:spMkLst>
              <pc:docMk/>
              <pc:sldMasterMk cId="3860453537" sldId="2147483659"/>
              <pc:sldLayoutMk cId="1440537248" sldId="2147483666"/>
              <ac:spMk id="10" creationId="{D43D267D-066F-B313-5C7C-12E2315A94EB}"/>
            </ac:spMkLst>
          </pc:spChg>
          <pc:spChg chg="add del">
            <ac:chgData name="Julia Reyes" userId="00fb25b55286b698" providerId="LiveId" clId="{2EF1F7C4-5C8D-4884-9B04-969A7EB739E9}" dt="2025-08-27T20:38:39.756" v="58" actId="478"/>
            <ac:spMkLst>
              <pc:docMk/>
              <pc:sldMasterMk cId="3860453537" sldId="2147483659"/>
              <pc:sldLayoutMk cId="1440537248" sldId="2147483666"/>
              <ac:spMk id="11" creationId="{9C84857F-4ECD-8527-7002-50F5ECB0FC90}"/>
            </ac:spMkLst>
          </pc:spChg>
          <pc:spChg chg="add del mod">
            <ac:chgData name="Julia Reyes" userId="00fb25b55286b698" providerId="LiveId" clId="{2EF1F7C4-5C8D-4884-9B04-969A7EB739E9}" dt="2025-08-27T21:23:28.051" v="286" actId="207"/>
            <ac:spMkLst>
              <pc:docMk/>
              <pc:sldMasterMk cId="3860453537" sldId="2147483659"/>
              <pc:sldLayoutMk cId="1440537248" sldId="2147483666"/>
              <ac:spMk id="14" creationId="{58982094-3847-E296-78D4-755CE6650629}"/>
            </ac:spMkLst>
          </pc:spChg>
          <pc:spChg chg="add del">
            <ac:chgData name="Julia Reyes" userId="00fb25b55286b698" providerId="LiveId" clId="{2EF1F7C4-5C8D-4884-9B04-969A7EB739E9}" dt="2025-08-27T20:49:44.751" v="99" actId="11529"/>
            <ac:spMkLst>
              <pc:docMk/>
              <pc:sldMasterMk cId="3860453537" sldId="2147483659"/>
              <pc:sldLayoutMk cId="1440537248" sldId="2147483666"/>
              <ac:spMk id="17" creationId="{B3E47131-EB6E-3321-1D1C-29E8A5DD02E1}"/>
            </ac:spMkLst>
          </pc:spChg>
          <pc:spChg chg="add del mod">
            <ac:chgData name="Julia Reyes" userId="00fb25b55286b698" providerId="LiveId" clId="{2EF1F7C4-5C8D-4884-9B04-969A7EB739E9}" dt="2025-08-27T20:49:55.712" v="100" actId="478"/>
            <ac:spMkLst>
              <pc:docMk/>
              <pc:sldMasterMk cId="3860453537" sldId="2147483659"/>
              <pc:sldLayoutMk cId="1440537248" sldId="2147483666"/>
              <ac:spMk id="18" creationId="{112CF92D-0304-356E-603F-B94AC916C908}"/>
            </ac:spMkLst>
          </pc:spChg>
          <pc:spChg chg="add mod">
            <ac:chgData name="Julia Reyes" userId="00fb25b55286b698" providerId="LiveId" clId="{2EF1F7C4-5C8D-4884-9B04-969A7EB739E9}" dt="2025-08-27T21:31:17.090" v="406" actId="14100"/>
            <ac:spMkLst>
              <pc:docMk/>
              <pc:sldMasterMk cId="3860453537" sldId="2147483659"/>
              <pc:sldLayoutMk cId="1440537248" sldId="2147483666"/>
              <ac:spMk id="19" creationId="{5E4056B9-CC0D-2078-91C6-28B2A733BCD5}"/>
            </ac:spMkLst>
          </pc:spChg>
          <pc:spChg chg="add del">
            <ac:chgData name="Julia Reyes" userId="00fb25b55286b698" providerId="LiveId" clId="{2EF1F7C4-5C8D-4884-9B04-969A7EB739E9}" dt="2025-08-27T21:36:15.100" v="475" actId="11529"/>
            <ac:spMkLst>
              <pc:docMk/>
              <pc:sldMasterMk cId="3860453537" sldId="2147483659"/>
              <pc:sldLayoutMk cId="1440537248" sldId="2147483666"/>
              <ac:spMk id="20" creationId="{20F22AA0-40D2-2C9E-3DE1-DE382CBA46E5}"/>
            </ac:spMkLst>
          </pc:spChg>
          <pc:spChg chg="add del mod">
            <ac:chgData name="Julia Reyes" userId="00fb25b55286b698" providerId="LiveId" clId="{2EF1F7C4-5C8D-4884-9B04-969A7EB739E9}" dt="2025-08-27T21:36:19.446" v="477" actId="478"/>
            <ac:spMkLst>
              <pc:docMk/>
              <pc:sldMasterMk cId="3860453537" sldId="2147483659"/>
              <pc:sldLayoutMk cId="1440537248" sldId="2147483666"/>
              <ac:spMk id="21" creationId="{CD6345C7-5A31-E709-5611-E29D269A04AE}"/>
            </ac:spMkLst>
          </pc:spChg>
          <pc:graphicFrameChg chg="add del">
            <ac:chgData name="Julia Reyes" userId="00fb25b55286b698" providerId="LiveId" clId="{2EF1F7C4-5C8D-4884-9B04-969A7EB739E9}" dt="2025-08-27T20:36:42.651" v="8" actId="478"/>
            <ac:graphicFrameMkLst>
              <pc:docMk/>
              <pc:sldMasterMk cId="3860453537" sldId="2147483659"/>
              <pc:sldLayoutMk cId="1440537248" sldId="2147483666"/>
              <ac:graphicFrameMk id="2" creationId="{E74C9FB8-4BC6-056B-14BE-174B5C8A84C1}"/>
            </ac:graphicFrameMkLst>
          </pc:graphicFrameChg>
          <pc:graphicFrameChg chg="add del">
            <ac:chgData name="Julia Reyes" userId="00fb25b55286b698" providerId="LiveId" clId="{2EF1F7C4-5C8D-4884-9B04-969A7EB739E9}" dt="2025-08-27T21:35:10.801" v="473" actId="21"/>
            <ac:graphicFrameMkLst>
              <pc:docMk/>
              <pc:sldMasterMk cId="3860453537" sldId="2147483659"/>
              <pc:sldLayoutMk cId="1440537248" sldId="2147483666"/>
              <ac:graphicFrameMk id="7" creationId="{840EF057-A88B-43E6-537A-8EF0B3A3BFBA}"/>
            </ac:graphicFrameMkLst>
          </pc:graphicFrameChg>
          <pc:picChg chg="add del">
            <ac:chgData name="Julia Reyes" userId="00fb25b55286b698" providerId="LiveId" clId="{2EF1F7C4-5C8D-4884-9B04-969A7EB739E9}" dt="2025-08-27T20:38:38.709" v="57" actId="478"/>
            <ac:picMkLst>
              <pc:docMk/>
              <pc:sldMasterMk cId="3860453537" sldId="2147483659"/>
              <pc:sldLayoutMk cId="1440537248" sldId="2147483666"/>
              <ac:picMk id="6" creationId="{397C1E58-B7EB-1662-ADE9-10D79B6238C3}"/>
            </ac:picMkLst>
          </pc:picChg>
          <pc:cxnChg chg="add del">
            <ac:chgData name="Julia Reyes" userId="00fb25b55286b698" providerId="LiveId" clId="{2EF1F7C4-5C8D-4884-9B04-969A7EB739E9}" dt="2025-08-27T20:38:29.668" v="53" actId="478"/>
            <ac:cxnSpMkLst>
              <pc:docMk/>
              <pc:sldMasterMk cId="3860453537" sldId="2147483659"/>
              <pc:sldLayoutMk cId="1440537248" sldId="2147483666"/>
              <ac:cxnSpMk id="16" creationId="{3113330F-839C-9A61-EC70-DF06C90CB122}"/>
            </ac:cxnSpMkLst>
          </pc:cxnChg>
        </pc:sldLayoutChg>
        <pc:sldLayoutChg chg="addSp delSp modSp mod">
          <pc:chgData name="Julia Reyes" userId="00fb25b55286b698" providerId="LiveId" clId="{2EF1F7C4-5C8D-4884-9B04-969A7EB739E9}" dt="2025-08-27T21:34:17.273" v="453" actId="1076"/>
          <pc:sldLayoutMkLst>
            <pc:docMk/>
            <pc:sldMasterMk cId="3860453537" sldId="2147483659"/>
            <pc:sldLayoutMk cId="1890581025" sldId="2147483667"/>
          </pc:sldLayoutMkLst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2" creationId="{94C757D5-F086-69AC-C420-059B037B112A}"/>
            </ac:spMkLst>
          </pc:spChg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3" creationId="{331051B9-25A4-A8A5-E603-9BE52F0F7816}"/>
            </ac:spMkLst>
          </pc:spChg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4" creationId="{CAD52AB8-9218-35EB-ECD7-7032926CB67D}"/>
            </ac:spMkLst>
          </pc:spChg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5" creationId="{4F743EB5-78E0-DB97-DC6D-120A3D912C99}"/>
            </ac:spMkLst>
          </pc:spChg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6" creationId="{D8EA08DF-A63B-7C06-0734-E777B283A1E9}"/>
            </ac:spMkLst>
          </pc:spChg>
          <pc:spChg chg="add del">
            <ac:chgData name="Julia Reyes" userId="00fb25b55286b698" providerId="LiveId" clId="{2EF1F7C4-5C8D-4884-9B04-969A7EB739E9}" dt="2025-08-27T20:38:43.144" v="60" actId="478"/>
            <ac:spMkLst>
              <pc:docMk/>
              <pc:sldMasterMk cId="3860453537" sldId="2147483659"/>
              <pc:sldLayoutMk cId="1890581025" sldId="2147483667"/>
              <ac:spMk id="7" creationId="{8AA8457C-E551-AB9F-CA2D-BB458B15CBF4}"/>
            </ac:spMkLst>
          </pc:spChg>
          <pc:spChg chg="add del">
            <ac:chgData name="Julia Reyes" userId="00fb25b55286b698" providerId="LiveId" clId="{2EF1F7C4-5C8D-4884-9B04-969A7EB739E9}" dt="2025-08-27T20:38:47.199" v="63" actId="478"/>
            <ac:spMkLst>
              <pc:docMk/>
              <pc:sldMasterMk cId="3860453537" sldId="2147483659"/>
              <pc:sldLayoutMk cId="1890581025" sldId="2147483667"/>
              <ac:spMk id="8" creationId="{636A11B1-E2CA-B468-FC08-24F2309137D3}"/>
            </ac:spMkLst>
          </pc:spChg>
          <pc:spChg chg="add del">
            <ac:chgData name="Julia Reyes" userId="00fb25b55286b698" providerId="LiveId" clId="{2EF1F7C4-5C8D-4884-9B04-969A7EB739E9}" dt="2025-08-27T20:38:51.680" v="66" actId="478"/>
            <ac:spMkLst>
              <pc:docMk/>
              <pc:sldMasterMk cId="3860453537" sldId="2147483659"/>
              <pc:sldLayoutMk cId="1890581025" sldId="2147483667"/>
              <ac:spMk id="9" creationId="{1CF71239-82F6-D6AB-FD90-FB86511AAEE4}"/>
            </ac:spMkLst>
          </pc:spChg>
          <pc:spChg chg="add del">
            <ac:chgData name="Julia Reyes" userId="00fb25b55286b698" providerId="LiveId" clId="{2EF1F7C4-5C8D-4884-9B04-969A7EB739E9}" dt="2025-08-27T20:38:49.601" v="64" actId="478"/>
            <ac:spMkLst>
              <pc:docMk/>
              <pc:sldMasterMk cId="3860453537" sldId="2147483659"/>
              <pc:sldLayoutMk cId="1890581025" sldId="2147483667"/>
              <ac:spMk id="10" creationId="{A51C3807-181B-0F98-CB40-7BCA588A2E2A}"/>
            </ac:spMkLst>
          </pc:spChg>
          <pc:spChg chg="add del">
            <ac:chgData name="Julia Reyes" userId="00fb25b55286b698" providerId="LiveId" clId="{2EF1F7C4-5C8D-4884-9B04-969A7EB739E9}" dt="2025-08-27T20:38:52.662" v="67" actId="478"/>
            <ac:spMkLst>
              <pc:docMk/>
              <pc:sldMasterMk cId="3860453537" sldId="2147483659"/>
              <pc:sldLayoutMk cId="1890581025" sldId="2147483667"/>
              <ac:spMk id="11" creationId="{6E67C72E-9A63-2B09-060C-6677A72DEC09}"/>
            </ac:spMkLst>
          </pc:spChg>
          <pc:spChg chg="add del">
            <ac:chgData name="Julia Reyes" userId="00fb25b55286b698" providerId="LiveId" clId="{2EF1F7C4-5C8D-4884-9B04-969A7EB739E9}" dt="2025-08-27T20:38:44.760" v="61" actId="478"/>
            <ac:spMkLst>
              <pc:docMk/>
              <pc:sldMasterMk cId="3860453537" sldId="2147483659"/>
              <pc:sldLayoutMk cId="1890581025" sldId="2147483667"/>
              <ac:spMk id="12" creationId="{39C7F18B-8ADB-CE8C-EA9E-E0C3AEFBEDF3}"/>
            </ac:spMkLst>
          </pc:spChg>
          <pc:spChg chg="add del">
            <ac:chgData name="Julia Reyes" userId="00fb25b55286b698" providerId="LiveId" clId="{2EF1F7C4-5C8D-4884-9B04-969A7EB739E9}" dt="2025-08-27T20:38:46.179" v="62" actId="478"/>
            <ac:spMkLst>
              <pc:docMk/>
              <pc:sldMasterMk cId="3860453537" sldId="2147483659"/>
              <pc:sldLayoutMk cId="1890581025" sldId="2147483667"/>
              <ac:spMk id="13" creationId="{A3770B0C-1B75-3766-41E3-D9CAE531BCB4}"/>
            </ac:spMkLst>
          </pc:spChg>
          <pc:spChg chg="add del">
            <ac:chgData name="Julia Reyes" userId="00fb25b55286b698" providerId="LiveId" clId="{2EF1F7C4-5C8D-4884-9B04-969A7EB739E9}" dt="2025-08-27T20:38:50.734" v="65" actId="478"/>
            <ac:spMkLst>
              <pc:docMk/>
              <pc:sldMasterMk cId="3860453537" sldId="2147483659"/>
              <pc:sldLayoutMk cId="1890581025" sldId="2147483667"/>
              <ac:spMk id="14" creationId="{49175061-0E96-9A82-E28B-BDA6E3ED5746}"/>
            </ac:spMkLst>
          </pc:spChg>
          <pc:spChg chg="add del">
            <ac:chgData name="Julia Reyes" userId="00fb25b55286b698" providerId="LiveId" clId="{2EF1F7C4-5C8D-4884-9B04-969A7EB739E9}" dt="2025-08-27T20:38:53.922" v="68" actId="478"/>
            <ac:spMkLst>
              <pc:docMk/>
              <pc:sldMasterMk cId="3860453537" sldId="2147483659"/>
              <pc:sldLayoutMk cId="1890581025" sldId="2147483667"/>
              <ac:spMk id="15" creationId="{73E15E54-24B5-E2D7-CF5F-AD815026CC09}"/>
            </ac:spMkLst>
          </pc:spChg>
          <pc:spChg chg="del">
            <ac:chgData name="Julia Reyes" userId="00fb25b55286b698" providerId="LiveId" clId="{2EF1F7C4-5C8D-4884-9B04-969A7EB739E9}" dt="2025-08-27T21:32:11.968" v="419" actId="21"/>
            <ac:spMkLst>
              <pc:docMk/>
              <pc:sldMasterMk cId="3860453537" sldId="2147483659"/>
              <pc:sldLayoutMk cId="1890581025" sldId="2147483667"/>
              <ac:spMk id="16" creationId="{9581575C-3D10-538B-CC08-B1FACD45F95A}"/>
            </ac:spMkLst>
          </pc:spChg>
          <pc:spChg chg="add del">
            <ac:chgData name="Julia Reyes" userId="00fb25b55286b698" providerId="LiveId" clId="{2EF1F7C4-5C8D-4884-9B04-969A7EB739E9}" dt="2025-08-27T21:34:07.102" v="451" actId="478"/>
            <ac:spMkLst>
              <pc:docMk/>
              <pc:sldMasterMk cId="3860453537" sldId="2147483659"/>
              <pc:sldLayoutMk cId="1890581025" sldId="2147483667"/>
              <ac:spMk id="17" creationId="{04D078C8-1F76-BDDD-F948-11EE6D91123B}"/>
            </ac:spMkLst>
          </pc:spChg>
          <pc:spChg chg="del">
            <ac:chgData name="Julia Reyes" userId="00fb25b55286b698" providerId="LiveId" clId="{2EF1F7C4-5C8D-4884-9B04-969A7EB739E9}" dt="2025-08-27T21:33:15.251" v="430" actId="478"/>
            <ac:spMkLst>
              <pc:docMk/>
              <pc:sldMasterMk cId="3860453537" sldId="2147483659"/>
              <pc:sldLayoutMk cId="1890581025" sldId="2147483667"/>
              <ac:spMk id="18" creationId="{1AA95FB5-055C-496A-94CF-45C156A0D29C}"/>
            </ac:spMkLst>
          </pc:spChg>
          <pc:spChg chg="del">
            <ac:chgData name="Julia Reyes" userId="00fb25b55286b698" providerId="LiveId" clId="{2EF1F7C4-5C8D-4884-9B04-969A7EB739E9}" dt="2025-08-27T21:33:24.664" v="434" actId="478"/>
            <ac:spMkLst>
              <pc:docMk/>
              <pc:sldMasterMk cId="3860453537" sldId="2147483659"/>
              <pc:sldLayoutMk cId="1890581025" sldId="2147483667"/>
              <ac:spMk id="19" creationId="{718A3F80-0630-8234-29D5-9BE6AD3AB146}"/>
            </ac:spMkLst>
          </pc:spChg>
          <pc:spChg chg="mod">
            <ac:chgData name="Julia Reyes" userId="00fb25b55286b698" providerId="LiveId" clId="{2EF1F7C4-5C8D-4884-9B04-969A7EB739E9}" dt="2025-08-27T21:23:36.907" v="290" actId="207"/>
            <ac:spMkLst>
              <pc:docMk/>
              <pc:sldMasterMk cId="3860453537" sldId="2147483659"/>
              <pc:sldLayoutMk cId="1890581025" sldId="2147483667"/>
              <ac:spMk id="23" creationId="{D80FE623-60B5-6B74-9EC8-2D3F08E8F2A3}"/>
            </ac:spMkLst>
          </pc:spChg>
          <pc:spChg chg="add del">
            <ac:chgData name="Julia Reyes" userId="00fb25b55286b698" providerId="LiveId" clId="{2EF1F7C4-5C8D-4884-9B04-969A7EB739E9}" dt="2025-08-27T20:38:55.779" v="70" actId="478"/>
            <ac:spMkLst>
              <pc:docMk/>
              <pc:sldMasterMk cId="3860453537" sldId="2147483659"/>
              <pc:sldLayoutMk cId="1890581025" sldId="2147483667"/>
              <ac:spMk id="25" creationId="{E9ABF30F-FDB0-4538-2E41-88EE1D9C7718}"/>
            </ac:spMkLst>
          </pc:spChg>
          <pc:spChg chg="add mod ord">
            <ac:chgData name="Julia Reyes" userId="00fb25b55286b698" providerId="LiveId" clId="{2EF1F7C4-5C8D-4884-9B04-969A7EB739E9}" dt="2025-08-27T21:34:17.273" v="453" actId="1076"/>
            <ac:spMkLst>
              <pc:docMk/>
              <pc:sldMasterMk cId="3860453537" sldId="2147483659"/>
              <pc:sldLayoutMk cId="1890581025" sldId="2147483667"/>
              <ac:spMk id="27" creationId="{808A778A-5D57-8C6F-E1AD-685750F96F90}"/>
            </ac:spMkLst>
          </pc:spChg>
          <pc:spChg chg="add mod">
            <ac:chgData name="Julia Reyes" userId="00fb25b55286b698" providerId="LiveId" clId="{2EF1F7C4-5C8D-4884-9B04-969A7EB739E9}" dt="2025-08-27T21:33:55.540" v="444" actId="14100"/>
            <ac:spMkLst>
              <pc:docMk/>
              <pc:sldMasterMk cId="3860453537" sldId="2147483659"/>
              <pc:sldLayoutMk cId="1890581025" sldId="2147483667"/>
              <ac:spMk id="28" creationId="{D499D39D-4A53-FD6C-7675-C88D3E76BFA7}"/>
            </ac:spMkLst>
          </pc:spChg>
          <pc:spChg chg="add mod">
            <ac:chgData name="Julia Reyes" userId="00fb25b55286b698" providerId="LiveId" clId="{2EF1F7C4-5C8D-4884-9B04-969A7EB739E9}" dt="2025-08-27T21:33:56.628" v="447" actId="1076"/>
            <ac:spMkLst>
              <pc:docMk/>
              <pc:sldMasterMk cId="3860453537" sldId="2147483659"/>
              <pc:sldLayoutMk cId="1890581025" sldId="2147483667"/>
              <ac:spMk id="29" creationId="{6B830492-4D44-88BF-ADB4-DC910E491326}"/>
            </ac:spMkLst>
          </pc:spChg>
          <pc:spChg chg="add mod">
            <ac:chgData name="Julia Reyes" userId="00fb25b55286b698" providerId="LiveId" clId="{2EF1F7C4-5C8D-4884-9B04-969A7EB739E9}" dt="2025-08-27T21:34:11.951" v="452" actId="1076"/>
            <ac:spMkLst>
              <pc:docMk/>
              <pc:sldMasterMk cId="3860453537" sldId="2147483659"/>
              <pc:sldLayoutMk cId="1890581025" sldId="2147483667"/>
              <ac:spMk id="30" creationId="{00F9ADCE-7A28-4547-97F5-428550EDDB5D}"/>
            </ac:spMkLst>
          </pc:spChg>
          <pc:picChg chg="del">
            <ac:chgData name="Julia Reyes" userId="00fb25b55286b698" providerId="LiveId" clId="{2EF1F7C4-5C8D-4884-9B04-969A7EB739E9}" dt="2025-08-27T20:38:54.949" v="69" actId="478"/>
            <ac:picMkLst>
              <pc:docMk/>
              <pc:sldMasterMk cId="3860453537" sldId="2147483659"/>
              <pc:sldLayoutMk cId="1890581025" sldId="2147483667"/>
              <ac:picMk id="20" creationId="{4AB7E065-A7E7-259C-C6C9-665FEF249A38}"/>
            </ac:picMkLst>
          </pc:picChg>
          <pc:cxnChg chg="del">
            <ac:chgData name="Julia Reyes" userId="00fb25b55286b698" providerId="LiveId" clId="{2EF1F7C4-5C8D-4884-9B04-969A7EB739E9}" dt="2025-08-27T20:38:42.196" v="59" actId="478"/>
            <ac:cxnSpMkLst>
              <pc:docMk/>
              <pc:sldMasterMk cId="3860453537" sldId="2147483659"/>
              <pc:sldLayoutMk cId="1890581025" sldId="2147483667"/>
              <ac:cxnSpMk id="26" creationId="{06A06673-8665-4506-8DB6-DB51C141E72A}"/>
            </ac:cxnSpMkLst>
          </pc:cxnChg>
        </pc:sldLayoutChg>
        <pc:sldLayoutChg chg="addSp delSp mod">
          <pc:chgData name="Julia Reyes" userId="00fb25b55286b698" providerId="LiveId" clId="{2EF1F7C4-5C8D-4884-9B04-969A7EB739E9}" dt="2025-08-27T20:39:19.566" v="79" actId="478"/>
          <pc:sldLayoutMkLst>
            <pc:docMk/>
            <pc:sldMasterMk cId="3860453537" sldId="2147483659"/>
            <pc:sldLayoutMk cId="746597881" sldId="2147483668"/>
          </pc:sldLayoutMkLst>
          <pc:spChg chg="add del">
            <ac:chgData name="Julia Reyes" userId="00fb25b55286b698" providerId="LiveId" clId="{2EF1F7C4-5C8D-4884-9B04-969A7EB739E9}" dt="2025-08-27T20:39:11.915" v="74" actId="478"/>
            <ac:spMkLst>
              <pc:docMk/>
              <pc:sldMasterMk cId="3860453537" sldId="2147483659"/>
              <pc:sldLayoutMk cId="746597881" sldId="2147483668"/>
              <ac:spMk id="4" creationId="{89AD7B8B-58F9-9EB0-D96F-E1262D505112}"/>
            </ac:spMkLst>
          </pc:spChg>
          <pc:spChg chg="add del">
            <ac:chgData name="Julia Reyes" userId="00fb25b55286b698" providerId="LiveId" clId="{2EF1F7C4-5C8D-4884-9B04-969A7EB739E9}" dt="2025-08-27T20:39:13.370" v="75" actId="478"/>
            <ac:spMkLst>
              <pc:docMk/>
              <pc:sldMasterMk cId="3860453537" sldId="2147483659"/>
              <pc:sldLayoutMk cId="746597881" sldId="2147483668"/>
              <ac:spMk id="5" creationId="{B333B98A-9246-D260-A381-197A47BF045E}"/>
            </ac:spMkLst>
          </pc:spChg>
          <pc:spChg chg="add del">
            <ac:chgData name="Julia Reyes" userId="00fb25b55286b698" providerId="LiveId" clId="{2EF1F7C4-5C8D-4884-9B04-969A7EB739E9}" dt="2025-08-27T20:39:14.354" v="76" actId="478"/>
            <ac:spMkLst>
              <pc:docMk/>
              <pc:sldMasterMk cId="3860453537" sldId="2147483659"/>
              <pc:sldLayoutMk cId="746597881" sldId="2147483668"/>
              <ac:spMk id="6" creationId="{DCEF8E55-9376-7F26-B5BB-242E4AF2E1AC}"/>
            </ac:spMkLst>
          </pc:spChg>
          <pc:spChg chg="add del">
            <ac:chgData name="Julia Reyes" userId="00fb25b55286b698" providerId="LiveId" clId="{2EF1F7C4-5C8D-4884-9B04-969A7EB739E9}" dt="2025-08-27T20:39:09.126" v="72" actId="478"/>
            <ac:spMkLst>
              <pc:docMk/>
              <pc:sldMasterMk cId="3860453537" sldId="2147483659"/>
              <pc:sldLayoutMk cId="746597881" sldId="2147483668"/>
              <ac:spMk id="8" creationId="{A0772A96-0F76-903E-6B74-14CE640E0E44}"/>
            </ac:spMkLst>
          </pc:spChg>
          <pc:grpChg chg="add del">
            <ac:chgData name="Julia Reyes" userId="00fb25b55286b698" providerId="LiveId" clId="{2EF1F7C4-5C8D-4884-9B04-969A7EB739E9}" dt="2025-08-27T20:39:19.566" v="79" actId="478"/>
            <ac:grpSpMkLst>
              <pc:docMk/>
              <pc:sldMasterMk cId="3860453537" sldId="2147483659"/>
              <pc:sldLayoutMk cId="746597881" sldId="2147483668"/>
              <ac:grpSpMk id="14" creationId="{7B32B691-E3F4-A7E7-597F-B9A7BF9052D3}"/>
            </ac:grpSpMkLst>
          </pc:grpChg>
          <pc:grpChg chg="add del">
            <ac:chgData name="Julia Reyes" userId="00fb25b55286b698" providerId="LiveId" clId="{2EF1F7C4-5C8D-4884-9B04-969A7EB739E9}" dt="2025-08-27T20:39:17.618" v="77" actId="478"/>
            <ac:grpSpMkLst>
              <pc:docMk/>
              <pc:sldMasterMk cId="3860453537" sldId="2147483659"/>
              <pc:sldLayoutMk cId="746597881" sldId="2147483668"/>
              <ac:grpSpMk id="16" creationId="{9377B513-9E40-97BE-9873-55CC41E5C308}"/>
            </ac:grpSpMkLst>
          </pc:grpChg>
          <pc:picChg chg="add del">
            <ac:chgData name="Julia Reyes" userId="00fb25b55286b698" providerId="LiveId" clId="{2EF1F7C4-5C8D-4884-9B04-969A7EB739E9}" dt="2025-08-27T20:39:09.856" v="73" actId="478"/>
            <ac:picMkLst>
              <pc:docMk/>
              <pc:sldMasterMk cId="3860453537" sldId="2147483659"/>
              <pc:sldLayoutMk cId="746597881" sldId="2147483668"/>
              <ac:picMk id="2" creationId="{151BD723-220E-F02A-6690-656971F606EC}"/>
            </ac:picMkLst>
          </pc:picChg>
          <pc:picChg chg="add del">
            <ac:chgData name="Julia Reyes" userId="00fb25b55286b698" providerId="LiveId" clId="{2EF1F7C4-5C8D-4884-9B04-969A7EB739E9}" dt="2025-08-27T20:39:07.728" v="71" actId="478"/>
            <ac:picMkLst>
              <pc:docMk/>
              <pc:sldMasterMk cId="3860453537" sldId="2147483659"/>
              <pc:sldLayoutMk cId="746597881" sldId="2147483668"/>
              <ac:picMk id="3" creationId="{4E838384-6636-42C3-1336-DB680B755932}"/>
            </ac:picMkLst>
          </pc:picChg>
        </pc:sldLayoutChg>
      </pc:sldMasterChg>
      <pc:sldMasterChg chg="new del mod addSldLayout">
        <pc:chgData name="Julia Reyes" userId="00fb25b55286b698" providerId="LiveId" clId="{2EF1F7C4-5C8D-4884-9B04-969A7EB739E9}" dt="2025-08-27T20:43:23.508" v="81" actId="2696"/>
        <pc:sldMasterMkLst>
          <pc:docMk/>
          <pc:sldMasterMk cId="3073979296" sldId="2147483669"/>
        </pc:sldMasterMkLst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1610825153" sldId="2147483670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788166867" sldId="2147483671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222846434" sldId="2147483672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3464558820" sldId="2147483673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386612339" sldId="2147483674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1379571889" sldId="2147483675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2465556414" sldId="2147483676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4189984640" sldId="2147483677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4272797644" sldId="2147483678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2937247404" sldId="2147483679"/>
          </pc:sldLayoutMkLst>
        </pc:sldLayoutChg>
        <pc:sldLayoutChg chg="new replId">
          <pc:chgData name="Julia Reyes" userId="00fb25b55286b698" providerId="LiveId" clId="{2EF1F7C4-5C8D-4884-9B04-969A7EB739E9}" dt="2025-08-27T20:43:12.201" v="80" actId="6938"/>
          <pc:sldLayoutMkLst>
            <pc:docMk/>
            <pc:sldMasterMk cId="3073979296" sldId="2147483669"/>
            <pc:sldLayoutMk cId="4196288299" sldId="21474836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E916A21-AD8B-067F-EBD0-711416507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D5B9A7-7BBD-EF63-423A-C2ACD373D8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0AF0-0B2F-4CFA-94E2-111980297B21}" type="datetimeFigureOut">
              <a:rPr lang="pt-BR" smtClean="0"/>
              <a:t>01/09/2025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A573FA-CC8E-9A97-FD69-605766CF7E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DB2210-CF2C-ABF2-ADD8-FBB3BB9FA4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0520-F56A-457D-80B6-7BEFEA658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7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935051-720B-E2F1-91BD-0370A531FFBF}"/>
              </a:ext>
            </a:extLst>
          </p:cNvPr>
          <p:cNvPicPr/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4" b="16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A029E03-8355-13D2-C966-2740E8CCE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85" y="3429000"/>
            <a:ext cx="10693830" cy="1143878"/>
          </a:xfrm>
          <a:prstGeom prst="rect">
            <a:avLst/>
          </a:prstGeom>
        </p:spPr>
        <p:txBody>
          <a:bodyPr anchor="b" anchorCtr="0"/>
          <a:lstStyle>
            <a:lvl1pPr>
              <a:defRPr sz="2400" baseline="0">
                <a:solidFill>
                  <a:srgbClr val="213B7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l"/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  <a:endParaRPr lang="pt-BR" sz="2400" dirty="0">
              <a:solidFill>
                <a:srgbClr val="213B7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4E771E7-9B82-2EB9-61BB-B33AF8287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084" y="4572878"/>
            <a:ext cx="10693829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para editar o estilo do subtítulo Mestre</a:t>
            </a:r>
          </a:p>
        </p:txBody>
      </p:sp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E08F1FE5-041E-CF9F-07BE-D15C46AE1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5" y="536828"/>
            <a:ext cx="2162408" cy="66150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65D42B-8113-FC83-20C9-54AE034F5B1F}"/>
              </a:ext>
            </a:extLst>
          </p:cNvPr>
          <p:cNvSpPr txBox="1"/>
          <p:nvPr/>
        </p:nvSpPr>
        <p:spPr>
          <a:xfrm>
            <a:off x="3046709" y="536828"/>
            <a:ext cx="8396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ase">
              <a:buNone/>
            </a:pPr>
            <a:r>
              <a:rPr lang="pt-BR" sz="1400" b="1" i="0" u="none" strike="noStrike" dirty="0">
                <a:solidFill>
                  <a:srgbClr val="203B78"/>
                </a:solidFill>
                <a:effectLst/>
                <a:latin typeface="Verdana" panose="020B0604030504040204" pitchFamily="34" charset="0"/>
              </a:rPr>
              <a:t>VI Encontro Latino-Americano e Europeu sobre Edificações e Comunidades Sustentáveis</a:t>
            </a:r>
            <a:endParaRPr lang="pt-BR" sz="1400" b="1" i="0" u="none" strike="noStrike" dirty="0">
              <a:solidFill>
                <a:srgbClr val="1C1C1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99D98-C81D-3C7F-97AA-BE6546F10BCB}"/>
              </a:ext>
            </a:extLst>
          </p:cNvPr>
          <p:cNvSpPr txBox="1"/>
          <p:nvPr/>
        </p:nvSpPr>
        <p:spPr>
          <a:xfrm>
            <a:off x="3046709" y="1027707"/>
            <a:ext cx="8396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solidFill>
                  <a:srgbClr val="203B78"/>
                </a:solidFill>
                <a:effectLst/>
                <a:latin typeface="Verdana" panose="020B0604030504040204" pitchFamily="34" charset="0"/>
              </a:rPr>
              <a:t>XII Encontro Latino-Americano sobre Edificações e Comunidades Sustentáveis</a:t>
            </a:r>
            <a:endParaRPr lang="pt-BR" sz="1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134B05-8A07-2B13-FD10-49F87E498E96}"/>
              </a:ext>
            </a:extLst>
          </p:cNvPr>
          <p:cNvSpPr txBox="1"/>
          <p:nvPr userDrawn="1"/>
        </p:nvSpPr>
        <p:spPr>
          <a:xfrm>
            <a:off x="3046709" y="1335484"/>
            <a:ext cx="8396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0" fontAlgn="base">
              <a:spcBef>
                <a:spcPts val="1000"/>
              </a:spcBef>
              <a:buNone/>
            </a:pPr>
            <a:r>
              <a:rPr lang="pt-BR" sz="18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Desafios locais, reflexões globais: Práticas e inovações para uma sustentabilidade efetiva</a:t>
            </a:r>
            <a:endParaRPr lang="pt-BR" sz="24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C2FFC1-B83A-5FD8-9B1B-812F21556E90}"/>
              </a:ext>
            </a:extLst>
          </p:cNvPr>
          <p:cNvSpPr txBox="1"/>
          <p:nvPr/>
        </p:nvSpPr>
        <p:spPr>
          <a:xfrm>
            <a:off x="749085" y="1198331"/>
            <a:ext cx="216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10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10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52421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6ECD981-492F-1F64-F09D-DFCEAE34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5A9D34E-1093-4112-F357-ABDF54C25F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6F1C8ADA-0303-FCBE-970C-296AFF199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4C02E1-ADDD-CB98-3C9F-66CCCC4CB40F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8895313-C73E-A2C5-2AC9-4477CC5D6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09682"/>
            <a:ext cx="10515599" cy="4629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para editar os estilos de texto Mestres</a:t>
            </a:r>
          </a:p>
          <a:p>
            <a:pPr marL="0" lvl="1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75477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1643B1C-C1FF-5368-C563-8966D456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82"/>
            <a:ext cx="5181600" cy="4629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para editar os estilos de texto Mestres</a:t>
            </a:r>
          </a:p>
          <a:p>
            <a:pPr marL="0" lvl="1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DBACD072-63A8-EAA2-6162-47CFD28AD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9683"/>
            <a:ext cx="5181600" cy="4629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para editar os estilos de texto Mestres</a:t>
            </a:r>
          </a:p>
          <a:p>
            <a:pPr marL="0" lvl="1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nível</a:t>
            </a:r>
          </a:p>
        </p:txBody>
      </p:sp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9E180B1F-831F-E5A6-6113-E377C17C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65D814-E1A1-4853-1BFF-53103C741A27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3D5CACD-413D-7C40-4FD7-3B08C19A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F921728-7AAF-930A-1331-5D7214B3AC02}"/>
              </a:ext>
            </a:extLst>
          </p:cNvPr>
          <p:cNvCxnSpPr>
            <a:cxnSpLocks/>
          </p:cNvCxnSpPr>
          <p:nvPr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9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2193CBD-760A-A9E6-20EE-4350B84E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9070A5-E0A4-4287-A1C1-0BE1B31ED1C1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BC87644-C92C-5A55-528F-589C604B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383A0D-15AA-D503-A641-D473006B42E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470BA1C-B533-B887-83F9-224C35E7C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82"/>
            <a:ext cx="5181600" cy="4629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para editar os estilos de texto Mestres</a:t>
            </a:r>
          </a:p>
          <a:p>
            <a:pPr marL="0" lvl="1" indent="0"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nível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2B4C652B-3A88-B9AC-1FD6-66D09EE95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1" y="1209682"/>
            <a:ext cx="5181600" cy="41059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914658F-DFD2-0FFC-19A3-BBCE8B2C9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5314950"/>
            <a:ext cx="5181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7215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3F86B443-0E3F-9403-DA5E-E18E2F58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28F579-EF8C-8938-8234-E244AD5E232C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7BCB69E-4C11-371E-9FC4-F2B1EF7B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37F0D9C-0591-0754-17F1-AB170ED0D08F}"/>
              </a:ext>
            </a:extLst>
          </p:cNvPr>
          <p:cNvCxnSpPr>
            <a:cxnSpLocks/>
          </p:cNvCxnSpPr>
          <p:nvPr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Imagem 17">
            <a:extLst>
              <a:ext uri="{FF2B5EF4-FFF2-40B4-BE49-F238E27FC236}">
                <a16:creationId xmlns:a16="http://schemas.microsoft.com/office/drawing/2014/main" id="{616793EB-8B34-5EF7-AD07-1323BB47B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1209042"/>
            <a:ext cx="10515601" cy="410590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Texto 23">
            <a:extLst>
              <a:ext uri="{FF2B5EF4-FFF2-40B4-BE49-F238E27FC236}">
                <a16:creationId xmlns:a16="http://schemas.microsoft.com/office/drawing/2014/main" id="{93E81B7B-3B9A-D20E-45AC-D5B8C8E8FB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5314950"/>
            <a:ext cx="10515601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839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C2CFEFAE-CCFE-C09C-7860-D452A8C5F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7" y="536195"/>
            <a:ext cx="10515598" cy="47787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0BF3F11D-AED0-1304-A62B-774497D3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875E80-AB96-B755-0722-C26D42E42B33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16" name="Espaço Reservado para Texto 23">
            <a:extLst>
              <a:ext uri="{FF2B5EF4-FFF2-40B4-BE49-F238E27FC236}">
                <a16:creationId xmlns:a16="http://schemas.microsoft.com/office/drawing/2014/main" id="{968B3FE4-E350-70EE-9BD2-0603DB2A15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7" y="5314950"/>
            <a:ext cx="10515603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2144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C01EAFBC-335B-9245-385A-394FB640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FBFF9C-EC1A-471F-9C11-376FBDD0FEE5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8982094-3847-E296-78D4-755CE665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8AA0FE1-BEA4-0C31-8D3D-F007D0E6C211}"/>
              </a:ext>
            </a:extLst>
          </p:cNvPr>
          <p:cNvCxnSpPr>
            <a:cxnSpLocks/>
          </p:cNvCxnSpPr>
          <p:nvPr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Texto 23">
            <a:extLst>
              <a:ext uri="{FF2B5EF4-FFF2-40B4-BE49-F238E27FC236}">
                <a16:creationId xmlns:a16="http://schemas.microsoft.com/office/drawing/2014/main" id="{5E4056B9-CC0D-2078-91C6-28B2A733BC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314950"/>
            <a:ext cx="10515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4053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808A778A-5D57-8C6F-E1AD-685750F96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1091" y="4358134"/>
            <a:ext cx="2709817" cy="8091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21" name="Imagem 20" descr="Logotipo&#10;&#10;O conteúdo gerado por IA pode estar incorreto.">
            <a:extLst>
              <a:ext uri="{FF2B5EF4-FFF2-40B4-BE49-F238E27FC236}">
                <a16:creationId xmlns:a16="http://schemas.microsoft.com/office/drawing/2014/main" id="{7906CD3A-4AE6-9090-90F7-38C973D5A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1300"/>
            <a:ext cx="1314451" cy="40210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B2489BA-D4D8-E9E7-0B81-8F303F0BA6C8}"/>
              </a:ext>
            </a:extLst>
          </p:cNvPr>
          <p:cNvSpPr txBox="1"/>
          <p:nvPr/>
        </p:nvSpPr>
        <p:spPr>
          <a:xfrm>
            <a:off x="546153" y="6433404"/>
            <a:ext cx="189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8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80FE623-60B5-6B74-9EC8-2D3F08E8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828"/>
            <a:ext cx="10515600" cy="482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13B78"/>
                </a:solidFill>
                <a:latin typeface="+mj-lt"/>
              </a:defRPr>
            </a:lvl1pPr>
          </a:lstStyle>
          <a:p>
            <a:r>
              <a:rPr lang="pt-BR" sz="2400" dirty="0">
                <a:solidFill>
                  <a:srgbClr val="213B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para editar o título Mestre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3A470F9-FA09-C912-2604-6DC97A07BBA5}"/>
              </a:ext>
            </a:extLst>
          </p:cNvPr>
          <p:cNvCxnSpPr>
            <a:cxnSpLocks/>
          </p:cNvCxnSpPr>
          <p:nvPr/>
        </p:nvCxnSpPr>
        <p:spPr>
          <a:xfrm>
            <a:off x="838200" y="1019178"/>
            <a:ext cx="10515600" cy="0"/>
          </a:xfrm>
          <a:prstGeom prst="line">
            <a:avLst/>
          </a:prstGeom>
          <a:ln w="63500">
            <a:solidFill>
              <a:srgbClr val="6391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23">
            <a:extLst>
              <a:ext uri="{FF2B5EF4-FFF2-40B4-BE49-F238E27FC236}">
                <a16:creationId xmlns:a16="http://schemas.microsoft.com/office/drawing/2014/main" id="{D499D39D-4A53-FD6C-7675-C88D3E76BF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9283" y="4358134"/>
            <a:ext cx="2709817" cy="8091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0" name="Espaço Reservado para Texto 23">
            <a:extLst>
              <a:ext uri="{FF2B5EF4-FFF2-40B4-BE49-F238E27FC236}">
                <a16:creationId xmlns:a16="http://schemas.microsoft.com/office/drawing/2014/main" id="{00F9ADCE-7A28-4547-97F5-428550EDD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897" y="4358134"/>
            <a:ext cx="2709817" cy="8091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213B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9058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iz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A522A2A-6C9A-3038-6B96-4BED8B401B06}"/>
              </a:ext>
            </a:extLst>
          </p:cNvPr>
          <p:cNvPicPr/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4" b="16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C522964B-0219-AA0F-1196-3620138DC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5" y="536828"/>
            <a:ext cx="2162408" cy="6615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014AB47-7548-5F12-DF84-2A50F68AE6AE}"/>
              </a:ext>
            </a:extLst>
          </p:cNvPr>
          <p:cNvSpPr txBox="1"/>
          <p:nvPr/>
        </p:nvSpPr>
        <p:spPr>
          <a:xfrm>
            <a:off x="3046709" y="536828"/>
            <a:ext cx="8396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ase">
              <a:buNone/>
            </a:pPr>
            <a:r>
              <a:rPr lang="pt-BR" sz="1400" b="1" i="0" u="none" strike="noStrike" dirty="0">
                <a:solidFill>
                  <a:srgbClr val="203B78"/>
                </a:solidFill>
                <a:effectLst/>
                <a:latin typeface="Verdana" panose="020B0604030504040204" pitchFamily="34" charset="0"/>
              </a:rPr>
              <a:t>VI Encontro Latino-Americano e Europeu sobre Edificações e Comunidades Sustentáveis</a:t>
            </a:r>
            <a:endParaRPr lang="pt-BR" sz="1400" b="1" i="0" u="none" strike="noStrike" dirty="0">
              <a:solidFill>
                <a:srgbClr val="1C1C1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F2FC2E-9722-DA03-DD47-91986DBA5B2D}"/>
              </a:ext>
            </a:extLst>
          </p:cNvPr>
          <p:cNvSpPr txBox="1"/>
          <p:nvPr/>
        </p:nvSpPr>
        <p:spPr>
          <a:xfrm>
            <a:off x="3046709" y="1027707"/>
            <a:ext cx="8396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solidFill>
                  <a:srgbClr val="203B78"/>
                </a:solidFill>
                <a:effectLst/>
                <a:latin typeface="Verdana" panose="020B0604030504040204" pitchFamily="34" charset="0"/>
              </a:rPr>
              <a:t>XII Encontro Latino-Americano sobre Edificações e Comunidades Sustentáveis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84903A-0A33-2E6C-E111-4540619119D6}"/>
              </a:ext>
            </a:extLst>
          </p:cNvPr>
          <p:cNvSpPr txBox="1"/>
          <p:nvPr/>
        </p:nvSpPr>
        <p:spPr>
          <a:xfrm>
            <a:off x="3046709" y="1335484"/>
            <a:ext cx="8396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0" fontAlgn="base">
              <a:spcBef>
                <a:spcPts val="1000"/>
              </a:spcBef>
              <a:buNone/>
            </a:pPr>
            <a:r>
              <a:rPr lang="pt-BR" sz="18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Desafios locais, reflexões globais: Práticas e inovações para uma sustentabilidade efetiva</a:t>
            </a:r>
            <a:endParaRPr lang="pt-BR" sz="24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66CE8A-79A2-8C78-5138-47968CC73A1C}"/>
              </a:ext>
            </a:extLst>
          </p:cNvPr>
          <p:cNvSpPr txBox="1"/>
          <p:nvPr/>
        </p:nvSpPr>
        <p:spPr>
          <a:xfrm>
            <a:off x="749085" y="1198331"/>
            <a:ext cx="216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10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01 a 03 de outubro de 2025</a:t>
            </a:r>
          </a:p>
          <a:p>
            <a:pPr marL="0" marR="0" algn="ctr" rtl="0" fontAlgn="base">
              <a:buNone/>
            </a:pPr>
            <a:r>
              <a:rPr lang="pt-BR" sz="1000" b="1" i="0" u="none" strike="noStrike" dirty="0">
                <a:solidFill>
                  <a:srgbClr val="213B79"/>
                </a:solidFill>
                <a:effectLst/>
                <a:latin typeface="Verdana" panose="020B0604030504040204" pitchFamily="34" charset="0"/>
              </a:rPr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7465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4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A0A7965B-9B31-D86B-144E-2CF042BB7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85" y="3429000"/>
            <a:ext cx="10693830" cy="114387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3071AFF3-0CFB-0385-78F1-D0C3C13C1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pt-BR" dirty="0">
                <a:solidFill>
                  <a:srgbClr val="213B79"/>
                </a:solidFill>
              </a:rPr>
              <a:t>[Autor 1] Nome Sobrenome – Sigla da Instituição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pt-BR" dirty="0">
                <a:solidFill>
                  <a:srgbClr val="213B79"/>
                </a:solidFill>
              </a:rPr>
              <a:t>[Autor 2] Nome Sobrenome – Sigla da Instituição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pt-BR" dirty="0">
                <a:solidFill>
                  <a:srgbClr val="213B79"/>
                </a:solidFill>
              </a:rPr>
              <a:t>[Autor 3] Nome Sobrenome – Sigla da Instituição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pt-BR" dirty="0">
                <a:solidFill>
                  <a:srgbClr val="213B79"/>
                </a:solidFill>
              </a:rPr>
              <a:t>[Autor 4] Nome Sobrenome – Sigla da Instituição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pt-BR" dirty="0">
                <a:solidFill>
                  <a:srgbClr val="213B79"/>
                </a:solidFill>
              </a:rPr>
              <a:t>[Autor 5] Nome Sobrenome – Sigla da Instituição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29A365-1879-D66E-D3AC-1956CE3DE969}"/>
              </a:ext>
            </a:extLst>
          </p:cNvPr>
          <p:cNvSpPr txBox="1"/>
          <p:nvPr/>
        </p:nvSpPr>
        <p:spPr>
          <a:xfrm>
            <a:off x="749084" y="3121223"/>
            <a:ext cx="177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 fontAlgn="base">
              <a:buNone/>
            </a:pPr>
            <a:r>
              <a:rPr lang="pt-BR" sz="14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</p:txBody>
      </p:sp>
    </p:spTree>
    <p:extLst>
      <p:ext uri="{BB962C8B-B14F-4D97-AF65-F5344CB8AC3E}">
        <p14:creationId xmlns:p14="http://schemas.microsoft.com/office/powerpoint/2010/main" val="7073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0896A6-4F56-86AB-F3B6-9BE1F88E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1C89944-D9DE-4285-17DA-0024AF0A3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2DB5DE-6658-4F38-7AA2-87C315943A8D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F8C385-2AB2-F647-6F1D-E588833A6DEB}"/>
              </a:ext>
            </a:extLst>
          </p:cNvPr>
          <p:cNvSpPr txBox="1"/>
          <p:nvPr/>
        </p:nvSpPr>
        <p:spPr>
          <a:xfrm>
            <a:off x="8416916" y="6383659"/>
            <a:ext cx="2323868" cy="2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0000"/>
                </a:solidFill>
              </a:rPr>
              <a:t>Indicação de páginas </a:t>
            </a:r>
            <a:r>
              <a:rPr lang="pt-BR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pt-BR" sz="1200" b="1" dirty="0">
              <a:solidFill>
                <a:srgbClr val="C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090DF5-AC1D-9A8A-7156-F79DD4727377}"/>
              </a:ext>
            </a:extLst>
          </p:cNvPr>
          <p:cNvSpPr txBox="1"/>
          <p:nvPr/>
        </p:nvSpPr>
        <p:spPr>
          <a:xfrm>
            <a:off x="8416916" y="6033293"/>
            <a:ext cx="232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C00000"/>
                </a:solidFill>
              </a:rPr>
              <a:t>Apagar essas informações em vermelho depois</a:t>
            </a:r>
          </a:p>
        </p:txBody>
      </p:sp>
    </p:spTree>
    <p:extLst>
      <p:ext uri="{BB962C8B-B14F-4D97-AF65-F5344CB8AC3E}">
        <p14:creationId xmlns:p14="http://schemas.microsoft.com/office/powerpoint/2010/main" val="316277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3CB63FE-B4B2-01D6-14BC-C88BC132F4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4E95F-1098-53B5-9557-0FD503BDEA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CEFDE89-108C-016D-D739-0E60BA08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384C6E-BF96-5326-99B3-E9578E53080B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1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3DD9E-5180-FCA5-0C06-87F8BF5F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F9A97-390A-CEF9-817E-24DF88A4AF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6394CF03-F916-69C5-CB41-20C2DBAEF2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358154-1A0D-7C13-43A1-E5E72CEBF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C8890D-5C8C-1B73-592E-3CCEB40FAA6B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34B0A-A148-B171-D337-9CDFDC3C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BCA679-BD50-2DF7-9949-E73AF21C4D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CF24DF-F548-B73D-1137-F1DBFC6ED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40B8C-9D7B-A9A4-AE69-25BC4FA8C069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1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CF9E6EF-5E09-DF33-A89B-9A7AECC035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2A56C9-A3B0-A01D-F671-52E3AB853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5BCC80-4C7D-7BAA-9155-2EBC52A44F44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8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76346-7296-E67E-3929-D0296D1E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FA443F-A13B-8177-324A-94634FF66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27AF4C-AA91-6D18-B98E-18568E65B79E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519113-A2A4-77DB-5653-B4561E540CAB}"/>
              </a:ext>
            </a:extLst>
          </p:cNvPr>
          <p:cNvSpPr txBox="1"/>
          <p:nvPr/>
        </p:nvSpPr>
        <p:spPr>
          <a:xfrm>
            <a:off x="6662913" y="1295970"/>
            <a:ext cx="315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C00000"/>
                </a:solidFill>
              </a:rPr>
              <a:t>Fonte Arial, tamanho 12, negrito, cor preto.</a:t>
            </a:r>
          </a:p>
          <a:p>
            <a:pPr algn="ctr"/>
            <a:r>
              <a:rPr lang="pt-BR" sz="1000" b="1" dirty="0">
                <a:solidFill>
                  <a:srgbClr val="C00000"/>
                </a:solidFill>
              </a:rPr>
              <a:t>Célula: cor R230 G230 B230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3D267D-066F-B313-5C7C-12E2315A94EB}"/>
              </a:ext>
            </a:extLst>
          </p:cNvPr>
          <p:cNvSpPr txBox="1"/>
          <p:nvPr/>
        </p:nvSpPr>
        <p:spPr>
          <a:xfrm>
            <a:off x="6858221" y="5315583"/>
            <a:ext cx="275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C00000"/>
                </a:solidFill>
              </a:rPr>
              <a:t>Fonte Arial, tamanho 12, cor preto.</a:t>
            </a:r>
          </a:p>
          <a:p>
            <a:pPr algn="ctr"/>
            <a:r>
              <a:rPr lang="pt-BR" sz="1000" b="1" dirty="0">
                <a:solidFill>
                  <a:srgbClr val="C00000"/>
                </a:solidFill>
              </a:rPr>
              <a:t>Célula: cor branco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40EF057-A88B-43E6-537A-8EF0B3A3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68981"/>
              </p:ext>
            </p:extLst>
          </p:nvPr>
        </p:nvGraphicFramePr>
        <p:xfrm>
          <a:off x="838200" y="1888577"/>
          <a:ext cx="10515599" cy="3428303"/>
        </p:xfrm>
        <a:graphic>
          <a:graphicData uri="http://schemas.openxmlformats.org/drawingml/2006/table">
            <a:tbl>
              <a:tblPr firstRow="1" firstCol="1" bandRow="1"/>
              <a:tblGrid>
                <a:gridCol w="2103338">
                  <a:extLst>
                    <a:ext uri="{9D8B030D-6E8A-4147-A177-3AD203B41FA5}">
                      <a16:colId xmlns:a16="http://schemas.microsoft.com/office/drawing/2014/main" val="3428482494"/>
                    </a:ext>
                  </a:extLst>
                </a:gridCol>
                <a:gridCol w="2102247">
                  <a:extLst>
                    <a:ext uri="{9D8B030D-6E8A-4147-A177-3AD203B41FA5}">
                      <a16:colId xmlns:a16="http://schemas.microsoft.com/office/drawing/2014/main" val="2483622340"/>
                    </a:ext>
                  </a:extLst>
                </a:gridCol>
                <a:gridCol w="2103338">
                  <a:extLst>
                    <a:ext uri="{9D8B030D-6E8A-4147-A177-3AD203B41FA5}">
                      <a16:colId xmlns:a16="http://schemas.microsoft.com/office/drawing/2014/main" val="2074890433"/>
                    </a:ext>
                  </a:extLst>
                </a:gridCol>
                <a:gridCol w="2103338">
                  <a:extLst>
                    <a:ext uri="{9D8B030D-6E8A-4147-A177-3AD203B41FA5}">
                      <a16:colId xmlns:a16="http://schemas.microsoft.com/office/drawing/2014/main" val="179715247"/>
                    </a:ext>
                  </a:extLst>
                </a:gridCol>
                <a:gridCol w="2103338">
                  <a:extLst>
                    <a:ext uri="{9D8B030D-6E8A-4147-A177-3AD203B41FA5}">
                      <a16:colId xmlns:a16="http://schemas.microsoft.com/office/drawing/2014/main" val="3075226303"/>
                    </a:ext>
                  </a:extLst>
                </a:gridCol>
              </a:tblGrid>
              <a:tr h="699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Cidade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PIB per capita (R$)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pt-BR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(km²)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N° de habitantes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Densidade demográfica (hab./km²)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11690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Distrito Federal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92.732,27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5.760,78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2.817.381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489,06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60030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Fortaleza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27.164,45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312,35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2.428.708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7.775.,52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77395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São Paulo</a:t>
                      </a:r>
                      <a:endParaRPr lang="pt-BR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66.872,84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1.521.,20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11.451.999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7.528,27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40069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Manaus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45.782,75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11.401,09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2.063.689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181,01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512617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Curitiba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49.907,02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434,89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1.773.718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4.078,53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535643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Salvador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21.706,06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693,44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2.417.678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3.486,49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400615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Belo Horizonte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41.818,32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331,35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2.315.560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6.988,18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49204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33.094,37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218,84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1.488.920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6.803,60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221094"/>
                  </a:ext>
                </a:extLst>
              </a:tr>
              <a:tr h="30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Rio de Janeiro</a:t>
                      </a:r>
                      <a:endParaRPr lang="pt-BR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53.078,23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1.200,33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6.211.223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5.174,60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0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4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CDCD25-1362-C8FA-F4CA-5391AD31C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5A2841E-1052-ED6E-950C-F5D0D36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A6900D-6399-5CED-F18B-B0EAD48CB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CF7F53-5059-2B7C-FB63-768DE2DE6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904455-F2E1-6DB3-2F8F-12EB7EE0E6A4}"/>
              </a:ext>
            </a:extLst>
          </p:cNvPr>
          <p:cNvSpPr txBox="1"/>
          <p:nvPr/>
        </p:nvSpPr>
        <p:spPr>
          <a:xfrm>
            <a:off x="9578850" y="6202571"/>
            <a:ext cx="177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0" fontAlgn="base">
              <a:buNone/>
            </a:pPr>
            <a:r>
              <a:rPr lang="pt-BR" sz="1200" b="1" i="0" u="none" strike="noStrike" dirty="0">
                <a:solidFill>
                  <a:srgbClr val="A46F51"/>
                </a:solidFill>
                <a:effectLst/>
                <a:latin typeface="Verdana" panose="020B0604030504040204" pitchFamily="34" charset="0"/>
              </a:rPr>
              <a:t>Seção XX</a:t>
            </a:r>
          </a:p>
          <a:p>
            <a:pPr marL="0" marR="0" algn="r" rtl="0" fontAlgn="base">
              <a:buNone/>
            </a:pPr>
            <a:r>
              <a:rPr lang="pt-BR" sz="1200" b="1" dirty="0">
                <a:solidFill>
                  <a:srgbClr val="A46F51"/>
                </a:solidFill>
                <a:latin typeface="Verdana" panose="020B0604030504040204" pitchFamily="34" charset="0"/>
              </a:rPr>
              <a:t>XX/XX</a:t>
            </a:r>
            <a:endParaRPr lang="pt-BR" sz="1200" b="1" i="0" u="none" strike="noStrike" dirty="0">
              <a:solidFill>
                <a:srgbClr val="A46F5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4C757D5-F086-69AC-C420-059B037B112A}"/>
              </a:ext>
            </a:extLst>
          </p:cNvPr>
          <p:cNvSpPr/>
          <p:nvPr/>
        </p:nvSpPr>
        <p:spPr>
          <a:xfrm>
            <a:off x="838200" y="1547813"/>
            <a:ext cx="2619214" cy="2619214"/>
          </a:xfrm>
          <a:prstGeom prst="ellipse">
            <a:avLst/>
          </a:prstGeom>
          <a:solidFill>
            <a:srgbClr val="213B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31051B9-25A4-A8A5-E603-9BE52F0F7816}"/>
              </a:ext>
            </a:extLst>
          </p:cNvPr>
          <p:cNvSpPr/>
          <p:nvPr/>
        </p:nvSpPr>
        <p:spPr>
          <a:xfrm>
            <a:off x="4786393" y="1547813"/>
            <a:ext cx="2619214" cy="2619214"/>
          </a:xfrm>
          <a:prstGeom prst="ellipse">
            <a:avLst/>
          </a:prstGeom>
          <a:solidFill>
            <a:srgbClr val="639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AD52AB8-9218-35EB-ECD7-7032926CB67D}"/>
              </a:ext>
            </a:extLst>
          </p:cNvPr>
          <p:cNvSpPr/>
          <p:nvPr/>
        </p:nvSpPr>
        <p:spPr>
          <a:xfrm>
            <a:off x="8734586" y="1547813"/>
            <a:ext cx="2619214" cy="2619214"/>
          </a:xfrm>
          <a:prstGeom prst="ellipse">
            <a:avLst/>
          </a:prstGeom>
          <a:solidFill>
            <a:srgbClr val="A46F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743EB5-78E0-DB97-DC6D-120A3D912C99}"/>
              </a:ext>
            </a:extLst>
          </p:cNvPr>
          <p:cNvSpPr txBox="1"/>
          <p:nvPr/>
        </p:nvSpPr>
        <p:spPr>
          <a:xfrm>
            <a:off x="4741091" y="2488088"/>
            <a:ext cx="2709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Opção de cor para elementos gráficos: </a:t>
            </a:r>
          </a:p>
          <a:p>
            <a:pPr marL="0" marR="0" algn="ctr" rtl="0" fontAlgn="base">
              <a:buNone/>
            </a:pP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R99 G145 B105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EA08DF-A63B-7C06-0734-E777B283A1E9}"/>
              </a:ext>
            </a:extLst>
          </p:cNvPr>
          <p:cNvSpPr txBox="1"/>
          <p:nvPr/>
        </p:nvSpPr>
        <p:spPr>
          <a:xfrm>
            <a:off x="8689284" y="2488088"/>
            <a:ext cx="2709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O</a:t>
            </a: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pção de cor para elementos gráficos: </a:t>
            </a:r>
          </a:p>
          <a:p>
            <a:pPr marL="0" marR="0" algn="ctr" rtl="0" fontAlgn="base">
              <a:buNone/>
            </a:pP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R164 </a:t>
            </a: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G</a:t>
            </a: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111 B81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81575C-3D10-538B-CC08-B1FACD45F95A}"/>
              </a:ext>
            </a:extLst>
          </p:cNvPr>
          <p:cNvSpPr txBox="1"/>
          <p:nvPr/>
        </p:nvSpPr>
        <p:spPr>
          <a:xfrm>
            <a:off x="792898" y="2488088"/>
            <a:ext cx="2709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 fontAlgn="base">
              <a:buNone/>
            </a:pP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Opção de cor para elementos gráficos: </a:t>
            </a:r>
          </a:p>
          <a:p>
            <a:pPr marL="0" marR="0" algn="ctr" rtl="0" fontAlgn="base">
              <a:buNone/>
            </a:pPr>
            <a:r>
              <a:rPr lang="pt-BR" sz="1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R33 G59 B121</a:t>
            </a:r>
          </a:p>
        </p:txBody>
      </p:sp>
    </p:spTree>
    <p:extLst>
      <p:ext uri="{BB962C8B-B14F-4D97-AF65-F5344CB8AC3E}">
        <p14:creationId xmlns:p14="http://schemas.microsoft.com/office/powerpoint/2010/main" val="59384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E500582E-1FAF-367F-0431-74AAECFF630B}"/>
              </a:ext>
            </a:extLst>
          </p:cNvPr>
          <p:cNvSpPr txBox="1">
            <a:spLocks/>
          </p:cNvSpPr>
          <p:nvPr/>
        </p:nvSpPr>
        <p:spPr>
          <a:xfrm>
            <a:off x="749085" y="260111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[Autor 1] Nome Sobrenome -  contato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[Autor 2] Nome Sobrenome - contato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[Autor 3] Nome Sobrenome - contato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[Autor 4] Nome Sobrenome - contato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213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[Autor 5] Nome Sobrenome - contato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pt-BR" sz="1800" dirty="0">
              <a:solidFill>
                <a:srgbClr val="213B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67235"/>
      </p:ext>
    </p:extLst>
  </p:cSld>
  <p:clrMapOvr>
    <a:masterClrMapping/>
  </p:clrMapOvr>
</p:sld>
</file>

<file path=ppt/theme/theme1.xml><?xml version="1.0" encoding="utf-8"?>
<a:theme xmlns:a="http://schemas.openxmlformats.org/drawingml/2006/main" name="EuroELEC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oELECS" id="{94AB259E-EAA7-467E-A8F9-409B96C638A9}" vid="{7BC1692E-82AE-42B7-B0E4-101E1FD7A99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EuroELECS</Template>
  <TotalTime>102</TotalTime>
  <Words>273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Aptos</vt:lpstr>
      <vt:lpstr>Arial</vt:lpstr>
      <vt:lpstr>Times New Roman</vt:lpstr>
      <vt:lpstr>Verdana</vt:lpstr>
      <vt:lpstr>Wingdings</vt:lpstr>
      <vt:lpstr>EuroELECS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Reyes</dc:creator>
  <cp:lastModifiedBy>Revisor</cp:lastModifiedBy>
  <cp:revision>2</cp:revision>
  <dcterms:created xsi:type="dcterms:W3CDTF">2025-08-27T20:15:38Z</dcterms:created>
  <dcterms:modified xsi:type="dcterms:W3CDTF">2025-09-01T17:35:25Z</dcterms:modified>
</cp:coreProperties>
</file>