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58"/>
  </p:notesMasterIdLst>
  <p:sldIdLst>
    <p:sldId id="256" r:id="rId12"/>
    <p:sldId id="1029" r:id="rId13"/>
    <p:sldId id="705" r:id="rId14"/>
    <p:sldId id="1108" r:id="rId15"/>
    <p:sldId id="1101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846" r:id="rId28"/>
    <p:sldId id="1049" r:id="rId29"/>
    <p:sldId id="1069" r:id="rId30"/>
    <p:sldId id="866" r:id="rId31"/>
    <p:sldId id="867" r:id="rId32"/>
    <p:sldId id="1053" r:id="rId33"/>
    <p:sldId id="1079" r:id="rId34"/>
    <p:sldId id="1102" r:id="rId35"/>
    <p:sldId id="1103" r:id="rId36"/>
    <p:sldId id="1105" r:id="rId37"/>
    <p:sldId id="1055" r:id="rId38"/>
    <p:sldId id="1054" r:id="rId39"/>
    <p:sldId id="1081" r:id="rId40"/>
    <p:sldId id="1086" r:id="rId41"/>
    <p:sldId id="831" r:id="rId42"/>
    <p:sldId id="832" r:id="rId43"/>
    <p:sldId id="805" r:id="rId44"/>
    <p:sldId id="1083" r:id="rId45"/>
    <p:sldId id="653" r:id="rId46"/>
    <p:sldId id="1040" r:id="rId47"/>
    <p:sldId id="1090" r:id="rId48"/>
    <p:sldId id="1091" r:id="rId49"/>
    <p:sldId id="1084" r:id="rId50"/>
    <p:sldId id="1060" r:id="rId51"/>
    <p:sldId id="1088" r:id="rId52"/>
    <p:sldId id="1087" r:id="rId53"/>
    <p:sldId id="984" r:id="rId54"/>
    <p:sldId id="1089" r:id="rId55"/>
    <p:sldId id="1048" r:id="rId56"/>
    <p:sldId id="1107" r:id="rId57"/>
  </p:sldIdLst>
  <p:sldSz cx="9144000" cy="6858000" type="screen4x3"/>
  <p:notesSz cx="6735763" cy="9866313"/>
  <p:embeddedFontLst>
    <p:embeddedFont>
      <p:font typeface="Dosis" pitchFamily="2" charset="0"/>
      <p:regular r:id="rId59"/>
      <p:bold r:id="rId60"/>
    </p:embeddedFont>
    <p:embeddedFont>
      <p:font typeface="Dosis ExtraBold" pitchFamily="2" charset="0"/>
      <p:bold r:id="rId61"/>
    </p:embeddedFont>
    <p:embeddedFont>
      <p:font typeface="Dosis Medium" pitchFamily="2" charset="0"/>
      <p:regular r:id="rId62"/>
      <p:bold r:id="rId63"/>
    </p:embeddedFont>
    <p:embeddedFont>
      <p:font typeface="Dosis SemiBold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472C4"/>
    <a:srgbClr val="00ACA4"/>
    <a:srgbClr val="E84234"/>
    <a:srgbClr val="9EE0F4"/>
    <a:srgbClr val="EAF8FE"/>
    <a:srgbClr val="E7E6E6"/>
    <a:srgbClr val="424D7B"/>
    <a:srgbClr val="EBE3F1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77" d="100"/>
          <a:sy n="77" d="100"/>
        </p:scale>
        <p:origin x="829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font" Target="fonts/font5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6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1.fntdata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4.fntdata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915C795A-8E8D-40AC-9B30-8A3D5D2C9265}"/>
    <pc:docChg chg="undo redo custSel addSld delSld modSld">
      <pc:chgData name="LAMIAE BEZZAZ" userId="f9bc3cc0-8e1c-4944-afa8-b4b36bbf20e1" providerId="ADAL" clId="{915C795A-8E8D-40AC-9B30-8A3D5D2C9265}" dt="2026-02-25T13:38:53.505" v="1040" actId="171"/>
      <pc:docMkLst>
        <pc:docMk/>
      </pc:docMkLst>
      <pc:sldChg chg="addSp delSp modSp">
        <pc:chgData name="LAMIAE BEZZAZ" userId="f9bc3cc0-8e1c-4944-afa8-b4b36bbf20e1" providerId="ADAL" clId="{915C795A-8E8D-40AC-9B30-8A3D5D2C9265}" dt="2026-02-25T10:23:42.590" v="3" actId="14100"/>
        <pc:sldMkLst>
          <pc:docMk/>
          <pc:sldMk cId="2851840032" sldId="256"/>
        </pc:sldMkLst>
        <pc:picChg chg="add mod">
          <ac:chgData name="LAMIAE BEZZAZ" userId="f9bc3cc0-8e1c-4944-afa8-b4b36bbf20e1" providerId="ADAL" clId="{915C795A-8E8D-40AC-9B30-8A3D5D2C9265}" dt="2026-02-25T10:23:42.590" v="3" actId="14100"/>
          <ac:picMkLst>
            <pc:docMk/>
            <pc:sldMk cId="2851840032" sldId="256"/>
            <ac:picMk id="3" creationId="{D9500869-7F87-4F67-8ED2-27013CB005B8}"/>
          </ac:picMkLst>
        </pc:picChg>
        <pc:picChg chg="del">
          <ac:chgData name="LAMIAE BEZZAZ" userId="f9bc3cc0-8e1c-4944-afa8-b4b36bbf20e1" providerId="ADAL" clId="{915C795A-8E8D-40AC-9B30-8A3D5D2C9265}" dt="2026-02-25T10:22:57.253" v="0" actId="478"/>
          <ac:picMkLst>
            <pc:docMk/>
            <pc:sldMk cId="2851840032" sldId="256"/>
            <ac:picMk id="4" creationId="{B4E9FAA4-C937-4AE0-9129-BC66789B6D78}"/>
          </ac:picMkLst>
        </pc:picChg>
      </pc:sldChg>
      <pc:sldChg chg="modSp">
        <pc:chgData name="LAMIAE BEZZAZ" userId="f9bc3cc0-8e1c-4944-afa8-b4b36bbf20e1" providerId="ADAL" clId="{915C795A-8E8D-40AC-9B30-8A3D5D2C9265}" dt="2026-02-25T12:51:36.086" v="69" actId="20577"/>
        <pc:sldMkLst>
          <pc:docMk/>
          <pc:sldMk cId="1552006823" sldId="780"/>
        </pc:sldMkLst>
        <pc:spChg chg="mod">
          <ac:chgData name="LAMIAE BEZZAZ" userId="f9bc3cc0-8e1c-4944-afa8-b4b36bbf20e1" providerId="ADAL" clId="{915C795A-8E8D-40AC-9B30-8A3D5D2C9265}" dt="2026-02-25T12:51:36.086" v="69" actId="20577"/>
          <ac:spMkLst>
            <pc:docMk/>
            <pc:sldMk cId="1552006823" sldId="780"/>
            <ac:spMk id="7" creationId="{F4BB8375-101F-4E97-1AB7-D8ADFA8B2E79}"/>
          </ac:spMkLst>
        </pc:spChg>
      </pc:sldChg>
      <pc:sldChg chg="addSp delSp modSp delAnim modAnim">
        <pc:chgData name="LAMIAE BEZZAZ" userId="f9bc3cc0-8e1c-4944-afa8-b4b36bbf20e1" providerId="ADAL" clId="{915C795A-8E8D-40AC-9B30-8A3D5D2C9265}" dt="2026-02-25T12:51:18.617" v="68"/>
        <pc:sldMkLst>
          <pc:docMk/>
          <pc:sldMk cId="927543826" sldId="784"/>
        </pc:sldMkLst>
        <pc:picChg chg="del">
          <ac:chgData name="LAMIAE BEZZAZ" userId="f9bc3cc0-8e1c-4944-afa8-b4b36bbf20e1" providerId="ADAL" clId="{915C795A-8E8D-40AC-9B30-8A3D5D2C9265}" dt="2026-02-25T12:50:21.386" v="58" actId="478"/>
          <ac:picMkLst>
            <pc:docMk/>
            <pc:sldMk cId="927543826" sldId="784"/>
            <ac:picMk id="2" creationId="{58F2BFC1-7F63-4B4D-A7BE-7A0A455F83CE}"/>
          </ac:picMkLst>
        </pc:picChg>
        <pc:picChg chg="add mod">
          <ac:chgData name="LAMIAE BEZZAZ" userId="f9bc3cc0-8e1c-4944-afa8-b4b36bbf20e1" providerId="ADAL" clId="{915C795A-8E8D-40AC-9B30-8A3D5D2C9265}" dt="2026-02-25T12:51:04.754" v="66" actId="14100"/>
          <ac:picMkLst>
            <pc:docMk/>
            <pc:sldMk cId="927543826" sldId="784"/>
            <ac:picMk id="3" creationId="{0D53C1D7-941C-4DE6-B3CF-FD1E2D8653CE}"/>
          </ac:picMkLst>
        </pc:picChg>
      </pc:sldChg>
      <pc:sldChg chg="addSp delSp modSp">
        <pc:chgData name="LAMIAE BEZZAZ" userId="f9bc3cc0-8e1c-4944-afa8-b4b36bbf20e1" providerId="ADAL" clId="{915C795A-8E8D-40AC-9B30-8A3D5D2C9265}" dt="2026-02-25T13:19:53.758" v="770" actId="20577"/>
        <pc:sldMkLst>
          <pc:docMk/>
          <pc:sldMk cId="0" sldId="831"/>
        </pc:sldMkLst>
        <pc:spChg chg="mod">
          <ac:chgData name="LAMIAE BEZZAZ" userId="f9bc3cc0-8e1c-4944-afa8-b4b36bbf20e1" providerId="ADAL" clId="{915C795A-8E8D-40AC-9B30-8A3D5D2C9265}" dt="2026-02-25T13:19:43.905" v="768" actId="14100"/>
          <ac:spMkLst>
            <pc:docMk/>
            <pc:sldMk cId="0" sldId="831"/>
            <ac:spMk id="3" creationId="{00000000-0000-0000-0000-000000000000}"/>
          </ac:spMkLst>
        </pc:spChg>
        <pc:spChg chg="mod">
          <ac:chgData name="LAMIAE BEZZAZ" userId="f9bc3cc0-8e1c-4944-afa8-b4b36bbf20e1" providerId="ADAL" clId="{915C795A-8E8D-40AC-9B30-8A3D5D2C9265}" dt="2026-02-25T13:19:53.758" v="770" actId="20577"/>
          <ac:spMkLst>
            <pc:docMk/>
            <pc:sldMk cId="0" sldId="831"/>
            <ac:spMk id="13" creationId="{00000000-0000-0000-0000-000000000000}"/>
          </ac:spMkLst>
        </pc:spChg>
        <pc:picChg chg="del">
          <ac:chgData name="LAMIAE BEZZAZ" userId="f9bc3cc0-8e1c-4944-afa8-b4b36bbf20e1" providerId="ADAL" clId="{915C795A-8E8D-40AC-9B30-8A3D5D2C9265}" dt="2026-02-25T13:18:40.777" v="760" actId="478"/>
          <ac:picMkLst>
            <pc:docMk/>
            <pc:sldMk cId="0" sldId="831"/>
            <ac:picMk id="4" creationId="{B3B1FC1E-13E1-47F8-98A5-5AAE484977E0}"/>
          </ac:picMkLst>
        </pc:picChg>
        <pc:picChg chg="add mod ord">
          <ac:chgData name="LAMIAE BEZZAZ" userId="f9bc3cc0-8e1c-4944-afa8-b4b36bbf20e1" providerId="ADAL" clId="{915C795A-8E8D-40AC-9B30-8A3D5D2C9265}" dt="2026-02-25T13:19:26.654" v="766" actId="171"/>
          <ac:picMkLst>
            <pc:docMk/>
            <pc:sldMk cId="0" sldId="831"/>
            <ac:picMk id="5" creationId="{6CD3A6C9-12BE-47D6-BA3F-617C3B8D4F2C}"/>
          </ac:picMkLst>
        </pc:picChg>
      </pc:sldChg>
      <pc:sldChg chg="addSp delSp modSp">
        <pc:chgData name="LAMIAE BEZZAZ" userId="f9bc3cc0-8e1c-4944-afa8-b4b36bbf20e1" providerId="ADAL" clId="{915C795A-8E8D-40AC-9B30-8A3D5D2C9265}" dt="2026-02-25T13:21:06.568" v="779" actId="1076"/>
        <pc:sldMkLst>
          <pc:docMk/>
          <pc:sldMk cId="0" sldId="832"/>
        </pc:sldMkLst>
        <pc:spChg chg="mod">
          <ac:chgData name="LAMIAE BEZZAZ" userId="f9bc3cc0-8e1c-4944-afa8-b4b36bbf20e1" providerId="ADAL" clId="{915C795A-8E8D-40AC-9B30-8A3D5D2C9265}" dt="2026-02-25T13:21:01.192" v="778" actId="1076"/>
          <ac:spMkLst>
            <pc:docMk/>
            <pc:sldMk cId="0" sldId="832"/>
            <ac:spMk id="6" creationId="{EE6343D3-4778-4F44-87C6-D2F6D49ABC15}"/>
          </ac:spMkLst>
        </pc:spChg>
        <pc:spChg chg="mod">
          <ac:chgData name="LAMIAE BEZZAZ" userId="f9bc3cc0-8e1c-4944-afa8-b4b36bbf20e1" providerId="ADAL" clId="{915C795A-8E8D-40AC-9B30-8A3D5D2C9265}" dt="2026-02-25T13:21:06.568" v="779" actId="1076"/>
          <ac:spMkLst>
            <pc:docMk/>
            <pc:sldMk cId="0" sldId="832"/>
            <ac:spMk id="13" creationId="{7A716DF4-C616-488A-8D7A-3D07C5C1E22D}"/>
          </ac:spMkLst>
        </pc:spChg>
        <pc:picChg chg="add mod ord">
          <ac:chgData name="LAMIAE BEZZAZ" userId="f9bc3cc0-8e1c-4944-afa8-b4b36bbf20e1" providerId="ADAL" clId="{915C795A-8E8D-40AC-9B30-8A3D5D2C9265}" dt="2026-02-25T13:20:56.447" v="777" actId="171"/>
          <ac:picMkLst>
            <pc:docMk/>
            <pc:sldMk cId="0" sldId="832"/>
            <ac:picMk id="3" creationId="{B5AEBF2B-1891-46D0-9666-4C66AF0C51C0}"/>
          </ac:picMkLst>
        </pc:picChg>
        <pc:picChg chg="del">
          <ac:chgData name="LAMIAE BEZZAZ" userId="f9bc3cc0-8e1c-4944-afa8-b4b36bbf20e1" providerId="ADAL" clId="{915C795A-8E8D-40AC-9B30-8A3D5D2C9265}" dt="2026-02-25T13:20:21.216" v="771" actId="478"/>
          <ac:picMkLst>
            <pc:docMk/>
            <pc:sldMk cId="0" sldId="832"/>
            <ac:picMk id="5" creationId="{E6BB4581-689B-4E3A-A8D9-22D868CDDA50}"/>
          </ac:picMkLst>
        </pc:picChg>
      </pc:sldChg>
      <pc:sldChg chg="modSp">
        <pc:chgData name="LAMIAE BEZZAZ" userId="f9bc3cc0-8e1c-4944-afa8-b4b36bbf20e1" providerId="ADAL" clId="{915C795A-8E8D-40AC-9B30-8A3D5D2C9265}" dt="2026-02-25T12:58:44.907" v="210" actId="20577"/>
        <pc:sldMkLst>
          <pc:docMk/>
          <pc:sldMk cId="0" sldId="846"/>
        </pc:sldMkLst>
        <pc:spChg chg="mod">
          <ac:chgData name="LAMIAE BEZZAZ" userId="f9bc3cc0-8e1c-4944-afa8-b4b36bbf20e1" providerId="ADAL" clId="{915C795A-8E8D-40AC-9B30-8A3D5D2C9265}" dt="2026-02-25T12:58:41.544" v="206" actId="20577"/>
          <ac:spMkLst>
            <pc:docMk/>
            <pc:sldMk cId="0" sldId="846"/>
            <ac:spMk id="4" creationId="{00000000-0000-0000-0000-000000000000}"/>
          </ac:spMkLst>
        </pc:spChg>
        <pc:spChg chg="mod">
          <ac:chgData name="LAMIAE BEZZAZ" userId="f9bc3cc0-8e1c-4944-afa8-b4b36bbf20e1" providerId="ADAL" clId="{915C795A-8E8D-40AC-9B30-8A3D5D2C9265}" dt="2026-02-25T12:58:44.907" v="210" actId="20577"/>
          <ac:spMkLst>
            <pc:docMk/>
            <pc:sldMk cId="0" sldId="846"/>
            <ac:spMk id="5" creationId="{00000000-0000-0000-0000-000000000000}"/>
          </ac:spMkLst>
        </pc:spChg>
      </pc:sldChg>
      <pc:sldChg chg="del">
        <pc:chgData name="LAMIAE BEZZAZ" userId="f9bc3cc0-8e1c-4944-afa8-b4b36bbf20e1" providerId="ADAL" clId="{915C795A-8E8D-40AC-9B30-8A3D5D2C9265}" dt="2026-02-25T10:24:51.294" v="5" actId="47"/>
        <pc:sldMkLst>
          <pc:docMk/>
          <pc:sldMk cId="3005613515" sldId="847"/>
        </pc:sldMkLst>
      </pc:sldChg>
      <pc:sldChg chg="addSp delSp delAnim">
        <pc:chgData name="LAMIAE BEZZAZ" userId="f9bc3cc0-8e1c-4944-afa8-b4b36bbf20e1" providerId="ADAL" clId="{915C795A-8E8D-40AC-9B30-8A3D5D2C9265}" dt="2026-02-25T13:30:56.227" v="839" actId="478"/>
        <pc:sldMkLst>
          <pc:docMk/>
          <pc:sldMk cId="0" sldId="866"/>
        </pc:sldMkLst>
        <pc:spChg chg="del">
          <ac:chgData name="LAMIAE BEZZAZ" userId="f9bc3cc0-8e1c-4944-afa8-b4b36bbf20e1" providerId="ADAL" clId="{915C795A-8E8D-40AC-9B30-8A3D5D2C9265}" dt="2026-02-25T13:01:18.483" v="251" actId="478"/>
          <ac:spMkLst>
            <pc:docMk/>
            <pc:sldMk cId="0" sldId="866"/>
            <ac:spMk id="6" creationId="{7ED555C2-E4ED-DDE6-23E9-5AB6F961E9FC}"/>
          </ac:spMkLst>
        </pc:spChg>
        <pc:spChg chg="add">
          <ac:chgData name="LAMIAE BEZZAZ" userId="f9bc3cc0-8e1c-4944-afa8-b4b36bbf20e1" providerId="ADAL" clId="{915C795A-8E8D-40AC-9B30-8A3D5D2C9265}" dt="2026-02-25T13:01:19.302" v="252"/>
          <ac:spMkLst>
            <pc:docMk/>
            <pc:sldMk cId="0" sldId="866"/>
            <ac:spMk id="8" creationId="{6925DD8E-2BF2-4949-BC29-A325E9A97188}"/>
          </ac:spMkLst>
        </pc:spChg>
        <pc:picChg chg="del">
          <ac:chgData name="LAMIAE BEZZAZ" userId="f9bc3cc0-8e1c-4944-afa8-b4b36bbf20e1" providerId="ADAL" clId="{915C795A-8E8D-40AC-9B30-8A3D5D2C9265}" dt="2026-02-25T13:30:56.227" v="839" actId="478"/>
          <ac:picMkLst>
            <pc:docMk/>
            <pc:sldMk cId="0" sldId="866"/>
            <ac:picMk id="7" creationId="{7E8B2E7B-5175-C884-359D-A7543A12DC42}"/>
          </ac:picMkLst>
        </pc:picChg>
      </pc:sldChg>
      <pc:sldChg chg="addSp delSp">
        <pc:chgData name="LAMIAE BEZZAZ" userId="f9bc3cc0-8e1c-4944-afa8-b4b36bbf20e1" providerId="ADAL" clId="{915C795A-8E8D-40AC-9B30-8A3D5D2C9265}" dt="2026-02-25T13:01:31.557" v="254"/>
        <pc:sldMkLst>
          <pc:docMk/>
          <pc:sldMk cId="0" sldId="867"/>
        </pc:sldMkLst>
        <pc:spChg chg="del">
          <ac:chgData name="LAMIAE BEZZAZ" userId="f9bc3cc0-8e1c-4944-afa8-b4b36bbf20e1" providerId="ADAL" clId="{915C795A-8E8D-40AC-9B30-8A3D5D2C9265}" dt="2026-02-25T13:01:30.531" v="253" actId="478"/>
          <ac:spMkLst>
            <pc:docMk/>
            <pc:sldMk cId="0" sldId="867"/>
            <ac:spMk id="5" creationId="{70C78631-C598-4DB4-BE67-841D7CDAA157}"/>
          </ac:spMkLst>
        </pc:spChg>
        <pc:spChg chg="add">
          <ac:chgData name="LAMIAE BEZZAZ" userId="f9bc3cc0-8e1c-4944-afa8-b4b36bbf20e1" providerId="ADAL" clId="{915C795A-8E8D-40AC-9B30-8A3D5D2C9265}" dt="2026-02-25T13:01:31.557" v="254"/>
          <ac:spMkLst>
            <pc:docMk/>
            <pc:sldMk cId="0" sldId="867"/>
            <ac:spMk id="6" creationId="{617162DF-713E-46DA-85E3-70E3FC9D2E70}"/>
          </ac:spMkLst>
        </pc:spChg>
      </pc:sldChg>
      <pc:sldChg chg="addSp delSp modSp">
        <pc:chgData name="LAMIAE BEZZAZ" userId="f9bc3cc0-8e1c-4944-afa8-b4b36bbf20e1" providerId="ADAL" clId="{915C795A-8E8D-40AC-9B30-8A3D5D2C9265}" dt="2026-02-25T13:36:27.768" v="968" actId="20577"/>
        <pc:sldMkLst>
          <pc:docMk/>
          <pc:sldMk cId="0" sldId="984"/>
        </pc:sldMkLst>
        <pc:spChg chg="mod">
          <ac:chgData name="LAMIAE BEZZAZ" userId="f9bc3cc0-8e1c-4944-afa8-b4b36bbf20e1" providerId="ADAL" clId="{915C795A-8E8D-40AC-9B30-8A3D5D2C9265}" dt="2026-02-25T13:36:27.768" v="968" actId="20577"/>
          <ac:spMkLst>
            <pc:docMk/>
            <pc:sldMk cId="0" sldId="984"/>
            <ac:spMk id="4" creationId="{00000000-0000-0000-0000-000000000000}"/>
          </ac:spMkLst>
        </pc:spChg>
        <pc:spChg chg="mod">
          <ac:chgData name="LAMIAE BEZZAZ" userId="f9bc3cc0-8e1c-4944-afa8-b4b36bbf20e1" providerId="ADAL" clId="{915C795A-8E8D-40AC-9B30-8A3D5D2C9265}" dt="2026-02-25T13:36:24.145" v="966" actId="14100"/>
          <ac:spMkLst>
            <pc:docMk/>
            <pc:sldMk cId="0" sldId="984"/>
            <ac:spMk id="7" creationId="{00000000-0000-0000-0000-000000000000}"/>
          </ac:spMkLst>
        </pc:spChg>
        <pc:picChg chg="del">
          <ac:chgData name="LAMIAE BEZZAZ" userId="f9bc3cc0-8e1c-4944-afa8-b4b36bbf20e1" providerId="ADAL" clId="{915C795A-8E8D-40AC-9B30-8A3D5D2C9265}" dt="2026-02-25T13:36:00.677" v="959" actId="478"/>
          <ac:picMkLst>
            <pc:docMk/>
            <pc:sldMk cId="0" sldId="984"/>
            <ac:picMk id="5" creationId="{96C004BE-76CE-41A9-B538-3B56C1A59511}"/>
          </ac:picMkLst>
        </pc:picChg>
        <pc:picChg chg="add mod ord">
          <ac:chgData name="LAMIAE BEZZAZ" userId="f9bc3cc0-8e1c-4944-afa8-b4b36bbf20e1" providerId="ADAL" clId="{915C795A-8E8D-40AC-9B30-8A3D5D2C9265}" dt="2026-02-25T13:36:15.979" v="964" actId="171"/>
          <ac:picMkLst>
            <pc:docMk/>
            <pc:sldMk cId="0" sldId="984"/>
            <ac:picMk id="8" creationId="{D55CD894-1054-4781-B35B-F112F6FBEBDA}"/>
          </ac:picMkLst>
        </pc:picChg>
      </pc:sldChg>
      <pc:sldChg chg="delSp delAnim">
        <pc:chgData name="LAMIAE BEZZAZ" userId="f9bc3cc0-8e1c-4944-afa8-b4b36bbf20e1" providerId="ADAL" clId="{915C795A-8E8D-40AC-9B30-8A3D5D2C9265}" dt="2026-02-25T13:30:37.331" v="838" actId="478"/>
        <pc:sldMkLst>
          <pc:docMk/>
          <pc:sldMk cId="0" sldId="1040"/>
        </pc:sldMkLst>
        <pc:picChg chg="del">
          <ac:chgData name="LAMIAE BEZZAZ" userId="f9bc3cc0-8e1c-4944-afa8-b4b36bbf20e1" providerId="ADAL" clId="{915C795A-8E8D-40AC-9B30-8A3D5D2C9265}" dt="2026-02-25T13:30:37.331" v="838" actId="478"/>
          <ac:picMkLst>
            <pc:docMk/>
            <pc:sldMk cId="0" sldId="1040"/>
            <ac:picMk id="2" creationId="{79AE55E2-CB29-EFF9-8152-8CE73F5EA2E4}"/>
          </ac:picMkLst>
        </pc:picChg>
      </pc:sldChg>
      <pc:sldChg chg="addSp delSp modSp">
        <pc:chgData name="LAMIAE BEZZAZ" userId="f9bc3cc0-8e1c-4944-afa8-b4b36bbf20e1" providerId="ADAL" clId="{915C795A-8E8D-40AC-9B30-8A3D5D2C9265}" dt="2026-02-25T13:38:53.505" v="1040" actId="171"/>
        <pc:sldMkLst>
          <pc:docMk/>
          <pc:sldMk cId="0" sldId="1048"/>
        </pc:sldMkLst>
        <pc:picChg chg="del">
          <ac:chgData name="LAMIAE BEZZAZ" userId="f9bc3cc0-8e1c-4944-afa8-b4b36bbf20e1" providerId="ADAL" clId="{915C795A-8E8D-40AC-9B30-8A3D5D2C9265}" dt="2026-02-25T13:38:25.639" v="1030" actId="478"/>
          <ac:picMkLst>
            <pc:docMk/>
            <pc:sldMk cId="0" sldId="1048"/>
            <ac:picMk id="4" creationId="{915B2AFD-C166-40FA-B68B-C5260F66CD62}"/>
          </ac:picMkLst>
        </pc:picChg>
        <pc:picChg chg="add mod ord">
          <ac:chgData name="LAMIAE BEZZAZ" userId="f9bc3cc0-8e1c-4944-afa8-b4b36bbf20e1" providerId="ADAL" clId="{915C795A-8E8D-40AC-9B30-8A3D5D2C9265}" dt="2026-02-25T13:38:53.505" v="1040" actId="171"/>
          <ac:picMkLst>
            <pc:docMk/>
            <pc:sldMk cId="0" sldId="1048"/>
            <ac:picMk id="7" creationId="{1B8013DF-9DBA-45C9-B5BC-D9E6AEF0A9A0}"/>
          </ac:picMkLst>
        </pc:picChg>
      </pc:sldChg>
      <pc:sldChg chg="modSp">
        <pc:chgData name="LAMIAE BEZZAZ" userId="f9bc3cc0-8e1c-4944-afa8-b4b36bbf20e1" providerId="ADAL" clId="{915C795A-8E8D-40AC-9B30-8A3D5D2C9265}" dt="2026-02-25T12:59:14.254" v="243" actId="20577"/>
        <pc:sldMkLst>
          <pc:docMk/>
          <pc:sldMk cId="0" sldId="1049"/>
        </pc:sldMkLst>
        <pc:spChg chg="mod">
          <ac:chgData name="LAMIAE BEZZAZ" userId="f9bc3cc0-8e1c-4944-afa8-b4b36bbf20e1" providerId="ADAL" clId="{915C795A-8E8D-40AC-9B30-8A3D5D2C9265}" dt="2026-02-25T12:59:08.516" v="235" actId="20577"/>
          <ac:spMkLst>
            <pc:docMk/>
            <pc:sldMk cId="0" sldId="1049"/>
            <ac:spMk id="4" creationId="{00000000-0000-0000-0000-000000000000}"/>
          </ac:spMkLst>
        </pc:spChg>
        <pc:spChg chg="mod">
          <ac:chgData name="LAMIAE BEZZAZ" userId="f9bc3cc0-8e1c-4944-afa8-b4b36bbf20e1" providerId="ADAL" clId="{915C795A-8E8D-40AC-9B30-8A3D5D2C9265}" dt="2026-02-25T12:59:14.254" v="243" actId="20577"/>
          <ac:spMkLst>
            <pc:docMk/>
            <pc:sldMk cId="0" sldId="1049"/>
            <ac:spMk id="5" creationId="{00000000-0000-0000-0000-000000000000}"/>
          </ac:spMkLst>
        </pc:spChg>
      </pc:sldChg>
      <pc:sldChg chg="addSp delSp modSp">
        <pc:chgData name="LAMIAE BEZZAZ" userId="f9bc3cc0-8e1c-4944-afa8-b4b36bbf20e1" providerId="ADAL" clId="{915C795A-8E8D-40AC-9B30-8A3D5D2C9265}" dt="2026-02-25T13:13:15.299" v="403" actId="1076"/>
        <pc:sldMkLst>
          <pc:docMk/>
          <pc:sldMk cId="0" sldId="1053"/>
        </pc:sldMkLst>
        <pc:spChg chg="mod">
          <ac:chgData name="LAMIAE BEZZAZ" userId="f9bc3cc0-8e1c-4944-afa8-b4b36bbf20e1" providerId="ADAL" clId="{915C795A-8E8D-40AC-9B30-8A3D5D2C9265}" dt="2026-02-25T13:12:10.531" v="398" actId="20577"/>
          <ac:spMkLst>
            <pc:docMk/>
            <pc:sldMk cId="0" sldId="1053"/>
            <ac:spMk id="6" creationId="{00000000-0000-0000-0000-000000000000}"/>
          </ac:spMkLst>
        </pc:spChg>
        <pc:picChg chg="add mod">
          <ac:chgData name="LAMIAE BEZZAZ" userId="f9bc3cc0-8e1c-4944-afa8-b4b36bbf20e1" providerId="ADAL" clId="{915C795A-8E8D-40AC-9B30-8A3D5D2C9265}" dt="2026-02-25T13:13:15.299" v="403" actId="1076"/>
          <ac:picMkLst>
            <pc:docMk/>
            <pc:sldMk cId="0" sldId="1053"/>
            <ac:picMk id="3" creationId="{82442D87-F8A8-4208-A056-F4CA83F76CFD}"/>
          </ac:picMkLst>
        </pc:picChg>
        <pc:picChg chg="del">
          <ac:chgData name="LAMIAE BEZZAZ" userId="f9bc3cc0-8e1c-4944-afa8-b4b36bbf20e1" providerId="ADAL" clId="{915C795A-8E8D-40AC-9B30-8A3D5D2C9265}" dt="2026-02-25T13:09:28.475" v="255" actId="478"/>
          <ac:picMkLst>
            <pc:docMk/>
            <pc:sldMk cId="0" sldId="1053"/>
            <ac:picMk id="5" creationId="{E4B63190-765B-4620-8679-42A00830B9CE}"/>
          </ac:picMkLst>
        </pc:picChg>
      </pc:sldChg>
      <pc:sldChg chg="addSp delSp modSp">
        <pc:chgData name="LAMIAE BEZZAZ" userId="f9bc3cc0-8e1c-4944-afa8-b4b36bbf20e1" providerId="ADAL" clId="{915C795A-8E8D-40AC-9B30-8A3D5D2C9265}" dt="2026-02-25T13:17:51.345" v="751" actId="1076"/>
        <pc:sldMkLst>
          <pc:docMk/>
          <pc:sldMk cId="0" sldId="1054"/>
        </pc:sldMkLst>
        <pc:spChg chg="mod">
          <ac:chgData name="LAMIAE BEZZAZ" userId="f9bc3cc0-8e1c-4944-afa8-b4b36bbf20e1" providerId="ADAL" clId="{915C795A-8E8D-40AC-9B30-8A3D5D2C9265}" dt="2026-02-25T13:17:51.345" v="751" actId="1076"/>
          <ac:spMkLst>
            <pc:docMk/>
            <pc:sldMk cId="0" sldId="1054"/>
            <ac:spMk id="10" creationId="{C3DF1004-A085-47A5-A9A7-F3532E188B34}"/>
          </ac:spMkLst>
        </pc:spChg>
        <pc:picChg chg="del">
          <ac:chgData name="LAMIAE BEZZAZ" userId="f9bc3cc0-8e1c-4944-afa8-b4b36bbf20e1" providerId="ADAL" clId="{915C795A-8E8D-40AC-9B30-8A3D5D2C9265}" dt="2026-02-25T13:15:30.200" v="593" actId="478"/>
          <ac:picMkLst>
            <pc:docMk/>
            <pc:sldMk cId="0" sldId="1054"/>
            <ac:picMk id="7" creationId="{707D574D-584A-4F10-9A57-8E2A46EF2FE2}"/>
          </ac:picMkLst>
        </pc:picChg>
        <pc:picChg chg="add mod">
          <ac:chgData name="LAMIAE BEZZAZ" userId="f9bc3cc0-8e1c-4944-afa8-b4b36bbf20e1" providerId="ADAL" clId="{915C795A-8E8D-40AC-9B30-8A3D5D2C9265}" dt="2026-02-25T13:17:34.218" v="746" actId="1076"/>
          <ac:picMkLst>
            <pc:docMk/>
            <pc:sldMk cId="0" sldId="1054"/>
            <ac:picMk id="8" creationId="{42482EBC-8165-492A-BA69-3A1F9B96FE7A}"/>
          </ac:picMkLst>
        </pc:picChg>
      </pc:sldChg>
      <pc:sldChg chg="addSp delSp modSp">
        <pc:chgData name="LAMIAE BEZZAZ" userId="f9bc3cc0-8e1c-4944-afa8-b4b36bbf20e1" providerId="ADAL" clId="{915C795A-8E8D-40AC-9B30-8A3D5D2C9265}" dt="2026-02-25T13:34:35.078" v="918" actId="20577"/>
        <pc:sldMkLst>
          <pc:docMk/>
          <pc:sldMk cId="0" sldId="1060"/>
        </pc:sldMkLst>
        <pc:spChg chg="mod topLvl">
          <ac:chgData name="LAMIAE BEZZAZ" userId="f9bc3cc0-8e1c-4944-afa8-b4b36bbf20e1" providerId="ADAL" clId="{915C795A-8E8D-40AC-9B30-8A3D5D2C9265}" dt="2026-02-25T13:34:23.516" v="915" actId="164"/>
          <ac:spMkLst>
            <pc:docMk/>
            <pc:sldMk cId="0" sldId="1060"/>
            <ac:spMk id="9" creationId="{015F4A86-E428-491A-8D57-BBB84C6DC4D8}"/>
          </ac:spMkLst>
        </pc:spChg>
        <pc:spChg chg="mod topLvl">
          <ac:chgData name="LAMIAE BEZZAZ" userId="f9bc3cc0-8e1c-4944-afa8-b4b36bbf20e1" providerId="ADAL" clId="{915C795A-8E8D-40AC-9B30-8A3D5D2C9265}" dt="2026-02-25T13:34:23.516" v="915" actId="164"/>
          <ac:spMkLst>
            <pc:docMk/>
            <pc:sldMk cId="0" sldId="1060"/>
            <ac:spMk id="10" creationId="{07129038-ECB9-4A03-A1EE-948BB15F5FFF}"/>
          </ac:spMkLst>
        </pc:spChg>
        <pc:spChg chg="add mod">
          <ac:chgData name="LAMIAE BEZZAZ" userId="f9bc3cc0-8e1c-4944-afa8-b4b36bbf20e1" providerId="ADAL" clId="{915C795A-8E8D-40AC-9B30-8A3D5D2C9265}" dt="2026-02-25T13:34:35.078" v="918" actId="20577"/>
          <ac:spMkLst>
            <pc:docMk/>
            <pc:sldMk cId="0" sldId="1060"/>
            <ac:spMk id="11" creationId="{F96F1DC2-5A12-4C18-8254-729C255528B7}"/>
          </ac:spMkLst>
        </pc:spChg>
        <pc:spChg chg="mod topLvl">
          <ac:chgData name="LAMIAE BEZZAZ" userId="f9bc3cc0-8e1c-4944-afa8-b4b36bbf20e1" providerId="ADAL" clId="{915C795A-8E8D-40AC-9B30-8A3D5D2C9265}" dt="2026-02-25T13:34:23.516" v="915" actId="164"/>
          <ac:spMkLst>
            <pc:docMk/>
            <pc:sldMk cId="0" sldId="1060"/>
            <ac:spMk id="15" creationId="{A29062E3-F350-4D49-8E1D-E4B58946AAB3}"/>
          </ac:spMkLst>
        </pc:spChg>
        <pc:spChg chg="mod topLvl">
          <ac:chgData name="LAMIAE BEZZAZ" userId="f9bc3cc0-8e1c-4944-afa8-b4b36bbf20e1" providerId="ADAL" clId="{915C795A-8E8D-40AC-9B30-8A3D5D2C9265}" dt="2026-02-25T13:34:23.516" v="915" actId="164"/>
          <ac:spMkLst>
            <pc:docMk/>
            <pc:sldMk cId="0" sldId="1060"/>
            <ac:spMk id="17" creationId="{4E0E13C0-FBD3-47B2-81A1-4DA040E61D41}"/>
          </ac:spMkLst>
        </pc:spChg>
        <pc:grpChg chg="del mod topLvl">
          <ac:chgData name="LAMIAE BEZZAZ" userId="f9bc3cc0-8e1c-4944-afa8-b4b36bbf20e1" providerId="ADAL" clId="{915C795A-8E8D-40AC-9B30-8A3D5D2C9265}" dt="2026-02-25T13:34:10.083" v="913" actId="165"/>
          <ac:grpSpMkLst>
            <pc:docMk/>
            <pc:sldMk cId="0" sldId="1060"/>
            <ac:grpSpMk id="2" creationId="{F32A1F9A-E1D2-4C67-BC6D-54300C7599CD}"/>
          </ac:grpSpMkLst>
        </pc:grpChg>
        <pc:grpChg chg="del mod">
          <ac:chgData name="LAMIAE BEZZAZ" userId="f9bc3cc0-8e1c-4944-afa8-b4b36bbf20e1" providerId="ADAL" clId="{915C795A-8E8D-40AC-9B30-8A3D5D2C9265}" dt="2026-02-25T13:34:04.181" v="912" actId="165"/>
          <ac:grpSpMkLst>
            <pc:docMk/>
            <pc:sldMk cId="0" sldId="1060"/>
            <ac:grpSpMk id="3" creationId="{C397BD09-36C0-401D-A6EF-E446DE9E661C}"/>
          </ac:grpSpMkLst>
        </pc:grpChg>
        <pc:grpChg chg="add mod">
          <ac:chgData name="LAMIAE BEZZAZ" userId="f9bc3cc0-8e1c-4944-afa8-b4b36bbf20e1" providerId="ADAL" clId="{915C795A-8E8D-40AC-9B30-8A3D5D2C9265}" dt="2026-02-25T13:34:26.725" v="916" actId="1076"/>
          <ac:grpSpMkLst>
            <pc:docMk/>
            <pc:sldMk cId="0" sldId="1060"/>
            <ac:grpSpMk id="4" creationId="{AD9B57A0-604F-4986-BA88-44146F5FCE89}"/>
          </ac:grpSpMkLst>
        </pc:grpChg>
      </pc:sldChg>
      <pc:sldChg chg="modSp">
        <pc:chgData name="LAMIAE BEZZAZ" userId="f9bc3cc0-8e1c-4944-afa8-b4b36bbf20e1" providerId="ADAL" clId="{915C795A-8E8D-40AC-9B30-8A3D5D2C9265}" dt="2026-02-25T13:01:07.676" v="250" actId="108"/>
        <pc:sldMkLst>
          <pc:docMk/>
          <pc:sldMk cId="0" sldId="1069"/>
        </pc:sldMkLst>
        <pc:spChg chg="mod">
          <ac:chgData name="LAMIAE BEZZAZ" userId="f9bc3cc0-8e1c-4944-afa8-b4b36bbf20e1" providerId="ADAL" clId="{915C795A-8E8D-40AC-9B30-8A3D5D2C9265}" dt="2026-02-25T13:01:07.676" v="250" actId="108"/>
          <ac:spMkLst>
            <pc:docMk/>
            <pc:sldMk cId="0" sldId="1069"/>
            <ac:spMk id="3" creationId="{84C93FE1-886D-DA24-CACC-E0A37CEB62EC}"/>
          </ac:spMkLst>
        </pc:spChg>
      </pc:sldChg>
      <pc:sldChg chg="addSp delSp modSp">
        <pc:chgData name="LAMIAE BEZZAZ" userId="f9bc3cc0-8e1c-4944-afa8-b4b36bbf20e1" providerId="ADAL" clId="{915C795A-8E8D-40AC-9B30-8A3D5D2C9265}" dt="2026-02-25T13:15:18.537" v="592" actId="20577"/>
        <pc:sldMkLst>
          <pc:docMk/>
          <pc:sldMk cId="0" sldId="1079"/>
        </pc:sldMkLst>
        <pc:spChg chg="mod">
          <ac:chgData name="LAMIAE BEZZAZ" userId="f9bc3cc0-8e1c-4944-afa8-b4b36bbf20e1" providerId="ADAL" clId="{915C795A-8E8D-40AC-9B30-8A3D5D2C9265}" dt="2026-02-25T13:15:18.537" v="592" actId="20577"/>
          <ac:spMkLst>
            <pc:docMk/>
            <pc:sldMk cId="0" sldId="1079"/>
            <ac:spMk id="6" creationId="{00000000-0000-0000-0000-000000000000}"/>
          </ac:spMkLst>
        </pc:spChg>
        <pc:picChg chg="del">
          <ac:chgData name="LAMIAE BEZZAZ" userId="f9bc3cc0-8e1c-4944-afa8-b4b36bbf20e1" providerId="ADAL" clId="{915C795A-8E8D-40AC-9B30-8A3D5D2C9265}" dt="2026-02-25T13:13:19.444" v="404" actId="478"/>
          <ac:picMkLst>
            <pc:docMk/>
            <pc:sldMk cId="0" sldId="1079"/>
            <ac:picMk id="5" creationId="{F68C21F1-0E1A-4747-8991-43D73915E42C}"/>
          </ac:picMkLst>
        </pc:picChg>
        <pc:picChg chg="add">
          <ac:chgData name="LAMIAE BEZZAZ" userId="f9bc3cc0-8e1c-4944-afa8-b4b36bbf20e1" providerId="ADAL" clId="{915C795A-8E8D-40AC-9B30-8A3D5D2C9265}" dt="2026-02-25T13:13:20.631" v="405"/>
          <ac:picMkLst>
            <pc:docMk/>
            <pc:sldMk cId="0" sldId="1079"/>
            <ac:picMk id="7" creationId="{14407EE2-7124-4214-A744-44DED102088A}"/>
          </ac:picMkLst>
        </pc:picChg>
      </pc:sldChg>
      <pc:sldChg chg="addSp delSp modSp">
        <pc:chgData name="LAMIAE BEZZAZ" userId="f9bc3cc0-8e1c-4944-afa8-b4b36bbf20e1" providerId="ADAL" clId="{915C795A-8E8D-40AC-9B30-8A3D5D2C9265}" dt="2026-02-25T13:31:28.978" v="842" actId="164"/>
        <pc:sldMkLst>
          <pc:docMk/>
          <pc:sldMk cId="0" sldId="1083"/>
        </pc:sldMkLst>
        <pc:spChg chg="mod">
          <ac:chgData name="LAMIAE BEZZAZ" userId="f9bc3cc0-8e1c-4944-afa8-b4b36bbf20e1" providerId="ADAL" clId="{915C795A-8E8D-40AC-9B30-8A3D5D2C9265}" dt="2026-02-25T13:27:59.039" v="817" actId="113"/>
          <ac:spMkLst>
            <pc:docMk/>
            <pc:sldMk cId="0" sldId="1083"/>
            <ac:spMk id="3" creationId="{E9F3C810-9E2C-43E8-BAFE-9CA78616A68E}"/>
          </ac:spMkLst>
        </pc:spChg>
        <pc:spChg chg="add mod">
          <ac:chgData name="LAMIAE BEZZAZ" userId="f9bc3cc0-8e1c-4944-afa8-b4b36bbf20e1" providerId="ADAL" clId="{915C795A-8E8D-40AC-9B30-8A3D5D2C9265}" dt="2026-02-25T13:31:28.978" v="842" actId="164"/>
          <ac:spMkLst>
            <pc:docMk/>
            <pc:sldMk cId="0" sldId="1083"/>
            <ac:spMk id="13" creationId="{DC555A24-F7A6-436A-999A-3F975738C461}"/>
          </ac:spMkLst>
        </pc:spChg>
        <pc:grpChg chg="mod topLvl">
          <ac:chgData name="LAMIAE BEZZAZ" userId="f9bc3cc0-8e1c-4944-afa8-b4b36bbf20e1" providerId="ADAL" clId="{915C795A-8E8D-40AC-9B30-8A3D5D2C9265}" dt="2026-02-25T13:31:28.978" v="842" actId="164"/>
          <ac:grpSpMkLst>
            <pc:docMk/>
            <pc:sldMk cId="0" sldId="1083"/>
            <ac:grpSpMk id="6" creationId="{F360CA83-026A-4A05-948F-44A87C335241}"/>
          </ac:grpSpMkLst>
        </pc:grpChg>
        <pc:grpChg chg="add del mod">
          <ac:chgData name="LAMIAE BEZZAZ" userId="f9bc3cc0-8e1c-4944-afa8-b4b36bbf20e1" providerId="ADAL" clId="{915C795A-8E8D-40AC-9B30-8A3D5D2C9265}" dt="2026-02-25T13:29:21.123" v="831" actId="478"/>
          <ac:grpSpMkLst>
            <pc:docMk/>
            <pc:sldMk cId="0" sldId="1083"/>
            <ac:grpSpMk id="10" creationId="{5BFE634A-9236-44BA-9610-952ACFDD1368}"/>
          </ac:grpSpMkLst>
        </pc:grpChg>
        <pc:grpChg chg="add mod">
          <ac:chgData name="LAMIAE BEZZAZ" userId="f9bc3cc0-8e1c-4944-afa8-b4b36bbf20e1" providerId="ADAL" clId="{915C795A-8E8D-40AC-9B30-8A3D5D2C9265}" dt="2026-02-25T13:31:28.978" v="842" actId="164"/>
          <ac:grpSpMkLst>
            <pc:docMk/>
            <pc:sldMk cId="0" sldId="1083"/>
            <ac:grpSpMk id="14" creationId="{27407A05-22C1-4F9A-B54B-07813A04156E}"/>
          </ac:grpSpMkLst>
        </pc:grpChg>
        <pc:picChg chg="mod">
          <ac:chgData name="LAMIAE BEZZAZ" userId="f9bc3cc0-8e1c-4944-afa8-b4b36bbf20e1" providerId="ADAL" clId="{915C795A-8E8D-40AC-9B30-8A3D5D2C9265}" dt="2026-02-25T13:22:47.536" v="793" actId="14100"/>
          <ac:picMkLst>
            <pc:docMk/>
            <pc:sldMk cId="0" sldId="1083"/>
            <ac:picMk id="12" creationId="{12912FB2-EAE3-4DBA-87E9-68A803C2C175}"/>
          </ac:picMkLst>
        </pc:picChg>
        <pc:cxnChg chg="add del mod topLvl">
          <ac:chgData name="LAMIAE BEZZAZ" userId="f9bc3cc0-8e1c-4944-afa8-b4b36bbf20e1" providerId="ADAL" clId="{915C795A-8E8D-40AC-9B30-8A3D5D2C9265}" dt="2026-02-25T13:29:21.123" v="831" actId="478"/>
          <ac:cxnSpMkLst>
            <pc:docMk/>
            <pc:sldMk cId="0" sldId="1083"/>
            <ac:cxnSpMk id="5" creationId="{B22319EF-C66C-49EF-A7ED-5F707F05A1AC}"/>
          </ac:cxnSpMkLst>
        </pc:cxnChg>
      </pc:sldChg>
      <pc:sldChg chg="addSp delSp">
        <pc:chgData name="LAMIAE BEZZAZ" userId="f9bc3cc0-8e1c-4944-afa8-b4b36bbf20e1" providerId="ADAL" clId="{915C795A-8E8D-40AC-9B30-8A3D5D2C9265}" dt="2026-02-25T13:31:48.238" v="844"/>
        <pc:sldMkLst>
          <pc:docMk/>
          <pc:sldMk cId="0" sldId="1084"/>
        </pc:sldMkLst>
        <pc:grpChg chg="del">
          <ac:chgData name="LAMIAE BEZZAZ" userId="f9bc3cc0-8e1c-4944-afa8-b4b36bbf20e1" providerId="ADAL" clId="{915C795A-8E8D-40AC-9B30-8A3D5D2C9265}" dt="2026-02-25T13:31:46.921" v="843" actId="478"/>
          <ac:grpSpMkLst>
            <pc:docMk/>
            <pc:sldMk cId="0" sldId="1084"/>
            <ac:grpSpMk id="3" creationId="{B8856E4C-1B56-D474-DF3D-BB3DC95842D0}"/>
          </ac:grpSpMkLst>
        </pc:grpChg>
        <pc:grpChg chg="add">
          <ac:chgData name="LAMIAE BEZZAZ" userId="f9bc3cc0-8e1c-4944-afa8-b4b36bbf20e1" providerId="ADAL" clId="{915C795A-8E8D-40AC-9B30-8A3D5D2C9265}" dt="2026-02-25T13:31:48.238" v="844"/>
          <ac:grpSpMkLst>
            <pc:docMk/>
            <pc:sldMk cId="0" sldId="1084"/>
            <ac:grpSpMk id="7" creationId="{2886F3BC-E320-4607-AF45-458DEC364383}"/>
          </ac:grpSpMkLst>
        </pc:grpChg>
      </pc:sldChg>
      <pc:sldChg chg="addSp delSp modSp">
        <pc:chgData name="LAMIAE BEZZAZ" userId="f9bc3cc0-8e1c-4944-afa8-b4b36bbf20e1" providerId="ADAL" clId="{915C795A-8E8D-40AC-9B30-8A3D5D2C9265}" dt="2026-02-25T13:18:29.272" v="759" actId="20577"/>
        <pc:sldMkLst>
          <pc:docMk/>
          <pc:sldMk cId="0" sldId="1086"/>
        </pc:sldMkLst>
        <pc:spChg chg="add del">
          <ac:chgData name="LAMIAE BEZZAZ" userId="f9bc3cc0-8e1c-4944-afa8-b4b36bbf20e1" providerId="ADAL" clId="{915C795A-8E8D-40AC-9B30-8A3D5D2C9265}" dt="2026-02-25T13:18:05.549" v="754"/>
          <ac:spMkLst>
            <pc:docMk/>
            <pc:sldMk cId="0" sldId="1086"/>
            <ac:spMk id="2" creationId="{CD5B7FC5-0CDA-4A5E-BA3B-21AC1413685B}"/>
          </ac:spMkLst>
        </pc:spChg>
        <pc:spChg chg="mod">
          <ac:chgData name="LAMIAE BEZZAZ" userId="f9bc3cc0-8e1c-4944-afa8-b4b36bbf20e1" providerId="ADAL" clId="{915C795A-8E8D-40AC-9B30-8A3D5D2C9265}" dt="2026-02-25T13:18:29.272" v="759" actId="20577"/>
          <ac:spMkLst>
            <pc:docMk/>
            <pc:sldMk cId="0" sldId="1086"/>
            <ac:spMk id="6" creationId="{00000000-0000-0000-0000-000000000000}"/>
          </ac:spMkLst>
        </pc:spChg>
        <pc:spChg chg="del">
          <ac:chgData name="LAMIAE BEZZAZ" userId="f9bc3cc0-8e1c-4944-afa8-b4b36bbf20e1" providerId="ADAL" clId="{915C795A-8E8D-40AC-9B30-8A3D5D2C9265}" dt="2026-02-25T13:18:01.286" v="752" actId="478"/>
          <ac:spMkLst>
            <pc:docMk/>
            <pc:sldMk cId="0" sldId="1086"/>
            <ac:spMk id="7" creationId="{4A6448FE-E819-4767-840A-EBE04D1C7A02}"/>
          </ac:spMkLst>
        </pc:spChg>
        <pc:spChg chg="add mod">
          <ac:chgData name="LAMIAE BEZZAZ" userId="f9bc3cc0-8e1c-4944-afa8-b4b36bbf20e1" providerId="ADAL" clId="{915C795A-8E8D-40AC-9B30-8A3D5D2C9265}" dt="2026-02-25T13:18:25.553" v="756" actId="207"/>
          <ac:spMkLst>
            <pc:docMk/>
            <pc:sldMk cId="0" sldId="1086"/>
            <ac:spMk id="9" creationId="{A9FF7864-7023-4DCA-8AA1-DEB66A6AB3BD}"/>
          </ac:spMkLst>
        </pc:spChg>
        <pc:picChg chg="del">
          <ac:chgData name="LAMIAE BEZZAZ" userId="f9bc3cc0-8e1c-4944-afa8-b4b36bbf20e1" providerId="ADAL" clId="{915C795A-8E8D-40AC-9B30-8A3D5D2C9265}" dt="2026-02-25T13:18:01.286" v="752" actId="478"/>
          <ac:picMkLst>
            <pc:docMk/>
            <pc:sldMk cId="0" sldId="1086"/>
            <ac:picMk id="8" creationId="{2450ACC3-A2AA-4A78-89BC-F26FA5B0FD95}"/>
          </ac:picMkLst>
        </pc:picChg>
        <pc:picChg chg="add">
          <ac:chgData name="LAMIAE BEZZAZ" userId="f9bc3cc0-8e1c-4944-afa8-b4b36bbf20e1" providerId="ADAL" clId="{915C795A-8E8D-40AC-9B30-8A3D5D2C9265}" dt="2026-02-25T13:18:12.667" v="755"/>
          <ac:picMkLst>
            <pc:docMk/>
            <pc:sldMk cId="0" sldId="1086"/>
            <ac:picMk id="10" creationId="{285F8C63-18E5-40C0-907B-63FE0A1F903D}"/>
          </ac:picMkLst>
        </pc:picChg>
      </pc:sldChg>
      <pc:sldChg chg="modSp">
        <pc:chgData name="LAMIAE BEZZAZ" userId="f9bc3cc0-8e1c-4944-afa8-b4b36bbf20e1" providerId="ADAL" clId="{915C795A-8E8D-40AC-9B30-8A3D5D2C9265}" dt="2026-02-25T13:35:34.563" v="958" actId="14100"/>
        <pc:sldMkLst>
          <pc:docMk/>
          <pc:sldMk cId="0" sldId="1087"/>
        </pc:sldMkLst>
        <pc:spChg chg="mod">
          <ac:chgData name="LAMIAE BEZZAZ" userId="f9bc3cc0-8e1c-4944-afa8-b4b36bbf20e1" providerId="ADAL" clId="{915C795A-8E8D-40AC-9B30-8A3D5D2C9265}" dt="2026-02-25T13:35:34.563" v="958" actId="14100"/>
          <ac:spMkLst>
            <pc:docMk/>
            <pc:sldMk cId="0" sldId="1087"/>
            <ac:spMk id="7" creationId="{C2EEFC8F-79D2-C36E-9005-10B456E22507}"/>
          </ac:spMkLst>
        </pc:spChg>
      </pc:sldChg>
      <pc:sldChg chg="addSp delSp">
        <pc:chgData name="LAMIAE BEZZAZ" userId="f9bc3cc0-8e1c-4944-afa8-b4b36bbf20e1" providerId="ADAL" clId="{915C795A-8E8D-40AC-9B30-8A3D5D2C9265}" dt="2026-02-25T13:34:44.749" v="920"/>
        <pc:sldMkLst>
          <pc:docMk/>
          <pc:sldMk cId="0" sldId="1088"/>
        </pc:sldMkLst>
        <pc:grpChg chg="del">
          <ac:chgData name="LAMIAE BEZZAZ" userId="f9bc3cc0-8e1c-4944-afa8-b4b36bbf20e1" providerId="ADAL" clId="{915C795A-8E8D-40AC-9B30-8A3D5D2C9265}" dt="2026-02-25T13:34:43.688" v="919" actId="478"/>
          <ac:grpSpMkLst>
            <pc:docMk/>
            <pc:sldMk cId="0" sldId="1088"/>
            <ac:grpSpMk id="9" creationId="{8FEC518D-0B0C-4B38-B27D-9BA94512AFA9}"/>
          </ac:grpSpMkLst>
        </pc:grpChg>
        <pc:grpChg chg="add">
          <ac:chgData name="LAMIAE BEZZAZ" userId="f9bc3cc0-8e1c-4944-afa8-b4b36bbf20e1" providerId="ADAL" clId="{915C795A-8E8D-40AC-9B30-8A3D5D2C9265}" dt="2026-02-25T13:34:44.749" v="920"/>
          <ac:grpSpMkLst>
            <pc:docMk/>
            <pc:sldMk cId="0" sldId="1088"/>
            <ac:grpSpMk id="13" creationId="{9D832436-D203-4371-BEAD-9D8DC24247CF}"/>
          </ac:grpSpMkLst>
        </pc:grpChg>
      </pc:sldChg>
      <pc:sldChg chg="addSp delSp modSp">
        <pc:chgData name="LAMIAE BEZZAZ" userId="f9bc3cc0-8e1c-4944-afa8-b4b36bbf20e1" providerId="ADAL" clId="{915C795A-8E8D-40AC-9B30-8A3D5D2C9265}" dt="2026-02-25T13:38:15.851" v="1029" actId="20577"/>
        <pc:sldMkLst>
          <pc:docMk/>
          <pc:sldMk cId="0" sldId="1089"/>
        </pc:sldMkLst>
        <pc:spChg chg="mod">
          <ac:chgData name="LAMIAE BEZZAZ" userId="f9bc3cc0-8e1c-4944-afa8-b4b36bbf20e1" providerId="ADAL" clId="{915C795A-8E8D-40AC-9B30-8A3D5D2C9265}" dt="2026-02-25T13:37:53.730" v="1009" actId="20577"/>
          <ac:spMkLst>
            <pc:docMk/>
            <pc:sldMk cId="0" sldId="1089"/>
            <ac:spMk id="14" creationId="{3FE2DFE3-1A1E-41FD-9EE8-56233F10D498}"/>
          </ac:spMkLst>
        </pc:spChg>
        <pc:spChg chg="mod">
          <ac:chgData name="LAMIAE BEZZAZ" userId="f9bc3cc0-8e1c-4944-afa8-b4b36bbf20e1" providerId="ADAL" clId="{915C795A-8E8D-40AC-9B30-8A3D5D2C9265}" dt="2026-02-25T13:38:15.851" v="1029" actId="20577"/>
          <ac:spMkLst>
            <pc:docMk/>
            <pc:sldMk cId="0" sldId="1089"/>
            <ac:spMk id="15" creationId="{FA01023B-B676-41C7-929B-015860E24EEC}"/>
          </ac:spMkLst>
        </pc:spChg>
        <pc:picChg chg="del">
          <ac:chgData name="LAMIAE BEZZAZ" userId="f9bc3cc0-8e1c-4944-afa8-b4b36bbf20e1" providerId="ADAL" clId="{915C795A-8E8D-40AC-9B30-8A3D5D2C9265}" dt="2026-02-25T13:36:42.932" v="969" actId="478"/>
          <ac:picMkLst>
            <pc:docMk/>
            <pc:sldMk cId="0" sldId="1089"/>
            <ac:picMk id="3" creationId="{78B47419-D700-4C4F-82EF-9A181643D84D}"/>
          </ac:picMkLst>
        </pc:picChg>
        <pc:picChg chg="add mod ord">
          <ac:chgData name="LAMIAE BEZZAZ" userId="f9bc3cc0-8e1c-4944-afa8-b4b36bbf20e1" providerId="ADAL" clId="{915C795A-8E8D-40AC-9B30-8A3D5D2C9265}" dt="2026-02-25T13:37:17.875" v="975" actId="167"/>
          <ac:picMkLst>
            <pc:docMk/>
            <pc:sldMk cId="0" sldId="1089"/>
            <ac:picMk id="4" creationId="{B44B1C1B-5972-4AF3-8F4C-58B584124965}"/>
          </ac:picMkLst>
        </pc:picChg>
      </pc:sldChg>
      <pc:sldChg chg="delSp delAnim">
        <pc:chgData name="LAMIAE BEZZAZ" userId="f9bc3cc0-8e1c-4944-afa8-b4b36bbf20e1" providerId="ADAL" clId="{915C795A-8E8D-40AC-9B30-8A3D5D2C9265}" dt="2026-02-25T13:31:09.844" v="840" actId="478"/>
        <pc:sldMkLst>
          <pc:docMk/>
          <pc:sldMk cId="1904972503" sldId="1090"/>
        </pc:sldMkLst>
        <pc:picChg chg="del">
          <ac:chgData name="LAMIAE BEZZAZ" userId="f9bc3cc0-8e1c-4944-afa8-b4b36bbf20e1" providerId="ADAL" clId="{915C795A-8E8D-40AC-9B30-8A3D5D2C9265}" dt="2026-02-25T13:31:09.844" v="840" actId="478"/>
          <ac:picMkLst>
            <pc:docMk/>
            <pc:sldMk cId="1904972503" sldId="1090"/>
            <ac:picMk id="2" creationId="{788E3384-8D25-FD64-9D72-B926F7D8549D}"/>
          </ac:picMkLst>
        </pc:picChg>
      </pc:sldChg>
      <pc:sldChg chg="delSp delAnim">
        <pc:chgData name="LAMIAE BEZZAZ" userId="f9bc3cc0-8e1c-4944-afa8-b4b36bbf20e1" providerId="ADAL" clId="{915C795A-8E8D-40AC-9B30-8A3D5D2C9265}" dt="2026-02-25T13:31:13.724" v="841" actId="478"/>
        <pc:sldMkLst>
          <pc:docMk/>
          <pc:sldMk cId="3612431131" sldId="1091"/>
        </pc:sldMkLst>
        <pc:picChg chg="del">
          <ac:chgData name="LAMIAE BEZZAZ" userId="f9bc3cc0-8e1c-4944-afa8-b4b36bbf20e1" providerId="ADAL" clId="{915C795A-8E8D-40AC-9B30-8A3D5D2C9265}" dt="2026-02-25T13:31:13.724" v="841" actId="478"/>
          <ac:picMkLst>
            <pc:docMk/>
            <pc:sldMk cId="3612431131" sldId="1091"/>
            <ac:picMk id="2" creationId="{4E4FA47A-B4F1-9701-DBE3-7816777214D3}"/>
          </ac:picMkLst>
        </pc:picChg>
      </pc:sldChg>
      <pc:sldChg chg="modSp">
        <pc:chgData name="LAMIAE BEZZAZ" userId="f9bc3cc0-8e1c-4944-afa8-b4b36bbf20e1" providerId="ADAL" clId="{915C795A-8E8D-40AC-9B30-8A3D5D2C9265}" dt="2026-02-25T12:51:49.077" v="70"/>
        <pc:sldMkLst>
          <pc:docMk/>
          <pc:sldMk cId="2299058379" sldId="1095"/>
        </pc:sldMkLst>
        <pc:spChg chg="mod">
          <ac:chgData name="LAMIAE BEZZAZ" userId="f9bc3cc0-8e1c-4944-afa8-b4b36bbf20e1" providerId="ADAL" clId="{915C795A-8E8D-40AC-9B30-8A3D5D2C9265}" dt="2026-02-25T12:51:49.077" v="70"/>
          <ac:spMkLst>
            <pc:docMk/>
            <pc:sldMk cId="2299058379" sldId="1095"/>
            <ac:spMk id="4" creationId="{F5F58E59-5520-C4C4-25CC-4DA75C52FBA6}"/>
          </ac:spMkLst>
        </pc:spChg>
      </pc:sldChg>
      <pc:sldChg chg="modSp">
        <pc:chgData name="LAMIAE BEZZAZ" userId="f9bc3cc0-8e1c-4944-afa8-b4b36bbf20e1" providerId="ADAL" clId="{915C795A-8E8D-40AC-9B30-8A3D5D2C9265}" dt="2026-02-25T12:53:12.066" v="116" actId="20577"/>
        <pc:sldMkLst>
          <pc:docMk/>
          <pc:sldMk cId="1186904655" sldId="1096"/>
        </pc:sldMkLst>
        <pc:spChg chg="mod">
          <ac:chgData name="LAMIAE BEZZAZ" userId="f9bc3cc0-8e1c-4944-afa8-b4b36bbf20e1" providerId="ADAL" clId="{915C795A-8E8D-40AC-9B30-8A3D5D2C9265}" dt="2026-02-25T12:53:12.066" v="116" actId="20577"/>
          <ac:spMkLst>
            <pc:docMk/>
            <pc:sldMk cId="1186904655" sldId="1096"/>
            <ac:spMk id="2" creationId="{9E976155-668F-2BAB-517D-16871BB49828}"/>
          </ac:spMkLst>
        </pc:spChg>
      </pc:sldChg>
      <pc:sldChg chg="addSp delSp">
        <pc:chgData name="LAMIAE BEZZAZ" userId="f9bc3cc0-8e1c-4944-afa8-b4b36bbf20e1" providerId="ADAL" clId="{915C795A-8E8D-40AC-9B30-8A3D5D2C9265}" dt="2026-02-25T12:53:31.263" v="118"/>
        <pc:sldMkLst>
          <pc:docMk/>
          <pc:sldMk cId="2298700374" sldId="1097"/>
        </pc:sldMkLst>
        <pc:spChg chg="del">
          <ac:chgData name="LAMIAE BEZZAZ" userId="f9bc3cc0-8e1c-4944-afa8-b4b36bbf20e1" providerId="ADAL" clId="{915C795A-8E8D-40AC-9B30-8A3D5D2C9265}" dt="2026-02-25T12:53:30.147" v="117" actId="478"/>
          <ac:spMkLst>
            <pc:docMk/>
            <pc:sldMk cId="2298700374" sldId="1097"/>
            <ac:spMk id="14" creationId="{BF57AC5E-0237-433F-93D3-035D8D8B8949}"/>
          </ac:spMkLst>
        </pc:spChg>
        <pc:spChg chg="add">
          <ac:chgData name="LAMIAE BEZZAZ" userId="f9bc3cc0-8e1c-4944-afa8-b4b36bbf20e1" providerId="ADAL" clId="{915C795A-8E8D-40AC-9B30-8A3D5D2C9265}" dt="2026-02-25T12:53:31.263" v="118"/>
          <ac:spMkLst>
            <pc:docMk/>
            <pc:sldMk cId="2298700374" sldId="1097"/>
            <ac:spMk id="15" creationId="{017A2478-052A-43C2-9692-E016E40BC41D}"/>
          </ac:spMkLst>
        </pc:spChg>
      </pc:sldChg>
      <pc:sldChg chg="modSp">
        <pc:chgData name="LAMIAE BEZZAZ" userId="f9bc3cc0-8e1c-4944-afa8-b4b36bbf20e1" providerId="ADAL" clId="{915C795A-8E8D-40AC-9B30-8A3D5D2C9265}" dt="2026-02-25T12:54:20.749" v="147" actId="1076"/>
        <pc:sldMkLst>
          <pc:docMk/>
          <pc:sldMk cId="3082638665" sldId="1098"/>
        </pc:sldMkLst>
        <pc:spChg chg="mod">
          <ac:chgData name="LAMIAE BEZZAZ" userId="f9bc3cc0-8e1c-4944-afa8-b4b36bbf20e1" providerId="ADAL" clId="{915C795A-8E8D-40AC-9B30-8A3D5D2C9265}" dt="2026-02-25T12:54:15.195" v="146" actId="14100"/>
          <ac:spMkLst>
            <pc:docMk/>
            <pc:sldMk cId="3082638665" sldId="1098"/>
            <ac:spMk id="3" creationId="{690A40FC-EFD1-B966-3CB5-34E4FE12951A}"/>
          </ac:spMkLst>
        </pc:spChg>
        <pc:spChg chg="mod">
          <ac:chgData name="LAMIAE BEZZAZ" userId="f9bc3cc0-8e1c-4944-afa8-b4b36bbf20e1" providerId="ADAL" clId="{915C795A-8E8D-40AC-9B30-8A3D5D2C9265}" dt="2026-02-25T12:54:20.749" v="147" actId="1076"/>
          <ac:spMkLst>
            <pc:docMk/>
            <pc:sldMk cId="3082638665" sldId="1098"/>
            <ac:spMk id="5" creationId="{2C9F42D2-2794-5ED9-91B3-9EFEB24C6B77}"/>
          </ac:spMkLst>
        </pc:spChg>
      </pc:sldChg>
      <pc:sldChg chg="modSp">
        <pc:chgData name="LAMIAE BEZZAZ" userId="f9bc3cc0-8e1c-4944-afa8-b4b36bbf20e1" providerId="ADAL" clId="{915C795A-8E8D-40AC-9B30-8A3D5D2C9265}" dt="2026-02-25T12:55:39.798" v="190"/>
        <pc:sldMkLst>
          <pc:docMk/>
          <pc:sldMk cId="2210668948" sldId="1099"/>
        </pc:sldMkLst>
        <pc:spChg chg="mod">
          <ac:chgData name="LAMIAE BEZZAZ" userId="f9bc3cc0-8e1c-4944-afa8-b4b36bbf20e1" providerId="ADAL" clId="{915C795A-8E8D-40AC-9B30-8A3D5D2C9265}" dt="2026-02-25T12:55:39.798" v="190"/>
          <ac:spMkLst>
            <pc:docMk/>
            <pc:sldMk cId="2210668948" sldId="1099"/>
            <ac:spMk id="9" creationId="{B2147BA4-9C97-9685-44A4-4CA3F5E73013}"/>
          </ac:spMkLst>
        </pc:spChg>
      </pc:sldChg>
      <pc:sldChg chg="modSp">
        <pc:chgData name="LAMIAE BEZZAZ" userId="f9bc3cc0-8e1c-4944-afa8-b4b36bbf20e1" providerId="ADAL" clId="{915C795A-8E8D-40AC-9B30-8A3D5D2C9265}" dt="2026-02-25T10:26:41.234" v="6"/>
        <pc:sldMkLst>
          <pc:docMk/>
          <pc:sldMk cId="2893119988" sldId="1101"/>
        </pc:sldMkLst>
        <pc:spChg chg="mod">
          <ac:chgData name="LAMIAE BEZZAZ" userId="f9bc3cc0-8e1c-4944-afa8-b4b36bbf20e1" providerId="ADAL" clId="{915C795A-8E8D-40AC-9B30-8A3D5D2C9265}" dt="2026-02-25T10:26:41.234" v="6"/>
          <ac:spMkLst>
            <pc:docMk/>
            <pc:sldMk cId="2893119988" sldId="1101"/>
            <ac:spMk id="13" creationId="{4358E425-9D4F-78BA-8B0D-1FD1E9281E46}"/>
          </ac:spMkLst>
        </pc:spChg>
      </pc:sldChg>
      <pc:sldChg chg="addSp delSp modSp">
        <pc:chgData name="LAMIAE BEZZAZ" userId="f9bc3cc0-8e1c-4944-afa8-b4b36bbf20e1" providerId="ADAL" clId="{915C795A-8E8D-40AC-9B30-8A3D5D2C9265}" dt="2026-02-25T13:14:13.316" v="487" actId="20577"/>
        <pc:sldMkLst>
          <pc:docMk/>
          <pc:sldMk cId="3460321282" sldId="1102"/>
        </pc:sldMkLst>
        <pc:spChg chg="mod">
          <ac:chgData name="LAMIAE BEZZAZ" userId="f9bc3cc0-8e1c-4944-afa8-b4b36bbf20e1" providerId="ADAL" clId="{915C795A-8E8D-40AC-9B30-8A3D5D2C9265}" dt="2026-02-25T13:14:13.316" v="487" actId="20577"/>
          <ac:spMkLst>
            <pc:docMk/>
            <pc:sldMk cId="3460321282" sldId="1102"/>
            <ac:spMk id="6" creationId="{00000000-0000-0000-0000-000000000000}"/>
          </ac:spMkLst>
        </pc:spChg>
        <pc:picChg chg="del">
          <ac:chgData name="LAMIAE BEZZAZ" userId="f9bc3cc0-8e1c-4944-afa8-b4b36bbf20e1" providerId="ADAL" clId="{915C795A-8E8D-40AC-9B30-8A3D5D2C9265}" dt="2026-02-25T13:13:59.395" v="454" actId="478"/>
          <ac:picMkLst>
            <pc:docMk/>
            <pc:sldMk cId="3460321282" sldId="1102"/>
            <ac:picMk id="5" creationId="{95C79115-E333-47D7-988B-EF938C452B1C}"/>
          </ac:picMkLst>
        </pc:picChg>
        <pc:picChg chg="add">
          <ac:chgData name="LAMIAE BEZZAZ" userId="f9bc3cc0-8e1c-4944-afa8-b4b36bbf20e1" providerId="ADAL" clId="{915C795A-8E8D-40AC-9B30-8A3D5D2C9265}" dt="2026-02-25T13:13:59.991" v="455"/>
          <ac:picMkLst>
            <pc:docMk/>
            <pc:sldMk cId="3460321282" sldId="1102"/>
            <ac:picMk id="7" creationId="{0AAE0FA8-BCA8-4F7C-B79F-0C26240D939F}"/>
          </ac:picMkLst>
        </pc:picChg>
      </pc:sldChg>
      <pc:sldChg chg="addSp delSp modSp">
        <pc:chgData name="LAMIAE BEZZAZ" userId="f9bc3cc0-8e1c-4944-afa8-b4b36bbf20e1" providerId="ADAL" clId="{915C795A-8E8D-40AC-9B30-8A3D5D2C9265}" dt="2026-02-25T13:14:29.099" v="530" actId="20577"/>
        <pc:sldMkLst>
          <pc:docMk/>
          <pc:sldMk cId="1240232734" sldId="1103"/>
        </pc:sldMkLst>
        <pc:spChg chg="mod">
          <ac:chgData name="LAMIAE BEZZAZ" userId="f9bc3cc0-8e1c-4944-afa8-b4b36bbf20e1" providerId="ADAL" clId="{915C795A-8E8D-40AC-9B30-8A3D5D2C9265}" dt="2026-02-25T13:14:29.099" v="530" actId="20577"/>
          <ac:spMkLst>
            <pc:docMk/>
            <pc:sldMk cId="1240232734" sldId="1103"/>
            <ac:spMk id="6" creationId="{00000000-0000-0000-0000-000000000000}"/>
          </ac:spMkLst>
        </pc:spChg>
        <pc:picChg chg="del">
          <ac:chgData name="LAMIAE BEZZAZ" userId="f9bc3cc0-8e1c-4944-afa8-b4b36bbf20e1" providerId="ADAL" clId="{915C795A-8E8D-40AC-9B30-8A3D5D2C9265}" dt="2026-02-25T13:14:16.067" v="488" actId="478"/>
          <ac:picMkLst>
            <pc:docMk/>
            <pc:sldMk cId="1240232734" sldId="1103"/>
            <ac:picMk id="5" creationId="{3765C9DD-E4E1-44C9-9AF4-D684FCB8026A}"/>
          </ac:picMkLst>
        </pc:picChg>
        <pc:picChg chg="add">
          <ac:chgData name="LAMIAE BEZZAZ" userId="f9bc3cc0-8e1c-4944-afa8-b4b36bbf20e1" providerId="ADAL" clId="{915C795A-8E8D-40AC-9B30-8A3D5D2C9265}" dt="2026-02-25T13:14:16.663" v="489"/>
          <ac:picMkLst>
            <pc:docMk/>
            <pc:sldMk cId="1240232734" sldId="1103"/>
            <ac:picMk id="7" creationId="{9E785406-D9A3-42C1-9C65-840A633CC5E2}"/>
          </ac:picMkLst>
        </pc:picChg>
      </pc:sldChg>
      <pc:sldChg chg="addSp delSp modSp">
        <pc:chgData name="LAMIAE BEZZAZ" userId="f9bc3cc0-8e1c-4944-afa8-b4b36bbf20e1" providerId="ADAL" clId="{915C795A-8E8D-40AC-9B30-8A3D5D2C9265}" dt="2026-02-25T13:14:54.445" v="588" actId="20577"/>
        <pc:sldMkLst>
          <pc:docMk/>
          <pc:sldMk cId="1575012377" sldId="1105"/>
        </pc:sldMkLst>
        <pc:spChg chg="mod">
          <ac:chgData name="LAMIAE BEZZAZ" userId="f9bc3cc0-8e1c-4944-afa8-b4b36bbf20e1" providerId="ADAL" clId="{915C795A-8E8D-40AC-9B30-8A3D5D2C9265}" dt="2026-02-25T13:14:54.445" v="588" actId="20577"/>
          <ac:spMkLst>
            <pc:docMk/>
            <pc:sldMk cId="1575012377" sldId="1105"/>
            <ac:spMk id="6" creationId="{00000000-0000-0000-0000-000000000000}"/>
          </ac:spMkLst>
        </pc:spChg>
        <pc:picChg chg="del">
          <ac:chgData name="LAMIAE BEZZAZ" userId="f9bc3cc0-8e1c-4944-afa8-b4b36bbf20e1" providerId="ADAL" clId="{915C795A-8E8D-40AC-9B30-8A3D5D2C9265}" dt="2026-02-25T13:14:33.645" v="531" actId="478"/>
          <ac:picMkLst>
            <pc:docMk/>
            <pc:sldMk cId="1575012377" sldId="1105"/>
            <ac:picMk id="5" creationId="{CA39AD13-BFBA-4D8F-ADDE-86834B06E9F0}"/>
          </ac:picMkLst>
        </pc:picChg>
        <pc:picChg chg="add">
          <ac:chgData name="LAMIAE BEZZAZ" userId="f9bc3cc0-8e1c-4944-afa8-b4b36bbf20e1" providerId="ADAL" clId="{915C795A-8E8D-40AC-9B30-8A3D5D2C9265}" dt="2026-02-25T13:14:34.586" v="532"/>
          <ac:picMkLst>
            <pc:docMk/>
            <pc:sldMk cId="1575012377" sldId="1105"/>
            <ac:picMk id="7" creationId="{9DF020B5-31C9-4794-972C-9D2DA7DC61A3}"/>
          </ac:picMkLst>
        </pc:picChg>
      </pc:sldChg>
      <pc:sldChg chg="add">
        <pc:chgData name="LAMIAE BEZZAZ" userId="f9bc3cc0-8e1c-4944-afa8-b4b36bbf20e1" providerId="ADAL" clId="{915C795A-8E8D-40AC-9B30-8A3D5D2C9265}" dt="2026-02-25T10:24:47.544" v="4"/>
        <pc:sldMkLst>
          <pc:docMk/>
          <pc:sldMk cId="596310906" sldId="110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</a:t>
            </a:r>
            <a:r>
              <a:rPr lang="en-US" dirty="0" err="1"/>
              <a:t>Écriture</a:t>
            </a:r>
            <a:endParaRPr lang="en-US" dirty="0"/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25/02/2026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6.png"/><Relationship Id="rId5" Type="http://schemas.openxmlformats.org/officeDocument/2006/relationships/image" Target="../media/image430.png"/><Relationship Id="rId4" Type="http://schemas.openxmlformats.org/officeDocument/2006/relationships/customXml" Target="../ink/ink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500869-7F87-4F67-8ED2-27013CB00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15" y="756000"/>
            <a:ext cx="7242674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parler de ce que nous faisons avec nos familles, à dire qui va venir à la maison  et où nous allons jouer avec nos amis. 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FC46DC-69C4-4A08-803C-70707150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DDFEF6-0150-49B2-BE22-62004CB08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E976155-668F-2BAB-517D-16871BB49828}"/>
              </a:ext>
            </a:extLst>
          </p:cNvPr>
          <p:cNvSpPr txBox="1"/>
          <p:nvPr/>
        </p:nvSpPr>
        <p:spPr>
          <a:xfrm>
            <a:off x="1076279" y="2186767"/>
            <a:ext cx="722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P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arle de ce que tu fais avec ta famille, dis qui va venir à la maison ce soir, ce que tu vas faire avec eux et où tu vas jouer avec ton ami(e).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ECDA17C-F4CC-DACD-B4BD-68E2E67C2E51}"/>
              </a:ext>
            </a:extLst>
          </p:cNvPr>
          <p:cNvSpPr/>
          <p:nvPr/>
        </p:nvSpPr>
        <p:spPr>
          <a:xfrm>
            <a:off x="3597962" y="3258247"/>
            <a:ext cx="4766488" cy="259721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0C2B0C-6BE5-C583-0B05-2A3C37339ADA}"/>
              </a:ext>
            </a:extLst>
          </p:cNvPr>
          <p:cNvSpPr txBox="1"/>
          <p:nvPr/>
        </p:nvSpPr>
        <p:spPr>
          <a:xfrm>
            <a:off x="3815920" y="3383753"/>
            <a:ext cx="4365638" cy="211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____________ avec ma famille.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Ce soir, _____et ________vont venir à la maison.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On va jouer______________.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8CF949-C489-426E-81D5-F7E8D91E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830E10-4C4E-762C-83B0-D1241786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83D506-C64C-0D27-FCE0-B3DCBCCA7F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884891D-120D-F555-2707-C3E0704EB814}"/>
              </a:ext>
            </a:extLst>
          </p:cNvPr>
          <p:cNvSpPr txBox="1"/>
          <p:nvPr/>
        </p:nvSpPr>
        <p:spPr>
          <a:xfrm>
            <a:off x="1076279" y="2186767"/>
            <a:ext cx="722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P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arle de ce que tu fais avec ta famille, dis qui va venir à la maison ce soir, ce que tu vas faire avec eux et où tu vas jouer avec ton ami(e).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DB489FC-88E6-479C-7A83-F574018B8479}"/>
              </a:ext>
            </a:extLst>
          </p:cNvPr>
          <p:cNvSpPr/>
          <p:nvPr/>
        </p:nvSpPr>
        <p:spPr>
          <a:xfrm>
            <a:off x="3597962" y="3258247"/>
            <a:ext cx="4766488" cy="259721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E77372-966F-5EDC-0344-D3B86D2D0F59}"/>
              </a:ext>
            </a:extLst>
          </p:cNvPr>
          <p:cNvSpPr txBox="1"/>
          <p:nvPr/>
        </p:nvSpPr>
        <p:spPr>
          <a:xfrm>
            <a:off x="3815920" y="3383753"/>
            <a:ext cx="4365638" cy="211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____________ avec ma famille.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Ce soir, _____et ________vont venir à la maison.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On va jouer______________.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936951-160D-F99A-F039-0068DD6B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F4EE07-CF04-3DE4-814F-837BDA1AF3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FF2ECEF-457D-F0A6-8695-450479BD594A}"/>
              </a:ext>
            </a:extLst>
          </p:cNvPr>
          <p:cNvSpPr txBox="1"/>
          <p:nvPr/>
        </p:nvSpPr>
        <p:spPr>
          <a:xfrm>
            <a:off x="1076279" y="2186767"/>
            <a:ext cx="722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P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arle de ce que tu fais avec ta famille, dis qui va venir à la maison ce soir, ce que tu vas faire avec eux et où tu vas jouer avec ton ami(e).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7E7B761-1C37-7271-1A5F-6223FCD80D32}"/>
              </a:ext>
            </a:extLst>
          </p:cNvPr>
          <p:cNvSpPr/>
          <p:nvPr/>
        </p:nvSpPr>
        <p:spPr>
          <a:xfrm>
            <a:off x="3597962" y="3258247"/>
            <a:ext cx="4766488" cy="259721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C4B657-F02A-C03A-107D-558328D6AE09}"/>
              </a:ext>
            </a:extLst>
          </p:cNvPr>
          <p:cNvSpPr txBox="1"/>
          <p:nvPr/>
        </p:nvSpPr>
        <p:spPr>
          <a:xfrm>
            <a:off x="3815920" y="3383753"/>
            <a:ext cx="4365638" cy="211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____________ avec ma famille.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Ce soir, _____et ________vont venir à la maison.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On va jouer______________.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208" y="77524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de ce qu’il fait avec sa famille, de qui va venir à la maison ce soir, et explique ce qu’il va faire avec eux et où il va jouer avec ses amis.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avec.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a-v-e-c.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74291" y="2796987"/>
            <a:ext cx="359541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6600" b="1" kern="0" dirty="0">
                <a:solidFill>
                  <a:srgbClr val="424D7B"/>
                </a:solidFill>
                <a:latin typeface="Dosis SemiBold" pitchFamily="2" charset="0"/>
              </a:rPr>
              <a:t>avec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derrière.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d-e-r-r-i-è-r-e.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derrière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C93FE1-886D-DA24-CACC-E0A37CEB62EC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éros sauve l’élé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ant du danger.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Un bébé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oque nage dans la mer.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ibou est en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aut de l’arbre.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armacie est derrière l’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ôpital.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25DD8E-2BF2-4949-BC29-A325E9A97188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éros sauve l’élé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ant du danger.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Un bébé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oque nage dans la mer.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ibou est en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aut de l’arbre.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armacie est derrière l’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ôpital.</a:t>
            </a:r>
          </a:p>
        </p:txBody>
      </p:sp>
      <p:pic>
        <p:nvPicPr>
          <p:cNvPr id="2" name="Phrases N2 S5">
            <a:hlinkClick r:id="" action="ppaction://media"/>
            <a:extLst>
              <a:ext uri="{FF2B5EF4-FFF2-40B4-BE49-F238E27FC236}">
                <a16:creationId xmlns:a16="http://schemas.microsoft.com/office/drawing/2014/main" id="{B972E9F6-2A19-634E-FE7D-73E0FE907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9998" y="926268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7162DF-713E-46DA-85E3-70E3FC9D2E70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éros sauve l’élé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ant du danger.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Un bébé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oque nage dans la mer.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ibou est en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aut de l’arbre.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ph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armacie est derrière l’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h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ôpital.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Voici le perroquet et ses amis, le chat et le hérisson.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442D87-F8A8-4208-A056-F4CA83F76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5" y="2016086"/>
            <a:ext cx="3278229" cy="358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perroquet est en haut de l’arbre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6A0A43-D5B2-AE6F-8781-3E2B5F378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5" y="2016086"/>
            <a:ext cx="3278229" cy="358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chat est en haut de l’arbre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B8DB59E-E1AC-2A99-155E-75C92839C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5" y="2016086"/>
            <a:ext cx="3278229" cy="358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03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hérisson est en bas de l’arbre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E999E3-72FD-924B-8529-896F61D81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5" y="2016086"/>
            <a:ext cx="3278229" cy="358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0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les trois amis sont en bas de la maison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919A479-990D-7001-8788-92AC81E8A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5" y="2016086"/>
            <a:ext cx="3278229" cy="358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50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les phrases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numéros des bonnes phrases sur l’ardoise : 1, 2,3 ou 4.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3DF1004-A085-47A5-A9A7-F3532E188B34}"/>
              </a:ext>
            </a:extLst>
          </p:cNvPr>
          <p:cNvSpPr txBox="1"/>
          <p:nvPr/>
        </p:nvSpPr>
        <p:spPr>
          <a:xfrm>
            <a:off x="440074" y="2714324"/>
            <a:ext cx="5546924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perroquet est en haut de l’arbre.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en haut de l’arbre.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Les trois amis sont en bas de la maison.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hérisson est en bas de l’arbre.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482EBC-8165-492A-BA69-3A1F9B96F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98" y="2521528"/>
            <a:ext cx="2426299" cy="2654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1999" y="756000"/>
            <a:ext cx="693204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1 et 4.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1DFB07-118B-874E-6EC3-8E7762C8C2CD}"/>
              </a:ext>
            </a:extLst>
          </p:cNvPr>
          <p:cNvSpPr txBox="1"/>
          <p:nvPr/>
        </p:nvSpPr>
        <p:spPr>
          <a:xfrm>
            <a:off x="440074" y="2714324"/>
            <a:ext cx="5546924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rgbClr val="C00000"/>
                </a:solidFill>
                <a:latin typeface="Dosis SemiBold" pitchFamily="2" charset="0"/>
              </a:rPr>
              <a:t>Le perroquet est en haut de l’arbre.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en haut de l’arbre.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Les trois amis sont en bas de la maison.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rgbClr val="C00000"/>
                </a:solidFill>
                <a:latin typeface="Dosis SemiBold" pitchFamily="2" charset="0"/>
              </a:rPr>
              <a:t>Le hérisson est en bas de l’arbre.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B81577-18F5-98E3-B25E-239E98484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98" y="2521528"/>
            <a:ext cx="2426299" cy="2654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78.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D3A6C9-12BE-47D6-BA3F-617C3B8D4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28" y="1580336"/>
            <a:ext cx="3061366" cy="4695713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73363" y="4071251"/>
            <a:ext cx="3039931" cy="15900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AEBF2B-1891-46D0-9666-4C66AF0C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50" y="1966315"/>
            <a:ext cx="7894250" cy="4452744"/>
          </a:xfrm>
          <a:prstGeom prst="rect">
            <a:avLst/>
          </a:prstGeom>
        </p:spPr>
      </p:pic>
      <p:sp>
        <p:nvSpPr>
          <p:cNvPr id="6" name="Signe de multiplication 5">
            <a:extLst>
              <a:ext uri="{FF2B5EF4-FFF2-40B4-BE49-F238E27FC236}">
                <a16:creationId xmlns:a16="http://schemas.microsoft.com/office/drawing/2014/main" id="{EE6343D3-4778-4F44-87C6-D2F6D49ABC15}"/>
              </a:ext>
            </a:extLst>
          </p:cNvPr>
          <p:cNvSpPr/>
          <p:nvPr/>
        </p:nvSpPr>
        <p:spPr>
          <a:xfrm>
            <a:off x="860612" y="2835713"/>
            <a:ext cx="387276" cy="591671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igne de multiplication 12">
            <a:extLst>
              <a:ext uri="{FF2B5EF4-FFF2-40B4-BE49-F238E27FC236}">
                <a16:creationId xmlns:a16="http://schemas.microsoft.com/office/drawing/2014/main" id="{7A716DF4-C616-488A-8D7A-3D07C5C1E22D}"/>
              </a:ext>
            </a:extLst>
          </p:cNvPr>
          <p:cNvSpPr/>
          <p:nvPr/>
        </p:nvSpPr>
        <p:spPr>
          <a:xfrm>
            <a:off x="860613" y="3806198"/>
            <a:ext cx="387276" cy="591671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de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360CA83-026A-4A05-948F-44A87C335241}"/>
              </a:ext>
            </a:extLst>
          </p:cNvPr>
          <p:cNvGrpSpPr/>
          <p:nvPr/>
        </p:nvGrpSpPr>
        <p:grpSpPr>
          <a:xfrm>
            <a:off x="980368" y="2606442"/>
            <a:ext cx="6882494" cy="1645115"/>
            <a:chOff x="490466" y="2574345"/>
            <a:chExt cx="6882494" cy="1645115"/>
          </a:xfrm>
        </p:grpSpPr>
        <p:pic>
          <p:nvPicPr>
            <p:cNvPr id="12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12912FB2-EAE3-4DBA-87E9-68A803C2C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r="24670" b="56881"/>
            <a:stretch>
              <a:fillRect/>
            </a:stretch>
          </p:blipFill>
          <p:spPr bwMode="auto">
            <a:xfrm>
              <a:off x="490466" y="2574345"/>
              <a:ext cx="6882494" cy="164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F3C810-9E2C-43E8-BAFE-9CA78616A68E}"/>
                </a:ext>
              </a:extLst>
            </p:cNvPr>
            <p:cNvSpPr/>
            <p:nvPr/>
          </p:nvSpPr>
          <p:spPr>
            <a:xfrm>
              <a:off x="1422740" y="2888908"/>
              <a:ext cx="432522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K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arim joue dans le jardin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8F141821-CD82-1ACE-00B4-0817D2EE7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8960" y="995486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67435" y="756000"/>
            <a:ext cx="6864565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B7239E37-FFBF-2A7C-7D40-A8B20D917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8960" y="995486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B10F869C-CD4F-4079-9778-34CEF6B4D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8960" y="995486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4A56DF3-78C3-11A4-68F1-679530C554A0}"/>
              </a:ext>
            </a:extLst>
          </p:cNvPr>
          <p:cNvGrpSpPr/>
          <p:nvPr/>
        </p:nvGrpSpPr>
        <p:grpSpPr>
          <a:xfrm>
            <a:off x="980368" y="2606442"/>
            <a:ext cx="6882494" cy="1645115"/>
            <a:chOff x="490466" y="2574345"/>
            <a:chExt cx="6882494" cy="1645115"/>
          </a:xfrm>
        </p:grpSpPr>
        <p:pic>
          <p:nvPicPr>
            <p:cNvPr id="4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E4DFF0C4-C5D4-EB0E-3228-DD223A8275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r="24670" b="56881"/>
            <a:stretch>
              <a:fillRect/>
            </a:stretch>
          </p:blipFill>
          <p:spPr bwMode="auto">
            <a:xfrm>
              <a:off x="490466" y="2574345"/>
              <a:ext cx="6882494" cy="164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2F96B6-37C4-E9E5-5359-66322E99EA20}"/>
                </a:ext>
              </a:extLst>
            </p:cNvPr>
            <p:cNvSpPr/>
            <p:nvPr/>
          </p:nvSpPr>
          <p:spPr>
            <a:xfrm>
              <a:off x="1422740" y="2888908"/>
              <a:ext cx="432522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K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arim joue dans le jardin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DDE276E-7BF3-4B8D-86FD-3974480E9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70" y="2287642"/>
            <a:ext cx="1636605" cy="288720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45A40372-8330-4835-835F-310B3C303C01}"/>
              </a:ext>
            </a:extLst>
          </p:cNvPr>
          <p:cNvGrpSpPr/>
          <p:nvPr/>
        </p:nvGrpSpPr>
        <p:grpSpPr>
          <a:xfrm>
            <a:off x="3621458" y="2287642"/>
            <a:ext cx="3193200" cy="2916000"/>
            <a:chOff x="1406369" y="-120526"/>
            <a:chExt cx="8820605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ED26103-F864-4293-A142-DA0DD6F62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906" y="-120526"/>
              <a:ext cx="4471068" cy="6790267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69C5B87-9036-47AE-9473-66383979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69" y="-120526"/>
              <a:ext cx="4471068" cy="6858000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6C78632-3DD7-4EA6-8D87-EA911A128F4B}"/>
              </a:ext>
            </a:extLst>
          </p:cNvPr>
          <p:cNvGrpSpPr/>
          <p:nvPr/>
        </p:nvGrpSpPr>
        <p:grpSpPr>
          <a:xfrm>
            <a:off x="300288" y="2287642"/>
            <a:ext cx="3193200" cy="2916000"/>
            <a:chOff x="-1879903" y="168936"/>
            <a:chExt cx="8735562" cy="687194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A866EDE-1FD2-4229-9C38-0A4136F11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9903" y="182880"/>
              <a:ext cx="4471068" cy="6858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A55C40A-7FB9-4F32-A817-C4EFB3E8D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591" y="168936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3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16CA1A7-05C4-3B4C-EB41-FFA071C846BA}"/>
              </a:ext>
            </a:extLst>
          </p:cNvPr>
          <p:cNvGrpSpPr/>
          <p:nvPr/>
        </p:nvGrpSpPr>
        <p:grpSpPr>
          <a:xfrm>
            <a:off x="1330543" y="3142562"/>
            <a:ext cx="6482913" cy="677782"/>
            <a:chOff x="1017803" y="3429000"/>
            <a:chExt cx="6482913" cy="67778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D6BB9E4-993C-787C-C990-627298324E73}"/>
                </a:ext>
              </a:extLst>
            </p:cNvPr>
            <p:cNvSpPr/>
            <p:nvPr/>
          </p:nvSpPr>
          <p:spPr>
            <a:xfrm>
              <a:off x="5352242" y="3429000"/>
              <a:ext cx="2148474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 nous jouons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0BD8451-6F49-4153-00D0-EC3C74CB7906}"/>
                </a:ext>
              </a:extLst>
            </p:cNvPr>
            <p:cNvSpPr/>
            <p:nvPr/>
          </p:nvSpPr>
          <p:spPr>
            <a:xfrm>
              <a:off x="1017803" y="3429000"/>
              <a:ext cx="1301675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en bas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7F7CF7C-5A00-49BA-2AD3-A4D13EB1D3EF}"/>
                </a:ext>
              </a:extLst>
            </p:cNvPr>
            <p:cNvSpPr/>
            <p:nvPr/>
          </p:nvSpPr>
          <p:spPr>
            <a:xfrm>
              <a:off x="2554143" y="3429000"/>
              <a:ext cx="2563434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de la maison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0541" y="756000"/>
            <a:ext cx="68914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832436-D203-4371-BEAD-9D8DC24247CF}"/>
              </a:ext>
            </a:extLst>
          </p:cNvPr>
          <p:cNvGrpSpPr/>
          <p:nvPr/>
        </p:nvGrpSpPr>
        <p:grpSpPr>
          <a:xfrm>
            <a:off x="1330543" y="3142562"/>
            <a:ext cx="6482913" cy="677782"/>
            <a:chOff x="1017803" y="3429000"/>
            <a:chExt cx="6482913" cy="677782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7D5F8B8-A7B7-4CCE-B8A2-CE5C903793D1}"/>
                </a:ext>
              </a:extLst>
            </p:cNvPr>
            <p:cNvSpPr/>
            <p:nvPr/>
          </p:nvSpPr>
          <p:spPr>
            <a:xfrm>
              <a:off x="5352242" y="3429000"/>
              <a:ext cx="2148474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 nous jouons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AED2CD6F-BB69-42C0-BDE1-BA8FFF0B20E6}"/>
                </a:ext>
              </a:extLst>
            </p:cNvPr>
            <p:cNvSpPr/>
            <p:nvPr/>
          </p:nvSpPr>
          <p:spPr>
            <a:xfrm>
              <a:off x="1017803" y="3429000"/>
              <a:ext cx="1301675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en bas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DC91339E-1670-4AF6-875A-CF8E1BB0C5E2}"/>
                </a:ext>
              </a:extLst>
            </p:cNvPr>
            <p:cNvSpPr/>
            <p:nvPr/>
          </p:nvSpPr>
          <p:spPr>
            <a:xfrm>
              <a:off x="2554143" y="3429000"/>
              <a:ext cx="2563434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de la maison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31576" y="756000"/>
            <a:ext cx="690042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FFB3434-F23B-2104-7346-035EE6F3CB22}"/>
              </a:ext>
            </a:extLst>
          </p:cNvPr>
          <p:cNvGrpSpPr/>
          <p:nvPr/>
        </p:nvGrpSpPr>
        <p:grpSpPr>
          <a:xfrm>
            <a:off x="1403933" y="2488666"/>
            <a:ext cx="7076963" cy="2310699"/>
            <a:chOff x="246227" y="2552834"/>
            <a:chExt cx="7076963" cy="2310699"/>
          </a:xfrm>
        </p:grpSpPr>
        <p:pic>
          <p:nvPicPr>
            <p:cNvPr id="5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86DFD6-CD7C-E89C-F780-4EC7866597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246227" y="2552834"/>
              <a:ext cx="6711859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EEFC8F-79D2-C36E-9005-10B456E22507}"/>
                </a:ext>
              </a:extLst>
            </p:cNvPr>
            <p:cNvSpPr txBox="1"/>
            <p:nvPr/>
          </p:nvSpPr>
          <p:spPr>
            <a:xfrm>
              <a:off x="246227" y="3123836"/>
              <a:ext cx="707696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N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ous   jouons   en   bas   de  la maison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79. Vous aller faire l’activité 5.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5CD894-1054-4781-B35B-F112F6FBE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09" y="1807284"/>
            <a:ext cx="3089421" cy="4738744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549027" y="4956622"/>
            <a:ext cx="2925184" cy="9923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4B1C1B-5972-4AF3-8F4C-58B58412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99" y="2097741"/>
            <a:ext cx="7945002" cy="4086187"/>
          </a:xfrm>
          <a:prstGeom prst="rect">
            <a:avLst/>
          </a:prstGeom>
        </p:spPr>
      </p:pic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FE2DFE3-1A1E-41FD-9EE8-56233F10D498}"/>
              </a:ext>
            </a:extLst>
          </p:cNvPr>
          <p:cNvSpPr txBox="1"/>
          <p:nvPr/>
        </p:nvSpPr>
        <p:spPr>
          <a:xfrm>
            <a:off x="1135056" y="3855140"/>
            <a:ext cx="536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I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ls jouent en bas de la maison</a:t>
            </a:r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01023B-B676-41C7-929B-015860E24EEC}"/>
              </a:ext>
            </a:extLst>
          </p:cNvPr>
          <p:cNvSpPr txBox="1"/>
          <p:nvPr/>
        </p:nvSpPr>
        <p:spPr>
          <a:xfrm>
            <a:off x="1135056" y="5344806"/>
            <a:ext cx="611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O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n joue dans le salon</a:t>
            </a:r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B8013DF-9DBA-45C9-B5BC-D9E6AEF0A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3" y="1608119"/>
            <a:ext cx="3054353" cy="468495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17159" y="3148784"/>
            <a:ext cx="2109682" cy="626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2715692" y="3318147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AEB102-1DFC-CABD-AB46-735EFE2D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789" y="2231030"/>
            <a:ext cx="1874421" cy="3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Dialogue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Écriture – Point de langue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5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886051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Oral –  Prise de parole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Lecture – Lecture et compréhension des phrases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01458" y="3889180"/>
            <a:ext cx="3527191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H - ph.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Graphèmes : H - ph.</a:t>
            </a:r>
          </a:p>
        </p:txBody>
      </p:sp>
    </p:spTree>
    <p:extLst>
      <p:ext uri="{BB962C8B-B14F-4D97-AF65-F5344CB8AC3E}">
        <p14:creationId xmlns:p14="http://schemas.microsoft.com/office/powerpoint/2010/main" val="28931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nous présenter, à parler de ce que nous faisons avec nos familles, à dire qui va venir à la maison ce soir et où nous allons jouer avec nos amis. 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2_P3_SEM4_S5 (oral)">
            <a:hlinkClick r:id="" action="ppaction://media"/>
            <a:extLst>
              <a:ext uri="{FF2B5EF4-FFF2-40B4-BE49-F238E27FC236}">
                <a16:creationId xmlns:a16="http://schemas.microsoft.com/office/drawing/2014/main" id="{0D53C1D7-941C-4DE6-B3CF-FD1E2D8653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281" y="1977527"/>
            <a:ext cx="7479437" cy="40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83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111DF6-31E7-420D-A7F2-AD0614C3A43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1274</Words>
  <Application>Microsoft Office PowerPoint</Application>
  <PresentationFormat>Affichage à l'écran (4:3)</PresentationFormat>
  <Paragraphs>156</Paragraphs>
  <Slides>46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46</vt:i4>
      </vt:variant>
    </vt:vector>
  </HeadingPairs>
  <TitlesOfParts>
    <vt:vector size="63" baseType="lpstr">
      <vt:lpstr>Wingdings</vt:lpstr>
      <vt:lpstr>Dosis Medium</vt:lpstr>
      <vt:lpstr>Calibri</vt:lpstr>
      <vt:lpstr>Arial</vt:lpstr>
      <vt:lpstr>Dosis</vt:lpstr>
      <vt:lpstr>Dosis SemiBold</vt:lpstr>
      <vt:lpstr>Aptos Display</vt:lpstr>
      <vt:lpstr>Dosis ExtraBold</vt:lpstr>
      <vt:lpstr>Aptos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présenter, à parler de ce que nous faisons avec nos familles, à dire qui va venir à la maison ce soir et où nous allons jouer avec nos amis.  Écoutez bien.</vt:lpstr>
      <vt:lpstr>Lecture de la vidéo.</vt:lpstr>
      <vt:lpstr>Maintenant, nous allons apprendre à parler de ce que nous faisons avec nos familles, à dire qui va venir à la maison  et où nous allons jouer avec nos amis.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parle de ce qu’il fait avec sa famille, de qui va venir à la maison ce soir, et explique ce qu’il va faire avec eux et où il va jouer avec ses amis.</vt:lpstr>
      <vt:lpstr>Plan de la séance 5</vt:lpstr>
      <vt:lpstr>Maintenant, on va faire de la lecture. </vt:lpstr>
      <vt:lpstr>C’est le mot : avec.  On va l’épeler ensemble : a-v-e-c. </vt:lpstr>
      <vt:lpstr>C’est le mot : derrière.  On va l’épeler ensemble : d-e-r-r-i-è-r-e. </vt:lpstr>
      <vt:lpstr>Lisez ces phrases en silence. Après, on va écouter un audio. </vt:lpstr>
      <vt:lpstr>Lecture de l’audio.  </vt:lpstr>
      <vt:lpstr>Présentation PowerPoint</vt:lpstr>
      <vt:lpstr>On passe à une autre activité. Regardez cette image. Voici le perroquet et ses amis, le chat et le hérisson.</vt:lpstr>
      <vt:lpstr>Est-ce que le perroquet est en haut de l’arbre ? Qui veut répondre ? </vt:lpstr>
      <vt:lpstr>Est-ce que le chat est en haut de l’arbre ? Qui veut répondre ? </vt:lpstr>
      <vt:lpstr>Est-ce que le hérisson est en bas de l’arbre ? Qui veut répondre ? </vt:lpstr>
      <vt:lpstr>Est-ce que les trois amis sont en bas de la maison ? Qui veut répondre ? </vt:lpstr>
      <vt:lpstr>Prenez les ardoises.</vt:lpstr>
      <vt:lpstr>Lisez silencieusement les phrases. Personne ne lit les phrases à voix haute.  Écrivez les numéros des bonnes phrases sur l’ardoise : 1, 2,3 ou 4.</vt:lpstr>
      <vt:lpstr>Levez vos ardoises. </vt:lpstr>
      <vt:lpstr>Les bonnes réponses sont les numéros 1 et 4. </vt:lpstr>
      <vt:lpstr>Prenez vos livrets à la page 78.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Prenez vos livrets à la page 79. Vous aller faire l’activité 5. Je vais circuler entre les rangs pour vous aider. </vt:lpstr>
      <vt:lpstr>Présentation PowerPoint</vt:lpstr>
      <vt:lpstr>À la maison, lisez ces phrases et recopiez-les sur votre cahier. </vt:lpstr>
      <vt:lpstr>La séance d’aujourd’hui est terminée. À bientôt.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ramni;LAMIAE BEZZAZ</dc:creator>
  <cp:lastModifiedBy>KHALID.RAMNI</cp:lastModifiedBy>
  <cp:revision>115</cp:revision>
  <cp:lastPrinted>2025-08-13T10:11:00Z</cp:lastPrinted>
  <dcterms:created xsi:type="dcterms:W3CDTF">2025-08-01T12:31:00Z</dcterms:created>
  <dcterms:modified xsi:type="dcterms:W3CDTF">2026-02-25T21:36:00Z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