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hutterstock.com" TargetMode="External"/><Relationship Id="rId4" Type="http://schemas.openxmlformats.org/officeDocument/2006/relationships/hyperlink" Target="http://shutterstock.com" TargetMode="External"/><Relationship Id="rId10" Type="http://schemas.openxmlformats.org/officeDocument/2006/relationships/hyperlink" Target="https://thenounproject.com/thanhloc1009" TargetMode="External"/><Relationship Id="rId9" Type="http://schemas.openxmlformats.org/officeDocument/2006/relationships/hyperlink" Target="https://thenounproject.com/thanhloc1009" TargetMode="External"/><Relationship Id="rId5" Type="http://schemas.openxmlformats.org/officeDocument/2006/relationships/hyperlink" Target="http://pond5.com" TargetMode="External"/><Relationship Id="rId6" Type="http://schemas.openxmlformats.org/officeDocument/2006/relationships/hyperlink" Target="http://www.gettyimages.com" TargetMode="External"/><Relationship Id="rId7" Type="http://schemas.openxmlformats.org/officeDocument/2006/relationships/hyperlink" Target="http://alamy.com" TargetMode="External"/><Relationship Id="rId8" Type="http://schemas.openxmlformats.org/officeDocument/2006/relationships/hyperlink" Target="http://dreamstime.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53" name="Shape 53"/>
        <p:cNvGrpSpPr/>
        <p:nvPr/>
      </p:nvGrpSpPr>
      <p:grpSpPr>
        <a:xfrm>
          <a:off x="0" y="0"/>
          <a:ext cx="0" cy="0"/>
          <a:chOff x="0" y="0"/>
          <a:chExt cx="0" cy="0"/>
        </a:xfrm>
      </p:grpSpPr>
      <p:sp>
        <p:nvSpPr>
          <p:cNvPr id="54" name="Google Shape;54;p13"/>
          <p:cNvSpPr txBox="1"/>
          <p:nvPr/>
        </p:nvSpPr>
        <p:spPr>
          <a:xfrm>
            <a:off x="152400" y="117125"/>
            <a:ext cx="7467600" cy="768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rgbClr val="FFFFFF"/>
                </a:solidFill>
                <a:latin typeface="Helvetica Neue"/>
                <a:ea typeface="Helvetica Neue"/>
                <a:cs typeface="Helvetica Neue"/>
                <a:sym typeface="Helvetica Neue"/>
              </a:rPr>
              <a:t>Imagery Credits</a:t>
            </a:r>
            <a:endParaRPr b="1" sz="1800">
              <a:solidFill>
                <a:srgbClr val="FFFFFF"/>
              </a:solidFill>
              <a:latin typeface="Helvetica Neue"/>
              <a:ea typeface="Helvetica Neue"/>
              <a:cs typeface="Helvetica Neue"/>
              <a:sym typeface="Helvetica Neue"/>
            </a:endParaRPr>
          </a:p>
          <a:p>
            <a:pPr indent="0" lvl="0" marL="0" rtl="0" algn="ctr">
              <a:spcBef>
                <a:spcPts val="0"/>
              </a:spcBef>
              <a:spcAft>
                <a:spcPts val="0"/>
              </a:spcAft>
              <a:buNone/>
            </a:pPr>
            <a:r>
              <a:t/>
            </a:r>
            <a:endParaRPr i="1" sz="900">
              <a:solidFill>
                <a:srgbClr val="FFFFFF"/>
              </a:solidFill>
              <a:latin typeface="Helvetica Neue"/>
              <a:ea typeface="Helvetica Neue"/>
              <a:cs typeface="Helvetica Neue"/>
              <a:sym typeface="Helvetica Neue"/>
            </a:endParaRPr>
          </a:p>
          <a:p>
            <a:pPr indent="0" lvl="0" marL="0" rtl="0" algn="ctr">
              <a:spcBef>
                <a:spcPts val="0"/>
              </a:spcBef>
              <a:spcAft>
                <a:spcPts val="0"/>
              </a:spcAft>
              <a:buNone/>
            </a:pPr>
            <a:r>
              <a:rPr i="1" lang="en" sz="900">
                <a:solidFill>
                  <a:srgbClr val="FFFFFF"/>
                </a:solidFill>
                <a:latin typeface="Helvetica Neue"/>
                <a:ea typeface="Helvetica Neue"/>
                <a:cs typeface="Helvetica Neue"/>
                <a:sym typeface="Helvetica Neue"/>
              </a:rPr>
              <a:t>Mystery Science respects the intellectual property rights of the owners of visual assets. We make every effort to use images and videos under appropriate licenses from the owner or by reaching out to the owner to get explicit permission. If you are the owner of a visual and believe we are using it without permission, please contact us at support@mysteryscience.com—we will reply promptly and make things right.</a:t>
            </a:r>
            <a:endParaRPr i="1" sz="900">
              <a:solidFill>
                <a:srgbClr val="FFFFFF"/>
              </a:solidFill>
              <a:latin typeface="Helvetica Neue"/>
              <a:ea typeface="Helvetica Neue"/>
              <a:cs typeface="Helvetica Neue"/>
              <a:sym typeface="Helvetica Neue"/>
            </a:endParaRPr>
          </a:p>
          <a:p>
            <a:pPr indent="0" lvl="0" marL="0" rtl="0" algn="ctr">
              <a:spcBef>
                <a:spcPts val="0"/>
              </a:spcBef>
              <a:spcAft>
                <a:spcPts val="0"/>
              </a:spcAft>
              <a:buClr>
                <a:schemeClr val="dk1"/>
              </a:buClr>
              <a:buSzPts val="1100"/>
              <a:buFont typeface="Arial"/>
              <a:buNone/>
            </a:pPr>
            <a:r>
              <a:t/>
            </a:r>
            <a:endParaRPr sz="1000">
              <a:solidFill>
                <a:srgbClr val="FFFFFF"/>
              </a:solidFill>
              <a:latin typeface="Helvetica Neue"/>
              <a:ea typeface="Helvetica Neue"/>
              <a:cs typeface="Helvetica Neue"/>
              <a:sym typeface="Helvetica Neue"/>
            </a:endParaRPr>
          </a:p>
          <a:p>
            <a:pPr indent="0" lvl="0" marL="0" rtl="0" algn="ctr">
              <a:lnSpc>
                <a:spcPct val="115000"/>
              </a:lnSpc>
              <a:spcBef>
                <a:spcPts val="0"/>
              </a:spcBef>
              <a:spcAft>
                <a:spcPts val="0"/>
              </a:spcAft>
              <a:buClr>
                <a:schemeClr val="dk1"/>
              </a:buClr>
              <a:buSzPts val="1100"/>
              <a:buFont typeface="Arial"/>
              <a:buNone/>
            </a:pPr>
            <a:r>
              <a:rPr lang="en" sz="900">
                <a:solidFill>
                  <a:srgbClr val="FFFFFF"/>
                </a:solidFill>
              </a:rPr>
              <a:t>Images and footage, used under license from</a:t>
            </a:r>
            <a:r>
              <a:rPr lang="en" sz="900">
                <a:solidFill>
                  <a:srgbClr val="FFFFFF"/>
                </a:solidFill>
                <a:uFill>
                  <a:noFill/>
                </a:uFill>
                <a:hlinkClick r:id="rId3">
                  <a:extLst>
                    <a:ext uri="{A12FA001-AC4F-418D-AE19-62706E023703}">
                      <ahyp:hlinkClr val="tx"/>
                    </a:ext>
                  </a:extLst>
                </a:hlinkClick>
              </a:rPr>
              <a:t> </a:t>
            </a:r>
            <a:r>
              <a:rPr lang="en" sz="900" u="sng">
                <a:solidFill>
                  <a:schemeClr val="hlink"/>
                </a:solidFill>
                <a:hlinkClick r:id="rId4"/>
              </a:rPr>
              <a:t>shutterstock.com</a:t>
            </a:r>
            <a:r>
              <a:rPr lang="en" sz="900">
                <a:solidFill>
                  <a:srgbClr val="FFFFFF"/>
                </a:solidFill>
              </a:rPr>
              <a:t>.</a:t>
            </a:r>
            <a:endParaRPr sz="900">
              <a:solidFill>
                <a:srgbClr val="FFFFFF"/>
              </a:solidFill>
            </a:endParaRPr>
          </a:p>
          <a:p>
            <a:pPr indent="0" lvl="0" marL="0" rtl="0" algn="ctr">
              <a:lnSpc>
                <a:spcPct val="115000"/>
              </a:lnSpc>
              <a:spcBef>
                <a:spcPts val="0"/>
              </a:spcBef>
              <a:spcAft>
                <a:spcPts val="0"/>
              </a:spcAft>
              <a:buClr>
                <a:schemeClr val="dk1"/>
              </a:buClr>
              <a:buSzPts val="1100"/>
              <a:buFont typeface="Arial"/>
              <a:buNone/>
            </a:pPr>
            <a:r>
              <a:rPr lang="en" sz="900">
                <a:solidFill>
                  <a:schemeClr val="lt1"/>
                </a:solidFill>
              </a:rPr>
              <a:t>Footage used under license from</a:t>
            </a:r>
            <a:r>
              <a:rPr lang="en" sz="900" u="sng">
                <a:solidFill>
                  <a:schemeClr val="hlink"/>
                </a:solidFill>
                <a:hlinkClick r:id="rId5"/>
              </a:rPr>
              <a:t> Pond.com</a:t>
            </a:r>
            <a:r>
              <a:rPr lang="en" sz="900">
                <a:solidFill>
                  <a:schemeClr val="lt1"/>
                </a:solidFill>
              </a:rPr>
              <a:t>.</a:t>
            </a:r>
            <a:endParaRPr sz="900">
              <a:solidFill>
                <a:srgbClr val="FFFFFF"/>
              </a:solidFill>
            </a:endParaRPr>
          </a:p>
          <a:p>
            <a:pPr indent="0" lvl="0" marL="0" rtl="0" algn="ctr">
              <a:lnSpc>
                <a:spcPct val="115000"/>
              </a:lnSpc>
              <a:spcBef>
                <a:spcPts val="0"/>
              </a:spcBef>
              <a:spcAft>
                <a:spcPts val="0"/>
              </a:spcAft>
              <a:buClr>
                <a:schemeClr val="dk1"/>
              </a:buClr>
              <a:buSzPts val="1100"/>
              <a:buFont typeface="Arial"/>
              <a:buNone/>
            </a:pPr>
            <a:r>
              <a:rPr lang="en" sz="900">
                <a:solidFill>
                  <a:srgbClr val="FFFFFF"/>
                </a:solidFill>
              </a:rPr>
              <a:t>Images and footage, used under license from</a:t>
            </a:r>
            <a:r>
              <a:rPr lang="en" sz="900" u="sng">
                <a:solidFill>
                  <a:schemeClr val="hlink"/>
                </a:solidFill>
                <a:hlinkClick r:id="rId6"/>
              </a:rPr>
              <a:t> GettyImages.com</a:t>
            </a:r>
            <a:r>
              <a:rPr lang="en" sz="900">
                <a:solidFill>
                  <a:srgbClr val="FFFFFF"/>
                </a:solidFill>
              </a:rPr>
              <a:t>.</a:t>
            </a:r>
            <a:endParaRPr sz="900">
              <a:solidFill>
                <a:srgbClr val="FFFFFF"/>
              </a:solidFill>
            </a:endParaRPr>
          </a:p>
          <a:p>
            <a:pPr indent="0" lvl="0" marL="0" rtl="0" algn="ctr">
              <a:lnSpc>
                <a:spcPct val="115000"/>
              </a:lnSpc>
              <a:spcBef>
                <a:spcPts val="0"/>
              </a:spcBef>
              <a:spcAft>
                <a:spcPts val="0"/>
              </a:spcAft>
              <a:buClr>
                <a:schemeClr val="dk1"/>
              </a:buClr>
              <a:buSzPts val="1100"/>
              <a:buFont typeface="Arial"/>
              <a:buNone/>
            </a:pPr>
            <a:r>
              <a:rPr lang="en" sz="900">
                <a:solidFill>
                  <a:schemeClr val="lt1"/>
                </a:solidFill>
              </a:rPr>
              <a:t>Images  used under license from </a:t>
            </a:r>
            <a:r>
              <a:rPr lang="en" sz="900" u="sng">
                <a:solidFill>
                  <a:schemeClr val="hlink"/>
                </a:solidFill>
                <a:hlinkClick r:id="rId7"/>
              </a:rPr>
              <a:t>Alamy.com</a:t>
            </a:r>
            <a:r>
              <a:rPr lang="en" sz="900">
                <a:solidFill>
                  <a:schemeClr val="lt1"/>
                </a:solidFill>
              </a:rPr>
              <a:t>.</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900">
                <a:solidFill>
                  <a:schemeClr val="lt1"/>
                </a:solidFill>
              </a:rPr>
              <a:t>Image used under license from </a:t>
            </a:r>
            <a:r>
              <a:rPr lang="en" sz="900" u="sng">
                <a:solidFill>
                  <a:schemeClr val="hlink"/>
                </a:solidFill>
                <a:hlinkClick r:id="rId8"/>
              </a:rPr>
              <a:t>Dreamstime.com</a:t>
            </a:r>
            <a:r>
              <a:rPr lang="en" sz="900">
                <a:solidFill>
                  <a:schemeClr val="lt1"/>
                </a:solidFill>
              </a:rPr>
              <a:t>.</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900">
                <a:solidFill>
                  <a:srgbClr val="FFFFFF"/>
                </a:solidFill>
              </a:rPr>
              <a:t>Images and footage courtesy of Pat Murphy.</a:t>
            </a:r>
            <a:endParaRPr sz="900">
              <a:solidFill>
                <a:srgbClr val="FFFFFF"/>
              </a:solidFill>
            </a:endParaRPr>
          </a:p>
          <a:p>
            <a:pPr indent="0" lvl="0" marL="0" rtl="0" algn="ctr">
              <a:lnSpc>
                <a:spcPct val="115000"/>
              </a:lnSpc>
              <a:spcBef>
                <a:spcPts val="0"/>
              </a:spcBef>
              <a:spcAft>
                <a:spcPts val="0"/>
              </a:spcAft>
              <a:buClr>
                <a:schemeClr val="dk1"/>
              </a:buClr>
              <a:buSzPts val="1100"/>
              <a:buFont typeface="Arial"/>
              <a:buNone/>
            </a:pPr>
            <a:r>
              <a:rPr lang="en" sz="850">
                <a:solidFill>
                  <a:srgbClr val="FFFFFF"/>
                </a:solidFill>
              </a:rPr>
              <a:t>Desert Bighorn Sheep by U.S. National Parks Service. Used under Public Domain.</a:t>
            </a:r>
            <a:endParaRPr sz="850">
              <a:solidFill>
                <a:srgbClr val="FFFFFF"/>
              </a:solidFill>
            </a:endParaRPr>
          </a:p>
          <a:p>
            <a:pPr indent="0" lvl="0" marL="0" rtl="0" algn="ctr">
              <a:lnSpc>
                <a:spcPct val="115000"/>
              </a:lnSpc>
              <a:spcBef>
                <a:spcPts val="0"/>
              </a:spcBef>
              <a:spcAft>
                <a:spcPts val="0"/>
              </a:spcAft>
              <a:buClr>
                <a:schemeClr val="dk1"/>
              </a:buClr>
              <a:buSzPts val="1100"/>
              <a:buFont typeface="Arial"/>
              <a:buNone/>
            </a:pPr>
            <a:r>
              <a:rPr lang="en" sz="850">
                <a:solidFill>
                  <a:srgbClr val="FFFFFF"/>
                </a:solidFill>
              </a:rPr>
              <a:t>Bighorn Sheep in Gardner Canyon; 1966 by U.S. National Parks Service. </a:t>
            </a:r>
            <a:r>
              <a:rPr lang="en" sz="850">
                <a:solidFill>
                  <a:schemeClr val="lt1"/>
                </a:solidFill>
              </a:rPr>
              <a:t>Used under Public Domain.</a:t>
            </a:r>
            <a:endParaRPr sz="850">
              <a:solidFill>
                <a:srgbClr val="FFFFFF"/>
              </a:solidFill>
            </a:endParaRPr>
          </a:p>
          <a:p>
            <a:pPr indent="0" lvl="0" marL="0" rtl="0" algn="ctr">
              <a:lnSpc>
                <a:spcPct val="115000"/>
              </a:lnSpc>
              <a:spcBef>
                <a:spcPts val="0"/>
              </a:spcBef>
              <a:spcAft>
                <a:spcPts val="0"/>
              </a:spcAft>
              <a:buClr>
                <a:schemeClr val="dk1"/>
              </a:buClr>
              <a:buSzPts val="1100"/>
              <a:buFont typeface="Arial"/>
              <a:buNone/>
            </a:pPr>
            <a:r>
              <a:rPr lang="en" sz="850">
                <a:solidFill>
                  <a:srgbClr val="FFFFFF"/>
                </a:solidFill>
              </a:rPr>
              <a:t>Bighorn sheep on steep cliff Yellowstone by Tinekemike/Youtube.com.</a:t>
            </a:r>
            <a:endParaRPr sz="850">
              <a:solidFill>
                <a:srgbClr val="FFFFFF"/>
              </a:solidFill>
            </a:endParaRPr>
          </a:p>
          <a:p>
            <a:pPr indent="0" lvl="0" marL="0" rtl="0" algn="ctr">
              <a:lnSpc>
                <a:spcPct val="115000"/>
              </a:lnSpc>
              <a:spcBef>
                <a:spcPts val="0"/>
              </a:spcBef>
              <a:spcAft>
                <a:spcPts val="0"/>
              </a:spcAft>
              <a:buClr>
                <a:schemeClr val="dk1"/>
              </a:buClr>
              <a:buSzPts val="1100"/>
              <a:buFont typeface="Arial"/>
              <a:buNone/>
            </a:pPr>
            <a:r>
              <a:rPr lang="en" sz="850">
                <a:solidFill>
                  <a:srgbClr val="FFFFFF"/>
                </a:solidFill>
              </a:rPr>
              <a:t>Desert Bighorn Sheep Foraging by </a:t>
            </a:r>
            <a:r>
              <a:rPr lang="en" sz="850">
                <a:solidFill>
                  <a:schemeClr val="lt1"/>
                </a:solidFill>
              </a:rPr>
              <a:t>U.S. National Parks Service. Used under Public Domain.</a:t>
            </a:r>
            <a:endParaRPr sz="85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850">
                <a:solidFill>
                  <a:schemeClr val="lt1"/>
                </a:solidFill>
              </a:rPr>
              <a:t>Bighorn Sheep camouflaged on cliff by U.S. National Parks Service. Used under Public Domain.</a:t>
            </a:r>
            <a:endParaRPr sz="85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850">
                <a:solidFill>
                  <a:schemeClr val="lt1"/>
                </a:solidFill>
              </a:rPr>
              <a:t>Bighorn Sheep Climb a Cliff by Steven Law/Youtube.com.</a:t>
            </a:r>
            <a:endParaRPr sz="85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850">
                <a:solidFill>
                  <a:schemeClr val="lt1"/>
                </a:solidFill>
              </a:rPr>
              <a:t>Bighorn Sheep show how to open up and eat a barrel cactus by Road/Youtube.com.</a:t>
            </a:r>
            <a:endParaRPr sz="85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850">
                <a:solidFill>
                  <a:schemeClr val="lt1"/>
                </a:solidFill>
              </a:rPr>
              <a:t>Burping Bighorn Sheep by Canislupuscorax/Youtube.com</a:t>
            </a:r>
            <a:endParaRPr sz="85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850">
                <a:solidFill>
                  <a:schemeClr val="lt1"/>
                </a:solidFill>
              </a:rPr>
              <a:t>Dall sheep by Pham Thanh </a:t>
            </a:r>
            <a:r>
              <a:rPr lang="en" sz="850">
                <a:solidFill>
                  <a:schemeClr val="lt1"/>
                </a:solidFill>
                <a:highlight>
                  <a:schemeClr val="dk1"/>
                </a:highlight>
                <a:uFill>
                  <a:noFill/>
                </a:uFill>
                <a:hlinkClick r:id="rId9">
                  <a:extLst>
                    <a:ext uri="{A12FA001-AC4F-418D-AE19-62706E023703}">
                      <ahyp:hlinkClr val="tx"/>
                    </a:ext>
                  </a:extLst>
                </a:hlinkClick>
              </a:rPr>
              <a:t>Lộc</a:t>
            </a:r>
            <a:r>
              <a:rPr lang="en" sz="850">
                <a:solidFill>
                  <a:schemeClr val="lt1"/>
                </a:solidFill>
                <a:highlight>
                  <a:schemeClr val="dk1"/>
                </a:highlight>
              </a:rPr>
              <a:t> </a:t>
            </a:r>
            <a:r>
              <a:rPr lang="en" sz="850">
                <a:solidFill>
                  <a:schemeClr val="lt1"/>
                </a:solidFill>
              </a:rPr>
              <a:t>The Noun Project. Used under CCBY.</a:t>
            </a:r>
            <a:endParaRPr sz="85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850">
                <a:solidFill>
                  <a:schemeClr val="lt1"/>
                </a:solidFill>
              </a:rPr>
              <a:t>Hawk by Hey Rabbit/The Noun Project. Used under CCBY.</a:t>
            </a:r>
            <a:endParaRPr sz="85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850">
                <a:solidFill>
                  <a:schemeClr val="lt1"/>
                </a:solidFill>
              </a:rPr>
              <a:t>Desert tortoise by Pham Thanh </a:t>
            </a:r>
            <a:r>
              <a:rPr lang="en" sz="850">
                <a:solidFill>
                  <a:schemeClr val="lt1"/>
                </a:solidFill>
                <a:highlight>
                  <a:schemeClr val="dk1"/>
                </a:highlight>
                <a:uFill>
                  <a:noFill/>
                </a:uFill>
                <a:hlinkClick r:id="rId10">
                  <a:extLst>
                    <a:ext uri="{A12FA001-AC4F-418D-AE19-62706E023703}">
                      <ahyp:hlinkClr val="tx"/>
                    </a:ext>
                  </a:extLst>
                </a:hlinkClick>
              </a:rPr>
              <a:t>Lộc</a:t>
            </a:r>
            <a:r>
              <a:rPr lang="en" sz="850">
                <a:solidFill>
                  <a:schemeClr val="lt1"/>
                </a:solidFill>
                <a:highlight>
                  <a:schemeClr val="dk1"/>
                </a:highlight>
              </a:rPr>
              <a:t> </a:t>
            </a:r>
            <a:r>
              <a:rPr lang="en" sz="850">
                <a:solidFill>
                  <a:schemeClr val="lt1"/>
                </a:solidFill>
              </a:rPr>
              <a:t>The Noun Project. Used under CCBY.</a:t>
            </a:r>
            <a:endParaRPr sz="85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900">
                <a:solidFill>
                  <a:schemeClr val="lt1"/>
                </a:solidFill>
              </a:rPr>
              <a:t>Coyote by Drew David Park/The Noun Project. Used under CCBY.</a:t>
            </a:r>
            <a:endParaRPr sz="850">
              <a:solidFill>
                <a:schemeClr val="lt1"/>
              </a:solidFill>
            </a:endParaRPr>
          </a:p>
          <a:p>
            <a:pPr indent="0" lvl="0" marL="0" rtl="0" algn="ctr">
              <a:lnSpc>
                <a:spcPct val="115000"/>
              </a:lnSpc>
              <a:spcBef>
                <a:spcPts val="0"/>
              </a:spcBef>
              <a:spcAft>
                <a:spcPts val="0"/>
              </a:spcAft>
              <a:buNone/>
            </a:pPr>
            <a:r>
              <a:rPr lang="en" sz="850">
                <a:solidFill>
                  <a:schemeClr val="lt1"/>
                </a:solidFill>
              </a:rPr>
              <a:t>Round Potted Cactus by Aiden Regalado/The Noun Project. Used under CCBY.</a:t>
            </a:r>
            <a:endParaRPr sz="850">
              <a:solidFill>
                <a:schemeClr val="lt1"/>
              </a:solidFill>
            </a:endParaRPr>
          </a:p>
          <a:p>
            <a:pPr indent="0" lvl="0" marL="0" rtl="0" algn="ctr">
              <a:lnSpc>
                <a:spcPct val="115000"/>
              </a:lnSpc>
              <a:spcBef>
                <a:spcPts val="0"/>
              </a:spcBef>
              <a:spcAft>
                <a:spcPts val="0"/>
              </a:spcAft>
              <a:buNone/>
            </a:pPr>
            <a:r>
              <a:rPr lang="en" sz="850">
                <a:solidFill>
                  <a:schemeClr val="lt1"/>
                </a:solidFill>
              </a:rPr>
              <a:t>Tree by Hey Rabbit/The Noun Project. Used under CCBY.</a:t>
            </a:r>
            <a:endParaRPr sz="850">
              <a:solidFill>
                <a:schemeClr val="lt1"/>
              </a:solidFill>
            </a:endParaRPr>
          </a:p>
          <a:p>
            <a:pPr indent="0" lvl="0" marL="0" rtl="0" algn="ctr">
              <a:lnSpc>
                <a:spcPct val="115000"/>
              </a:lnSpc>
              <a:spcBef>
                <a:spcPts val="0"/>
              </a:spcBef>
              <a:spcAft>
                <a:spcPts val="0"/>
              </a:spcAft>
              <a:buNone/>
            </a:pPr>
            <a:r>
              <a:rPr lang="en" sz="850">
                <a:solidFill>
                  <a:schemeClr val="lt1"/>
                </a:solidFill>
              </a:rPr>
              <a:t>Bush by Laymik/The Noun Project. Used under CCBY.</a:t>
            </a:r>
            <a:endParaRPr sz="850">
              <a:solidFill>
                <a:schemeClr val="lt1"/>
              </a:solidFill>
            </a:endParaRPr>
          </a:p>
          <a:p>
            <a:pPr indent="0" lvl="0" marL="0" rtl="0" algn="ctr">
              <a:lnSpc>
                <a:spcPct val="115000"/>
              </a:lnSpc>
              <a:spcBef>
                <a:spcPts val="0"/>
              </a:spcBef>
              <a:spcAft>
                <a:spcPts val="0"/>
              </a:spcAft>
              <a:buNone/>
            </a:pPr>
            <a:r>
              <a:rPr lang="en" sz="850">
                <a:solidFill>
                  <a:schemeClr val="lt1"/>
                </a:solidFill>
              </a:rPr>
              <a:t>Grass by Valeriia Vlasovtseva/The Noun Project. Used under CCBY.</a:t>
            </a:r>
            <a:endParaRPr sz="850">
              <a:solidFill>
                <a:schemeClr val="lt1"/>
              </a:solidFill>
            </a:endParaRPr>
          </a:p>
          <a:p>
            <a:pPr indent="0" lvl="0" marL="0" rtl="0" algn="ctr">
              <a:lnSpc>
                <a:spcPct val="115000"/>
              </a:lnSpc>
              <a:spcBef>
                <a:spcPts val="0"/>
              </a:spcBef>
              <a:spcAft>
                <a:spcPts val="0"/>
              </a:spcAft>
              <a:buNone/>
            </a:pPr>
            <a:r>
              <a:rPr lang="en" sz="850">
                <a:solidFill>
                  <a:schemeClr val="lt1"/>
                </a:solidFill>
              </a:rPr>
              <a:t>Sun by abderraouf omara/The Noun Project. Used under CCBY.</a:t>
            </a:r>
            <a:endParaRPr sz="850">
              <a:solidFill>
                <a:schemeClr val="lt1"/>
              </a:solidFill>
            </a:endParaRPr>
          </a:p>
          <a:p>
            <a:pPr indent="0" lvl="0" marL="0" rtl="0" algn="ctr">
              <a:lnSpc>
                <a:spcPct val="115000"/>
              </a:lnSpc>
              <a:spcBef>
                <a:spcPts val="0"/>
              </a:spcBef>
              <a:spcAft>
                <a:spcPts val="0"/>
              </a:spcAft>
              <a:buNone/>
            </a:pPr>
            <a:r>
              <a:rPr lang="en" sz="850">
                <a:solidFill>
                  <a:schemeClr val="lt1"/>
                </a:solidFill>
              </a:rPr>
              <a:t>Playground by Komkrit Noenpoempisut/The Noun Project. Used under CCBY.</a:t>
            </a:r>
            <a:endParaRPr sz="850">
              <a:solidFill>
                <a:schemeClr val="lt1"/>
              </a:solidFill>
            </a:endParaRPr>
          </a:p>
          <a:p>
            <a:pPr indent="0" lvl="0" marL="0" rtl="0" algn="ctr">
              <a:lnSpc>
                <a:spcPct val="115000"/>
              </a:lnSpc>
              <a:spcBef>
                <a:spcPts val="0"/>
              </a:spcBef>
              <a:spcAft>
                <a:spcPts val="0"/>
              </a:spcAft>
              <a:buNone/>
            </a:pPr>
            <a:r>
              <a:t/>
            </a:r>
            <a:endParaRPr sz="850">
              <a:solidFill>
                <a:schemeClr val="lt1"/>
              </a:solidFill>
            </a:endParaRPr>
          </a:p>
          <a:p>
            <a:pPr indent="0" lvl="0" marL="0" rtl="0" algn="ctr">
              <a:lnSpc>
                <a:spcPct val="115000"/>
              </a:lnSpc>
              <a:spcBef>
                <a:spcPts val="0"/>
              </a:spcBef>
              <a:spcAft>
                <a:spcPts val="0"/>
              </a:spcAft>
              <a:buNone/>
            </a:pPr>
            <a:r>
              <a:t/>
            </a:r>
            <a:endParaRPr sz="85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85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85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850">
              <a:solidFill>
                <a:schemeClr val="lt1"/>
              </a:solidFill>
            </a:endParaRPr>
          </a:p>
          <a:p>
            <a:pPr indent="0" lvl="0" marL="0" rtl="0" algn="l">
              <a:lnSpc>
                <a:spcPct val="115000"/>
              </a:lnSpc>
              <a:spcBef>
                <a:spcPts val="0"/>
              </a:spcBef>
              <a:spcAft>
                <a:spcPts val="0"/>
              </a:spcAft>
              <a:buClr>
                <a:schemeClr val="dk1"/>
              </a:buClr>
              <a:buSzPts val="1100"/>
              <a:buFont typeface="Arial"/>
              <a:buNone/>
            </a:pPr>
            <a:r>
              <a:t/>
            </a:r>
            <a:endParaRPr sz="1100">
              <a:solidFill>
                <a:srgbClr val="FFFFFF"/>
              </a:solidFill>
            </a:endParaRPr>
          </a:p>
          <a:p>
            <a:pPr indent="0" lvl="0" marL="0" rtl="0" algn="ctr">
              <a:lnSpc>
                <a:spcPct val="115000"/>
              </a:lnSpc>
              <a:spcBef>
                <a:spcPts val="0"/>
              </a:spcBef>
              <a:spcAft>
                <a:spcPts val="0"/>
              </a:spcAft>
              <a:buClr>
                <a:schemeClr val="dk1"/>
              </a:buClr>
              <a:buSzPts val="1100"/>
              <a:buFont typeface="Arial"/>
              <a:buNone/>
            </a:pPr>
            <a:r>
              <a:t/>
            </a:r>
            <a:endParaRPr sz="11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