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B7015-FAC3-7ABC-B593-137766E4C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think-cell data - do not delete" hidden="1">
            <a:extLst>
              <a:ext uri="{FF2B5EF4-FFF2-40B4-BE49-F238E27FC236}">
                <a16:creationId xmlns:a16="http://schemas.microsoft.com/office/drawing/2014/main" id="{7CC66641-2910-5349-2B73-2B257416C2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9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CC66641-2910-5349-2B73-2B257416C2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639D59-B9AD-E901-63BC-20EEF4FC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0FCB31-B2E9-990A-DA55-9408FA079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31">
            <a:extLst>
              <a:ext uri="{FF2B5EF4-FFF2-40B4-BE49-F238E27FC236}">
                <a16:creationId xmlns:a16="http://schemas.microsoft.com/office/drawing/2014/main" id="{5CB2F6F5-CF18-F97B-164E-053C25885AB9}"/>
              </a:ext>
            </a:extLst>
          </p:cNvPr>
          <p:cNvGrpSpPr>
            <a:grpSpLocks noChangeAspect="1"/>
          </p:cNvGrpSpPr>
          <p:nvPr/>
        </p:nvGrpSpPr>
        <p:grpSpPr>
          <a:xfrm>
            <a:off x="604703" y="2473622"/>
            <a:ext cx="538143" cy="593055"/>
            <a:chOff x="-3389928" y="2225973"/>
            <a:chExt cx="538143" cy="593055"/>
          </a:xfrm>
          <a:solidFill>
            <a:schemeClr val="accent1"/>
          </a:solidFill>
        </p:grpSpPr>
        <p:sp>
          <p:nvSpPr>
            <p:cNvPr id="190" name="Freeform 193">
              <a:extLst>
                <a:ext uri="{FF2B5EF4-FFF2-40B4-BE49-F238E27FC236}">
                  <a16:creationId xmlns:a16="http://schemas.microsoft.com/office/drawing/2014/main" id="{B21AB152-3957-558E-EDC2-CE45308FF8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35016" y="2225973"/>
              <a:ext cx="428318" cy="534481"/>
            </a:xfrm>
            <a:custGeom>
              <a:avLst/>
              <a:gdLst>
                <a:gd name="T0" fmla="*/ 77 w 155"/>
                <a:gd name="T1" fmla="*/ 194 h 194"/>
                <a:gd name="T2" fmla="*/ 75 w 155"/>
                <a:gd name="T3" fmla="*/ 193 h 194"/>
                <a:gd name="T4" fmla="*/ 17 w 155"/>
                <a:gd name="T5" fmla="*/ 125 h 194"/>
                <a:gd name="T6" fmla="*/ 0 w 155"/>
                <a:gd name="T7" fmla="*/ 76 h 194"/>
                <a:gd name="T8" fmla="*/ 76 w 155"/>
                <a:gd name="T9" fmla="*/ 0 h 194"/>
                <a:gd name="T10" fmla="*/ 79 w 155"/>
                <a:gd name="T11" fmla="*/ 0 h 194"/>
                <a:gd name="T12" fmla="*/ 155 w 155"/>
                <a:gd name="T13" fmla="*/ 76 h 194"/>
                <a:gd name="T14" fmla="*/ 137 w 155"/>
                <a:gd name="T15" fmla="*/ 125 h 194"/>
                <a:gd name="T16" fmla="*/ 80 w 155"/>
                <a:gd name="T17" fmla="*/ 193 h 194"/>
                <a:gd name="T18" fmla="*/ 77 w 155"/>
                <a:gd name="T19" fmla="*/ 194 h 194"/>
                <a:gd name="T20" fmla="*/ 76 w 155"/>
                <a:gd name="T21" fmla="*/ 7 h 194"/>
                <a:gd name="T22" fmla="*/ 7 w 155"/>
                <a:gd name="T23" fmla="*/ 76 h 194"/>
                <a:gd name="T24" fmla="*/ 23 w 155"/>
                <a:gd name="T25" fmla="*/ 120 h 194"/>
                <a:gd name="T26" fmla="*/ 77 w 155"/>
                <a:gd name="T27" fmla="*/ 185 h 194"/>
                <a:gd name="T28" fmla="*/ 132 w 155"/>
                <a:gd name="T29" fmla="*/ 120 h 194"/>
                <a:gd name="T30" fmla="*/ 132 w 155"/>
                <a:gd name="T31" fmla="*/ 120 h 194"/>
                <a:gd name="T32" fmla="*/ 148 w 155"/>
                <a:gd name="T33" fmla="*/ 76 h 194"/>
                <a:gd name="T34" fmla="*/ 79 w 155"/>
                <a:gd name="T35" fmla="*/ 7 h 194"/>
                <a:gd name="T36" fmla="*/ 76 w 155"/>
                <a:gd name="T37" fmla="*/ 7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94">
                  <a:moveTo>
                    <a:pt x="77" y="194"/>
                  </a:moveTo>
                  <a:cubicBezTo>
                    <a:pt x="76" y="194"/>
                    <a:pt x="75" y="194"/>
                    <a:pt x="75" y="193"/>
                  </a:cubicBezTo>
                  <a:cubicBezTo>
                    <a:pt x="17" y="125"/>
                    <a:pt x="17" y="125"/>
                    <a:pt x="17" y="125"/>
                  </a:cubicBezTo>
                  <a:cubicBezTo>
                    <a:pt x="6" y="111"/>
                    <a:pt x="0" y="94"/>
                    <a:pt x="0" y="76"/>
                  </a:cubicBezTo>
                  <a:cubicBezTo>
                    <a:pt x="0" y="34"/>
                    <a:pt x="34" y="0"/>
                    <a:pt x="76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1" y="0"/>
                    <a:pt x="155" y="34"/>
                    <a:pt x="155" y="76"/>
                  </a:cubicBezTo>
                  <a:cubicBezTo>
                    <a:pt x="155" y="94"/>
                    <a:pt x="149" y="111"/>
                    <a:pt x="137" y="125"/>
                  </a:cubicBezTo>
                  <a:cubicBezTo>
                    <a:pt x="80" y="193"/>
                    <a:pt x="80" y="193"/>
                    <a:pt x="80" y="193"/>
                  </a:cubicBezTo>
                  <a:cubicBezTo>
                    <a:pt x="79" y="194"/>
                    <a:pt x="78" y="194"/>
                    <a:pt x="77" y="194"/>
                  </a:cubicBezTo>
                  <a:close/>
                  <a:moveTo>
                    <a:pt x="76" y="7"/>
                  </a:moveTo>
                  <a:cubicBezTo>
                    <a:pt x="38" y="7"/>
                    <a:pt x="7" y="38"/>
                    <a:pt x="7" y="76"/>
                  </a:cubicBezTo>
                  <a:cubicBezTo>
                    <a:pt x="7" y="92"/>
                    <a:pt x="12" y="108"/>
                    <a:pt x="23" y="120"/>
                  </a:cubicBezTo>
                  <a:cubicBezTo>
                    <a:pt x="77" y="185"/>
                    <a:pt x="77" y="185"/>
                    <a:pt x="77" y="185"/>
                  </a:cubicBezTo>
                  <a:cubicBezTo>
                    <a:pt x="132" y="120"/>
                    <a:pt x="132" y="120"/>
                    <a:pt x="132" y="120"/>
                  </a:cubicBezTo>
                  <a:cubicBezTo>
                    <a:pt x="132" y="120"/>
                    <a:pt x="132" y="120"/>
                    <a:pt x="132" y="120"/>
                  </a:cubicBezTo>
                  <a:cubicBezTo>
                    <a:pt x="142" y="108"/>
                    <a:pt x="148" y="92"/>
                    <a:pt x="148" y="76"/>
                  </a:cubicBezTo>
                  <a:cubicBezTo>
                    <a:pt x="148" y="38"/>
                    <a:pt x="117" y="7"/>
                    <a:pt x="79" y="7"/>
                  </a:cubicBezTo>
                  <a:lnTo>
                    <a:pt x="7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94">
              <a:extLst>
                <a:ext uri="{FF2B5EF4-FFF2-40B4-BE49-F238E27FC236}">
                  <a16:creationId xmlns:a16="http://schemas.microsoft.com/office/drawing/2014/main" id="{2D38310C-8841-1E0A-62A4-5EE4601C81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0816" y="2306511"/>
              <a:ext cx="256258" cy="256258"/>
            </a:xfrm>
            <a:custGeom>
              <a:avLst/>
              <a:gdLst>
                <a:gd name="T0" fmla="*/ 46 w 92"/>
                <a:gd name="T1" fmla="*/ 92 h 92"/>
                <a:gd name="T2" fmla="*/ 0 w 92"/>
                <a:gd name="T3" fmla="*/ 46 h 92"/>
                <a:gd name="T4" fmla="*/ 46 w 92"/>
                <a:gd name="T5" fmla="*/ 0 h 92"/>
                <a:gd name="T6" fmla="*/ 92 w 92"/>
                <a:gd name="T7" fmla="*/ 46 h 92"/>
                <a:gd name="T8" fmla="*/ 46 w 92"/>
                <a:gd name="T9" fmla="*/ 92 h 92"/>
                <a:gd name="T10" fmla="*/ 46 w 92"/>
                <a:gd name="T11" fmla="*/ 7 h 92"/>
                <a:gd name="T12" fmla="*/ 8 w 92"/>
                <a:gd name="T13" fmla="*/ 46 h 92"/>
                <a:gd name="T14" fmla="*/ 46 w 92"/>
                <a:gd name="T15" fmla="*/ 85 h 92"/>
                <a:gd name="T16" fmla="*/ 85 w 92"/>
                <a:gd name="T17" fmla="*/ 46 h 92"/>
                <a:gd name="T18" fmla="*/ 46 w 92"/>
                <a:gd name="T19" fmla="*/ 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2" h="92">
                  <a:moveTo>
                    <a:pt x="46" y="92"/>
                  </a:moveTo>
                  <a:cubicBezTo>
                    <a:pt x="21" y="92"/>
                    <a:pt x="0" y="71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72" y="0"/>
                    <a:pt x="92" y="21"/>
                    <a:pt x="92" y="46"/>
                  </a:cubicBezTo>
                  <a:cubicBezTo>
                    <a:pt x="92" y="71"/>
                    <a:pt x="72" y="92"/>
                    <a:pt x="46" y="92"/>
                  </a:cubicBezTo>
                  <a:close/>
                  <a:moveTo>
                    <a:pt x="46" y="7"/>
                  </a:moveTo>
                  <a:cubicBezTo>
                    <a:pt x="25" y="7"/>
                    <a:pt x="8" y="25"/>
                    <a:pt x="8" y="46"/>
                  </a:cubicBezTo>
                  <a:cubicBezTo>
                    <a:pt x="8" y="67"/>
                    <a:pt x="25" y="85"/>
                    <a:pt x="46" y="85"/>
                  </a:cubicBezTo>
                  <a:cubicBezTo>
                    <a:pt x="68" y="85"/>
                    <a:pt x="85" y="67"/>
                    <a:pt x="85" y="46"/>
                  </a:cubicBezTo>
                  <a:cubicBezTo>
                    <a:pt x="85" y="25"/>
                    <a:pt x="68" y="7"/>
                    <a:pt x="4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195">
              <a:extLst>
                <a:ext uri="{FF2B5EF4-FFF2-40B4-BE49-F238E27FC236}">
                  <a16:creationId xmlns:a16="http://schemas.microsoft.com/office/drawing/2014/main" id="{08545178-68F8-A9C0-717B-8D048FF9D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89928" y="2635986"/>
              <a:ext cx="538143" cy="183042"/>
            </a:xfrm>
            <a:custGeom>
              <a:avLst/>
              <a:gdLst>
                <a:gd name="T0" fmla="*/ 191 w 195"/>
                <a:gd name="T1" fmla="*/ 66 h 66"/>
                <a:gd name="T2" fmla="*/ 4 w 195"/>
                <a:gd name="T3" fmla="*/ 66 h 66"/>
                <a:gd name="T4" fmla="*/ 1 w 195"/>
                <a:gd name="T5" fmla="*/ 64 h 66"/>
                <a:gd name="T6" fmla="*/ 1 w 195"/>
                <a:gd name="T7" fmla="*/ 61 h 66"/>
                <a:gd name="T8" fmla="*/ 32 w 195"/>
                <a:gd name="T9" fmla="*/ 2 h 66"/>
                <a:gd name="T10" fmla="*/ 35 w 195"/>
                <a:gd name="T11" fmla="*/ 0 h 66"/>
                <a:gd name="T12" fmla="*/ 62 w 195"/>
                <a:gd name="T13" fmla="*/ 0 h 66"/>
                <a:gd name="T14" fmla="*/ 66 w 195"/>
                <a:gd name="T15" fmla="*/ 3 h 66"/>
                <a:gd name="T16" fmla="*/ 62 w 195"/>
                <a:gd name="T17" fmla="*/ 7 h 66"/>
                <a:gd name="T18" fmla="*/ 37 w 195"/>
                <a:gd name="T19" fmla="*/ 7 h 66"/>
                <a:gd name="T20" fmla="*/ 10 w 195"/>
                <a:gd name="T21" fmla="*/ 59 h 66"/>
                <a:gd name="T22" fmla="*/ 185 w 195"/>
                <a:gd name="T23" fmla="*/ 59 h 66"/>
                <a:gd name="T24" fmla="*/ 158 w 195"/>
                <a:gd name="T25" fmla="*/ 7 h 66"/>
                <a:gd name="T26" fmla="*/ 133 w 195"/>
                <a:gd name="T27" fmla="*/ 7 h 66"/>
                <a:gd name="T28" fmla="*/ 130 w 195"/>
                <a:gd name="T29" fmla="*/ 3 h 66"/>
                <a:gd name="T30" fmla="*/ 133 w 195"/>
                <a:gd name="T31" fmla="*/ 0 h 66"/>
                <a:gd name="T32" fmla="*/ 160 w 195"/>
                <a:gd name="T33" fmla="*/ 0 h 66"/>
                <a:gd name="T34" fmla="*/ 163 w 195"/>
                <a:gd name="T35" fmla="*/ 2 h 66"/>
                <a:gd name="T36" fmla="*/ 194 w 195"/>
                <a:gd name="T37" fmla="*/ 61 h 66"/>
                <a:gd name="T38" fmla="*/ 194 w 195"/>
                <a:gd name="T39" fmla="*/ 64 h 66"/>
                <a:gd name="T40" fmla="*/ 191 w 195"/>
                <a:gd name="T4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5" h="66">
                  <a:moveTo>
                    <a:pt x="191" y="66"/>
                  </a:moveTo>
                  <a:cubicBezTo>
                    <a:pt x="4" y="66"/>
                    <a:pt x="4" y="66"/>
                    <a:pt x="4" y="66"/>
                  </a:cubicBezTo>
                  <a:cubicBezTo>
                    <a:pt x="3" y="66"/>
                    <a:pt x="1" y="65"/>
                    <a:pt x="1" y="64"/>
                  </a:cubicBezTo>
                  <a:cubicBezTo>
                    <a:pt x="0" y="63"/>
                    <a:pt x="0" y="62"/>
                    <a:pt x="1" y="61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2" y="0"/>
                    <a:pt x="34" y="0"/>
                    <a:pt x="3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4" y="0"/>
                    <a:pt x="66" y="1"/>
                    <a:pt x="66" y="3"/>
                  </a:cubicBezTo>
                  <a:cubicBezTo>
                    <a:pt x="66" y="5"/>
                    <a:pt x="64" y="7"/>
                    <a:pt x="62" y="7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58" y="7"/>
                    <a:pt x="158" y="7"/>
                    <a:pt x="15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2" y="7"/>
                    <a:pt x="130" y="5"/>
                    <a:pt x="130" y="3"/>
                  </a:cubicBezTo>
                  <a:cubicBezTo>
                    <a:pt x="130" y="1"/>
                    <a:pt x="132" y="0"/>
                    <a:pt x="13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1" y="0"/>
                    <a:pt x="162" y="0"/>
                    <a:pt x="163" y="2"/>
                  </a:cubicBezTo>
                  <a:cubicBezTo>
                    <a:pt x="194" y="61"/>
                    <a:pt x="194" y="61"/>
                    <a:pt x="194" y="61"/>
                  </a:cubicBezTo>
                  <a:cubicBezTo>
                    <a:pt x="195" y="62"/>
                    <a:pt x="195" y="63"/>
                    <a:pt x="194" y="64"/>
                  </a:cubicBezTo>
                  <a:cubicBezTo>
                    <a:pt x="193" y="65"/>
                    <a:pt x="192" y="66"/>
                    <a:pt x="191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2_20200717_154431">
            <a:extLst>
              <a:ext uri="{FF2B5EF4-FFF2-40B4-BE49-F238E27FC236}">
                <a16:creationId xmlns:a16="http://schemas.microsoft.com/office/drawing/2014/main" id="{0E285B9E-816A-46AD-79F8-1795DDDB14FD}"/>
              </a:ext>
            </a:extLst>
          </p:cNvPr>
          <p:cNvGrpSpPr>
            <a:grpSpLocks noChangeAspect="1"/>
          </p:cNvGrpSpPr>
          <p:nvPr/>
        </p:nvGrpSpPr>
        <p:grpSpPr>
          <a:xfrm>
            <a:off x="639481" y="3851620"/>
            <a:ext cx="468586" cy="589395"/>
            <a:chOff x="-7237463" y="5008205"/>
            <a:chExt cx="468586" cy="589395"/>
          </a:xfrm>
          <a:solidFill>
            <a:schemeClr val="accent1"/>
          </a:solidFill>
        </p:grpSpPr>
        <p:sp>
          <p:nvSpPr>
            <p:cNvPr id="188" name="Freeform 196">
              <a:extLst>
                <a:ext uri="{FF2B5EF4-FFF2-40B4-BE49-F238E27FC236}">
                  <a16:creationId xmlns:a16="http://schemas.microsoft.com/office/drawing/2014/main" id="{A5D631E8-144B-750D-BEE3-3826D45BD0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37463" y="5008205"/>
              <a:ext cx="468586" cy="589395"/>
            </a:xfrm>
            <a:custGeom>
              <a:avLst/>
              <a:gdLst>
                <a:gd name="T0" fmla="*/ 85 w 170"/>
                <a:gd name="T1" fmla="*/ 213 h 213"/>
                <a:gd name="T2" fmla="*/ 82 w 170"/>
                <a:gd name="T3" fmla="*/ 212 h 213"/>
                <a:gd name="T4" fmla="*/ 19 w 170"/>
                <a:gd name="T5" fmla="*/ 137 h 213"/>
                <a:gd name="T6" fmla="*/ 0 w 170"/>
                <a:gd name="T7" fmla="*/ 83 h 213"/>
                <a:gd name="T8" fmla="*/ 83 w 170"/>
                <a:gd name="T9" fmla="*/ 0 h 213"/>
                <a:gd name="T10" fmla="*/ 87 w 170"/>
                <a:gd name="T11" fmla="*/ 0 h 213"/>
                <a:gd name="T12" fmla="*/ 170 w 170"/>
                <a:gd name="T13" fmla="*/ 83 h 213"/>
                <a:gd name="T14" fmla="*/ 151 w 170"/>
                <a:gd name="T15" fmla="*/ 137 h 213"/>
                <a:gd name="T16" fmla="*/ 88 w 170"/>
                <a:gd name="T17" fmla="*/ 212 h 213"/>
                <a:gd name="T18" fmla="*/ 85 w 170"/>
                <a:gd name="T19" fmla="*/ 213 h 213"/>
                <a:gd name="T20" fmla="*/ 83 w 170"/>
                <a:gd name="T21" fmla="*/ 7 h 213"/>
                <a:gd name="T22" fmla="*/ 7 w 170"/>
                <a:gd name="T23" fmla="*/ 83 h 213"/>
                <a:gd name="T24" fmla="*/ 25 w 170"/>
                <a:gd name="T25" fmla="*/ 132 h 213"/>
                <a:gd name="T26" fmla="*/ 85 w 170"/>
                <a:gd name="T27" fmla="*/ 204 h 213"/>
                <a:gd name="T28" fmla="*/ 145 w 170"/>
                <a:gd name="T29" fmla="*/ 132 h 213"/>
                <a:gd name="T30" fmla="*/ 145 w 170"/>
                <a:gd name="T31" fmla="*/ 132 h 213"/>
                <a:gd name="T32" fmla="*/ 163 w 170"/>
                <a:gd name="T33" fmla="*/ 83 h 213"/>
                <a:gd name="T34" fmla="*/ 87 w 170"/>
                <a:gd name="T35" fmla="*/ 7 h 213"/>
                <a:gd name="T36" fmla="*/ 83 w 170"/>
                <a:gd name="T37" fmla="*/ 7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0" h="213">
                  <a:moveTo>
                    <a:pt x="85" y="213"/>
                  </a:moveTo>
                  <a:cubicBezTo>
                    <a:pt x="84" y="213"/>
                    <a:pt x="83" y="213"/>
                    <a:pt x="82" y="212"/>
                  </a:cubicBezTo>
                  <a:cubicBezTo>
                    <a:pt x="19" y="137"/>
                    <a:pt x="19" y="137"/>
                    <a:pt x="19" y="137"/>
                  </a:cubicBezTo>
                  <a:cubicBezTo>
                    <a:pt x="7" y="122"/>
                    <a:pt x="0" y="103"/>
                    <a:pt x="0" y="83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133" y="0"/>
                    <a:pt x="170" y="37"/>
                    <a:pt x="170" y="83"/>
                  </a:cubicBezTo>
                  <a:cubicBezTo>
                    <a:pt x="170" y="103"/>
                    <a:pt x="163" y="122"/>
                    <a:pt x="151" y="137"/>
                  </a:cubicBezTo>
                  <a:cubicBezTo>
                    <a:pt x="88" y="212"/>
                    <a:pt x="88" y="212"/>
                    <a:pt x="88" y="212"/>
                  </a:cubicBezTo>
                  <a:cubicBezTo>
                    <a:pt x="87" y="213"/>
                    <a:pt x="86" y="213"/>
                    <a:pt x="85" y="213"/>
                  </a:cubicBezTo>
                  <a:close/>
                  <a:moveTo>
                    <a:pt x="83" y="7"/>
                  </a:moveTo>
                  <a:cubicBezTo>
                    <a:pt x="41" y="7"/>
                    <a:pt x="7" y="41"/>
                    <a:pt x="7" y="83"/>
                  </a:cubicBezTo>
                  <a:cubicBezTo>
                    <a:pt x="7" y="101"/>
                    <a:pt x="13" y="118"/>
                    <a:pt x="25" y="132"/>
                  </a:cubicBezTo>
                  <a:cubicBezTo>
                    <a:pt x="85" y="204"/>
                    <a:pt x="85" y="204"/>
                    <a:pt x="85" y="204"/>
                  </a:cubicBezTo>
                  <a:cubicBezTo>
                    <a:pt x="145" y="132"/>
                    <a:pt x="145" y="132"/>
                    <a:pt x="145" y="132"/>
                  </a:cubicBezTo>
                  <a:cubicBezTo>
                    <a:pt x="145" y="132"/>
                    <a:pt x="145" y="132"/>
                    <a:pt x="145" y="132"/>
                  </a:cubicBezTo>
                  <a:cubicBezTo>
                    <a:pt x="157" y="118"/>
                    <a:pt x="163" y="101"/>
                    <a:pt x="163" y="83"/>
                  </a:cubicBezTo>
                  <a:cubicBezTo>
                    <a:pt x="163" y="41"/>
                    <a:pt x="129" y="7"/>
                    <a:pt x="87" y="7"/>
                  </a:cubicBezTo>
                  <a:lnTo>
                    <a:pt x="8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97">
              <a:extLst>
                <a:ext uri="{FF2B5EF4-FFF2-40B4-BE49-F238E27FC236}">
                  <a16:creationId xmlns:a16="http://schemas.microsoft.com/office/drawing/2014/main" id="{3C8A71A7-B4F0-5DD8-D560-17AFD0E04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42281" y="5099727"/>
              <a:ext cx="278223" cy="278223"/>
            </a:xfrm>
            <a:custGeom>
              <a:avLst/>
              <a:gdLst>
                <a:gd name="T0" fmla="*/ 50 w 100"/>
                <a:gd name="T1" fmla="*/ 100 h 100"/>
                <a:gd name="T2" fmla="*/ 0 w 100"/>
                <a:gd name="T3" fmla="*/ 50 h 100"/>
                <a:gd name="T4" fmla="*/ 50 w 100"/>
                <a:gd name="T5" fmla="*/ 0 h 100"/>
                <a:gd name="T6" fmla="*/ 100 w 100"/>
                <a:gd name="T7" fmla="*/ 50 h 100"/>
                <a:gd name="T8" fmla="*/ 50 w 100"/>
                <a:gd name="T9" fmla="*/ 100 h 100"/>
                <a:gd name="T10" fmla="*/ 50 w 100"/>
                <a:gd name="T11" fmla="*/ 7 h 100"/>
                <a:gd name="T12" fmla="*/ 7 w 100"/>
                <a:gd name="T13" fmla="*/ 50 h 100"/>
                <a:gd name="T14" fmla="*/ 50 w 100"/>
                <a:gd name="T15" fmla="*/ 93 h 100"/>
                <a:gd name="T16" fmla="*/ 93 w 100"/>
                <a:gd name="T17" fmla="*/ 50 h 100"/>
                <a:gd name="T18" fmla="*/ 50 w 100"/>
                <a:gd name="T19" fmla="*/ 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0" h="100">
                  <a:moveTo>
                    <a:pt x="50" y="100"/>
                  </a:moveTo>
                  <a:cubicBezTo>
                    <a:pt x="22" y="100"/>
                    <a:pt x="0" y="78"/>
                    <a:pt x="0" y="50"/>
                  </a:cubicBezTo>
                  <a:cubicBezTo>
                    <a:pt x="0" y="22"/>
                    <a:pt x="22" y="0"/>
                    <a:pt x="50" y="0"/>
                  </a:cubicBezTo>
                  <a:cubicBezTo>
                    <a:pt x="78" y="0"/>
                    <a:pt x="100" y="22"/>
                    <a:pt x="100" y="50"/>
                  </a:cubicBezTo>
                  <a:cubicBezTo>
                    <a:pt x="100" y="78"/>
                    <a:pt x="78" y="100"/>
                    <a:pt x="50" y="100"/>
                  </a:cubicBezTo>
                  <a:close/>
                  <a:moveTo>
                    <a:pt x="50" y="7"/>
                  </a:moveTo>
                  <a:cubicBezTo>
                    <a:pt x="26" y="7"/>
                    <a:pt x="7" y="26"/>
                    <a:pt x="7" y="50"/>
                  </a:cubicBezTo>
                  <a:cubicBezTo>
                    <a:pt x="7" y="74"/>
                    <a:pt x="26" y="93"/>
                    <a:pt x="50" y="93"/>
                  </a:cubicBezTo>
                  <a:cubicBezTo>
                    <a:pt x="74" y="93"/>
                    <a:pt x="93" y="74"/>
                    <a:pt x="93" y="50"/>
                  </a:cubicBezTo>
                  <a:cubicBezTo>
                    <a:pt x="93" y="26"/>
                    <a:pt x="74" y="7"/>
                    <a:pt x="5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3_20200717_154431">
            <a:extLst>
              <a:ext uri="{FF2B5EF4-FFF2-40B4-BE49-F238E27FC236}">
                <a16:creationId xmlns:a16="http://schemas.microsoft.com/office/drawing/2014/main" id="{6D559833-58B4-5692-ED76-47686BA8608F}"/>
              </a:ext>
            </a:extLst>
          </p:cNvPr>
          <p:cNvGrpSpPr>
            <a:grpSpLocks noChangeAspect="1"/>
          </p:cNvGrpSpPr>
          <p:nvPr/>
        </p:nvGrpSpPr>
        <p:grpSpPr>
          <a:xfrm>
            <a:off x="8341027" y="1201296"/>
            <a:ext cx="732168" cy="666271"/>
            <a:chOff x="-7369255" y="2189365"/>
            <a:chExt cx="732168" cy="666271"/>
          </a:xfrm>
          <a:solidFill>
            <a:schemeClr val="accent1"/>
          </a:solidFill>
        </p:grpSpPr>
        <p:sp>
          <p:nvSpPr>
            <p:cNvPr id="178" name="Freeform 198">
              <a:extLst>
                <a:ext uri="{FF2B5EF4-FFF2-40B4-BE49-F238E27FC236}">
                  <a16:creationId xmlns:a16="http://schemas.microsoft.com/office/drawing/2014/main" id="{BCA95BD4-6839-9172-7338-069BF6BFD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63087" y="2262581"/>
              <a:ext cx="523500" cy="519838"/>
            </a:xfrm>
            <a:custGeom>
              <a:avLst/>
              <a:gdLst>
                <a:gd name="T0" fmla="*/ 95 w 189"/>
                <a:gd name="T1" fmla="*/ 189 h 189"/>
                <a:gd name="T2" fmla="*/ 0 w 189"/>
                <a:gd name="T3" fmla="*/ 94 h 189"/>
                <a:gd name="T4" fmla="*/ 95 w 189"/>
                <a:gd name="T5" fmla="*/ 0 h 189"/>
                <a:gd name="T6" fmla="*/ 189 w 189"/>
                <a:gd name="T7" fmla="*/ 94 h 189"/>
                <a:gd name="T8" fmla="*/ 95 w 189"/>
                <a:gd name="T9" fmla="*/ 189 h 189"/>
                <a:gd name="T10" fmla="*/ 95 w 189"/>
                <a:gd name="T11" fmla="*/ 7 h 189"/>
                <a:gd name="T12" fmla="*/ 7 w 189"/>
                <a:gd name="T13" fmla="*/ 94 h 189"/>
                <a:gd name="T14" fmla="*/ 95 w 189"/>
                <a:gd name="T15" fmla="*/ 182 h 189"/>
                <a:gd name="T16" fmla="*/ 182 w 189"/>
                <a:gd name="T17" fmla="*/ 94 h 189"/>
                <a:gd name="T18" fmla="*/ 95 w 189"/>
                <a:gd name="T19" fmla="*/ 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9" h="189">
                  <a:moveTo>
                    <a:pt x="95" y="189"/>
                  </a:moveTo>
                  <a:cubicBezTo>
                    <a:pt x="42" y="189"/>
                    <a:pt x="0" y="147"/>
                    <a:pt x="0" y="94"/>
                  </a:cubicBezTo>
                  <a:cubicBezTo>
                    <a:pt x="0" y="42"/>
                    <a:pt x="42" y="0"/>
                    <a:pt x="95" y="0"/>
                  </a:cubicBezTo>
                  <a:cubicBezTo>
                    <a:pt x="147" y="0"/>
                    <a:pt x="189" y="42"/>
                    <a:pt x="189" y="94"/>
                  </a:cubicBezTo>
                  <a:cubicBezTo>
                    <a:pt x="189" y="147"/>
                    <a:pt x="147" y="189"/>
                    <a:pt x="95" y="189"/>
                  </a:cubicBezTo>
                  <a:close/>
                  <a:moveTo>
                    <a:pt x="95" y="7"/>
                  </a:moveTo>
                  <a:cubicBezTo>
                    <a:pt x="46" y="7"/>
                    <a:pt x="7" y="46"/>
                    <a:pt x="7" y="94"/>
                  </a:cubicBezTo>
                  <a:cubicBezTo>
                    <a:pt x="7" y="143"/>
                    <a:pt x="46" y="182"/>
                    <a:pt x="95" y="182"/>
                  </a:cubicBezTo>
                  <a:cubicBezTo>
                    <a:pt x="143" y="182"/>
                    <a:pt x="182" y="143"/>
                    <a:pt x="182" y="94"/>
                  </a:cubicBezTo>
                  <a:cubicBezTo>
                    <a:pt x="182" y="46"/>
                    <a:pt x="143" y="7"/>
                    <a:pt x="9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99">
              <a:extLst>
                <a:ext uri="{FF2B5EF4-FFF2-40B4-BE49-F238E27FC236}">
                  <a16:creationId xmlns:a16="http://schemas.microsoft.com/office/drawing/2014/main" id="{D5D7485D-3E62-EEB0-F450-B96BC73FB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86211" y="2328476"/>
              <a:ext cx="369745" cy="91522"/>
            </a:xfrm>
            <a:custGeom>
              <a:avLst/>
              <a:gdLst>
                <a:gd name="T0" fmla="*/ 67 w 134"/>
                <a:gd name="T1" fmla="*/ 33 h 33"/>
                <a:gd name="T2" fmla="*/ 2 w 134"/>
                <a:gd name="T3" fmla="*/ 7 h 33"/>
                <a:gd name="T4" fmla="*/ 2 w 134"/>
                <a:gd name="T5" fmla="*/ 2 h 33"/>
                <a:gd name="T6" fmla="*/ 7 w 134"/>
                <a:gd name="T7" fmla="*/ 2 h 33"/>
                <a:gd name="T8" fmla="*/ 67 w 134"/>
                <a:gd name="T9" fmla="*/ 26 h 33"/>
                <a:gd name="T10" fmla="*/ 127 w 134"/>
                <a:gd name="T11" fmla="*/ 2 h 33"/>
                <a:gd name="T12" fmla="*/ 132 w 134"/>
                <a:gd name="T13" fmla="*/ 2 h 33"/>
                <a:gd name="T14" fmla="*/ 132 w 134"/>
                <a:gd name="T15" fmla="*/ 7 h 33"/>
                <a:gd name="T16" fmla="*/ 67 w 134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" h="33">
                  <a:moveTo>
                    <a:pt x="67" y="33"/>
                  </a:moveTo>
                  <a:cubicBezTo>
                    <a:pt x="42" y="33"/>
                    <a:pt x="19" y="24"/>
                    <a:pt x="2" y="7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5" y="1"/>
                    <a:pt x="7" y="2"/>
                  </a:cubicBezTo>
                  <a:cubicBezTo>
                    <a:pt x="23" y="18"/>
                    <a:pt x="44" y="26"/>
                    <a:pt x="67" y="26"/>
                  </a:cubicBezTo>
                  <a:cubicBezTo>
                    <a:pt x="89" y="26"/>
                    <a:pt x="111" y="17"/>
                    <a:pt x="127" y="2"/>
                  </a:cubicBezTo>
                  <a:cubicBezTo>
                    <a:pt x="129" y="0"/>
                    <a:pt x="131" y="0"/>
                    <a:pt x="132" y="2"/>
                  </a:cubicBezTo>
                  <a:cubicBezTo>
                    <a:pt x="134" y="3"/>
                    <a:pt x="133" y="6"/>
                    <a:pt x="132" y="7"/>
                  </a:cubicBezTo>
                  <a:cubicBezTo>
                    <a:pt x="114" y="24"/>
                    <a:pt x="91" y="33"/>
                    <a:pt x="67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200">
              <a:extLst>
                <a:ext uri="{FF2B5EF4-FFF2-40B4-BE49-F238E27FC236}">
                  <a16:creationId xmlns:a16="http://schemas.microsoft.com/office/drawing/2014/main" id="{621D6254-A6B7-EFE4-901D-37C430322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82549" y="2625005"/>
              <a:ext cx="362423" cy="87860"/>
            </a:xfrm>
            <a:custGeom>
              <a:avLst/>
              <a:gdLst>
                <a:gd name="T0" fmla="*/ 4 w 131"/>
                <a:gd name="T1" fmla="*/ 31 h 31"/>
                <a:gd name="T2" fmla="*/ 1 w 131"/>
                <a:gd name="T3" fmla="*/ 30 h 31"/>
                <a:gd name="T4" fmla="*/ 1 w 131"/>
                <a:gd name="T5" fmla="*/ 25 h 31"/>
                <a:gd name="T6" fmla="*/ 66 w 131"/>
                <a:gd name="T7" fmla="*/ 0 h 31"/>
                <a:gd name="T8" fmla="*/ 130 w 131"/>
                <a:gd name="T9" fmla="*/ 25 h 31"/>
                <a:gd name="T10" fmla="*/ 130 w 131"/>
                <a:gd name="T11" fmla="*/ 30 h 31"/>
                <a:gd name="T12" fmla="*/ 125 w 131"/>
                <a:gd name="T13" fmla="*/ 30 h 31"/>
                <a:gd name="T14" fmla="*/ 66 w 131"/>
                <a:gd name="T15" fmla="*/ 7 h 31"/>
                <a:gd name="T16" fmla="*/ 6 w 131"/>
                <a:gd name="T17" fmla="*/ 30 h 31"/>
                <a:gd name="T18" fmla="*/ 4 w 131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" h="31">
                  <a:moveTo>
                    <a:pt x="4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29"/>
                    <a:pt x="0" y="26"/>
                    <a:pt x="1" y="25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89" y="0"/>
                    <a:pt x="112" y="8"/>
                    <a:pt x="130" y="25"/>
                  </a:cubicBezTo>
                  <a:cubicBezTo>
                    <a:pt x="131" y="26"/>
                    <a:pt x="131" y="28"/>
                    <a:pt x="130" y="30"/>
                  </a:cubicBezTo>
                  <a:cubicBezTo>
                    <a:pt x="129" y="31"/>
                    <a:pt x="126" y="31"/>
                    <a:pt x="125" y="30"/>
                  </a:cubicBezTo>
                  <a:cubicBezTo>
                    <a:pt x="109" y="15"/>
                    <a:pt x="88" y="7"/>
                    <a:pt x="66" y="7"/>
                  </a:cubicBezTo>
                  <a:cubicBezTo>
                    <a:pt x="43" y="7"/>
                    <a:pt x="22" y="15"/>
                    <a:pt x="6" y="30"/>
                  </a:cubicBezTo>
                  <a:cubicBezTo>
                    <a:pt x="5" y="31"/>
                    <a:pt x="4" y="31"/>
                    <a:pt x="4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201">
              <a:extLst>
                <a:ext uri="{FF2B5EF4-FFF2-40B4-BE49-F238E27FC236}">
                  <a16:creationId xmlns:a16="http://schemas.microsoft.com/office/drawing/2014/main" id="{0A79E26A-95F5-EBE9-372F-75DC14DBBF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42281" y="2262581"/>
              <a:ext cx="281885" cy="519838"/>
            </a:xfrm>
            <a:custGeom>
              <a:avLst/>
              <a:gdLst>
                <a:gd name="T0" fmla="*/ 52 w 103"/>
                <a:gd name="T1" fmla="*/ 189 h 189"/>
                <a:gd name="T2" fmla="*/ 0 w 103"/>
                <a:gd name="T3" fmla="*/ 94 h 189"/>
                <a:gd name="T4" fmla="*/ 52 w 103"/>
                <a:gd name="T5" fmla="*/ 0 h 189"/>
                <a:gd name="T6" fmla="*/ 103 w 103"/>
                <a:gd name="T7" fmla="*/ 94 h 189"/>
                <a:gd name="T8" fmla="*/ 52 w 103"/>
                <a:gd name="T9" fmla="*/ 189 h 189"/>
                <a:gd name="T10" fmla="*/ 52 w 103"/>
                <a:gd name="T11" fmla="*/ 7 h 189"/>
                <a:gd name="T12" fmla="*/ 7 w 103"/>
                <a:gd name="T13" fmla="*/ 94 h 189"/>
                <a:gd name="T14" fmla="*/ 52 w 103"/>
                <a:gd name="T15" fmla="*/ 182 h 189"/>
                <a:gd name="T16" fmla="*/ 96 w 103"/>
                <a:gd name="T17" fmla="*/ 94 h 189"/>
                <a:gd name="T18" fmla="*/ 52 w 103"/>
                <a:gd name="T19" fmla="*/ 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89">
                  <a:moveTo>
                    <a:pt x="52" y="189"/>
                  </a:moveTo>
                  <a:cubicBezTo>
                    <a:pt x="23" y="189"/>
                    <a:pt x="0" y="148"/>
                    <a:pt x="0" y="94"/>
                  </a:cubicBezTo>
                  <a:cubicBezTo>
                    <a:pt x="0" y="41"/>
                    <a:pt x="23" y="0"/>
                    <a:pt x="52" y="0"/>
                  </a:cubicBezTo>
                  <a:cubicBezTo>
                    <a:pt x="80" y="0"/>
                    <a:pt x="103" y="41"/>
                    <a:pt x="103" y="94"/>
                  </a:cubicBezTo>
                  <a:cubicBezTo>
                    <a:pt x="103" y="148"/>
                    <a:pt x="80" y="189"/>
                    <a:pt x="52" y="189"/>
                  </a:cubicBezTo>
                  <a:close/>
                  <a:moveTo>
                    <a:pt x="52" y="7"/>
                  </a:moveTo>
                  <a:cubicBezTo>
                    <a:pt x="28" y="7"/>
                    <a:pt x="7" y="47"/>
                    <a:pt x="7" y="94"/>
                  </a:cubicBezTo>
                  <a:cubicBezTo>
                    <a:pt x="7" y="142"/>
                    <a:pt x="28" y="182"/>
                    <a:pt x="52" y="182"/>
                  </a:cubicBezTo>
                  <a:cubicBezTo>
                    <a:pt x="76" y="182"/>
                    <a:pt x="96" y="142"/>
                    <a:pt x="96" y="94"/>
                  </a:cubicBezTo>
                  <a:cubicBezTo>
                    <a:pt x="96" y="47"/>
                    <a:pt x="76" y="7"/>
                    <a:pt x="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202">
              <a:extLst>
                <a:ext uri="{FF2B5EF4-FFF2-40B4-BE49-F238E27FC236}">
                  <a16:creationId xmlns:a16="http://schemas.microsoft.com/office/drawing/2014/main" id="{B5D949A5-37B5-3D53-C7EF-93586C473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63087" y="2511518"/>
              <a:ext cx="523500" cy="18305"/>
            </a:xfrm>
            <a:custGeom>
              <a:avLst/>
              <a:gdLst>
                <a:gd name="T0" fmla="*/ 186 w 189"/>
                <a:gd name="T1" fmla="*/ 7 h 7"/>
                <a:gd name="T2" fmla="*/ 4 w 189"/>
                <a:gd name="T3" fmla="*/ 7 h 7"/>
                <a:gd name="T4" fmla="*/ 0 w 189"/>
                <a:gd name="T5" fmla="*/ 3 h 7"/>
                <a:gd name="T6" fmla="*/ 4 w 189"/>
                <a:gd name="T7" fmla="*/ 0 h 7"/>
                <a:gd name="T8" fmla="*/ 186 w 189"/>
                <a:gd name="T9" fmla="*/ 0 h 7"/>
                <a:gd name="T10" fmla="*/ 189 w 189"/>
                <a:gd name="T11" fmla="*/ 3 h 7"/>
                <a:gd name="T12" fmla="*/ 186 w 18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9" h="7">
                  <a:moveTo>
                    <a:pt x="18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89" y="1"/>
                    <a:pt x="189" y="3"/>
                  </a:cubicBezTo>
                  <a:cubicBezTo>
                    <a:pt x="189" y="5"/>
                    <a:pt x="188" y="7"/>
                    <a:pt x="18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203">
              <a:extLst>
                <a:ext uri="{FF2B5EF4-FFF2-40B4-BE49-F238E27FC236}">
                  <a16:creationId xmlns:a16="http://schemas.microsoft.com/office/drawing/2014/main" id="{F59EC067-8E44-17E7-77A4-F4B0CA7C7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10491" y="2262581"/>
              <a:ext cx="18305" cy="519838"/>
            </a:xfrm>
            <a:custGeom>
              <a:avLst/>
              <a:gdLst>
                <a:gd name="T0" fmla="*/ 4 w 7"/>
                <a:gd name="T1" fmla="*/ 189 h 189"/>
                <a:gd name="T2" fmla="*/ 0 w 7"/>
                <a:gd name="T3" fmla="*/ 186 h 189"/>
                <a:gd name="T4" fmla="*/ 0 w 7"/>
                <a:gd name="T5" fmla="*/ 3 h 189"/>
                <a:gd name="T6" fmla="*/ 4 w 7"/>
                <a:gd name="T7" fmla="*/ 0 h 189"/>
                <a:gd name="T8" fmla="*/ 7 w 7"/>
                <a:gd name="T9" fmla="*/ 3 h 189"/>
                <a:gd name="T10" fmla="*/ 7 w 7"/>
                <a:gd name="T11" fmla="*/ 186 h 189"/>
                <a:gd name="T12" fmla="*/ 4 w 7"/>
                <a:gd name="T1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9">
                  <a:moveTo>
                    <a:pt x="4" y="189"/>
                  </a:moveTo>
                  <a:cubicBezTo>
                    <a:pt x="2" y="189"/>
                    <a:pt x="0" y="187"/>
                    <a:pt x="0" y="18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86"/>
                    <a:pt x="7" y="186"/>
                    <a:pt x="7" y="186"/>
                  </a:cubicBezTo>
                  <a:cubicBezTo>
                    <a:pt x="7" y="187"/>
                    <a:pt x="6" y="189"/>
                    <a:pt x="4" y="1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204">
              <a:extLst>
                <a:ext uri="{FF2B5EF4-FFF2-40B4-BE49-F238E27FC236}">
                  <a16:creationId xmlns:a16="http://schemas.microsoft.com/office/drawing/2014/main" id="{0CC51EE4-C269-B933-D0D3-C440E40C0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33801" y="2511518"/>
              <a:ext cx="563768" cy="344118"/>
            </a:xfrm>
            <a:custGeom>
              <a:avLst/>
              <a:gdLst>
                <a:gd name="T0" fmla="*/ 85 w 205"/>
                <a:gd name="T1" fmla="*/ 124 h 124"/>
                <a:gd name="T2" fmla="*/ 2 w 205"/>
                <a:gd name="T3" fmla="*/ 91 h 124"/>
                <a:gd name="T4" fmla="*/ 1 w 205"/>
                <a:gd name="T5" fmla="*/ 85 h 124"/>
                <a:gd name="T6" fmla="*/ 6 w 205"/>
                <a:gd name="T7" fmla="*/ 85 h 124"/>
                <a:gd name="T8" fmla="*/ 85 w 205"/>
                <a:gd name="T9" fmla="*/ 117 h 124"/>
                <a:gd name="T10" fmla="*/ 198 w 205"/>
                <a:gd name="T11" fmla="*/ 3 h 124"/>
                <a:gd name="T12" fmla="*/ 202 w 205"/>
                <a:gd name="T13" fmla="*/ 0 h 124"/>
                <a:gd name="T14" fmla="*/ 205 w 205"/>
                <a:gd name="T15" fmla="*/ 3 h 124"/>
                <a:gd name="T16" fmla="*/ 85 w 205"/>
                <a:gd name="T1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5" h="124">
                  <a:moveTo>
                    <a:pt x="85" y="124"/>
                  </a:moveTo>
                  <a:cubicBezTo>
                    <a:pt x="54" y="124"/>
                    <a:pt x="24" y="112"/>
                    <a:pt x="2" y="91"/>
                  </a:cubicBezTo>
                  <a:cubicBezTo>
                    <a:pt x="0" y="89"/>
                    <a:pt x="0" y="87"/>
                    <a:pt x="1" y="85"/>
                  </a:cubicBezTo>
                  <a:cubicBezTo>
                    <a:pt x="3" y="84"/>
                    <a:pt x="5" y="84"/>
                    <a:pt x="6" y="85"/>
                  </a:cubicBezTo>
                  <a:cubicBezTo>
                    <a:pt x="28" y="106"/>
                    <a:pt x="55" y="117"/>
                    <a:pt x="85" y="117"/>
                  </a:cubicBezTo>
                  <a:cubicBezTo>
                    <a:pt x="147" y="117"/>
                    <a:pt x="198" y="66"/>
                    <a:pt x="198" y="3"/>
                  </a:cubicBezTo>
                  <a:cubicBezTo>
                    <a:pt x="198" y="1"/>
                    <a:pt x="200" y="0"/>
                    <a:pt x="202" y="0"/>
                  </a:cubicBezTo>
                  <a:cubicBezTo>
                    <a:pt x="204" y="0"/>
                    <a:pt x="205" y="1"/>
                    <a:pt x="205" y="3"/>
                  </a:cubicBezTo>
                  <a:cubicBezTo>
                    <a:pt x="205" y="70"/>
                    <a:pt x="151" y="124"/>
                    <a:pt x="85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206">
              <a:extLst>
                <a:ext uri="{FF2B5EF4-FFF2-40B4-BE49-F238E27FC236}">
                  <a16:creationId xmlns:a16="http://schemas.microsoft.com/office/drawing/2014/main" id="{D4B7A636-2154-2267-ABED-1C176C694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32647" y="2189365"/>
              <a:ext cx="560108" cy="340458"/>
            </a:xfrm>
            <a:custGeom>
              <a:avLst/>
              <a:gdLst>
                <a:gd name="T0" fmla="*/ 4 w 203"/>
                <a:gd name="T1" fmla="*/ 124 h 124"/>
                <a:gd name="T2" fmla="*/ 0 w 203"/>
                <a:gd name="T3" fmla="*/ 120 h 124"/>
                <a:gd name="T4" fmla="*/ 121 w 203"/>
                <a:gd name="T5" fmla="*/ 0 h 124"/>
                <a:gd name="T6" fmla="*/ 201 w 203"/>
                <a:gd name="T7" fmla="*/ 31 h 124"/>
                <a:gd name="T8" fmla="*/ 201 w 203"/>
                <a:gd name="T9" fmla="*/ 36 h 124"/>
                <a:gd name="T10" fmla="*/ 196 w 203"/>
                <a:gd name="T11" fmla="*/ 36 h 124"/>
                <a:gd name="T12" fmla="*/ 121 w 203"/>
                <a:gd name="T13" fmla="*/ 7 h 124"/>
                <a:gd name="T14" fmla="*/ 7 w 203"/>
                <a:gd name="T15" fmla="*/ 120 h 124"/>
                <a:gd name="T16" fmla="*/ 4 w 203"/>
                <a:gd name="T1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" h="124">
                  <a:moveTo>
                    <a:pt x="4" y="124"/>
                  </a:moveTo>
                  <a:cubicBezTo>
                    <a:pt x="2" y="124"/>
                    <a:pt x="0" y="122"/>
                    <a:pt x="0" y="120"/>
                  </a:cubicBezTo>
                  <a:cubicBezTo>
                    <a:pt x="0" y="54"/>
                    <a:pt x="54" y="0"/>
                    <a:pt x="121" y="0"/>
                  </a:cubicBezTo>
                  <a:cubicBezTo>
                    <a:pt x="150" y="0"/>
                    <a:pt x="179" y="11"/>
                    <a:pt x="201" y="31"/>
                  </a:cubicBezTo>
                  <a:cubicBezTo>
                    <a:pt x="203" y="32"/>
                    <a:pt x="203" y="34"/>
                    <a:pt x="201" y="36"/>
                  </a:cubicBezTo>
                  <a:cubicBezTo>
                    <a:pt x="200" y="37"/>
                    <a:pt x="198" y="37"/>
                    <a:pt x="196" y="36"/>
                  </a:cubicBezTo>
                  <a:cubicBezTo>
                    <a:pt x="176" y="17"/>
                    <a:pt x="149" y="7"/>
                    <a:pt x="121" y="7"/>
                  </a:cubicBezTo>
                  <a:cubicBezTo>
                    <a:pt x="58" y="7"/>
                    <a:pt x="7" y="58"/>
                    <a:pt x="7" y="120"/>
                  </a:cubicBezTo>
                  <a:cubicBezTo>
                    <a:pt x="7" y="122"/>
                    <a:pt x="6" y="124"/>
                    <a:pt x="4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207">
              <a:extLst>
                <a:ext uri="{FF2B5EF4-FFF2-40B4-BE49-F238E27FC236}">
                  <a16:creationId xmlns:a16="http://schemas.microsoft.com/office/drawing/2014/main" id="{BE3BBD30-368E-7521-1283-EF64719C7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69255" y="2474909"/>
              <a:ext cx="91522" cy="54914"/>
            </a:xfrm>
            <a:custGeom>
              <a:avLst/>
              <a:gdLst>
                <a:gd name="T0" fmla="*/ 17 w 33"/>
                <a:gd name="T1" fmla="*/ 20 h 20"/>
                <a:gd name="T2" fmla="*/ 14 w 33"/>
                <a:gd name="T3" fmla="*/ 19 h 20"/>
                <a:gd name="T4" fmla="*/ 2 w 33"/>
                <a:gd name="T5" fmla="*/ 6 h 20"/>
                <a:gd name="T6" fmla="*/ 2 w 33"/>
                <a:gd name="T7" fmla="*/ 1 h 20"/>
                <a:gd name="T8" fmla="*/ 7 w 33"/>
                <a:gd name="T9" fmla="*/ 1 h 20"/>
                <a:gd name="T10" fmla="*/ 17 w 33"/>
                <a:gd name="T11" fmla="*/ 11 h 20"/>
                <a:gd name="T12" fmla="*/ 27 w 33"/>
                <a:gd name="T13" fmla="*/ 1 h 20"/>
                <a:gd name="T14" fmla="*/ 32 w 33"/>
                <a:gd name="T15" fmla="*/ 1 h 20"/>
                <a:gd name="T16" fmla="*/ 32 w 33"/>
                <a:gd name="T17" fmla="*/ 6 h 20"/>
                <a:gd name="T18" fmla="*/ 19 w 33"/>
                <a:gd name="T19" fmla="*/ 19 h 20"/>
                <a:gd name="T20" fmla="*/ 17 w 33"/>
                <a:gd name="T2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" h="20">
                  <a:moveTo>
                    <a:pt x="17" y="20"/>
                  </a:moveTo>
                  <a:cubicBezTo>
                    <a:pt x="16" y="20"/>
                    <a:pt x="15" y="20"/>
                    <a:pt x="14" y="1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8" y="0"/>
                    <a:pt x="30" y="0"/>
                    <a:pt x="32" y="1"/>
                  </a:cubicBezTo>
                  <a:cubicBezTo>
                    <a:pt x="33" y="3"/>
                    <a:pt x="33" y="5"/>
                    <a:pt x="32" y="6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20"/>
                    <a:pt x="18" y="20"/>
                    <a:pt x="17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7" name="Freeform 208">
              <a:extLst>
                <a:ext uri="{FF2B5EF4-FFF2-40B4-BE49-F238E27FC236}">
                  <a16:creationId xmlns:a16="http://schemas.microsoft.com/office/drawing/2014/main" id="{C389F2B7-B4A4-1313-2AB7-CF68B33D3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1287" y="2507858"/>
              <a:ext cx="84200" cy="58573"/>
            </a:xfrm>
            <a:custGeom>
              <a:avLst/>
              <a:gdLst>
                <a:gd name="T0" fmla="*/ 4 w 31"/>
                <a:gd name="T1" fmla="*/ 19 h 20"/>
                <a:gd name="T2" fmla="*/ 2 w 31"/>
                <a:gd name="T3" fmla="*/ 18 h 20"/>
                <a:gd name="T4" fmla="*/ 2 w 31"/>
                <a:gd name="T5" fmla="*/ 13 h 20"/>
                <a:gd name="T6" fmla="*/ 13 w 31"/>
                <a:gd name="T7" fmla="*/ 2 h 20"/>
                <a:gd name="T8" fmla="*/ 18 w 31"/>
                <a:gd name="T9" fmla="*/ 2 h 20"/>
                <a:gd name="T10" fmla="*/ 29 w 31"/>
                <a:gd name="T11" fmla="*/ 13 h 20"/>
                <a:gd name="T12" fmla="*/ 29 w 31"/>
                <a:gd name="T13" fmla="*/ 18 h 20"/>
                <a:gd name="T14" fmla="*/ 24 w 31"/>
                <a:gd name="T15" fmla="*/ 18 h 20"/>
                <a:gd name="T16" fmla="*/ 16 w 31"/>
                <a:gd name="T17" fmla="*/ 9 h 20"/>
                <a:gd name="T18" fmla="*/ 7 w 31"/>
                <a:gd name="T19" fmla="*/ 18 h 20"/>
                <a:gd name="T20" fmla="*/ 4 w 31"/>
                <a:gd name="T21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0">
                  <a:moveTo>
                    <a:pt x="4" y="19"/>
                  </a:moveTo>
                  <a:cubicBezTo>
                    <a:pt x="3" y="19"/>
                    <a:pt x="2" y="19"/>
                    <a:pt x="2" y="18"/>
                  </a:cubicBezTo>
                  <a:cubicBezTo>
                    <a:pt x="0" y="17"/>
                    <a:pt x="0" y="14"/>
                    <a:pt x="2" y="13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4" y="0"/>
                    <a:pt x="17" y="0"/>
                    <a:pt x="18" y="2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31" y="14"/>
                    <a:pt x="31" y="17"/>
                    <a:pt x="29" y="18"/>
                  </a:cubicBezTo>
                  <a:cubicBezTo>
                    <a:pt x="28" y="20"/>
                    <a:pt x="26" y="20"/>
                    <a:pt x="24" y="18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9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4_20200717_154431">
            <a:extLst>
              <a:ext uri="{FF2B5EF4-FFF2-40B4-BE49-F238E27FC236}">
                <a16:creationId xmlns:a16="http://schemas.microsoft.com/office/drawing/2014/main" id="{E9576C97-9C54-3C3F-E29F-60649E27B576}"/>
              </a:ext>
            </a:extLst>
          </p:cNvPr>
          <p:cNvGrpSpPr>
            <a:grpSpLocks noChangeAspect="1"/>
          </p:cNvGrpSpPr>
          <p:nvPr/>
        </p:nvGrpSpPr>
        <p:grpSpPr>
          <a:xfrm>
            <a:off x="7051945" y="2484605"/>
            <a:ext cx="699221" cy="699220"/>
            <a:chOff x="-4766403" y="3562177"/>
            <a:chExt cx="699221" cy="699220"/>
          </a:xfrm>
          <a:solidFill>
            <a:schemeClr val="accent1"/>
          </a:solidFill>
        </p:grpSpPr>
        <p:sp>
          <p:nvSpPr>
            <p:cNvPr id="164" name="Freeform 209">
              <a:extLst>
                <a:ext uri="{FF2B5EF4-FFF2-40B4-BE49-F238E27FC236}">
                  <a16:creationId xmlns:a16="http://schemas.microsoft.com/office/drawing/2014/main" id="{35F6C9AC-CCE1-A689-32E1-10F574BA3E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74883" y="3646375"/>
              <a:ext cx="523500" cy="523500"/>
            </a:xfrm>
            <a:custGeom>
              <a:avLst/>
              <a:gdLst>
                <a:gd name="T0" fmla="*/ 95 w 190"/>
                <a:gd name="T1" fmla="*/ 190 h 190"/>
                <a:gd name="T2" fmla="*/ 0 w 190"/>
                <a:gd name="T3" fmla="*/ 95 h 190"/>
                <a:gd name="T4" fmla="*/ 95 w 190"/>
                <a:gd name="T5" fmla="*/ 0 h 190"/>
                <a:gd name="T6" fmla="*/ 190 w 190"/>
                <a:gd name="T7" fmla="*/ 95 h 190"/>
                <a:gd name="T8" fmla="*/ 95 w 190"/>
                <a:gd name="T9" fmla="*/ 190 h 190"/>
                <a:gd name="T10" fmla="*/ 95 w 190"/>
                <a:gd name="T11" fmla="*/ 7 h 190"/>
                <a:gd name="T12" fmla="*/ 7 w 190"/>
                <a:gd name="T13" fmla="*/ 95 h 190"/>
                <a:gd name="T14" fmla="*/ 95 w 190"/>
                <a:gd name="T15" fmla="*/ 182 h 190"/>
                <a:gd name="T16" fmla="*/ 182 w 190"/>
                <a:gd name="T17" fmla="*/ 95 h 190"/>
                <a:gd name="T18" fmla="*/ 95 w 190"/>
                <a:gd name="T19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90">
                  <a:moveTo>
                    <a:pt x="95" y="190"/>
                  </a:moveTo>
                  <a:cubicBezTo>
                    <a:pt x="43" y="190"/>
                    <a:pt x="0" y="147"/>
                    <a:pt x="0" y="95"/>
                  </a:cubicBezTo>
                  <a:cubicBezTo>
                    <a:pt x="0" y="43"/>
                    <a:pt x="43" y="0"/>
                    <a:pt x="95" y="0"/>
                  </a:cubicBezTo>
                  <a:cubicBezTo>
                    <a:pt x="147" y="0"/>
                    <a:pt x="190" y="43"/>
                    <a:pt x="190" y="95"/>
                  </a:cubicBezTo>
                  <a:cubicBezTo>
                    <a:pt x="190" y="147"/>
                    <a:pt x="147" y="190"/>
                    <a:pt x="95" y="190"/>
                  </a:cubicBezTo>
                  <a:close/>
                  <a:moveTo>
                    <a:pt x="95" y="7"/>
                  </a:moveTo>
                  <a:cubicBezTo>
                    <a:pt x="47" y="7"/>
                    <a:pt x="7" y="47"/>
                    <a:pt x="7" y="95"/>
                  </a:cubicBezTo>
                  <a:cubicBezTo>
                    <a:pt x="7" y="143"/>
                    <a:pt x="47" y="182"/>
                    <a:pt x="95" y="182"/>
                  </a:cubicBezTo>
                  <a:cubicBezTo>
                    <a:pt x="143" y="182"/>
                    <a:pt x="182" y="143"/>
                    <a:pt x="182" y="95"/>
                  </a:cubicBezTo>
                  <a:cubicBezTo>
                    <a:pt x="182" y="47"/>
                    <a:pt x="143" y="7"/>
                    <a:pt x="9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210">
              <a:extLst>
                <a:ext uri="{FF2B5EF4-FFF2-40B4-BE49-F238E27FC236}">
                  <a16:creationId xmlns:a16="http://schemas.microsoft.com/office/drawing/2014/main" id="{4A2309F8-C69C-5337-8A86-B62791CCC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4345" y="3712270"/>
              <a:ext cx="366083" cy="91522"/>
            </a:xfrm>
            <a:custGeom>
              <a:avLst/>
              <a:gdLst>
                <a:gd name="T0" fmla="*/ 66 w 133"/>
                <a:gd name="T1" fmla="*/ 33 h 33"/>
                <a:gd name="T2" fmla="*/ 1 w 133"/>
                <a:gd name="T3" fmla="*/ 7 h 33"/>
                <a:gd name="T4" fmla="*/ 1 w 133"/>
                <a:gd name="T5" fmla="*/ 2 h 33"/>
                <a:gd name="T6" fmla="*/ 6 w 133"/>
                <a:gd name="T7" fmla="*/ 2 h 33"/>
                <a:gd name="T8" fmla="*/ 66 w 133"/>
                <a:gd name="T9" fmla="*/ 26 h 33"/>
                <a:gd name="T10" fmla="*/ 126 w 133"/>
                <a:gd name="T11" fmla="*/ 1 h 33"/>
                <a:gd name="T12" fmla="*/ 131 w 133"/>
                <a:gd name="T13" fmla="*/ 2 h 33"/>
                <a:gd name="T14" fmla="*/ 131 w 133"/>
                <a:gd name="T15" fmla="*/ 7 h 33"/>
                <a:gd name="T16" fmla="*/ 66 w 133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" h="33">
                  <a:moveTo>
                    <a:pt x="66" y="33"/>
                  </a:moveTo>
                  <a:cubicBezTo>
                    <a:pt x="42" y="33"/>
                    <a:pt x="19" y="24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4" y="26"/>
                    <a:pt x="66" y="26"/>
                  </a:cubicBezTo>
                  <a:cubicBezTo>
                    <a:pt x="89" y="26"/>
                    <a:pt x="110" y="17"/>
                    <a:pt x="126" y="1"/>
                  </a:cubicBezTo>
                  <a:cubicBezTo>
                    <a:pt x="128" y="0"/>
                    <a:pt x="130" y="0"/>
                    <a:pt x="131" y="2"/>
                  </a:cubicBezTo>
                  <a:cubicBezTo>
                    <a:pt x="133" y="3"/>
                    <a:pt x="133" y="5"/>
                    <a:pt x="131" y="7"/>
                  </a:cubicBezTo>
                  <a:cubicBezTo>
                    <a:pt x="114" y="23"/>
                    <a:pt x="90" y="33"/>
                    <a:pt x="6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211">
              <a:extLst>
                <a:ext uri="{FF2B5EF4-FFF2-40B4-BE49-F238E27FC236}">
                  <a16:creationId xmlns:a16="http://schemas.microsoft.com/office/drawing/2014/main" id="{B25AD059-BB83-B4A6-F34F-A99510ADC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4345" y="4008799"/>
              <a:ext cx="366083" cy="87860"/>
            </a:xfrm>
            <a:custGeom>
              <a:avLst/>
              <a:gdLst>
                <a:gd name="T0" fmla="*/ 4 w 132"/>
                <a:gd name="T1" fmla="*/ 32 h 32"/>
                <a:gd name="T2" fmla="*/ 1 w 132"/>
                <a:gd name="T3" fmla="*/ 31 h 32"/>
                <a:gd name="T4" fmla="*/ 1 w 132"/>
                <a:gd name="T5" fmla="*/ 26 h 32"/>
                <a:gd name="T6" fmla="*/ 66 w 132"/>
                <a:gd name="T7" fmla="*/ 0 h 32"/>
                <a:gd name="T8" fmla="*/ 130 w 132"/>
                <a:gd name="T9" fmla="*/ 25 h 32"/>
                <a:gd name="T10" fmla="*/ 130 w 132"/>
                <a:gd name="T11" fmla="*/ 30 h 32"/>
                <a:gd name="T12" fmla="*/ 125 w 132"/>
                <a:gd name="T13" fmla="*/ 30 h 32"/>
                <a:gd name="T14" fmla="*/ 66 w 132"/>
                <a:gd name="T15" fmla="*/ 7 h 32"/>
                <a:gd name="T16" fmla="*/ 6 w 132"/>
                <a:gd name="T17" fmla="*/ 31 h 32"/>
                <a:gd name="T18" fmla="*/ 4 w 132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" h="32">
                  <a:moveTo>
                    <a:pt x="4" y="32"/>
                  </a:moveTo>
                  <a:cubicBezTo>
                    <a:pt x="3" y="32"/>
                    <a:pt x="2" y="31"/>
                    <a:pt x="1" y="31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90" y="0"/>
                    <a:pt x="112" y="9"/>
                    <a:pt x="130" y="25"/>
                  </a:cubicBezTo>
                  <a:cubicBezTo>
                    <a:pt x="131" y="26"/>
                    <a:pt x="132" y="29"/>
                    <a:pt x="130" y="30"/>
                  </a:cubicBezTo>
                  <a:cubicBezTo>
                    <a:pt x="129" y="32"/>
                    <a:pt x="127" y="32"/>
                    <a:pt x="125" y="30"/>
                  </a:cubicBezTo>
                  <a:cubicBezTo>
                    <a:pt x="109" y="16"/>
                    <a:pt x="88" y="7"/>
                    <a:pt x="66" y="7"/>
                  </a:cubicBezTo>
                  <a:cubicBezTo>
                    <a:pt x="44" y="7"/>
                    <a:pt x="23" y="16"/>
                    <a:pt x="6" y="31"/>
                  </a:cubicBezTo>
                  <a:cubicBezTo>
                    <a:pt x="6" y="31"/>
                    <a:pt x="5" y="32"/>
                    <a:pt x="4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212">
              <a:extLst>
                <a:ext uri="{FF2B5EF4-FFF2-40B4-BE49-F238E27FC236}">
                  <a16:creationId xmlns:a16="http://schemas.microsoft.com/office/drawing/2014/main" id="{53CF0213-BA2D-E185-3865-238F949180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54074" y="3646375"/>
              <a:ext cx="281885" cy="523500"/>
            </a:xfrm>
            <a:custGeom>
              <a:avLst/>
              <a:gdLst>
                <a:gd name="T0" fmla="*/ 51 w 102"/>
                <a:gd name="T1" fmla="*/ 190 h 190"/>
                <a:gd name="T2" fmla="*/ 0 w 102"/>
                <a:gd name="T3" fmla="*/ 95 h 190"/>
                <a:gd name="T4" fmla="*/ 51 w 102"/>
                <a:gd name="T5" fmla="*/ 0 h 190"/>
                <a:gd name="T6" fmla="*/ 102 w 102"/>
                <a:gd name="T7" fmla="*/ 95 h 190"/>
                <a:gd name="T8" fmla="*/ 51 w 102"/>
                <a:gd name="T9" fmla="*/ 190 h 190"/>
                <a:gd name="T10" fmla="*/ 51 w 102"/>
                <a:gd name="T11" fmla="*/ 7 h 190"/>
                <a:gd name="T12" fmla="*/ 7 w 102"/>
                <a:gd name="T13" fmla="*/ 95 h 190"/>
                <a:gd name="T14" fmla="*/ 51 w 102"/>
                <a:gd name="T15" fmla="*/ 182 h 190"/>
                <a:gd name="T16" fmla="*/ 95 w 102"/>
                <a:gd name="T17" fmla="*/ 95 h 190"/>
                <a:gd name="T18" fmla="*/ 51 w 102"/>
                <a:gd name="T19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90">
                  <a:moveTo>
                    <a:pt x="51" y="190"/>
                  </a:moveTo>
                  <a:cubicBezTo>
                    <a:pt x="22" y="190"/>
                    <a:pt x="0" y="148"/>
                    <a:pt x="0" y="95"/>
                  </a:cubicBezTo>
                  <a:cubicBezTo>
                    <a:pt x="0" y="42"/>
                    <a:pt x="22" y="0"/>
                    <a:pt x="51" y="0"/>
                  </a:cubicBezTo>
                  <a:cubicBezTo>
                    <a:pt x="80" y="0"/>
                    <a:pt x="102" y="42"/>
                    <a:pt x="102" y="95"/>
                  </a:cubicBezTo>
                  <a:cubicBezTo>
                    <a:pt x="102" y="148"/>
                    <a:pt x="80" y="190"/>
                    <a:pt x="51" y="190"/>
                  </a:cubicBezTo>
                  <a:close/>
                  <a:moveTo>
                    <a:pt x="51" y="7"/>
                  </a:moveTo>
                  <a:cubicBezTo>
                    <a:pt x="27" y="7"/>
                    <a:pt x="7" y="48"/>
                    <a:pt x="7" y="95"/>
                  </a:cubicBezTo>
                  <a:cubicBezTo>
                    <a:pt x="7" y="142"/>
                    <a:pt x="27" y="182"/>
                    <a:pt x="51" y="182"/>
                  </a:cubicBezTo>
                  <a:cubicBezTo>
                    <a:pt x="75" y="182"/>
                    <a:pt x="95" y="142"/>
                    <a:pt x="95" y="95"/>
                  </a:cubicBezTo>
                  <a:cubicBezTo>
                    <a:pt x="95" y="48"/>
                    <a:pt x="75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213">
              <a:extLst>
                <a:ext uri="{FF2B5EF4-FFF2-40B4-BE49-F238E27FC236}">
                  <a16:creationId xmlns:a16="http://schemas.microsoft.com/office/drawing/2014/main" id="{29925007-9477-321C-C09B-7179C0EA0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3895312"/>
              <a:ext cx="523500" cy="21965"/>
            </a:xfrm>
            <a:custGeom>
              <a:avLst/>
              <a:gdLst>
                <a:gd name="T0" fmla="*/ 186 w 190"/>
                <a:gd name="T1" fmla="*/ 8 h 8"/>
                <a:gd name="T2" fmla="*/ 4 w 190"/>
                <a:gd name="T3" fmla="*/ 8 h 8"/>
                <a:gd name="T4" fmla="*/ 0 w 190"/>
                <a:gd name="T5" fmla="*/ 4 h 8"/>
                <a:gd name="T6" fmla="*/ 4 w 190"/>
                <a:gd name="T7" fmla="*/ 0 h 8"/>
                <a:gd name="T8" fmla="*/ 186 w 190"/>
                <a:gd name="T9" fmla="*/ 0 h 8"/>
                <a:gd name="T10" fmla="*/ 190 w 190"/>
                <a:gd name="T11" fmla="*/ 4 h 8"/>
                <a:gd name="T12" fmla="*/ 186 w 19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8">
                  <a:moveTo>
                    <a:pt x="18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90" y="2"/>
                    <a:pt x="190" y="4"/>
                  </a:cubicBezTo>
                  <a:cubicBezTo>
                    <a:pt x="190" y="6"/>
                    <a:pt x="188" y="8"/>
                    <a:pt x="18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214">
              <a:extLst>
                <a:ext uri="{FF2B5EF4-FFF2-40B4-BE49-F238E27FC236}">
                  <a16:creationId xmlns:a16="http://schemas.microsoft.com/office/drawing/2014/main" id="{3427033C-EF6D-B522-E095-8987F4A8B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2284" y="3646375"/>
              <a:ext cx="21965" cy="523500"/>
            </a:xfrm>
            <a:custGeom>
              <a:avLst/>
              <a:gdLst>
                <a:gd name="T0" fmla="*/ 4 w 8"/>
                <a:gd name="T1" fmla="*/ 190 h 190"/>
                <a:gd name="T2" fmla="*/ 0 w 8"/>
                <a:gd name="T3" fmla="*/ 186 h 190"/>
                <a:gd name="T4" fmla="*/ 0 w 8"/>
                <a:gd name="T5" fmla="*/ 4 h 190"/>
                <a:gd name="T6" fmla="*/ 4 w 8"/>
                <a:gd name="T7" fmla="*/ 0 h 190"/>
                <a:gd name="T8" fmla="*/ 8 w 8"/>
                <a:gd name="T9" fmla="*/ 4 h 190"/>
                <a:gd name="T10" fmla="*/ 8 w 8"/>
                <a:gd name="T11" fmla="*/ 186 h 190"/>
                <a:gd name="T12" fmla="*/ 4 w 8"/>
                <a:gd name="T13" fmla="*/ 19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90">
                  <a:moveTo>
                    <a:pt x="4" y="190"/>
                  </a:moveTo>
                  <a:cubicBezTo>
                    <a:pt x="2" y="190"/>
                    <a:pt x="0" y="188"/>
                    <a:pt x="0" y="1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6"/>
                    <a:pt x="8" y="186"/>
                    <a:pt x="8" y="186"/>
                  </a:cubicBezTo>
                  <a:cubicBezTo>
                    <a:pt x="8" y="188"/>
                    <a:pt x="6" y="190"/>
                    <a:pt x="4" y="1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215">
              <a:extLst>
                <a:ext uri="{FF2B5EF4-FFF2-40B4-BE49-F238E27FC236}">
                  <a16:creationId xmlns:a16="http://schemas.microsoft.com/office/drawing/2014/main" id="{C1DC4512-2458-6977-ED82-22F6F1C5C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29418" y="3767184"/>
              <a:ext cx="58573" cy="281885"/>
            </a:xfrm>
            <a:custGeom>
              <a:avLst/>
              <a:gdLst>
                <a:gd name="T0" fmla="*/ 4 w 21"/>
                <a:gd name="T1" fmla="*/ 103 h 103"/>
                <a:gd name="T2" fmla="*/ 2 w 21"/>
                <a:gd name="T3" fmla="*/ 103 h 103"/>
                <a:gd name="T4" fmla="*/ 0 w 21"/>
                <a:gd name="T5" fmla="*/ 98 h 103"/>
                <a:gd name="T6" fmla="*/ 1 w 21"/>
                <a:gd name="T7" fmla="*/ 6 h 103"/>
                <a:gd name="T8" fmla="*/ 3 w 21"/>
                <a:gd name="T9" fmla="*/ 1 h 103"/>
                <a:gd name="T10" fmla="*/ 8 w 21"/>
                <a:gd name="T11" fmla="*/ 3 h 103"/>
                <a:gd name="T12" fmla="*/ 7 w 21"/>
                <a:gd name="T13" fmla="*/ 101 h 103"/>
                <a:gd name="T14" fmla="*/ 4 w 21"/>
                <a:gd name="T15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3">
                  <a:moveTo>
                    <a:pt x="4" y="103"/>
                  </a:moveTo>
                  <a:cubicBezTo>
                    <a:pt x="3" y="103"/>
                    <a:pt x="3" y="103"/>
                    <a:pt x="2" y="103"/>
                  </a:cubicBezTo>
                  <a:cubicBezTo>
                    <a:pt x="0" y="102"/>
                    <a:pt x="0" y="100"/>
                    <a:pt x="0" y="98"/>
                  </a:cubicBezTo>
                  <a:cubicBezTo>
                    <a:pt x="14" y="69"/>
                    <a:pt x="14" y="35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1" y="34"/>
                    <a:pt x="21" y="70"/>
                    <a:pt x="7" y="101"/>
                  </a:cubicBezTo>
                  <a:cubicBezTo>
                    <a:pt x="6" y="102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216">
              <a:extLst>
                <a:ext uri="{FF2B5EF4-FFF2-40B4-BE49-F238E27FC236}">
                  <a16:creationId xmlns:a16="http://schemas.microsoft.com/office/drawing/2014/main" id="{1D880094-2C0B-8F75-729B-5E38EE1825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55421" y="3767184"/>
              <a:ext cx="54914" cy="278223"/>
            </a:xfrm>
            <a:custGeom>
              <a:avLst/>
              <a:gdLst>
                <a:gd name="T0" fmla="*/ 16 w 20"/>
                <a:gd name="T1" fmla="*/ 100 h 100"/>
                <a:gd name="T2" fmla="*/ 13 w 20"/>
                <a:gd name="T3" fmla="*/ 98 h 100"/>
                <a:gd name="T4" fmla="*/ 12 w 20"/>
                <a:gd name="T5" fmla="*/ 3 h 100"/>
                <a:gd name="T6" fmla="*/ 17 w 20"/>
                <a:gd name="T7" fmla="*/ 1 h 100"/>
                <a:gd name="T8" fmla="*/ 19 w 20"/>
                <a:gd name="T9" fmla="*/ 6 h 100"/>
                <a:gd name="T10" fmla="*/ 20 w 20"/>
                <a:gd name="T11" fmla="*/ 95 h 100"/>
                <a:gd name="T12" fmla="*/ 18 w 20"/>
                <a:gd name="T13" fmla="*/ 100 h 100"/>
                <a:gd name="T14" fmla="*/ 16 w 20"/>
                <a:gd name="T15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00">
                  <a:moveTo>
                    <a:pt x="16" y="100"/>
                  </a:moveTo>
                  <a:cubicBezTo>
                    <a:pt x="15" y="100"/>
                    <a:pt x="14" y="99"/>
                    <a:pt x="13" y="98"/>
                  </a:cubicBezTo>
                  <a:cubicBezTo>
                    <a:pt x="0" y="67"/>
                    <a:pt x="0" y="34"/>
                    <a:pt x="12" y="3"/>
                  </a:cubicBezTo>
                  <a:cubicBezTo>
                    <a:pt x="13" y="1"/>
                    <a:pt x="15" y="0"/>
                    <a:pt x="17" y="1"/>
                  </a:cubicBezTo>
                  <a:cubicBezTo>
                    <a:pt x="19" y="2"/>
                    <a:pt x="20" y="4"/>
                    <a:pt x="19" y="6"/>
                  </a:cubicBezTo>
                  <a:cubicBezTo>
                    <a:pt x="7" y="35"/>
                    <a:pt x="7" y="66"/>
                    <a:pt x="20" y="95"/>
                  </a:cubicBezTo>
                  <a:cubicBezTo>
                    <a:pt x="20" y="97"/>
                    <a:pt x="20" y="99"/>
                    <a:pt x="18" y="100"/>
                  </a:cubicBezTo>
                  <a:cubicBezTo>
                    <a:pt x="17" y="100"/>
                    <a:pt x="17" y="100"/>
                    <a:pt x="16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217">
              <a:extLst>
                <a:ext uri="{FF2B5EF4-FFF2-40B4-BE49-F238E27FC236}">
                  <a16:creationId xmlns:a16="http://schemas.microsoft.com/office/drawing/2014/main" id="{F1CBA8A5-4F39-2CE1-F34A-9B1CBA57CB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6403" y="3979512"/>
              <a:ext cx="87860" cy="65895"/>
            </a:xfrm>
            <a:custGeom>
              <a:avLst/>
              <a:gdLst>
                <a:gd name="T0" fmla="*/ 20 w 31"/>
                <a:gd name="T1" fmla="*/ 24 h 24"/>
                <a:gd name="T2" fmla="*/ 19 w 31"/>
                <a:gd name="T3" fmla="*/ 24 h 24"/>
                <a:gd name="T4" fmla="*/ 3 w 31"/>
                <a:gd name="T5" fmla="*/ 17 h 24"/>
                <a:gd name="T6" fmla="*/ 1 w 31"/>
                <a:gd name="T7" fmla="*/ 13 h 24"/>
                <a:gd name="T8" fmla="*/ 5 w 31"/>
                <a:gd name="T9" fmla="*/ 11 h 24"/>
                <a:gd name="T10" fmla="*/ 18 w 31"/>
                <a:gd name="T11" fmla="*/ 16 h 24"/>
                <a:gd name="T12" fmla="*/ 23 w 31"/>
                <a:gd name="T13" fmla="*/ 3 h 24"/>
                <a:gd name="T14" fmla="*/ 28 w 31"/>
                <a:gd name="T15" fmla="*/ 1 h 24"/>
                <a:gd name="T16" fmla="*/ 30 w 31"/>
                <a:gd name="T17" fmla="*/ 5 h 24"/>
                <a:gd name="T18" fmla="*/ 24 w 31"/>
                <a:gd name="T19" fmla="*/ 22 h 24"/>
                <a:gd name="T20" fmla="*/ 20 w 31"/>
                <a:gd name="T21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4">
                  <a:moveTo>
                    <a:pt x="20" y="24"/>
                  </a:moveTo>
                  <a:cubicBezTo>
                    <a:pt x="20" y="24"/>
                    <a:pt x="19" y="24"/>
                    <a:pt x="19" y="24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1" y="11"/>
                    <a:pt x="3" y="10"/>
                    <a:pt x="5" y="11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4" y="1"/>
                    <a:pt x="26" y="0"/>
                    <a:pt x="28" y="1"/>
                  </a:cubicBezTo>
                  <a:cubicBezTo>
                    <a:pt x="30" y="1"/>
                    <a:pt x="31" y="4"/>
                    <a:pt x="30" y="5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3" y="23"/>
                    <a:pt x="22" y="24"/>
                    <a:pt x="20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218">
              <a:extLst>
                <a:ext uri="{FF2B5EF4-FFF2-40B4-BE49-F238E27FC236}">
                  <a16:creationId xmlns:a16="http://schemas.microsoft.com/office/drawing/2014/main" id="{6BB810D1-464B-4F5F-F7D2-A4CFC8380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44061" y="3767184"/>
              <a:ext cx="76879" cy="62235"/>
            </a:xfrm>
            <a:custGeom>
              <a:avLst/>
              <a:gdLst>
                <a:gd name="T0" fmla="*/ 4 w 28"/>
                <a:gd name="T1" fmla="*/ 23 h 23"/>
                <a:gd name="T2" fmla="*/ 2 w 28"/>
                <a:gd name="T3" fmla="*/ 22 h 23"/>
                <a:gd name="T4" fmla="*/ 0 w 28"/>
                <a:gd name="T5" fmla="*/ 18 h 23"/>
                <a:gd name="T6" fmla="*/ 6 w 28"/>
                <a:gd name="T7" fmla="*/ 3 h 23"/>
                <a:gd name="T8" fmla="*/ 11 w 28"/>
                <a:gd name="T9" fmla="*/ 1 h 23"/>
                <a:gd name="T10" fmla="*/ 26 w 28"/>
                <a:gd name="T11" fmla="*/ 7 h 23"/>
                <a:gd name="T12" fmla="*/ 28 w 28"/>
                <a:gd name="T13" fmla="*/ 11 h 23"/>
                <a:gd name="T14" fmla="*/ 23 w 28"/>
                <a:gd name="T15" fmla="*/ 13 h 23"/>
                <a:gd name="T16" fmla="*/ 12 w 28"/>
                <a:gd name="T17" fmla="*/ 9 h 23"/>
                <a:gd name="T18" fmla="*/ 7 w 28"/>
                <a:gd name="T19" fmla="*/ 20 h 23"/>
                <a:gd name="T20" fmla="*/ 4 w 28"/>
                <a:gd name="T2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3">
                  <a:moveTo>
                    <a:pt x="4" y="23"/>
                  </a:moveTo>
                  <a:cubicBezTo>
                    <a:pt x="3" y="23"/>
                    <a:pt x="3" y="22"/>
                    <a:pt x="2" y="22"/>
                  </a:cubicBezTo>
                  <a:cubicBezTo>
                    <a:pt x="1" y="22"/>
                    <a:pt x="0" y="19"/>
                    <a:pt x="0" y="18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7"/>
                    <a:pt x="28" y="9"/>
                    <a:pt x="28" y="11"/>
                  </a:cubicBezTo>
                  <a:cubicBezTo>
                    <a:pt x="27" y="13"/>
                    <a:pt x="25" y="14"/>
                    <a:pt x="23" y="13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2"/>
                    <a:pt x="5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4" name="Freeform 219">
              <a:extLst>
                <a:ext uri="{FF2B5EF4-FFF2-40B4-BE49-F238E27FC236}">
                  <a16:creationId xmlns:a16="http://schemas.microsoft.com/office/drawing/2014/main" id="{751D86E5-107B-C21D-454A-4E6B003FA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3565837"/>
              <a:ext cx="285545" cy="58573"/>
            </a:xfrm>
            <a:custGeom>
              <a:avLst/>
              <a:gdLst>
                <a:gd name="T0" fmla="*/ 100 w 104"/>
                <a:gd name="T1" fmla="*/ 21 h 21"/>
                <a:gd name="T2" fmla="*/ 98 w 104"/>
                <a:gd name="T3" fmla="*/ 21 h 21"/>
                <a:gd name="T4" fmla="*/ 6 w 104"/>
                <a:gd name="T5" fmla="*/ 20 h 21"/>
                <a:gd name="T6" fmla="*/ 1 w 104"/>
                <a:gd name="T7" fmla="*/ 18 h 21"/>
                <a:gd name="T8" fmla="*/ 3 w 104"/>
                <a:gd name="T9" fmla="*/ 14 h 21"/>
                <a:gd name="T10" fmla="*/ 101 w 104"/>
                <a:gd name="T11" fmla="*/ 14 h 21"/>
                <a:gd name="T12" fmla="*/ 103 w 104"/>
                <a:gd name="T13" fmla="*/ 19 h 21"/>
                <a:gd name="T14" fmla="*/ 100 w 104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" h="21">
                  <a:moveTo>
                    <a:pt x="100" y="21"/>
                  </a:moveTo>
                  <a:cubicBezTo>
                    <a:pt x="99" y="21"/>
                    <a:pt x="98" y="21"/>
                    <a:pt x="98" y="21"/>
                  </a:cubicBezTo>
                  <a:cubicBezTo>
                    <a:pt x="69" y="8"/>
                    <a:pt x="35" y="7"/>
                    <a:pt x="6" y="20"/>
                  </a:cubicBezTo>
                  <a:cubicBezTo>
                    <a:pt x="4" y="21"/>
                    <a:pt x="2" y="20"/>
                    <a:pt x="1" y="18"/>
                  </a:cubicBezTo>
                  <a:cubicBezTo>
                    <a:pt x="0" y="16"/>
                    <a:pt x="1" y="14"/>
                    <a:pt x="3" y="14"/>
                  </a:cubicBezTo>
                  <a:cubicBezTo>
                    <a:pt x="34" y="0"/>
                    <a:pt x="70" y="0"/>
                    <a:pt x="101" y="14"/>
                  </a:cubicBezTo>
                  <a:cubicBezTo>
                    <a:pt x="103" y="15"/>
                    <a:pt x="104" y="17"/>
                    <a:pt x="103" y="19"/>
                  </a:cubicBezTo>
                  <a:cubicBezTo>
                    <a:pt x="102" y="21"/>
                    <a:pt x="101" y="21"/>
                    <a:pt x="100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220">
              <a:extLst>
                <a:ext uri="{FF2B5EF4-FFF2-40B4-BE49-F238E27FC236}">
                  <a16:creationId xmlns:a16="http://schemas.microsoft.com/office/drawing/2014/main" id="{076D423C-3241-9D19-4B39-9FE36CF18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4074" y="4195500"/>
              <a:ext cx="278223" cy="47592"/>
            </a:xfrm>
            <a:custGeom>
              <a:avLst/>
              <a:gdLst>
                <a:gd name="T0" fmla="*/ 49 w 100"/>
                <a:gd name="T1" fmla="*/ 18 h 18"/>
                <a:gd name="T2" fmla="*/ 2 w 100"/>
                <a:gd name="T3" fmla="*/ 8 h 18"/>
                <a:gd name="T4" fmla="*/ 0 w 100"/>
                <a:gd name="T5" fmla="*/ 3 h 18"/>
                <a:gd name="T6" fmla="*/ 5 w 100"/>
                <a:gd name="T7" fmla="*/ 1 h 18"/>
                <a:gd name="T8" fmla="*/ 94 w 100"/>
                <a:gd name="T9" fmla="*/ 1 h 18"/>
                <a:gd name="T10" fmla="*/ 99 w 100"/>
                <a:gd name="T11" fmla="*/ 3 h 18"/>
                <a:gd name="T12" fmla="*/ 97 w 100"/>
                <a:gd name="T13" fmla="*/ 7 h 18"/>
                <a:gd name="T14" fmla="*/ 49 w 100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8">
                  <a:moveTo>
                    <a:pt x="49" y="18"/>
                  </a:moveTo>
                  <a:cubicBezTo>
                    <a:pt x="33" y="18"/>
                    <a:pt x="17" y="14"/>
                    <a:pt x="2" y="8"/>
                  </a:cubicBezTo>
                  <a:cubicBezTo>
                    <a:pt x="0" y="7"/>
                    <a:pt x="0" y="5"/>
                    <a:pt x="0" y="3"/>
                  </a:cubicBezTo>
                  <a:cubicBezTo>
                    <a:pt x="1" y="2"/>
                    <a:pt x="3" y="1"/>
                    <a:pt x="5" y="1"/>
                  </a:cubicBezTo>
                  <a:cubicBezTo>
                    <a:pt x="34" y="14"/>
                    <a:pt x="66" y="13"/>
                    <a:pt x="94" y="1"/>
                  </a:cubicBezTo>
                  <a:cubicBezTo>
                    <a:pt x="96" y="0"/>
                    <a:pt x="98" y="1"/>
                    <a:pt x="99" y="3"/>
                  </a:cubicBezTo>
                  <a:cubicBezTo>
                    <a:pt x="100" y="5"/>
                    <a:pt x="99" y="7"/>
                    <a:pt x="97" y="7"/>
                  </a:cubicBezTo>
                  <a:cubicBezTo>
                    <a:pt x="82" y="14"/>
                    <a:pt x="65" y="18"/>
                    <a:pt x="4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221">
              <a:extLst>
                <a:ext uri="{FF2B5EF4-FFF2-40B4-BE49-F238E27FC236}">
                  <a16:creationId xmlns:a16="http://schemas.microsoft.com/office/drawing/2014/main" id="{F9564BA0-966E-B922-3FAD-2B443DA5D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5408" y="4177197"/>
              <a:ext cx="69557" cy="84200"/>
            </a:xfrm>
            <a:custGeom>
              <a:avLst/>
              <a:gdLst>
                <a:gd name="T0" fmla="*/ 14 w 25"/>
                <a:gd name="T1" fmla="*/ 30 h 30"/>
                <a:gd name="T2" fmla="*/ 13 w 25"/>
                <a:gd name="T3" fmla="*/ 30 h 30"/>
                <a:gd name="T4" fmla="*/ 11 w 25"/>
                <a:gd name="T5" fmla="*/ 25 h 30"/>
                <a:gd name="T6" fmla="*/ 16 w 25"/>
                <a:gd name="T7" fmla="*/ 12 h 30"/>
                <a:gd name="T8" fmla="*/ 3 w 25"/>
                <a:gd name="T9" fmla="*/ 7 h 30"/>
                <a:gd name="T10" fmla="*/ 1 w 25"/>
                <a:gd name="T11" fmla="*/ 2 h 30"/>
                <a:gd name="T12" fmla="*/ 6 w 25"/>
                <a:gd name="T13" fmla="*/ 0 h 30"/>
                <a:gd name="T14" fmla="*/ 22 w 25"/>
                <a:gd name="T15" fmla="*/ 7 h 30"/>
                <a:gd name="T16" fmla="*/ 24 w 25"/>
                <a:gd name="T17" fmla="*/ 12 h 30"/>
                <a:gd name="T18" fmla="*/ 18 w 25"/>
                <a:gd name="T19" fmla="*/ 28 h 30"/>
                <a:gd name="T20" fmla="*/ 14 w 25"/>
                <a:gd name="T2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30">
                  <a:moveTo>
                    <a:pt x="14" y="30"/>
                  </a:moveTo>
                  <a:cubicBezTo>
                    <a:pt x="14" y="30"/>
                    <a:pt x="13" y="30"/>
                    <a:pt x="13" y="30"/>
                  </a:cubicBezTo>
                  <a:cubicBezTo>
                    <a:pt x="11" y="29"/>
                    <a:pt x="10" y="27"/>
                    <a:pt x="11" y="25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22" y="7"/>
                    <a:pt x="22" y="7"/>
                    <a:pt x="22" y="7"/>
                  </a:cubicBezTo>
                  <a:cubicBezTo>
                    <a:pt x="24" y="8"/>
                    <a:pt x="25" y="10"/>
                    <a:pt x="24" y="12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30"/>
                    <a:pt x="1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222">
              <a:extLst>
                <a:ext uri="{FF2B5EF4-FFF2-40B4-BE49-F238E27FC236}">
                  <a16:creationId xmlns:a16="http://schemas.microsoft.com/office/drawing/2014/main" id="{F178D5F2-0265-4E9D-3886-34A503B51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3562177"/>
              <a:ext cx="62235" cy="76879"/>
            </a:xfrm>
            <a:custGeom>
              <a:avLst/>
              <a:gdLst>
                <a:gd name="T0" fmla="*/ 19 w 23"/>
                <a:gd name="T1" fmla="*/ 28 h 28"/>
                <a:gd name="T2" fmla="*/ 18 w 23"/>
                <a:gd name="T3" fmla="*/ 28 h 28"/>
                <a:gd name="T4" fmla="*/ 3 w 23"/>
                <a:gd name="T5" fmla="*/ 22 h 28"/>
                <a:gd name="T6" fmla="*/ 1 w 23"/>
                <a:gd name="T7" fmla="*/ 18 h 28"/>
                <a:gd name="T8" fmla="*/ 7 w 23"/>
                <a:gd name="T9" fmla="*/ 3 h 28"/>
                <a:gd name="T10" fmla="*/ 12 w 23"/>
                <a:gd name="T11" fmla="*/ 1 h 28"/>
                <a:gd name="T12" fmla="*/ 14 w 23"/>
                <a:gd name="T13" fmla="*/ 5 h 28"/>
                <a:gd name="T14" fmla="*/ 9 w 23"/>
                <a:gd name="T15" fmla="*/ 17 h 28"/>
                <a:gd name="T16" fmla="*/ 20 w 23"/>
                <a:gd name="T17" fmla="*/ 21 h 28"/>
                <a:gd name="T18" fmla="*/ 23 w 23"/>
                <a:gd name="T19" fmla="*/ 26 h 28"/>
                <a:gd name="T20" fmla="*/ 19 w 23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28">
                  <a:moveTo>
                    <a:pt x="19" y="28"/>
                  </a:moveTo>
                  <a:cubicBezTo>
                    <a:pt x="19" y="28"/>
                    <a:pt x="18" y="28"/>
                    <a:pt x="18" y="28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1" y="21"/>
                    <a:pt x="0" y="19"/>
                    <a:pt x="1" y="18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1"/>
                  </a:cubicBezTo>
                  <a:cubicBezTo>
                    <a:pt x="13" y="1"/>
                    <a:pt x="14" y="4"/>
                    <a:pt x="14" y="5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22" y="22"/>
                    <a:pt x="23" y="24"/>
                    <a:pt x="23" y="26"/>
                  </a:cubicBezTo>
                  <a:cubicBezTo>
                    <a:pt x="22" y="27"/>
                    <a:pt x="21" y="28"/>
                    <a:pt x="19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5_20200717_154431">
            <a:extLst>
              <a:ext uri="{FF2B5EF4-FFF2-40B4-BE49-F238E27FC236}">
                <a16:creationId xmlns:a16="http://schemas.microsoft.com/office/drawing/2014/main" id="{6617E0E8-46C2-C89B-9049-2C1DA0E395C8}"/>
              </a:ext>
            </a:extLst>
          </p:cNvPr>
          <p:cNvGrpSpPr>
            <a:grpSpLocks noChangeAspect="1"/>
          </p:cNvGrpSpPr>
          <p:nvPr/>
        </p:nvGrpSpPr>
        <p:grpSpPr>
          <a:xfrm>
            <a:off x="566264" y="1189845"/>
            <a:ext cx="615020" cy="615020"/>
            <a:chOff x="-7310682" y="823876"/>
            <a:chExt cx="615020" cy="615020"/>
          </a:xfrm>
          <a:solidFill>
            <a:schemeClr val="accent1"/>
          </a:solidFill>
        </p:grpSpPr>
        <p:sp>
          <p:nvSpPr>
            <p:cNvPr id="158" name="Freeform 223">
              <a:extLst>
                <a:ext uri="{FF2B5EF4-FFF2-40B4-BE49-F238E27FC236}">
                  <a16:creationId xmlns:a16="http://schemas.microsoft.com/office/drawing/2014/main" id="{CBDC91B6-624A-9D4A-1C97-65B9F7F77A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10682" y="823876"/>
              <a:ext cx="615020" cy="615020"/>
            </a:xfrm>
            <a:custGeom>
              <a:avLst/>
              <a:gdLst>
                <a:gd name="T0" fmla="*/ 111 w 222"/>
                <a:gd name="T1" fmla="*/ 222 h 222"/>
                <a:gd name="T2" fmla="*/ 0 w 222"/>
                <a:gd name="T3" fmla="*/ 111 h 222"/>
                <a:gd name="T4" fmla="*/ 111 w 222"/>
                <a:gd name="T5" fmla="*/ 0 h 222"/>
                <a:gd name="T6" fmla="*/ 222 w 222"/>
                <a:gd name="T7" fmla="*/ 111 h 222"/>
                <a:gd name="T8" fmla="*/ 111 w 222"/>
                <a:gd name="T9" fmla="*/ 222 h 222"/>
                <a:gd name="T10" fmla="*/ 111 w 222"/>
                <a:gd name="T11" fmla="*/ 7 h 222"/>
                <a:gd name="T12" fmla="*/ 8 w 222"/>
                <a:gd name="T13" fmla="*/ 111 h 222"/>
                <a:gd name="T14" fmla="*/ 111 w 222"/>
                <a:gd name="T15" fmla="*/ 214 h 222"/>
                <a:gd name="T16" fmla="*/ 215 w 222"/>
                <a:gd name="T17" fmla="*/ 111 h 222"/>
                <a:gd name="T18" fmla="*/ 111 w 222"/>
                <a:gd name="T19" fmla="*/ 7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2" h="222">
                  <a:moveTo>
                    <a:pt x="111" y="222"/>
                  </a:moveTo>
                  <a:cubicBezTo>
                    <a:pt x="50" y="222"/>
                    <a:pt x="0" y="172"/>
                    <a:pt x="0" y="111"/>
                  </a:cubicBezTo>
                  <a:cubicBezTo>
                    <a:pt x="0" y="50"/>
                    <a:pt x="50" y="0"/>
                    <a:pt x="111" y="0"/>
                  </a:cubicBezTo>
                  <a:cubicBezTo>
                    <a:pt x="172" y="0"/>
                    <a:pt x="222" y="50"/>
                    <a:pt x="222" y="111"/>
                  </a:cubicBezTo>
                  <a:cubicBezTo>
                    <a:pt x="222" y="172"/>
                    <a:pt x="172" y="222"/>
                    <a:pt x="111" y="222"/>
                  </a:cubicBezTo>
                  <a:close/>
                  <a:moveTo>
                    <a:pt x="111" y="7"/>
                  </a:moveTo>
                  <a:cubicBezTo>
                    <a:pt x="54" y="7"/>
                    <a:pt x="8" y="54"/>
                    <a:pt x="8" y="111"/>
                  </a:cubicBezTo>
                  <a:cubicBezTo>
                    <a:pt x="8" y="168"/>
                    <a:pt x="54" y="214"/>
                    <a:pt x="111" y="214"/>
                  </a:cubicBezTo>
                  <a:cubicBezTo>
                    <a:pt x="168" y="214"/>
                    <a:pt x="215" y="168"/>
                    <a:pt x="215" y="111"/>
                  </a:cubicBezTo>
                  <a:cubicBezTo>
                    <a:pt x="215" y="54"/>
                    <a:pt x="168" y="7"/>
                    <a:pt x="11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224">
              <a:extLst>
                <a:ext uri="{FF2B5EF4-FFF2-40B4-BE49-F238E27FC236}">
                  <a16:creationId xmlns:a16="http://schemas.microsoft.com/office/drawing/2014/main" id="{FBF79383-C3F0-B9AE-0B0D-7122F6BE8F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15500" y="904414"/>
              <a:ext cx="428318" cy="106165"/>
            </a:xfrm>
            <a:custGeom>
              <a:avLst/>
              <a:gdLst>
                <a:gd name="T0" fmla="*/ 77 w 155"/>
                <a:gd name="T1" fmla="*/ 38 h 38"/>
                <a:gd name="T2" fmla="*/ 1 w 155"/>
                <a:gd name="T3" fmla="*/ 7 h 38"/>
                <a:gd name="T4" fmla="*/ 1 w 155"/>
                <a:gd name="T5" fmla="*/ 2 h 38"/>
                <a:gd name="T6" fmla="*/ 6 w 155"/>
                <a:gd name="T7" fmla="*/ 2 h 38"/>
                <a:gd name="T8" fmla="*/ 77 w 155"/>
                <a:gd name="T9" fmla="*/ 30 h 38"/>
                <a:gd name="T10" fmla="*/ 148 w 155"/>
                <a:gd name="T11" fmla="*/ 2 h 38"/>
                <a:gd name="T12" fmla="*/ 154 w 155"/>
                <a:gd name="T13" fmla="*/ 2 h 38"/>
                <a:gd name="T14" fmla="*/ 153 w 155"/>
                <a:gd name="T15" fmla="*/ 7 h 38"/>
                <a:gd name="T16" fmla="*/ 77 w 155"/>
                <a:gd name="T17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38">
                  <a:moveTo>
                    <a:pt x="77" y="38"/>
                  </a:moveTo>
                  <a:cubicBezTo>
                    <a:pt x="49" y="38"/>
                    <a:pt x="22" y="27"/>
                    <a:pt x="1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5" y="1"/>
                    <a:pt x="6" y="2"/>
                  </a:cubicBezTo>
                  <a:cubicBezTo>
                    <a:pt x="25" y="20"/>
                    <a:pt x="51" y="30"/>
                    <a:pt x="77" y="30"/>
                  </a:cubicBezTo>
                  <a:cubicBezTo>
                    <a:pt x="104" y="30"/>
                    <a:pt x="129" y="20"/>
                    <a:pt x="148" y="2"/>
                  </a:cubicBezTo>
                  <a:cubicBezTo>
                    <a:pt x="150" y="0"/>
                    <a:pt x="152" y="0"/>
                    <a:pt x="154" y="2"/>
                  </a:cubicBezTo>
                  <a:cubicBezTo>
                    <a:pt x="155" y="3"/>
                    <a:pt x="155" y="6"/>
                    <a:pt x="153" y="7"/>
                  </a:cubicBezTo>
                  <a:cubicBezTo>
                    <a:pt x="133" y="27"/>
                    <a:pt x="106" y="38"/>
                    <a:pt x="77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225">
              <a:extLst>
                <a:ext uri="{FF2B5EF4-FFF2-40B4-BE49-F238E27FC236}">
                  <a16:creationId xmlns:a16="http://schemas.microsoft.com/office/drawing/2014/main" id="{79A3516C-8E09-DED0-4023-CFED0C5115CF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15500" y="1252192"/>
              <a:ext cx="420997" cy="98844"/>
            </a:xfrm>
            <a:custGeom>
              <a:avLst/>
              <a:gdLst>
                <a:gd name="T0" fmla="*/ 4 w 153"/>
                <a:gd name="T1" fmla="*/ 36 h 36"/>
                <a:gd name="T2" fmla="*/ 1 w 153"/>
                <a:gd name="T3" fmla="*/ 35 h 36"/>
                <a:gd name="T4" fmla="*/ 2 w 153"/>
                <a:gd name="T5" fmla="*/ 30 h 36"/>
                <a:gd name="T6" fmla="*/ 77 w 153"/>
                <a:gd name="T7" fmla="*/ 0 h 36"/>
                <a:gd name="T8" fmla="*/ 152 w 153"/>
                <a:gd name="T9" fmla="*/ 29 h 36"/>
                <a:gd name="T10" fmla="*/ 152 w 153"/>
                <a:gd name="T11" fmla="*/ 35 h 36"/>
                <a:gd name="T12" fmla="*/ 147 w 153"/>
                <a:gd name="T13" fmla="*/ 35 h 36"/>
                <a:gd name="T14" fmla="*/ 77 w 153"/>
                <a:gd name="T15" fmla="*/ 7 h 36"/>
                <a:gd name="T16" fmla="*/ 7 w 153"/>
                <a:gd name="T17" fmla="*/ 35 h 36"/>
                <a:gd name="T18" fmla="*/ 4 w 153"/>
                <a:gd name="T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36">
                  <a:moveTo>
                    <a:pt x="4" y="36"/>
                  </a:moveTo>
                  <a:cubicBezTo>
                    <a:pt x="3" y="36"/>
                    <a:pt x="2" y="36"/>
                    <a:pt x="1" y="35"/>
                  </a:cubicBezTo>
                  <a:cubicBezTo>
                    <a:pt x="0" y="34"/>
                    <a:pt x="0" y="31"/>
                    <a:pt x="2" y="30"/>
                  </a:cubicBezTo>
                  <a:cubicBezTo>
                    <a:pt x="22" y="11"/>
                    <a:pt x="49" y="0"/>
                    <a:pt x="77" y="0"/>
                  </a:cubicBezTo>
                  <a:cubicBezTo>
                    <a:pt x="105" y="0"/>
                    <a:pt x="131" y="11"/>
                    <a:pt x="152" y="29"/>
                  </a:cubicBezTo>
                  <a:cubicBezTo>
                    <a:pt x="153" y="31"/>
                    <a:pt x="153" y="33"/>
                    <a:pt x="152" y="35"/>
                  </a:cubicBezTo>
                  <a:cubicBezTo>
                    <a:pt x="151" y="36"/>
                    <a:pt x="149" y="36"/>
                    <a:pt x="147" y="35"/>
                  </a:cubicBezTo>
                  <a:cubicBezTo>
                    <a:pt x="128" y="17"/>
                    <a:pt x="103" y="7"/>
                    <a:pt x="77" y="7"/>
                  </a:cubicBezTo>
                  <a:cubicBezTo>
                    <a:pt x="51" y="7"/>
                    <a:pt x="26" y="17"/>
                    <a:pt x="7" y="35"/>
                  </a:cubicBezTo>
                  <a:cubicBezTo>
                    <a:pt x="6" y="36"/>
                    <a:pt x="5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226">
              <a:extLst>
                <a:ext uri="{FF2B5EF4-FFF2-40B4-BE49-F238E27FC236}">
                  <a16:creationId xmlns:a16="http://schemas.microsoft.com/office/drawing/2014/main" id="{0F0C077F-547A-089A-843B-2CA4F23C66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67908" y="823876"/>
              <a:ext cx="329475" cy="615020"/>
            </a:xfrm>
            <a:custGeom>
              <a:avLst/>
              <a:gdLst>
                <a:gd name="T0" fmla="*/ 60 w 120"/>
                <a:gd name="T1" fmla="*/ 222 h 222"/>
                <a:gd name="T2" fmla="*/ 0 w 120"/>
                <a:gd name="T3" fmla="*/ 111 h 222"/>
                <a:gd name="T4" fmla="*/ 60 w 120"/>
                <a:gd name="T5" fmla="*/ 0 h 222"/>
                <a:gd name="T6" fmla="*/ 120 w 120"/>
                <a:gd name="T7" fmla="*/ 111 h 222"/>
                <a:gd name="T8" fmla="*/ 60 w 120"/>
                <a:gd name="T9" fmla="*/ 222 h 222"/>
                <a:gd name="T10" fmla="*/ 60 w 120"/>
                <a:gd name="T11" fmla="*/ 7 h 222"/>
                <a:gd name="T12" fmla="*/ 7 w 120"/>
                <a:gd name="T13" fmla="*/ 111 h 222"/>
                <a:gd name="T14" fmla="*/ 60 w 120"/>
                <a:gd name="T15" fmla="*/ 214 h 222"/>
                <a:gd name="T16" fmla="*/ 113 w 120"/>
                <a:gd name="T17" fmla="*/ 111 h 222"/>
                <a:gd name="T18" fmla="*/ 60 w 120"/>
                <a:gd name="T19" fmla="*/ 7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" h="222">
                  <a:moveTo>
                    <a:pt x="60" y="222"/>
                  </a:moveTo>
                  <a:cubicBezTo>
                    <a:pt x="27" y="222"/>
                    <a:pt x="0" y="173"/>
                    <a:pt x="0" y="111"/>
                  </a:cubicBezTo>
                  <a:cubicBezTo>
                    <a:pt x="0" y="49"/>
                    <a:pt x="27" y="0"/>
                    <a:pt x="60" y="0"/>
                  </a:cubicBezTo>
                  <a:cubicBezTo>
                    <a:pt x="94" y="0"/>
                    <a:pt x="120" y="49"/>
                    <a:pt x="120" y="111"/>
                  </a:cubicBezTo>
                  <a:cubicBezTo>
                    <a:pt x="120" y="173"/>
                    <a:pt x="94" y="222"/>
                    <a:pt x="60" y="222"/>
                  </a:cubicBezTo>
                  <a:close/>
                  <a:moveTo>
                    <a:pt x="60" y="7"/>
                  </a:moveTo>
                  <a:cubicBezTo>
                    <a:pt x="31" y="7"/>
                    <a:pt x="7" y="54"/>
                    <a:pt x="7" y="111"/>
                  </a:cubicBezTo>
                  <a:cubicBezTo>
                    <a:pt x="7" y="168"/>
                    <a:pt x="31" y="214"/>
                    <a:pt x="60" y="214"/>
                  </a:cubicBezTo>
                  <a:cubicBezTo>
                    <a:pt x="89" y="214"/>
                    <a:pt x="113" y="168"/>
                    <a:pt x="113" y="111"/>
                  </a:cubicBezTo>
                  <a:cubicBezTo>
                    <a:pt x="113" y="54"/>
                    <a:pt x="89" y="7"/>
                    <a:pt x="6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227">
              <a:extLst>
                <a:ext uri="{FF2B5EF4-FFF2-40B4-BE49-F238E27FC236}">
                  <a16:creationId xmlns:a16="http://schemas.microsoft.com/office/drawing/2014/main" id="{BC704E2C-6BC8-F961-FC00-F1E1BA3D4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10682" y="1120402"/>
              <a:ext cx="615020" cy="21965"/>
            </a:xfrm>
            <a:custGeom>
              <a:avLst/>
              <a:gdLst>
                <a:gd name="T0" fmla="*/ 218 w 222"/>
                <a:gd name="T1" fmla="*/ 8 h 8"/>
                <a:gd name="T2" fmla="*/ 4 w 222"/>
                <a:gd name="T3" fmla="*/ 8 h 8"/>
                <a:gd name="T4" fmla="*/ 0 w 222"/>
                <a:gd name="T5" fmla="*/ 4 h 8"/>
                <a:gd name="T6" fmla="*/ 4 w 222"/>
                <a:gd name="T7" fmla="*/ 0 h 8"/>
                <a:gd name="T8" fmla="*/ 218 w 222"/>
                <a:gd name="T9" fmla="*/ 0 h 8"/>
                <a:gd name="T10" fmla="*/ 222 w 222"/>
                <a:gd name="T11" fmla="*/ 4 h 8"/>
                <a:gd name="T12" fmla="*/ 218 w 22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2" h="8">
                  <a:moveTo>
                    <a:pt x="21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20" y="0"/>
                    <a:pt x="222" y="2"/>
                    <a:pt x="222" y="4"/>
                  </a:cubicBezTo>
                  <a:cubicBezTo>
                    <a:pt x="222" y="6"/>
                    <a:pt x="220" y="8"/>
                    <a:pt x="2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228">
              <a:extLst>
                <a:ext uri="{FF2B5EF4-FFF2-40B4-BE49-F238E27FC236}">
                  <a16:creationId xmlns:a16="http://schemas.microsoft.com/office/drawing/2014/main" id="{0A004705-7F90-F982-323F-D1386A235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14153" y="823876"/>
              <a:ext cx="21965" cy="615020"/>
            </a:xfrm>
            <a:custGeom>
              <a:avLst/>
              <a:gdLst>
                <a:gd name="T0" fmla="*/ 4 w 8"/>
                <a:gd name="T1" fmla="*/ 222 h 222"/>
                <a:gd name="T2" fmla="*/ 0 w 8"/>
                <a:gd name="T3" fmla="*/ 218 h 222"/>
                <a:gd name="T4" fmla="*/ 0 w 8"/>
                <a:gd name="T5" fmla="*/ 4 h 222"/>
                <a:gd name="T6" fmla="*/ 4 w 8"/>
                <a:gd name="T7" fmla="*/ 0 h 222"/>
                <a:gd name="T8" fmla="*/ 8 w 8"/>
                <a:gd name="T9" fmla="*/ 4 h 222"/>
                <a:gd name="T10" fmla="*/ 8 w 8"/>
                <a:gd name="T11" fmla="*/ 218 h 222"/>
                <a:gd name="T12" fmla="*/ 4 w 8"/>
                <a:gd name="T13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2">
                  <a:moveTo>
                    <a:pt x="4" y="222"/>
                  </a:moveTo>
                  <a:cubicBezTo>
                    <a:pt x="2" y="222"/>
                    <a:pt x="0" y="220"/>
                    <a:pt x="0" y="2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18"/>
                    <a:pt x="8" y="218"/>
                    <a:pt x="8" y="218"/>
                  </a:cubicBezTo>
                  <a:cubicBezTo>
                    <a:pt x="8" y="220"/>
                    <a:pt x="6" y="222"/>
                    <a:pt x="4" y="2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6_20200717_154431">
            <a:extLst>
              <a:ext uri="{FF2B5EF4-FFF2-40B4-BE49-F238E27FC236}">
                <a16:creationId xmlns:a16="http://schemas.microsoft.com/office/drawing/2014/main" id="{FA103F89-A67D-29EE-A463-1CF0DBA15E90}"/>
              </a:ext>
            </a:extLst>
          </p:cNvPr>
          <p:cNvGrpSpPr>
            <a:grpSpLocks noChangeAspect="1"/>
          </p:cNvGrpSpPr>
          <p:nvPr/>
        </p:nvGrpSpPr>
        <p:grpSpPr>
          <a:xfrm>
            <a:off x="7061098" y="1156896"/>
            <a:ext cx="680915" cy="680915"/>
            <a:chOff x="-874940" y="790927"/>
            <a:chExt cx="680915" cy="680915"/>
          </a:xfrm>
          <a:solidFill>
            <a:schemeClr val="accent1"/>
          </a:solidFill>
        </p:grpSpPr>
        <p:sp>
          <p:nvSpPr>
            <p:cNvPr id="150" name="Freeform 229">
              <a:extLst>
                <a:ext uri="{FF2B5EF4-FFF2-40B4-BE49-F238E27FC236}">
                  <a16:creationId xmlns:a16="http://schemas.microsoft.com/office/drawing/2014/main" id="{FDEC505B-E3E4-213F-831C-6EF467D398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7873" y="1171653"/>
              <a:ext cx="237955" cy="234293"/>
            </a:xfrm>
            <a:custGeom>
              <a:avLst/>
              <a:gdLst>
                <a:gd name="T0" fmla="*/ 43 w 86"/>
                <a:gd name="T1" fmla="*/ 86 h 86"/>
                <a:gd name="T2" fmla="*/ 0 w 86"/>
                <a:gd name="T3" fmla="*/ 43 h 86"/>
                <a:gd name="T4" fmla="*/ 43 w 86"/>
                <a:gd name="T5" fmla="*/ 0 h 86"/>
                <a:gd name="T6" fmla="*/ 86 w 86"/>
                <a:gd name="T7" fmla="*/ 43 h 86"/>
                <a:gd name="T8" fmla="*/ 43 w 86"/>
                <a:gd name="T9" fmla="*/ 86 h 86"/>
                <a:gd name="T10" fmla="*/ 43 w 86"/>
                <a:gd name="T11" fmla="*/ 7 h 86"/>
                <a:gd name="T12" fmla="*/ 7 w 86"/>
                <a:gd name="T13" fmla="*/ 43 h 86"/>
                <a:gd name="T14" fmla="*/ 43 w 86"/>
                <a:gd name="T15" fmla="*/ 78 h 86"/>
                <a:gd name="T16" fmla="*/ 78 w 86"/>
                <a:gd name="T17" fmla="*/ 43 h 86"/>
                <a:gd name="T18" fmla="*/ 43 w 86"/>
                <a:gd name="T19" fmla="*/ 7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6" h="86">
                  <a:moveTo>
                    <a:pt x="43" y="86"/>
                  </a:moveTo>
                  <a:cubicBezTo>
                    <a:pt x="19" y="86"/>
                    <a:pt x="0" y="66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6" y="0"/>
                    <a:pt x="86" y="19"/>
                    <a:pt x="86" y="43"/>
                  </a:cubicBezTo>
                  <a:cubicBezTo>
                    <a:pt x="86" y="66"/>
                    <a:pt x="66" y="86"/>
                    <a:pt x="43" y="86"/>
                  </a:cubicBezTo>
                  <a:close/>
                  <a:moveTo>
                    <a:pt x="43" y="7"/>
                  </a:moveTo>
                  <a:cubicBezTo>
                    <a:pt x="23" y="7"/>
                    <a:pt x="7" y="23"/>
                    <a:pt x="7" y="43"/>
                  </a:cubicBezTo>
                  <a:cubicBezTo>
                    <a:pt x="7" y="62"/>
                    <a:pt x="23" y="78"/>
                    <a:pt x="43" y="78"/>
                  </a:cubicBezTo>
                  <a:cubicBezTo>
                    <a:pt x="62" y="78"/>
                    <a:pt x="78" y="62"/>
                    <a:pt x="78" y="43"/>
                  </a:cubicBezTo>
                  <a:cubicBezTo>
                    <a:pt x="78" y="23"/>
                    <a:pt x="62" y="7"/>
                    <a:pt x="4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230">
              <a:extLst>
                <a:ext uri="{FF2B5EF4-FFF2-40B4-BE49-F238E27FC236}">
                  <a16:creationId xmlns:a16="http://schemas.microsoft.com/office/drawing/2014/main" id="{74CAD915-7407-191C-4FD5-F5910CA215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815" y="1340052"/>
              <a:ext cx="131790" cy="131790"/>
            </a:xfrm>
            <a:custGeom>
              <a:avLst/>
              <a:gdLst>
                <a:gd name="T0" fmla="*/ 36 w 48"/>
                <a:gd name="T1" fmla="*/ 47 h 47"/>
                <a:gd name="T2" fmla="*/ 28 w 48"/>
                <a:gd name="T3" fmla="*/ 44 h 47"/>
                <a:gd name="T4" fmla="*/ 28 w 48"/>
                <a:gd name="T5" fmla="*/ 44 h 47"/>
                <a:gd name="T6" fmla="*/ 1 w 48"/>
                <a:gd name="T7" fmla="*/ 17 h 47"/>
                <a:gd name="T8" fmla="*/ 1 w 48"/>
                <a:gd name="T9" fmla="*/ 11 h 47"/>
                <a:gd name="T10" fmla="*/ 12 w 48"/>
                <a:gd name="T11" fmla="*/ 1 h 47"/>
                <a:gd name="T12" fmla="*/ 17 w 48"/>
                <a:gd name="T13" fmla="*/ 1 h 47"/>
                <a:gd name="T14" fmla="*/ 44 w 48"/>
                <a:gd name="T15" fmla="*/ 28 h 47"/>
                <a:gd name="T16" fmla="*/ 44 w 48"/>
                <a:gd name="T17" fmla="*/ 44 h 47"/>
                <a:gd name="T18" fmla="*/ 36 w 48"/>
                <a:gd name="T19" fmla="*/ 47 h 47"/>
                <a:gd name="T20" fmla="*/ 33 w 48"/>
                <a:gd name="T21" fmla="*/ 39 h 47"/>
                <a:gd name="T22" fmla="*/ 39 w 48"/>
                <a:gd name="T23" fmla="*/ 39 h 47"/>
                <a:gd name="T24" fmla="*/ 39 w 48"/>
                <a:gd name="T25" fmla="*/ 33 h 47"/>
                <a:gd name="T26" fmla="*/ 14 w 48"/>
                <a:gd name="T27" fmla="*/ 9 h 47"/>
                <a:gd name="T28" fmla="*/ 9 w 48"/>
                <a:gd name="T29" fmla="*/ 14 h 47"/>
                <a:gd name="T30" fmla="*/ 33 w 48"/>
                <a:gd name="T31" fmla="*/ 3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47">
                  <a:moveTo>
                    <a:pt x="36" y="47"/>
                  </a:moveTo>
                  <a:cubicBezTo>
                    <a:pt x="33" y="47"/>
                    <a:pt x="30" y="46"/>
                    <a:pt x="28" y="44"/>
                  </a:cubicBezTo>
                  <a:cubicBezTo>
                    <a:pt x="28" y="44"/>
                    <a:pt x="28" y="44"/>
                    <a:pt x="28" y="44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5"/>
                    <a:pt x="0" y="13"/>
                    <a:pt x="1" y="1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0"/>
                    <a:pt x="15" y="0"/>
                    <a:pt x="17" y="1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8" y="33"/>
                    <a:pt x="48" y="39"/>
                    <a:pt x="44" y="44"/>
                  </a:cubicBezTo>
                  <a:cubicBezTo>
                    <a:pt x="42" y="46"/>
                    <a:pt x="39" y="47"/>
                    <a:pt x="36" y="47"/>
                  </a:cubicBezTo>
                  <a:close/>
                  <a:moveTo>
                    <a:pt x="33" y="39"/>
                  </a:moveTo>
                  <a:cubicBezTo>
                    <a:pt x="35" y="40"/>
                    <a:pt x="37" y="40"/>
                    <a:pt x="39" y="39"/>
                  </a:cubicBezTo>
                  <a:cubicBezTo>
                    <a:pt x="40" y="37"/>
                    <a:pt x="40" y="35"/>
                    <a:pt x="39" y="33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9" y="14"/>
                    <a:pt x="9" y="14"/>
                    <a:pt x="9" y="14"/>
                  </a:cubicBezTo>
                  <a:lnTo>
                    <a:pt x="33" y="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231">
              <a:extLst>
                <a:ext uri="{FF2B5EF4-FFF2-40B4-BE49-F238E27FC236}">
                  <a16:creationId xmlns:a16="http://schemas.microsoft.com/office/drawing/2014/main" id="{CC8EC0EF-CA36-180A-5D9B-B89A04E06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4940" y="790927"/>
              <a:ext cx="611360" cy="611360"/>
            </a:xfrm>
            <a:custGeom>
              <a:avLst/>
              <a:gdLst>
                <a:gd name="T0" fmla="*/ 111 w 221"/>
                <a:gd name="T1" fmla="*/ 221 h 221"/>
                <a:gd name="T2" fmla="*/ 0 w 221"/>
                <a:gd name="T3" fmla="*/ 111 h 221"/>
                <a:gd name="T4" fmla="*/ 111 w 221"/>
                <a:gd name="T5" fmla="*/ 0 h 221"/>
                <a:gd name="T6" fmla="*/ 221 w 221"/>
                <a:gd name="T7" fmla="*/ 111 h 221"/>
                <a:gd name="T8" fmla="*/ 213 w 221"/>
                <a:gd name="T9" fmla="*/ 154 h 221"/>
                <a:gd name="T10" fmla="*/ 208 w 221"/>
                <a:gd name="T11" fmla="*/ 156 h 221"/>
                <a:gd name="T12" fmla="*/ 206 w 221"/>
                <a:gd name="T13" fmla="*/ 151 h 221"/>
                <a:gd name="T14" fmla="*/ 214 w 221"/>
                <a:gd name="T15" fmla="*/ 111 h 221"/>
                <a:gd name="T16" fmla="*/ 111 w 221"/>
                <a:gd name="T17" fmla="*/ 7 h 221"/>
                <a:gd name="T18" fmla="*/ 7 w 221"/>
                <a:gd name="T19" fmla="*/ 111 h 221"/>
                <a:gd name="T20" fmla="*/ 111 w 221"/>
                <a:gd name="T21" fmla="*/ 214 h 221"/>
                <a:gd name="T22" fmla="*/ 151 w 221"/>
                <a:gd name="T23" fmla="*/ 206 h 221"/>
                <a:gd name="T24" fmla="*/ 156 w 221"/>
                <a:gd name="T25" fmla="*/ 208 h 221"/>
                <a:gd name="T26" fmla="*/ 154 w 221"/>
                <a:gd name="T27" fmla="*/ 213 h 221"/>
                <a:gd name="T28" fmla="*/ 111 w 221"/>
                <a:gd name="T29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1" h="221">
                  <a:moveTo>
                    <a:pt x="111" y="221"/>
                  </a:moveTo>
                  <a:cubicBezTo>
                    <a:pt x="50" y="221"/>
                    <a:pt x="0" y="172"/>
                    <a:pt x="0" y="111"/>
                  </a:cubicBezTo>
                  <a:cubicBezTo>
                    <a:pt x="0" y="50"/>
                    <a:pt x="50" y="0"/>
                    <a:pt x="111" y="0"/>
                  </a:cubicBezTo>
                  <a:cubicBezTo>
                    <a:pt x="172" y="0"/>
                    <a:pt x="221" y="50"/>
                    <a:pt x="221" y="111"/>
                  </a:cubicBezTo>
                  <a:cubicBezTo>
                    <a:pt x="221" y="126"/>
                    <a:pt x="219" y="140"/>
                    <a:pt x="213" y="154"/>
                  </a:cubicBezTo>
                  <a:cubicBezTo>
                    <a:pt x="212" y="156"/>
                    <a:pt x="210" y="157"/>
                    <a:pt x="208" y="156"/>
                  </a:cubicBezTo>
                  <a:cubicBezTo>
                    <a:pt x="206" y="155"/>
                    <a:pt x="205" y="153"/>
                    <a:pt x="206" y="151"/>
                  </a:cubicBezTo>
                  <a:cubicBezTo>
                    <a:pt x="212" y="138"/>
                    <a:pt x="214" y="125"/>
                    <a:pt x="214" y="111"/>
                  </a:cubicBezTo>
                  <a:cubicBezTo>
                    <a:pt x="214" y="54"/>
                    <a:pt x="168" y="7"/>
                    <a:pt x="111" y="7"/>
                  </a:cubicBezTo>
                  <a:cubicBezTo>
                    <a:pt x="54" y="7"/>
                    <a:pt x="7" y="54"/>
                    <a:pt x="7" y="111"/>
                  </a:cubicBezTo>
                  <a:cubicBezTo>
                    <a:pt x="7" y="168"/>
                    <a:pt x="54" y="214"/>
                    <a:pt x="111" y="214"/>
                  </a:cubicBezTo>
                  <a:cubicBezTo>
                    <a:pt x="125" y="214"/>
                    <a:pt x="138" y="211"/>
                    <a:pt x="151" y="206"/>
                  </a:cubicBezTo>
                  <a:cubicBezTo>
                    <a:pt x="153" y="205"/>
                    <a:pt x="155" y="206"/>
                    <a:pt x="156" y="208"/>
                  </a:cubicBezTo>
                  <a:cubicBezTo>
                    <a:pt x="157" y="210"/>
                    <a:pt x="156" y="212"/>
                    <a:pt x="154" y="213"/>
                  </a:cubicBezTo>
                  <a:cubicBezTo>
                    <a:pt x="140" y="218"/>
                    <a:pt x="126" y="221"/>
                    <a:pt x="111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232">
              <a:extLst>
                <a:ext uri="{FF2B5EF4-FFF2-40B4-BE49-F238E27FC236}">
                  <a16:creationId xmlns:a16="http://schemas.microsoft.com/office/drawing/2014/main" id="{D26D50AC-1414-97FE-08EE-A0346B9D9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783418" y="871465"/>
              <a:ext cx="431978" cy="102503"/>
            </a:xfrm>
            <a:custGeom>
              <a:avLst/>
              <a:gdLst>
                <a:gd name="T0" fmla="*/ 78 w 156"/>
                <a:gd name="T1" fmla="*/ 37 h 37"/>
                <a:gd name="T2" fmla="*/ 2 w 156"/>
                <a:gd name="T3" fmla="*/ 7 h 37"/>
                <a:gd name="T4" fmla="*/ 2 w 156"/>
                <a:gd name="T5" fmla="*/ 2 h 37"/>
                <a:gd name="T6" fmla="*/ 7 w 156"/>
                <a:gd name="T7" fmla="*/ 2 h 37"/>
                <a:gd name="T8" fmla="*/ 78 w 156"/>
                <a:gd name="T9" fmla="*/ 30 h 37"/>
                <a:gd name="T10" fmla="*/ 149 w 156"/>
                <a:gd name="T11" fmla="*/ 2 h 37"/>
                <a:gd name="T12" fmla="*/ 154 w 156"/>
                <a:gd name="T13" fmla="*/ 2 h 37"/>
                <a:gd name="T14" fmla="*/ 154 w 156"/>
                <a:gd name="T15" fmla="*/ 7 h 37"/>
                <a:gd name="T16" fmla="*/ 78 w 156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6" h="37">
                  <a:moveTo>
                    <a:pt x="78" y="37"/>
                  </a:moveTo>
                  <a:cubicBezTo>
                    <a:pt x="49" y="37"/>
                    <a:pt x="23" y="27"/>
                    <a:pt x="2" y="7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5" y="1"/>
                    <a:pt x="7" y="2"/>
                  </a:cubicBezTo>
                  <a:cubicBezTo>
                    <a:pt x="26" y="20"/>
                    <a:pt x="51" y="30"/>
                    <a:pt x="78" y="30"/>
                  </a:cubicBezTo>
                  <a:cubicBezTo>
                    <a:pt x="104" y="30"/>
                    <a:pt x="130" y="20"/>
                    <a:pt x="149" y="2"/>
                  </a:cubicBezTo>
                  <a:cubicBezTo>
                    <a:pt x="151" y="0"/>
                    <a:pt x="153" y="0"/>
                    <a:pt x="154" y="2"/>
                  </a:cubicBezTo>
                  <a:cubicBezTo>
                    <a:pt x="156" y="3"/>
                    <a:pt x="156" y="5"/>
                    <a:pt x="154" y="7"/>
                  </a:cubicBezTo>
                  <a:cubicBezTo>
                    <a:pt x="133" y="27"/>
                    <a:pt x="106" y="37"/>
                    <a:pt x="78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233">
              <a:extLst>
                <a:ext uri="{FF2B5EF4-FFF2-40B4-BE49-F238E27FC236}">
                  <a16:creationId xmlns:a16="http://schemas.microsoft.com/office/drawing/2014/main" id="{D40FF087-B6B2-B170-891E-DB3C414DF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9758" y="1219245"/>
              <a:ext cx="311172" cy="98844"/>
            </a:xfrm>
            <a:custGeom>
              <a:avLst/>
              <a:gdLst>
                <a:gd name="T0" fmla="*/ 4 w 113"/>
                <a:gd name="T1" fmla="*/ 36 h 36"/>
                <a:gd name="T2" fmla="*/ 1 w 113"/>
                <a:gd name="T3" fmla="*/ 35 h 36"/>
                <a:gd name="T4" fmla="*/ 1 w 113"/>
                <a:gd name="T5" fmla="*/ 30 h 36"/>
                <a:gd name="T6" fmla="*/ 77 w 113"/>
                <a:gd name="T7" fmla="*/ 0 h 36"/>
                <a:gd name="T8" fmla="*/ 110 w 113"/>
                <a:gd name="T9" fmla="*/ 5 h 36"/>
                <a:gd name="T10" fmla="*/ 113 w 113"/>
                <a:gd name="T11" fmla="*/ 10 h 36"/>
                <a:gd name="T12" fmla="*/ 108 w 113"/>
                <a:gd name="T13" fmla="*/ 12 h 36"/>
                <a:gd name="T14" fmla="*/ 77 w 113"/>
                <a:gd name="T15" fmla="*/ 7 h 36"/>
                <a:gd name="T16" fmla="*/ 6 w 113"/>
                <a:gd name="T17" fmla="*/ 35 h 36"/>
                <a:gd name="T18" fmla="*/ 4 w 113"/>
                <a:gd name="T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36">
                  <a:moveTo>
                    <a:pt x="4" y="36"/>
                  </a:moveTo>
                  <a:cubicBezTo>
                    <a:pt x="3" y="36"/>
                    <a:pt x="2" y="36"/>
                    <a:pt x="1" y="35"/>
                  </a:cubicBezTo>
                  <a:cubicBezTo>
                    <a:pt x="0" y="33"/>
                    <a:pt x="0" y="31"/>
                    <a:pt x="1" y="30"/>
                  </a:cubicBezTo>
                  <a:cubicBezTo>
                    <a:pt x="22" y="11"/>
                    <a:pt x="49" y="0"/>
                    <a:pt x="77" y="0"/>
                  </a:cubicBezTo>
                  <a:cubicBezTo>
                    <a:pt x="88" y="0"/>
                    <a:pt x="99" y="2"/>
                    <a:pt x="110" y="5"/>
                  </a:cubicBezTo>
                  <a:cubicBezTo>
                    <a:pt x="112" y="6"/>
                    <a:pt x="113" y="8"/>
                    <a:pt x="113" y="10"/>
                  </a:cubicBezTo>
                  <a:cubicBezTo>
                    <a:pt x="112" y="12"/>
                    <a:pt x="110" y="13"/>
                    <a:pt x="108" y="12"/>
                  </a:cubicBezTo>
                  <a:cubicBezTo>
                    <a:pt x="98" y="9"/>
                    <a:pt x="87" y="7"/>
                    <a:pt x="77" y="7"/>
                  </a:cubicBezTo>
                  <a:cubicBezTo>
                    <a:pt x="50" y="7"/>
                    <a:pt x="25" y="17"/>
                    <a:pt x="6" y="35"/>
                  </a:cubicBezTo>
                  <a:cubicBezTo>
                    <a:pt x="6" y="36"/>
                    <a:pt x="5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234">
              <a:extLst>
                <a:ext uri="{FF2B5EF4-FFF2-40B4-BE49-F238E27FC236}">
                  <a16:creationId xmlns:a16="http://schemas.microsoft.com/office/drawing/2014/main" id="{EB3DB39F-BFC9-E8AA-3379-EDE500F76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166" y="790927"/>
              <a:ext cx="329475" cy="611360"/>
            </a:xfrm>
            <a:custGeom>
              <a:avLst/>
              <a:gdLst>
                <a:gd name="T0" fmla="*/ 60 w 120"/>
                <a:gd name="T1" fmla="*/ 221 h 221"/>
                <a:gd name="T2" fmla="*/ 0 w 120"/>
                <a:gd name="T3" fmla="*/ 111 h 221"/>
                <a:gd name="T4" fmla="*/ 60 w 120"/>
                <a:gd name="T5" fmla="*/ 0 h 221"/>
                <a:gd name="T6" fmla="*/ 120 w 120"/>
                <a:gd name="T7" fmla="*/ 111 h 221"/>
                <a:gd name="T8" fmla="*/ 117 w 120"/>
                <a:gd name="T9" fmla="*/ 143 h 221"/>
                <a:gd name="T10" fmla="*/ 113 w 120"/>
                <a:gd name="T11" fmla="*/ 146 h 221"/>
                <a:gd name="T12" fmla="*/ 110 w 120"/>
                <a:gd name="T13" fmla="*/ 142 h 221"/>
                <a:gd name="T14" fmla="*/ 112 w 120"/>
                <a:gd name="T15" fmla="*/ 111 h 221"/>
                <a:gd name="T16" fmla="*/ 60 w 120"/>
                <a:gd name="T17" fmla="*/ 7 h 221"/>
                <a:gd name="T18" fmla="*/ 7 w 120"/>
                <a:gd name="T19" fmla="*/ 111 h 221"/>
                <a:gd name="T20" fmla="*/ 60 w 120"/>
                <a:gd name="T21" fmla="*/ 214 h 221"/>
                <a:gd name="T22" fmla="*/ 90 w 120"/>
                <a:gd name="T23" fmla="*/ 195 h 221"/>
                <a:gd name="T24" fmla="*/ 95 w 120"/>
                <a:gd name="T25" fmla="*/ 194 h 221"/>
                <a:gd name="T26" fmla="*/ 96 w 120"/>
                <a:gd name="T27" fmla="*/ 199 h 221"/>
                <a:gd name="T28" fmla="*/ 60 w 120"/>
                <a:gd name="T29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221">
                  <a:moveTo>
                    <a:pt x="60" y="221"/>
                  </a:moveTo>
                  <a:cubicBezTo>
                    <a:pt x="26" y="221"/>
                    <a:pt x="0" y="173"/>
                    <a:pt x="0" y="111"/>
                  </a:cubicBezTo>
                  <a:cubicBezTo>
                    <a:pt x="0" y="49"/>
                    <a:pt x="26" y="0"/>
                    <a:pt x="60" y="0"/>
                  </a:cubicBezTo>
                  <a:cubicBezTo>
                    <a:pt x="93" y="0"/>
                    <a:pt x="120" y="49"/>
                    <a:pt x="120" y="111"/>
                  </a:cubicBezTo>
                  <a:cubicBezTo>
                    <a:pt x="120" y="122"/>
                    <a:pt x="119" y="133"/>
                    <a:pt x="117" y="143"/>
                  </a:cubicBezTo>
                  <a:cubicBezTo>
                    <a:pt x="117" y="145"/>
                    <a:pt x="115" y="146"/>
                    <a:pt x="113" y="146"/>
                  </a:cubicBezTo>
                  <a:cubicBezTo>
                    <a:pt x="111" y="146"/>
                    <a:pt x="110" y="144"/>
                    <a:pt x="110" y="142"/>
                  </a:cubicBezTo>
                  <a:cubicBezTo>
                    <a:pt x="111" y="132"/>
                    <a:pt x="112" y="121"/>
                    <a:pt x="112" y="111"/>
                  </a:cubicBezTo>
                  <a:cubicBezTo>
                    <a:pt x="112" y="54"/>
                    <a:pt x="89" y="7"/>
                    <a:pt x="60" y="7"/>
                  </a:cubicBezTo>
                  <a:cubicBezTo>
                    <a:pt x="31" y="7"/>
                    <a:pt x="7" y="54"/>
                    <a:pt x="7" y="111"/>
                  </a:cubicBezTo>
                  <a:cubicBezTo>
                    <a:pt x="7" y="168"/>
                    <a:pt x="31" y="214"/>
                    <a:pt x="60" y="214"/>
                  </a:cubicBezTo>
                  <a:cubicBezTo>
                    <a:pt x="71" y="214"/>
                    <a:pt x="81" y="208"/>
                    <a:pt x="90" y="195"/>
                  </a:cubicBezTo>
                  <a:cubicBezTo>
                    <a:pt x="91" y="193"/>
                    <a:pt x="93" y="193"/>
                    <a:pt x="95" y="194"/>
                  </a:cubicBezTo>
                  <a:cubicBezTo>
                    <a:pt x="97" y="195"/>
                    <a:pt x="97" y="198"/>
                    <a:pt x="96" y="199"/>
                  </a:cubicBezTo>
                  <a:cubicBezTo>
                    <a:pt x="86" y="214"/>
                    <a:pt x="73" y="221"/>
                    <a:pt x="60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235">
              <a:extLst>
                <a:ext uri="{FF2B5EF4-FFF2-40B4-BE49-F238E27FC236}">
                  <a16:creationId xmlns:a16="http://schemas.microsoft.com/office/drawing/2014/main" id="{DA87B52D-B71F-1C01-9FD2-D75F3076E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4940" y="1087455"/>
              <a:ext cx="611360" cy="18305"/>
            </a:xfrm>
            <a:custGeom>
              <a:avLst/>
              <a:gdLst>
                <a:gd name="T0" fmla="*/ 218 w 221"/>
                <a:gd name="T1" fmla="*/ 7 h 7"/>
                <a:gd name="T2" fmla="*/ 4 w 221"/>
                <a:gd name="T3" fmla="*/ 7 h 7"/>
                <a:gd name="T4" fmla="*/ 0 w 221"/>
                <a:gd name="T5" fmla="*/ 4 h 7"/>
                <a:gd name="T6" fmla="*/ 4 w 221"/>
                <a:gd name="T7" fmla="*/ 0 h 7"/>
                <a:gd name="T8" fmla="*/ 218 w 221"/>
                <a:gd name="T9" fmla="*/ 0 h 7"/>
                <a:gd name="T10" fmla="*/ 221 w 221"/>
                <a:gd name="T11" fmla="*/ 4 h 7"/>
                <a:gd name="T12" fmla="*/ 218 w 2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1" h="7">
                  <a:moveTo>
                    <a:pt x="2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20" y="0"/>
                    <a:pt x="221" y="2"/>
                    <a:pt x="221" y="4"/>
                  </a:cubicBezTo>
                  <a:cubicBezTo>
                    <a:pt x="221" y="6"/>
                    <a:pt x="220" y="7"/>
                    <a:pt x="2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236">
              <a:extLst>
                <a:ext uri="{FF2B5EF4-FFF2-40B4-BE49-F238E27FC236}">
                  <a16:creationId xmlns:a16="http://schemas.microsoft.com/office/drawing/2014/main" id="{993A9DC0-23A3-9BFB-8627-5B5F5D9784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8411" y="790927"/>
              <a:ext cx="18305" cy="611360"/>
            </a:xfrm>
            <a:custGeom>
              <a:avLst/>
              <a:gdLst>
                <a:gd name="T0" fmla="*/ 4 w 7"/>
                <a:gd name="T1" fmla="*/ 221 h 221"/>
                <a:gd name="T2" fmla="*/ 0 w 7"/>
                <a:gd name="T3" fmla="*/ 218 h 221"/>
                <a:gd name="T4" fmla="*/ 0 w 7"/>
                <a:gd name="T5" fmla="*/ 4 h 221"/>
                <a:gd name="T6" fmla="*/ 4 w 7"/>
                <a:gd name="T7" fmla="*/ 0 h 221"/>
                <a:gd name="T8" fmla="*/ 7 w 7"/>
                <a:gd name="T9" fmla="*/ 4 h 221"/>
                <a:gd name="T10" fmla="*/ 7 w 7"/>
                <a:gd name="T11" fmla="*/ 218 h 221"/>
                <a:gd name="T12" fmla="*/ 4 w 7"/>
                <a:gd name="T13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1">
                  <a:moveTo>
                    <a:pt x="4" y="221"/>
                  </a:moveTo>
                  <a:cubicBezTo>
                    <a:pt x="2" y="221"/>
                    <a:pt x="0" y="220"/>
                    <a:pt x="0" y="2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218"/>
                    <a:pt x="7" y="218"/>
                    <a:pt x="7" y="218"/>
                  </a:cubicBezTo>
                  <a:cubicBezTo>
                    <a:pt x="7" y="220"/>
                    <a:pt x="6" y="221"/>
                    <a:pt x="4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7_20200717_154431">
            <a:extLst>
              <a:ext uri="{FF2B5EF4-FFF2-40B4-BE49-F238E27FC236}">
                <a16:creationId xmlns:a16="http://schemas.microsoft.com/office/drawing/2014/main" id="{C91F901F-6605-6FEC-989C-E0E0484FC04D}"/>
              </a:ext>
            </a:extLst>
          </p:cNvPr>
          <p:cNvGrpSpPr>
            <a:grpSpLocks noChangeAspect="1"/>
          </p:cNvGrpSpPr>
          <p:nvPr/>
        </p:nvGrpSpPr>
        <p:grpSpPr>
          <a:xfrm>
            <a:off x="11058306" y="1197636"/>
            <a:ext cx="519838" cy="669933"/>
            <a:chOff x="-4674883" y="2185705"/>
            <a:chExt cx="519838" cy="669933"/>
          </a:xfrm>
          <a:solidFill>
            <a:schemeClr val="accent1"/>
          </a:solidFill>
        </p:grpSpPr>
        <p:sp>
          <p:nvSpPr>
            <p:cNvPr id="142" name="Freeform 237">
              <a:extLst>
                <a:ext uri="{FF2B5EF4-FFF2-40B4-BE49-F238E27FC236}">
                  <a16:creationId xmlns:a16="http://schemas.microsoft.com/office/drawing/2014/main" id="{64FC4A4F-E392-F3B5-54C3-6F5AA36A92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32109" y="2185705"/>
              <a:ext cx="237955" cy="296528"/>
            </a:xfrm>
            <a:custGeom>
              <a:avLst/>
              <a:gdLst>
                <a:gd name="T0" fmla="*/ 43 w 86"/>
                <a:gd name="T1" fmla="*/ 107 h 107"/>
                <a:gd name="T2" fmla="*/ 40 w 86"/>
                <a:gd name="T3" fmla="*/ 106 h 107"/>
                <a:gd name="T4" fmla="*/ 9 w 86"/>
                <a:gd name="T5" fmla="*/ 70 h 107"/>
                <a:gd name="T6" fmla="*/ 0 w 86"/>
                <a:gd name="T7" fmla="*/ 42 h 107"/>
                <a:gd name="T8" fmla="*/ 42 w 86"/>
                <a:gd name="T9" fmla="*/ 0 h 107"/>
                <a:gd name="T10" fmla="*/ 44 w 86"/>
                <a:gd name="T11" fmla="*/ 0 h 107"/>
                <a:gd name="T12" fmla="*/ 86 w 86"/>
                <a:gd name="T13" fmla="*/ 42 h 107"/>
                <a:gd name="T14" fmla="*/ 76 w 86"/>
                <a:gd name="T15" fmla="*/ 70 h 107"/>
                <a:gd name="T16" fmla="*/ 76 w 86"/>
                <a:gd name="T17" fmla="*/ 70 h 107"/>
                <a:gd name="T18" fmla="*/ 45 w 86"/>
                <a:gd name="T19" fmla="*/ 106 h 107"/>
                <a:gd name="T20" fmla="*/ 43 w 86"/>
                <a:gd name="T21" fmla="*/ 107 h 107"/>
                <a:gd name="T22" fmla="*/ 42 w 86"/>
                <a:gd name="T23" fmla="*/ 8 h 107"/>
                <a:gd name="T24" fmla="*/ 7 w 86"/>
                <a:gd name="T25" fmla="*/ 42 h 107"/>
                <a:gd name="T26" fmla="*/ 15 w 86"/>
                <a:gd name="T27" fmla="*/ 65 h 107"/>
                <a:gd name="T28" fmla="*/ 43 w 86"/>
                <a:gd name="T29" fmla="*/ 98 h 107"/>
                <a:gd name="T30" fmla="*/ 70 w 86"/>
                <a:gd name="T31" fmla="*/ 65 h 107"/>
                <a:gd name="T32" fmla="*/ 78 w 86"/>
                <a:gd name="T33" fmla="*/ 42 h 107"/>
                <a:gd name="T34" fmla="*/ 44 w 86"/>
                <a:gd name="T35" fmla="*/ 8 h 107"/>
                <a:gd name="T36" fmla="*/ 42 w 86"/>
                <a:gd name="T37" fmla="*/ 8 h 107"/>
                <a:gd name="T38" fmla="*/ 73 w 86"/>
                <a:gd name="T39" fmla="*/ 67 h 107"/>
                <a:gd name="T40" fmla="*/ 73 w 86"/>
                <a:gd name="T41" fmla="*/ 6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6" h="107">
                  <a:moveTo>
                    <a:pt x="43" y="107"/>
                  </a:moveTo>
                  <a:cubicBezTo>
                    <a:pt x="42" y="107"/>
                    <a:pt x="41" y="107"/>
                    <a:pt x="40" y="106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3" y="62"/>
                    <a:pt x="0" y="52"/>
                    <a:pt x="0" y="42"/>
                  </a:cubicBezTo>
                  <a:cubicBezTo>
                    <a:pt x="0" y="19"/>
                    <a:pt x="18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67" y="0"/>
                    <a:pt x="86" y="19"/>
                    <a:pt x="86" y="42"/>
                  </a:cubicBezTo>
                  <a:cubicBezTo>
                    <a:pt x="86" y="52"/>
                    <a:pt x="82" y="62"/>
                    <a:pt x="76" y="70"/>
                  </a:cubicBezTo>
                  <a:cubicBezTo>
                    <a:pt x="76" y="70"/>
                    <a:pt x="76" y="70"/>
                    <a:pt x="76" y="70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45" y="107"/>
                    <a:pt x="44" y="107"/>
                    <a:pt x="43" y="107"/>
                  </a:cubicBezTo>
                  <a:close/>
                  <a:moveTo>
                    <a:pt x="42" y="8"/>
                  </a:moveTo>
                  <a:cubicBezTo>
                    <a:pt x="22" y="8"/>
                    <a:pt x="7" y="23"/>
                    <a:pt x="7" y="42"/>
                  </a:cubicBezTo>
                  <a:cubicBezTo>
                    <a:pt x="7" y="51"/>
                    <a:pt x="10" y="59"/>
                    <a:pt x="15" y="65"/>
                  </a:cubicBezTo>
                  <a:cubicBezTo>
                    <a:pt x="43" y="98"/>
                    <a:pt x="43" y="98"/>
                    <a:pt x="43" y="98"/>
                  </a:cubicBezTo>
                  <a:cubicBezTo>
                    <a:pt x="70" y="65"/>
                    <a:pt x="70" y="65"/>
                    <a:pt x="70" y="65"/>
                  </a:cubicBezTo>
                  <a:cubicBezTo>
                    <a:pt x="76" y="59"/>
                    <a:pt x="78" y="51"/>
                    <a:pt x="78" y="42"/>
                  </a:cubicBezTo>
                  <a:cubicBezTo>
                    <a:pt x="78" y="23"/>
                    <a:pt x="63" y="8"/>
                    <a:pt x="44" y="8"/>
                  </a:cubicBezTo>
                  <a:lnTo>
                    <a:pt x="42" y="8"/>
                  </a:lnTo>
                  <a:close/>
                  <a:moveTo>
                    <a:pt x="73" y="67"/>
                  </a:moveTo>
                  <a:cubicBezTo>
                    <a:pt x="73" y="67"/>
                    <a:pt x="73" y="67"/>
                    <a:pt x="73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238">
              <a:extLst>
                <a:ext uri="{FF2B5EF4-FFF2-40B4-BE49-F238E27FC236}">
                  <a16:creationId xmlns:a16="http://schemas.microsoft.com/office/drawing/2014/main" id="{4E45A1AE-39E4-5846-E732-239CA94AF8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80858" y="2236957"/>
              <a:ext cx="131790" cy="135452"/>
            </a:xfrm>
            <a:custGeom>
              <a:avLst/>
              <a:gdLst>
                <a:gd name="T0" fmla="*/ 24 w 48"/>
                <a:gd name="T1" fmla="*/ 49 h 49"/>
                <a:gd name="T2" fmla="*/ 0 w 48"/>
                <a:gd name="T3" fmla="*/ 24 h 49"/>
                <a:gd name="T4" fmla="*/ 24 w 48"/>
                <a:gd name="T5" fmla="*/ 0 h 49"/>
                <a:gd name="T6" fmla="*/ 48 w 48"/>
                <a:gd name="T7" fmla="*/ 24 h 49"/>
                <a:gd name="T8" fmla="*/ 24 w 48"/>
                <a:gd name="T9" fmla="*/ 49 h 49"/>
                <a:gd name="T10" fmla="*/ 24 w 48"/>
                <a:gd name="T11" fmla="*/ 8 h 49"/>
                <a:gd name="T12" fmla="*/ 7 w 48"/>
                <a:gd name="T13" fmla="*/ 24 h 49"/>
                <a:gd name="T14" fmla="*/ 24 w 48"/>
                <a:gd name="T15" fmla="*/ 41 h 49"/>
                <a:gd name="T16" fmla="*/ 41 w 48"/>
                <a:gd name="T17" fmla="*/ 24 h 49"/>
                <a:gd name="T18" fmla="*/ 24 w 48"/>
                <a:gd name="T19" fmla="*/ 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49">
                  <a:moveTo>
                    <a:pt x="24" y="49"/>
                  </a:moveTo>
                  <a:cubicBezTo>
                    <a:pt x="10" y="49"/>
                    <a:pt x="0" y="38"/>
                    <a:pt x="0" y="24"/>
                  </a:cubicBezTo>
                  <a:cubicBezTo>
                    <a:pt x="0" y="11"/>
                    <a:pt x="10" y="0"/>
                    <a:pt x="24" y="0"/>
                  </a:cubicBezTo>
                  <a:cubicBezTo>
                    <a:pt x="37" y="0"/>
                    <a:pt x="48" y="11"/>
                    <a:pt x="48" y="24"/>
                  </a:cubicBezTo>
                  <a:cubicBezTo>
                    <a:pt x="48" y="38"/>
                    <a:pt x="37" y="49"/>
                    <a:pt x="24" y="49"/>
                  </a:cubicBezTo>
                  <a:close/>
                  <a:moveTo>
                    <a:pt x="24" y="8"/>
                  </a:moveTo>
                  <a:cubicBezTo>
                    <a:pt x="14" y="8"/>
                    <a:pt x="7" y="15"/>
                    <a:pt x="7" y="24"/>
                  </a:cubicBezTo>
                  <a:cubicBezTo>
                    <a:pt x="7" y="34"/>
                    <a:pt x="14" y="41"/>
                    <a:pt x="24" y="41"/>
                  </a:cubicBezTo>
                  <a:cubicBezTo>
                    <a:pt x="33" y="41"/>
                    <a:pt x="41" y="34"/>
                    <a:pt x="41" y="24"/>
                  </a:cubicBezTo>
                  <a:cubicBezTo>
                    <a:pt x="41" y="15"/>
                    <a:pt x="33" y="8"/>
                    <a:pt x="2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239">
              <a:extLst>
                <a:ext uri="{FF2B5EF4-FFF2-40B4-BE49-F238E27FC236}">
                  <a16:creationId xmlns:a16="http://schemas.microsoft.com/office/drawing/2014/main" id="{CEE401A9-AF41-C2D1-CE76-D63E33F1D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2350441"/>
              <a:ext cx="519838" cy="505195"/>
            </a:xfrm>
            <a:custGeom>
              <a:avLst/>
              <a:gdLst>
                <a:gd name="T0" fmla="*/ 94 w 188"/>
                <a:gd name="T1" fmla="*/ 182 h 182"/>
                <a:gd name="T2" fmla="*/ 0 w 188"/>
                <a:gd name="T3" fmla="*/ 88 h 182"/>
                <a:gd name="T4" fmla="*/ 59 w 188"/>
                <a:gd name="T5" fmla="*/ 1 h 182"/>
                <a:gd name="T6" fmla="*/ 63 w 188"/>
                <a:gd name="T7" fmla="*/ 3 h 182"/>
                <a:gd name="T8" fmla="*/ 61 w 188"/>
                <a:gd name="T9" fmla="*/ 8 h 182"/>
                <a:gd name="T10" fmla="*/ 7 w 188"/>
                <a:gd name="T11" fmla="*/ 88 h 182"/>
                <a:gd name="T12" fmla="*/ 94 w 188"/>
                <a:gd name="T13" fmla="*/ 175 h 182"/>
                <a:gd name="T14" fmla="*/ 180 w 188"/>
                <a:gd name="T15" fmla="*/ 88 h 182"/>
                <a:gd name="T16" fmla="*/ 126 w 188"/>
                <a:gd name="T17" fmla="*/ 8 h 182"/>
                <a:gd name="T18" fmla="*/ 124 w 188"/>
                <a:gd name="T19" fmla="*/ 3 h 182"/>
                <a:gd name="T20" fmla="*/ 129 w 188"/>
                <a:gd name="T21" fmla="*/ 1 h 182"/>
                <a:gd name="T22" fmla="*/ 188 w 188"/>
                <a:gd name="T23" fmla="*/ 88 h 182"/>
                <a:gd name="T24" fmla="*/ 94 w 188"/>
                <a:gd name="T2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82">
                  <a:moveTo>
                    <a:pt x="94" y="182"/>
                  </a:moveTo>
                  <a:cubicBezTo>
                    <a:pt x="42" y="182"/>
                    <a:pt x="0" y="140"/>
                    <a:pt x="0" y="88"/>
                  </a:cubicBezTo>
                  <a:cubicBezTo>
                    <a:pt x="0" y="50"/>
                    <a:pt x="23" y="16"/>
                    <a:pt x="59" y="1"/>
                  </a:cubicBezTo>
                  <a:cubicBezTo>
                    <a:pt x="60" y="0"/>
                    <a:pt x="63" y="1"/>
                    <a:pt x="63" y="3"/>
                  </a:cubicBezTo>
                  <a:cubicBezTo>
                    <a:pt x="64" y="5"/>
                    <a:pt x="63" y="7"/>
                    <a:pt x="61" y="8"/>
                  </a:cubicBezTo>
                  <a:cubicBezTo>
                    <a:pt x="28" y="21"/>
                    <a:pt x="7" y="53"/>
                    <a:pt x="7" y="88"/>
                  </a:cubicBezTo>
                  <a:cubicBezTo>
                    <a:pt x="7" y="136"/>
                    <a:pt x="46" y="175"/>
                    <a:pt x="94" y="175"/>
                  </a:cubicBezTo>
                  <a:cubicBezTo>
                    <a:pt x="141" y="175"/>
                    <a:pt x="180" y="136"/>
                    <a:pt x="180" y="88"/>
                  </a:cubicBezTo>
                  <a:cubicBezTo>
                    <a:pt x="180" y="53"/>
                    <a:pt x="159" y="21"/>
                    <a:pt x="126" y="8"/>
                  </a:cubicBezTo>
                  <a:cubicBezTo>
                    <a:pt x="124" y="7"/>
                    <a:pt x="123" y="5"/>
                    <a:pt x="124" y="3"/>
                  </a:cubicBezTo>
                  <a:cubicBezTo>
                    <a:pt x="125" y="1"/>
                    <a:pt x="127" y="0"/>
                    <a:pt x="129" y="1"/>
                  </a:cubicBezTo>
                  <a:cubicBezTo>
                    <a:pt x="164" y="16"/>
                    <a:pt x="188" y="50"/>
                    <a:pt x="188" y="88"/>
                  </a:cubicBezTo>
                  <a:cubicBezTo>
                    <a:pt x="188" y="140"/>
                    <a:pt x="145" y="182"/>
                    <a:pt x="94" y="1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5" name="Freeform 240">
              <a:extLst>
                <a:ext uri="{FF2B5EF4-FFF2-40B4-BE49-F238E27FC236}">
                  <a16:creationId xmlns:a16="http://schemas.microsoft.com/office/drawing/2014/main" id="{8D0C07EE-621D-16A3-B302-E3CF051A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8004" y="2405355"/>
              <a:ext cx="366083" cy="91522"/>
            </a:xfrm>
            <a:custGeom>
              <a:avLst/>
              <a:gdLst>
                <a:gd name="T0" fmla="*/ 66 w 132"/>
                <a:gd name="T1" fmla="*/ 33 h 33"/>
                <a:gd name="T2" fmla="*/ 1 w 132"/>
                <a:gd name="T3" fmla="*/ 7 h 33"/>
                <a:gd name="T4" fmla="*/ 1 w 132"/>
                <a:gd name="T5" fmla="*/ 2 h 33"/>
                <a:gd name="T6" fmla="*/ 6 w 132"/>
                <a:gd name="T7" fmla="*/ 2 h 33"/>
                <a:gd name="T8" fmla="*/ 66 w 132"/>
                <a:gd name="T9" fmla="*/ 25 h 33"/>
                <a:gd name="T10" fmla="*/ 125 w 132"/>
                <a:gd name="T11" fmla="*/ 1 h 33"/>
                <a:gd name="T12" fmla="*/ 131 w 132"/>
                <a:gd name="T13" fmla="*/ 2 h 33"/>
                <a:gd name="T14" fmla="*/ 130 w 132"/>
                <a:gd name="T15" fmla="*/ 7 h 33"/>
                <a:gd name="T16" fmla="*/ 66 w 132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33">
                  <a:moveTo>
                    <a:pt x="66" y="33"/>
                  </a:moveTo>
                  <a:cubicBezTo>
                    <a:pt x="42" y="33"/>
                    <a:pt x="19" y="23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3" y="25"/>
                    <a:pt x="66" y="25"/>
                  </a:cubicBezTo>
                  <a:cubicBezTo>
                    <a:pt x="88" y="25"/>
                    <a:pt x="109" y="17"/>
                    <a:pt x="125" y="1"/>
                  </a:cubicBezTo>
                  <a:cubicBezTo>
                    <a:pt x="127" y="0"/>
                    <a:pt x="129" y="0"/>
                    <a:pt x="131" y="2"/>
                  </a:cubicBezTo>
                  <a:cubicBezTo>
                    <a:pt x="132" y="3"/>
                    <a:pt x="132" y="5"/>
                    <a:pt x="130" y="7"/>
                  </a:cubicBezTo>
                  <a:cubicBezTo>
                    <a:pt x="113" y="23"/>
                    <a:pt x="90" y="33"/>
                    <a:pt x="6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241">
              <a:extLst>
                <a:ext uri="{FF2B5EF4-FFF2-40B4-BE49-F238E27FC236}">
                  <a16:creationId xmlns:a16="http://schemas.microsoft.com/office/drawing/2014/main" id="{641225FD-2737-2C3E-6CE3-2ED0774434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8004" y="2698221"/>
              <a:ext cx="362423" cy="87860"/>
            </a:xfrm>
            <a:custGeom>
              <a:avLst/>
              <a:gdLst>
                <a:gd name="T0" fmla="*/ 4 w 131"/>
                <a:gd name="T1" fmla="*/ 32 h 32"/>
                <a:gd name="T2" fmla="*/ 1 w 131"/>
                <a:gd name="T3" fmla="*/ 31 h 32"/>
                <a:gd name="T4" fmla="*/ 2 w 131"/>
                <a:gd name="T5" fmla="*/ 26 h 32"/>
                <a:gd name="T6" fmla="*/ 66 w 131"/>
                <a:gd name="T7" fmla="*/ 0 h 32"/>
                <a:gd name="T8" fmla="*/ 129 w 131"/>
                <a:gd name="T9" fmla="*/ 25 h 32"/>
                <a:gd name="T10" fmla="*/ 129 w 131"/>
                <a:gd name="T11" fmla="*/ 30 h 32"/>
                <a:gd name="T12" fmla="*/ 124 w 131"/>
                <a:gd name="T13" fmla="*/ 30 h 32"/>
                <a:gd name="T14" fmla="*/ 66 w 131"/>
                <a:gd name="T15" fmla="*/ 7 h 32"/>
                <a:gd name="T16" fmla="*/ 6 w 131"/>
                <a:gd name="T17" fmla="*/ 31 h 32"/>
                <a:gd name="T18" fmla="*/ 4 w 131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" h="32">
                  <a:moveTo>
                    <a:pt x="4" y="32"/>
                  </a:moveTo>
                  <a:cubicBezTo>
                    <a:pt x="3" y="32"/>
                    <a:pt x="2" y="31"/>
                    <a:pt x="1" y="31"/>
                  </a:cubicBezTo>
                  <a:cubicBezTo>
                    <a:pt x="0" y="29"/>
                    <a:pt x="0" y="27"/>
                    <a:pt x="2" y="26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89" y="0"/>
                    <a:pt x="112" y="9"/>
                    <a:pt x="129" y="25"/>
                  </a:cubicBezTo>
                  <a:cubicBezTo>
                    <a:pt x="131" y="26"/>
                    <a:pt x="131" y="29"/>
                    <a:pt x="129" y="30"/>
                  </a:cubicBezTo>
                  <a:cubicBezTo>
                    <a:pt x="128" y="32"/>
                    <a:pt x="126" y="32"/>
                    <a:pt x="124" y="30"/>
                  </a:cubicBezTo>
                  <a:cubicBezTo>
                    <a:pt x="108" y="16"/>
                    <a:pt x="87" y="7"/>
                    <a:pt x="66" y="7"/>
                  </a:cubicBezTo>
                  <a:cubicBezTo>
                    <a:pt x="44" y="7"/>
                    <a:pt x="23" y="16"/>
                    <a:pt x="6" y="31"/>
                  </a:cubicBezTo>
                  <a:cubicBezTo>
                    <a:pt x="6" y="31"/>
                    <a:pt x="5" y="32"/>
                    <a:pt x="4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242">
              <a:extLst>
                <a:ext uri="{FF2B5EF4-FFF2-40B4-BE49-F238E27FC236}">
                  <a16:creationId xmlns:a16="http://schemas.microsoft.com/office/drawing/2014/main" id="{9AB87567-052F-7C77-675F-D6E1D9D66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4074" y="2376068"/>
              <a:ext cx="281885" cy="479570"/>
            </a:xfrm>
            <a:custGeom>
              <a:avLst/>
              <a:gdLst>
                <a:gd name="T0" fmla="*/ 51 w 102"/>
                <a:gd name="T1" fmla="*/ 173 h 173"/>
                <a:gd name="T2" fmla="*/ 0 w 102"/>
                <a:gd name="T3" fmla="*/ 79 h 173"/>
                <a:gd name="T4" fmla="*/ 22 w 102"/>
                <a:gd name="T5" fmla="*/ 1 h 173"/>
                <a:gd name="T6" fmla="*/ 27 w 102"/>
                <a:gd name="T7" fmla="*/ 1 h 173"/>
                <a:gd name="T8" fmla="*/ 28 w 102"/>
                <a:gd name="T9" fmla="*/ 6 h 173"/>
                <a:gd name="T10" fmla="*/ 7 w 102"/>
                <a:gd name="T11" fmla="*/ 79 h 173"/>
                <a:gd name="T12" fmla="*/ 51 w 102"/>
                <a:gd name="T13" fmla="*/ 166 h 173"/>
                <a:gd name="T14" fmla="*/ 94 w 102"/>
                <a:gd name="T15" fmla="*/ 79 h 173"/>
                <a:gd name="T16" fmla="*/ 74 w 102"/>
                <a:gd name="T17" fmla="*/ 7 h 173"/>
                <a:gd name="T18" fmla="*/ 75 w 102"/>
                <a:gd name="T19" fmla="*/ 2 h 173"/>
                <a:gd name="T20" fmla="*/ 80 w 102"/>
                <a:gd name="T21" fmla="*/ 2 h 173"/>
                <a:gd name="T22" fmla="*/ 102 w 102"/>
                <a:gd name="T23" fmla="*/ 79 h 173"/>
                <a:gd name="T24" fmla="*/ 51 w 102"/>
                <a:gd name="T25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73">
                  <a:moveTo>
                    <a:pt x="51" y="173"/>
                  </a:moveTo>
                  <a:cubicBezTo>
                    <a:pt x="22" y="173"/>
                    <a:pt x="0" y="132"/>
                    <a:pt x="0" y="79"/>
                  </a:cubicBezTo>
                  <a:cubicBezTo>
                    <a:pt x="0" y="48"/>
                    <a:pt x="8" y="19"/>
                    <a:pt x="22" y="1"/>
                  </a:cubicBezTo>
                  <a:cubicBezTo>
                    <a:pt x="23" y="0"/>
                    <a:pt x="25" y="0"/>
                    <a:pt x="27" y="1"/>
                  </a:cubicBezTo>
                  <a:cubicBezTo>
                    <a:pt x="29" y="2"/>
                    <a:pt x="29" y="4"/>
                    <a:pt x="28" y="6"/>
                  </a:cubicBezTo>
                  <a:cubicBezTo>
                    <a:pt x="15" y="22"/>
                    <a:pt x="7" y="50"/>
                    <a:pt x="7" y="79"/>
                  </a:cubicBezTo>
                  <a:cubicBezTo>
                    <a:pt x="7" y="126"/>
                    <a:pt x="27" y="166"/>
                    <a:pt x="51" y="166"/>
                  </a:cubicBezTo>
                  <a:cubicBezTo>
                    <a:pt x="74" y="166"/>
                    <a:pt x="94" y="126"/>
                    <a:pt x="94" y="79"/>
                  </a:cubicBezTo>
                  <a:cubicBezTo>
                    <a:pt x="94" y="50"/>
                    <a:pt x="87" y="23"/>
                    <a:pt x="74" y="7"/>
                  </a:cubicBezTo>
                  <a:cubicBezTo>
                    <a:pt x="73" y="5"/>
                    <a:pt x="73" y="3"/>
                    <a:pt x="75" y="2"/>
                  </a:cubicBezTo>
                  <a:cubicBezTo>
                    <a:pt x="76" y="0"/>
                    <a:pt x="79" y="1"/>
                    <a:pt x="80" y="2"/>
                  </a:cubicBezTo>
                  <a:cubicBezTo>
                    <a:pt x="94" y="20"/>
                    <a:pt x="102" y="49"/>
                    <a:pt x="102" y="79"/>
                  </a:cubicBezTo>
                  <a:cubicBezTo>
                    <a:pt x="102" y="132"/>
                    <a:pt x="79" y="173"/>
                    <a:pt x="51" y="1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243">
              <a:extLst>
                <a:ext uri="{FF2B5EF4-FFF2-40B4-BE49-F238E27FC236}">
                  <a16:creationId xmlns:a16="http://schemas.microsoft.com/office/drawing/2014/main" id="{4D851A10-4911-396B-EA4B-839AEE715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2588396"/>
              <a:ext cx="519838" cy="18305"/>
            </a:xfrm>
            <a:custGeom>
              <a:avLst/>
              <a:gdLst>
                <a:gd name="T0" fmla="*/ 184 w 188"/>
                <a:gd name="T1" fmla="*/ 7 h 7"/>
                <a:gd name="T2" fmla="*/ 3 w 188"/>
                <a:gd name="T3" fmla="*/ 7 h 7"/>
                <a:gd name="T4" fmla="*/ 0 w 188"/>
                <a:gd name="T5" fmla="*/ 3 h 7"/>
                <a:gd name="T6" fmla="*/ 3 w 188"/>
                <a:gd name="T7" fmla="*/ 0 h 7"/>
                <a:gd name="T8" fmla="*/ 184 w 188"/>
                <a:gd name="T9" fmla="*/ 0 h 7"/>
                <a:gd name="T10" fmla="*/ 188 w 188"/>
                <a:gd name="T11" fmla="*/ 3 h 7"/>
                <a:gd name="T12" fmla="*/ 184 w 18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7">
                  <a:moveTo>
                    <a:pt x="18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3"/>
                  </a:cubicBezTo>
                  <a:cubicBezTo>
                    <a:pt x="188" y="5"/>
                    <a:pt x="186" y="7"/>
                    <a:pt x="18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244">
              <a:extLst>
                <a:ext uri="{FF2B5EF4-FFF2-40B4-BE49-F238E27FC236}">
                  <a16:creationId xmlns:a16="http://schemas.microsoft.com/office/drawing/2014/main" id="{B112FC93-9F4F-98D2-93DD-64ECD6F6E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2456606"/>
              <a:ext cx="18305" cy="399032"/>
            </a:xfrm>
            <a:custGeom>
              <a:avLst/>
              <a:gdLst>
                <a:gd name="T0" fmla="*/ 4 w 7"/>
                <a:gd name="T1" fmla="*/ 144 h 144"/>
                <a:gd name="T2" fmla="*/ 0 w 7"/>
                <a:gd name="T3" fmla="*/ 141 h 144"/>
                <a:gd name="T4" fmla="*/ 0 w 7"/>
                <a:gd name="T5" fmla="*/ 3 h 144"/>
                <a:gd name="T6" fmla="*/ 4 w 7"/>
                <a:gd name="T7" fmla="*/ 0 h 144"/>
                <a:gd name="T8" fmla="*/ 7 w 7"/>
                <a:gd name="T9" fmla="*/ 3 h 144"/>
                <a:gd name="T10" fmla="*/ 7 w 7"/>
                <a:gd name="T11" fmla="*/ 141 h 144"/>
                <a:gd name="T12" fmla="*/ 4 w 7"/>
                <a:gd name="T13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4">
                  <a:moveTo>
                    <a:pt x="4" y="144"/>
                  </a:moveTo>
                  <a:cubicBezTo>
                    <a:pt x="2" y="144"/>
                    <a:pt x="0" y="143"/>
                    <a:pt x="0" y="1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41"/>
                    <a:pt x="7" y="141"/>
                    <a:pt x="7" y="141"/>
                  </a:cubicBezTo>
                  <a:cubicBezTo>
                    <a:pt x="7" y="143"/>
                    <a:pt x="6" y="144"/>
                    <a:pt x="4" y="1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8_20200717_154431">
            <a:extLst>
              <a:ext uri="{FF2B5EF4-FFF2-40B4-BE49-F238E27FC236}">
                <a16:creationId xmlns:a16="http://schemas.microsoft.com/office/drawing/2014/main" id="{375996CC-B511-C86F-A4A0-1B42961A70E1}"/>
              </a:ext>
            </a:extLst>
          </p:cNvPr>
          <p:cNvGrpSpPr>
            <a:grpSpLocks noChangeAspect="1"/>
          </p:cNvGrpSpPr>
          <p:nvPr/>
        </p:nvGrpSpPr>
        <p:grpSpPr>
          <a:xfrm>
            <a:off x="3173716" y="1186183"/>
            <a:ext cx="622341" cy="618682"/>
            <a:chOff x="-4726135" y="820214"/>
            <a:chExt cx="622341" cy="618682"/>
          </a:xfrm>
          <a:solidFill>
            <a:schemeClr val="accent1"/>
          </a:solidFill>
        </p:grpSpPr>
        <p:sp>
          <p:nvSpPr>
            <p:cNvPr id="138" name="Freeform 245">
              <a:extLst>
                <a:ext uri="{FF2B5EF4-FFF2-40B4-BE49-F238E27FC236}">
                  <a16:creationId xmlns:a16="http://schemas.microsoft.com/office/drawing/2014/main" id="{B8DD71B8-4EE2-D68C-EF6A-41517ED20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26135" y="820214"/>
              <a:ext cx="622341" cy="618682"/>
            </a:xfrm>
            <a:custGeom>
              <a:avLst/>
              <a:gdLst>
                <a:gd name="T0" fmla="*/ 185 w 225"/>
                <a:gd name="T1" fmla="*/ 165 h 224"/>
                <a:gd name="T2" fmla="*/ 174 w 225"/>
                <a:gd name="T3" fmla="*/ 138 h 224"/>
                <a:gd name="T4" fmla="*/ 154 w 225"/>
                <a:gd name="T5" fmla="*/ 117 h 224"/>
                <a:gd name="T6" fmla="*/ 180 w 225"/>
                <a:gd name="T7" fmla="*/ 93 h 224"/>
                <a:gd name="T8" fmla="*/ 207 w 225"/>
                <a:gd name="T9" fmla="*/ 109 h 224"/>
                <a:gd name="T10" fmla="*/ 210 w 225"/>
                <a:gd name="T11" fmla="*/ 138 h 224"/>
                <a:gd name="T12" fmla="*/ 196 w 225"/>
                <a:gd name="T13" fmla="*/ 164 h 224"/>
                <a:gd name="T14" fmla="*/ 174 w 225"/>
                <a:gd name="T15" fmla="*/ 140 h 224"/>
                <a:gd name="T16" fmla="*/ 209 w 225"/>
                <a:gd name="T17" fmla="*/ 125 h 224"/>
                <a:gd name="T18" fmla="*/ 196 w 225"/>
                <a:gd name="T19" fmla="*/ 95 h 224"/>
                <a:gd name="T20" fmla="*/ 190 w 225"/>
                <a:gd name="T21" fmla="*/ 50 h 224"/>
                <a:gd name="T22" fmla="*/ 198 w 225"/>
                <a:gd name="T23" fmla="*/ 79 h 224"/>
                <a:gd name="T24" fmla="*/ 169 w 225"/>
                <a:gd name="T25" fmla="*/ 86 h 224"/>
                <a:gd name="T26" fmla="*/ 172 w 225"/>
                <a:gd name="T27" fmla="*/ 45 h 224"/>
                <a:gd name="T28" fmla="*/ 179 w 225"/>
                <a:gd name="T29" fmla="*/ 84 h 224"/>
                <a:gd name="T30" fmla="*/ 166 w 225"/>
                <a:gd name="T31" fmla="*/ 54 h 224"/>
                <a:gd name="T32" fmla="*/ 178 w 225"/>
                <a:gd name="T33" fmla="*/ 193 h 224"/>
                <a:gd name="T34" fmla="*/ 133 w 225"/>
                <a:gd name="T35" fmla="*/ 44 h 224"/>
                <a:gd name="T36" fmla="*/ 102 w 225"/>
                <a:gd name="T37" fmla="*/ 41 h 224"/>
                <a:gd name="T38" fmla="*/ 115 w 225"/>
                <a:gd name="T39" fmla="*/ 15 h 224"/>
                <a:gd name="T40" fmla="*/ 65 w 225"/>
                <a:gd name="T41" fmla="*/ 20 h 224"/>
                <a:gd name="T42" fmla="*/ 72 w 225"/>
                <a:gd name="T43" fmla="*/ 54 h 224"/>
                <a:gd name="T44" fmla="*/ 61 w 225"/>
                <a:gd name="T45" fmla="*/ 71 h 224"/>
                <a:gd name="T46" fmla="*/ 39 w 225"/>
                <a:gd name="T47" fmla="*/ 98 h 224"/>
                <a:gd name="T48" fmla="*/ 16 w 225"/>
                <a:gd name="T49" fmla="*/ 96 h 224"/>
                <a:gd name="T50" fmla="*/ 45 w 225"/>
                <a:gd name="T51" fmla="*/ 39 h 224"/>
                <a:gd name="T52" fmla="*/ 52 w 225"/>
                <a:gd name="T53" fmla="*/ 66 h 224"/>
                <a:gd name="T54" fmla="*/ 43 w 225"/>
                <a:gd name="T55" fmla="*/ 110 h 224"/>
                <a:gd name="T56" fmla="*/ 58 w 225"/>
                <a:gd name="T57" fmla="*/ 52 h 224"/>
                <a:gd name="T58" fmla="*/ 105 w 225"/>
                <a:gd name="T59" fmla="*/ 8 h 224"/>
                <a:gd name="T60" fmla="*/ 14 w 225"/>
                <a:gd name="T61" fmla="*/ 118 h 224"/>
                <a:gd name="T62" fmla="*/ 49 w 225"/>
                <a:gd name="T63" fmla="*/ 145 h 224"/>
                <a:gd name="T64" fmla="*/ 72 w 225"/>
                <a:gd name="T65" fmla="*/ 188 h 224"/>
                <a:gd name="T66" fmla="*/ 62 w 225"/>
                <a:gd name="T67" fmla="*/ 121 h 224"/>
                <a:gd name="T68" fmla="*/ 95 w 225"/>
                <a:gd name="T69" fmla="*/ 157 h 224"/>
                <a:gd name="T70" fmla="*/ 108 w 225"/>
                <a:gd name="T71" fmla="*/ 177 h 224"/>
                <a:gd name="T72" fmla="*/ 83 w 225"/>
                <a:gd name="T73" fmla="*/ 194 h 224"/>
                <a:gd name="T74" fmla="*/ 57 w 225"/>
                <a:gd name="T75" fmla="*/ 143 h 224"/>
                <a:gd name="T76" fmla="*/ 92 w 225"/>
                <a:gd name="T77" fmla="*/ 140 h 224"/>
                <a:gd name="T78" fmla="*/ 100 w 225"/>
                <a:gd name="T79" fmla="*/ 208 h 224"/>
                <a:gd name="T80" fmla="*/ 69 w 225"/>
                <a:gd name="T81" fmla="*/ 179 h 224"/>
                <a:gd name="T82" fmla="*/ 47 w 225"/>
                <a:gd name="T83" fmla="*/ 131 h 224"/>
                <a:gd name="T84" fmla="*/ 98 w 225"/>
                <a:gd name="T85" fmla="*/ 208 h 224"/>
                <a:gd name="T86" fmla="*/ 114 w 225"/>
                <a:gd name="T87" fmla="*/ 181 h 224"/>
                <a:gd name="T88" fmla="*/ 111 w 225"/>
                <a:gd name="T89" fmla="*/ 151 h 224"/>
                <a:gd name="T90" fmla="*/ 81 w 225"/>
                <a:gd name="T91" fmla="*/ 136 h 224"/>
                <a:gd name="T92" fmla="*/ 64 w 225"/>
                <a:gd name="T93" fmla="*/ 121 h 224"/>
                <a:gd name="T94" fmla="*/ 30 w 225"/>
                <a:gd name="T95" fmla="*/ 116 h 224"/>
                <a:gd name="T96" fmla="*/ 50 w 225"/>
                <a:gd name="T97" fmla="*/ 106 h 224"/>
                <a:gd name="T98" fmla="*/ 73 w 225"/>
                <a:gd name="T99" fmla="*/ 81 h 224"/>
                <a:gd name="T100" fmla="*/ 87 w 225"/>
                <a:gd name="T101" fmla="*/ 53 h 224"/>
                <a:gd name="T102" fmla="*/ 71 w 225"/>
                <a:gd name="T103" fmla="*/ 27 h 224"/>
                <a:gd name="T104" fmla="*/ 93 w 225"/>
                <a:gd name="T105" fmla="*/ 39 h 224"/>
                <a:gd name="T106" fmla="*/ 122 w 225"/>
                <a:gd name="T107" fmla="*/ 37 h 224"/>
                <a:gd name="T108" fmla="*/ 133 w 225"/>
                <a:gd name="T109" fmla="*/ 32 h 224"/>
                <a:gd name="T110" fmla="*/ 142 w 225"/>
                <a:gd name="T111" fmla="*/ 19 h 224"/>
                <a:gd name="T112" fmla="*/ 164 w 225"/>
                <a:gd name="T113" fmla="*/ 39 h 224"/>
                <a:gd name="T114" fmla="*/ 150 w 225"/>
                <a:gd name="T115" fmla="*/ 63 h 224"/>
                <a:gd name="T116" fmla="*/ 157 w 225"/>
                <a:gd name="T117" fmla="*/ 89 h 224"/>
                <a:gd name="T118" fmla="*/ 147 w 225"/>
                <a:gd name="T119" fmla="*/ 123 h 224"/>
                <a:gd name="T120" fmla="*/ 167 w 225"/>
                <a:gd name="T121" fmla="*/ 147 h 224"/>
                <a:gd name="T122" fmla="*/ 175 w 225"/>
                <a:gd name="T123" fmla="*/ 167 h 224"/>
                <a:gd name="T124" fmla="*/ 170 w 225"/>
                <a:gd name="T125" fmla="*/ 198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5" h="224">
                  <a:moveTo>
                    <a:pt x="113" y="0"/>
                  </a:moveTo>
                  <a:cubicBezTo>
                    <a:pt x="51" y="0"/>
                    <a:pt x="0" y="50"/>
                    <a:pt x="0" y="112"/>
                  </a:cubicBezTo>
                  <a:cubicBezTo>
                    <a:pt x="0" y="174"/>
                    <a:pt x="51" y="224"/>
                    <a:pt x="113" y="224"/>
                  </a:cubicBezTo>
                  <a:cubicBezTo>
                    <a:pt x="174" y="224"/>
                    <a:pt x="225" y="174"/>
                    <a:pt x="225" y="112"/>
                  </a:cubicBezTo>
                  <a:cubicBezTo>
                    <a:pt x="225" y="50"/>
                    <a:pt x="174" y="0"/>
                    <a:pt x="113" y="0"/>
                  </a:cubicBezTo>
                  <a:close/>
                  <a:moveTo>
                    <a:pt x="175" y="187"/>
                  </a:moveTo>
                  <a:cubicBezTo>
                    <a:pt x="175" y="187"/>
                    <a:pt x="175" y="187"/>
                    <a:pt x="175" y="187"/>
                  </a:cubicBezTo>
                  <a:cubicBezTo>
                    <a:pt x="174" y="187"/>
                    <a:pt x="174" y="187"/>
                    <a:pt x="174" y="187"/>
                  </a:cubicBezTo>
                  <a:cubicBezTo>
                    <a:pt x="174" y="187"/>
                    <a:pt x="174" y="188"/>
                    <a:pt x="173" y="188"/>
                  </a:cubicBezTo>
                  <a:cubicBezTo>
                    <a:pt x="174" y="187"/>
                    <a:pt x="174" y="187"/>
                    <a:pt x="174" y="187"/>
                  </a:cubicBezTo>
                  <a:cubicBezTo>
                    <a:pt x="174" y="186"/>
                    <a:pt x="175" y="186"/>
                    <a:pt x="175" y="185"/>
                  </a:cubicBezTo>
                  <a:cubicBezTo>
                    <a:pt x="175" y="185"/>
                    <a:pt x="175" y="185"/>
                    <a:pt x="175" y="185"/>
                  </a:cubicBezTo>
                  <a:cubicBezTo>
                    <a:pt x="175" y="184"/>
                    <a:pt x="176" y="184"/>
                    <a:pt x="176" y="184"/>
                  </a:cubicBezTo>
                  <a:cubicBezTo>
                    <a:pt x="177" y="183"/>
                    <a:pt x="177" y="182"/>
                    <a:pt x="177" y="181"/>
                  </a:cubicBezTo>
                  <a:cubicBezTo>
                    <a:pt x="177" y="181"/>
                    <a:pt x="177" y="181"/>
                    <a:pt x="177" y="181"/>
                  </a:cubicBezTo>
                  <a:cubicBezTo>
                    <a:pt x="177" y="180"/>
                    <a:pt x="177" y="180"/>
                    <a:pt x="177" y="179"/>
                  </a:cubicBezTo>
                  <a:cubicBezTo>
                    <a:pt x="177" y="179"/>
                    <a:pt x="177" y="179"/>
                    <a:pt x="177" y="179"/>
                  </a:cubicBezTo>
                  <a:cubicBezTo>
                    <a:pt x="177" y="178"/>
                    <a:pt x="177" y="178"/>
                    <a:pt x="177" y="177"/>
                  </a:cubicBezTo>
                  <a:cubicBezTo>
                    <a:pt x="178" y="177"/>
                    <a:pt x="178" y="177"/>
                    <a:pt x="178" y="176"/>
                  </a:cubicBezTo>
                  <a:cubicBezTo>
                    <a:pt x="178" y="176"/>
                    <a:pt x="178" y="176"/>
                    <a:pt x="178" y="176"/>
                  </a:cubicBezTo>
                  <a:cubicBezTo>
                    <a:pt x="179" y="175"/>
                    <a:pt x="179" y="175"/>
                    <a:pt x="179" y="175"/>
                  </a:cubicBezTo>
                  <a:cubicBezTo>
                    <a:pt x="179" y="175"/>
                    <a:pt x="180" y="174"/>
                    <a:pt x="180" y="174"/>
                  </a:cubicBezTo>
                  <a:cubicBezTo>
                    <a:pt x="180" y="174"/>
                    <a:pt x="181" y="173"/>
                    <a:pt x="181" y="172"/>
                  </a:cubicBezTo>
                  <a:cubicBezTo>
                    <a:pt x="181" y="172"/>
                    <a:pt x="181" y="172"/>
                    <a:pt x="181" y="172"/>
                  </a:cubicBezTo>
                  <a:cubicBezTo>
                    <a:pt x="181" y="172"/>
                    <a:pt x="181" y="172"/>
                    <a:pt x="181" y="172"/>
                  </a:cubicBezTo>
                  <a:cubicBezTo>
                    <a:pt x="182" y="171"/>
                    <a:pt x="182" y="171"/>
                    <a:pt x="182" y="171"/>
                  </a:cubicBezTo>
                  <a:cubicBezTo>
                    <a:pt x="182" y="170"/>
                    <a:pt x="183" y="170"/>
                    <a:pt x="183" y="170"/>
                  </a:cubicBezTo>
                  <a:cubicBezTo>
                    <a:pt x="183" y="170"/>
                    <a:pt x="183" y="169"/>
                    <a:pt x="183" y="169"/>
                  </a:cubicBezTo>
                  <a:cubicBezTo>
                    <a:pt x="184" y="169"/>
                    <a:pt x="184" y="168"/>
                    <a:pt x="184" y="167"/>
                  </a:cubicBezTo>
                  <a:cubicBezTo>
                    <a:pt x="185" y="166"/>
                    <a:pt x="185" y="166"/>
                    <a:pt x="185" y="165"/>
                  </a:cubicBezTo>
                  <a:cubicBezTo>
                    <a:pt x="185" y="165"/>
                    <a:pt x="185" y="165"/>
                    <a:pt x="185" y="165"/>
                  </a:cubicBezTo>
                  <a:cubicBezTo>
                    <a:pt x="185" y="164"/>
                    <a:pt x="185" y="163"/>
                    <a:pt x="185" y="163"/>
                  </a:cubicBezTo>
                  <a:cubicBezTo>
                    <a:pt x="185" y="163"/>
                    <a:pt x="186" y="162"/>
                    <a:pt x="186" y="162"/>
                  </a:cubicBezTo>
                  <a:cubicBezTo>
                    <a:pt x="186" y="162"/>
                    <a:pt x="186" y="162"/>
                    <a:pt x="186" y="162"/>
                  </a:cubicBezTo>
                  <a:cubicBezTo>
                    <a:pt x="186" y="161"/>
                    <a:pt x="186" y="161"/>
                    <a:pt x="186" y="160"/>
                  </a:cubicBezTo>
                  <a:cubicBezTo>
                    <a:pt x="186" y="160"/>
                    <a:pt x="186" y="159"/>
                    <a:pt x="186" y="159"/>
                  </a:cubicBezTo>
                  <a:cubicBezTo>
                    <a:pt x="186" y="159"/>
                    <a:pt x="186" y="159"/>
                    <a:pt x="186" y="158"/>
                  </a:cubicBezTo>
                  <a:cubicBezTo>
                    <a:pt x="186" y="158"/>
                    <a:pt x="186" y="157"/>
                    <a:pt x="186" y="156"/>
                  </a:cubicBezTo>
                  <a:cubicBezTo>
                    <a:pt x="186" y="156"/>
                    <a:pt x="186" y="156"/>
                    <a:pt x="185" y="155"/>
                  </a:cubicBezTo>
                  <a:cubicBezTo>
                    <a:pt x="185" y="155"/>
                    <a:pt x="185" y="154"/>
                    <a:pt x="185" y="154"/>
                  </a:cubicBezTo>
                  <a:cubicBezTo>
                    <a:pt x="185" y="154"/>
                    <a:pt x="185" y="154"/>
                    <a:pt x="185" y="153"/>
                  </a:cubicBezTo>
                  <a:cubicBezTo>
                    <a:pt x="185" y="153"/>
                    <a:pt x="185" y="153"/>
                    <a:pt x="185" y="153"/>
                  </a:cubicBezTo>
                  <a:cubicBezTo>
                    <a:pt x="185" y="153"/>
                    <a:pt x="185" y="153"/>
                    <a:pt x="185" y="153"/>
                  </a:cubicBezTo>
                  <a:cubicBezTo>
                    <a:pt x="185" y="153"/>
                    <a:pt x="185" y="152"/>
                    <a:pt x="185" y="152"/>
                  </a:cubicBezTo>
                  <a:cubicBezTo>
                    <a:pt x="185" y="152"/>
                    <a:pt x="186" y="151"/>
                    <a:pt x="186" y="151"/>
                  </a:cubicBezTo>
                  <a:cubicBezTo>
                    <a:pt x="186" y="150"/>
                    <a:pt x="186" y="150"/>
                    <a:pt x="186" y="150"/>
                  </a:cubicBezTo>
                  <a:cubicBezTo>
                    <a:pt x="186" y="150"/>
                    <a:pt x="186" y="150"/>
                    <a:pt x="186" y="149"/>
                  </a:cubicBezTo>
                  <a:cubicBezTo>
                    <a:pt x="186" y="149"/>
                    <a:pt x="187" y="149"/>
                    <a:pt x="187" y="148"/>
                  </a:cubicBezTo>
                  <a:cubicBezTo>
                    <a:pt x="187" y="148"/>
                    <a:pt x="187" y="148"/>
                    <a:pt x="187" y="147"/>
                  </a:cubicBezTo>
                  <a:cubicBezTo>
                    <a:pt x="187" y="146"/>
                    <a:pt x="187" y="145"/>
                    <a:pt x="187" y="145"/>
                  </a:cubicBezTo>
                  <a:cubicBezTo>
                    <a:pt x="187" y="144"/>
                    <a:pt x="187" y="144"/>
                    <a:pt x="187" y="144"/>
                  </a:cubicBezTo>
                  <a:cubicBezTo>
                    <a:pt x="187" y="143"/>
                    <a:pt x="186" y="143"/>
                    <a:pt x="186" y="142"/>
                  </a:cubicBezTo>
                  <a:cubicBezTo>
                    <a:pt x="185" y="141"/>
                    <a:pt x="184" y="141"/>
                    <a:pt x="184" y="140"/>
                  </a:cubicBezTo>
                  <a:cubicBezTo>
                    <a:pt x="183" y="140"/>
                    <a:pt x="182" y="140"/>
                    <a:pt x="182" y="140"/>
                  </a:cubicBezTo>
                  <a:cubicBezTo>
                    <a:pt x="181" y="140"/>
                    <a:pt x="181" y="140"/>
                    <a:pt x="181" y="140"/>
                  </a:cubicBezTo>
                  <a:cubicBezTo>
                    <a:pt x="181" y="140"/>
                    <a:pt x="181" y="140"/>
                    <a:pt x="181" y="139"/>
                  </a:cubicBezTo>
                  <a:cubicBezTo>
                    <a:pt x="180" y="139"/>
                    <a:pt x="179" y="138"/>
                    <a:pt x="178" y="138"/>
                  </a:cubicBezTo>
                  <a:cubicBezTo>
                    <a:pt x="178" y="138"/>
                    <a:pt x="178" y="138"/>
                    <a:pt x="177" y="138"/>
                  </a:cubicBezTo>
                  <a:cubicBezTo>
                    <a:pt x="177" y="138"/>
                    <a:pt x="175" y="138"/>
                    <a:pt x="174" y="138"/>
                  </a:cubicBezTo>
                  <a:cubicBezTo>
                    <a:pt x="174" y="138"/>
                    <a:pt x="174" y="138"/>
                    <a:pt x="174" y="138"/>
                  </a:cubicBezTo>
                  <a:cubicBezTo>
                    <a:pt x="174" y="138"/>
                    <a:pt x="174" y="138"/>
                    <a:pt x="174" y="138"/>
                  </a:cubicBezTo>
                  <a:cubicBezTo>
                    <a:pt x="173" y="138"/>
                    <a:pt x="172" y="138"/>
                    <a:pt x="171" y="139"/>
                  </a:cubicBezTo>
                  <a:cubicBezTo>
                    <a:pt x="171" y="139"/>
                    <a:pt x="171" y="140"/>
                    <a:pt x="171" y="140"/>
                  </a:cubicBezTo>
                  <a:cubicBezTo>
                    <a:pt x="170" y="140"/>
                    <a:pt x="170" y="140"/>
                    <a:pt x="170" y="140"/>
                  </a:cubicBezTo>
                  <a:cubicBezTo>
                    <a:pt x="169" y="140"/>
                    <a:pt x="169" y="140"/>
                    <a:pt x="169" y="140"/>
                  </a:cubicBezTo>
                  <a:cubicBezTo>
                    <a:pt x="169" y="140"/>
                    <a:pt x="168" y="140"/>
                    <a:pt x="168" y="140"/>
                  </a:cubicBezTo>
                  <a:cubicBezTo>
                    <a:pt x="167" y="139"/>
                    <a:pt x="166" y="139"/>
                    <a:pt x="165" y="140"/>
                  </a:cubicBezTo>
                  <a:cubicBezTo>
                    <a:pt x="165" y="140"/>
                    <a:pt x="165" y="140"/>
                    <a:pt x="165" y="140"/>
                  </a:cubicBezTo>
                  <a:cubicBezTo>
                    <a:pt x="164" y="140"/>
                    <a:pt x="164" y="140"/>
                    <a:pt x="163" y="140"/>
                  </a:cubicBezTo>
                  <a:cubicBezTo>
                    <a:pt x="162" y="140"/>
                    <a:pt x="162" y="140"/>
                    <a:pt x="161" y="141"/>
                  </a:cubicBezTo>
                  <a:cubicBezTo>
                    <a:pt x="161" y="141"/>
                    <a:pt x="161" y="140"/>
                    <a:pt x="161" y="140"/>
                  </a:cubicBezTo>
                  <a:cubicBezTo>
                    <a:pt x="161" y="140"/>
                    <a:pt x="160" y="139"/>
                    <a:pt x="159" y="139"/>
                  </a:cubicBezTo>
                  <a:cubicBezTo>
                    <a:pt x="159" y="139"/>
                    <a:pt x="159" y="139"/>
                    <a:pt x="159" y="139"/>
                  </a:cubicBezTo>
                  <a:cubicBezTo>
                    <a:pt x="159" y="138"/>
                    <a:pt x="159" y="138"/>
                    <a:pt x="158" y="137"/>
                  </a:cubicBezTo>
                  <a:cubicBezTo>
                    <a:pt x="158" y="136"/>
                    <a:pt x="157" y="135"/>
                    <a:pt x="157" y="135"/>
                  </a:cubicBezTo>
                  <a:cubicBezTo>
                    <a:pt x="157" y="135"/>
                    <a:pt x="157" y="134"/>
                    <a:pt x="156" y="134"/>
                  </a:cubicBezTo>
                  <a:cubicBezTo>
                    <a:pt x="156" y="134"/>
                    <a:pt x="156" y="134"/>
                    <a:pt x="155" y="133"/>
                  </a:cubicBezTo>
                  <a:cubicBezTo>
                    <a:pt x="155" y="133"/>
                    <a:pt x="155" y="133"/>
                    <a:pt x="155" y="133"/>
                  </a:cubicBezTo>
                  <a:cubicBezTo>
                    <a:pt x="155" y="132"/>
                    <a:pt x="155" y="131"/>
                    <a:pt x="154" y="130"/>
                  </a:cubicBezTo>
                  <a:cubicBezTo>
                    <a:pt x="154" y="130"/>
                    <a:pt x="153" y="130"/>
                    <a:pt x="153" y="129"/>
                  </a:cubicBezTo>
                  <a:cubicBezTo>
                    <a:pt x="153" y="129"/>
                    <a:pt x="153" y="129"/>
                    <a:pt x="153" y="129"/>
                  </a:cubicBezTo>
                  <a:cubicBezTo>
                    <a:pt x="153" y="129"/>
                    <a:pt x="153" y="129"/>
                    <a:pt x="153" y="129"/>
                  </a:cubicBezTo>
                  <a:cubicBezTo>
                    <a:pt x="153" y="128"/>
                    <a:pt x="153" y="128"/>
                    <a:pt x="153" y="128"/>
                  </a:cubicBezTo>
                  <a:cubicBezTo>
                    <a:pt x="153" y="127"/>
                    <a:pt x="154" y="127"/>
                    <a:pt x="154" y="126"/>
                  </a:cubicBezTo>
                  <a:cubicBezTo>
                    <a:pt x="154" y="126"/>
                    <a:pt x="154" y="126"/>
                    <a:pt x="154" y="126"/>
                  </a:cubicBezTo>
                  <a:cubicBezTo>
                    <a:pt x="154" y="125"/>
                    <a:pt x="154" y="125"/>
                    <a:pt x="154" y="124"/>
                  </a:cubicBezTo>
                  <a:cubicBezTo>
                    <a:pt x="154" y="124"/>
                    <a:pt x="154" y="123"/>
                    <a:pt x="154" y="123"/>
                  </a:cubicBezTo>
                  <a:cubicBezTo>
                    <a:pt x="154" y="122"/>
                    <a:pt x="154" y="122"/>
                    <a:pt x="154" y="121"/>
                  </a:cubicBezTo>
                  <a:cubicBezTo>
                    <a:pt x="154" y="121"/>
                    <a:pt x="154" y="121"/>
                    <a:pt x="154" y="121"/>
                  </a:cubicBezTo>
                  <a:cubicBezTo>
                    <a:pt x="155" y="120"/>
                    <a:pt x="154" y="118"/>
                    <a:pt x="154" y="117"/>
                  </a:cubicBezTo>
                  <a:cubicBezTo>
                    <a:pt x="154" y="117"/>
                    <a:pt x="154" y="116"/>
                    <a:pt x="154" y="116"/>
                  </a:cubicBezTo>
                  <a:cubicBezTo>
                    <a:pt x="154" y="116"/>
                    <a:pt x="154" y="116"/>
                    <a:pt x="154" y="115"/>
                  </a:cubicBezTo>
                  <a:cubicBezTo>
                    <a:pt x="155" y="115"/>
                    <a:pt x="155" y="114"/>
                    <a:pt x="155" y="114"/>
                  </a:cubicBezTo>
                  <a:cubicBezTo>
                    <a:pt x="156" y="114"/>
                    <a:pt x="156" y="113"/>
                    <a:pt x="156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57" y="111"/>
                    <a:pt x="158" y="110"/>
                    <a:pt x="158" y="110"/>
                  </a:cubicBezTo>
                  <a:cubicBezTo>
                    <a:pt x="158" y="109"/>
                    <a:pt x="158" y="109"/>
                    <a:pt x="158" y="108"/>
                  </a:cubicBezTo>
                  <a:cubicBezTo>
                    <a:pt x="159" y="108"/>
                    <a:pt x="160" y="108"/>
                    <a:pt x="160" y="107"/>
                  </a:cubicBezTo>
                  <a:cubicBezTo>
                    <a:pt x="161" y="107"/>
                    <a:pt x="162" y="106"/>
                    <a:pt x="162" y="106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4" y="104"/>
                    <a:pt x="164" y="104"/>
                    <a:pt x="164" y="103"/>
                  </a:cubicBezTo>
                  <a:cubicBezTo>
                    <a:pt x="164" y="103"/>
                    <a:pt x="164" y="102"/>
                    <a:pt x="164" y="102"/>
                  </a:cubicBezTo>
                  <a:cubicBezTo>
                    <a:pt x="165" y="101"/>
                    <a:pt x="164" y="100"/>
                    <a:pt x="164" y="100"/>
                  </a:cubicBezTo>
                  <a:cubicBezTo>
                    <a:pt x="164" y="100"/>
                    <a:pt x="164" y="99"/>
                    <a:pt x="164" y="99"/>
                  </a:cubicBezTo>
                  <a:cubicBezTo>
                    <a:pt x="165" y="99"/>
                    <a:pt x="165" y="99"/>
                    <a:pt x="165" y="98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5" y="98"/>
                    <a:pt x="166" y="98"/>
                  </a:cubicBezTo>
                  <a:cubicBezTo>
                    <a:pt x="166" y="98"/>
                    <a:pt x="167" y="97"/>
                    <a:pt x="167" y="97"/>
                  </a:cubicBezTo>
                  <a:cubicBezTo>
                    <a:pt x="167" y="97"/>
                    <a:pt x="167" y="96"/>
                    <a:pt x="167" y="96"/>
                  </a:cubicBezTo>
                  <a:cubicBezTo>
                    <a:pt x="168" y="96"/>
                    <a:pt x="168" y="96"/>
                    <a:pt x="168" y="96"/>
                  </a:cubicBezTo>
                  <a:cubicBezTo>
                    <a:pt x="169" y="96"/>
                    <a:pt x="169" y="96"/>
                    <a:pt x="169" y="97"/>
                  </a:cubicBezTo>
                  <a:cubicBezTo>
                    <a:pt x="170" y="97"/>
                    <a:pt x="171" y="97"/>
                    <a:pt x="171" y="97"/>
                  </a:cubicBezTo>
                  <a:cubicBezTo>
                    <a:pt x="173" y="97"/>
                    <a:pt x="174" y="96"/>
                    <a:pt x="175" y="95"/>
                  </a:cubicBezTo>
                  <a:cubicBezTo>
                    <a:pt x="175" y="95"/>
                    <a:pt x="176" y="94"/>
                    <a:pt x="176" y="94"/>
                  </a:cubicBezTo>
                  <a:cubicBezTo>
                    <a:pt x="176" y="94"/>
                    <a:pt x="176" y="94"/>
                    <a:pt x="176" y="94"/>
                  </a:cubicBezTo>
                  <a:cubicBezTo>
                    <a:pt x="177" y="94"/>
                    <a:pt x="177" y="94"/>
                    <a:pt x="177" y="94"/>
                  </a:cubicBezTo>
                  <a:cubicBezTo>
                    <a:pt x="178" y="94"/>
                    <a:pt x="178" y="94"/>
                    <a:pt x="179" y="93"/>
                  </a:cubicBezTo>
                  <a:cubicBezTo>
                    <a:pt x="179" y="93"/>
                    <a:pt x="180" y="93"/>
                    <a:pt x="180" y="93"/>
                  </a:cubicBezTo>
                  <a:cubicBezTo>
                    <a:pt x="181" y="94"/>
                    <a:pt x="182" y="93"/>
                    <a:pt x="182" y="93"/>
                  </a:cubicBezTo>
                  <a:cubicBezTo>
                    <a:pt x="182" y="93"/>
                    <a:pt x="182" y="93"/>
                    <a:pt x="183" y="93"/>
                  </a:cubicBezTo>
                  <a:cubicBezTo>
                    <a:pt x="183" y="93"/>
                    <a:pt x="183" y="93"/>
                    <a:pt x="183" y="93"/>
                  </a:cubicBezTo>
                  <a:cubicBezTo>
                    <a:pt x="183" y="94"/>
                    <a:pt x="183" y="94"/>
                    <a:pt x="183" y="95"/>
                  </a:cubicBezTo>
                  <a:cubicBezTo>
                    <a:pt x="183" y="95"/>
                    <a:pt x="183" y="95"/>
                    <a:pt x="183" y="96"/>
                  </a:cubicBezTo>
                  <a:cubicBezTo>
                    <a:pt x="184" y="97"/>
                    <a:pt x="185" y="98"/>
                    <a:pt x="186" y="99"/>
                  </a:cubicBezTo>
                  <a:cubicBezTo>
                    <a:pt x="186" y="99"/>
                    <a:pt x="187" y="99"/>
                    <a:pt x="187" y="100"/>
                  </a:cubicBezTo>
                  <a:cubicBezTo>
                    <a:pt x="187" y="100"/>
                    <a:pt x="187" y="100"/>
                    <a:pt x="187" y="100"/>
                  </a:cubicBezTo>
                  <a:cubicBezTo>
                    <a:pt x="187" y="100"/>
                    <a:pt x="187" y="100"/>
                    <a:pt x="187" y="100"/>
                  </a:cubicBezTo>
                  <a:cubicBezTo>
                    <a:pt x="187" y="100"/>
                    <a:pt x="188" y="100"/>
                    <a:pt x="189" y="100"/>
                  </a:cubicBezTo>
                  <a:cubicBezTo>
                    <a:pt x="189" y="101"/>
                    <a:pt x="190" y="101"/>
                    <a:pt x="190" y="101"/>
                  </a:cubicBezTo>
                  <a:cubicBezTo>
                    <a:pt x="190" y="101"/>
                    <a:pt x="190" y="101"/>
                    <a:pt x="190" y="101"/>
                  </a:cubicBezTo>
                  <a:cubicBezTo>
                    <a:pt x="190" y="101"/>
                    <a:pt x="191" y="101"/>
                    <a:pt x="191" y="102"/>
                  </a:cubicBezTo>
                  <a:cubicBezTo>
                    <a:pt x="191" y="102"/>
                    <a:pt x="191" y="102"/>
                    <a:pt x="192" y="102"/>
                  </a:cubicBezTo>
                  <a:cubicBezTo>
                    <a:pt x="192" y="103"/>
                    <a:pt x="193" y="103"/>
                    <a:pt x="194" y="103"/>
                  </a:cubicBezTo>
                  <a:cubicBezTo>
                    <a:pt x="194" y="104"/>
                    <a:pt x="194" y="104"/>
                    <a:pt x="194" y="104"/>
                  </a:cubicBezTo>
                  <a:cubicBezTo>
                    <a:pt x="195" y="105"/>
                    <a:pt x="196" y="105"/>
                    <a:pt x="197" y="105"/>
                  </a:cubicBezTo>
                  <a:cubicBezTo>
                    <a:pt x="198" y="105"/>
                    <a:pt x="199" y="105"/>
                    <a:pt x="200" y="104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201" y="104"/>
                    <a:pt x="201" y="103"/>
                    <a:pt x="201" y="103"/>
                  </a:cubicBezTo>
                  <a:cubicBezTo>
                    <a:pt x="202" y="103"/>
                    <a:pt x="202" y="102"/>
                    <a:pt x="202" y="102"/>
                  </a:cubicBezTo>
                  <a:cubicBezTo>
                    <a:pt x="202" y="103"/>
                    <a:pt x="203" y="103"/>
                    <a:pt x="203" y="103"/>
                  </a:cubicBezTo>
                  <a:cubicBezTo>
                    <a:pt x="203" y="103"/>
                    <a:pt x="203" y="103"/>
                    <a:pt x="203" y="103"/>
                  </a:cubicBezTo>
                  <a:cubicBezTo>
                    <a:pt x="204" y="103"/>
                    <a:pt x="205" y="104"/>
                    <a:pt x="205" y="104"/>
                  </a:cubicBezTo>
                  <a:cubicBezTo>
                    <a:pt x="205" y="104"/>
                    <a:pt x="206" y="105"/>
                    <a:pt x="206" y="105"/>
                  </a:cubicBezTo>
                  <a:cubicBezTo>
                    <a:pt x="206" y="105"/>
                    <a:pt x="206" y="106"/>
                    <a:pt x="206" y="106"/>
                  </a:cubicBezTo>
                  <a:cubicBezTo>
                    <a:pt x="206" y="106"/>
                    <a:pt x="206" y="106"/>
                    <a:pt x="206" y="107"/>
                  </a:cubicBezTo>
                  <a:cubicBezTo>
                    <a:pt x="206" y="107"/>
                    <a:pt x="206" y="107"/>
                    <a:pt x="207" y="107"/>
                  </a:cubicBezTo>
                  <a:cubicBezTo>
                    <a:pt x="207" y="108"/>
                    <a:pt x="207" y="108"/>
                    <a:pt x="207" y="108"/>
                  </a:cubicBezTo>
                  <a:cubicBezTo>
                    <a:pt x="207" y="108"/>
                    <a:pt x="207" y="109"/>
                    <a:pt x="207" y="109"/>
                  </a:cubicBezTo>
                  <a:cubicBezTo>
                    <a:pt x="207" y="109"/>
                    <a:pt x="207" y="109"/>
                    <a:pt x="207" y="109"/>
                  </a:cubicBezTo>
                  <a:cubicBezTo>
                    <a:pt x="207" y="110"/>
                    <a:pt x="207" y="111"/>
                    <a:pt x="207" y="112"/>
                  </a:cubicBezTo>
                  <a:cubicBezTo>
                    <a:pt x="207" y="112"/>
                    <a:pt x="207" y="112"/>
                    <a:pt x="208" y="112"/>
                  </a:cubicBezTo>
                  <a:cubicBezTo>
                    <a:pt x="208" y="112"/>
                    <a:pt x="208" y="112"/>
                    <a:pt x="208" y="112"/>
                  </a:cubicBezTo>
                  <a:cubicBezTo>
                    <a:pt x="208" y="113"/>
                    <a:pt x="208" y="113"/>
                    <a:pt x="208" y="113"/>
                  </a:cubicBezTo>
                  <a:cubicBezTo>
                    <a:pt x="208" y="114"/>
                    <a:pt x="208" y="114"/>
                    <a:pt x="208" y="114"/>
                  </a:cubicBezTo>
                  <a:cubicBezTo>
                    <a:pt x="208" y="114"/>
                    <a:pt x="208" y="115"/>
                    <a:pt x="208" y="116"/>
                  </a:cubicBezTo>
                  <a:cubicBezTo>
                    <a:pt x="208" y="116"/>
                    <a:pt x="208" y="116"/>
                    <a:pt x="208" y="117"/>
                  </a:cubicBezTo>
                  <a:cubicBezTo>
                    <a:pt x="208" y="117"/>
                    <a:pt x="208" y="117"/>
                    <a:pt x="208" y="117"/>
                  </a:cubicBezTo>
                  <a:cubicBezTo>
                    <a:pt x="208" y="117"/>
                    <a:pt x="208" y="117"/>
                    <a:pt x="208" y="117"/>
                  </a:cubicBezTo>
                  <a:cubicBezTo>
                    <a:pt x="208" y="118"/>
                    <a:pt x="208" y="119"/>
                    <a:pt x="208" y="119"/>
                  </a:cubicBezTo>
                  <a:cubicBezTo>
                    <a:pt x="208" y="119"/>
                    <a:pt x="208" y="120"/>
                    <a:pt x="208" y="120"/>
                  </a:cubicBezTo>
                  <a:cubicBezTo>
                    <a:pt x="208" y="120"/>
                    <a:pt x="208" y="121"/>
                    <a:pt x="208" y="121"/>
                  </a:cubicBezTo>
                  <a:cubicBezTo>
                    <a:pt x="208" y="122"/>
                    <a:pt x="208" y="122"/>
                    <a:pt x="208" y="123"/>
                  </a:cubicBezTo>
                  <a:cubicBezTo>
                    <a:pt x="208" y="123"/>
                    <a:pt x="208" y="124"/>
                    <a:pt x="209" y="124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8" y="126"/>
                    <a:pt x="208" y="127"/>
                    <a:pt x="208" y="128"/>
                  </a:cubicBezTo>
                  <a:cubicBezTo>
                    <a:pt x="209" y="128"/>
                    <a:pt x="209" y="129"/>
                    <a:pt x="209" y="129"/>
                  </a:cubicBezTo>
                  <a:cubicBezTo>
                    <a:pt x="209" y="129"/>
                    <a:pt x="209" y="130"/>
                    <a:pt x="209" y="130"/>
                  </a:cubicBezTo>
                  <a:cubicBezTo>
                    <a:pt x="209" y="130"/>
                    <a:pt x="209" y="131"/>
                    <a:pt x="209" y="132"/>
                  </a:cubicBezTo>
                  <a:cubicBezTo>
                    <a:pt x="209" y="132"/>
                    <a:pt x="209" y="132"/>
                    <a:pt x="209" y="132"/>
                  </a:cubicBezTo>
                  <a:cubicBezTo>
                    <a:pt x="209" y="132"/>
                    <a:pt x="209" y="133"/>
                    <a:pt x="209" y="133"/>
                  </a:cubicBezTo>
                  <a:cubicBezTo>
                    <a:pt x="209" y="133"/>
                    <a:pt x="209" y="134"/>
                    <a:pt x="209" y="134"/>
                  </a:cubicBezTo>
                  <a:cubicBezTo>
                    <a:pt x="209" y="135"/>
                    <a:pt x="209" y="135"/>
                    <a:pt x="209" y="136"/>
                  </a:cubicBezTo>
                  <a:cubicBezTo>
                    <a:pt x="209" y="136"/>
                    <a:pt x="209" y="136"/>
                    <a:pt x="209" y="136"/>
                  </a:cubicBezTo>
                  <a:cubicBezTo>
                    <a:pt x="210" y="137"/>
                    <a:pt x="210" y="137"/>
                    <a:pt x="210" y="137"/>
                  </a:cubicBezTo>
                  <a:cubicBezTo>
                    <a:pt x="210" y="137"/>
                    <a:pt x="210" y="138"/>
                    <a:pt x="210" y="138"/>
                  </a:cubicBezTo>
                  <a:cubicBezTo>
                    <a:pt x="210" y="138"/>
                    <a:pt x="210" y="138"/>
                    <a:pt x="210" y="139"/>
                  </a:cubicBezTo>
                  <a:cubicBezTo>
                    <a:pt x="210" y="139"/>
                    <a:pt x="210" y="139"/>
                    <a:pt x="210" y="139"/>
                  </a:cubicBezTo>
                  <a:cubicBezTo>
                    <a:pt x="209" y="139"/>
                    <a:pt x="209" y="140"/>
                    <a:pt x="209" y="141"/>
                  </a:cubicBezTo>
                  <a:cubicBezTo>
                    <a:pt x="209" y="141"/>
                    <a:pt x="209" y="141"/>
                    <a:pt x="209" y="141"/>
                  </a:cubicBezTo>
                  <a:cubicBezTo>
                    <a:pt x="208" y="141"/>
                    <a:pt x="208" y="142"/>
                    <a:pt x="208" y="143"/>
                  </a:cubicBezTo>
                  <a:cubicBezTo>
                    <a:pt x="208" y="143"/>
                    <a:pt x="208" y="143"/>
                    <a:pt x="207" y="144"/>
                  </a:cubicBezTo>
                  <a:cubicBezTo>
                    <a:pt x="207" y="144"/>
                    <a:pt x="207" y="144"/>
                    <a:pt x="207" y="145"/>
                  </a:cubicBezTo>
                  <a:cubicBezTo>
                    <a:pt x="207" y="145"/>
                    <a:pt x="207" y="145"/>
                    <a:pt x="207" y="145"/>
                  </a:cubicBezTo>
                  <a:cubicBezTo>
                    <a:pt x="206" y="146"/>
                    <a:pt x="206" y="146"/>
                    <a:pt x="205" y="147"/>
                  </a:cubicBezTo>
                  <a:cubicBezTo>
                    <a:pt x="205" y="147"/>
                    <a:pt x="205" y="148"/>
                    <a:pt x="205" y="148"/>
                  </a:cubicBezTo>
                  <a:cubicBezTo>
                    <a:pt x="205" y="148"/>
                    <a:pt x="205" y="149"/>
                    <a:pt x="205" y="149"/>
                  </a:cubicBezTo>
                  <a:cubicBezTo>
                    <a:pt x="205" y="149"/>
                    <a:pt x="204" y="149"/>
                    <a:pt x="204" y="149"/>
                  </a:cubicBezTo>
                  <a:cubicBezTo>
                    <a:pt x="204" y="149"/>
                    <a:pt x="204" y="150"/>
                    <a:pt x="204" y="150"/>
                  </a:cubicBezTo>
                  <a:cubicBezTo>
                    <a:pt x="204" y="150"/>
                    <a:pt x="204" y="150"/>
                    <a:pt x="204" y="150"/>
                  </a:cubicBezTo>
                  <a:cubicBezTo>
                    <a:pt x="203" y="151"/>
                    <a:pt x="203" y="151"/>
                    <a:pt x="203" y="151"/>
                  </a:cubicBezTo>
                  <a:cubicBezTo>
                    <a:pt x="203" y="152"/>
                    <a:pt x="203" y="152"/>
                    <a:pt x="202" y="152"/>
                  </a:cubicBezTo>
                  <a:cubicBezTo>
                    <a:pt x="202" y="152"/>
                    <a:pt x="202" y="152"/>
                    <a:pt x="202" y="152"/>
                  </a:cubicBezTo>
                  <a:cubicBezTo>
                    <a:pt x="202" y="152"/>
                    <a:pt x="202" y="153"/>
                    <a:pt x="202" y="153"/>
                  </a:cubicBezTo>
                  <a:cubicBezTo>
                    <a:pt x="202" y="153"/>
                    <a:pt x="201" y="154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0" y="155"/>
                    <a:pt x="200" y="156"/>
                    <a:pt x="200" y="156"/>
                  </a:cubicBezTo>
                  <a:cubicBezTo>
                    <a:pt x="200" y="156"/>
                    <a:pt x="200" y="156"/>
                    <a:pt x="200" y="157"/>
                  </a:cubicBezTo>
                  <a:cubicBezTo>
                    <a:pt x="200" y="157"/>
                    <a:pt x="200" y="157"/>
                    <a:pt x="200" y="157"/>
                  </a:cubicBezTo>
                  <a:cubicBezTo>
                    <a:pt x="200" y="157"/>
                    <a:pt x="199" y="157"/>
                    <a:pt x="199" y="158"/>
                  </a:cubicBezTo>
                  <a:cubicBezTo>
                    <a:pt x="199" y="158"/>
                    <a:pt x="199" y="158"/>
                    <a:pt x="199" y="158"/>
                  </a:cubicBezTo>
                  <a:cubicBezTo>
                    <a:pt x="198" y="159"/>
                    <a:pt x="198" y="159"/>
                    <a:pt x="198" y="160"/>
                  </a:cubicBezTo>
                  <a:cubicBezTo>
                    <a:pt x="198" y="160"/>
                    <a:pt x="198" y="160"/>
                    <a:pt x="198" y="161"/>
                  </a:cubicBezTo>
                  <a:cubicBezTo>
                    <a:pt x="198" y="161"/>
                    <a:pt x="197" y="161"/>
                    <a:pt x="197" y="162"/>
                  </a:cubicBezTo>
                  <a:cubicBezTo>
                    <a:pt x="197" y="163"/>
                    <a:pt x="197" y="163"/>
                    <a:pt x="197" y="164"/>
                  </a:cubicBezTo>
                  <a:cubicBezTo>
                    <a:pt x="196" y="164"/>
                    <a:pt x="196" y="164"/>
                    <a:pt x="196" y="164"/>
                  </a:cubicBezTo>
                  <a:cubicBezTo>
                    <a:pt x="195" y="165"/>
                    <a:pt x="195" y="166"/>
                    <a:pt x="195" y="167"/>
                  </a:cubicBezTo>
                  <a:cubicBezTo>
                    <a:pt x="195" y="167"/>
                    <a:pt x="195" y="167"/>
                    <a:pt x="195" y="167"/>
                  </a:cubicBezTo>
                  <a:cubicBezTo>
                    <a:pt x="195" y="167"/>
                    <a:pt x="194" y="167"/>
                    <a:pt x="194" y="168"/>
                  </a:cubicBezTo>
                  <a:cubicBezTo>
                    <a:pt x="194" y="168"/>
                    <a:pt x="194" y="168"/>
                    <a:pt x="193" y="169"/>
                  </a:cubicBezTo>
                  <a:cubicBezTo>
                    <a:pt x="193" y="169"/>
                    <a:pt x="193" y="169"/>
                    <a:pt x="193" y="170"/>
                  </a:cubicBezTo>
                  <a:cubicBezTo>
                    <a:pt x="192" y="170"/>
                    <a:pt x="192" y="171"/>
                    <a:pt x="192" y="171"/>
                  </a:cubicBezTo>
                  <a:cubicBezTo>
                    <a:pt x="191" y="172"/>
                    <a:pt x="191" y="172"/>
                    <a:pt x="190" y="172"/>
                  </a:cubicBezTo>
                  <a:cubicBezTo>
                    <a:pt x="190" y="173"/>
                    <a:pt x="189" y="173"/>
                    <a:pt x="189" y="173"/>
                  </a:cubicBezTo>
                  <a:cubicBezTo>
                    <a:pt x="188" y="174"/>
                    <a:pt x="188" y="174"/>
                    <a:pt x="188" y="174"/>
                  </a:cubicBezTo>
                  <a:cubicBezTo>
                    <a:pt x="188" y="174"/>
                    <a:pt x="188" y="174"/>
                    <a:pt x="188" y="174"/>
                  </a:cubicBezTo>
                  <a:cubicBezTo>
                    <a:pt x="187" y="175"/>
                    <a:pt x="187" y="175"/>
                    <a:pt x="187" y="175"/>
                  </a:cubicBezTo>
                  <a:cubicBezTo>
                    <a:pt x="187" y="175"/>
                    <a:pt x="187" y="175"/>
                    <a:pt x="187" y="175"/>
                  </a:cubicBezTo>
                  <a:cubicBezTo>
                    <a:pt x="186" y="175"/>
                    <a:pt x="186" y="176"/>
                    <a:pt x="186" y="176"/>
                  </a:cubicBezTo>
                  <a:cubicBezTo>
                    <a:pt x="186" y="176"/>
                    <a:pt x="185" y="177"/>
                    <a:pt x="185" y="177"/>
                  </a:cubicBezTo>
                  <a:cubicBezTo>
                    <a:pt x="185" y="178"/>
                    <a:pt x="185" y="178"/>
                    <a:pt x="184" y="178"/>
                  </a:cubicBezTo>
                  <a:cubicBezTo>
                    <a:pt x="184" y="179"/>
                    <a:pt x="184" y="179"/>
                    <a:pt x="184" y="180"/>
                  </a:cubicBezTo>
                  <a:cubicBezTo>
                    <a:pt x="183" y="180"/>
                    <a:pt x="183" y="180"/>
                    <a:pt x="183" y="180"/>
                  </a:cubicBezTo>
                  <a:cubicBezTo>
                    <a:pt x="183" y="180"/>
                    <a:pt x="183" y="180"/>
                    <a:pt x="183" y="180"/>
                  </a:cubicBezTo>
                  <a:cubicBezTo>
                    <a:pt x="182" y="180"/>
                    <a:pt x="182" y="181"/>
                    <a:pt x="182" y="181"/>
                  </a:cubicBezTo>
                  <a:cubicBezTo>
                    <a:pt x="182" y="181"/>
                    <a:pt x="181" y="181"/>
                    <a:pt x="181" y="182"/>
                  </a:cubicBezTo>
                  <a:cubicBezTo>
                    <a:pt x="181" y="182"/>
                    <a:pt x="181" y="182"/>
                    <a:pt x="180" y="182"/>
                  </a:cubicBezTo>
                  <a:cubicBezTo>
                    <a:pt x="180" y="182"/>
                    <a:pt x="179" y="183"/>
                    <a:pt x="179" y="183"/>
                  </a:cubicBezTo>
                  <a:cubicBezTo>
                    <a:pt x="178" y="183"/>
                    <a:pt x="178" y="184"/>
                    <a:pt x="178" y="184"/>
                  </a:cubicBezTo>
                  <a:cubicBezTo>
                    <a:pt x="178" y="184"/>
                    <a:pt x="178" y="184"/>
                    <a:pt x="178" y="184"/>
                  </a:cubicBezTo>
                  <a:cubicBezTo>
                    <a:pt x="177" y="185"/>
                    <a:pt x="176" y="185"/>
                    <a:pt x="176" y="186"/>
                  </a:cubicBezTo>
                  <a:cubicBezTo>
                    <a:pt x="176" y="186"/>
                    <a:pt x="176" y="186"/>
                    <a:pt x="176" y="186"/>
                  </a:cubicBezTo>
                  <a:cubicBezTo>
                    <a:pt x="175" y="186"/>
                    <a:pt x="175" y="186"/>
                    <a:pt x="175" y="187"/>
                  </a:cubicBezTo>
                  <a:close/>
                  <a:moveTo>
                    <a:pt x="172" y="139"/>
                  </a:moveTo>
                  <a:cubicBezTo>
                    <a:pt x="172" y="139"/>
                    <a:pt x="172" y="139"/>
                    <a:pt x="172" y="139"/>
                  </a:cubicBezTo>
                  <a:cubicBezTo>
                    <a:pt x="173" y="139"/>
                    <a:pt x="174" y="140"/>
                    <a:pt x="174" y="140"/>
                  </a:cubicBezTo>
                  <a:cubicBezTo>
                    <a:pt x="174" y="140"/>
                    <a:pt x="173" y="140"/>
                    <a:pt x="172" y="139"/>
                  </a:cubicBezTo>
                  <a:close/>
                  <a:moveTo>
                    <a:pt x="158" y="108"/>
                  </a:moveTo>
                  <a:cubicBezTo>
                    <a:pt x="158" y="108"/>
                    <a:pt x="158" y="108"/>
                    <a:pt x="158" y="108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9" y="108"/>
                    <a:pt x="159" y="108"/>
                    <a:pt x="158" y="108"/>
                  </a:cubicBezTo>
                  <a:close/>
                  <a:moveTo>
                    <a:pt x="161" y="93"/>
                  </a:moveTo>
                  <a:cubicBezTo>
                    <a:pt x="161" y="93"/>
                    <a:pt x="161" y="93"/>
                    <a:pt x="161" y="93"/>
                  </a:cubicBezTo>
                  <a:cubicBezTo>
                    <a:pt x="161" y="93"/>
                    <a:pt x="161" y="93"/>
                    <a:pt x="161" y="93"/>
                  </a:cubicBezTo>
                  <a:cubicBezTo>
                    <a:pt x="161" y="93"/>
                    <a:pt x="161" y="93"/>
                    <a:pt x="161" y="93"/>
                  </a:cubicBezTo>
                  <a:close/>
                  <a:moveTo>
                    <a:pt x="161" y="90"/>
                  </a:moveTo>
                  <a:cubicBezTo>
                    <a:pt x="161" y="90"/>
                    <a:pt x="161" y="90"/>
                    <a:pt x="161" y="90"/>
                  </a:cubicBezTo>
                  <a:cubicBezTo>
                    <a:pt x="161" y="90"/>
                    <a:pt x="161" y="90"/>
                    <a:pt x="161" y="90"/>
                  </a:cubicBezTo>
                  <a:close/>
                  <a:moveTo>
                    <a:pt x="161" y="90"/>
                  </a:moveTo>
                  <a:cubicBezTo>
                    <a:pt x="161" y="90"/>
                    <a:pt x="161" y="90"/>
                    <a:pt x="161" y="90"/>
                  </a:cubicBezTo>
                  <a:cubicBezTo>
                    <a:pt x="162" y="90"/>
                    <a:pt x="162" y="90"/>
                    <a:pt x="162" y="90"/>
                  </a:cubicBezTo>
                  <a:cubicBezTo>
                    <a:pt x="162" y="90"/>
                    <a:pt x="162" y="90"/>
                    <a:pt x="161" y="90"/>
                  </a:cubicBezTo>
                  <a:close/>
                  <a:moveTo>
                    <a:pt x="163" y="101"/>
                  </a:moveTo>
                  <a:cubicBezTo>
                    <a:pt x="163" y="101"/>
                    <a:pt x="163" y="101"/>
                    <a:pt x="163" y="101"/>
                  </a:cubicBezTo>
                  <a:cubicBezTo>
                    <a:pt x="163" y="101"/>
                    <a:pt x="162" y="101"/>
                    <a:pt x="162" y="101"/>
                  </a:cubicBezTo>
                  <a:cubicBezTo>
                    <a:pt x="162" y="101"/>
                    <a:pt x="163" y="101"/>
                    <a:pt x="163" y="101"/>
                  </a:cubicBezTo>
                  <a:close/>
                  <a:moveTo>
                    <a:pt x="153" y="49"/>
                  </a:moveTo>
                  <a:cubicBezTo>
                    <a:pt x="153" y="49"/>
                    <a:pt x="153" y="49"/>
                    <a:pt x="153" y="49"/>
                  </a:cubicBezTo>
                  <a:cubicBezTo>
                    <a:pt x="154" y="49"/>
                    <a:pt x="154" y="49"/>
                    <a:pt x="154" y="49"/>
                  </a:cubicBezTo>
                  <a:cubicBezTo>
                    <a:pt x="154" y="49"/>
                    <a:pt x="154" y="49"/>
                    <a:pt x="154" y="49"/>
                  </a:cubicBezTo>
                  <a:cubicBezTo>
                    <a:pt x="154" y="49"/>
                    <a:pt x="154" y="49"/>
                    <a:pt x="154" y="49"/>
                  </a:cubicBezTo>
                  <a:lnTo>
                    <a:pt x="153" y="49"/>
                  </a:lnTo>
                  <a:close/>
                  <a:moveTo>
                    <a:pt x="209" y="125"/>
                  </a:move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10" y="125"/>
                    <a:pt x="210" y="125"/>
                    <a:pt x="210" y="125"/>
                  </a:cubicBezTo>
                  <a:cubicBezTo>
                    <a:pt x="210" y="125"/>
                    <a:pt x="210" y="125"/>
                    <a:pt x="210" y="125"/>
                  </a:cubicBezTo>
                  <a:lnTo>
                    <a:pt x="209" y="125"/>
                  </a:lnTo>
                  <a:close/>
                  <a:moveTo>
                    <a:pt x="210" y="131"/>
                  </a:moveTo>
                  <a:cubicBezTo>
                    <a:pt x="210" y="131"/>
                    <a:pt x="210" y="131"/>
                    <a:pt x="210" y="131"/>
                  </a:cubicBezTo>
                  <a:cubicBezTo>
                    <a:pt x="210" y="131"/>
                    <a:pt x="210" y="130"/>
                    <a:pt x="210" y="130"/>
                  </a:cubicBezTo>
                  <a:cubicBezTo>
                    <a:pt x="210" y="130"/>
                    <a:pt x="210" y="130"/>
                    <a:pt x="210" y="130"/>
                  </a:cubicBezTo>
                  <a:cubicBezTo>
                    <a:pt x="210" y="130"/>
                    <a:pt x="210" y="131"/>
                    <a:pt x="210" y="131"/>
                  </a:cubicBezTo>
                  <a:close/>
                  <a:moveTo>
                    <a:pt x="209" y="129"/>
                  </a:moveTo>
                  <a:cubicBezTo>
                    <a:pt x="209" y="129"/>
                    <a:pt x="209" y="129"/>
                    <a:pt x="209" y="129"/>
                  </a:cubicBezTo>
                  <a:cubicBezTo>
                    <a:pt x="209" y="129"/>
                    <a:pt x="209" y="129"/>
                    <a:pt x="209" y="129"/>
                  </a:cubicBezTo>
                  <a:cubicBezTo>
                    <a:pt x="209" y="129"/>
                    <a:pt x="209" y="129"/>
                    <a:pt x="209" y="129"/>
                  </a:cubicBezTo>
                  <a:close/>
                  <a:moveTo>
                    <a:pt x="200" y="103"/>
                  </a:moveTo>
                  <a:cubicBezTo>
                    <a:pt x="200" y="104"/>
                    <a:pt x="200" y="104"/>
                    <a:pt x="200" y="104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200" y="104"/>
                    <a:pt x="200" y="104"/>
                    <a:pt x="200" y="103"/>
                  </a:cubicBezTo>
                  <a:close/>
                  <a:moveTo>
                    <a:pt x="194" y="94"/>
                  </a:moveTo>
                  <a:cubicBezTo>
                    <a:pt x="194" y="94"/>
                    <a:pt x="194" y="94"/>
                    <a:pt x="194" y="94"/>
                  </a:cubicBezTo>
                  <a:cubicBezTo>
                    <a:pt x="193" y="94"/>
                    <a:pt x="193" y="94"/>
                    <a:pt x="192" y="94"/>
                  </a:cubicBezTo>
                  <a:cubicBezTo>
                    <a:pt x="192" y="94"/>
                    <a:pt x="192" y="94"/>
                    <a:pt x="192" y="94"/>
                  </a:cubicBezTo>
                  <a:cubicBezTo>
                    <a:pt x="193" y="94"/>
                    <a:pt x="193" y="94"/>
                    <a:pt x="193" y="93"/>
                  </a:cubicBezTo>
                  <a:cubicBezTo>
                    <a:pt x="194" y="93"/>
                    <a:pt x="195" y="93"/>
                    <a:pt x="195" y="92"/>
                  </a:cubicBezTo>
                  <a:cubicBezTo>
                    <a:pt x="196" y="92"/>
                    <a:pt x="196" y="93"/>
                    <a:pt x="197" y="93"/>
                  </a:cubicBezTo>
                  <a:cubicBezTo>
                    <a:pt x="197" y="93"/>
                    <a:pt x="197" y="93"/>
                    <a:pt x="197" y="93"/>
                  </a:cubicBezTo>
                  <a:cubicBezTo>
                    <a:pt x="197" y="93"/>
                    <a:pt x="197" y="94"/>
                    <a:pt x="197" y="94"/>
                  </a:cubicBezTo>
                  <a:cubicBezTo>
                    <a:pt x="197" y="94"/>
                    <a:pt x="197" y="94"/>
                    <a:pt x="197" y="94"/>
                  </a:cubicBezTo>
                  <a:cubicBezTo>
                    <a:pt x="196" y="94"/>
                    <a:pt x="196" y="94"/>
                    <a:pt x="196" y="95"/>
                  </a:cubicBezTo>
                  <a:cubicBezTo>
                    <a:pt x="195" y="94"/>
                    <a:pt x="195" y="94"/>
                    <a:pt x="194" y="94"/>
                  </a:cubicBezTo>
                  <a:close/>
                  <a:moveTo>
                    <a:pt x="173" y="72"/>
                  </a:moveTo>
                  <a:cubicBezTo>
                    <a:pt x="172" y="71"/>
                    <a:pt x="172" y="70"/>
                    <a:pt x="171" y="70"/>
                  </a:cubicBezTo>
                  <a:cubicBezTo>
                    <a:pt x="172" y="69"/>
                    <a:pt x="172" y="69"/>
                    <a:pt x="172" y="69"/>
                  </a:cubicBezTo>
                  <a:cubicBezTo>
                    <a:pt x="172" y="68"/>
                    <a:pt x="173" y="68"/>
                    <a:pt x="173" y="68"/>
                  </a:cubicBezTo>
                  <a:cubicBezTo>
                    <a:pt x="173" y="68"/>
                    <a:pt x="173" y="67"/>
                    <a:pt x="174" y="66"/>
                  </a:cubicBezTo>
                  <a:cubicBezTo>
                    <a:pt x="174" y="66"/>
                    <a:pt x="174" y="66"/>
                    <a:pt x="174" y="66"/>
                  </a:cubicBezTo>
                  <a:cubicBezTo>
                    <a:pt x="174" y="66"/>
                    <a:pt x="174" y="66"/>
                    <a:pt x="174" y="66"/>
                  </a:cubicBezTo>
                  <a:cubicBezTo>
                    <a:pt x="175" y="65"/>
                    <a:pt x="175" y="65"/>
                    <a:pt x="175" y="64"/>
                  </a:cubicBezTo>
                  <a:cubicBezTo>
                    <a:pt x="176" y="63"/>
                    <a:pt x="176" y="63"/>
                    <a:pt x="176" y="63"/>
                  </a:cubicBezTo>
                  <a:cubicBezTo>
                    <a:pt x="177" y="63"/>
                    <a:pt x="177" y="62"/>
                    <a:pt x="178" y="62"/>
                  </a:cubicBezTo>
                  <a:cubicBezTo>
                    <a:pt x="178" y="62"/>
                    <a:pt x="178" y="62"/>
                    <a:pt x="178" y="62"/>
                  </a:cubicBezTo>
                  <a:cubicBezTo>
                    <a:pt x="178" y="62"/>
                    <a:pt x="179" y="62"/>
                    <a:pt x="180" y="62"/>
                  </a:cubicBezTo>
                  <a:cubicBezTo>
                    <a:pt x="181" y="62"/>
                    <a:pt x="182" y="62"/>
                    <a:pt x="183" y="62"/>
                  </a:cubicBezTo>
                  <a:cubicBezTo>
                    <a:pt x="183" y="62"/>
                    <a:pt x="183" y="62"/>
                    <a:pt x="183" y="62"/>
                  </a:cubicBezTo>
                  <a:cubicBezTo>
                    <a:pt x="183" y="62"/>
                    <a:pt x="184" y="62"/>
                    <a:pt x="184" y="62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4" y="61"/>
                    <a:pt x="185" y="61"/>
                    <a:pt x="185" y="61"/>
                  </a:cubicBezTo>
                  <a:cubicBezTo>
                    <a:pt x="185" y="61"/>
                    <a:pt x="186" y="61"/>
                    <a:pt x="187" y="61"/>
                  </a:cubicBezTo>
                  <a:cubicBezTo>
                    <a:pt x="187" y="61"/>
                    <a:pt x="188" y="61"/>
                    <a:pt x="188" y="60"/>
                  </a:cubicBezTo>
                  <a:cubicBezTo>
                    <a:pt x="189" y="60"/>
                    <a:pt x="189" y="60"/>
                    <a:pt x="189" y="59"/>
                  </a:cubicBezTo>
                  <a:cubicBezTo>
                    <a:pt x="189" y="59"/>
                    <a:pt x="189" y="59"/>
                    <a:pt x="189" y="59"/>
                  </a:cubicBezTo>
                  <a:cubicBezTo>
                    <a:pt x="190" y="58"/>
                    <a:pt x="191" y="57"/>
                    <a:pt x="191" y="56"/>
                  </a:cubicBezTo>
                  <a:cubicBezTo>
                    <a:pt x="191" y="56"/>
                    <a:pt x="190" y="55"/>
                    <a:pt x="190" y="55"/>
                  </a:cubicBezTo>
                  <a:cubicBezTo>
                    <a:pt x="190" y="54"/>
                    <a:pt x="190" y="54"/>
                    <a:pt x="190" y="54"/>
                  </a:cubicBezTo>
                  <a:cubicBezTo>
                    <a:pt x="190" y="54"/>
                    <a:pt x="191" y="54"/>
                    <a:pt x="191" y="53"/>
                  </a:cubicBezTo>
                  <a:cubicBezTo>
                    <a:pt x="191" y="53"/>
                    <a:pt x="191" y="52"/>
                    <a:pt x="190" y="51"/>
                  </a:cubicBezTo>
                  <a:cubicBezTo>
                    <a:pt x="190" y="51"/>
                    <a:pt x="190" y="51"/>
                    <a:pt x="190" y="50"/>
                  </a:cubicBezTo>
                  <a:cubicBezTo>
                    <a:pt x="190" y="50"/>
                    <a:pt x="190" y="50"/>
                    <a:pt x="190" y="50"/>
                  </a:cubicBezTo>
                  <a:cubicBezTo>
                    <a:pt x="190" y="50"/>
                    <a:pt x="190" y="50"/>
                    <a:pt x="190" y="50"/>
                  </a:cubicBezTo>
                  <a:cubicBezTo>
                    <a:pt x="191" y="50"/>
                    <a:pt x="191" y="49"/>
                    <a:pt x="191" y="49"/>
                  </a:cubicBezTo>
                  <a:cubicBezTo>
                    <a:pt x="197" y="56"/>
                    <a:pt x="201" y="63"/>
                    <a:pt x="205" y="71"/>
                  </a:cubicBezTo>
                  <a:cubicBezTo>
                    <a:pt x="205" y="72"/>
                    <a:pt x="205" y="72"/>
                    <a:pt x="205" y="72"/>
                  </a:cubicBezTo>
                  <a:cubicBezTo>
                    <a:pt x="205" y="73"/>
                    <a:pt x="205" y="74"/>
                    <a:pt x="206" y="75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6" y="76"/>
                    <a:pt x="206" y="77"/>
                    <a:pt x="207" y="77"/>
                  </a:cubicBezTo>
                  <a:cubicBezTo>
                    <a:pt x="207" y="77"/>
                    <a:pt x="207" y="77"/>
                    <a:pt x="207" y="77"/>
                  </a:cubicBezTo>
                  <a:cubicBezTo>
                    <a:pt x="207" y="78"/>
                    <a:pt x="207" y="78"/>
                    <a:pt x="207" y="78"/>
                  </a:cubicBezTo>
                  <a:cubicBezTo>
                    <a:pt x="207" y="79"/>
                    <a:pt x="207" y="80"/>
                    <a:pt x="207" y="80"/>
                  </a:cubicBezTo>
                  <a:cubicBezTo>
                    <a:pt x="208" y="81"/>
                    <a:pt x="208" y="81"/>
                    <a:pt x="208" y="82"/>
                  </a:cubicBezTo>
                  <a:cubicBezTo>
                    <a:pt x="208" y="82"/>
                    <a:pt x="208" y="82"/>
                    <a:pt x="208" y="82"/>
                  </a:cubicBezTo>
                  <a:cubicBezTo>
                    <a:pt x="208" y="82"/>
                    <a:pt x="208" y="83"/>
                    <a:pt x="208" y="83"/>
                  </a:cubicBezTo>
                  <a:cubicBezTo>
                    <a:pt x="209" y="83"/>
                    <a:pt x="209" y="84"/>
                    <a:pt x="209" y="84"/>
                  </a:cubicBezTo>
                  <a:cubicBezTo>
                    <a:pt x="209" y="85"/>
                    <a:pt x="209" y="85"/>
                    <a:pt x="210" y="85"/>
                  </a:cubicBezTo>
                  <a:cubicBezTo>
                    <a:pt x="210" y="85"/>
                    <a:pt x="210" y="85"/>
                    <a:pt x="210" y="85"/>
                  </a:cubicBezTo>
                  <a:cubicBezTo>
                    <a:pt x="210" y="85"/>
                    <a:pt x="210" y="86"/>
                    <a:pt x="210" y="86"/>
                  </a:cubicBezTo>
                  <a:cubicBezTo>
                    <a:pt x="209" y="86"/>
                    <a:pt x="209" y="86"/>
                    <a:pt x="209" y="86"/>
                  </a:cubicBezTo>
                  <a:cubicBezTo>
                    <a:pt x="208" y="86"/>
                    <a:pt x="208" y="86"/>
                    <a:pt x="208" y="86"/>
                  </a:cubicBezTo>
                  <a:cubicBezTo>
                    <a:pt x="207" y="86"/>
                    <a:pt x="207" y="86"/>
                    <a:pt x="206" y="86"/>
                  </a:cubicBezTo>
                  <a:cubicBezTo>
                    <a:pt x="206" y="86"/>
                    <a:pt x="206" y="86"/>
                    <a:pt x="206" y="86"/>
                  </a:cubicBezTo>
                  <a:cubicBezTo>
                    <a:pt x="206" y="86"/>
                    <a:pt x="206" y="86"/>
                    <a:pt x="206" y="85"/>
                  </a:cubicBezTo>
                  <a:cubicBezTo>
                    <a:pt x="206" y="85"/>
                    <a:pt x="206" y="85"/>
                    <a:pt x="206" y="84"/>
                  </a:cubicBezTo>
                  <a:cubicBezTo>
                    <a:pt x="207" y="84"/>
                    <a:pt x="207" y="84"/>
                    <a:pt x="207" y="84"/>
                  </a:cubicBezTo>
                  <a:cubicBezTo>
                    <a:pt x="207" y="84"/>
                    <a:pt x="207" y="84"/>
                    <a:pt x="207" y="83"/>
                  </a:cubicBezTo>
                  <a:cubicBezTo>
                    <a:pt x="207" y="82"/>
                    <a:pt x="207" y="81"/>
                    <a:pt x="205" y="80"/>
                  </a:cubicBezTo>
                  <a:cubicBezTo>
                    <a:pt x="204" y="78"/>
                    <a:pt x="203" y="78"/>
                    <a:pt x="202" y="78"/>
                  </a:cubicBezTo>
                  <a:cubicBezTo>
                    <a:pt x="202" y="78"/>
                    <a:pt x="201" y="79"/>
                    <a:pt x="201" y="79"/>
                  </a:cubicBezTo>
                  <a:cubicBezTo>
                    <a:pt x="201" y="79"/>
                    <a:pt x="200" y="79"/>
                    <a:pt x="200" y="79"/>
                  </a:cubicBezTo>
                  <a:cubicBezTo>
                    <a:pt x="200" y="79"/>
                    <a:pt x="199" y="79"/>
                    <a:pt x="198" y="79"/>
                  </a:cubicBezTo>
                  <a:cubicBezTo>
                    <a:pt x="198" y="79"/>
                    <a:pt x="198" y="79"/>
                    <a:pt x="198" y="79"/>
                  </a:cubicBezTo>
                  <a:cubicBezTo>
                    <a:pt x="198" y="79"/>
                    <a:pt x="198" y="79"/>
                    <a:pt x="197" y="79"/>
                  </a:cubicBezTo>
                  <a:cubicBezTo>
                    <a:pt x="197" y="79"/>
                    <a:pt x="197" y="79"/>
                    <a:pt x="197" y="78"/>
                  </a:cubicBezTo>
                  <a:cubicBezTo>
                    <a:pt x="196" y="78"/>
                    <a:pt x="196" y="77"/>
                    <a:pt x="195" y="77"/>
                  </a:cubicBezTo>
                  <a:cubicBezTo>
                    <a:pt x="195" y="77"/>
                    <a:pt x="195" y="76"/>
                    <a:pt x="195" y="76"/>
                  </a:cubicBezTo>
                  <a:cubicBezTo>
                    <a:pt x="194" y="76"/>
                    <a:pt x="194" y="75"/>
                    <a:pt x="193" y="75"/>
                  </a:cubicBezTo>
                  <a:cubicBezTo>
                    <a:pt x="193" y="75"/>
                    <a:pt x="193" y="75"/>
                    <a:pt x="192" y="74"/>
                  </a:cubicBezTo>
                  <a:cubicBezTo>
                    <a:pt x="192" y="74"/>
                    <a:pt x="192" y="74"/>
                    <a:pt x="192" y="74"/>
                  </a:cubicBezTo>
                  <a:cubicBezTo>
                    <a:pt x="192" y="74"/>
                    <a:pt x="192" y="74"/>
                    <a:pt x="192" y="74"/>
                  </a:cubicBezTo>
                  <a:cubicBezTo>
                    <a:pt x="192" y="74"/>
                    <a:pt x="191" y="73"/>
                    <a:pt x="191" y="73"/>
                  </a:cubicBezTo>
                  <a:cubicBezTo>
                    <a:pt x="191" y="73"/>
                    <a:pt x="191" y="73"/>
                    <a:pt x="191" y="72"/>
                  </a:cubicBezTo>
                  <a:cubicBezTo>
                    <a:pt x="190" y="72"/>
                    <a:pt x="189" y="71"/>
                    <a:pt x="188" y="71"/>
                  </a:cubicBezTo>
                  <a:cubicBezTo>
                    <a:pt x="188" y="70"/>
                    <a:pt x="187" y="70"/>
                    <a:pt x="187" y="70"/>
                  </a:cubicBezTo>
                  <a:cubicBezTo>
                    <a:pt x="186" y="70"/>
                    <a:pt x="185" y="70"/>
                    <a:pt x="184" y="71"/>
                  </a:cubicBezTo>
                  <a:cubicBezTo>
                    <a:pt x="185" y="70"/>
                    <a:pt x="185" y="70"/>
                    <a:pt x="185" y="70"/>
                  </a:cubicBezTo>
                  <a:cubicBezTo>
                    <a:pt x="185" y="70"/>
                    <a:pt x="185" y="70"/>
                    <a:pt x="184" y="71"/>
                  </a:cubicBezTo>
                  <a:cubicBezTo>
                    <a:pt x="183" y="71"/>
                    <a:pt x="183" y="71"/>
                    <a:pt x="182" y="72"/>
                  </a:cubicBezTo>
                  <a:cubicBezTo>
                    <a:pt x="181" y="72"/>
                    <a:pt x="181" y="72"/>
                    <a:pt x="180" y="72"/>
                  </a:cubicBezTo>
                  <a:cubicBezTo>
                    <a:pt x="180" y="72"/>
                    <a:pt x="179" y="73"/>
                    <a:pt x="178" y="74"/>
                  </a:cubicBezTo>
                  <a:cubicBezTo>
                    <a:pt x="177" y="74"/>
                    <a:pt x="177" y="74"/>
                    <a:pt x="176" y="74"/>
                  </a:cubicBezTo>
                  <a:cubicBezTo>
                    <a:pt x="175" y="74"/>
                    <a:pt x="175" y="74"/>
                    <a:pt x="175" y="74"/>
                  </a:cubicBezTo>
                  <a:cubicBezTo>
                    <a:pt x="175" y="74"/>
                    <a:pt x="175" y="74"/>
                    <a:pt x="175" y="74"/>
                  </a:cubicBezTo>
                  <a:cubicBezTo>
                    <a:pt x="174" y="75"/>
                    <a:pt x="174" y="75"/>
                    <a:pt x="174" y="75"/>
                  </a:cubicBezTo>
                  <a:cubicBezTo>
                    <a:pt x="174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4"/>
                    <a:pt x="173" y="74"/>
                    <a:pt x="173" y="73"/>
                  </a:cubicBezTo>
                  <a:cubicBezTo>
                    <a:pt x="173" y="73"/>
                    <a:pt x="173" y="72"/>
                    <a:pt x="173" y="72"/>
                  </a:cubicBezTo>
                  <a:close/>
                  <a:moveTo>
                    <a:pt x="169" y="86"/>
                  </a:moveTo>
                  <a:cubicBezTo>
                    <a:pt x="169" y="86"/>
                    <a:pt x="168" y="86"/>
                    <a:pt x="168" y="86"/>
                  </a:cubicBezTo>
                  <a:cubicBezTo>
                    <a:pt x="168" y="86"/>
                    <a:pt x="167" y="86"/>
                    <a:pt x="167" y="86"/>
                  </a:cubicBezTo>
                  <a:cubicBezTo>
                    <a:pt x="167" y="86"/>
                    <a:pt x="166" y="86"/>
                    <a:pt x="166" y="86"/>
                  </a:cubicBezTo>
                  <a:cubicBezTo>
                    <a:pt x="166" y="86"/>
                    <a:pt x="166" y="86"/>
                    <a:pt x="166" y="86"/>
                  </a:cubicBezTo>
                  <a:cubicBezTo>
                    <a:pt x="165" y="86"/>
                    <a:pt x="165" y="86"/>
                    <a:pt x="164" y="85"/>
                  </a:cubicBezTo>
                  <a:cubicBezTo>
                    <a:pt x="164" y="85"/>
                    <a:pt x="164" y="85"/>
                    <a:pt x="164" y="85"/>
                  </a:cubicBezTo>
                  <a:cubicBezTo>
                    <a:pt x="164" y="85"/>
                    <a:pt x="164" y="85"/>
                    <a:pt x="164" y="85"/>
                  </a:cubicBezTo>
                  <a:cubicBezTo>
                    <a:pt x="164" y="85"/>
                    <a:pt x="164" y="84"/>
                    <a:pt x="164" y="84"/>
                  </a:cubicBezTo>
                  <a:cubicBezTo>
                    <a:pt x="164" y="84"/>
                    <a:pt x="164" y="83"/>
                    <a:pt x="164" y="83"/>
                  </a:cubicBezTo>
                  <a:cubicBezTo>
                    <a:pt x="164" y="83"/>
                    <a:pt x="164" y="83"/>
                    <a:pt x="164" y="83"/>
                  </a:cubicBezTo>
                  <a:cubicBezTo>
                    <a:pt x="164" y="82"/>
                    <a:pt x="164" y="82"/>
                    <a:pt x="164" y="81"/>
                  </a:cubicBezTo>
                  <a:cubicBezTo>
                    <a:pt x="164" y="82"/>
                    <a:pt x="165" y="82"/>
                    <a:pt x="165" y="81"/>
                  </a:cubicBezTo>
                  <a:cubicBezTo>
                    <a:pt x="166" y="82"/>
                    <a:pt x="166" y="81"/>
                    <a:pt x="167" y="81"/>
                  </a:cubicBezTo>
                  <a:cubicBezTo>
                    <a:pt x="167" y="81"/>
                    <a:pt x="167" y="81"/>
                    <a:pt x="167" y="81"/>
                  </a:cubicBezTo>
                  <a:cubicBezTo>
                    <a:pt x="167" y="81"/>
                    <a:pt x="167" y="81"/>
                    <a:pt x="168" y="82"/>
                  </a:cubicBezTo>
                  <a:cubicBezTo>
                    <a:pt x="168" y="82"/>
                    <a:pt x="169" y="82"/>
                    <a:pt x="169" y="82"/>
                  </a:cubicBezTo>
                  <a:cubicBezTo>
                    <a:pt x="169" y="82"/>
                    <a:pt x="169" y="82"/>
                    <a:pt x="170" y="82"/>
                  </a:cubicBezTo>
                  <a:cubicBezTo>
                    <a:pt x="169" y="82"/>
                    <a:pt x="169" y="82"/>
                    <a:pt x="169" y="83"/>
                  </a:cubicBezTo>
                  <a:cubicBezTo>
                    <a:pt x="169" y="83"/>
                    <a:pt x="169" y="83"/>
                    <a:pt x="169" y="83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69" y="85"/>
                    <a:pt x="169" y="85"/>
                    <a:pt x="169" y="85"/>
                  </a:cubicBezTo>
                  <a:cubicBezTo>
                    <a:pt x="169" y="86"/>
                    <a:pt x="169" y="86"/>
                    <a:pt x="169" y="86"/>
                  </a:cubicBezTo>
                  <a:close/>
                  <a:moveTo>
                    <a:pt x="172" y="43"/>
                  </a:moveTo>
                  <a:cubicBezTo>
                    <a:pt x="172" y="43"/>
                    <a:pt x="172" y="43"/>
                    <a:pt x="172" y="43"/>
                  </a:cubicBezTo>
                  <a:cubicBezTo>
                    <a:pt x="172" y="44"/>
                    <a:pt x="172" y="44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1" y="45"/>
                    <a:pt x="171" y="44"/>
                    <a:pt x="171" y="44"/>
                  </a:cubicBezTo>
                  <a:cubicBezTo>
                    <a:pt x="171" y="44"/>
                    <a:pt x="171" y="43"/>
                    <a:pt x="170" y="43"/>
                  </a:cubicBezTo>
                  <a:cubicBezTo>
                    <a:pt x="171" y="43"/>
                    <a:pt x="171" y="42"/>
                    <a:pt x="171" y="42"/>
                  </a:cubicBezTo>
                  <a:cubicBezTo>
                    <a:pt x="171" y="42"/>
                    <a:pt x="171" y="41"/>
                    <a:pt x="171" y="40"/>
                  </a:cubicBezTo>
                  <a:cubicBezTo>
                    <a:pt x="171" y="40"/>
                    <a:pt x="171" y="40"/>
                    <a:pt x="171" y="39"/>
                  </a:cubicBezTo>
                  <a:cubicBezTo>
                    <a:pt x="171" y="40"/>
                    <a:pt x="172" y="40"/>
                    <a:pt x="172" y="40"/>
                  </a:cubicBezTo>
                  <a:cubicBezTo>
                    <a:pt x="172" y="40"/>
                    <a:pt x="172" y="40"/>
                    <a:pt x="172" y="41"/>
                  </a:cubicBezTo>
                  <a:cubicBezTo>
                    <a:pt x="172" y="41"/>
                    <a:pt x="172" y="42"/>
                    <a:pt x="172" y="43"/>
                  </a:cubicBezTo>
                  <a:close/>
                  <a:moveTo>
                    <a:pt x="173" y="45"/>
                  </a:move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lose/>
                  <a:moveTo>
                    <a:pt x="172" y="34"/>
                  </a:moveTo>
                  <a:cubicBezTo>
                    <a:pt x="172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2" y="34"/>
                  </a:cubicBezTo>
                  <a:close/>
                  <a:moveTo>
                    <a:pt x="174" y="38"/>
                  </a:moveTo>
                  <a:cubicBezTo>
                    <a:pt x="174" y="38"/>
                    <a:pt x="174" y="38"/>
                    <a:pt x="175" y="38"/>
                  </a:cubicBezTo>
                  <a:cubicBezTo>
                    <a:pt x="175" y="38"/>
                    <a:pt x="175" y="38"/>
                    <a:pt x="175" y="38"/>
                  </a:cubicBezTo>
                  <a:cubicBezTo>
                    <a:pt x="174" y="38"/>
                    <a:pt x="174" y="38"/>
                    <a:pt x="174" y="38"/>
                  </a:cubicBezTo>
                  <a:close/>
                  <a:moveTo>
                    <a:pt x="178" y="83"/>
                  </a:moveTo>
                  <a:cubicBezTo>
                    <a:pt x="178" y="83"/>
                    <a:pt x="178" y="83"/>
                    <a:pt x="178" y="84"/>
                  </a:cubicBezTo>
                  <a:cubicBezTo>
                    <a:pt x="178" y="84"/>
                    <a:pt x="178" y="83"/>
                    <a:pt x="178" y="83"/>
                  </a:cubicBezTo>
                  <a:cubicBezTo>
                    <a:pt x="178" y="83"/>
                    <a:pt x="178" y="83"/>
                    <a:pt x="178" y="83"/>
                  </a:cubicBezTo>
                  <a:close/>
                  <a:moveTo>
                    <a:pt x="178" y="84"/>
                  </a:moveTo>
                  <a:cubicBezTo>
                    <a:pt x="178" y="84"/>
                    <a:pt x="178" y="84"/>
                    <a:pt x="178" y="84"/>
                  </a:cubicBezTo>
                  <a:cubicBezTo>
                    <a:pt x="178" y="84"/>
                    <a:pt x="179" y="83"/>
                    <a:pt x="179" y="83"/>
                  </a:cubicBezTo>
                  <a:cubicBezTo>
                    <a:pt x="179" y="83"/>
                    <a:pt x="179" y="84"/>
                    <a:pt x="179" y="84"/>
                  </a:cubicBezTo>
                  <a:cubicBezTo>
                    <a:pt x="179" y="85"/>
                    <a:pt x="179" y="85"/>
                    <a:pt x="180" y="85"/>
                  </a:cubicBezTo>
                  <a:cubicBezTo>
                    <a:pt x="180" y="85"/>
                    <a:pt x="180" y="86"/>
                    <a:pt x="180" y="86"/>
                  </a:cubicBezTo>
                  <a:cubicBezTo>
                    <a:pt x="180" y="86"/>
                    <a:pt x="179" y="86"/>
                    <a:pt x="179" y="86"/>
                  </a:cubicBezTo>
                  <a:cubicBezTo>
                    <a:pt x="179" y="86"/>
                    <a:pt x="179" y="86"/>
                    <a:pt x="178" y="86"/>
                  </a:cubicBezTo>
                  <a:cubicBezTo>
                    <a:pt x="178" y="86"/>
                    <a:pt x="177" y="86"/>
                    <a:pt x="177" y="86"/>
                  </a:cubicBezTo>
                  <a:cubicBezTo>
                    <a:pt x="177" y="86"/>
                    <a:pt x="177" y="85"/>
                    <a:pt x="177" y="85"/>
                  </a:cubicBezTo>
                  <a:cubicBezTo>
                    <a:pt x="177" y="85"/>
                    <a:pt x="178" y="84"/>
                    <a:pt x="178" y="84"/>
                  </a:cubicBezTo>
                  <a:close/>
                  <a:moveTo>
                    <a:pt x="172" y="34"/>
                  </a:move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2" y="35"/>
                    <a:pt x="171" y="35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5"/>
                    <a:pt x="171" y="35"/>
                    <a:pt x="171" y="35"/>
                  </a:cubicBezTo>
                  <a:cubicBezTo>
                    <a:pt x="171" y="35"/>
                    <a:pt x="170" y="34"/>
                    <a:pt x="170" y="34"/>
                  </a:cubicBezTo>
                  <a:cubicBezTo>
                    <a:pt x="170" y="34"/>
                    <a:pt x="170" y="34"/>
                    <a:pt x="170" y="34"/>
                  </a:cubicBezTo>
                  <a:cubicBezTo>
                    <a:pt x="170" y="34"/>
                    <a:pt x="170" y="34"/>
                    <a:pt x="170" y="33"/>
                  </a:cubicBezTo>
                  <a:cubicBezTo>
                    <a:pt x="170" y="33"/>
                    <a:pt x="171" y="33"/>
                    <a:pt x="171" y="33"/>
                  </a:cubicBezTo>
                  <a:cubicBezTo>
                    <a:pt x="171" y="33"/>
                    <a:pt x="172" y="34"/>
                    <a:pt x="172" y="34"/>
                  </a:cubicBezTo>
                  <a:cubicBezTo>
                    <a:pt x="172" y="34"/>
                    <a:pt x="172" y="34"/>
                    <a:pt x="172" y="34"/>
                  </a:cubicBezTo>
                  <a:close/>
                  <a:moveTo>
                    <a:pt x="170" y="57"/>
                  </a:moveTo>
                  <a:cubicBezTo>
                    <a:pt x="170" y="57"/>
                    <a:pt x="170" y="57"/>
                    <a:pt x="170" y="57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70" y="57"/>
                    <a:pt x="170" y="57"/>
                    <a:pt x="169" y="57"/>
                  </a:cubicBezTo>
                  <a:cubicBezTo>
                    <a:pt x="169" y="56"/>
                    <a:pt x="168" y="56"/>
                    <a:pt x="168" y="55"/>
                  </a:cubicBezTo>
                  <a:cubicBezTo>
                    <a:pt x="168" y="55"/>
                    <a:pt x="167" y="55"/>
                    <a:pt x="167" y="54"/>
                  </a:cubicBezTo>
                  <a:cubicBezTo>
                    <a:pt x="167" y="54"/>
                    <a:pt x="167" y="54"/>
                    <a:pt x="166" y="54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6" y="53"/>
                    <a:pt x="166" y="53"/>
                    <a:pt x="165" y="52"/>
                  </a:cubicBezTo>
                  <a:cubicBezTo>
                    <a:pt x="165" y="52"/>
                    <a:pt x="165" y="52"/>
                    <a:pt x="165" y="52"/>
                  </a:cubicBezTo>
                  <a:cubicBezTo>
                    <a:pt x="165" y="52"/>
                    <a:pt x="165" y="52"/>
                    <a:pt x="165" y="51"/>
                  </a:cubicBezTo>
                  <a:cubicBezTo>
                    <a:pt x="165" y="52"/>
                    <a:pt x="166" y="52"/>
                    <a:pt x="166" y="52"/>
                  </a:cubicBezTo>
                  <a:cubicBezTo>
                    <a:pt x="166" y="52"/>
                    <a:pt x="166" y="52"/>
                    <a:pt x="166" y="52"/>
                  </a:cubicBezTo>
                  <a:cubicBezTo>
                    <a:pt x="166" y="52"/>
                    <a:pt x="166" y="52"/>
                    <a:pt x="166" y="52"/>
                  </a:cubicBezTo>
                  <a:cubicBezTo>
                    <a:pt x="166" y="52"/>
                    <a:pt x="166" y="53"/>
                    <a:pt x="166" y="53"/>
                  </a:cubicBezTo>
                  <a:cubicBezTo>
                    <a:pt x="167" y="53"/>
                    <a:pt x="167" y="54"/>
                    <a:pt x="167" y="54"/>
                  </a:cubicBezTo>
                  <a:cubicBezTo>
                    <a:pt x="168" y="54"/>
                    <a:pt x="169" y="55"/>
                    <a:pt x="170" y="55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70" y="56"/>
                    <a:pt x="170" y="56"/>
                    <a:pt x="170" y="57"/>
                  </a:cubicBezTo>
                  <a:close/>
                  <a:moveTo>
                    <a:pt x="164" y="78"/>
                  </a:moveTo>
                  <a:cubicBezTo>
                    <a:pt x="164" y="78"/>
                    <a:pt x="164" y="78"/>
                    <a:pt x="164" y="78"/>
                  </a:cubicBezTo>
                  <a:cubicBezTo>
                    <a:pt x="164" y="78"/>
                    <a:pt x="164" y="78"/>
                    <a:pt x="164" y="78"/>
                  </a:cubicBezTo>
                  <a:cubicBezTo>
                    <a:pt x="164" y="78"/>
                    <a:pt x="164" y="78"/>
                    <a:pt x="164" y="78"/>
                  </a:cubicBezTo>
                  <a:close/>
                  <a:moveTo>
                    <a:pt x="208" y="144"/>
                  </a:moveTo>
                  <a:cubicBezTo>
                    <a:pt x="208" y="144"/>
                    <a:pt x="208" y="144"/>
                    <a:pt x="208" y="144"/>
                  </a:cubicBezTo>
                  <a:cubicBezTo>
                    <a:pt x="208" y="143"/>
                    <a:pt x="208" y="143"/>
                    <a:pt x="208" y="143"/>
                  </a:cubicBezTo>
                  <a:cubicBezTo>
                    <a:pt x="208" y="143"/>
                    <a:pt x="208" y="143"/>
                    <a:pt x="208" y="144"/>
                  </a:cubicBezTo>
                  <a:close/>
                  <a:moveTo>
                    <a:pt x="208" y="144"/>
                  </a:moveTo>
                  <a:cubicBezTo>
                    <a:pt x="208" y="144"/>
                    <a:pt x="208" y="144"/>
                    <a:pt x="208" y="145"/>
                  </a:cubicBezTo>
                  <a:cubicBezTo>
                    <a:pt x="208" y="144"/>
                    <a:pt x="208" y="144"/>
                    <a:pt x="208" y="144"/>
                  </a:cubicBezTo>
                  <a:cubicBezTo>
                    <a:pt x="208" y="144"/>
                    <a:pt x="208" y="144"/>
                    <a:pt x="208" y="144"/>
                  </a:cubicBezTo>
                  <a:close/>
                  <a:moveTo>
                    <a:pt x="201" y="155"/>
                  </a:moveTo>
                  <a:cubicBezTo>
                    <a:pt x="201" y="155"/>
                    <a:pt x="201" y="155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lose/>
                  <a:moveTo>
                    <a:pt x="178" y="194"/>
                  </a:moveTo>
                  <a:cubicBezTo>
                    <a:pt x="178" y="194"/>
                    <a:pt x="178" y="194"/>
                    <a:pt x="178" y="193"/>
                  </a:cubicBezTo>
                  <a:cubicBezTo>
                    <a:pt x="179" y="193"/>
                    <a:pt x="179" y="193"/>
                    <a:pt x="179" y="193"/>
                  </a:cubicBezTo>
                  <a:cubicBezTo>
                    <a:pt x="180" y="193"/>
                    <a:pt x="180" y="192"/>
                    <a:pt x="180" y="192"/>
                  </a:cubicBezTo>
                  <a:cubicBezTo>
                    <a:pt x="179" y="193"/>
                    <a:pt x="178" y="194"/>
                    <a:pt x="177" y="195"/>
                  </a:cubicBezTo>
                  <a:cubicBezTo>
                    <a:pt x="178" y="194"/>
                    <a:pt x="178" y="194"/>
                    <a:pt x="178" y="194"/>
                  </a:cubicBezTo>
                  <a:close/>
                  <a:moveTo>
                    <a:pt x="183" y="189"/>
                  </a:moveTo>
                  <a:cubicBezTo>
                    <a:pt x="183" y="189"/>
                    <a:pt x="183" y="189"/>
                    <a:pt x="183" y="189"/>
                  </a:cubicBezTo>
                  <a:cubicBezTo>
                    <a:pt x="183" y="189"/>
                    <a:pt x="183" y="189"/>
                    <a:pt x="183" y="189"/>
                  </a:cubicBezTo>
                  <a:cubicBezTo>
                    <a:pt x="183" y="189"/>
                    <a:pt x="184" y="189"/>
                    <a:pt x="184" y="189"/>
                  </a:cubicBezTo>
                  <a:cubicBezTo>
                    <a:pt x="184" y="189"/>
                    <a:pt x="184" y="188"/>
                    <a:pt x="185" y="188"/>
                  </a:cubicBezTo>
                  <a:cubicBezTo>
                    <a:pt x="185" y="188"/>
                    <a:pt x="185" y="188"/>
                    <a:pt x="185" y="188"/>
                  </a:cubicBezTo>
                  <a:cubicBezTo>
                    <a:pt x="185" y="188"/>
                    <a:pt x="185" y="188"/>
                    <a:pt x="185" y="188"/>
                  </a:cubicBezTo>
                  <a:cubicBezTo>
                    <a:pt x="184" y="189"/>
                    <a:pt x="183" y="189"/>
                    <a:pt x="183" y="190"/>
                  </a:cubicBezTo>
                  <a:cubicBezTo>
                    <a:pt x="183" y="190"/>
                    <a:pt x="183" y="189"/>
                    <a:pt x="183" y="189"/>
                  </a:cubicBezTo>
                  <a:close/>
                  <a:moveTo>
                    <a:pt x="154" y="16"/>
                  </a:moveTo>
                  <a:cubicBezTo>
                    <a:pt x="154" y="15"/>
                    <a:pt x="154" y="15"/>
                    <a:pt x="154" y="15"/>
                  </a:cubicBezTo>
                  <a:cubicBezTo>
                    <a:pt x="154" y="15"/>
                    <a:pt x="154" y="15"/>
                    <a:pt x="154" y="15"/>
                  </a:cubicBezTo>
                  <a:cubicBezTo>
                    <a:pt x="154" y="15"/>
                    <a:pt x="154" y="15"/>
                    <a:pt x="154" y="16"/>
                  </a:cubicBezTo>
                  <a:close/>
                  <a:moveTo>
                    <a:pt x="133" y="44"/>
                  </a:move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4"/>
                  </a:cubicBezTo>
                  <a:close/>
                  <a:moveTo>
                    <a:pt x="133" y="43"/>
                  </a:move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lose/>
                  <a:moveTo>
                    <a:pt x="133" y="44"/>
                  </a:move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lose/>
                  <a:moveTo>
                    <a:pt x="133" y="43"/>
                  </a:move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lose/>
                  <a:moveTo>
                    <a:pt x="132" y="43"/>
                  </a:moveTo>
                  <a:cubicBezTo>
                    <a:pt x="132" y="43"/>
                    <a:pt x="132" y="43"/>
                    <a:pt x="132" y="43"/>
                  </a:cubicBezTo>
                  <a:cubicBezTo>
                    <a:pt x="132" y="43"/>
                    <a:pt x="132" y="43"/>
                    <a:pt x="132" y="43"/>
                  </a:cubicBezTo>
                  <a:cubicBezTo>
                    <a:pt x="132" y="43"/>
                    <a:pt x="132" y="43"/>
                    <a:pt x="132" y="43"/>
                  </a:cubicBezTo>
                  <a:close/>
                  <a:moveTo>
                    <a:pt x="122" y="23"/>
                  </a:moveTo>
                  <a:cubicBezTo>
                    <a:pt x="121" y="23"/>
                    <a:pt x="120" y="24"/>
                    <a:pt x="120" y="25"/>
                  </a:cubicBezTo>
                  <a:cubicBezTo>
                    <a:pt x="119" y="26"/>
                    <a:pt x="120" y="27"/>
                    <a:pt x="120" y="28"/>
                  </a:cubicBezTo>
                  <a:cubicBezTo>
                    <a:pt x="120" y="28"/>
                    <a:pt x="120" y="28"/>
                    <a:pt x="120" y="28"/>
                  </a:cubicBezTo>
                  <a:cubicBezTo>
                    <a:pt x="120" y="28"/>
                    <a:pt x="120" y="29"/>
                    <a:pt x="119" y="29"/>
                  </a:cubicBezTo>
                  <a:cubicBezTo>
                    <a:pt x="118" y="29"/>
                    <a:pt x="117" y="30"/>
                    <a:pt x="116" y="31"/>
                  </a:cubicBezTo>
                  <a:cubicBezTo>
                    <a:pt x="116" y="31"/>
                    <a:pt x="116" y="31"/>
                    <a:pt x="116" y="32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115" y="32"/>
                    <a:pt x="114" y="32"/>
                    <a:pt x="113" y="33"/>
                  </a:cubicBezTo>
                  <a:cubicBezTo>
                    <a:pt x="112" y="33"/>
                    <a:pt x="112" y="33"/>
                    <a:pt x="111" y="34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4"/>
                    <a:pt x="110" y="34"/>
                    <a:pt x="109" y="35"/>
                  </a:cubicBezTo>
                  <a:cubicBezTo>
                    <a:pt x="108" y="36"/>
                    <a:pt x="107" y="37"/>
                    <a:pt x="107" y="38"/>
                  </a:cubicBezTo>
                  <a:cubicBezTo>
                    <a:pt x="107" y="38"/>
                    <a:pt x="107" y="39"/>
                    <a:pt x="107" y="39"/>
                  </a:cubicBezTo>
                  <a:cubicBezTo>
                    <a:pt x="106" y="39"/>
                    <a:pt x="106" y="40"/>
                    <a:pt x="106" y="40"/>
                  </a:cubicBezTo>
                  <a:cubicBezTo>
                    <a:pt x="105" y="40"/>
                    <a:pt x="105" y="41"/>
                    <a:pt x="105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3" y="42"/>
                    <a:pt x="103" y="42"/>
                    <a:pt x="103" y="42"/>
                  </a:cubicBezTo>
                  <a:cubicBezTo>
                    <a:pt x="103" y="42"/>
                    <a:pt x="103" y="41"/>
                    <a:pt x="102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3" y="40"/>
                    <a:pt x="103" y="39"/>
                    <a:pt x="102" y="38"/>
                  </a:cubicBezTo>
                  <a:cubicBezTo>
                    <a:pt x="102" y="37"/>
                    <a:pt x="102" y="37"/>
                    <a:pt x="101" y="36"/>
                  </a:cubicBezTo>
                  <a:cubicBezTo>
                    <a:pt x="102" y="36"/>
                    <a:pt x="103" y="35"/>
                    <a:pt x="103" y="34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4" y="33"/>
                    <a:pt x="104" y="32"/>
                    <a:pt x="104" y="31"/>
                  </a:cubicBezTo>
                  <a:cubicBezTo>
                    <a:pt x="105" y="30"/>
                    <a:pt x="104" y="29"/>
                    <a:pt x="104" y="29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27"/>
                    <a:pt x="103" y="26"/>
                    <a:pt x="103" y="26"/>
                  </a:cubicBezTo>
                  <a:cubicBezTo>
                    <a:pt x="103" y="26"/>
                    <a:pt x="103" y="25"/>
                    <a:pt x="102" y="25"/>
                  </a:cubicBezTo>
                  <a:cubicBezTo>
                    <a:pt x="102" y="25"/>
                    <a:pt x="102" y="24"/>
                    <a:pt x="102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1" y="22"/>
                    <a:pt x="101" y="22"/>
                  </a:cubicBezTo>
                  <a:cubicBezTo>
                    <a:pt x="101" y="22"/>
                    <a:pt x="101" y="21"/>
                    <a:pt x="101" y="21"/>
                  </a:cubicBezTo>
                  <a:cubicBezTo>
                    <a:pt x="101" y="21"/>
                    <a:pt x="101" y="20"/>
                    <a:pt x="100" y="20"/>
                  </a:cubicBezTo>
                  <a:cubicBezTo>
                    <a:pt x="100" y="20"/>
                    <a:pt x="100" y="19"/>
                    <a:pt x="100" y="19"/>
                  </a:cubicBezTo>
                  <a:cubicBezTo>
                    <a:pt x="100" y="19"/>
                    <a:pt x="100" y="18"/>
                    <a:pt x="99" y="17"/>
                  </a:cubicBezTo>
                  <a:cubicBezTo>
                    <a:pt x="99" y="17"/>
                    <a:pt x="99" y="17"/>
                    <a:pt x="99" y="16"/>
                  </a:cubicBezTo>
                  <a:cubicBezTo>
                    <a:pt x="99" y="16"/>
                    <a:pt x="100" y="16"/>
                    <a:pt x="100" y="16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101" y="16"/>
                    <a:pt x="102" y="16"/>
                    <a:pt x="102" y="16"/>
                  </a:cubicBezTo>
                  <a:cubicBezTo>
                    <a:pt x="103" y="16"/>
                    <a:pt x="104" y="15"/>
                    <a:pt x="104" y="15"/>
                  </a:cubicBezTo>
                  <a:cubicBezTo>
                    <a:pt x="104" y="15"/>
                    <a:pt x="105" y="15"/>
                    <a:pt x="106" y="15"/>
                  </a:cubicBezTo>
                  <a:cubicBezTo>
                    <a:pt x="106" y="15"/>
                    <a:pt x="107" y="15"/>
                    <a:pt x="108" y="15"/>
                  </a:cubicBezTo>
                  <a:cubicBezTo>
                    <a:pt x="108" y="15"/>
                    <a:pt x="108" y="15"/>
                    <a:pt x="108" y="15"/>
                  </a:cubicBezTo>
                  <a:cubicBezTo>
                    <a:pt x="109" y="15"/>
                    <a:pt x="111" y="15"/>
                    <a:pt x="112" y="14"/>
                  </a:cubicBezTo>
                  <a:cubicBezTo>
                    <a:pt x="112" y="14"/>
                    <a:pt x="113" y="14"/>
                    <a:pt x="113" y="14"/>
                  </a:cubicBezTo>
                  <a:cubicBezTo>
                    <a:pt x="113" y="15"/>
                    <a:pt x="114" y="15"/>
                    <a:pt x="115" y="15"/>
                  </a:cubicBezTo>
                  <a:cubicBezTo>
                    <a:pt x="116" y="16"/>
                    <a:pt x="116" y="16"/>
                    <a:pt x="117" y="16"/>
                  </a:cubicBezTo>
                  <a:cubicBezTo>
                    <a:pt x="117" y="16"/>
                    <a:pt x="118" y="16"/>
                    <a:pt x="118" y="16"/>
                  </a:cubicBezTo>
                  <a:cubicBezTo>
                    <a:pt x="119" y="16"/>
                    <a:pt x="119" y="16"/>
                    <a:pt x="119" y="16"/>
                  </a:cubicBezTo>
                  <a:cubicBezTo>
                    <a:pt x="119" y="17"/>
                    <a:pt x="120" y="17"/>
                    <a:pt x="121" y="17"/>
                  </a:cubicBezTo>
                  <a:cubicBezTo>
                    <a:pt x="121" y="17"/>
                    <a:pt x="121" y="17"/>
                    <a:pt x="121" y="17"/>
                  </a:cubicBezTo>
                  <a:cubicBezTo>
                    <a:pt x="121" y="18"/>
                    <a:pt x="121" y="19"/>
                    <a:pt x="122" y="19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22" y="20"/>
                    <a:pt x="122" y="21"/>
                    <a:pt x="123" y="21"/>
                  </a:cubicBezTo>
                  <a:cubicBezTo>
                    <a:pt x="122" y="21"/>
                    <a:pt x="122" y="22"/>
                    <a:pt x="122" y="23"/>
                  </a:cubicBezTo>
                  <a:close/>
                  <a:moveTo>
                    <a:pt x="123" y="36"/>
                  </a:moveTo>
                  <a:cubicBezTo>
                    <a:pt x="123" y="36"/>
                    <a:pt x="123" y="36"/>
                    <a:pt x="123" y="36"/>
                  </a:cubicBezTo>
                  <a:cubicBezTo>
                    <a:pt x="123" y="36"/>
                    <a:pt x="123" y="36"/>
                    <a:pt x="122" y="36"/>
                  </a:cubicBezTo>
                  <a:cubicBezTo>
                    <a:pt x="123" y="36"/>
                    <a:pt x="123" y="36"/>
                    <a:pt x="123" y="36"/>
                  </a:cubicBezTo>
                  <a:close/>
                  <a:moveTo>
                    <a:pt x="102" y="48"/>
                  </a:moveTo>
                  <a:cubicBezTo>
                    <a:pt x="102" y="48"/>
                    <a:pt x="102" y="48"/>
                    <a:pt x="102" y="48"/>
                  </a:cubicBezTo>
                  <a:cubicBezTo>
                    <a:pt x="102" y="48"/>
                    <a:pt x="102" y="48"/>
                    <a:pt x="102" y="48"/>
                  </a:cubicBezTo>
                  <a:cubicBezTo>
                    <a:pt x="102" y="48"/>
                    <a:pt x="102" y="48"/>
                    <a:pt x="102" y="48"/>
                  </a:cubicBezTo>
                  <a:close/>
                  <a:moveTo>
                    <a:pt x="93" y="26"/>
                  </a:moveTo>
                  <a:cubicBezTo>
                    <a:pt x="93" y="26"/>
                    <a:pt x="93" y="26"/>
                    <a:pt x="93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3" y="26"/>
                    <a:pt x="93" y="26"/>
                    <a:pt x="93" y="26"/>
                  </a:cubicBezTo>
                  <a:close/>
                  <a:moveTo>
                    <a:pt x="73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2" y="17"/>
                    <a:pt x="72" y="19"/>
                    <a:pt x="73" y="20"/>
                  </a:cubicBezTo>
                  <a:cubicBezTo>
                    <a:pt x="72" y="20"/>
                    <a:pt x="72" y="19"/>
                    <a:pt x="71" y="19"/>
                  </a:cubicBezTo>
                  <a:cubicBezTo>
                    <a:pt x="70" y="19"/>
                    <a:pt x="69" y="19"/>
                    <a:pt x="68" y="19"/>
                  </a:cubicBezTo>
                  <a:cubicBezTo>
                    <a:pt x="68" y="19"/>
                    <a:pt x="67" y="19"/>
                    <a:pt x="67" y="19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6" y="19"/>
                    <a:pt x="66" y="20"/>
                    <a:pt x="65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5" y="20"/>
                    <a:pt x="64" y="21"/>
                    <a:pt x="64" y="21"/>
                  </a:cubicBezTo>
                  <a:cubicBezTo>
                    <a:pt x="64" y="21"/>
                    <a:pt x="63" y="21"/>
                    <a:pt x="63" y="21"/>
                  </a:cubicBezTo>
                  <a:cubicBezTo>
                    <a:pt x="63" y="21"/>
                    <a:pt x="63" y="22"/>
                    <a:pt x="62" y="22"/>
                  </a:cubicBezTo>
                  <a:cubicBezTo>
                    <a:pt x="62" y="22"/>
                    <a:pt x="62" y="22"/>
                    <a:pt x="62" y="23"/>
                  </a:cubicBezTo>
                  <a:cubicBezTo>
                    <a:pt x="62" y="23"/>
                    <a:pt x="62" y="23"/>
                    <a:pt x="61" y="23"/>
                  </a:cubicBezTo>
                  <a:cubicBezTo>
                    <a:pt x="61" y="23"/>
                    <a:pt x="61" y="23"/>
                    <a:pt x="61" y="23"/>
                  </a:cubicBezTo>
                  <a:cubicBezTo>
                    <a:pt x="61" y="23"/>
                    <a:pt x="60" y="24"/>
                    <a:pt x="60" y="24"/>
                  </a:cubicBezTo>
                  <a:cubicBezTo>
                    <a:pt x="60" y="24"/>
                    <a:pt x="59" y="25"/>
                    <a:pt x="59" y="25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58" y="25"/>
                    <a:pt x="58" y="26"/>
                    <a:pt x="57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6"/>
                    <a:pt x="57" y="26"/>
                    <a:pt x="56" y="26"/>
                  </a:cubicBezTo>
                  <a:cubicBezTo>
                    <a:pt x="56" y="27"/>
                    <a:pt x="55" y="27"/>
                    <a:pt x="55" y="28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3" y="28"/>
                    <a:pt x="52" y="28"/>
                    <a:pt x="51" y="28"/>
                  </a:cubicBezTo>
                  <a:cubicBezTo>
                    <a:pt x="51" y="28"/>
                    <a:pt x="51" y="28"/>
                    <a:pt x="50" y="28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58" y="22"/>
                    <a:pt x="67" y="17"/>
                    <a:pt x="76" y="14"/>
                  </a:cubicBezTo>
                  <a:cubicBezTo>
                    <a:pt x="76" y="14"/>
                    <a:pt x="75" y="14"/>
                    <a:pt x="75" y="15"/>
                  </a:cubicBezTo>
                  <a:cubicBezTo>
                    <a:pt x="74" y="15"/>
                    <a:pt x="74" y="15"/>
                    <a:pt x="73" y="16"/>
                  </a:cubicBezTo>
                  <a:close/>
                  <a:moveTo>
                    <a:pt x="67" y="47"/>
                  </a:moveTo>
                  <a:cubicBezTo>
                    <a:pt x="67" y="47"/>
                    <a:pt x="67" y="47"/>
                    <a:pt x="67" y="47"/>
                  </a:cubicBezTo>
                  <a:cubicBezTo>
                    <a:pt x="67" y="47"/>
                    <a:pt x="68" y="47"/>
                    <a:pt x="68" y="47"/>
                  </a:cubicBezTo>
                  <a:cubicBezTo>
                    <a:pt x="68" y="47"/>
                    <a:pt x="68" y="47"/>
                    <a:pt x="69" y="47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8" y="48"/>
                    <a:pt x="68" y="48"/>
                    <a:pt x="68" y="49"/>
                  </a:cubicBezTo>
                  <a:cubicBezTo>
                    <a:pt x="68" y="50"/>
                    <a:pt x="69" y="52"/>
                    <a:pt x="70" y="53"/>
                  </a:cubicBezTo>
                  <a:cubicBezTo>
                    <a:pt x="70" y="53"/>
                    <a:pt x="71" y="53"/>
                    <a:pt x="71" y="53"/>
                  </a:cubicBezTo>
                  <a:cubicBezTo>
                    <a:pt x="71" y="54"/>
                    <a:pt x="72" y="54"/>
                    <a:pt x="72" y="54"/>
                  </a:cubicBezTo>
                  <a:cubicBezTo>
                    <a:pt x="74" y="55"/>
                    <a:pt x="75" y="55"/>
                    <a:pt x="77" y="54"/>
                  </a:cubicBezTo>
                  <a:cubicBezTo>
                    <a:pt x="77" y="54"/>
                    <a:pt x="77" y="54"/>
                    <a:pt x="77" y="54"/>
                  </a:cubicBezTo>
                  <a:cubicBezTo>
                    <a:pt x="77" y="54"/>
                    <a:pt x="77" y="54"/>
                    <a:pt x="77" y="54"/>
                  </a:cubicBezTo>
                  <a:cubicBezTo>
                    <a:pt x="77" y="55"/>
                    <a:pt x="77" y="56"/>
                    <a:pt x="79" y="57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9"/>
                    <a:pt x="79" y="59"/>
                    <a:pt x="79" y="60"/>
                  </a:cubicBezTo>
                  <a:cubicBezTo>
                    <a:pt x="79" y="61"/>
                    <a:pt x="79" y="61"/>
                    <a:pt x="80" y="62"/>
                  </a:cubicBezTo>
                  <a:cubicBezTo>
                    <a:pt x="80" y="62"/>
                    <a:pt x="79" y="62"/>
                    <a:pt x="79" y="62"/>
                  </a:cubicBezTo>
                  <a:cubicBezTo>
                    <a:pt x="79" y="62"/>
                    <a:pt x="79" y="62"/>
                    <a:pt x="79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7" y="61"/>
                    <a:pt x="76" y="61"/>
                    <a:pt x="76" y="62"/>
                  </a:cubicBezTo>
                  <a:cubicBezTo>
                    <a:pt x="75" y="62"/>
                    <a:pt x="75" y="62"/>
                    <a:pt x="74" y="62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4" y="62"/>
                    <a:pt x="73" y="62"/>
                    <a:pt x="73" y="62"/>
                  </a:cubicBezTo>
                  <a:cubicBezTo>
                    <a:pt x="73" y="61"/>
                    <a:pt x="72" y="61"/>
                    <a:pt x="71" y="62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8" y="63"/>
                    <a:pt x="68" y="64"/>
                    <a:pt x="68" y="64"/>
                  </a:cubicBezTo>
                  <a:cubicBezTo>
                    <a:pt x="67" y="64"/>
                    <a:pt x="66" y="65"/>
                    <a:pt x="66" y="65"/>
                  </a:cubicBezTo>
                  <a:cubicBezTo>
                    <a:pt x="66" y="65"/>
                    <a:pt x="66" y="65"/>
                    <a:pt x="66" y="65"/>
                  </a:cubicBezTo>
                  <a:cubicBezTo>
                    <a:pt x="65" y="65"/>
                    <a:pt x="65" y="65"/>
                    <a:pt x="65" y="66"/>
                  </a:cubicBezTo>
                  <a:cubicBezTo>
                    <a:pt x="65" y="66"/>
                    <a:pt x="65" y="66"/>
                    <a:pt x="64" y="66"/>
                  </a:cubicBezTo>
                  <a:cubicBezTo>
                    <a:pt x="64" y="66"/>
                    <a:pt x="64" y="67"/>
                    <a:pt x="63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3" y="67"/>
                    <a:pt x="63" y="67"/>
                    <a:pt x="63" y="68"/>
                  </a:cubicBezTo>
                  <a:cubicBezTo>
                    <a:pt x="63" y="68"/>
                    <a:pt x="62" y="68"/>
                    <a:pt x="62" y="68"/>
                  </a:cubicBezTo>
                  <a:cubicBezTo>
                    <a:pt x="61" y="68"/>
                    <a:pt x="61" y="70"/>
                    <a:pt x="61" y="71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1" y="72"/>
                    <a:pt x="62" y="73"/>
                    <a:pt x="62" y="74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1" y="75"/>
                    <a:pt x="60" y="76"/>
                    <a:pt x="60" y="76"/>
                  </a:cubicBezTo>
                  <a:cubicBezTo>
                    <a:pt x="60" y="76"/>
                    <a:pt x="59" y="77"/>
                    <a:pt x="59" y="78"/>
                  </a:cubicBezTo>
                  <a:cubicBezTo>
                    <a:pt x="59" y="78"/>
                    <a:pt x="59" y="78"/>
                    <a:pt x="59" y="78"/>
                  </a:cubicBezTo>
                  <a:cubicBezTo>
                    <a:pt x="58" y="78"/>
                    <a:pt x="57" y="79"/>
                    <a:pt x="57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5" y="80"/>
                    <a:pt x="54" y="81"/>
                    <a:pt x="54" y="81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4" y="81"/>
                    <a:pt x="54" y="81"/>
                    <a:pt x="53" y="81"/>
                  </a:cubicBezTo>
                  <a:cubicBezTo>
                    <a:pt x="52" y="82"/>
                    <a:pt x="51" y="83"/>
                    <a:pt x="50" y="84"/>
                  </a:cubicBezTo>
                  <a:cubicBezTo>
                    <a:pt x="50" y="84"/>
                    <a:pt x="50" y="85"/>
                    <a:pt x="50" y="85"/>
                  </a:cubicBezTo>
                  <a:cubicBezTo>
                    <a:pt x="49" y="86"/>
                    <a:pt x="48" y="87"/>
                    <a:pt x="49" y="89"/>
                  </a:cubicBezTo>
                  <a:cubicBezTo>
                    <a:pt x="49" y="89"/>
                    <a:pt x="49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50" y="91"/>
                  </a:cubicBezTo>
                  <a:cubicBezTo>
                    <a:pt x="49" y="91"/>
                    <a:pt x="49" y="91"/>
                    <a:pt x="48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7" y="92"/>
                    <a:pt x="47" y="93"/>
                    <a:pt x="47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46" y="94"/>
                    <a:pt x="45" y="94"/>
                    <a:pt x="45" y="94"/>
                  </a:cubicBezTo>
                  <a:cubicBezTo>
                    <a:pt x="45" y="94"/>
                    <a:pt x="45" y="94"/>
                    <a:pt x="45" y="95"/>
                  </a:cubicBezTo>
                  <a:cubicBezTo>
                    <a:pt x="44" y="95"/>
                    <a:pt x="44" y="95"/>
                    <a:pt x="43" y="96"/>
                  </a:cubicBezTo>
                  <a:cubicBezTo>
                    <a:pt x="43" y="96"/>
                    <a:pt x="43" y="96"/>
                    <a:pt x="43" y="97"/>
                  </a:cubicBezTo>
                  <a:cubicBezTo>
                    <a:pt x="43" y="97"/>
                    <a:pt x="43" y="97"/>
                    <a:pt x="43" y="97"/>
                  </a:cubicBezTo>
                  <a:cubicBezTo>
                    <a:pt x="43" y="97"/>
                    <a:pt x="42" y="97"/>
                    <a:pt x="42" y="98"/>
                  </a:cubicBezTo>
                  <a:cubicBezTo>
                    <a:pt x="42" y="98"/>
                    <a:pt x="42" y="98"/>
                    <a:pt x="42" y="98"/>
                  </a:cubicBezTo>
                  <a:cubicBezTo>
                    <a:pt x="42" y="98"/>
                    <a:pt x="41" y="98"/>
                    <a:pt x="41" y="98"/>
                  </a:cubicBezTo>
                  <a:cubicBezTo>
                    <a:pt x="41" y="98"/>
                    <a:pt x="40" y="98"/>
                    <a:pt x="40" y="98"/>
                  </a:cubicBezTo>
                  <a:cubicBezTo>
                    <a:pt x="40" y="98"/>
                    <a:pt x="40" y="98"/>
                    <a:pt x="39" y="98"/>
                  </a:cubicBezTo>
                  <a:cubicBezTo>
                    <a:pt x="38" y="97"/>
                    <a:pt x="37" y="97"/>
                    <a:pt x="37" y="97"/>
                  </a:cubicBezTo>
                  <a:cubicBezTo>
                    <a:pt x="36" y="97"/>
                    <a:pt x="35" y="97"/>
                    <a:pt x="34" y="98"/>
                  </a:cubicBezTo>
                  <a:cubicBezTo>
                    <a:pt x="34" y="98"/>
                    <a:pt x="34" y="98"/>
                    <a:pt x="33" y="98"/>
                  </a:cubicBezTo>
                  <a:cubicBezTo>
                    <a:pt x="33" y="98"/>
                    <a:pt x="32" y="98"/>
                    <a:pt x="32" y="99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1" y="99"/>
                    <a:pt x="30" y="99"/>
                  </a:cubicBezTo>
                  <a:cubicBezTo>
                    <a:pt x="30" y="99"/>
                    <a:pt x="29" y="99"/>
                    <a:pt x="28" y="99"/>
                  </a:cubicBezTo>
                  <a:cubicBezTo>
                    <a:pt x="28" y="99"/>
                    <a:pt x="27" y="100"/>
                    <a:pt x="27" y="100"/>
                  </a:cubicBezTo>
                  <a:cubicBezTo>
                    <a:pt x="26" y="100"/>
                    <a:pt x="26" y="101"/>
                    <a:pt x="26" y="101"/>
                  </a:cubicBezTo>
                  <a:cubicBezTo>
                    <a:pt x="25" y="101"/>
                    <a:pt x="25" y="102"/>
                    <a:pt x="25" y="102"/>
                  </a:cubicBezTo>
                  <a:cubicBezTo>
                    <a:pt x="25" y="102"/>
                    <a:pt x="24" y="102"/>
                    <a:pt x="24" y="102"/>
                  </a:cubicBezTo>
                  <a:cubicBezTo>
                    <a:pt x="24" y="103"/>
                    <a:pt x="23" y="103"/>
                    <a:pt x="23" y="104"/>
                  </a:cubicBezTo>
                  <a:cubicBezTo>
                    <a:pt x="23" y="104"/>
                    <a:pt x="23" y="105"/>
                    <a:pt x="23" y="105"/>
                  </a:cubicBezTo>
                  <a:cubicBezTo>
                    <a:pt x="23" y="105"/>
                    <a:pt x="23" y="106"/>
                    <a:pt x="23" y="106"/>
                  </a:cubicBezTo>
                  <a:cubicBezTo>
                    <a:pt x="23" y="106"/>
                    <a:pt x="23" y="106"/>
                    <a:pt x="23" y="106"/>
                  </a:cubicBezTo>
                  <a:cubicBezTo>
                    <a:pt x="23" y="107"/>
                    <a:pt x="23" y="108"/>
                    <a:pt x="23" y="108"/>
                  </a:cubicBezTo>
                  <a:cubicBezTo>
                    <a:pt x="23" y="108"/>
                    <a:pt x="23" y="109"/>
                    <a:pt x="23" y="109"/>
                  </a:cubicBezTo>
                  <a:cubicBezTo>
                    <a:pt x="22" y="109"/>
                    <a:pt x="22" y="109"/>
                    <a:pt x="22" y="109"/>
                  </a:cubicBezTo>
                  <a:cubicBezTo>
                    <a:pt x="22" y="110"/>
                    <a:pt x="22" y="110"/>
                    <a:pt x="22" y="110"/>
                  </a:cubicBezTo>
                  <a:cubicBezTo>
                    <a:pt x="22" y="111"/>
                    <a:pt x="22" y="112"/>
                    <a:pt x="22" y="113"/>
                  </a:cubicBezTo>
                  <a:cubicBezTo>
                    <a:pt x="22" y="112"/>
                    <a:pt x="22" y="112"/>
                    <a:pt x="22" y="112"/>
                  </a:cubicBezTo>
                  <a:cubicBezTo>
                    <a:pt x="21" y="111"/>
                    <a:pt x="21" y="110"/>
                    <a:pt x="20" y="110"/>
                  </a:cubicBezTo>
                  <a:cubicBezTo>
                    <a:pt x="20" y="110"/>
                    <a:pt x="20" y="109"/>
                    <a:pt x="20" y="109"/>
                  </a:cubicBezTo>
                  <a:cubicBezTo>
                    <a:pt x="20" y="109"/>
                    <a:pt x="20" y="109"/>
                    <a:pt x="20" y="108"/>
                  </a:cubicBezTo>
                  <a:cubicBezTo>
                    <a:pt x="20" y="107"/>
                    <a:pt x="20" y="107"/>
                    <a:pt x="19" y="106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19" y="104"/>
                    <a:pt x="19" y="104"/>
                    <a:pt x="19" y="103"/>
                  </a:cubicBezTo>
                  <a:cubicBezTo>
                    <a:pt x="18" y="103"/>
                    <a:pt x="18" y="103"/>
                    <a:pt x="18" y="102"/>
                  </a:cubicBezTo>
                  <a:cubicBezTo>
                    <a:pt x="18" y="101"/>
                    <a:pt x="18" y="99"/>
                    <a:pt x="17" y="98"/>
                  </a:cubicBezTo>
                  <a:cubicBezTo>
                    <a:pt x="17" y="97"/>
                    <a:pt x="17" y="96"/>
                    <a:pt x="16" y="96"/>
                  </a:cubicBezTo>
                  <a:cubicBezTo>
                    <a:pt x="16" y="96"/>
                    <a:pt x="16" y="95"/>
                    <a:pt x="16" y="95"/>
                  </a:cubicBezTo>
                  <a:cubicBezTo>
                    <a:pt x="16" y="95"/>
                    <a:pt x="16" y="94"/>
                    <a:pt x="16" y="94"/>
                  </a:cubicBezTo>
                  <a:cubicBezTo>
                    <a:pt x="16" y="93"/>
                    <a:pt x="15" y="93"/>
                    <a:pt x="15" y="92"/>
                  </a:cubicBezTo>
                  <a:cubicBezTo>
                    <a:pt x="15" y="92"/>
                    <a:pt x="16" y="91"/>
                    <a:pt x="15" y="90"/>
                  </a:cubicBezTo>
                  <a:cubicBezTo>
                    <a:pt x="15" y="90"/>
                    <a:pt x="15" y="90"/>
                    <a:pt x="15" y="90"/>
                  </a:cubicBezTo>
                  <a:cubicBezTo>
                    <a:pt x="15" y="90"/>
                    <a:pt x="15" y="90"/>
                    <a:pt x="15" y="89"/>
                  </a:cubicBezTo>
                  <a:cubicBezTo>
                    <a:pt x="16" y="89"/>
                    <a:pt x="16" y="89"/>
                    <a:pt x="16" y="89"/>
                  </a:cubicBezTo>
                  <a:cubicBezTo>
                    <a:pt x="16" y="88"/>
                    <a:pt x="16" y="87"/>
                    <a:pt x="16" y="86"/>
                  </a:cubicBezTo>
                  <a:cubicBezTo>
                    <a:pt x="16" y="86"/>
                    <a:pt x="16" y="86"/>
                    <a:pt x="16" y="86"/>
                  </a:cubicBezTo>
                  <a:cubicBezTo>
                    <a:pt x="16" y="86"/>
                    <a:pt x="16" y="86"/>
                    <a:pt x="16" y="85"/>
                  </a:cubicBezTo>
                  <a:cubicBezTo>
                    <a:pt x="16" y="85"/>
                    <a:pt x="16" y="85"/>
                    <a:pt x="16" y="85"/>
                  </a:cubicBezTo>
                  <a:cubicBezTo>
                    <a:pt x="17" y="84"/>
                    <a:pt x="17" y="83"/>
                    <a:pt x="17" y="83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7" y="82"/>
                    <a:pt x="17" y="81"/>
                    <a:pt x="17" y="81"/>
                  </a:cubicBezTo>
                  <a:cubicBezTo>
                    <a:pt x="17" y="81"/>
                    <a:pt x="18" y="80"/>
                    <a:pt x="18" y="79"/>
                  </a:cubicBezTo>
                  <a:cubicBezTo>
                    <a:pt x="18" y="79"/>
                    <a:pt x="18" y="79"/>
                    <a:pt x="18" y="79"/>
                  </a:cubicBezTo>
                  <a:cubicBezTo>
                    <a:pt x="18" y="79"/>
                    <a:pt x="18" y="79"/>
                    <a:pt x="18" y="79"/>
                  </a:cubicBezTo>
                  <a:cubicBezTo>
                    <a:pt x="19" y="78"/>
                    <a:pt x="19" y="77"/>
                    <a:pt x="19" y="76"/>
                  </a:cubicBezTo>
                  <a:cubicBezTo>
                    <a:pt x="19" y="76"/>
                    <a:pt x="19" y="76"/>
                    <a:pt x="19" y="76"/>
                  </a:cubicBezTo>
                  <a:cubicBezTo>
                    <a:pt x="19" y="75"/>
                    <a:pt x="20" y="75"/>
                    <a:pt x="20" y="74"/>
                  </a:cubicBezTo>
                  <a:cubicBezTo>
                    <a:pt x="20" y="74"/>
                    <a:pt x="20" y="73"/>
                    <a:pt x="20" y="73"/>
                  </a:cubicBezTo>
                  <a:cubicBezTo>
                    <a:pt x="20" y="73"/>
                    <a:pt x="20" y="73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5" y="61"/>
                    <a:pt x="33" y="50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3" y="40"/>
                    <a:pt x="43" y="40"/>
                    <a:pt x="43" y="40"/>
                  </a:cubicBezTo>
                  <a:cubicBezTo>
                    <a:pt x="44" y="40"/>
                    <a:pt x="44" y="40"/>
                    <a:pt x="44" y="39"/>
                  </a:cubicBezTo>
                  <a:cubicBezTo>
                    <a:pt x="44" y="39"/>
                    <a:pt x="45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9"/>
                    <a:pt x="45" y="38"/>
                    <a:pt x="45" y="38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6" y="39"/>
                    <a:pt x="48" y="39"/>
                    <a:pt x="49" y="38"/>
                  </a:cubicBezTo>
                  <a:cubicBezTo>
                    <a:pt x="50" y="38"/>
                    <a:pt x="50" y="38"/>
                    <a:pt x="50" y="38"/>
                  </a:cubicBezTo>
                  <a:cubicBezTo>
                    <a:pt x="50" y="38"/>
                    <a:pt x="49" y="39"/>
                    <a:pt x="49" y="39"/>
                  </a:cubicBezTo>
                  <a:cubicBezTo>
                    <a:pt x="49" y="39"/>
                    <a:pt x="49" y="40"/>
                    <a:pt x="48" y="40"/>
                  </a:cubicBezTo>
                  <a:cubicBezTo>
                    <a:pt x="48" y="40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6" y="42"/>
                    <a:pt x="46" y="42"/>
                    <a:pt x="46" y="43"/>
                  </a:cubicBezTo>
                  <a:cubicBezTo>
                    <a:pt x="46" y="43"/>
                    <a:pt x="45" y="43"/>
                    <a:pt x="45" y="44"/>
                  </a:cubicBezTo>
                  <a:cubicBezTo>
                    <a:pt x="44" y="44"/>
                    <a:pt x="43" y="45"/>
                    <a:pt x="43" y="46"/>
                  </a:cubicBezTo>
                  <a:cubicBezTo>
                    <a:pt x="42" y="47"/>
                    <a:pt x="42" y="47"/>
                    <a:pt x="42" y="48"/>
                  </a:cubicBezTo>
                  <a:cubicBezTo>
                    <a:pt x="41" y="48"/>
                    <a:pt x="41" y="49"/>
                    <a:pt x="42" y="50"/>
                  </a:cubicBezTo>
                  <a:cubicBezTo>
                    <a:pt x="42" y="50"/>
                    <a:pt x="42" y="50"/>
                    <a:pt x="42" y="51"/>
                  </a:cubicBezTo>
                  <a:cubicBezTo>
                    <a:pt x="42" y="51"/>
                    <a:pt x="42" y="51"/>
                    <a:pt x="42" y="51"/>
                  </a:cubicBezTo>
                  <a:cubicBezTo>
                    <a:pt x="41" y="52"/>
                    <a:pt x="41" y="54"/>
                    <a:pt x="42" y="55"/>
                  </a:cubicBezTo>
                  <a:cubicBezTo>
                    <a:pt x="42" y="56"/>
                    <a:pt x="43" y="56"/>
                    <a:pt x="44" y="57"/>
                  </a:cubicBezTo>
                  <a:cubicBezTo>
                    <a:pt x="45" y="57"/>
                    <a:pt x="45" y="57"/>
                    <a:pt x="46" y="57"/>
                  </a:cubicBezTo>
                  <a:cubicBezTo>
                    <a:pt x="46" y="57"/>
                    <a:pt x="47" y="58"/>
                    <a:pt x="47" y="58"/>
                  </a:cubicBezTo>
                  <a:cubicBezTo>
                    <a:pt x="47" y="58"/>
                    <a:pt x="48" y="58"/>
                    <a:pt x="48" y="58"/>
                  </a:cubicBezTo>
                  <a:cubicBezTo>
                    <a:pt x="48" y="58"/>
                    <a:pt x="48" y="59"/>
                    <a:pt x="48" y="59"/>
                  </a:cubicBezTo>
                  <a:cubicBezTo>
                    <a:pt x="49" y="59"/>
                    <a:pt x="49" y="59"/>
                    <a:pt x="49" y="59"/>
                  </a:cubicBezTo>
                  <a:cubicBezTo>
                    <a:pt x="48" y="60"/>
                    <a:pt x="49" y="61"/>
                    <a:pt x="49" y="62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49" y="63"/>
                    <a:pt x="49" y="63"/>
                    <a:pt x="50" y="64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0" y="65"/>
                    <a:pt x="51" y="66"/>
                    <a:pt x="52" y="66"/>
                  </a:cubicBezTo>
                  <a:cubicBezTo>
                    <a:pt x="52" y="67"/>
                    <a:pt x="53" y="67"/>
                    <a:pt x="55" y="67"/>
                  </a:cubicBezTo>
                  <a:cubicBezTo>
                    <a:pt x="55" y="67"/>
                    <a:pt x="55" y="67"/>
                    <a:pt x="56" y="67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7" y="67"/>
                    <a:pt x="58" y="66"/>
                    <a:pt x="59" y="65"/>
                  </a:cubicBezTo>
                  <a:cubicBezTo>
                    <a:pt x="59" y="64"/>
                    <a:pt x="60" y="64"/>
                    <a:pt x="60" y="63"/>
                  </a:cubicBezTo>
                  <a:cubicBezTo>
                    <a:pt x="60" y="63"/>
                    <a:pt x="60" y="62"/>
                    <a:pt x="60" y="61"/>
                  </a:cubicBezTo>
                  <a:cubicBezTo>
                    <a:pt x="60" y="61"/>
                    <a:pt x="60" y="60"/>
                    <a:pt x="60" y="60"/>
                  </a:cubicBezTo>
                  <a:cubicBezTo>
                    <a:pt x="60" y="60"/>
                    <a:pt x="61" y="60"/>
                    <a:pt x="61" y="60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2" y="59"/>
                    <a:pt x="63" y="58"/>
                    <a:pt x="63" y="57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4" y="57"/>
                    <a:pt x="65" y="56"/>
                    <a:pt x="65" y="55"/>
                  </a:cubicBezTo>
                  <a:cubicBezTo>
                    <a:pt x="65" y="55"/>
                    <a:pt x="65" y="55"/>
                    <a:pt x="65" y="54"/>
                  </a:cubicBezTo>
                  <a:cubicBezTo>
                    <a:pt x="66" y="54"/>
                    <a:pt x="66" y="53"/>
                    <a:pt x="66" y="52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66" y="52"/>
                    <a:pt x="66" y="51"/>
                    <a:pt x="66" y="50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7" y="49"/>
                    <a:pt x="67" y="48"/>
                    <a:pt x="67" y="47"/>
                  </a:cubicBezTo>
                  <a:cubicBezTo>
                    <a:pt x="67" y="47"/>
                    <a:pt x="67" y="47"/>
                    <a:pt x="67" y="47"/>
                  </a:cubicBezTo>
                  <a:close/>
                  <a:moveTo>
                    <a:pt x="72" y="40"/>
                  </a:moveTo>
                  <a:cubicBezTo>
                    <a:pt x="73" y="40"/>
                    <a:pt x="73" y="41"/>
                    <a:pt x="73" y="41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73" y="41"/>
                    <a:pt x="73" y="40"/>
                    <a:pt x="72" y="40"/>
                  </a:cubicBezTo>
                  <a:close/>
                  <a:moveTo>
                    <a:pt x="66" y="82"/>
                  </a:moveTo>
                  <a:cubicBezTo>
                    <a:pt x="66" y="82"/>
                    <a:pt x="66" y="82"/>
                    <a:pt x="66" y="82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6" y="82"/>
                    <a:pt x="66" y="82"/>
                    <a:pt x="66" y="82"/>
                  </a:cubicBezTo>
                  <a:close/>
                  <a:moveTo>
                    <a:pt x="44" y="111"/>
                  </a:moveTo>
                  <a:cubicBezTo>
                    <a:pt x="44" y="111"/>
                    <a:pt x="43" y="110"/>
                    <a:pt x="43" y="110"/>
                  </a:cubicBezTo>
                  <a:cubicBezTo>
                    <a:pt x="43" y="110"/>
                    <a:pt x="43" y="110"/>
                    <a:pt x="43" y="110"/>
                  </a:cubicBezTo>
                  <a:cubicBezTo>
                    <a:pt x="43" y="110"/>
                    <a:pt x="44" y="111"/>
                    <a:pt x="44" y="111"/>
                  </a:cubicBezTo>
                  <a:close/>
                  <a:moveTo>
                    <a:pt x="44" y="45"/>
                  </a:moveTo>
                  <a:cubicBezTo>
                    <a:pt x="44" y="45"/>
                    <a:pt x="44" y="44"/>
                    <a:pt x="44" y="44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44"/>
                    <a:pt x="44" y="45"/>
                    <a:pt x="44" y="45"/>
                  </a:cubicBezTo>
                  <a:close/>
                  <a:moveTo>
                    <a:pt x="51" y="48"/>
                  </a:moveTo>
                  <a:cubicBezTo>
                    <a:pt x="51" y="48"/>
                    <a:pt x="51" y="48"/>
                    <a:pt x="51" y="48"/>
                  </a:cubicBezTo>
                  <a:cubicBezTo>
                    <a:pt x="51" y="48"/>
                    <a:pt x="51" y="48"/>
                    <a:pt x="51" y="47"/>
                  </a:cubicBezTo>
                  <a:cubicBezTo>
                    <a:pt x="52" y="47"/>
                    <a:pt x="52" y="47"/>
                    <a:pt x="53" y="47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4" y="46"/>
                    <a:pt x="54" y="45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5"/>
                    <a:pt x="56" y="45"/>
                    <a:pt x="56" y="44"/>
                  </a:cubicBezTo>
                  <a:cubicBezTo>
                    <a:pt x="56" y="44"/>
                    <a:pt x="57" y="44"/>
                    <a:pt x="57" y="44"/>
                  </a:cubicBezTo>
                  <a:cubicBezTo>
                    <a:pt x="58" y="44"/>
                    <a:pt x="58" y="43"/>
                    <a:pt x="59" y="43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60" y="43"/>
                    <a:pt x="60" y="43"/>
                    <a:pt x="60" y="43"/>
                  </a:cubicBezTo>
                  <a:cubicBezTo>
                    <a:pt x="60" y="42"/>
                    <a:pt x="61" y="42"/>
                    <a:pt x="61" y="42"/>
                  </a:cubicBezTo>
                  <a:cubicBezTo>
                    <a:pt x="61" y="41"/>
                    <a:pt x="61" y="41"/>
                    <a:pt x="62" y="41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61" y="41"/>
                    <a:pt x="61" y="42"/>
                    <a:pt x="61" y="42"/>
                  </a:cubicBezTo>
                  <a:cubicBezTo>
                    <a:pt x="61" y="42"/>
                    <a:pt x="61" y="42"/>
                    <a:pt x="61" y="43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43"/>
                    <a:pt x="60" y="43"/>
                    <a:pt x="60" y="44"/>
                  </a:cubicBezTo>
                  <a:cubicBezTo>
                    <a:pt x="60" y="44"/>
                    <a:pt x="60" y="45"/>
                    <a:pt x="60" y="45"/>
                  </a:cubicBezTo>
                  <a:cubicBezTo>
                    <a:pt x="60" y="45"/>
                    <a:pt x="60" y="46"/>
                    <a:pt x="60" y="46"/>
                  </a:cubicBezTo>
                  <a:cubicBezTo>
                    <a:pt x="58" y="47"/>
                    <a:pt x="57" y="48"/>
                    <a:pt x="57" y="49"/>
                  </a:cubicBezTo>
                  <a:cubicBezTo>
                    <a:pt x="57" y="50"/>
                    <a:pt x="57" y="51"/>
                    <a:pt x="58" y="52"/>
                  </a:cubicBezTo>
                  <a:cubicBezTo>
                    <a:pt x="58" y="52"/>
                    <a:pt x="58" y="52"/>
                    <a:pt x="58" y="53"/>
                  </a:cubicBezTo>
                  <a:cubicBezTo>
                    <a:pt x="58" y="53"/>
                    <a:pt x="58" y="53"/>
                    <a:pt x="57" y="53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6" y="53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6" y="53"/>
                    <a:pt x="55" y="53"/>
                    <a:pt x="54" y="53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4" y="53"/>
                    <a:pt x="54" y="53"/>
                    <a:pt x="53" y="53"/>
                  </a:cubicBezTo>
                  <a:cubicBezTo>
                    <a:pt x="53" y="52"/>
                    <a:pt x="53" y="52"/>
                    <a:pt x="52" y="52"/>
                  </a:cubicBezTo>
                  <a:cubicBezTo>
                    <a:pt x="52" y="51"/>
                    <a:pt x="51" y="51"/>
                    <a:pt x="51" y="50"/>
                  </a:cubicBezTo>
                  <a:cubicBezTo>
                    <a:pt x="51" y="50"/>
                    <a:pt x="50" y="50"/>
                    <a:pt x="50" y="50"/>
                  </a:cubicBezTo>
                  <a:cubicBezTo>
                    <a:pt x="50" y="50"/>
                    <a:pt x="50" y="49"/>
                    <a:pt x="50" y="49"/>
                  </a:cubicBezTo>
                  <a:cubicBezTo>
                    <a:pt x="50" y="49"/>
                    <a:pt x="50" y="49"/>
                    <a:pt x="51" y="48"/>
                  </a:cubicBezTo>
                  <a:cubicBezTo>
                    <a:pt x="51" y="48"/>
                    <a:pt x="51" y="48"/>
                    <a:pt x="51" y="48"/>
                  </a:cubicBezTo>
                  <a:close/>
                  <a:moveTo>
                    <a:pt x="51" y="37"/>
                  </a:move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lose/>
                  <a:moveTo>
                    <a:pt x="58" y="26"/>
                  </a:move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lose/>
                  <a:moveTo>
                    <a:pt x="97" y="16"/>
                  </a:move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7"/>
                    <a:pt x="97" y="17"/>
                  </a:cubicBezTo>
                  <a:cubicBezTo>
                    <a:pt x="97" y="17"/>
                    <a:pt x="97" y="16"/>
                    <a:pt x="97" y="16"/>
                  </a:cubicBezTo>
                  <a:close/>
                  <a:moveTo>
                    <a:pt x="105" y="8"/>
                  </a:moveTo>
                  <a:cubicBezTo>
                    <a:pt x="105" y="7"/>
                    <a:pt x="104" y="8"/>
                    <a:pt x="103" y="8"/>
                  </a:cubicBezTo>
                  <a:cubicBezTo>
                    <a:pt x="103" y="8"/>
                    <a:pt x="103" y="8"/>
                    <a:pt x="103" y="7"/>
                  </a:cubicBezTo>
                  <a:cubicBezTo>
                    <a:pt x="105" y="7"/>
                    <a:pt x="106" y="7"/>
                    <a:pt x="108" y="7"/>
                  </a:cubicBezTo>
                  <a:cubicBezTo>
                    <a:pt x="108" y="7"/>
                    <a:pt x="108" y="7"/>
                    <a:pt x="108" y="7"/>
                  </a:cubicBezTo>
                  <a:cubicBezTo>
                    <a:pt x="108" y="7"/>
                    <a:pt x="107" y="7"/>
                    <a:pt x="107" y="7"/>
                  </a:cubicBezTo>
                  <a:cubicBezTo>
                    <a:pt x="107" y="7"/>
                    <a:pt x="107" y="7"/>
                    <a:pt x="107" y="7"/>
                  </a:cubicBezTo>
                  <a:cubicBezTo>
                    <a:pt x="106" y="7"/>
                    <a:pt x="106" y="7"/>
                    <a:pt x="105" y="8"/>
                  </a:cubicBezTo>
                  <a:close/>
                  <a:moveTo>
                    <a:pt x="101" y="48"/>
                  </a:moveTo>
                  <a:cubicBezTo>
                    <a:pt x="101" y="48"/>
                    <a:pt x="101" y="48"/>
                    <a:pt x="101" y="48"/>
                  </a:cubicBezTo>
                  <a:cubicBezTo>
                    <a:pt x="101" y="48"/>
                    <a:pt x="101" y="48"/>
                    <a:pt x="101" y="48"/>
                  </a:cubicBezTo>
                  <a:cubicBezTo>
                    <a:pt x="101" y="48"/>
                    <a:pt x="101" y="48"/>
                    <a:pt x="101" y="48"/>
                  </a:cubicBezTo>
                  <a:close/>
                  <a:moveTo>
                    <a:pt x="8" y="112"/>
                  </a:moveTo>
                  <a:cubicBezTo>
                    <a:pt x="8" y="107"/>
                    <a:pt x="8" y="103"/>
                    <a:pt x="9" y="98"/>
                  </a:cubicBezTo>
                  <a:cubicBezTo>
                    <a:pt x="9" y="98"/>
                    <a:pt x="9" y="99"/>
                    <a:pt x="9" y="99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100"/>
                    <a:pt x="9" y="100"/>
                    <a:pt x="9" y="100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103"/>
                    <a:pt x="9" y="104"/>
                    <a:pt x="9" y="104"/>
                  </a:cubicBezTo>
                  <a:cubicBezTo>
                    <a:pt x="9" y="104"/>
                    <a:pt x="9" y="105"/>
                    <a:pt x="9" y="105"/>
                  </a:cubicBezTo>
                  <a:cubicBezTo>
                    <a:pt x="9" y="106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10" y="109"/>
                    <a:pt x="10" y="109"/>
                    <a:pt x="10" y="109"/>
                  </a:cubicBezTo>
                  <a:cubicBezTo>
                    <a:pt x="10" y="109"/>
                    <a:pt x="10" y="109"/>
                    <a:pt x="10" y="109"/>
                  </a:cubicBezTo>
                  <a:cubicBezTo>
                    <a:pt x="10" y="110"/>
                    <a:pt x="10" y="110"/>
                    <a:pt x="11" y="110"/>
                  </a:cubicBezTo>
                  <a:cubicBezTo>
                    <a:pt x="10" y="112"/>
                    <a:pt x="11" y="113"/>
                    <a:pt x="11" y="113"/>
                  </a:cubicBezTo>
                  <a:cubicBezTo>
                    <a:pt x="11" y="113"/>
                    <a:pt x="11" y="113"/>
                    <a:pt x="11" y="114"/>
                  </a:cubicBezTo>
                  <a:cubicBezTo>
                    <a:pt x="11" y="114"/>
                    <a:pt x="12" y="114"/>
                    <a:pt x="12" y="115"/>
                  </a:cubicBezTo>
                  <a:cubicBezTo>
                    <a:pt x="12" y="115"/>
                    <a:pt x="12" y="115"/>
                    <a:pt x="12" y="115"/>
                  </a:cubicBezTo>
                  <a:cubicBezTo>
                    <a:pt x="12" y="115"/>
                    <a:pt x="12" y="115"/>
                    <a:pt x="12" y="116"/>
                  </a:cubicBezTo>
                  <a:cubicBezTo>
                    <a:pt x="12" y="117"/>
                    <a:pt x="13" y="118"/>
                    <a:pt x="14" y="118"/>
                  </a:cubicBezTo>
                  <a:cubicBezTo>
                    <a:pt x="15" y="118"/>
                    <a:pt x="15" y="118"/>
                    <a:pt x="15" y="118"/>
                  </a:cubicBezTo>
                  <a:cubicBezTo>
                    <a:pt x="15" y="119"/>
                    <a:pt x="15" y="119"/>
                    <a:pt x="15" y="120"/>
                  </a:cubicBezTo>
                  <a:cubicBezTo>
                    <a:pt x="15" y="120"/>
                    <a:pt x="16" y="120"/>
                    <a:pt x="16" y="121"/>
                  </a:cubicBezTo>
                  <a:cubicBezTo>
                    <a:pt x="16" y="121"/>
                    <a:pt x="16" y="121"/>
                    <a:pt x="16" y="122"/>
                  </a:cubicBezTo>
                  <a:cubicBezTo>
                    <a:pt x="16" y="123"/>
                    <a:pt x="17" y="124"/>
                    <a:pt x="18" y="124"/>
                  </a:cubicBezTo>
                  <a:cubicBezTo>
                    <a:pt x="18" y="125"/>
                    <a:pt x="18" y="125"/>
                    <a:pt x="19" y="125"/>
                  </a:cubicBezTo>
                  <a:cubicBezTo>
                    <a:pt x="19" y="126"/>
                    <a:pt x="20" y="126"/>
                    <a:pt x="20" y="126"/>
                  </a:cubicBezTo>
                  <a:cubicBezTo>
                    <a:pt x="21" y="127"/>
                    <a:pt x="21" y="127"/>
                    <a:pt x="22" y="128"/>
                  </a:cubicBezTo>
                  <a:cubicBezTo>
                    <a:pt x="22" y="128"/>
                    <a:pt x="23" y="129"/>
                    <a:pt x="24" y="129"/>
                  </a:cubicBezTo>
                  <a:cubicBezTo>
                    <a:pt x="24" y="129"/>
                    <a:pt x="24" y="129"/>
                    <a:pt x="24" y="129"/>
                  </a:cubicBezTo>
                  <a:cubicBezTo>
                    <a:pt x="25" y="130"/>
                    <a:pt x="27" y="131"/>
                    <a:pt x="29" y="131"/>
                  </a:cubicBezTo>
                  <a:cubicBezTo>
                    <a:pt x="29" y="131"/>
                    <a:pt x="29" y="131"/>
                    <a:pt x="29" y="131"/>
                  </a:cubicBezTo>
                  <a:cubicBezTo>
                    <a:pt x="29" y="131"/>
                    <a:pt x="30" y="131"/>
                    <a:pt x="30" y="131"/>
                  </a:cubicBezTo>
                  <a:cubicBezTo>
                    <a:pt x="30" y="132"/>
                    <a:pt x="32" y="133"/>
                    <a:pt x="32" y="133"/>
                  </a:cubicBezTo>
                  <a:cubicBezTo>
                    <a:pt x="32" y="133"/>
                    <a:pt x="33" y="133"/>
                    <a:pt x="33" y="133"/>
                  </a:cubicBezTo>
                  <a:cubicBezTo>
                    <a:pt x="33" y="134"/>
                    <a:pt x="34" y="134"/>
                    <a:pt x="34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7" y="135"/>
                    <a:pt x="37" y="136"/>
                    <a:pt x="37" y="136"/>
                  </a:cubicBezTo>
                  <a:cubicBezTo>
                    <a:pt x="38" y="137"/>
                    <a:pt x="38" y="138"/>
                    <a:pt x="38" y="138"/>
                  </a:cubicBezTo>
                  <a:cubicBezTo>
                    <a:pt x="39" y="139"/>
                    <a:pt x="40" y="140"/>
                    <a:pt x="41" y="140"/>
                  </a:cubicBezTo>
                  <a:cubicBezTo>
                    <a:pt x="41" y="141"/>
                    <a:pt x="41" y="141"/>
                    <a:pt x="42" y="141"/>
                  </a:cubicBezTo>
                  <a:cubicBezTo>
                    <a:pt x="42" y="142"/>
                    <a:pt x="42" y="142"/>
                    <a:pt x="43" y="142"/>
                  </a:cubicBezTo>
                  <a:cubicBezTo>
                    <a:pt x="43" y="142"/>
                    <a:pt x="43" y="142"/>
                    <a:pt x="43" y="142"/>
                  </a:cubicBezTo>
                  <a:cubicBezTo>
                    <a:pt x="44" y="143"/>
                    <a:pt x="45" y="143"/>
                    <a:pt x="45" y="143"/>
                  </a:cubicBezTo>
                  <a:cubicBezTo>
                    <a:pt x="45" y="143"/>
                    <a:pt x="46" y="143"/>
                    <a:pt x="46" y="143"/>
                  </a:cubicBezTo>
                  <a:cubicBezTo>
                    <a:pt x="47" y="144"/>
                    <a:pt x="48" y="144"/>
                    <a:pt x="49" y="144"/>
                  </a:cubicBezTo>
                  <a:cubicBezTo>
                    <a:pt x="49" y="144"/>
                    <a:pt x="49" y="144"/>
                    <a:pt x="49" y="144"/>
                  </a:cubicBezTo>
                  <a:cubicBezTo>
                    <a:pt x="49" y="144"/>
                    <a:pt x="49" y="145"/>
                    <a:pt x="49" y="145"/>
                  </a:cubicBezTo>
                  <a:cubicBezTo>
                    <a:pt x="49" y="145"/>
                    <a:pt x="49" y="145"/>
                    <a:pt x="50" y="145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49" y="146"/>
                    <a:pt x="49" y="146"/>
                    <a:pt x="49" y="146"/>
                  </a:cubicBezTo>
                  <a:cubicBezTo>
                    <a:pt x="49" y="146"/>
                    <a:pt x="49" y="146"/>
                    <a:pt x="49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49" y="147"/>
                    <a:pt x="48" y="148"/>
                    <a:pt x="48" y="148"/>
                  </a:cubicBezTo>
                  <a:cubicBezTo>
                    <a:pt x="48" y="148"/>
                    <a:pt x="48" y="149"/>
                    <a:pt x="47" y="150"/>
                  </a:cubicBezTo>
                  <a:cubicBezTo>
                    <a:pt x="47" y="150"/>
                    <a:pt x="47" y="151"/>
                    <a:pt x="47" y="152"/>
                  </a:cubicBezTo>
                  <a:cubicBezTo>
                    <a:pt x="47" y="153"/>
                    <a:pt x="47" y="153"/>
                    <a:pt x="47" y="153"/>
                  </a:cubicBezTo>
                  <a:cubicBezTo>
                    <a:pt x="47" y="153"/>
                    <a:pt x="47" y="153"/>
                    <a:pt x="47" y="153"/>
                  </a:cubicBezTo>
                  <a:cubicBezTo>
                    <a:pt x="47" y="154"/>
                    <a:pt x="47" y="155"/>
                    <a:pt x="48" y="156"/>
                  </a:cubicBezTo>
                  <a:cubicBezTo>
                    <a:pt x="47" y="157"/>
                    <a:pt x="48" y="158"/>
                    <a:pt x="48" y="159"/>
                  </a:cubicBezTo>
                  <a:cubicBezTo>
                    <a:pt x="48" y="160"/>
                    <a:pt x="48" y="160"/>
                    <a:pt x="49" y="161"/>
                  </a:cubicBezTo>
                  <a:cubicBezTo>
                    <a:pt x="49" y="162"/>
                    <a:pt x="50" y="163"/>
                    <a:pt x="51" y="164"/>
                  </a:cubicBezTo>
                  <a:cubicBezTo>
                    <a:pt x="51" y="164"/>
                    <a:pt x="51" y="164"/>
                    <a:pt x="51" y="164"/>
                  </a:cubicBezTo>
                  <a:cubicBezTo>
                    <a:pt x="52" y="164"/>
                    <a:pt x="52" y="165"/>
                    <a:pt x="52" y="165"/>
                  </a:cubicBezTo>
                  <a:cubicBezTo>
                    <a:pt x="53" y="165"/>
                    <a:pt x="53" y="166"/>
                    <a:pt x="54" y="166"/>
                  </a:cubicBezTo>
                  <a:cubicBezTo>
                    <a:pt x="54" y="167"/>
                    <a:pt x="55" y="168"/>
                    <a:pt x="57" y="169"/>
                  </a:cubicBezTo>
                  <a:cubicBezTo>
                    <a:pt x="57" y="170"/>
                    <a:pt x="58" y="172"/>
                    <a:pt x="59" y="172"/>
                  </a:cubicBezTo>
                  <a:cubicBezTo>
                    <a:pt x="59" y="173"/>
                    <a:pt x="61" y="174"/>
                    <a:pt x="61" y="174"/>
                  </a:cubicBezTo>
                  <a:cubicBezTo>
                    <a:pt x="61" y="175"/>
                    <a:pt x="62" y="175"/>
                    <a:pt x="65" y="176"/>
                  </a:cubicBezTo>
                  <a:cubicBezTo>
                    <a:pt x="65" y="177"/>
                    <a:pt x="66" y="177"/>
                    <a:pt x="67" y="177"/>
                  </a:cubicBezTo>
                  <a:cubicBezTo>
                    <a:pt x="67" y="178"/>
                    <a:pt x="68" y="179"/>
                    <a:pt x="68" y="179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69" y="180"/>
                    <a:pt x="69" y="180"/>
                    <a:pt x="70" y="180"/>
                  </a:cubicBezTo>
                  <a:cubicBezTo>
                    <a:pt x="70" y="181"/>
                    <a:pt x="70" y="181"/>
                    <a:pt x="70" y="182"/>
                  </a:cubicBezTo>
                  <a:cubicBezTo>
                    <a:pt x="70" y="182"/>
                    <a:pt x="70" y="182"/>
                    <a:pt x="70" y="182"/>
                  </a:cubicBezTo>
                  <a:cubicBezTo>
                    <a:pt x="70" y="183"/>
                    <a:pt x="71" y="185"/>
                    <a:pt x="71" y="186"/>
                  </a:cubicBezTo>
                  <a:cubicBezTo>
                    <a:pt x="71" y="187"/>
                    <a:pt x="72" y="188"/>
                    <a:pt x="72" y="188"/>
                  </a:cubicBezTo>
                  <a:cubicBezTo>
                    <a:pt x="72" y="188"/>
                    <a:pt x="72" y="188"/>
                    <a:pt x="72" y="188"/>
                  </a:cubicBezTo>
                  <a:cubicBezTo>
                    <a:pt x="72" y="189"/>
                    <a:pt x="72" y="191"/>
                    <a:pt x="73" y="192"/>
                  </a:cubicBezTo>
                  <a:cubicBezTo>
                    <a:pt x="74" y="193"/>
                    <a:pt x="74" y="193"/>
                    <a:pt x="75" y="194"/>
                  </a:cubicBezTo>
                  <a:cubicBezTo>
                    <a:pt x="75" y="194"/>
                    <a:pt x="75" y="195"/>
                    <a:pt x="75" y="195"/>
                  </a:cubicBezTo>
                  <a:cubicBezTo>
                    <a:pt x="76" y="196"/>
                    <a:pt x="76" y="197"/>
                    <a:pt x="76" y="197"/>
                  </a:cubicBezTo>
                  <a:cubicBezTo>
                    <a:pt x="76" y="199"/>
                    <a:pt x="77" y="200"/>
                    <a:pt x="77" y="201"/>
                  </a:cubicBezTo>
                  <a:cubicBezTo>
                    <a:pt x="77" y="201"/>
                    <a:pt x="78" y="201"/>
                    <a:pt x="78" y="201"/>
                  </a:cubicBezTo>
                  <a:cubicBezTo>
                    <a:pt x="78" y="201"/>
                    <a:pt x="78" y="202"/>
                    <a:pt x="78" y="202"/>
                  </a:cubicBezTo>
                  <a:cubicBezTo>
                    <a:pt x="79" y="203"/>
                    <a:pt x="80" y="204"/>
                    <a:pt x="80" y="205"/>
                  </a:cubicBezTo>
                  <a:cubicBezTo>
                    <a:pt x="81" y="205"/>
                    <a:pt x="81" y="205"/>
                    <a:pt x="81" y="205"/>
                  </a:cubicBezTo>
                  <a:cubicBezTo>
                    <a:pt x="81" y="205"/>
                    <a:pt x="82" y="206"/>
                    <a:pt x="82" y="206"/>
                  </a:cubicBezTo>
                  <a:cubicBezTo>
                    <a:pt x="82" y="206"/>
                    <a:pt x="82" y="206"/>
                    <a:pt x="82" y="206"/>
                  </a:cubicBezTo>
                  <a:cubicBezTo>
                    <a:pt x="83" y="207"/>
                    <a:pt x="83" y="207"/>
                    <a:pt x="83" y="207"/>
                  </a:cubicBezTo>
                  <a:cubicBezTo>
                    <a:pt x="83" y="209"/>
                    <a:pt x="85" y="210"/>
                    <a:pt x="85" y="210"/>
                  </a:cubicBezTo>
                  <a:cubicBezTo>
                    <a:pt x="85" y="210"/>
                    <a:pt x="85" y="210"/>
                    <a:pt x="86" y="210"/>
                  </a:cubicBezTo>
                  <a:cubicBezTo>
                    <a:pt x="86" y="211"/>
                    <a:pt x="86" y="211"/>
                    <a:pt x="87" y="211"/>
                  </a:cubicBezTo>
                  <a:cubicBezTo>
                    <a:pt x="87" y="212"/>
                    <a:pt x="88" y="212"/>
                    <a:pt x="88" y="212"/>
                  </a:cubicBezTo>
                  <a:cubicBezTo>
                    <a:pt x="89" y="213"/>
                    <a:pt x="89" y="214"/>
                    <a:pt x="90" y="214"/>
                  </a:cubicBezTo>
                  <a:cubicBezTo>
                    <a:pt x="90" y="214"/>
                    <a:pt x="91" y="214"/>
                    <a:pt x="91" y="214"/>
                  </a:cubicBezTo>
                  <a:cubicBezTo>
                    <a:pt x="92" y="215"/>
                    <a:pt x="92" y="215"/>
                    <a:pt x="92" y="215"/>
                  </a:cubicBezTo>
                  <a:cubicBezTo>
                    <a:pt x="44" y="205"/>
                    <a:pt x="8" y="163"/>
                    <a:pt x="8" y="112"/>
                  </a:cubicBezTo>
                  <a:close/>
                  <a:moveTo>
                    <a:pt x="44" y="115"/>
                  </a:moveTo>
                  <a:cubicBezTo>
                    <a:pt x="44" y="115"/>
                    <a:pt x="44" y="115"/>
                    <a:pt x="44" y="115"/>
                  </a:cubicBezTo>
                  <a:cubicBezTo>
                    <a:pt x="44" y="115"/>
                    <a:pt x="44" y="115"/>
                    <a:pt x="44" y="115"/>
                  </a:cubicBezTo>
                  <a:cubicBezTo>
                    <a:pt x="44" y="115"/>
                    <a:pt x="44" y="115"/>
                    <a:pt x="44" y="115"/>
                  </a:cubicBezTo>
                  <a:close/>
                  <a:moveTo>
                    <a:pt x="63" y="121"/>
                  </a:moveTo>
                  <a:cubicBezTo>
                    <a:pt x="63" y="121"/>
                    <a:pt x="63" y="121"/>
                    <a:pt x="62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2" y="121"/>
                    <a:pt x="62" y="121"/>
                    <a:pt x="63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3" y="121"/>
                    <a:pt x="63" y="121"/>
                    <a:pt x="63" y="121"/>
                  </a:cubicBezTo>
                  <a:close/>
                  <a:moveTo>
                    <a:pt x="71" y="140"/>
                  </a:moveTo>
                  <a:cubicBezTo>
                    <a:pt x="72" y="140"/>
                    <a:pt x="72" y="139"/>
                    <a:pt x="73" y="139"/>
                  </a:cubicBezTo>
                  <a:cubicBezTo>
                    <a:pt x="73" y="139"/>
                    <a:pt x="73" y="139"/>
                    <a:pt x="73" y="139"/>
                  </a:cubicBezTo>
                  <a:cubicBezTo>
                    <a:pt x="74" y="141"/>
                    <a:pt x="75" y="142"/>
                    <a:pt x="77" y="142"/>
                  </a:cubicBezTo>
                  <a:cubicBezTo>
                    <a:pt x="77" y="142"/>
                    <a:pt x="77" y="142"/>
                    <a:pt x="77" y="142"/>
                  </a:cubicBezTo>
                  <a:cubicBezTo>
                    <a:pt x="77" y="142"/>
                    <a:pt x="77" y="142"/>
                    <a:pt x="78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3"/>
                    <a:pt x="79" y="144"/>
                    <a:pt x="80" y="144"/>
                  </a:cubicBezTo>
                  <a:cubicBezTo>
                    <a:pt x="80" y="145"/>
                    <a:pt x="80" y="145"/>
                    <a:pt x="81" y="145"/>
                  </a:cubicBezTo>
                  <a:cubicBezTo>
                    <a:pt x="81" y="145"/>
                    <a:pt x="82" y="146"/>
                    <a:pt x="83" y="146"/>
                  </a:cubicBezTo>
                  <a:cubicBezTo>
                    <a:pt x="83" y="146"/>
                    <a:pt x="84" y="146"/>
                    <a:pt x="84" y="146"/>
                  </a:cubicBezTo>
                  <a:cubicBezTo>
                    <a:pt x="85" y="146"/>
                    <a:pt x="86" y="147"/>
                    <a:pt x="86" y="146"/>
                  </a:cubicBezTo>
                  <a:cubicBezTo>
                    <a:pt x="87" y="146"/>
                    <a:pt x="87" y="146"/>
                    <a:pt x="87" y="146"/>
                  </a:cubicBezTo>
                  <a:cubicBezTo>
                    <a:pt x="88" y="146"/>
                    <a:pt x="88" y="146"/>
                    <a:pt x="88" y="146"/>
                  </a:cubicBezTo>
                  <a:cubicBezTo>
                    <a:pt x="89" y="146"/>
                    <a:pt x="89" y="146"/>
                    <a:pt x="89" y="146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8"/>
                  </a:cubicBezTo>
                  <a:cubicBezTo>
                    <a:pt x="90" y="148"/>
                    <a:pt x="90" y="148"/>
                    <a:pt x="91" y="148"/>
                  </a:cubicBezTo>
                  <a:cubicBezTo>
                    <a:pt x="91" y="148"/>
                    <a:pt x="91" y="149"/>
                    <a:pt x="91" y="149"/>
                  </a:cubicBezTo>
                  <a:cubicBezTo>
                    <a:pt x="91" y="149"/>
                    <a:pt x="91" y="149"/>
                    <a:pt x="91" y="149"/>
                  </a:cubicBezTo>
                  <a:cubicBezTo>
                    <a:pt x="91" y="149"/>
                    <a:pt x="90" y="150"/>
                    <a:pt x="90" y="150"/>
                  </a:cubicBezTo>
                  <a:cubicBezTo>
                    <a:pt x="90" y="150"/>
                    <a:pt x="90" y="150"/>
                    <a:pt x="90" y="150"/>
                  </a:cubicBezTo>
                  <a:cubicBezTo>
                    <a:pt x="90" y="151"/>
                    <a:pt x="89" y="151"/>
                    <a:pt x="89" y="152"/>
                  </a:cubicBezTo>
                  <a:cubicBezTo>
                    <a:pt x="88" y="154"/>
                    <a:pt x="89" y="156"/>
                    <a:pt x="90" y="157"/>
                  </a:cubicBezTo>
                  <a:cubicBezTo>
                    <a:pt x="91" y="157"/>
                    <a:pt x="92" y="158"/>
                    <a:pt x="94" y="157"/>
                  </a:cubicBezTo>
                  <a:cubicBezTo>
                    <a:pt x="94" y="157"/>
                    <a:pt x="94" y="157"/>
                    <a:pt x="95" y="157"/>
                  </a:cubicBezTo>
                  <a:cubicBezTo>
                    <a:pt x="95" y="157"/>
                    <a:pt x="96" y="158"/>
                    <a:pt x="97" y="158"/>
                  </a:cubicBezTo>
                  <a:cubicBezTo>
                    <a:pt x="98" y="158"/>
                    <a:pt x="99" y="157"/>
                    <a:pt x="100" y="157"/>
                  </a:cubicBezTo>
                  <a:cubicBezTo>
                    <a:pt x="100" y="157"/>
                    <a:pt x="100" y="156"/>
                    <a:pt x="100" y="156"/>
                  </a:cubicBezTo>
                  <a:cubicBezTo>
                    <a:pt x="100" y="156"/>
                    <a:pt x="101" y="156"/>
                    <a:pt x="101" y="156"/>
                  </a:cubicBezTo>
                  <a:cubicBezTo>
                    <a:pt x="101" y="157"/>
                    <a:pt x="101" y="157"/>
                    <a:pt x="101" y="157"/>
                  </a:cubicBezTo>
                  <a:cubicBezTo>
                    <a:pt x="102" y="158"/>
                    <a:pt x="103" y="159"/>
                    <a:pt x="104" y="159"/>
                  </a:cubicBezTo>
                  <a:cubicBezTo>
                    <a:pt x="104" y="159"/>
                    <a:pt x="105" y="159"/>
                    <a:pt x="105" y="159"/>
                  </a:cubicBezTo>
                  <a:cubicBezTo>
                    <a:pt x="105" y="159"/>
                    <a:pt x="106" y="159"/>
                    <a:pt x="106" y="159"/>
                  </a:cubicBezTo>
                  <a:cubicBezTo>
                    <a:pt x="106" y="159"/>
                    <a:pt x="106" y="159"/>
                    <a:pt x="106" y="159"/>
                  </a:cubicBezTo>
                  <a:cubicBezTo>
                    <a:pt x="107" y="159"/>
                    <a:pt x="107" y="159"/>
                    <a:pt x="107" y="159"/>
                  </a:cubicBezTo>
                  <a:cubicBezTo>
                    <a:pt x="109" y="159"/>
                    <a:pt x="110" y="159"/>
                    <a:pt x="111" y="159"/>
                  </a:cubicBezTo>
                  <a:cubicBezTo>
                    <a:pt x="111" y="159"/>
                    <a:pt x="112" y="160"/>
                    <a:pt x="113" y="160"/>
                  </a:cubicBezTo>
                  <a:cubicBezTo>
                    <a:pt x="113" y="160"/>
                    <a:pt x="113" y="160"/>
                    <a:pt x="113" y="160"/>
                  </a:cubicBezTo>
                  <a:cubicBezTo>
                    <a:pt x="113" y="160"/>
                    <a:pt x="113" y="160"/>
                    <a:pt x="113" y="160"/>
                  </a:cubicBezTo>
                  <a:cubicBezTo>
                    <a:pt x="114" y="161"/>
                    <a:pt x="114" y="162"/>
                    <a:pt x="115" y="162"/>
                  </a:cubicBezTo>
                  <a:cubicBezTo>
                    <a:pt x="115" y="162"/>
                    <a:pt x="115" y="162"/>
                    <a:pt x="115" y="162"/>
                  </a:cubicBezTo>
                  <a:cubicBezTo>
                    <a:pt x="115" y="162"/>
                    <a:pt x="115" y="162"/>
                    <a:pt x="115" y="163"/>
                  </a:cubicBezTo>
                  <a:cubicBezTo>
                    <a:pt x="115" y="163"/>
                    <a:pt x="114" y="163"/>
                    <a:pt x="114" y="163"/>
                  </a:cubicBezTo>
                  <a:cubicBezTo>
                    <a:pt x="114" y="164"/>
                    <a:pt x="114" y="164"/>
                    <a:pt x="114" y="164"/>
                  </a:cubicBezTo>
                  <a:cubicBezTo>
                    <a:pt x="113" y="164"/>
                    <a:pt x="113" y="164"/>
                    <a:pt x="112" y="165"/>
                  </a:cubicBezTo>
                  <a:cubicBezTo>
                    <a:pt x="112" y="165"/>
                    <a:pt x="112" y="165"/>
                    <a:pt x="111" y="165"/>
                  </a:cubicBezTo>
                  <a:cubicBezTo>
                    <a:pt x="111" y="166"/>
                    <a:pt x="110" y="167"/>
                    <a:pt x="110" y="169"/>
                  </a:cubicBezTo>
                  <a:cubicBezTo>
                    <a:pt x="110" y="169"/>
                    <a:pt x="109" y="169"/>
                    <a:pt x="109" y="169"/>
                  </a:cubicBezTo>
                  <a:cubicBezTo>
                    <a:pt x="109" y="169"/>
                    <a:pt x="109" y="170"/>
                    <a:pt x="109" y="170"/>
                  </a:cubicBezTo>
                  <a:cubicBezTo>
                    <a:pt x="109" y="170"/>
                    <a:pt x="109" y="170"/>
                    <a:pt x="109" y="170"/>
                  </a:cubicBezTo>
                  <a:cubicBezTo>
                    <a:pt x="109" y="170"/>
                    <a:pt x="109" y="171"/>
                    <a:pt x="109" y="171"/>
                  </a:cubicBezTo>
                  <a:cubicBezTo>
                    <a:pt x="109" y="172"/>
                    <a:pt x="109" y="172"/>
                    <a:pt x="109" y="172"/>
                  </a:cubicBezTo>
                  <a:cubicBezTo>
                    <a:pt x="109" y="173"/>
                    <a:pt x="109" y="174"/>
                    <a:pt x="109" y="175"/>
                  </a:cubicBezTo>
                  <a:cubicBezTo>
                    <a:pt x="109" y="175"/>
                    <a:pt x="109" y="175"/>
                    <a:pt x="109" y="176"/>
                  </a:cubicBezTo>
                  <a:cubicBezTo>
                    <a:pt x="108" y="176"/>
                    <a:pt x="108" y="177"/>
                    <a:pt x="108" y="177"/>
                  </a:cubicBezTo>
                  <a:cubicBezTo>
                    <a:pt x="107" y="178"/>
                    <a:pt x="107" y="178"/>
                    <a:pt x="107" y="178"/>
                  </a:cubicBezTo>
                  <a:cubicBezTo>
                    <a:pt x="106" y="178"/>
                    <a:pt x="105" y="178"/>
                    <a:pt x="105" y="178"/>
                  </a:cubicBezTo>
                  <a:cubicBezTo>
                    <a:pt x="104" y="178"/>
                    <a:pt x="104" y="179"/>
                    <a:pt x="103" y="179"/>
                  </a:cubicBezTo>
                  <a:cubicBezTo>
                    <a:pt x="102" y="180"/>
                    <a:pt x="101" y="180"/>
                    <a:pt x="101" y="181"/>
                  </a:cubicBezTo>
                  <a:cubicBezTo>
                    <a:pt x="101" y="181"/>
                    <a:pt x="101" y="181"/>
                    <a:pt x="100" y="181"/>
                  </a:cubicBezTo>
                  <a:cubicBezTo>
                    <a:pt x="100" y="181"/>
                    <a:pt x="99" y="182"/>
                    <a:pt x="99" y="182"/>
                  </a:cubicBezTo>
                  <a:cubicBezTo>
                    <a:pt x="99" y="182"/>
                    <a:pt x="98" y="182"/>
                    <a:pt x="98" y="183"/>
                  </a:cubicBezTo>
                  <a:cubicBezTo>
                    <a:pt x="98" y="183"/>
                    <a:pt x="97" y="184"/>
                    <a:pt x="97" y="185"/>
                  </a:cubicBezTo>
                  <a:cubicBezTo>
                    <a:pt x="97" y="185"/>
                    <a:pt x="97" y="185"/>
                    <a:pt x="97" y="185"/>
                  </a:cubicBezTo>
                  <a:cubicBezTo>
                    <a:pt x="97" y="186"/>
                    <a:pt x="97" y="187"/>
                    <a:pt x="98" y="187"/>
                  </a:cubicBezTo>
                  <a:cubicBezTo>
                    <a:pt x="98" y="187"/>
                    <a:pt x="98" y="187"/>
                    <a:pt x="98" y="187"/>
                  </a:cubicBezTo>
                  <a:cubicBezTo>
                    <a:pt x="98" y="187"/>
                    <a:pt x="98" y="187"/>
                    <a:pt x="98" y="187"/>
                  </a:cubicBezTo>
                  <a:cubicBezTo>
                    <a:pt x="97" y="187"/>
                    <a:pt x="97" y="188"/>
                    <a:pt x="97" y="188"/>
                  </a:cubicBezTo>
                  <a:cubicBezTo>
                    <a:pt x="96" y="188"/>
                    <a:pt x="96" y="189"/>
                    <a:pt x="96" y="189"/>
                  </a:cubicBezTo>
                  <a:cubicBezTo>
                    <a:pt x="96" y="189"/>
                    <a:pt x="96" y="189"/>
                    <a:pt x="96" y="189"/>
                  </a:cubicBezTo>
                  <a:cubicBezTo>
                    <a:pt x="95" y="190"/>
                    <a:pt x="95" y="190"/>
                    <a:pt x="95" y="191"/>
                  </a:cubicBezTo>
                  <a:cubicBezTo>
                    <a:pt x="95" y="191"/>
                    <a:pt x="95" y="191"/>
                    <a:pt x="95" y="192"/>
                  </a:cubicBezTo>
                  <a:cubicBezTo>
                    <a:pt x="95" y="192"/>
                    <a:pt x="95" y="192"/>
                    <a:pt x="95" y="192"/>
                  </a:cubicBezTo>
                  <a:cubicBezTo>
                    <a:pt x="95" y="192"/>
                    <a:pt x="95" y="192"/>
                    <a:pt x="95" y="192"/>
                  </a:cubicBezTo>
                  <a:cubicBezTo>
                    <a:pt x="94" y="191"/>
                    <a:pt x="94" y="191"/>
                    <a:pt x="93" y="191"/>
                  </a:cubicBezTo>
                  <a:cubicBezTo>
                    <a:pt x="92" y="191"/>
                    <a:pt x="90" y="191"/>
                    <a:pt x="89" y="192"/>
                  </a:cubicBezTo>
                  <a:cubicBezTo>
                    <a:pt x="89" y="193"/>
                    <a:pt x="88" y="195"/>
                    <a:pt x="89" y="197"/>
                  </a:cubicBezTo>
                  <a:cubicBezTo>
                    <a:pt x="89" y="197"/>
                    <a:pt x="88" y="198"/>
                    <a:pt x="88" y="198"/>
                  </a:cubicBezTo>
                  <a:cubicBezTo>
                    <a:pt x="88" y="198"/>
                    <a:pt x="87" y="199"/>
                    <a:pt x="86" y="200"/>
                  </a:cubicBezTo>
                  <a:cubicBezTo>
                    <a:pt x="86" y="199"/>
                    <a:pt x="86" y="199"/>
                    <a:pt x="85" y="199"/>
                  </a:cubicBezTo>
                  <a:cubicBezTo>
                    <a:pt x="85" y="199"/>
                    <a:pt x="85" y="199"/>
                    <a:pt x="85" y="199"/>
                  </a:cubicBezTo>
                  <a:cubicBezTo>
                    <a:pt x="85" y="198"/>
                    <a:pt x="84" y="197"/>
                    <a:pt x="84" y="197"/>
                  </a:cubicBezTo>
                  <a:cubicBezTo>
                    <a:pt x="84" y="197"/>
                    <a:pt x="84" y="197"/>
                    <a:pt x="84" y="196"/>
                  </a:cubicBezTo>
                  <a:cubicBezTo>
                    <a:pt x="83" y="196"/>
                    <a:pt x="83" y="196"/>
                    <a:pt x="83" y="196"/>
                  </a:cubicBezTo>
                  <a:cubicBezTo>
                    <a:pt x="83" y="195"/>
                    <a:pt x="83" y="194"/>
                    <a:pt x="83" y="194"/>
                  </a:cubicBezTo>
                  <a:cubicBezTo>
                    <a:pt x="82" y="193"/>
                    <a:pt x="82" y="193"/>
                    <a:pt x="82" y="193"/>
                  </a:cubicBezTo>
                  <a:cubicBezTo>
                    <a:pt x="82" y="193"/>
                    <a:pt x="81" y="191"/>
                    <a:pt x="80" y="189"/>
                  </a:cubicBezTo>
                  <a:cubicBezTo>
                    <a:pt x="80" y="189"/>
                    <a:pt x="80" y="188"/>
                    <a:pt x="80" y="188"/>
                  </a:cubicBezTo>
                  <a:cubicBezTo>
                    <a:pt x="80" y="188"/>
                    <a:pt x="80" y="188"/>
                    <a:pt x="80" y="187"/>
                  </a:cubicBezTo>
                  <a:cubicBezTo>
                    <a:pt x="80" y="187"/>
                    <a:pt x="79" y="186"/>
                    <a:pt x="79" y="185"/>
                  </a:cubicBezTo>
                  <a:cubicBezTo>
                    <a:pt x="79" y="185"/>
                    <a:pt x="79" y="183"/>
                    <a:pt x="77" y="182"/>
                  </a:cubicBezTo>
                  <a:cubicBezTo>
                    <a:pt x="77" y="181"/>
                    <a:pt x="77" y="180"/>
                    <a:pt x="77" y="180"/>
                  </a:cubicBezTo>
                  <a:cubicBezTo>
                    <a:pt x="77" y="179"/>
                    <a:pt x="77" y="179"/>
                    <a:pt x="76" y="178"/>
                  </a:cubicBezTo>
                  <a:cubicBezTo>
                    <a:pt x="76" y="177"/>
                    <a:pt x="76" y="177"/>
                    <a:pt x="75" y="176"/>
                  </a:cubicBezTo>
                  <a:cubicBezTo>
                    <a:pt x="75" y="175"/>
                    <a:pt x="75" y="175"/>
                    <a:pt x="75" y="175"/>
                  </a:cubicBezTo>
                  <a:cubicBezTo>
                    <a:pt x="75" y="175"/>
                    <a:pt x="74" y="173"/>
                    <a:pt x="73" y="173"/>
                  </a:cubicBezTo>
                  <a:cubicBezTo>
                    <a:pt x="73" y="172"/>
                    <a:pt x="72" y="172"/>
                    <a:pt x="72" y="172"/>
                  </a:cubicBezTo>
                  <a:cubicBezTo>
                    <a:pt x="71" y="172"/>
                    <a:pt x="71" y="171"/>
                    <a:pt x="68" y="170"/>
                  </a:cubicBezTo>
                  <a:cubicBezTo>
                    <a:pt x="67" y="169"/>
                    <a:pt x="66" y="169"/>
                    <a:pt x="65" y="169"/>
                  </a:cubicBezTo>
                  <a:cubicBezTo>
                    <a:pt x="65" y="169"/>
                    <a:pt x="65" y="168"/>
                    <a:pt x="65" y="168"/>
                  </a:cubicBezTo>
                  <a:cubicBezTo>
                    <a:pt x="64" y="167"/>
                    <a:pt x="63" y="165"/>
                    <a:pt x="62" y="164"/>
                  </a:cubicBezTo>
                  <a:cubicBezTo>
                    <a:pt x="61" y="163"/>
                    <a:pt x="59" y="162"/>
                    <a:pt x="59" y="161"/>
                  </a:cubicBezTo>
                  <a:cubicBezTo>
                    <a:pt x="59" y="161"/>
                    <a:pt x="58" y="160"/>
                    <a:pt x="58" y="160"/>
                  </a:cubicBezTo>
                  <a:cubicBezTo>
                    <a:pt x="58" y="160"/>
                    <a:pt x="58" y="160"/>
                    <a:pt x="58" y="160"/>
                  </a:cubicBezTo>
                  <a:cubicBezTo>
                    <a:pt x="57" y="159"/>
                    <a:pt x="57" y="158"/>
                    <a:pt x="56" y="158"/>
                  </a:cubicBezTo>
                  <a:cubicBezTo>
                    <a:pt x="57" y="156"/>
                    <a:pt x="56" y="155"/>
                    <a:pt x="56" y="154"/>
                  </a:cubicBezTo>
                  <a:cubicBezTo>
                    <a:pt x="56" y="154"/>
                    <a:pt x="55" y="153"/>
                    <a:pt x="55" y="152"/>
                  </a:cubicBezTo>
                  <a:cubicBezTo>
                    <a:pt x="55" y="152"/>
                    <a:pt x="55" y="152"/>
                    <a:pt x="56" y="151"/>
                  </a:cubicBezTo>
                  <a:cubicBezTo>
                    <a:pt x="56" y="151"/>
                    <a:pt x="56" y="150"/>
                    <a:pt x="56" y="150"/>
                  </a:cubicBezTo>
                  <a:cubicBezTo>
                    <a:pt x="56" y="150"/>
                    <a:pt x="56" y="150"/>
                    <a:pt x="56" y="150"/>
                  </a:cubicBezTo>
                  <a:cubicBezTo>
                    <a:pt x="57" y="149"/>
                    <a:pt x="57" y="148"/>
                    <a:pt x="57" y="148"/>
                  </a:cubicBezTo>
                  <a:cubicBezTo>
                    <a:pt x="57" y="148"/>
                    <a:pt x="57" y="148"/>
                    <a:pt x="57" y="147"/>
                  </a:cubicBezTo>
                  <a:cubicBezTo>
                    <a:pt x="57" y="147"/>
                    <a:pt x="57" y="147"/>
                    <a:pt x="57" y="147"/>
                  </a:cubicBezTo>
                  <a:cubicBezTo>
                    <a:pt x="58" y="146"/>
                    <a:pt x="58" y="145"/>
                    <a:pt x="57" y="144"/>
                  </a:cubicBezTo>
                  <a:cubicBezTo>
                    <a:pt x="57" y="143"/>
                    <a:pt x="57" y="143"/>
                    <a:pt x="57" y="143"/>
                  </a:cubicBezTo>
                  <a:cubicBezTo>
                    <a:pt x="57" y="143"/>
                    <a:pt x="57" y="142"/>
                    <a:pt x="56" y="141"/>
                  </a:cubicBezTo>
                  <a:cubicBezTo>
                    <a:pt x="56" y="141"/>
                    <a:pt x="56" y="141"/>
                    <a:pt x="56" y="140"/>
                  </a:cubicBezTo>
                  <a:cubicBezTo>
                    <a:pt x="56" y="140"/>
                    <a:pt x="56" y="140"/>
                    <a:pt x="56" y="140"/>
                  </a:cubicBezTo>
                  <a:cubicBezTo>
                    <a:pt x="57" y="140"/>
                    <a:pt x="57" y="140"/>
                    <a:pt x="57" y="139"/>
                  </a:cubicBezTo>
                  <a:cubicBezTo>
                    <a:pt x="58" y="140"/>
                    <a:pt x="58" y="140"/>
                    <a:pt x="58" y="140"/>
                  </a:cubicBezTo>
                  <a:cubicBezTo>
                    <a:pt x="59" y="141"/>
                    <a:pt x="60" y="141"/>
                    <a:pt x="61" y="141"/>
                  </a:cubicBezTo>
                  <a:cubicBezTo>
                    <a:pt x="61" y="141"/>
                    <a:pt x="61" y="141"/>
                    <a:pt x="62" y="141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63" y="141"/>
                    <a:pt x="64" y="140"/>
                    <a:pt x="64" y="139"/>
                  </a:cubicBezTo>
                  <a:cubicBezTo>
                    <a:pt x="64" y="139"/>
                    <a:pt x="65" y="139"/>
                    <a:pt x="65" y="139"/>
                  </a:cubicBezTo>
                  <a:cubicBezTo>
                    <a:pt x="66" y="139"/>
                    <a:pt x="67" y="139"/>
                    <a:pt x="67" y="139"/>
                  </a:cubicBezTo>
                  <a:cubicBezTo>
                    <a:pt x="67" y="139"/>
                    <a:pt x="68" y="139"/>
                    <a:pt x="68" y="139"/>
                  </a:cubicBezTo>
                  <a:cubicBezTo>
                    <a:pt x="68" y="139"/>
                    <a:pt x="68" y="139"/>
                    <a:pt x="68" y="139"/>
                  </a:cubicBezTo>
                  <a:cubicBezTo>
                    <a:pt x="69" y="140"/>
                    <a:pt x="70" y="140"/>
                    <a:pt x="71" y="140"/>
                  </a:cubicBezTo>
                  <a:close/>
                  <a:moveTo>
                    <a:pt x="70" y="132"/>
                  </a:moveTo>
                  <a:cubicBezTo>
                    <a:pt x="70" y="132"/>
                    <a:pt x="71" y="132"/>
                    <a:pt x="71" y="132"/>
                  </a:cubicBezTo>
                  <a:cubicBezTo>
                    <a:pt x="71" y="132"/>
                    <a:pt x="70" y="132"/>
                    <a:pt x="70" y="132"/>
                  </a:cubicBezTo>
                  <a:cubicBezTo>
                    <a:pt x="70" y="132"/>
                    <a:pt x="70" y="132"/>
                    <a:pt x="70" y="132"/>
                  </a:cubicBezTo>
                  <a:close/>
                  <a:moveTo>
                    <a:pt x="81" y="136"/>
                  </a:move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lose/>
                  <a:moveTo>
                    <a:pt x="90" y="152"/>
                  </a:move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lose/>
                  <a:moveTo>
                    <a:pt x="92" y="140"/>
                  </a:moveTo>
                  <a:cubicBezTo>
                    <a:pt x="92" y="140"/>
                    <a:pt x="92" y="140"/>
                    <a:pt x="92" y="141"/>
                  </a:cubicBezTo>
                  <a:cubicBezTo>
                    <a:pt x="92" y="140"/>
                    <a:pt x="92" y="140"/>
                    <a:pt x="92" y="140"/>
                  </a:cubicBezTo>
                  <a:cubicBezTo>
                    <a:pt x="92" y="140"/>
                    <a:pt x="92" y="140"/>
                    <a:pt x="92" y="140"/>
                  </a:cubicBezTo>
                  <a:close/>
                  <a:moveTo>
                    <a:pt x="104" y="150"/>
                  </a:moveTo>
                  <a:cubicBezTo>
                    <a:pt x="104" y="150"/>
                    <a:pt x="104" y="150"/>
                    <a:pt x="105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4" y="150"/>
                    <a:pt x="104" y="150"/>
                    <a:pt x="104" y="150"/>
                  </a:cubicBezTo>
                  <a:cubicBezTo>
                    <a:pt x="104" y="150"/>
                    <a:pt x="104" y="150"/>
                    <a:pt x="104" y="150"/>
                  </a:cubicBezTo>
                  <a:close/>
                  <a:moveTo>
                    <a:pt x="115" y="153"/>
                  </a:moveTo>
                  <a:cubicBezTo>
                    <a:pt x="115" y="153"/>
                    <a:pt x="115" y="154"/>
                    <a:pt x="116" y="154"/>
                  </a:cubicBezTo>
                  <a:cubicBezTo>
                    <a:pt x="115" y="154"/>
                    <a:pt x="115" y="153"/>
                    <a:pt x="115" y="153"/>
                  </a:cubicBezTo>
                  <a:cubicBezTo>
                    <a:pt x="115" y="153"/>
                    <a:pt x="115" y="153"/>
                    <a:pt x="115" y="153"/>
                  </a:cubicBezTo>
                  <a:close/>
                  <a:moveTo>
                    <a:pt x="105" y="187"/>
                  </a:moveTo>
                  <a:cubicBezTo>
                    <a:pt x="105" y="188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7"/>
                  </a:cubicBezTo>
                  <a:close/>
                  <a:moveTo>
                    <a:pt x="105" y="187"/>
                  </a:move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9"/>
                    <a:pt x="100" y="209"/>
                    <a:pt x="100" y="209"/>
                  </a:cubicBezTo>
                  <a:cubicBezTo>
                    <a:pt x="100" y="209"/>
                    <a:pt x="100" y="209"/>
                    <a:pt x="100" y="209"/>
                  </a:cubicBezTo>
                  <a:cubicBezTo>
                    <a:pt x="100" y="209"/>
                    <a:pt x="100" y="209"/>
                    <a:pt x="99" y="209"/>
                  </a:cubicBezTo>
                  <a:cubicBezTo>
                    <a:pt x="99" y="209"/>
                    <a:pt x="99" y="208"/>
                    <a:pt x="99" y="208"/>
                  </a:cubicBezTo>
                  <a:cubicBezTo>
                    <a:pt x="99" y="208"/>
                    <a:pt x="99" y="208"/>
                    <a:pt x="100" y="208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0" y="208"/>
                  </a:cubicBezTo>
                  <a:close/>
                  <a:moveTo>
                    <a:pt x="103" y="212"/>
                  </a:moveTo>
                  <a:cubicBezTo>
                    <a:pt x="103" y="212"/>
                    <a:pt x="103" y="211"/>
                    <a:pt x="103" y="211"/>
                  </a:cubicBezTo>
                  <a:cubicBezTo>
                    <a:pt x="103" y="211"/>
                    <a:pt x="103" y="211"/>
                    <a:pt x="102" y="210"/>
                  </a:cubicBezTo>
                  <a:cubicBezTo>
                    <a:pt x="103" y="210"/>
                    <a:pt x="103" y="210"/>
                    <a:pt x="103" y="210"/>
                  </a:cubicBezTo>
                  <a:cubicBezTo>
                    <a:pt x="103" y="210"/>
                    <a:pt x="103" y="210"/>
                    <a:pt x="103" y="210"/>
                  </a:cubicBezTo>
                  <a:cubicBezTo>
                    <a:pt x="104" y="211"/>
                    <a:pt x="104" y="211"/>
                    <a:pt x="103" y="212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1" y="208"/>
                  </a:cubicBezTo>
                  <a:cubicBezTo>
                    <a:pt x="100" y="208"/>
                    <a:pt x="100" y="208"/>
                    <a:pt x="100" y="208"/>
                  </a:cubicBezTo>
                  <a:close/>
                  <a:moveTo>
                    <a:pt x="96" y="203"/>
                  </a:move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lose/>
                  <a:moveTo>
                    <a:pt x="80" y="189"/>
                  </a:moveTo>
                  <a:cubicBezTo>
                    <a:pt x="80" y="189"/>
                    <a:pt x="80" y="189"/>
                    <a:pt x="80" y="189"/>
                  </a:cubicBezTo>
                  <a:cubicBezTo>
                    <a:pt x="80" y="189"/>
                    <a:pt x="80" y="189"/>
                    <a:pt x="80" y="189"/>
                  </a:cubicBezTo>
                  <a:cubicBezTo>
                    <a:pt x="80" y="189"/>
                    <a:pt x="80" y="189"/>
                    <a:pt x="80" y="189"/>
                  </a:cubicBezTo>
                  <a:close/>
                  <a:moveTo>
                    <a:pt x="80" y="189"/>
                  </a:moveTo>
                  <a:cubicBezTo>
                    <a:pt x="80" y="189"/>
                    <a:pt x="80" y="189"/>
                    <a:pt x="80" y="189"/>
                  </a:cubicBezTo>
                  <a:cubicBezTo>
                    <a:pt x="79" y="189"/>
                    <a:pt x="79" y="188"/>
                    <a:pt x="79" y="188"/>
                  </a:cubicBezTo>
                  <a:cubicBezTo>
                    <a:pt x="79" y="188"/>
                    <a:pt x="79" y="189"/>
                    <a:pt x="80" y="189"/>
                  </a:cubicBezTo>
                  <a:close/>
                  <a:moveTo>
                    <a:pt x="78" y="187"/>
                  </a:moveTo>
                  <a:cubicBezTo>
                    <a:pt x="78" y="187"/>
                    <a:pt x="78" y="187"/>
                    <a:pt x="78" y="187"/>
                  </a:cubicBezTo>
                  <a:cubicBezTo>
                    <a:pt x="78" y="186"/>
                    <a:pt x="78" y="186"/>
                    <a:pt x="78" y="186"/>
                  </a:cubicBezTo>
                  <a:cubicBezTo>
                    <a:pt x="78" y="186"/>
                    <a:pt x="78" y="186"/>
                    <a:pt x="78" y="187"/>
                  </a:cubicBezTo>
                  <a:close/>
                  <a:moveTo>
                    <a:pt x="69" y="179"/>
                  </a:moveTo>
                  <a:cubicBezTo>
                    <a:pt x="69" y="179"/>
                    <a:pt x="69" y="179"/>
                    <a:pt x="69" y="179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69" y="179"/>
                    <a:pt x="69" y="179"/>
                    <a:pt x="69" y="179"/>
                  </a:cubicBezTo>
                  <a:close/>
                  <a:moveTo>
                    <a:pt x="58" y="160"/>
                  </a:moveTo>
                  <a:cubicBezTo>
                    <a:pt x="58" y="160"/>
                    <a:pt x="58" y="160"/>
                    <a:pt x="58" y="160"/>
                  </a:cubicBezTo>
                  <a:cubicBezTo>
                    <a:pt x="58" y="160"/>
                    <a:pt x="58" y="160"/>
                    <a:pt x="58" y="160"/>
                  </a:cubicBezTo>
                  <a:cubicBezTo>
                    <a:pt x="55" y="163"/>
                    <a:pt x="55" y="163"/>
                    <a:pt x="55" y="163"/>
                  </a:cubicBezTo>
                  <a:lnTo>
                    <a:pt x="58" y="160"/>
                  </a:lnTo>
                  <a:close/>
                  <a:moveTo>
                    <a:pt x="52" y="128"/>
                  </a:moveTo>
                  <a:cubicBezTo>
                    <a:pt x="52" y="128"/>
                    <a:pt x="52" y="128"/>
                    <a:pt x="52" y="128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53" y="128"/>
                    <a:pt x="53" y="128"/>
                    <a:pt x="53" y="128"/>
                  </a:cubicBezTo>
                  <a:cubicBezTo>
                    <a:pt x="51" y="129"/>
                    <a:pt x="51" y="129"/>
                    <a:pt x="51" y="129"/>
                  </a:cubicBezTo>
                  <a:cubicBezTo>
                    <a:pt x="51" y="129"/>
                    <a:pt x="51" y="128"/>
                    <a:pt x="51" y="128"/>
                  </a:cubicBezTo>
                  <a:cubicBezTo>
                    <a:pt x="51" y="128"/>
                    <a:pt x="51" y="128"/>
                    <a:pt x="52" y="128"/>
                  </a:cubicBezTo>
                  <a:close/>
                  <a:moveTo>
                    <a:pt x="47" y="128"/>
                  </a:moveTo>
                  <a:cubicBezTo>
                    <a:pt x="48" y="129"/>
                    <a:pt x="48" y="130"/>
                    <a:pt x="49" y="130"/>
                  </a:cubicBezTo>
                  <a:cubicBezTo>
                    <a:pt x="50" y="131"/>
                    <a:pt x="51" y="131"/>
                    <a:pt x="52" y="131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52" y="131"/>
                    <a:pt x="52" y="131"/>
                    <a:pt x="53" y="131"/>
                  </a:cubicBezTo>
                  <a:cubicBezTo>
                    <a:pt x="52" y="132"/>
                    <a:pt x="52" y="132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0" y="133"/>
                    <a:pt x="49" y="133"/>
                    <a:pt x="48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2"/>
                  </a:cubicBezTo>
                  <a:cubicBezTo>
                    <a:pt x="47" y="132"/>
                    <a:pt x="47" y="132"/>
                    <a:pt x="47" y="131"/>
                  </a:cubicBezTo>
                  <a:cubicBezTo>
                    <a:pt x="47" y="131"/>
                    <a:pt x="47" y="131"/>
                    <a:pt x="47" y="130"/>
                  </a:cubicBezTo>
                  <a:cubicBezTo>
                    <a:pt x="47" y="130"/>
                    <a:pt x="47" y="129"/>
                    <a:pt x="47" y="128"/>
                  </a:cubicBezTo>
                  <a:cubicBezTo>
                    <a:pt x="47" y="128"/>
                    <a:pt x="47" y="127"/>
                    <a:pt x="47" y="127"/>
                  </a:cubicBezTo>
                  <a:cubicBezTo>
                    <a:pt x="47" y="126"/>
                    <a:pt x="46" y="126"/>
                    <a:pt x="46" y="125"/>
                  </a:cubicBezTo>
                  <a:cubicBezTo>
                    <a:pt x="46" y="125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6" y="124"/>
                    <a:pt x="46" y="124"/>
                    <a:pt x="47" y="124"/>
                  </a:cubicBezTo>
                  <a:cubicBezTo>
                    <a:pt x="47" y="124"/>
                    <a:pt x="47" y="124"/>
                    <a:pt x="47" y="124"/>
                  </a:cubicBezTo>
                  <a:cubicBezTo>
                    <a:pt x="47" y="125"/>
                    <a:pt x="48" y="125"/>
                    <a:pt x="48" y="125"/>
                  </a:cubicBezTo>
                  <a:cubicBezTo>
                    <a:pt x="47" y="126"/>
                    <a:pt x="47" y="127"/>
                    <a:pt x="47" y="128"/>
                  </a:cubicBezTo>
                  <a:close/>
                  <a:moveTo>
                    <a:pt x="47" y="131"/>
                  </a:moveTo>
                  <a:cubicBezTo>
                    <a:pt x="47" y="131"/>
                    <a:pt x="47" y="131"/>
                    <a:pt x="47" y="131"/>
                  </a:cubicBezTo>
                  <a:cubicBezTo>
                    <a:pt x="47" y="131"/>
                    <a:pt x="47" y="132"/>
                    <a:pt x="47" y="132"/>
                  </a:cubicBezTo>
                  <a:cubicBezTo>
                    <a:pt x="47" y="132"/>
                    <a:pt x="47" y="131"/>
                    <a:pt x="47" y="131"/>
                  </a:cubicBezTo>
                  <a:close/>
                  <a:moveTo>
                    <a:pt x="43" y="141"/>
                  </a:moveTo>
                  <a:cubicBezTo>
                    <a:pt x="43" y="141"/>
                    <a:pt x="43" y="140"/>
                    <a:pt x="43" y="140"/>
                  </a:cubicBezTo>
                  <a:cubicBezTo>
                    <a:pt x="43" y="140"/>
                    <a:pt x="43" y="140"/>
                    <a:pt x="43" y="140"/>
                  </a:cubicBezTo>
                  <a:cubicBezTo>
                    <a:pt x="43" y="140"/>
                    <a:pt x="43" y="141"/>
                    <a:pt x="43" y="141"/>
                  </a:cubicBezTo>
                  <a:close/>
                  <a:moveTo>
                    <a:pt x="102" y="216"/>
                  </a:moveTo>
                  <a:cubicBezTo>
                    <a:pt x="103" y="216"/>
                    <a:pt x="103" y="215"/>
                    <a:pt x="104" y="214"/>
                  </a:cubicBezTo>
                  <a:cubicBezTo>
                    <a:pt x="104" y="214"/>
                    <a:pt x="104" y="214"/>
                    <a:pt x="104" y="214"/>
                  </a:cubicBezTo>
                  <a:cubicBezTo>
                    <a:pt x="104" y="213"/>
                    <a:pt x="105" y="213"/>
                    <a:pt x="105" y="212"/>
                  </a:cubicBezTo>
                  <a:cubicBezTo>
                    <a:pt x="106" y="211"/>
                    <a:pt x="105" y="209"/>
                    <a:pt x="105" y="208"/>
                  </a:cubicBezTo>
                  <a:cubicBezTo>
                    <a:pt x="104" y="208"/>
                    <a:pt x="103" y="207"/>
                    <a:pt x="102" y="207"/>
                  </a:cubicBezTo>
                  <a:cubicBezTo>
                    <a:pt x="101" y="207"/>
                    <a:pt x="100" y="207"/>
                    <a:pt x="99" y="207"/>
                  </a:cubicBezTo>
                  <a:cubicBezTo>
                    <a:pt x="99" y="207"/>
                    <a:pt x="98" y="207"/>
                    <a:pt x="98" y="208"/>
                  </a:cubicBezTo>
                  <a:cubicBezTo>
                    <a:pt x="98" y="208"/>
                    <a:pt x="98" y="208"/>
                    <a:pt x="98" y="208"/>
                  </a:cubicBezTo>
                  <a:cubicBezTo>
                    <a:pt x="98" y="207"/>
                    <a:pt x="98" y="207"/>
                    <a:pt x="97" y="207"/>
                  </a:cubicBezTo>
                  <a:cubicBezTo>
                    <a:pt x="97" y="207"/>
                    <a:pt x="97" y="206"/>
                    <a:pt x="97" y="206"/>
                  </a:cubicBezTo>
                  <a:cubicBezTo>
                    <a:pt x="97" y="206"/>
                    <a:pt x="96" y="205"/>
                    <a:pt x="96" y="205"/>
                  </a:cubicBezTo>
                  <a:cubicBezTo>
                    <a:pt x="96" y="205"/>
                    <a:pt x="96" y="204"/>
                    <a:pt x="96" y="204"/>
                  </a:cubicBezTo>
                  <a:cubicBezTo>
                    <a:pt x="96" y="204"/>
                    <a:pt x="96" y="204"/>
                    <a:pt x="96" y="204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7" y="203"/>
                    <a:pt x="98" y="202"/>
                    <a:pt x="98" y="201"/>
                  </a:cubicBezTo>
                  <a:cubicBezTo>
                    <a:pt x="99" y="200"/>
                    <a:pt x="99" y="199"/>
                    <a:pt x="99" y="199"/>
                  </a:cubicBezTo>
                  <a:cubicBezTo>
                    <a:pt x="99" y="198"/>
                    <a:pt x="99" y="198"/>
                    <a:pt x="99" y="198"/>
                  </a:cubicBezTo>
                  <a:cubicBezTo>
                    <a:pt x="100" y="198"/>
                    <a:pt x="100" y="197"/>
                    <a:pt x="101" y="196"/>
                  </a:cubicBezTo>
                  <a:cubicBezTo>
                    <a:pt x="101" y="196"/>
                    <a:pt x="101" y="196"/>
                    <a:pt x="101" y="196"/>
                  </a:cubicBezTo>
                  <a:cubicBezTo>
                    <a:pt x="101" y="196"/>
                    <a:pt x="101" y="196"/>
                    <a:pt x="101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4"/>
                  </a:cubicBezTo>
                  <a:cubicBezTo>
                    <a:pt x="103" y="194"/>
                    <a:pt x="103" y="194"/>
                    <a:pt x="103" y="194"/>
                  </a:cubicBezTo>
                  <a:cubicBezTo>
                    <a:pt x="103" y="194"/>
                    <a:pt x="103" y="194"/>
                    <a:pt x="103" y="193"/>
                  </a:cubicBezTo>
                  <a:cubicBezTo>
                    <a:pt x="104" y="193"/>
                    <a:pt x="104" y="192"/>
                    <a:pt x="104" y="191"/>
                  </a:cubicBezTo>
                  <a:cubicBezTo>
                    <a:pt x="104" y="191"/>
                    <a:pt x="104" y="191"/>
                    <a:pt x="104" y="191"/>
                  </a:cubicBezTo>
                  <a:cubicBezTo>
                    <a:pt x="105" y="191"/>
                    <a:pt x="105" y="190"/>
                    <a:pt x="105" y="189"/>
                  </a:cubicBezTo>
                  <a:cubicBezTo>
                    <a:pt x="105" y="189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6"/>
                    <a:pt x="106" y="186"/>
                    <a:pt x="106" y="186"/>
                  </a:cubicBezTo>
                  <a:cubicBezTo>
                    <a:pt x="106" y="186"/>
                    <a:pt x="106" y="186"/>
                    <a:pt x="107" y="186"/>
                  </a:cubicBezTo>
                  <a:cubicBezTo>
                    <a:pt x="107" y="186"/>
                    <a:pt x="107" y="186"/>
                    <a:pt x="107" y="186"/>
                  </a:cubicBezTo>
                  <a:cubicBezTo>
                    <a:pt x="109" y="186"/>
                    <a:pt x="111" y="185"/>
                    <a:pt x="111" y="185"/>
                  </a:cubicBezTo>
                  <a:cubicBezTo>
                    <a:pt x="111" y="185"/>
                    <a:pt x="111" y="185"/>
                    <a:pt x="112" y="184"/>
                  </a:cubicBezTo>
                  <a:cubicBezTo>
                    <a:pt x="112" y="184"/>
                    <a:pt x="113" y="183"/>
                    <a:pt x="113" y="183"/>
                  </a:cubicBezTo>
                  <a:cubicBezTo>
                    <a:pt x="114" y="182"/>
                    <a:pt x="114" y="182"/>
                    <a:pt x="114" y="181"/>
                  </a:cubicBezTo>
                  <a:cubicBezTo>
                    <a:pt x="114" y="181"/>
                    <a:pt x="115" y="181"/>
                    <a:pt x="115" y="180"/>
                  </a:cubicBezTo>
                  <a:cubicBezTo>
                    <a:pt x="115" y="180"/>
                    <a:pt x="115" y="179"/>
                    <a:pt x="116" y="179"/>
                  </a:cubicBezTo>
                  <a:cubicBezTo>
                    <a:pt x="116" y="178"/>
                    <a:pt x="116" y="178"/>
                    <a:pt x="116" y="177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6" y="176"/>
                    <a:pt x="116" y="176"/>
                    <a:pt x="116" y="175"/>
                  </a:cubicBezTo>
                  <a:cubicBezTo>
                    <a:pt x="117" y="174"/>
                    <a:pt x="117" y="173"/>
                    <a:pt x="117" y="173"/>
                  </a:cubicBezTo>
                  <a:cubicBezTo>
                    <a:pt x="117" y="173"/>
                    <a:pt x="117" y="173"/>
                    <a:pt x="117" y="172"/>
                  </a:cubicBezTo>
                  <a:cubicBezTo>
                    <a:pt x="117" y="172"/>
                    <a:pt x="117" y="172"/>
                    <a:pt x="117" y="172"/>
                  </a:cubicBezTo>
                  <a:cubicBezTo>
                    <a:pt x="117" y="172"/>
                    <a:pt x="118" y="171"/>
                    <a:pt x="118" y="171"/>
                  </a:cubicBezTo>
                  <a:cubicBezTo>
                    <a:pt x="118" y="170"/>
                    <a:pt x="118" y="170"/>
                    <a:pt x="119" y="169"/>
                  </a:cubicBezTo>
                  <a:cubicBezTo>
                    <a:pt x="119" y="169"/>
                    <a:pt x="119" y="169"/>
                    <a:pt x="119" y="168"/>
                  </a:cubicBezTo>
                  <a:cubicBezTo>
                    <a:pt x="119" y="168"/>
                    <a:pt x="119" y="168"/>
                    <a:pt x="120" y="168"/>
                  </a:cubicBezTo>
                  <a:cubicBezTo>
                    <a:pt x="120" y="168"/>
                    <a:pt x="121" y="167"/>
                    <a:pt x="121" y="166"/>
                  </a:cubicBezTo>
                  <a:cubicBezTo>
                    <a:pt x="122" y="166"/>
                    <a:pt x="123" y="165"/>
                    <a:pt x="123" y="164"/>
                  </a:cubicBezTo>
                  <a:cubicBezTo>
                    <a:pt x="123" y="164"/>
                    <a:pt x="123" y="163"/>
                    <a:pt x="123" y="161"/>
                  </a:cubicBezTo>
                  <a:cubicBezTo>
                    <a:pt x="123" y="161"/>
                    <a:pt x="123" y="161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59"/>
                    <a:pt x="123" y="157"/>
                    <a:pt x="122" y="157"/>
                  </a:cubicBezTo>
                  <a:cubicBezTo>
                    <a:pt x="122" y="156"/>
                    <a:pt x="120" y="155"/>
                    <a:pt x="119" y="155"/>
                  </a:cubicBezTo>
                  <a:cubicBezTo>
                    <a:pt x="119" y="155"/>
                    <a:pt x="119" y="155"/>
                    <a:pt x="119" y="155"/>
                  </a:cubicBezTo>
                  <a:cubicBezTo>
                    <a:pt x="119" y="155"/>
                    <a:pt x="118" y="155"/>
                    <a:pt x="118" y="155"/>
                  </a:cubicBezTo>
                  <a:cubicBezTo>
                    <a:pt x="118" y="155"/>
                    <a:pt x="118" y="155"/>
                    <a:pt x="118" y="155"/>
                  </a:cubicBezTo>
                  <a:cubicBezTo>
                    <a:pt x="118" y="155"/>
                    <a:pt x="118" y="155"/>
                    <a:pt x="118" y="155"/>
                  </a:cubicBezTo>
                  <a:cubicBezTo>
                    <a:pt x="117" y="155"/>
                    <a:pt x="117" y="154"/>
                    <a:pt x="117" y="154"/>
                  </a:cubicBezTo>
                  <a:cubicBezTo>
                    <a:pt x="116" y="154"/>
                    <a:pt x="116" y="153"/>
                    <a:pt x="116" y="153"/>
                  </a:cubicBezTo>
                  <a:cubicBezTo>
                    <a:pt x="115" y="153"/>
                    <a:pt x="115" y="153"/>
                    <a:pt x="115" y="153"/>
                  </a:cubicBezTo>
                  <a:cubicBezTo>
                    <a:pt x="114" y="151"/>
                    <a:pt x="112" y="151"/>
                    <a:pt x="111" y="151"/>
                  </a:cubicBezTo>
                  <a:cubicBezTo>
                    <a:pt x="110" y="151"/>
                    <a:pt x="110" y="151"/>
                    <a:pt x="110" y="151"/>
                  </a:cubicBezTo>
                  <a:cubicBezTo>
                    <a:pt x="109" y="151"/>
                    <a:pt x="109" y="151"/>
                    <a:pt x="109" y="151"/>
                  </a:cubicBezTo>
                  <a:cubicBezTo>
                    <a:pt x="109" y="151"/>
                    <a:pt x="109" y="151"/>
                    <a:pt x="109" y="151"/>
                  </a:cubicBezTo>
                  <a:cubicBezTo>
                    <a:pt x="108" y="151"/>
                    <a:pt x="108" y="151"/>
                    <a:pt x="107" y="151"/>
                  </a:cubicBezTo>
                  <a:cubicBezTo>
                    <a:pt x="107" y="151"/>
                    <a:pt x="106" y="150"/>
                    <a:pt x="106" y="150"/>
                  </a:cubicBezTo>
                  <a:cubicBezTo>
                    <a:pt x="106" y="150"/>
                    <a:pt x="105" y="149"/>
                    <a:pt x="104" y="149"/>
                  </a:cubicBezTo>
                  <a:cubicBezTo>
                    <a:pt x="104" y="149"/>
                    <a:pt x="103" y="149"/>
                    <a:pt x="103" y="149"/>
                  </a:cubicBezTo>
                  <a:cubicBezTo>
                    <a:pt x="103" y="149"/>
                    <a:pt x="102" y="149"/>
                    <a:pt x="101" y="14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100" y="148"/>
                    <a:pt x="100" y="148"/>
                    <a:pt x="99" y="148"/>
                  </a:cubicBezTo>
                  <a:cubicBezTo>
                    <a:pt x="99" y="147"/>
                    <a:pt x="99" y="146"/>
                    <a:pt x="98" y="146"/>
                  </a:cubicBezTo>
                  <a:cubicBezTo>
                    <a:pt x="98" y="145"/>
                    <a:pt x="98" y="145"/>
                    <a:pt x="98" y="145"/>
                  </a:cubicBezTo>
                  <a:cubicBezTo>
                    <a:pt x="98" y="145"/>
                    <a:pt x="97" y="144"/>
                    <a:pt x="97" y="143"/>
                  </a:cubicBezTo>
                  <a:cubicBezTo>
                    <a:pt x="97" y="143"/>
                    <a:pt x="96" y="143"/>
                    <a:pt x="96" y="142"/>
                  </a:cubicBezTo>
                  <a:cubicBezTo>
                    <a:pt x="96" y="142"/>
                    <a:pt x="95" y="142"/>
                    <a:pt x="95" y="141"/>
                  </a:cubicBezTo>
                  <a:cubicBezTo>
                    <a:pt x="95" y="141"/>
                    <a:pt x="94" y="141"/>
                    <a:pt x="94" y="141"/>
                  </a:cubicBezTo>
                  <a:cubicBezTo>
                    <a:pt x="94" y="140"/>
                    <a:pt x="93" y="140"/>
                    <a:pt x="92" y="140"/>
                  </a:cubicBezTo>
                  <a:cubicBezTo>
                    <a:pt x="92" y="139"/>
                    <a:pt x="91" y="139"/>
                    <a:pt x="91" y="139"/>
                  </a:cubicBezTo>
                  <a:cubicBezTo>
                    <a:pt x="90" y="138"/>
                    <a:pt x="89" y="138"/>
                    <a:pt x="88" y="138"/>
                  </a:cubicBezTo>
                  <a:cubicBezTo>
                    <a:pt x="88" y="138"/>
                    <a:pt x="88" y="138"/>
                    <a:pt x="88" y="138"/>
                  </a:cubicBezTo>
                  <a:cubicBezTo>
                    <a:pt x="88" y="138"/>
                    <a:pt x="88" y="138"/>
                    <a:pt x="88" y="138"/>
                  </a:cubicBezTo>
                  <a:cubicBezTo>
                    <a:pt x="87" y="138"/>
                    <a:pt x="86" y="138"/>
                    <a:pt x="86" y="138"/>
                  </a:cubicBezTo>
                  <a:cubicBezTo>
                    <a:pt x="85" y="138"/>
                    <a:pt x="85" y="138"/>
                    <a:pt x="85" y="138"/>
                  </a:cubicBezTo>
                  <a:cubicBezTo>
                    <a:pt x="85" y="138"/>
                    <a:pt x="85" y="138"/>
                    <a:pt x="85" y="138"/>
                  </a:cubicBezTo>
                  <a:cubicBezTo>
                    <a:pt x="85" y="138"/>
                    <a:pt x="85" y="138"/>
                    <a:pt x="84" y="138"/>
                  </a:cubicBezTo>
                  <a:cubicBezTo>
                    <a:pt x="84" y="138"/>
                    <a:pt x="84" y="138"/>
                    <a:pt x="84" y="138"/>
                  </a:cubicBezTo>
                  <a:cubicBezTo>
                    <a:pt x="84" y="138"/>
                    <a:pt x="84" y="138"/>
                    <a:pt x="84" y="137"/>
                  </a:cubicBezTo>
                  <a:cubicBezTo>
                    <a:pt x="83" y="136"/>
                    <a:pt x="82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1" y="135"/>
                    <a:pt x="81" y="135"/>
                    <a:pt x="80" y="135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80" y="135"/>
                    <a:pt x="80" y="135"/>
                    <a:pt x="80" y="134"/>
                  </a:cubicBezTo>
                  <a:cubicBezTo>
                    <a:pt x="80" y="134"/>
                    <a:pt x="79" y="133"/>
                    <a:pt x="79" y="133"/>
                  </a:cubicBezTo>
                  <a:cubicBezTo>
                    <a:pt x="78" y="133"/>
                    <a:pt x="78" y="133"/>
                    <a:pt x="78" y="133"/>
                  </a:cubicBezTo>
                  <a:cubicBezTo>
                    <a:pt x="78" y="133"/>
                    <a:pt x="78" y="132"/>
                    <a:pt x="78" y="132"/>
                  </a:cubicBezTo>
                  <a:cubicBezTo>
                    <a:pt x="77" y="132"/>
                    <a:pt x="76" y="131"/>
                    <a:pt x="75" y="131"/>
                  </a:cubicBezTo>
                  <a:cubicBezTo>
                    <a:pt x="74" y="131"/>
                    <a:pt x="74" y="131"/>
                    <a:pt x="73" y="131"/>
                  </a:cubicBezTo>
                  <a:cubicBezTo>
                    <a:pt x="73" y="131"/>
                    <a:pt x="72" y="131"/>
                    <a:pt x="72" y="131"/>
                  </a:cubicBezTo>
                  <a:cubicBezTo>
                    <a:pt x="71" y="131"/>
                    <a:pt x="71" y="131"/>
                    <a:pt x="70" y="132"/>
                  </a:cubicBezTo>
                  <a:cubicBezTo>
                    <a:pt x="70" y="131"/>
                    <a:pt x="69" y="131"/>
                    <a:pt x="68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8" y="131"/>
                    <a:pt x="67" y="131"/>
                    <a:pt x="67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9" y="131"/>
                    <a:pt x="69" y="131"/>
                    <a:pt x="69" y="131"/>
                  </a:cubicBezTo>
                  <a:cubicBezTo>
                    <a:pt x="69" y="131"/>
                    <a:pt x="69" y="131"/>
                    <a:pt x="69" y="131"/>
                  </a:cubicBezTo>
                  <a:cubicBezTo>
                    <a:pt x="70" y="131"/>
                    <a:pt x="70" y="131"/>
                    <a:pt x="70" y="131"/>
                  </a:cubicBezTo>
                  <a:cubicBezTo>
                    <a:pt x="71" y="131"/>
                    <a:pt x="71" y="131"/>
                    <a:pt x="72" y="130"/>
                  </a:cubicBezTo>
                  <a:cubicBezTo>
                    <a:pt x="73" y="130"/>
                    <a:pt x="74" y="129"/>
                    <a:pt x="74" y="128"/>
                  </a:cubicBezTo>
                  <a:cubicBezTo>
                    <a:pt x="75" y="127"/>
                    <a:pt x="74" y="126"/>
                    <a:pt x="74" y="125"/>
                  </a:cubicBezTo>
                  <a:cubicBezTo>
                    <a:pt x="73" y="124"/>
                    <a:pt x="72" y="123"/>
                    <a:pt x="72" y="123"/>
                  </a:cubicBezTo>
                  <a:cubicBezTo>
                    <a:pt x="71" y="123"/>
                    <a:pt x="70" y="123"/>
                    <a:pt x="69" y="123"/>
                  </a:cubicBezTo>
                  <a:cubicBezTo>
                    <a:pt x="69" y="123"/>
                    <a:pt x="69" y="123"/>
                    <a:pt x="69" y="123"/>
                  </a:cubicBezTo>
                  <a:cubicBezTo>
                    <a:pt x="69" y="123"/>
                    <a:pt x="68" y="123"/>
                    <a:pt x="68" y="123"/>
                  </a:cubicBezTo>
                  <a:cubicBezTo>
                    <a:pt x="68" y="122"/>
                    <a:pt x="67" y="122"/>
                    <a:pt x="67" y="122"/>
                  </a:cubicBezTo>
                  <a:cubicBezTo>
                    <a:pt x="66" y="122"/>
                    <a:pt x="66" y="122"/>
                    <a:pt x="66" y="122"/>
                  </a:cubicBezTo>
                  <a:cubicBezTo>
                    <a:pt x="65" y="121"/>
                    <a:pt x="65" y="121"/>
                    <a:pt x="64" y="121"/>
                  </a:cubicBezTo>
                  <a:cubicBezTo>
                    <a:pt x="64" y="121"/>
                    <a:pt x="64" y="121"/>
                    <a:pt x="64" y="121"/>
                  </a:cubicBezTo>
                  <a:cubicBezTo>
                    <a:pt x="63" y="120"/>
                    <a:pt x="62" y="120"/>
                    <a:pt x="62" y="121"/>
                  </a:cubicBezTo>
                  <a:cubicBezTo>
                    <a:pt x="61" y="121"/>
                    <a:pt x="61" y="121"/>
                    <a:pt x="61" y="121"/>
                  </a:cubicBezTo>
                  <a:cubicBezTo>
                    <a:pt x="61" y="121"/>
                    <a:pt x="61" y="121"/>
                    <a:pt x="60" y="121"/>
                  </a:cubicBezTo>
                  <a:cubicBezTo>
                    <a:pt x="60" y="121"/>
                    <a:pt x="60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19"/>
                    <a:pt x="57" y="119"/>
                    <a:pt x="57" y="119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6" y="119"/>
                    <a:pt x="56" y="119"/>
                    <a:pt x="55" y="119"/>
                  </a:cubicBezTo>
                  <a:cubicBezTo>
                    <a:pt x="55" y="119"/>
                    <a:pt x="55" y="119"/>
                    <a:pt x="55" y="118"/>
                  </a:cubicBezTo>
                  <a:cubicBezTo>
                    <a:pt x="55" y="118"/>
                    <a:pt x="55" y="118"/>
                    <a:pt x="55" y="118"/>
                  </a:cubicBezTo>
                  <a:cubicBezTo>
                    <a:pt x="55" y="118"/>
                    <a:pt x="54" y="117"/>
                    <a:pt x="53" y="117"/>
                  </a:cubicBezTo>
                  <a:cubicBezTo>
                    <a:pt x="53" y="117"/>
                    <a:pt x="52" y="117"/>
                    <a:pt x="52" y="116"/>
                  </a:cubicBezTo>
                  <a:cubicBezTo>
                    <a:pt x="51" y="116"/>
                    <a:pt x="50" y="115"/>
                    <a:pt x="49" y="115"/>
                  </a:cubicBezTo>
                  <a:cubicBezTo>
                    <a:pt x="48" y="115"/>
                    <a:pt x="47" y="115"/>
                    <a:pt x="47" y="115"/>
                  </a:cubicBezTo>
                  <a:cubicBezTo>
                    <a:pt x="47" y="115"/>
                    <a:pt x="46" y="115"/>
                    <a:pt x="45" y="115"/>
                  </a:cubicBezTo>
                  <a:cubicBezTo>
                    <a:pt x="45" y="115"/>
                    <a:pt x="44" y="115"/>
                    <a:pt x="44" y="115"/>
                  </a:cubicBezTo>
                  <a:cubicBezTo>
                    <a:pt x="43" y="115"/>
                    <a:pt x="43" y="115"/>
                    <a:pt x="42" y="116"/>
                  </a:cubicBezTo>
                  <a:cubicBezTo>
                    <a:pt x="42" y="116"/>
                    <a:pt x="42" y="116"/>
                    <a:pt x="41" y="116"/>
                  </a:cubicBezTo>
                  <a:cubicBezTo>
                    <a:pt x="41" y="116"/>
                    <a:pt x="41" y="116"/>
                    <a:pt x="41" y="116"/>
                  </a:cubicBezTo>
                  <a:cubicBezTo>
                    <a:pt x="41" y="115"/>
                    <a:pt x="41" y="115"/>
                    <a:pt x="41" y="115"/>
                  </a:cubicBezTo>
                  <a:cubicBezTo>
                    <a:pt x="41" y="115"/>
                    <a:pt x="40" y="114"/>
                    <a:pt x="40" y="114"/>
                  </a:cubicBezTo>
                  <a:cubicBezTo>
                    <a:pt x="39" y="113"/>
                    <a:pt x="38" y="113"/>
                    <a:pt x="37" y="113"/>
                  </a:cubicBezTo>
                  <a:cubicBezTo>
                    <a:pt x="36" y="113"/>
                    <a:pt x="35" y="113"/>
                    <a:pt x="34" y="113"/>
                  </a:cubicBezTo>
                  <a:cubicBezTo>
                    <a:pt x="34" y="114"/>
                    <a:pt x="34" y="114"/>
                    <a:pt x="34" y="114"/>
                  </a:cubicBezTo>
                  <a:cubicBezTo>
                    <a:pt x="32" y="114"/>
                    <a:pt x="31" y="115"/>
                    <a:pt x="30" y="116"/>
                  </a:cubicBezTo>
                  <a:cubicBezTo>
                    <a:pt x="30" y="116"/>
                    <a:pt x="30" y="117"/>
                    <a:pt x="30" y="117"/>
                  </a:cubicBezTo>
                  <a:cubicBezTo>
                    <a:pt x="30" y="117"/>
                    <a:pt x="30" y="117"/>
                    <a:pt x="30" y="117"/>
                  </a:cubicBezTo>
                  <a:cubicBezTo>
                    <a:pt x="30" y="116"/>
                    <a:pt x="30" y="116"/>
                    <a:pt x="30" y="116"/>
                  </a:cubicBezTo>
                  <a:cubicBezTo>
                    <a:pt x="30" y="116"/>
                    <a:pt x="30" y="116"/>
                    <a:pt x="30" y="116"/>
                  </a:cubicBezTo>
                  <a:cubicBezTo>
                    <a:pt x="30" y="116"/>
                    <a:pt x="30" y="115"/>
                    <a:pt x="30" y="115"/>
                  </a:cubicBezTo>
                  <a:cubicBezTo>
                    <a:pt x="30" y="115"/>
                    <a:pt x="29" y="114"/>
                    <a:pt x="29" y="11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2"/>
                    <a:pt x="30" y="112"/>
                    <a:pt x="30" y="112"/>
                  </a:cubicBezTo>
                  <a:cubicBezTo>
                    <a:pt x="30" y="112"/>
                    <a:pt x="30" y="110"/>
                    <a:pt x="30" y="109"/>
                  </a:cubicBezTo>
                  <a:cubicBezTo>
                    <a:pt x="30" y="109"/>
                    <a:pt x="30" y="109"/>
                    <a:pt x="30" y="109"/>
                  </a:cubicBezTo>
                  <a:cubicBezTo>
                    <a:pt x="30" y="109"/>
                    <a:pt x="30" y="108"/>
                    <a:pt x="30" y="108"/>
                  </a:cubicBezTo>
                  <a:cubicBezTo>
                    <a:pt x="30" y="108"/>
                    <a:pt x="30" y="107"/>
                    <a:pt x="30" y="107"/>
                  </a:cubicBezTo>
                  <a:cubicBezTo>
                    <a:pt x="31" y="107"/>
                    <a:pt x="31" y="107"/>
                    <a:pt x="31" y="107"/>
                  </a:cubicBezTo>
                  <a:cubicBezTo>
                    <a:pt x="31" y="107"/>
                    <a:pt x="32" y="107"/>
                    <a:pt x="32" y="107"/>
                  </a:cubicBezTo>
                  <a:cubicBezTo>
                    <a:pt x="32" y="107"/>
                    <a:pt x="33" y="107"/>
                    <a:pt x="33" y="107"/>
                  </a:cubicBezTo>
                  <a:cubicBezTo>
                    <a:pt x="34" y="108"/>
                    <a:pt x="34" y="108"/>
                    <a:pt x="35" y="108"/>
                  </a:cubicBezTo>
                  <a:cubicBezTo>
                    <a:pt x="36" y="108"/>
                    <a:pt x="37" y="107"/>
                    <a:pt x="37" y="107"/>
                  </a:cubicBezTo>
                  <a:cubicBezTo>
                    <a:pt x="38" y="107"/>
                    <a:pt x="38" y="106"/>
                    <a:pt x="39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39" y="107"/>
                    <a:pt x="39" y="107"/>
                    <a:pt x="39" y="108"/>
                  </a:cubicBezTo>
                  <a:cubicBezTo>
                    <a:pt x="40" y="108"/>
                    <a:pt x="40" y="108"/>
                    <a:pt x="40" y="108"/>
                  </a:cubicBezTo>
                  <a:cubicBezTo>
                    <a:pt x="40" y="109"/>
                    <a:pt x="40" y="109"/>
                    <a:pt x="40" y="110"/>
                  </a:cubicBezTo>
                  <a:cubicBezTo>
                    <a:pt x="40" y="110"/>
                    <a:pt x="41" y="111"/>
                    <a:pt x="41" y="111"/>
                  </a:cubicBezTo>
                  <a:cubicBezTo>
                    <a:pt x="41" y="112"/>
                    <a:pt x="42" y="112"/>
                    <a:pt x="42" y="113"/>
                  </a:cubicBezTo>
                  <a:cubicBezTo>
                    <a:pt x="43" y="113"/>
                    <a:pt x="43" y="113"/>
                    <a:pt x="44" y="114"/>
                  </a:cubicBezTo>
                  <a:cubicBezTo>
                    <a:pt x="45" y="114"/>
                    <a:pt x="46" y="114"/>
                    <a:pt x="47" y="114"/>
                  </a:cubicBezTo>
                  <a:cubicBezTo>
                    <a:pt x="48" y="114"/>
                    <a:pt x="48" y="113"/>
                    <a:pt x="48" y="113"/>
                  </a:cubicBezTo>
                  <a:cubicBezTo>
                    <a:pt x="49" y="113"/>
                    <a:pt x="49" y="112"/>
                    <a:pt x="50" y="112"/>
                  </a:cubicBezTo>
                  <a:cubicBezTo>
                    <a:pt x="50" y="111"/>
                    <a:pt x="50" y="111"/>
                    <a:pt x="50" y="110"/>
                  </a:cubicBezTo>
                  <a:cubicBezTo>
                    <a:pt x="51" y="110"/>
                    <a:pt x="50" y="109"/>
                    <a:pt x="50" y="108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4"/>
                    <a:pt x="50" y="103"/>
                    <a:pt x="49" y="102"/>
                  </a:cubicBezTo>
                  <a:cubicBezTo>
                    <a:pt x="49" y="102"/>
                    <a:pt x="49" y="102"/>
                    <a:pt x="49" y="102"/>
                  </a:cubicBezTo>
                  <a:cubicBezTo>
                    <a:pt x="49" y="102"/>
                    <a:pt x="49" y="101"/>
                    <a:pt x="49" y="101"/>
                  </a:cubicBezTo>
                  <a:cubicBezTo>
                    <a:pt x="49" y="101"/>
                    <a:pt x="49" y="101"/>
                    <a:pt x="49" y="101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0"/>
                    <a:pt x="50" y="99"/>
                    <a:pt x="51" y="99"/>
                  </a:cubicBezTo>
                  <a:cubicBezTo>
                    <a:pt x="51" y="99"/>
                    <a:pt x="51" y="99"/>
                    <a:pt x="52" y="98"/>
                  </a:cubicBezTo>
                  <a:cubicBezTo>
                    <a:pt x="52" y="98"/>
                    <a:pt x="52" y="98"/>
                    <a:pt x="52" y="98"/>
                  </a:cubicBezTo>
                  <a:cubicBezTo>
                    <a:pt x="53" y="98"/>
                    <a:pt x="53" y="98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5" y="96"/>
                    <a:pt x="55" y="96"/>
                    <a:pt x="56" y="96"/>
                  </a:cubicBezTo>
                  <a:cubicBezTo>
                    <a:pt x="56" y="96"/>
                    <a:pt x="56" y="95"/>
                    <a:pt x="56" y="95"/>
                  </a:cubicBezTo>
                  <a:cubicBezTo>
                    <a:pt x="56" y="95"/>
                    <a:pt x="57" y="94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7" y="94"/>
                    <a:pt x="58" y="93"/>
                    <a:pt x="58" y="93"/>
                  </a:cubicBezTo>
                  <a:cubicBezTo>
                    <a:pt x="58" y="92"/>
                    <a:pt x="58" y="91"/>
                    <a:pt x="58" y="90"/>
                  </a:cubicBezTo>
                  <a:cubicBezTo>
                    <a:pt x="59" y="90"/>
                    <a:pt x="59" y="89"/>
                    <a:pt x="59" y="88"/>
                  </a:cubicBezTo>
                  <a:cubicBezTo>
                    <a:pt x="60" y="88"/>
                    <a:pt x="60" y="87"/>
                    <a:pt x="60" y="86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1" y="86"/>
                    <a:pt x="61" y="86"/>
                    <a:pt x="61" y="86"/>
                  </a:cubicBezTo>
                  <a:cubicBezTo>
                    <a:pt x="62" y="86"/>
                    <a:pt x="62" y="86"/>
                    <a:pt x="63" y="85"/>
                  </a:cubicBezTo>
                  <a:cubicBezTo>
                    <a:pt x="63" y="85"/>
                    <a:pt x="63" y="85"/>
                    <a:pt x="63" y="85"/>
                  </a:cubicBezTo>
                  <a:cubicBezTo>
                    <a:pt x="65" y="85"/>
                    <a:pt x="66" y="85"/>
                    <a:pt x="66" y="84"/>
                  </a:cubicBezTo>
                  <a:cubicBezTo>
                    <a:pt x="67" y="84"/>
                    <a:pt x="68" y="82"/>
                    <a:pt x="68" y="81"/>
                  </a:cubicBezTo>
                  <a:cubicBezTo>
                    <a:pt x="68" y="81"/>
                    <a:pt x="68" y="80"/>
                    <a:pt x="68" y="80"/>
                  </a:cubicBezTo>
                  <a:cubicBezTo>
                    <a:pt x="68" y="80"/>
                    <a:pt x="68" y="80"/>
                    <a:pt x="68" y="80"/>
                  </a:cubicBezTo>
                  <a:cubicBezTo>
                    <a:pt x="68" y="80"/>
                    <a:pt x="68" y="80"/>
                    <a:pt x="68" y="80"/>
                  </a:cubicBezTo>
                  <a:cubicBezTo>
                    <a:pt x="69" y="81"/>
                    <a:pt x="70" y="82"/>
                    <a:pt x="71" y="81"/>
                  </a:cubicBezTo>
                  <a:cubicBezTo>
                    <a:pt x="72" y="81"/>
                    <a:pt x="72" y="81"/>
                    <a:pt x="73" y="81"/>
                  </a:cubicBezTo>
                  <a:cubicBezTo>
                    <a:pt x="73" y="81"/>
                    <a:pt x="73" y="81"/>
                    <a:pt x="74" y="81"/>
                  </a:cubicBezTo>
                  <a:cubicBezTo>
                    <a:pt x="74" y="80"/>
                    <a:pt x="75" y="80"/>
                    <a:pt x="75" y="80"/>
                  </a:cubicBezTo>
                  <a:cubicBezTo>
                    <a:pt x="75" y="80"/>
                    <a:pt x="76" y="79"/>
                    <a:pt x="76" y="79"/>
                  </a:cubicBezTo>
                  <a:cubicBezTo>
                    <a:pt x="76" y="79"/>
                    <a:pt x="76" y="79"/>
                    <a:pt x="77" y="79"/>
                  </a:cubicBezTo>
                  <a:cubicBezTo>
                    <a:pt x="77" y="79"/>
                    <a:pt x="78" y="79"/>
                    <a:pt x="78" y="78"/>
                  </a:cubicBezTo>
                  <a:cubicBezTo>
                    <a:pt x="79" y="78"/>
                    <a:pt x="80" y="78"/>
                    <a:pt x="81" y="77"/>
                  </a:cubicBezTo>
                  <a:cubicBezTo>
                    <a:pt x="82" y="77"/>
                    <a:pt x="82" y="77"/>
                    <a:pt x="83" y="76"/>
                  </a:cubicBezTo>
                  <a:cubicBezTo>
                    <a:pt x="83" y="76"/>
                    <a:pt x="83" y="75"/>
                    <a:pt x="84" y="75"/>
                  </a:cubicBezTo>
                  <a:cubicBezTo>
                    <a:pt x="84" y="75"/>
                    <a:pt x="84" y="74"/>
                    <a:pt x="84" y="74"/>
                  </a:cubicBezTo>
                  <a:cubicBezTo>
                    <a:pt x="84" y="73"/>
                    <a:pt x="84" y="72"/>
                    <a:pt x="84" y="71"/>
                  </a:cubicBezTo>
                  <a:cubicBezTo>
                    <a:pt x="84" y="71"/>
                    <a:pt x="84" y="71"/>
                    <a:pt x="83" y="70"/>
                  </a:cubicBezTo>
                  <a:cubicBezTo>
                    <a:pt x="83" y="70"/>
                    <a:pt x="83" y="69"/>
                    <a:pt x="82" y="69"/>
                  </a:cubicBezTo>
                  <a:cubicBezTo>
                    <a:pt x="82" y="69"/>
                    <a:pt x="82" y="69"/>
                    <a:pt x="82" y="69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68"/>
                    <a:pt x="85" y="68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7" y="67"/>
                    <a:pt x="87" y="67"/>
                    <a:pt x="88" y="66"/>
                  </a:cubicBezTo>
                  <a:cubicBezTo>
                    <a:pt x="89" y="66"/>
                    <a:pt x="89" y="66"/>
                    <a:pt x="90" y="65"/>
                  </a:cubicBezTo>
                  <a:cubicBezTo>
                    <a:pt x="90" y="65"/>
                    <a:pt x="90" y="65"/>
                    <a:pt x="90" y="65"/>
                  </a:cubicBezTo>
                  <a:cubicBezTo>
                    <a:pt x="92" y="64"/>
                    <a:pt x="93" y="62"/>
                    <a:pt x="92" y="61"/>
                  </a:cubicBezTo>
                  <a:cubicBezTo>
                    <a:pt x="93" y="60"/>
                    <a:pt x="93" y="59"/>
                    <a:pt x="93" y="59"/>
                  </a:cubicBezTo>
                  <a:cubicBezTo>
                    <a:pt x="92" y="58"/>
                    <a:pt x="92" y="58"/>
                    <a:pt x="92" y="57"/>
                  </a:cubicBezTo>
                  <a:cubicBezTo>
                    <a:pt x="91" y="57"/>
                    <a:pt x="91" y="57"/>
                    <a:pt x="91" y="56"/>
                  </a:cubicBezTo>
                  <a:cubicBezTo>
                    <a:pt x="91" y="56"/>
                    <a:pt x="90" y="56"/>
                    <a:pt x="90" y="56"/>
                  </a:cubicBezTo>
                  <a:cubicBezTo>
                    <a:pt x="90" y="56"/>
                    <a:pt x="90" y="56"/>
                    <a:pt x="90" y="56"/>
                  </a:cubicBezTo>
                  <a:cubicBezTo>
                    <a:pt x="90" y="56"/>
                    <a:pt x="90" y="55"/>
                    <a:pt x="89" y="55"/>
                  </a:cubicBezTo>
                  <a:cubicBezTo>
                    <a:pt x="89" y="54"/>
                    <a:pt x="88" y="54"/>
                    <a:pt x="87" y="53"/>
                  </a:cubicBezTo>
                  <a:cubicBezTo>
                    <a:pt x="87" y="53"/>
                    <a:pt x="87" y="53"/>
                    <a:pt x="87" y="53"/>
                  </a:cubicBezTo>
                  <a:cubicBezTo>
                    <a:pt x="86" y="53"/>
                    <a:pt x="86" y="53"/>
                    <a:pt x="85" y="53"/>
                  </a:cubicBezTo>
                  <a:cubicBezTo>
                    <a:pt x="85" y="52"/>
                    <a:pt x="85" y="51"/>
                    <a:pt x="85" y="51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4" y="50"/>
                    <a:pt x="84" y="49"/>
                    <a:pt x="84" y="49"/>
                  </a:cubicBezTo>
                  <a:cubicBezTo>
                    <a:pt x="84" y="49"/>
                    <a:pt x="84" y="49"/>
                    <a:pt x="84" y="49"/>
                  </a:cubicBezTo>
                  <a:cubicBezTo>
                    <a:pt x="84" y="49"/>
                    <a:pt x="84" y="50"/>
                    <a:pt x="85" y="50"/>
                  </a:cubicBezTo>
                  <a:cubicBezTo>
                    <a:pt x="84" y="50"/>
                    <a:pt x="84" y="49"/>
                    <a:pt x="84" y="49"/>
                  </a:cubicBezTo>
                  <a:cubicBezTo>
                    <a:pt x="84" y="48"/>
                    <a:pt x="84" y="48"/>
                    <a:pt x="84" y="48"/>
                  </a:cubicBezTo>
                  <a:cubicBezTo>
                    <a:pt x="84" y="47"/>
                    <a:pt x="83" y="47"/>
                    <a:pt x="83" y="47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3" y="46"/>
                    <a:pt x="83" y="46"/>
                    <a:pt x="83" y="45"/>
                  </a:cubicBezTo>
                  <a:cubicBezTo>
                    <a:pt x="83" y="45"/>
                    <a:pt x="82" y="44"/>
                    <a:pt x="80" y="43"/>
                  </a:cubicBezTo>
                  <a:cubicBezTo>
                    <a:pt x="79" y="43"/>
                    <a:pt x="78" y="43"/>
                    <a:pt x="78" y="43"/>
                  </a:cubicBezTo>
                  <a:cubicBezTo>
                    <a:pt x="77" y="43"/>
                    <a:pt x="77" y="44"/>
                    <a:pt x="77" y="44"/>
                  </a:cubicBezTo>
                  <a:cubicBezTo>
                    <a:pt x="76" y="43"/>
                    <a:pt x="75" y="42"/>
                    <a:pt x="74" y="42"/>
                  </a:cubicBezTo>
                  <a:cubicBezTo>
                    <a:pt x="74" y="42"/>
                    <a:pt x="74" y="41"/>
                    <a:pt x="74" y="41"/>
                  </a:cubicBezTo>
                  <a:cubicBezTo>
                    <a:pt x="73" y="40"/>
                    <a:pt x="72" y="39"/>
                    <a:pt x="71" y="39"/>
                  </a:cubicBezTo>
                  <a:cubicBezTo>
                    <a:pt x="70" y="39"/>
                    <a:pt x="69" y="39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7" y="39"/>
                    <a:pt x="67" y="39"/>
                    <a:pt x="67" y="39"/>
                  </a:cubicBezTo>
                  <a:cubicBezTo>
                    <a:pt x="67" y="39"/>
                    <a:pt x="67" y="39"/>
                    <a:pt x="68" y="38"/>
                  </a:cubicBezTo>
                  <a:cubicBezTo>
                    <a:pt x="68" y="38"/>
                    <a:pt x="68" y="38"/>
                    <a:pt x="68" y="38"/>
                  </a:cubicBezTo>
                  <a:cubicBezTo>
                    <a:pt x="69" y="37"/>
                    <a:pt x="70" y="36"/>
                    <a:pt x="71" y="35"/>
                  </a:cubicBezTo>
                  <a:cubicBezTo>
                    <a:pt x="72" y="34"/>
                    <a:pt x="72" y="33"/>
                    <a:pt x="73" y="32"/>
                  </a:cubicBezTo>
                  <a:cubicBezTo>
                    <a:pt x="73" y="32"/>
                    <a:pt x="73" y="32"/>
                    <a:pt x="73" y="32"/>
                  </a:cubicBezTo>
                  <a:cubicBezTo>
                    <a:pt x="73" y="31"/>
                    <a:pt x="73" y="30"/>
                    <a:pt x="72" y="29"/>
                  </a:cubicBezTo>
                  <a:cubicBezTo>
                    <a:pt x="72" y="28"/>
                    <a:pt x="72" y="28"/>
                    <a:pt x="71" y="27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2" y="27"/>
                    <a:pt x="72" y="27"/>
                    <a:pt x="73" y="26"/>
                  </a:cubicBezTo>
                  <a:cubicBezTo>
                    <a:pt x="73" y="26"/>
                    <a:pt x="74" y="25"/>
                    <a:pt x="74" y="23"/>
                  </a:cubicBezTo>
                  <a:cubicBezTo>
                    <a:pt x="74" y="23"/>
                    <a:pt x="74" y="23"/>
                    <a:pt x="74" y="22"/>
                  </a:cubicBezTo>
                  <a:cubicBezTo>
                    <a:pt x="75" y="23"/>
                    <a:pt x="76" y="23"/>
                    <a:pt x="77" y="23"/>
                  </a:cubicBezTo>
                  <a:cubicBezTo>
                    <a:pt x="78" y="23"/>
                    <a:pt x="78" y="23"/>
                    <a:pt x="79" y="23"/>
                  </a:cubicBezTo>
                  <a:cubicBezTo>
                    <a:pt x="80" y="23"/>
                    <a:pt x="80" y="23"/>
                    <a:pt x="81" y="23"/>
                  </a:cubicBezTo>
                  <a:cubicBezTo>
                    <a:pt x="81" y="23"/>
                    <a:pt x="82" y="23"/>
                    <a:pt x="82" y="23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83" y="23"/>
                    <a:pt x="84" y="23"/>
                    <a:pt x="84" y="22"/>
                  </a:cubicBezTo>
                  <a:cubicBezTo>
                    <a:pt x="85" y="22"/>
                    <a:pt x="85" y="22"/>
                    <a:pt x="86" y="22"/>
                  </a:cubicBezTo>
                  <a:cubicBezTo>
                    <a:pt x="86" y="22"/>
                    <a:pt x="86" y="22"/>
                    <a:pt x="86" y="22"/>
                  </a:cubicBezTo>
                  <a:cubicBezTo>
                    <a:pt x="86" y="23"/>
                    <a:pt x="87" y="23"/>
                    <a:pt x="89" y="23"/>
                  </a:cubicBezTo>
                  <a:cubicBezTo>
                    <a:pt x="89" y="24"/>
                    <a:pt x="89" y="24"/>
                    <a:pt x="90" y="23"/>
                  </a:cubicBezTo>
                  <a:cubicBezTo>
                    <a:pt x="91" y="23"/>
                    <a:pt x="91" y="23"/>
                    <a:pt x="92" y="23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93" y="23"/>
                    <a:pt x="94" y="24"/>
                    <a:pt x="94" y="24"/>
                  </a:cubicBezTo>
                  <a:cubicBezTo>
                    <a:pt x="94" y="24"/>
                    <a:pt x="94" y="24"/>
                    <a:pt x="94" y="24"/>
                  </a:cubicBezTo>
                  <a:cubicBezTo>
                    <a:pt x="93" y="24"/>
                    <a:pt x="93" y="25"/>
                    <a:pt x="93" y="25"/>
                  </a:cubicBezTo>
                  <a:cubicBezTo>
                    <a:pt x="92" y="26"/>
                    <a:pt x="92" y="27"/>
                    <a:pt x="93" y="28"/>
                  </a:cubicBezTo>
                  <a:cubicBezTo>
                    <a:pt x="93" y="28"/>
                    <a:pt x="93" y="28"/>
                    <a:pt x="93" y="28"/>
                  </a:cubicBezTo>
                  <a:cubicBezTo>
                    <a:pt x="92" y="29"/>
                    <a:pt x="92" y="29"/>
                    <a:pt x="92" y="30"/>
                  </a:cubicBezTo>
                  <a:cubicBezTo>
                    <a:pt x="92" y="31"/>
                    <a:pt x="92" y="32"/>
                    <a:pt x="93" y="32"/>
                  </a:cubicBezTo>
                  <a:cubicBezTo>
                    <a:pt x="93" y="32"/>
                    <a:pt x="92" y="33"/>
                    <a:pt x="92" y="33"/>
                  </a:cubicBezTo>
                  <a:cubicBezTo>
                    <a:pt x="92" y="34"/>
                    <a:pt x="92" y="34"/>
                    <a:pt x="92" y="35"/>
                  </a:cubicBezTo>
                  <a:cubicBezTo>
                    <a:pt x="92" y="35"/>
                    <a:pt x="92" y="35"/>
                    <a:pt x="92" y="36"/>
                  </a:cubicBezTo>
                  <a:cubicBezTo>
                    <a:pt x="92" y="37"/>
                    <a:pt x="92" y="38"/>
                    <a:pt x="93" y="39"/>
                  </a:cubicBezTo>
                  <a:cubicBezTo>
                    <a:pt x="93" y="39"/>
                    <a:pt x="93" y="39"/>
                    <a:pt x="93" y="39"/>
                  </a:cubicBezTo>
                  <a:cubicBezTo>
                    <a:pt x="93" y="39"/>
                    <a:pt x="93" y="39"/>
                    <a:pt x="93" y="39"/>
                  </a:cubicBezTo>
                  <a:cubicBezTo>
                    <a:pt x="93" y="40"/>
                    <a:pt x="93" y="40"/>
                    <a:pt x="93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4" y="43"/>
                    <a:pt x="94" y="43"/>
                    <a:pt x="95" y="43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5" y="45"/>
                    <a:pt x="96" y="45"/>
                    <a:pt x="96" y="46"/>
                  </a:cubicBezTo>
                  <a:cubicBezTo>
                    <a:pt x="96" y="46"/>
                    <a:pt x="96" y="46"/>
                    <a:pt x="96" y="46"/>
                  </a:cubicBezTo>
                  <a:cubicBezTo>
                    <a:pt x="97" y="46"/>
                    <a:pt x="97" y="47"/>
                    <a:pt x="97" y="47"/>
                  </a:cubicBezTo>
                  <a:cubicBezTo>
                    <a:pt x="97" y="47"/>
                    <a:pt x="97" y="47"/>
                    <a:pt x="97" y="47"/>
                  </a:cubicBezTo>
                  <a:cubicBezTo>
                    <a:pt x="98" y="48"/>
                    <a:pt x="98" y="48"/>
                    <a:pt x="98" y="49"/>
                  </a:cubicBezTo>
                  <a:cubicBezTo>
                    <a:pt x="99" y="50"/>
                    <a:pt x="101" y="50"/>
                    <a:pt x="102" y="50"/>
                  </a:cubicBezTo>
                  <a:cubicBezTo>
                    <a:pt x="103" y="50"/>
                    <a:pt x="103" y="51"/>
                    <a:pt x="104" y="51"/>
                  </a:cubicBezTo>
                  <a:cubicBezTo>
                    <a:pt x="105" y="51"/>
                    <a:pt x="105" y="51"/>
                    <a:pt x="105" y="51"/>
                  </a:cubicBezTo>
                  <a:cubicBezTo>
                    <a:pt x="106" y="51"/>
                    <a:pt x="106" y="51"/>
                    <a:pt x="107" y="51"/>
                  </a:cubicBezTo>
                  <a:cubicBezTo>
                    <a:pt x="108" y="51"/>
                    <a:pt x="110" y="50"/>
                    <a:pt x="110" y="49"/>
                  </a:cubicBezTo>
                  <a:cubicBezTo>
                    <a:pt x="111" y="49"/>
                    <a:pt x="111" y="49"/>
                    <a:pt x="111" y="48"/>
                  </a:cubicBezTo>
                  <a:cubicBezTo>
                    <a:pt x="111" y="48"/>
                    <a:pt x="111" y="48"/>
                    <a:pt x="111" y="48"/>
                  </a:cubicBezTo>
                  <a:cubicBezTo>
                    <a:pt x="112" y="47"/>
                    <a:pt x="112" y="47"/>
                    <a:pt x="112" y="46"/>
                  </a:cubicBezTo>
                  <a:cubicBezTo>
                    <a:pt x="112" y="46"/>
                    <a:pt x="112" y="46"/>
                    <a:pt x="112" y="45"/>
                  </a:cubicBezTo>
                  <a:cubicBezTo>
                    <a:pt x="113" y="45"/>
                    <a:pt x="113" y="44"/>
                    <a:pt x="114" y="43"/>
                  </a:cubicBezTo>
                  <a:cubicBezTo>
                    <a:pt x="114" y="43"/>
                    <a:pt x="115" y="42"/>
                    <a:pt x="115" y="41"/>
                  </a:cubicBezTo>
                  <a:cubicBezTo>
                    <a:pt x="115" y="41"/>
                    <a:pt x="116" y="41"/>
                    <a:pt x="116" y="40"/>
                  </a:cubicBezTo>
                  <a:cubicBezTo>
                    <a:pt x="117" y="40"/>
                    <a:pt x="117" y="40"/>
                    <a:pt x="117" y="40"/>
                  </a:cubicBezTo>
                  <a:cubicBezTo>
                    <a:pt x="117" y="40"/>
                    <a:pt x="117" y="40"/>
                    <a:pt x="117" y="40"/>
                  </a:cubicBezTo>
                  <a:cubicBezTo>
                    <a:pt x="118" y="40"/>
                    <a:pt x="118" y="40"/>
                    <a:pt x="119" y="39"/>
                  </a:cubicBezTo>
                  <a:cubicBezTo>
                    <a:pt x="119" y="39"/>
                    <a:pt x="120" y="39"/>
                    <a:pt x="120" y="39"/>
                  </a:cubicBezTo>
                  <a:cubicBezTo>
                    <a:pt x="120" y="39"/>
                    <a:pt x="120" y="39"/>
                    <a:pt x="121" y="38"/>
                  </a:cubicBezTo>
                  <a:cubicBezTo>
                    <a:pt x="121" y="38"/>
                    <a:pt x="122" y="37"/>
                    <a:pt x="122" y="37"/>
                  </a:cubicBezTo>
                  <a:cubicBezTo>
                    <a:pt x="122" y="37"/>
                    <a:pt x="122" y="37"/>
                    <a:pt x="122" y="37"/>
                  </a:cubicBezTo>
                  <a:cubicBezTo>
                    <a:pt x="122" y="37"/>
                    <a:pt x="122" y="37"/>
                    <a:pt x="122" y="37"/>
                  </a:cubicBezTo>
                  <a:cubicBezTo>
                    <a:pt x="122" y="37"/>
                    <a:pt x="123" y="37"/>
                    <a:pt x="123" y="37"/>
                  </a:cubicBezTo>
                  <a:cubicBezTo>
                    <a:pt x="124" y="37"/>
                    <a:pt x="124" y="36"/>
                    <a:pt x="125" y="36"/>
                  </a:cubicBezTo>
                  <a:cubicBezTo>
                    <a:pt x="125" y="36"/>
                    <a:pt x="125" y="36"/>
                    <a:pt x="126" y="36"/>
                  </a:cubicBezTo>
                  <a:cubicBezTo>
                    <a:pt x="126" y="36"/>
                    <a:pt x="126" y="36"/>
                    <a:pt x="126" y="35"/>
                  </a:cubicBezTo>
                  <a:cubicBezTo>
                    <a:pt x="126" y="35"/>
                    <a:pt x="127" y="35"/>
                    <a:pt x="127" y="35"/>
                  </a:cubicBezTo>
                  <a:cubicBezTo>
                    <a:pt x="126" y="37"/>
                    <a:pt x="126" y="38"/>
                    <a:pt x="127" y="40"/>
                  </a:cubicBezTo>
                  <a:cubicBezTo>
                    <a:pt x="127" y="40"/>
                    <a:pt x="127" y="40"/>
                    <a:pt x="127" y="40"/>
                  </a:cubicBezTo>
                  <a:cubicBezTo>
                    <a:pt x="128" y="41"/>
                    <a:pt x="129" y="42"/>
                    <a:pt x="130" y="42"/>
                  </a:cubicBezTo>
                  <a:cubicBezTo>
                    <a:pt x="130" y="42"/>
                    <a:pt x="130" y="42"/>
                    <a:pt x="130" y="43"/>
                  </a:cubicBezTo>
                  <a:cubicBezTo>
                    <a:pt x="131" y="44"/>
                    <a:pt x="132" y="44"/>
                    <a:pt x="133" y="44"/>
                  </a:cubicBezTo>
                  <a:cubicBezTo>
                    <a:pt x="133" y="44"/>
                    <a:pt x="134" y="44"/>
                    <a:pt x="134" y="44"/>
                  </a:cubicBezTo>
                  <a:cubicBezTo>
                    <a:pt x="134" y="44"/>
                    <a:pt x="135" y="45"/>
                    <a:pt x="136" y="45"/>
                  </a:cubicBezTo>
                  <a:cubicBezTo>
                    <a:pt x="136" y="45"/>
                    <a:pt x="137" y="45"/>
                    <a:pt x="137" y="45"/>
                  </a:cubicBezTo>
                  <a:cubicBezTo>
                    <a:pt x="138" y="45"/>
                    <a:pt x="138" y="45"/>
                    <a:pt x="138" y="45"/>
                  </a:cubicBezTo>
                  <a:cubicBezTo>
                    <a:pt x="138" y="45"/>
                    <a:pt x="138" y="45"/>
                    <a:pt x="138" y="45"/>
                  </a:cubicBezTo>
                  <a:cubicBezTo>
                    <a:pt x="139" y="45"/>
                    <a:pt x="140" y="45"/>
                    <a:pt x="141" y="44"/>
                  </a:cubicBezTo>
                  <a:cubicBezTo>
                    <a:pt x="141" y="44"/>
                    <a:pt x="142" y="44"/>
                    <a:pt x="143" y="43"/>
                  </a:cubicBezTo>
                  <a:cubicBezTo>
                    <a:pt x="144" y="43"/>
                    <a:pt x="145" y="42"/>
                    <a:pt x="145" y="41"/>
                  </a:cubicBezTo>
                  <a:cubicBezTo>
                    <a:pt x="145" y="41"/>
                    <a:pt x="145" y="41"/>
                    <a:pt x="145" y="41"/>
                  </a:cubicBezTo>
                  <a:cubicBezTo>
                    <a:pt x="146" y="41"/>
                    <a:pt x="146" y="40"/>
                    <a:pt x="146" y="40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7" y="38"/>
                    <a:pt x="146" y="36"/>
                    <a:pt x="145" y="35"/>
                  </a:cubicBezTo>
                  <a:cubicBezTo>
                    <a:pt x="145" y="35"/>
                    <a:pt x="144" y="34"/>
                    <a:pt x="143" y="34"/>
                  </a:cubicBezTo>
                  <a:cubicBezTo>
                    <a:pt x="143" y="33"/>
                    <a:pt x="143" y="33"/>
                    <a:pt x="142" y="33"/>
                  </a:cubicBezTo>
                  <a:cubicBezTo>
                    <a:pt x="142" y="33"/>
                    <a:pt x="141" y="32"/>
                    <a:pt x="140" y="32"/>
                  </a:cubicBezTo>
                  <a:cubicBezTo>
                    <a:pt x="140" y="32"/>
                    <a:pt x="139" y="32"/>
                    <a:pt x="138" y="32"/>
                  </a:cubicBezTo>
                  <a:cubicBezTo>
                    <a:pt x="137" y="32"/>
                    <a:pt x="137" y="32"/>
                    <a:pt x="136" y="33"/>
                  </a:cubicBezTo>
                  <a:cubicBezTo>
                    <a:pt x="136" y="32"/>
                    <a:pt x="136" y="32"/>
                    <a:pt x="135" y="33"/>
                  </a:cubicBezTo>
                  <a:cubicBezTo>
                    <a:pt x="135" y="32"/>
                    <a:pt x="134" y="32"/>
                    <a:pt x="134" y="33"/>
                  </a:cubicBezTo>
                  <a:cubicBezTo>
                    <a:pt x="133" y="32"/>
                    <a:pt x="133" y="32"/>
                    <a:pt x="133" y="32"/>
                  </a:cubicBezTo>
                  <a:cubicBezTo>
                    <a:pt x="133" y="32"/>
                    <a:pt x="133" y="32"/>
                    <a:pt x="133" y="31"/>
                  </a:cubicBezTo>
                  <a:cubicBezTo>
                    <a:pt x="134" y="31"/>
                    <a:pt x="134" y="30"/>
                    <a:pt x="134" y="30"/>
                  </a:cubicBezTo>
                  <a:cubicBezTo>
                    <a:pt x="134" y="29"/>
                    <a:pt x="134" y="28"/>
                    <a:pt x="134" y="27"/>
                  </a:cubicBezTo>
                  <a:cubicBezTo>
                    <a:pt x="134" y="27"/>
                    <a:pt x="134" y="27"/>
                    <a:pt x="133" y="26"/>
                  </a:cubicBezTo>
                  <a:cubicBezTo>
                    <a:pt x="133" y="26"/>
                    <a:pt x="133" y="26"/>
                    <a:pt x="133" y="26"/>
                  </a:cubicBezTo>
                  <a:cubicBezTo>
                    <a:pt x="133" y="26"/>
                    <a:pt x="133" y="25"/>
                    <a:pt x="133" y="25"/>
                  </a:cubicBezTo>
                  <a:cubicBezTo>
                    <a:pt x="133" y="25"/>
                    <a:pt x="133" y="24"/>
                    <a:pt x="133" y="24"/>
                  </a:cubicBezTo>
                  <a:cubicBezTo>
                    <a:pt x="134" y="23"/>
                    <a:pt x="134" y="22"/>
                    <a:pt x="135" y="22"/>
                  </a:cubicBezTo>
                  <a:cubicBezTo>
                    <a:pt x="135" y="21"/>
                    <a:pt x="134" y="20"/>
                    <a:pt x="134" y="19"/>
                  </a:cubicBezTo>
                  <a:cubicBezTo>
                    <a:pt x="134" y="19"/>
                    <a:pt x="133" y="18"/>
                    <a:pt x="133" y="18"/>
                  </a:cubicBezTo>
                  <a:cubicBezTo>
                    <a:pt x="132" y="18"/>
                    <a:pt x="132" y="17"/>
                    <a:pt x="132" y="17"/>
                  </a:cubicBezTo>
                  <a:cubicBezTo>
                    <a:pt x="132" y="17"/>
                    <a:pt x="132" y="17"/>
                    <a:pt x="132" y="17"/>
                  </a:cubicBezTo>
                  <a:cubicBezTo>
                    <a:pt x="131" y="16"/>
                    <a:pt x="131" y="16"/>
                    <a:pt x="130" y="15"/>
                  </a:cubicBezTo>
                  <a:cubicBezTo>
                    <a:pt x="130" y="15"/>
                    <a:pt x="130" y="15"/>
                    <a:pt x="129" y="14"/>
                  </a:cubicBezTo>
                  <a:cubicBezTo>
                    <a:pt x="129" y="14"/>
                    <a:pt x="129" y="14"/>
                    <a:pt x="129" y="13"/>
                  </a:cubicBezTo>
                  <a:cubicBezTo>
                    <a:pt x="130" y="13"/>
                    <a:pt x="130" y="12"/>
                    <a:pt x="130" y="12"/>
                  </a:cubicBezTo>
                  <a:cubicBezTo>
                    <a:pt x="129" y="10"/>
                    <a:pt x="128" y="9"/>
                    <a:pt x="127" y="9"/>
                  </a:cubicBezTo>
                  <a:cubicBezTo>
                    <a:pt x="127" y="9"/>
                    <a:pt x="127" y="9"/>
                    <a:pt x="127" y="9"/>
                  </a:cubicBezTo>
                  <a:cubicBezTo>
                    <a:pt x="127" y="8"/>
                    <a:pt x="126" y="8"/>
                    <a:pt x="126" y="8"/>
                  </a:cubicBezTo>
                  <a:cubicBezTo>
                    <a:pt x="125" y="8"/>
                    <a:pt x="125" y="8"/>
                    <a:pt x="124" y="8"/>
                  </a:cubicBezTo>
                  <a:cubicBezTo>
                    <a:pt x="124" y="8"/>
                    <a:pt x="123" y="8"/>
                    <a:pt x="123" y="8"/>
                  </a:cubicBezTo>
                  <a:cubicBezTo>
                    <a:pt x="122" y="8"/>
                    <a:pt x="122" y="8"/>
                    <a:pt x="121" y="7"/>
                  </a:cubicBezTo>
                  <a:cubicBezTo>
                    <a:pt x="128" y="8"/>
                    <a:pt x="134" y="9"/>
                    <a:pt x="140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39" y="11"/>
                    <a:pt x="138" y="12"/>
                    <a:pt x="137" y="13"/>
                  </a:cubicBezTo>
                  <a:cubicBezTo>
                    <a:pt x="137" y="14"/>
                    <a:pt x="137" y="16"/>
                    <a:pt x="138" y="17"/>
                  </a:cubicBezTo>
                  <a:cubicBezTo>
                    <a:pt x="139" y="18"/>
                    <a:pt x="139" y="18"/>
                    <a:pt x="140" y="18"/>
                  </a:cubicBezTo>
                  <a:cubicBezTo>
                    <a:pt x="140" y="18"/>
                    <a:pt x="140" y="19"/>
                    <a:pt x="141" y="19"/>
                  </a:cubicBezTo>
                  <a:cubicBezTo>
                    <a:pt x="141" y="19"/>
                    <a:pt x="141" y="19"/>
                    <a:pt x="141" y="19"/>
                  </a:cubicBezTo>
                  <a:cubicBezTo>
                    <a:pt x="141" y="19"/>
                    <a:pt x="141" y="19"/>
                    <a:pt x="142" y="19"/>
                  </a:cubicBezTo>
                  <a:cubicBezTo>
                    <a:pt x="142" y="19"/>
                    <a:pt x="143" y="20"/>
                    <a:pt x="143" y="20"/>
                  </a:cubicBezTo>
                  <a:cubicBezTo>
                    <a:pt x="143" y="20"/>
                    <a:pt x="143" y="20"/>
                    <a:pt x="144" y="20"/>
                  </a:cubicBezTo>
                  <a:cubicBezTo>
                    <a:pt x="144" y="20"/>
                    <a:pt x="145" y="20"/>
                    <a:pt x="145" y="21"/>
                  </a:cubicBezTo>
                  <a:cubicBezTo>
                    <a:pt x="145" y="21"/>
                    <a:pt x="145" y="21"/>
                    <a:pt x="145" y="21"/>
                  </a:cubicBezTo>
                  <a:cubicBezTo>
                    <a:pt x="146" y="21"/>
                    <a:pt x="147" y="22"/>
                    <a:pt x="148" y="22"/>
                  </a:cubicBezTo>
                  <a:cubicBezTo>
                    <a:pt x="148" y="22"/>
                    <a:pt x="148" y="22"/>
                    <a:pt x="149" y="22"/>
                  </a:cubicBezTo>
                  <a:cubicBezTo>
                    <a:pt x="149" y="23"/>
                    <a:pt x="150" y="23"/>
                    <a:pt x="151" y="23"/>
                  </a:cubicBezTo>
                  <a:cubicBezTo>
                    <a:pt x="151" y="23"/>
                    <a:pt x="151" y="23"/>
                    <a:pt x="151" y="23"/>
                  </a:cubicBezTo>
                  <a:cubicBezTo>
                    <a:pt x="152" y="23"/>
                    <a:pt x="153" y="22"/>
                    <a:pt x="154" y="21"/>
                  </a:cubicBezTo>
                  <a:cubicBezTo>
                    <a:pt x="154" y="21"/>
                    <a:pt x="154" y="21"/>
                    <a:pt x="154" y="21"/>
                  </a:cubicBezTo>
                  <a:cubicBezTo>
                    <a:pt x="155" y="20"/>
                    <a:pt x="155" y="19"/>
                    <a:pt x="155" y="18"/>
                  </a:cubicBezTo>
                  <a:cubicBezTo>
                    <a:pt x="156" y="17"/>
                    <a:pt x="155" y="17"/>
                    <a:pt x="155" y="16"/>
                  </a:cubicBezTo>
                  <a:cubicBezTo>
                    <a:pt x="161" y="18"/>
                    <a:pt x="166" y="21"/>
                    <a:pt x="171" y="25"/>
                  </a:cubicBezTo>
                  <a:cubicBezTo>
                    <a:pt x="171" y="25"/>
                    <a:pt x="171" y="25"/>
                    <a:pt x="171" y="25"/>
                  </a:cubicBezTo>
                  <a:cubicBezTo>
                    <a:pt x="170" y="25"/>
                    <a:pt x="170" y="24"/>
                    <a:pt x="170" y="24"/>
                  </a:cubicBezTo>
                  <a:cubicBezTo>
                    <a:pt x="170" y="24"/>
                    <a:pt x="169" y="24"/>
                    <a:pt x="169" y="24"/>
                  </a:cubicBezTo>
                  <a:cubicBezTo>
                    <a:pt x="169" y="24"/>
                    <a:pt x="168" y="24"/>
                    <a:pt x="168" y="24"/>
                  </a:cubicBezTo>
                  <a:cubicBezTo>
                    <a:pt x="168" y="24"/>
                    <a:pt x="167" y="24"/>
                    <a:pt x="167" y="24"/>
                  </a:cubicBezTo>
                  <a:cubicBezTo>
                    <a:pt x="166" y="24"/>
                    <a:pt x="165" y="24"/>
                    <a:pt x="164" y="25"/>
                  </a:cubicBezTo>
                  <a:cubicBezTo>
                    <a:pt x="164" y="26"/>
                    <a:pt x="163" y="26"/>
                    <a:pt x="163" y="26"/>
                  </a:cubicBezTo>
                  <a:cubicBezTo>
                    <a:pt x="163" y="27"/>
                    <a:pt x="163" y="27"/>
                    <a:pt x="163" y="27"/>
                  </a:cubicBezTo>
                  <a:cubicBezTo>
                    <a:pt x="163" y="28"/>
                    <a:pt x="162" y="28"/>
                    <a:pt x="162" y="29"/>
                  </a:cubicBezTo>
                  <a:cubicBezTo>
                    <a:pt x="162" y="29"/>
                    <a:pt x="162" y="30"/>
                    <a:pt x="162" y="30"/>
                  </a:cubicBezTo>
                  <a:cubicBezTo>
                    <a:pt x="162" y="31"/>
                    <a:pt x="162" y="31"/>
                    <a:pt x="162" y="32"/>
                  </a:cubicBezTo>
                  <a:cubicBezTo>
                    <a:pt x="162" y="32"/>
                    <a:pt x="162" y="33"/>
                    <a:pt x="162" y="33"/>
                  </a:cubicBezTo>
                  <a:cubicBezTo>
                    <a:pt x="162" y="33"/>
                    <a:pt x="162" y="33"/>
                    <a:pt x="162" y="34"/>
                  </a:cubicBezTo>
                  <a:cubicBezTo>
                    <a:pt x="162" y="34"/>
                    <a:pt x="162" y="34"/>
                    <a:pt x="163" y="34"/>
                  </a:cubicBezTo>
                  <a:cubicBezTo>
                    <a:pt x="162" y="35"/>
                    <a:pt x="163" y="36"/>
                    <a:pt x="163" y="37"/>
                  </a:cubicBezTo>
                  <a:cubicBezTo>
                    <a:pt x="163" y="37"/>
                    <a:pt x="163" y="38"/>
                    <a:pt x="164" y="38"/>
                  </a:cubicBezTo>
                  <a:cubicBezTo>
                    <a:pt x="164" y="38"/>
                    <a:pt x="164" y="38"/>
                    <a:pt x="164" y="39"/>
                  </a:cubicBezTo>
                  <a:cubicBezTo>
                    <a:pt x="164" y="39"/>
                    <a:pt x="164" y="39"/>
                    <a:pt x="164" y="39"/>
                  </a:cubicBezTo>
                  <a:cubicBezTo>
                    <a:pt x="164" y="39"/>
                    <a:pt x="164" y="39"/>
                    <a:pt x="164" y="39"/>
                  </a:cubicBezTo>
                  <a:cubicBezTo>
                    <a:pt x="163" y="39"/>
                    <a:pt x="163" y="40"/>
                    <a:pt x="163" y="40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2" y="41"/>
                    <a:pt x="162" y="41"/>
                    <a:pt x="162" y="42"/>
                  </a:cubicBezTo>
                  <a:cubicBezTo>
                    <a:pt x="162" y="42"/>
                    <a:pt x="162" y="42"/>
                    <a:pt x="162" y="42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162" y="43"/>
                    <a:pt x="162" y="44"/>
                    <a:pt x="162" y="44"/>
                  </a:cubicBezTo>
                  <a:cubicBezTo>
                    <a:pt x="162" y="45"/>
                    <a:pt x="162" y="45"/>
                    <a:pt x="162" y="45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2" y="47"/>
                    <a:pt x="162" y="47"/>
                    <a:pt x="162" y="47"/>
                  </a:cubicBezTo>
                  <a:cubicBezTo>
                    <a:pt x="163" y="48"/>
                    <a:pt x="163" y="48"/>
                    <a:pt x="163" y="49"/>
                  </a:cubicBezTo>
                  <a:cubicBezTo>
                    <a:pt x="163" y="49"/>
                    <a:pt x="163" y="49"/>
                    <a:pt x="163" y="49"/>
                  </a:cubicBezTo>
                  <a:cubicBezTo>
                    <a:pt x="163" y="48"/>
                    <a:pt x="163" y="48"/>
                    <a:pt x="162" y="48"/>
                  </a:cubicBezTo>
                  <a:cubicBezTo>
                    <a:pt x="162" y="48"/>
                    <a:pt x="162" y="48"/>
                    <a:pt x="162" y="47"/>
                  </a:cubicBezTo>
                  <a:cubicBezTo>
                    <a:pt x="161" y="47"/>
                    <a:pt x="160" y="46"/>
                    <a:pt x="160" y="46"/>
                  </a:cubicBezTo>
                  <a:cubicBezTo>
                    <a:pt x="159" y="46"/>
                    <a:pt x="158" y="46"/>
                    <a:pt x="158" y="46"/>
                  </a:cubicBezTo>
                  <a:cubicBezTo>
                    <a:pt x="157" y="46"/>
                    <a:pt x="157" y="46"/>
                    <a:pt x="156" y="47"/>
                  </a:cubicBezTo>
                  <a:cubicBezTo>
                    <a:pt x="156" y="46"/>
                    <a:pt x="155" y="46"/>
                    <a:pt x="154" y="47"/>
                  </a:cubicBezTo>
                  <a:cubicBezTo>
                    <a:pt x="153" y="47"/>
                    <a:pt x="153" y="48"/>
                    <a:pt x="152" y="48"/>
                  </a:cubicBezTo>
                  <a:cubicBezTo>
                    <a:pt x="152" y="48"/>
                    <a:pt x="152" y="49"/>
                    <a:pt x="152" y="49"/>
                  </a:cubicBezTo>
                  <a:cubicBezTo>
                    <a:pt x="151" y="50"/>
                    <a:pt x="151" y="51"/>
                    <a:pt x="151" y="52"/>
                  </a:cubicBezTo>
                  <a:cubicBezTo>
                    <a:pt x="151" y="53"/>
                    <a:pt x="152" y="53"/>
                    <a:pt x="152" y="54"/>
                  </a:cubicBezTo>
                  <a:cubicBezTo>
                    <a:pt x="152" y="54"/>
                    <a:pt x="152" y="54"/>
                    <a:pt x="152" y="54"/>
                  </a:cubicBezTo>
                  <a:cubicBezTo>
                    <a:pt x="151" y="55"/>
                    <a:pt x="151" y="55"/>
                    <a:pt x="151" y="56"/>
                  </a:cubicBezTo>
                  <a:cubicBezTo>
                    <a:pt x="150" y="56"/>
                    <a:pt x="150" y="56"/>
                    <a:pt x="150" y="57"/>
                  </a:cubicBezTo>
                  <a:cubicBezTo>
                    <a:pt x="149" y="58"/>
                    <a:pt x="150" y="59"/>
                    <a:pt x="150" y="59"/>
                  </a:cubicBezTo>
                  <a:cubicBezTo>
                    <a:pt x="150" y="60"/>
                    <a:pt x="150" y="61"/>
                    <a:pt x="150" y="61"/>
                  </a:cubicBezTo>
                  <a:cubicBezTo>
                    <a:pt x="150" y="61"/>
                    <a:pt x="150" y="61"/>
                    <a:pt x="150" y="61"/>
                  </a:cubicBezTo>
                  <a:cubicBezTo>
                    <a:pt x="150" y="62"/>
                    <a:pt x="150" y="62"/>
                    <a:pt x="150" y="63"/>
                  </a:cubicBezTo>
                  <a:cubicBezTo>
                    <a:pt x="151" y="64"/>
                    <a:pt x="151" y="65"/>
                    <a:pt x="152" y="65"/>
                  </a:cubicBezTo>
                  <a:cubicBezTo>
                    <a:pt x="153" y="66"/>
                    <a:pt x="153" y="66"/>
                    <a:pt x="154" y="66"/>
                  </a:cubicBezTo>
                  <a:cubicBezTo>
                    <a:pt x="155" y="67"/>
                    <a:pt x="155" y="67"/>
                    <a:pt x="156" y="67"/>
                  </a:cubicBezTo>
                  <a:cubicBezTo>
                    <a:pt x="156" y="67"/>
                    <a:pt x="157" y="67"/>
                    <a:pt x="158" y="66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8" y="67"/>
                    <a:pt x="158" y="68"/>
                    <a:pt x="159" y="68"/>
                  </a:cubicBezTo>
                  <a:cubicBezTo>
                    <a:pt x="159" y="69"/>
                    <a:pt x="159" y="70"/>
                    <a:pt x="160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0" y="71"/>
                    <a:pt x="160" y="72"/>
                    <a:pt x="161" y="72"/>
                  </a:cubicBezTo>
                  <a:cubicBezTo>
                    <a:pt x="161" y="73"/>
                    <a:pt x="162" y="73"/>
                    <a:pt x="163" y="73"/>
                  </a:cubicBezTo>
                  <a:cubicBezTo>
                    <a:pt x="163" y="73"/>
                    <a:pt x="163" y="73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2" y="73"/>
                    <a:pt x="161" y="73"/>
                    <a:pt x="161" y="73"/>
                  </a:cubicBezTo>
                  <a:cubicBezTo>
                    <a:pt x="160" y="73"/>
                    <a:pt x="160" y="73"/>
                    <a:pt x="160" y="74"/>
                  </a:cubicBezTo>
                  <a:cubicBezTo>
                    <a:pt x="159" y="74"/>
                    <a:pt x="159" y="74"/>
                    <a:pt x="158" y="7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6" y="75"/>
                    <a:pt x="155" y="76"/>
                    <a:pt x="155" y="78"/>
                  </a:cubicBezTo>
                  <a:cubicBezTo>
                    <a:pt x="155" y="79"/>
                    <a:pt x="155" y="80"/>
                    <a:pt x="155" y="80"/>
                  </a:cubicBezTo>
                  <a:cubicBezTo>
                    <a:pt x="155" y="80"/>
                    <a:pt x="155" y="80"/>
                    <a:pt x="155" y="81"/>
                  </a:cubicBezTo>
                  <a:cubicBezTo>
                    <a:pt x="156" y="81"/>
                    <a:pt x="156" y="81"/>
                    <a:pt x="156" y="81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6" y="82"/>
                    <a:pt x="156" y="82"/>
                    <a:pt x="156" y="83"/>
                  </a:cubicBezTo>
                  <a:cubicBezTo>
                    <a:pt x="156" y="83"/>
                    <a:pt x="156" y="83"/>
                    <a:pt x="156" y="83"/>
                  </a:cubicBezTo>
                  <a:cubicBezTo>
                    <a:pt x="156" y="84"/>
                    <a:pt x="156" y="86"/>
                    <a:pt x="156" y="86"/>
                  </a:cubicBezTo>
                  <a:cubicBezTo>
                    <a:pt x="156" y="86"/>
                    <a:pt x="156" y="87"/>
                    <a:pt x="156" y="87"/>
                  </a:cubicBezTo>
                  <a:cubicBezTo>
                    <a:pt x="156" y="87"/>
                    <a:pt x="156" y="88"/>
                    <a:pt x="156" y="88"/>
                  </a:cubicBezTo>
                  <a:cubicBezTo>
                    <a:pt x="156" y="88"/>
                    <a:pt x="156" y="89"/>
                    <a:pt x="157" y="89"/>
                  </a:cubicBezTo>
                  <a:cubicBezTo>
                    <a:pt x="157" y="90"/>
                    <a:pt x="157" y="91"/>
                    <a:pt x="157" y="91"/>
                  </a:cubicBezTo>
                  <a:cubicBezTo>
                    <a:pt x="158" y="92"/>
                    <a:pt x="159" y="93"/>
                    <a:pt x="160" y="93"/>
                  </a:cubicBezTo>
                  <a:cubicBezTo>
                    <a:pt x="159" y="93"/>
                    <a:pt x="159" y="94"/>
                    <a:pt x="159" y="95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6"/>
                    <a:pt x="157" y="96"/>
                    <a:pt x="157" y="97"/>
                  </a:cubicBezTo>
                  <a:cubicBezTo>
                    <a:pt x="157" y="97"/>
                    <a:pt x="156" y="99"/>
                    <a:pt x="156" y="100"/>
                  </a:cubicBezTo>
                  <a:cubicBezTo>
                    <a:pt x="156" y="100"/>
                    <a:pt x="156" y="100"/>
                    <a:pt x="156" y="100"/>
                  </a:cubicBezTo>
                  <a:cubicBezTo>
                    <a:pt x="156" y="100"/>
                    <a:pt x="156" y="100"/>
                    <a:pt x="156" y="101"/>
                  </a:cubicBezTo>
                  <a:cubicBezTo>
                    <a:pt x="156" y="101"/>
                    <a:pt x="156" y="101"/>
                    <a:pt x="156" y="101"/>
                  </a:cubicBezTo>
                  <a:cubicBezTo>
                    <a:pt x="156" y="101"/>
                    <a:pt x="156" y="101"/>
                    <a:pt x="156" y="102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2"/>
                    <a:pt x="153" y="103"/>
                    <a:pt x="153" y="104"/>
                  </a:cubicBezTo>
                  <a:cubicBezTo>
                    <a:pt x="153" y="104"/>
                    <a:pt x="152" y="104"/>
                    <a:pt x="152" y="104"/>
                  </a:cubicBezTo>
                  <a:cubicBezTo>
                    <a:pt x="152" y="104"/>
                    <a:pt x="152" y="105"/>
                    <a:pt x="152" y="106"/>
                  </a:cubicBezTo>
                  <a:cubicBezTo>
                    <a:pt x="151" y="106"/>
                    <a:pt x="150" y="107"/>
                    <a:pt x="150" y="107"/>
                  </a:cubicBezTo>
                  <a:cubicBezTo>
                    <a:pt x="149" y="108"/>
                    <a:pt x="149" y="109"/>
                    <a:pt x="149" y="109"/>
                  </a:cubicBezTo>
                  <a:cubicBezTo>
                    <a:pt x="149" y="110"/>
                    <a:pt x="149" y="110"/>
                    <a:pt x="149" y="110"/>
                  </a:cubicBezTo>
                  <a:cubicBezTo>
                    <a:pt x="149" y="110"/>
                    <a:pt x="149" y="110"/>
                    <a:pt x="149" y="110"/>
                  </a:cubicBezTo>
                  <a:cubicBezTo>
                    <a:pt x="149" y="110"/>
                    <a:pt x="149" y="111"/>
                    <a:pt x="149" y="111"/>
                  </a:cubicBezTo>
                  <a:cubicBezTo>
                    <a:pt x="148" y="111"/>
                    <a:pt x="147" y="112"/>
                    <a:pt x="147" y="113"/>
                  </a:cubicBezTo>
                  <a:cubicBezTo>
                    <a:pt x="147" y="113"/>
                    <a:pt x="147" y="113"/>
                    <a:pt x="147" y="113"/>
                  </a:cubicBezTo>
                  <a:cubicBezTo>
                    <a:pt x="147" y="113"/>
                    <a:pt x="146" y="114"/>
                    <a:pt x="146" y="114"/>
                  </a:cubicBezTo>
                  <a:cubicBezTo>
                    <a:pt x="146" y="115"/>
                    <a:pt x="146" y="115"/>
                    <a:pt x="146" y="116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5" y="116"/>
                    <a:pt x="145" y="117"/>
                    <a:pt x="145" y="118"/>
                  </a:cubicBezTo>
                  <a:cubicBezTo>
                    <a:pt x="145" y="119"/>
                    <a:pt x="146" y="121"/>
                    <a:pt x="147" y="121"/>
                  </a:cubicBezTo>
                  <a:cubicBezTo>
                    <a:pt x="147" y="121"/>
                    <a:pt x="147" y="121"/>
                    <a:pt x="147" y="121"/>
                  </a:cubicBezTo>
                  <a:cubicBezTo>
                    <a:pt x="147" y="122"/>
                    <a:pt x="147" y="122"/>
                    <a:pt x="147" y="123"/>
                  </a:cubicBezTo>
                  <a:cubicBezTo>
                    <a:pt x="147" y="123"/>
                    <a:pt x="147" y="123"/>
                    <a:pt x="147" y="123"/>
                  </a:cubicBezTo>
                  <a:cubicBezTo>
                    <a:pt x="147" y="124"/>
                    <a:pt x="147" y="124"/>
                    <a:pt x="147" y="124"/>
                  </a:cubicBezTo>
                  <a:cubicBezTo>
                    <a:pt x="146" y="124"/>
                    <a:pt x="146" y="124"/>
                    <a:pt x="146" y="125"/>
                  </a:cubicBezTo>
                  <a:cubicBezTo>
                    <a:pt x="146" y="125"/>
                    <a:pt x="146" y="125"/>
                    <a:pt x="146" y="125"/>
                  </a:cubicBezTo>
                  <a:cubicBezTo>
                    <a:pt x="146" y="125"/>
                    <a:pt x="146" y="126"/>
                    <a:pt x="145" y="126"/>
                  </a:cubicBezTo>
                  <a:cubicBezTo>
                    <a:pt x="145" y="127"/>
                    <a:pt x="145" y="128"/>
                    <a:pt x="145" y="130"/>
                  </a:cubicBezTo>
                  <a:cubicBezTo>
                    <a:pt x="145" y="130"/>
                    <a:pt x="145" y="130"/>
                    <a:pt x="145" y="130"/>
                  </a:cubicBezTo>
                  <a:cubicBezTo>
                    <a:pt x="145" y="131"/>
                    <a:pt x="145" y="131"/>
                    <a:pt x="145" y="131"/>
                  </a:cubicBezTo>
                  <a:cubicBezTo>
                    <a:pt x="145" y="131"/>
                    <a:pt x="145" y="131"/>
                    <a:pt x="145" y="132"/>
                  </a:cubicBezTo>
                  <a:cubicBezTo>
                    <a:pt x="145" y="132"/>
                    <a:pt x="145" y="133"/>
                    <a:pt x="146" y="134"/>
                  </a:cubicBezTo>
                  <a:cubicBezTo>
                    <a:pt x="146" y="135"/>
                    <a:pt x="147" y="135"/>
                    <a:pt x="148" y="136"/>
                  </a:cubicBezTo>
                  <a:cubicBezTo>
                    <a:pt x="148" y="136"/>
                    <a:pt x="148" y="136"/>
                    <a:pt x="148" y="136"/>
                  </a:cubicBezTo>
                  <a:cubicBezTo>
                    <a:pt x="148" y="136"/>
                    <a:pt x="149" y="137"/>
                    <a:pt x="149" y="137"/>
                  </a:cubicBezTo>
                  <a:cubicBezTo>
                    <a:pt x="149" y="137"/>
                    <a:pt x="149" y="137"/>
                    <a:pt x="149" y="137"/>
                  </a:cubicBezTo>
                  <a:cubicBezTo>
                    <a:pt x="149" y="138"/>
                    <a:pt x="150" y="138"/>
                    <a:pt x="150" y="138"/>
                  </a:cubicBezTo>
                  <a:cubicBezTo>
                    <a:pt x="150" y="139"/>
                    <a:pt x="150" y="139"/>
                    <a:pt x="150" y="139"/>
                  </a:cubicBezTo>
                  <a:cubicBezTo>
                    <a:pt x="150" y="140"/>
                    <a:pt x="151" y="142"/>
                    <a:pt x="152" y="143"/>
                  </a:cubicBezTo>
                  <a:cubicBezTo>
                    <a:pt x="152" y="143"/>
                    <a:pt x="153" y="143"/>
                    <a:pt x="153" y="143"/>
                  </a:cubicBezTo>
                  <a:cubicBezTo>
                    <a:pt x="153" y="143"/>
                    <a:pt x="153" y="143"/>
                    <a:pt x="153" y="143"/>
                  </a:cubicBezTo>
                  <a:cubicBezTo>
                    <a:pt x="154" y="144"/>
                    <a:pt x="154" y="144"/>
                    <a:pt x="155" y="144"/>
                  </a:cubicBezTo>
                  <a:cubicBezTo>
                    <a:pt x="155" y="144"/>
                    <a:pt x="155" y="144"/>
                    <a:pt x="155" y="144"/>
                  </a:cubicBezTo>
                  <a:cubicBezTo>
                    <a:pt x="155" y="145"/>
                    <a:pt x="155" y="145"/>
                    <a:pt x="156" y="145"/>
                  </a:cubicBezTo>
                  <a:cubicBezTo>
                    <a:pt x="156" y="146"/>
                    <a:pt x="157" y="146"/>
                    <a:pt x="157" y="147"/>
                  </a:cubicBezTo>
                  <a:cubicBezTo>
                    <a:pt x="158" y="147"/>
                    <a:pt x="158" y="147"/>
                    <a:pt x="159" y="148"/>
                  </a:cubicBezTo>
                  <a:cubicBezTo>
                    <a:pt x="159" y="148"/>
                    <a:pt x="159" y="148"/>
                    <a:pt x="159" y="148"/>
                  </a:cubicBezTo>
                  <a:cubicBezTo>
                    <a:pt x="160" y="148"/>
                    <a:pt x="161" y="149"/>
                    <a:pt x="162" y="148"/>
                  </a:cubicBezTo>
                  <a:cubicBezTo>
                    <a:pt x="162" y="148"/>
                    <a:pt x="162" y="148"/>
                    <a:pt x="162" y="148"/>
                  </a:cubicBezTo>
                  <a:cubicBezTo>
                    <a:pt x="163" y="148"/>
                    <a:pt x="164" y="148"/>
                    <a:pt x="164" y="148"/>
                  </a:cubicBezTo>
                  <a:cubicBezTo>
                    <a:pt x="164" y="148"/>
                    <a:pt x="165" y="148"/>
                    <a:pt x="165" y="147"/>
                  </a:cubicBezTo>
                  <a:cubicBezTo>
                    <a:pt x="165" y="147"/>
                    <a:pt x="166" y="147"/>
                    <a:pt x="166" y="147"/>
                  </a:cubicBezTo>
                  <a:cubicBezTo>
                    <a:pt x="167" y="147"/>
                    <a:pt x="167" y="147"/>
                    <a:pt x="167" y="147"/>
                  </a:cubicBezTo>
                  <a:cubicBezTo>
                    <a:pt x="167" y="147"/>
                    <a:pt x="167" y="147"/>
                    <a:pt x="168" y="147"/>
                  </a:cubicBezTo>
                  <a:cubicBezTo>
                    <a:pt x="168" y="147"/>
                    <a:pt x="168" y="147"/>
                    <a:pt x="168" y="148"/>
                  </a:cubicBezTo>
                  <a:cubicBezTo>
                    <a:pt x="169" y="148"/>
                    <a:pt x="170" y="148"/>
                    <a:pt x="171" y="148"/>
                  </a:cubicBezTo>
                  <a:cubicBezTo>
                    <a:pt x="171" y="148"/>
                    <a:pt x="172" y="147"/>
                    <a:pt x="172" y="147"/>
                  </a:cubicBezTo>
                  <a:cubicBezTo>
                    <a:pt x="172" y="147"/>
                    <a:pt x="172" y="147"/>
                    <a:pt x="172" y="147"/>
                  </a:cubicBezTo>
                  <a:cubicBezTo>
                    <a:pt x="172" y="147"/>
                    <a:pt x="173" y="147"/>
                    <a:pt x="173" y="147"/>
                  </a:cubicBezTo>
                  <a:cubicBezTo>
                    <a:pt x="174" y="147"/>
                    <a:pt x="175" y="146"/>
                    <a:pt x="175" y="146"/>
                  </a:cubicBezTo>
                  <a:cubicBezTo>
                    <a:pt x="175" y="146"/>
                    <a:pt x="175" y="146"/>
                    <a:pt x="175" y="146"/>
                  </a:cubicBezTo>
                  <a:cubicBezTo>
                    <a:pt x="176" y="147"/>
                    <a:pt x="176" y="147"/>
                    <a:pt x="177" y="148"/>
                  </a:cubicBezTo>
                  <a:cubicBezTo>
                    <a:pt x="177" y="148"/>
                    <a:pt x="178" y="148"/>
                    <a:pt x="178" y="148"/>
                  </a:cubicBezTo>
                  <a:cubicBezTo>
                    <a:pt x="178" y="149"/>
                    <a:pt x="178" y="149"/>
                    <a:pt x="178" y="149"/>
                  </a:cubicBezTo>
                  <a:cubicBezTo>
                    <a:pt x="178" y="149"/>
                    <a:pt x="178" y="150"/>
                    <a:pt x="178" y="150"/>
                  </a:cubicBezTo>
                  <a:cubicBezTo>
                    <a:pt x="178" y="150"/>
                    <a:pt x="178" y="150"/>
                    <a:pt x="178" y="150"/>
                  </a:cubicBezTo>
                  <a:cubicBezTo>
                    <a:pt x="177" y="150"/>
                    <a:pt x="177" y="151"/>
                    <a:pt x="177" y="151"/>
                  </a:cubicBezTo>
                  <a:cubicBezTo>
                    <a:pt x="177" y="152"/>
                    <a:pt x="177" y="152"/>
                    <a:pt x="177" y="153"/>
                  </a:cubicBezTo>
                  <a:cubicBezTo>
                    <a:pt x="177" y="153"/>
                    <a:pt x="177" y="154"/>
                    <a:pt x="177" y="154"/>
                  </a:cubicBezTo>
                  <a:cubicBezTo>
                    <a:pt x="177" y="154"/>
                    <a:pt x="177" y="155"/>
                    <a:pt x="177" y="155"/>
                  </a:cubicBezTo>
                  <a:cubicBezTo>
                    <a:pt x="177" y="155"/>
                    <a:pt x="177" y="156"/>
                    <a:pt x="178" y="156"/>
                  </a:cubicBezTo>
                  <a:cubicBezTo>
                    <a:pt x="178" y="157"/>
                    <a:pt x="178" y="157"/>
                    <a:pt x="178" y="157"/>
                  </a:cubicBezTo>
                  <a:cubicBezTo>
                    <a:pt x="178" y="158"/>
                    <a:pt x="178" y="158"/>
                    <a:pt x="178" y="158"/>
                  </a:cubicBezTo>
                  <a:cubicBezTo>
                    <a:pt x="178" y="158"/>
                    <a:pt x="178" y="158"/>
                    <a:pt x="178" y="158"/>
                  </a:cubicBezTo>
                  <a:cubicBezTo>
                    <a:pt x="178" y="159"/>
                    <a:pt x="178" y="160"/>
                    <a:pt x="178" y="161"/>
                  </a:cubicBezTo>
                  <a:cubicBezTo>
                    <a:pt x="178" y="161"/>
                    <a:pt x="178" y="162"/>
                    <a:pt x="178" y="162"/>
                  </a:cubicBezTo>
                  <a:cubicBezTo>
                    <a:pt x="177" y="163"/>
                    <a:pt x="177" y="164"/>
                    <a:pt x="177" y="165"/>
                  </a:cubicBezTo>
                  <a:cubicBezTo>
                    <a:pt x="177" y="165"/>
                    <a:pt x="177" y="165"/>
                    <a:pt x="177" y="165"/>
                  </a:cubicBezTo>
                  <a:cubicBezTo>
                    <a:pt x="177" y="165"/>
                    <a:pt x="177" y="165"/>
                    <a:pt x="177" y="165"/>
                  </a:cubicBezTo>
                  <a:cubicBezTo>
                    <a:pt x="177" y="166"/>
                    <a:pt x="177" y="166"/>
                    <a:pt x="177" y="166"/>
                  </a:cubicBezTo>
                  <a:cubicBezTo>
                    <a:pt x="177" y="166"/>
                    <a:pt x="176" y="166"/>
                    <a:pt x="176" y="166"/>
                  </a:cubicBezTo>
                  <a:cubicBezTo>
                    <a:pt x="176" y="167"/>
                    <a:pt x="176" y="167"/>
                    <a:pt x="176" y="167"/>
                  </a:cubicBezTo>
                  <a:cubicBezTo>
                    <a:pt x="176" y="167"/>
                    <a:pt x="176" y="167"/>
                    <a:pt x="175" y="167"/>
                  </a:cubicBezTo>
                  <a:cubicBezTo>
                    <a:pt x="175" y="167"/>
                    <a:pt x="174" y="168"/>
                    <a:pt x="173" y="170"/>
                  </a:cubicBezTo>
                  <a:cubicBezTo>
                    <a:pt x="173" y="170"/>
                    <a:pt x="172" y="171"/>
                    <a:pt x="172" y="172"/>
                  </a:cubicBezTo>
                  <a:cubicBezTo>
                    <a:pt x="172" y="172"/>
                    <a:pt x="172" y="172"/>
                    <a:pt x="172" y="172"/>
                  </a:cubicBezTo>
                  <a:cubicBezTo>
                    <a:pt x="170" y="173"/>
                    <a:pt x="170" y="175"/>
                    <a:pt x="170" y="176"/>
                  </a:cubicBezTo>
                  <a:cubicBezTo>
                    <a:pt x="170" y="176"/>
                    <a:pt x="170" y="176"/>
                    <a:pt x="170" y="176"/>
                  </a:cubicBezTo>
                  <a:cubicBezTo>
                    <a:pt x="170" y="177"/>
                    <a:pt x="170" y="177"/>
                    <a:pt x="170" y="177"/>
                  </a:cubicBezTo>
                  <a:cubicBezTo>
                    <a:pt x="170" y="178"/>
                    <a:pt x="170" y="178"/>
                    <a:pt x="170" y="178"/>
                  </a:cubicBezTo>
                  <a:cubicBezTo>
                    <a:pt x="170" y="178"/>
                    <a:pt x="170" y="179"/>
                    <a:pt x="170" y="179"/>
                  </a:cubicBezTo>
                  <a:cubicBezTo>
                    <a:pt x="170" y="179"/>
                    <a:pt x="170" y="179"/>
                    <a:pt x="169" y="180"/>
                  </a:cubicBezTo>
                  <a:cubicBezTo>
                    <a:pt x="169" y="180"/>
                    <a:pt x="169" y="181"/>
                    <a:pt x="169" y="181"/>
                  </a:cubicBezTo>
                  <a:cubicBezTo>
                    <a:pt x="168" y="182"/>
                    <a:pt x="168" y="182"/>
                    <a:pt x="168" y="182"/>
                  </a:cubicBezTo>
                  <a:cubicBezTo>
                    <a:pt x="168" y="182"/>
                    <a:pt x="168" y="182"/>
                    <a:pt x="168" y="183"/>
                  </a:cubicBezTo>
                  <a:cubicBezTo>
                    <a:pt x="167" y="183"/>
                    <a:pt x="167" y="183"/>
                    <a:pt x="167" y="184"/>
                  </a:cubicBezTo>
                  <a:cubicBezTo>
                    <a:pt x="167" y="184"/>
                    <a:pt x="167" y="184"/>
                    <a:pt x="167" y="184"/>
                  </a:cubicBezTo>
                  <a:cubicBezTo>
                    <a:pt x="166" y="185"/>
                    <a:pt x="166" y="185"/>
                    <a:pt x="166" y="186"/>
                  </a:cubicBezTo>
                  <a:cubicBezTo>
                    <a:pt x="166" y="186"/>
                    <a:pt x="165" y="187"/>
                    <a:pt x="165" y="188"/>
                  </a:cubicBezTo>
                  <a:cubicBezTo>
                    <a:pt x="165" y="188"/>
                    <a:pt x="164" y="188"/>
                    <a:pt x="164" y="189"/>
                  </a:cubicBezTo>
                  <a:cubicBezTo>
                    <a:pt x="164" y="189"/>
                    <a:pt x="164" y="190"/>
                    <a:pt x="164" y="190"/>
                  </a:cubicBezTo>
                  <a:cubicBezTo>
                    <a:pt x="163" y="190"/>
                    <a:pt x="163" y="191"/>
                    <a:pt x="163" y="191"/>
                  </a:cubicBezTo>
                  <a:cubicBezTo>
                    <a:pt x="162" y="191"/>
                    <a:pt x="162" y="192"/>
                    <a:pt x="162" y="192"/>
                  </a:cubicBezTo>
                  <a:cubicBezTo>
                    <a:pt x="162" y="192"/>
                    <a:pt x="162" y="192"/>
                    <a:pt x="162" y="192"/>
                  </a:cubicBezTo>
                  <a:cubicBezTo>
                    <a:pt x="162" y="192"/>
                    <a:pt x="162" y="193"/>
                    <a:pt x="162" y="193"/>
                  </a:cubicBezTo>
                  <a:cubicBezTo>
                    <a:pt x="160" y="194"/>
                    <a:pt x="161" y="196"/>
                    <a:pt x="161" y="196"/>
                  </a:cubicBezTo>
                  <a:cubicBezTo>
                    <a:pt x="161" y="197"/>
                    <a:pt x="162" y="198"/>
                    <a:pt x="163" y="199"/>
                  </a:cubicBezTo>
                  <a:cubicBezTo>
                    <a:pt x="164" y="199"/>
                    <a:pt x="164" y="199"/>
                    <a:pt x="165" y="199"/>
                  </a:cubicBezTo>
                  <a:cubicBezTo>
                    <a:pt x="165" y="199"/>
                    <a:pt x="165" y="199"/>
                    <a:pt x="166" y="199"/>
                  </a:cubicBezTo>
                  <a:cubicBezTo>
                    <a:pt x="166" y="199"/>
                    <a:pt x="166" y="199"/>
                    <a:pt x="166" y="199"/>
                  </a:cubicBezTo>
                  <a:cubicBezTo>
                    <a:pt x="167" y="199"/>
                    <a:pt x="167" y="199"/>
                    <a:pt x="168" y="199"/>
                  </a:cubicBezTo>
                  <a:cubicBezTo>
                    <a:pt x="168" y="199"/>
                    <a:pt x="168" y="199"/>
                    <a:pt x="168" y="199"/>
                  </a:cubicBezTo>
                  <a:cubicBezTo>
                    <a:pt x="169" y="199"/>
                    <a:pt x="169" y="199"/>
                    <a:pt x="170" y="198"/>
                  </a:cubicBezTo>
                  <a:cubicBezTo>
                    <a:pt x="170" y="198"/>
                    <a:pt x="171" y="198"/>
                    <a:pt x="171" y="198"/>
                  </a:cubicBezTo>
                  <a:cubicBezTo>
                    <a:pt x="172" y="198"/>
                    <a:pt x="173" y="197"/>
                    <a:pt x="173" y="197"/>
                  </a:cubicBezTo>
                  <a:cubicBezTo>
                    <a:pt x="174" y="197"/>
                    <a:pt x="174" y="197"/>
                    <a:pt x="174" y="196"/>
                  </a:cubicBezTo>
                  <a:cubicBezTo>
                    <a:pt x="175" y="196"/>
                    <a:pt x="175" y="196"/>
                    <a:pt x="176" y="196"/>
                  </a:cubicBezTo>
                  <a:cubicBezTo>
                    <a:pt x="176" y="195"/>
                    <a:pt x="176" y="195"/>
                    <a:pt x="176" y="195"/>
                  </a:cubicBezTo>
                  <a:cubicBezTo>
                    <a:pt x="176" y="195"/>
                    <a:pt x="177" y="195"/>
                    <a:pt x="177" y="195"/>
                  </a:cubicBezTo>
                  <a:cubicBezTo>
                    <a:pt x="159" y="209"/>
                    <a:pt x="137" y="217"/>
                    <a:pt x="113" y="217"/>
                  </a:cubicBezTo>
                  <a:cubicBezTo>
                    <a:pt x="109" y="217"/>
                    <a:pt x="105" y="217"/>
                    <a:pt x="102" y="216"/>
                  </a:cubicBezTo>
                  <a:close/>
                  <a:moveTo>
                    <a:pt x="118" y="168"/>
                  </a:moveTo>
                  <a:cubicBezTo>
                    <a:pt x="119" y="168"/>
                    <a:pt x="119" y="168"/>
                    <a:pt x="119" y="168"/>
                  </a:cubicBezTo>
                  <a:cubicBezTo>
                    <a:pt x="119" y="168"/>
                    <a:pt x="119" y="168"/>
                    <a:pt x="119" y="168"/>
                  </a:cubicBezTo>
                  <a:cubicBezTo>
                    <a:pt x="119" y="168"/>
                    <a:pt x="119" y="168"/>
                    <a:pt x="118" y="168"/>
                  </a:cubicBezTo>
                  <a:close/>
                  <a:moveTo>
                    <a:pt x="123" y="160"/>
                  </a:moveTo>
                  <a:cubicBezTo>
                    <a:pt x="123" y="160"/>
                    <a:pt x="122" y="160"/>
                    <a:pt x="122" y="161"/>
                  </a:cubicBezTo>
                  <a:cubicBezTo>
                    <a:pt x="122" y="161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lose/>
                  <a:moveTo>
                    <a:pt x="123" y="160"/>
                  </a:move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lose/>
                  <a:moveTo>
                    <a:pt x="144" y="36"/>
                  </a:moveTo>
                  <a:cubicBezTo>
                    <a:pt x="144" y="36"/>
                    <a:pt x="144" y="36"/>
                    <a:pt x="144" y="36"/>
                  </a:cubicBezTo>
                  <a:cubicBezTo>
                    <a:pt x="145" y="36"/>
                    <a:pt x="145" y="36"/>
                    <a:pt x="145" y="36"/>
                  </a:cubicBezTo>
                  <a:cubicBezTo>
                    <a:pt x="145" y="36"/>
                    <a:pt x="145" y="36"/>
                    <a:pt x="14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246">
              <a:extLst>
                <a:ext uri="{FF2B5EF4-FFF2-40B4-BE49-F238E27FC236}">
                  <a16:creationId xmlns:a16="http://schemas.microsoft.com/office/drawing/2014/main" id="{F9C5BB39-B3FD-2584-935D-DA29D217E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1841" y="9593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247">
              <a:extLst>
                <a:ext uri="{FF2B5EF4-FFF2-40B4-BE49-F238E27FC236}">
                  <a16:creationId xmlns:a16="http://schemas.microsoft.com/office/drawing/2014/main" id="{291FF8FC-9289-8727-A3E7-570BB12D1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93736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248">
              <a:extLst>
                <a:ext uri="{FF2B5EF4-FFF2-40B4-BE49-F238E27FC236}">
                  <a16:creationId xmlns:a16="http://schemas.microsoft.com/office/drawing/2014/main" id="{BF39EB6E-6C4E-9F5B-812C-D2B1CB38A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1285140"/>
              <a:ext cx="3662" cy="3662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1 h 1"/>
                <a:gd name="T4" fmla="*/ 1 w 1"/>
                <a:gd name="T5" fmla="*/ 0 h 1"/>
                <a:gd name="T6" fmla="*/ 0 w 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9_20200717_154431">
            <a:extLst>
              <a:ext uri="{FF2B5EF4-FFF2-40B4-BE49-F238E27FC236}">
                <a16:creationId xmlns:a16="http://schemas.microsoft.com/office/drawing/2014/main" id="{5D1FF16E-FE7A-6BC3-B28D-0E9CD0D52F1E}"/>
              </a:ext>
            </a:extLst>
          </p:cNvPr>
          <p:cNvGrpSpPr>
            <a:grpSpLocks noChangeAspect="1"/>
          </p:cNvGrpSpPr>
          <p:nvPr/>
        </p:nvGrpSpPr>
        <p:grpSpPr>
          <a:xfrm>
            <a:off x="5761031" y="1164218"/>
            <a:ext cx="669934" cy="666273"/>
            <a:chOff x="-2163553" y="798249"/>
            <a:chExt cx="669934" cy="666273"/>
          </a:xfrm>
          <a:solidFill>
            <a:schemeClr val="accent1"/>
          </a:solidFill>
        </p:grpSpPr>
        <p:sp>
          <p:nvSpPr>
            <p:cNvPr id="131" name="Freeform 249">
              <a:extLst>
                <a:ext uri="{FF2B5EF4-FFF2-40B4-BE49-F238E27FC236}">
                  <a16:creationId xmlns:a16="http://schemas.microsoft.com/office/drawing/2014/main" id="{97B95C0E-C1C6-B967-A38C-3088CD6A9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63553" y="798249"/>
              <a:ext cx="607698" cy="607698"/>
            </a:xfrm>
            <a:custGeom>
              <a:avLst/>
              <a:gdLst>
                <a:gd name="T0" fmla="*/ 110 w 220"/>
                <a:gd name="T1" fmla="*/ 220 h 220"/>
                <a:gd name="T2" fmla="*/ 0 w 220"/>
                <a:gd name="T3" fmla="*/ 110 h 220"/>
                <a:gd name="T4" fmla="*/ 110 w 220"/>
                <a:gd name="T5" fmla="*/ 0 h 220"/>
                <a:gd name="T6" fmla="*/ 220 w 220"/>
                <a:gd name="T7" fmla="*/ 110 h 220"/>
                <a:gd name="T8" fmla="*/ 208 w 220"/>
                <a:gd name="T9" fmla="*/ 159 h 220"/>
                <a:gd name="T10" fmla="*/ 203 w 220"/>
                <a:gd name="T11" fmla="*/ 160 h 220"/>
                <a:gd name="T12" fmla="*/ 202 w 220"/>
                <a:gd name="T13" fmla="*/ 156 h 220"/>
                <a:gd name="T14" fmla="*/ 213 w 220"/>
                <a:gd name="T15" fmla="*/ 110 h 220"/>
                <a:gd name="T16" fmla="*/ 110 w 220"/>
                <a:gd name="T17" fmla="*/ 7 h 220"/>
                <a:gd name="T18" fmla="*/ 7 w 220"/>
                <a:gd name="T19" fmla="*/ 110 h 220"/>
                <a:gd name="T20" fmla="*/ 110 w 220"/>
                <a:gd name="T21" fmla="*/ 212 h 220"/>
                <a:gd name="T22" fmla="*/ 160 w 220"/>
                <a:gd name="T23" fmla="*/ 199 h 220"/>
                <a:gd name="T24" fmla="*/ 165 w 220"/>
                <a:gd name="T25" fmla="*/ 201 h 220"/>
                <a:gd name="T26" fmla="*/ 164 w 220"/>
                <a:gd name="T27" fmla="*/ 206 h 220"/>
                <a:gd name="T28" fmla="*/ 110 w 220"/>
                <a:gd name="T29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0" h="220">
                  <a:moveTo>
                    <a:pt x="110" y="220"/>
                  </a:moveTo>
                  <a:cubicBezTo>
                    <a:pt x="49" y="220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27"/>
                    <a:pt x="216" y="144"/>
                    <a:pt x="208" y="159"/>
                  </a:cubicBezTo>
                  <a:cubicBezTo>
                    <a:pt x="207" y="161"/>
                    <a:pt x="205" y="161"/>
                    <a:pt x="203" y="160"/>
                  </a:cubicBezTo>
                  <a:cubicBezTo>
                    <a:pt x="202" y="160"/>
                    <a:pt x="201" y="157"/>
                    <a:pt x="202" y="156"/>
                  </a:cubicBezTo>
                  <a:cubicBezTo>
                    <a:pt x="209" y="141"/>
                    <a:pt x="213" y="126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28" y="212"/>
                    <a:pt x="145" y="208"/>
                    <a:pt x="160" y="199"/>
                  </a:cubicBezTo>
                  <a:cubicBezTo>
                    <a:pt x="162" y="198"/>
                    <a:pt x="164" y="199"/>
                    <a:pt x="165" y="201"/>
                  </a:cubicBezTo>
                  <a:cubicBezTo>
                    <a:pt x="166" y="202"/>
                    <a:pt x="166" y="205"/>
                    <a:pt x="164" y="206"/>
                  </a:cubicBezTo>
                  <a:cubicBezTo>
                    <a:pt x="147" y="215"/>
                    <a:pt x="129" y="220"/>
                    <a:pt x="110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250">
              <a:extLst>
                <a:ext uri="{FF2B5EF4-FFF2-40B4-BE49-F238E27FC236}">
                  <a16:creationId xmlns:a16="http://schemas.microsoft.com/office/drawing/2014/main" id="{B526984E-5365-E063-685E-A9189B7BA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2031" y="878787"/>
              <a:ext cx="424656" cy="98844"/>
            </a:xfrm>
            <a:custGeom>
              <a:avLst/>
              <a:gdLst>
                <a:gd name="T0" fmla="*/ 77 w 154"/>
                <a:gd name="T1" fmla="*/ 37 h 37"/>
                <a:gd name="T2" fmla="*/ 1 w 154"/>
                <a:gd name="T3" fmla="*/ 7 h 37"/>
                <a:gd name="T4" fmla="*/ 1 w 154"/>
                <a:gd name="T5" fmla="*/ 2 h 37"/>
                <a:gd name="T6" fmla="*/ 6 w 154"/>
                <a:gd name="T7" fmla="*/ 1 h 37"/>
                <a:gd name="T8" fmla="*/ 77 w 154"/>
                <a:gd name="T9" fmla="*/ 29 h 37"/>
                <a:gd name="T10" fmla="*/ 148 w 154"/>
                <a:gd name="T11" fmla="*/ 1 h 37"/>
                <a:gd name="T12" fmla="*/ 153 w 154"/>
                <a:gd name="T13" fmla="*/ 1 h 37"/>
                <a:gd name="T14" fmla="*/ 153 w 154"/>
                <a:gd name="T15" fmla="*/ 6 h 37"/>
                <a:gd name="T16" fmla="*/ 77 w 154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4" h="37">
                  <a:moveTo>
                    <a:pt x="77" y="37"/>
                  </a:moveTo>
                  <a:cubicBezTo>
                    <a:pt x="49" y="37"/>
                    <a:pt x="22" y="26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6" y="19"/>
                    <a:pt x="51" y="29"/>
                    <a:pt x="77" y="29"/>
                  </a:cubicBezTo>
                  <a:cubicBezTo>
                    <a:pt x="103" y="29"/>
                    <a:pt x="129" y="19"/>
                    <a:pt x="148" y="1"/>
                  </a:cubicBezTo>
                  <a:cubicBezTo>
                    <a:pt x="149" y="0"/>
                    <a:pt x="152" y="0"/>
                    <a:pt x="153" y="1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32" y="26"/>
                    <a:pt x="105" y="37"/>
                    <a:pt x="77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251">
              <a:extLst>
                <a:ext uri="{FF2B5EF4-FFF2-40B4-BE49-F238E27FC236}">
                  <a16:creationId xmlns:a16="http://schemas.microsoft.com/office/drawing/2014/main" id="{8A985662-74D6-E602-35BF-9E159A695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2031" y="1222905"/>
              <a:ext cx="410013" cy="95182"/>
            </a:xfrm>
            <a:custGeom>
              <a:avLst/>
              <a:gdLst>
                <a:gd name="T0" fmla="*/ 4 w 148"/>
                <a:gd name="T1" fmla="*/ 35 h 35"/>
                <a:gd name="T2" fmla="*/ 2 w 148"/>
                <a:gd name="T3" fmla="*/ 34 h 35"/>
                <a:gd name="T4" fmla="*/ 2 w 148"/>
                <a:gd name="T5" fmla="*/ 29 h 35"/>
                <a:gd name="T6" fmla="*/ 77 w 148"/>
                <a:gd name="T7" fmla="*/ 0 h 35"/>
                <a:gd name="T8" fmla="*/ 146 w 148"/>
                <a:gd name="T9" fmla="*/ 24 h 35"/>
                <a:gd name="T10" fmla="*/ 147 w 148"/>
                <a:gd name="T11" fmla="*/ 30 h 35"/>
                <a:gd name="T12" fmla="*/ 142 w 148"/>
                <a:gd name="T13" fmla="*/ 30 h 35"/>
                <a:gd name="T14" fmla="*/ 77 w 148"/>
                <a:gd name="T15" fmla="*/ 7 h 35"/>
                <a:gd name="T16" fmla="*/ 7 w 148"/>
                <a:gd name="T17" fmla="*/ 34 h 35"/>
                <a:gd name="T18" fmla="*/ 4 w 148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8" h="35">
                  <a:moveTo>
                    <a:pt x="4" y="35"/>
                  </a:moveTo>
                  <a:cubicBezTo>
                    <a:pt x="3" y="35"/>
                    <a:pt x="2" y="35"/>
                    <a:pt x="2" y="34"/>
                  </a:cubicBezTo>
                  <a:cubicBezTo>
                    <a:pt x="0" y="33"/>
                    <a:pt x="0" y="31"/>
                    <a:pt x="2" y="29"/>
                  </a:cubicBezTo>
                  <a:cubicBezTo>
                    <a:pt x="22" y="10"/>
                    <a:pt x="49" y="0"/>
                    <a:pt x="77" y="0"/>
                  </a:cubicBezTo>
                  <a:cubicBezTo>
                    <a:pt x="102" y="0"/>
                    <a:pt x="127" y="8"/>
                    <a:pt x="146" y="24"/>
                  </a:cubicBezTo>
                  <a:cubicBezTo>
                    <a:pt x="148" y="26"/>
                    <a:pt x="148" y="28"/>
                    <a:pt x="147" y="30"/>
                  </a:cubicBezTo>
                  <a:cubicBezTo>
                    <a:pt x="146" y="31"/>
                    <a:pt x="143" y="31"/>
                    <a:pt x="142" y="30"/>
                  </a:cubicBezTo>
                  <a:cubicBezTo>
                    <a:pt x="124" y="15"/>
                    <a:pt x="101" y="7"/>
                    <a:pt x="77" y="7"/>
                  </a:cubicBezTo>
                  <a:cubicBezTo>
                    <a:pt x="51" y="7"/>
                    <a:pt x="26" y="17"/>
                    <a:pt x="7" y="34"/>
                  </a:cubicBezTo>
                  <a:cubicBezTo>
                    <a:pt x="6" y="35"/>
                    <a:pt x="5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252">
              <a:extLst>
                <a:ext uri="{FF2B5EF4-FFF2-40B4-BE49-F238E27FC236}">
                  <a16:creationId xmlns:a16="http://schemas.microsoft.com/office/drawing/2014/main" id="{1C723CD8-A3C3-4917-6AC5-AEBAAB3681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24441" y="798249"/>
              <a:ext cx="329475" cy="607698"/>
            </a:xfrm>
            <a:custGeom>
              <a:avLst/>
              <a:gdLst>
                <a:gd name="T0" fmla="*/ 60 w 119"/>
                <a:gd name="T1" fmla="*/ 220 h 220"/>
                <a:gd name="T2" fmla="*/ 0 w 119"/>
                <a:gd name="T3" fmla="*/ 110 h 220"/>
                <a:gd name="T4" fmla="*/ 60 w 119"/>
                <a:gd name="T5" fmla="*/ 0 h 220"/>
                <a:gd name="T6" fmla="*/ 119 w 119"/>
                <a:gd name="T7" fmla="*/ 110 h 220"/>
                <a:gd name="T8" fmla="*/ 60 w 119"/>
                <a:gd name="T9" fmla="*/ 220 h 220"/>
                <a:gd name="T10" fmla="*/ 60 w 119"/>
                <a:gd name="T11" fmla="*/ 7 h 220"/>
                <a:gd name="T12" fmla="*/ 8 w 119"/>
                <a:gd name="T13" fmla="*/ 110 h 220"/>
                <a:gd name="T14" fmla="*/ 60 w 119"/>
                <a:gd name="T15" fmla="*/ 212 h 220"/>
                <a:gd name="T16" fmla="*/ 112 w 119"/>
                <a:gd name="T17" fmla="*/ 110 h 220"/>
                <a:gd name="T18" fmla="*/ 60 w 119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220">
                  <a:moveTo>
                    <a:pt x="60" y="220"/>
                  </a:moveTo>
                  <a:cubicBezTo>
                    <a:pt x="27" y="220"/>
                    <a:pt x="0" y="171"/>
                    <a:pt x="0" y="110"/>
                  </a:cubicBezTo>
                  <a:cubicBezTo>
                    <a:pt x="0" y="48"/>
                    <a:pt x="27" y="0"/>
                    <a:pt x="60" y="0"/>
                  </a:cubicBezTo>
                  <a:cubicBezTo>
                    <a:pt x="93" y="0"/>
                    <a:pt x="119" y="48"/>
                    <a:pt x="119" y="110"/>
                  </a:cubicBezTo>
                  <a:cubicBezTo>
                    <a:pt x="119" y="171"/>
                    <a:pt x="93" y="220"/>
                    <a:pt x="60" y="220"/>
                  </a:cubicBezTo>
                  <a:close/>
                  <a:moveTo>
                    <a:pt x="60" y="7"/>
                  </a:moveTo>
                  <a:cubicBezTo>
                    <a:pt x="31" y="7"/>
                    <a:pt x="8" y="53"/>
                    <a:pt x="8" y="110"/>
                  </a:cubicBezTo>
                  <a:cubicBezTo>
                    <a:pt x="8" y="166"/>
                    <a:pt x="31" y="212"/>
                    <a:pt x="60" y="212"/>
                  </a:cubicBezTo>
                  <a:cubicBezTo>
                    <a:pt x="89" y="212"/>
                    <a:pt x="112" y="166"/>
                    <a:pt x="112" y="110"/>
                  </a:cubicBezTo>
                  <a:cubicBezTo>
                    <a:pt x="112" y="53"/>
                    <a:pt x="89" y="7"/>
                    <a:pt x="6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253">
              <a:extLst>
                <a:ext uri="{FF2B5EF4-FFF2-40B4-BE49-F238E27FC236}">
                  <a16:creationId xmlns:a16="http://schemas.microsoft.com/office/drawing/2014/main" id="{39BE2CF1-8A78-740A-D9A8-A3A8F363B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63553" y="1091115"/>
              <a:ext cx="607698" cy="18305"/>
            </a:xfrm>
            <a:custGeom>
              <a:avLst/>
              <a:gdLst>
                <a:gd name="T0" fmla="*/ 216 w 220"/>
                <a:gd name="T1" fmla="*/ 7 h 7"/>
                <a:gd name="T2" fmla="*/ 3 w 220"/>
                <a:gd name="T3" fmla="*/ 7 h 7"/>
                <a:gd name="T4" fmla="*/ 0 w 220"/>
                <a:gd name="T5" fmla="*/ 4 h 7"/>
                <a:gd name="T6" fmla="*/ 3 w 220"/>
                <a:gd name="T7" fmla="*/ 0 h 7"/>
                <a:gd name="T8" fmla="*/ 216 w 220"/>
                <a:gd name="T9" fmla="*/ 0 h 7"/>
                <a:gd name="T10" fmla="*/ 220 w 220"/>
                <a:gd name="T11" fmla="*/ 4 h 7"/>
                <a:gd name="T12" fmla="*/ 216 w 2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0" h="7">
                  <a:moveTo>
                    <a:pt x="21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18" y="0"/>
                    <a:pt x="220" y="2"/>
                    <a:pt x="220" y="4"/>
                  </a:cubicBezTo>
                  <a:cubicBezTo>
                    <a:pt x="220" y="6"/>
                    <a:pt x="218" y="7"/>
                    <a:pt x="2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6" name="Freeform 254">
              <a:extLst>
                <a:ext uri="{FF2B5EF4-FFF2-40B4-BE49-F238E27FC236}">
                  <a16:creationId xmlns:a16="http://schemas.microsoft.com/office/drawing/2014/main" id="{A37CA4F8-6842-91F1-7794-326E3B195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70686" y="798249"/>
              <a:ext cx="18305" cy="607698"/>
            </a:xfrm>
            <a:custGeom>
              <a:avLst/>
              <a:gdLst>
                <a:gd name="T0" fmla="*/ 4 w 7"/>
                <a:gd name="T1" fmla="*/ 220 h 220"/>
                <a:gd name="T2" fmla="*/ 0 w 7"/>
                <a:gd name="T3" fmla="*/ 216 h 220"/>
                <a:gd name="T4" fmla="*/ 0 w 7"/>
                <a:gd name="T5" fmla="*/ 3 h 220"/>
                <a:gd name="T6" fmla="*/ 4 w 7"/>
                <a:gd name="T7" fmla="*/ 0 h 220"/>
                <a:gd name="T8" fmla="*/ 7 w 7"/>
                <a:gd name="T9" fmla="*/ 3 h 220"/>
                <a:gd name="T10" fmla="*/ 7 w 7"/>
                <a:gd name="T11" fmla="*/ 216 h 220"/>
                <a:gd name="T12" fmla="*/ 4 w 7"/>
                <a:gd name="T13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0">
                  <a:moveTo>
                    <a:pt x="4" y="220"/>
                  </a:moveTo>
                  <a:cubicBezTo>
                    <a:pt x="2" y="220"/>
                    <a:pt x="0" y="218"/>
                    <a:pt x="0" y="21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216"/>
                    <a:pt x="7" y="216"/>
                    <a:pt x="7" y="216"/>
                  </a:cubicBezTo>
                  <a:cubicBezTo>
                    <a:pt x="7" y="218"/>
                    <a:pt x="6" y="220"/>
                    <a:pt x="4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255">
              <a:extLst>
                <a:ext uri="{FF2B5EF4-FFF2-40B4-BE49-F238E27FC236}">
                  <a16:creationId xmlns:a16="http://schemas.microsoft.com/office/drawing/2014/main" id="{817A4762-F0C4-11C9-0D5C-46B66D7159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46218" y="1160672"/>
              <a:ext cx="252599" cy="303850"/>
            </a:xfrm>
            <a:custGeom>
              <a:avLst/>
              <a:gdLst>
                <a:gd name="T0" fmla="*/ 56 w 91"/>
                <a:gd name="T1" fmla="*/ 110 h 110"/>
                <a:gd name="T2" fmla="*/ 21 w 91"/>
                <a:gd name="T3" fmla="*/ 88 h 110"/>
                <a:gd name="T4" fmla="*/ 3 w 91"/>
                <a:gd name="T5" fmla="*/ 63 h 110"/>
                <a:gd name="T6" fmla="*/ 4 w 91"/>
                <a:gd name="T7" fmla="*/ 48 h 110"/>
                <a:gd name="T8" fmla="*/ 21 w 91"/>
                <a:gd name="T9" fmla="*/ 48 h 110"/>
                <a:gd name="T10" fmla="*/ 24 w 91"/>
                <a:gd name="T11" fmla="*/ 51 h 110"/>
                <a:gd name="T12" fmla="*/ 24 w 91"/>
                <a:gd name="T13" fmla="*/ 11 h 110"/>
                <a:gd name="T14" fmla="*/ 36 w 91"/>
                <a:gd name="T15" fmla="*/ 0 h 110"/>
                <a:gd name="T16" fmla="*/ 47 w 91"/>
                <a:gd name="T17" fmla="*/ 11 h 110"/>
                <a:gd name="T18" fmla="*/ 47 w 91"/>
                <a:gd name="T19" fmla="*/ 22 h 110"/>
                <a:gd name="T20" fmla="*/ 51 w 91"/>
                <a:gd name="T21" fmla="*/ 21 h 110"/>
                <a:gd name="T22" fmla="*/ 61 w 91"/>
                <a:gd name="T23" fmla="*/ 28 h 110"/>
                <a:gd name="T24" fmla="*/ 65 w 91"/>
                <a:gd name="T25" fmla="*/ 27 h 110"/>
                <a:gd name="T26" fmla="*/ 76 w 91"/>
                <a:gd name="T27" fmla="*/ 35 h 110"/>
                <a:gd name="T28" fmla="*/ 80 w 91"/>
                <a:gd name="T29" fmla="*/ 34 h 110"/>
                <a:gd name="T30" fmla="*/ 91 w 91"/>
                <a:gd name="T31" fmla="*/ 45 h 110"/>
                <a:gd name="T32" fmla="*/ 91 w 91"/>
                <a:gd name="T33" fmla="*/ 45 h 110"/>
                <a:gd name="T34" fmla="*/ 91 w 91"/>
                <a:gd name="T35" fmla="*/ 68 h 110"/>
                <a:gd name="T36" fmla="*/ 91 w 91"/>
                <a:gd name="T37" fmla="*/ 68 h 110"/>
                <a:gd name="T38" fmla="*/ 56 w 91"/>
                <a:gd name="T39" fmla="*/ 110 h 110"/>
                <a:gd name="T40" fmla="*/ 13 w 91"/>
                <a:gd name="T41" fmla="*/ 51 h 110"/>
                <a:gd name="T42" fmla="*/ 9 w 91"/>
                <a:gd name="T43" fmla="*/ 53 h 110"/>
                <a:gd name="T44" fmla="*/ 9 w 91"/>
                <a:gd name="T45" fmla="*/ 59 h 110"/>
                <a:gd name="T46" fmla="*/ 27 w 91"/>
                <a:gd name="T47" fmla="*/ 84 h 110"/>
                <a:gd name="T48" fmla="*/ 56 w 91"/>
                <a:gd name="T49" fmla="*/ 103 h 110"/>
                <a:gd name="T50" fmla="*/ 84 w 91"/>
                <a:gd name="T51" fmla="*/ 68 h 110"/>
                <a:gd name="T52" fmla="*/ 84 w 91"/>
                <a:gd name="T53" fmla="*/ 68 h 110"/>
                <a:gd name="T54" fmla="*/ 84 w 91"/>
                <a:gd name="T55" fmla="*/ 45 h 110"/>
                <a:gd name="T56" fmla="*/ 84 w 91"/>
                <a:gd name="T57" fmla="*/ 45 h 110"/>
                <a:gd name="T58" fmla="*/ 80 w 91"/>
                <a:gd name="T59" fmla="*/ 41 h 110"/>
                <a:gd name="T60" fmla="*/ 77 w 91"/>
                <a:gd name="T61" fmla="*/ 45 h 110"/>
                <a:gd name="T62" fmla="*/ 77 w 91"/>
                <a:gd name="T63" fmla="*/ 59 h 110"/>
                <a:gd name="T64" fmla="*/ 73 w 91"/>
                <a:gd name="T65" fmla="*/ 62 h 110"/>
                <a:gd name="T66" fmla="*/ 69 w 91"/>
                <a:gd name="T67" fmla="*/ 59 h 110"/>
                <a:gd name="T68" fmla="*/ 69 w 91"/>
                <a:gd name="T69" fmla="*/ 39 h 110"/>
                <a:gd name="T70" fmla="*/ 65 w 91"/>
                <a:gd name="T71" fmla="*/ 35 h 110"/>
                <a:gd name="T72" fmla="*/ 62 w 91"/>
                <a:gd name="T73" fmla="*/ 39 h 110"/>
                <a:gd name="T74" fmla="*/ 62 w 91"/>
                <a:gd name="T75" fmla="*/ 55 h 110"/>
                <a:gd name="T76" fmla="*/ 58 w 91"/>
                <a:gd name="T77" fmla="*/ 58 h 110"/>
                <a:gd name="T78" fmla="*/ 58 w 91"/>
                <a:gd name="T79" fmla="*/ 58 h 110"/>
                <a:gd name="T80" fmla="*/ 54 w 91"/>
                <a:gd name="T81" fmla="*/ 55 h 110"/>
                <a:gd name="T82" fmla="*/ 54 w 91"/>
                <a:gd name="T83" fmla="*/ 32 h 110"/>
                <a:gd name="T84" fmla="*/ 51 w 91"/>
                <a:gd name="T85" fmla="*/ 29 h 110"/>
                <a:gd name="T86" fmla="*/ 47 w 91"/>
                <a:gd name="T87" fmla="*/ 32 h 110"/>
                <a:gd name="T88" fmla="*/ 47 w 91"/>
                <a:gd name="T89" fmla="*/ 52 h 110"/>
                <a:gd name="T90" fmla="*/ 43 w 91"/>
                <a:gd name="T91" fmla="*/ 55 h 110"/>
                <a:gd name="T92" fmla="*/ 39 w 91"/>
                <a:gd name="T93" fmla="*/ 52 h 110"/>
                <a:gd name="T94" fmla="*/ 39 w 91"/>
                <a:gd name="T95" fmla="*/ 11 h 110"/>
                <a:gd name="T96" fmla="*/ 36 w 91"/>
                <a:gd name="T97" fmla="*/ 7 h 110"/>
                <a:gd name="T98" fmla="*/ 32 w 91"/>
                <a:gd name="T99" fmla="*/ 11 h 110"/>
                <a:gd name="T100" fmla="*/ 32 w 91"/>
                <a:gd name="T101" fmla="*/ 60 h 110"/>
                <a:gd name="T102" fmla="*/ 29 w 91"/>
                <a:gd name="T103" fmla="*/ 63 h 110"/>
                <a:gd name="T104" fmla="*/ 26 w 91"/>
                <a:gd name="T105" fmla="*/ 62 h 110"/>
                <a:gd name="T106" fmla="*/ 16 w 91"/>
                <a:gd name="T107" fmla="*/ 53 h 110"/>
                <a:gd name="T108" fmla="*/ 13 w 91"/>
                <a:gd name="T109" fmla="*/ 51 h 110"/>
                <a:gd name="T110" fmla="*/ 88 w 91"/>
                <a:gd name="T111" fmla="*/ 45 h 110"/>
                <a:gd name="T112" fmla="*/ 88 w 91"/>
                <a:gd name="T113" fmla="*/ 4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1" h="110">
                  <a:moveTo>
                    <a:pt x="56" y="110"/>
                  </a:moveTo>
                  <a:cubicBezTo>
                    <a:pt x="42" y="110"/>
                    <a:pt x="36" y="109"/>
                    <a:pt x="21" y="88"/>
                  </a:cubicBezTo>
                  <a:cubicBezTo>
                    <a:pt x="3" y="63"/>
                    <a:pt x="3" y="63"/>
                    <a:pt x="3" y="63"/>
                  </a:cubicBezTo>
                  <a:cubicBezTo>
                    <a:pt x="0" y="58"/>
                    <a:pt x="0" y="52"/>
                    <a:pt x="4" y="48"/>
                  </a:cubicBezTo>
                  <a:cubicBezTo>
                    <a:pt x="9" y="43"/>
                    <a:pt x="16" y="43"/>
                    <a:pt x="21" y="48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5"/>
                    <a:pt x="29" y="0"/>
                    <a:pt x="36" y="0"/>
                  </a:cubicBezTo>
                  <a:cubicBezTo>
                    <a:pt x="42" y="0"/>
                    <a:pt x="47" y="5"/>
                    <a:pt x="47" y="11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8" y="22"/>
                    <a:pt x="49" y="21"/>
                    <a:pt x="51" y="21"/>
                  </a:cubicBezTo>
                  <a:cubicBezTo>
                    <a:pt x="55" y="21"/>
                    <a:pt x="59" y="24"/>
                    <a:pt x="61" y="28"/>
                  </a:cubicBezTo>
                  <a:cubicBezTo>
                    <a:pt x="62" y="28"/>
                    <a:pt x="64" y="27"/>
                    <a:pt x="65" y="27"/>
                  </a:cubicBezTo>
                  <a:cubicBezTo>
                    <a:pt x="70" y="27"/>
                    <a:pt x="74" y="31"/>
                    <a:pt x="76" y="35"/>
                  </a:cubicBezTo>
                  <a:cubicBezTo>
                    <a:pt x="77" y="34"/>
                    <a:pt x="79" y="34"/>
                    <a:pt x="80" y="34"/>
                  </a:cubicBezTo>
                  <a:cubicBezTo>
                    <a:pt x="87" y="34"/>
                    <a:pt x="91" y="39"/>
                    <a:pt x="91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63"/>
                    <a:pt x="91" y="67"/>
                    <a:pt x="91" y="68"/>
                  </a:cubicBezTo>
                  <a:cubicBezTo>
                    <a:pt x="91" y="68"/>
                    <a:pt x="91" y="68"/>
                    <a:pt x="91" y="68"/>
                  </a:cubicBezTo>
                  <a:cubicBezTo>
                    <a:pt x="90" y="95"/>
                    <a:pt x="77" y="110"/>
                    <a:pt x="56" y="110"/>
                  </a:cubicBezTo>
                  <a:close/>
                  <a:moveTo>
                    <a:pt x="13" y="51"/>
                  </a:moveTo>
                  <a:cubicBezTo>
                    <a:pt x="11" y="51"/>
                    <a:pt x="10" y="52"/>
                    <a:pt x="9" y="53"/>
                  </a:cubicBezTo>
                  <a:cubicBezTo>
                    <a:pt x="8" y="54"/>
                    <a:pt x="8" y="57"/>
                    <a:pt x="9" y="59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41" y="103"/>
                    <a:pt x="45" y="103"/>
                    <a:pt x="56" y="103"/>
                  </a:cubicBezTo>
                  <a:cubicBezTo>
                    <a:pt x="78" y="103"/>
                    <a:pt x="83" y="84"/>
                    <a:pt x="84" y="68"/>
                  </a:cubicBezTo>
                  <a:cubicBezTo>
                    <a:pt x="84" y="68"/>
                    <a:pt x="84" y="68"/>
                    <a:pt x="84" y="68"/>
                  </a:cubicBezTo>
                  <a:cubicBezTo>
                    <a:pt x="84" y="66"/>
                    <a:pt x="84" y="53"/>
                    <a:pt x="84" y="45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84" y="43"/>
                    <a:pt x="83" y="41"/>
                    <a:pt x="80" y="41"/>
                  </a:cubicBezTo>
                  <a:cubicBezTo>
                    <a:pt x="78" y="41"/>
                    <a:pt x="77" y="43"/>
                    <a:pt x="77" y="45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7" y="61"/>
                    <a:pt x="75" y="62"/>
                    <a:pt x="73" y="62"/>
                  </a:cubicBezTo>
                  <a:cubicBezTo>
                    <a:pt x="71" y="62"/>
                    <a:pt x="69" y="61"/>
                    <a:pt x="69" y="59"/>
                  </a:cubicBezTo>
                  <a:cubicBezTo>
                    <a:pt x="69" y="39"/>
                    <a:pt x="69" y="39"/>
                    <a:pt x="69" y="39"/>
                  </a:cubicBezTo>
                  <a:cubicBezTo>
                    <a:pt x="69" y="36"/>
                    <a:pt x="68" y="35"/>
                    <a:pt x="65" y="35"/>
                  </a:cubicBezTo>
                  <a:cubicBezTo>
                    <a:pt x="63" y="35"/>
                    <a:pt x="62" y="36"/>
                    <a:pt x="62" y="39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7"/>
                    <a:pt x="60" y="58"/>
                    <a:pt x="58" y="58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6" y="58"/>
                    <a:pt x="54" y="57"/>
                    <a:pt x="54" y="55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4" y="30"/>
                    <a:pt x="53" y="29"/>
                    <a:pt x="51" y="29"/>
                  </a:cubicBezTo>
                  <a:cubicBezTo>
                    <a:pt x="48" y="29"/>
                    <a:pt x="47" y="30"/>
                    <a:pt x="47" y="32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47" y="54"/>
                    <a:pt x="45" y="55"/>
                    <a:pt x="43" y="55"/>
                  </a:cubicBezTo>
                  <a:cubicBezTo>
                    <a:pt x="41" y="55"/>
                    <a:pt x="39" y="54"/>
                    <a:pt x="39" y="52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39" y="9"/>
                    <a:pt x="38" y="7"/>
                    <a:pt x="36" y="7"/>
                  </a:cubicBezTo>
                  <a:cubicBezTo>
                    <a:pt x="33" y="7"/>
                    <a:pt x="32" y="9"/>
                    <a:pt x="32" y="11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2" y="61"/>
                    <a:pt x="31" y="63"/>
                    <a:pt x="29" y="63"/>
                  </a:cubicBezTo>
                  <a:cubicBezTo>
                    <a:pt x="28" y="64"/>
                    <a:pt x="27" y="64"/>
                    <a:pt x="26" y="62"/>
                  </a:cubicBezTo>
                  <a:cubicBezTo>
                    <a:pt x="16" y="53"/>
                    <a:pt x="16" y="53"/>
                    <a:pt x="16" y="53"/>
                  </a:cubicBezTo>
                  <a:cubicBezTo>
                    <a:pt x="15" y="52"/>
                    <a:pt x="14" y="51"/>
                    <a:pt x="13" y="51"/>
                  </a:cubicBezTo>
                  <a:close/>
                  <a:moveTo>
                    <a:pt x="88" y="45"/>
                  </a:moveTo>
                  <a:cubicBezTo>
                    <a:pt x="88" y="45"/>
                    <a:pt x="88" y="45"/>
                    <a:pt x="88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0_20200717_154431">
            <a:extLst>
              <a:ext uri="{FF2B5EF4-FFF2-40B4-BE49-F238E27FC236}">
                <a16:creationId xmlns:a16="http://schemas.microsoft.com/office/drawing/2014/main" id="{BAFAF4F0-CAE9-EC6E-763E-683068AE0FB3}"/>
              </a:ext>
            </a:extLst>
          </p:cNvPr>
          <p:cNvGrpSpPr>
            <a:grpSpLocks noChangeAspect="1"/>
          </p:cNvGrpSpPr>
          <p:nvPr/>
        </p:nvGrpSpPr>
        <p:grpSpPr>
          <a:xfrm>
            <a:off x="4455476" y="1164218"/>
            <a:ext cx="669933" cy="666271"/>
            <a:chOff x="-3455825" y="798249"/>
            <a:chExt cx="669933" cy="666271"/>
          </a:xfrm>
          <a:solidFill>
            <a:schemeClr val="accent1"/>
          </a:solidFill>
        </p:grpSpPr>
        <p:sp>
          <p:nvSpPr>
            <p:cNvPr id="124" name="Freeform 256">
              <a:extLst>
                <a:ext uri="{FF2B5EF4-FFF2-40B4-BE49-F238E27FC236}">
                  <a16:creationId xmlns:a16="http://schemas.microsoft.com/office/drawing/2014/main" id="{A03CEFB8-46A2-6090-3909-36B780946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5825" y="798249"/>
              <a:ext cx="604038" cy="607698"/>
            </a:xfrm>
            <a:custGeom>
              <a:avLst/>
              <a:gdLst>
                <a:gd name="T0" fmla="*/ 110 w 220"/>
                <a:gd name="T1" fmla="*/ 220 h 220"/>
                <a:gd name="T2" fmla="*/ 0 w 220"/>
                <a:gd name="T3" fmla="*/ 110 h 220"/>
                <a:gd name="T4" fmla="*/ 110 w 220"/>
                <a:gd name="T5" fmla="*/ 0 h 220"/>
                <a:gd name="T6" fmla="*/ 220 w 220"/>
                <a:gd name="T7" fmla="*/ 110 h 220"/>
                <a:gd name="T8" fmla="*/ 208 w 220"/>
                <a:gd name="T9" fmla="*/ 160 h 220"/>
                <a:gd name="T10" fmla="*/ 203 w 220"/>
                <a:gd name="T11" fmla="*/ 162 h 220"/>
                <a:gd name="T12" fmla="*/ 201 w 220"/>
                <a:gd name="T13" fmla="*/ 157 h 220"/>
                <a:gd name="T14" fmla="*/ 213 w 220"/>
                <a:gd name="T15" fmla="*/ 110 h 220"/>
                <a:gd name="T16" fmla="*/ 110 w 220"/>
                <a:gd name="T17" fmla="*/ 7 h 220"/>
                <a:gd name="T18" fmla="*/ 7 w 220"/>
                <a:gd name="T19" fmla="*/ 110 h 220"/>
                <a:gd name="T20" fmla="*/ 110 w 220"/>
                <a:gd name="T21" fmla="*/ 212 h 220"/>
                <a:gd name="T22" fmla="*/ 173 w 220"/>
                <a:gd name="T23" fmla="*/ 191 h 220"/>
                <a:gd name="T24" fmla="*/ 178 w 220"/>
                <a:gd name="T25" fmla="*/ 192 h 220"/>
                <a:gd name="T26" fmla="*/ 177 w 220"/>
                <a:gd name="T27" fmla="*/ 197 h 220"/>
                <a:gd name="T28" fmla="*/ 110 w 220"/>
                <a:gd name="T29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0" h="220">
                  <a:moveTo>
                    <a:pt x="110" y="220"/>
                  </a:moveTo>
                  <a:cubicBezTo>
                    <a:pt x="49" y="220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27"/>
                    <a:pt x="216" y="145"/>
                    <a:pt x="208" y="160"/>
                  </a:cubicBezTo>
                  <a:cubicBezTo>
                    <a:pt x="207" y="162"/>
                    <a:pt x="205" y="163"/>
                    <a:pt x="203" y="162"/>
                  </a:cubicBezTo>
                  <a:cubicBezTo>
                    <a:pt x="201" y="161"/>
                    <a:pt x="200" y="159"/>
                    <a:pt x="201" y="157"/>
                  </a:cubicBezTo>
                  <a:cubicBezTo>
                    <a:pt x="209" y="143"/>
                    <a:pt x="213" y="126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33" y="212"/>
                    <a:pt x="155" y="205"/>
                    <a:pt x="173" y="191"/>
                  </a:cubicBezTo>
                  <a:cubicBezTo>
                    <a:pt x="175" y="190"/>
                    <a:pt x="177" y="190"/>
                    <a:pt x="178" y="192"/>
                  </a:cubicBezTo>
                  <a:cubicBezTo>
                    <a:pt x="179" y="193"/>
                    <a:pt x="179" y="195"/>
                    <a:pt x="177" y="197"/>
                  </a:cubicBezTo>
                  <a:cubicBezTo>
                    <a:pt x="158" y="212"/>
                    <a:pt x="135" y="220"/>
                    <a:pt x="110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257">
              <a:extLst>
                <a:ext uri="{FF2B5EF4-FFF2-40B4-BE49-F238E27FC236}">
                  <a16:creationId xmlns:a16="http://schemas.microsoft.com/office/drawing/2014/main" id="{4CAE97FD-CDF2-769C-94A5-50165D0E1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878787"/>
              <a:ext cx="424656" cy="98844"/>
            </a:xfrm>
            <a:custGeom>
              <a:avLst/>
              <a:gdLst>
                <a:gd name="T0" fmla="*/ 77 w 155"/>
                <a:gd name="T1" fmla="*/ 37 h 37"/>
                <a:gd name="T2" fmla="*/ 2 w 155"/>
                <a:gd name="T3" fmla="*/ 7 h 37"/>
                <a:gd name="T4" fmla="*/ 2 w 155"/>
                <a:gd name="T5" fmla="*/ 2 h 37"/>
                <a:gd name="T6" fmla="*/ 7 w 155"/>
                <a:gd name="T7" fmla="*/ 1 h 37"/>
                <a:gd name="T8" fmla="*/ 77 w 155"/>
                <a:gd name="T9" fmla="*/ 29 h 37"/>
                <a:gd name="T10" fmla="*/ 148 w 155"/>
                <a:gd name="T11" fmla="*/ 1 h 37"/>
                <a:gd name="T12" fmla="*/ 153 w 155"/>
                <a:gd name="T13" fmla="*/ 1 h 37"/>
                <a:gd name="T14" fmla="*/ 153 w 155"/>
                <a:gd name="T15" fmla="*/ 6 h 37"/>
                <a:gd name="T16" fmla="*/ 77 w 155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37">
                  <a:moveTo>
                    <a:pt x="77" y="37"/>
                  </a:moveTo>
                  <a:cubicBezTo>
                    <a:pt x="49" y="37"/>
                    <a:pt x="22" y="26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6" y="19"/>
                    <a:pt x="51" y="29"/>
                    <a:pt x="77" y="29"/>
                  </a:cubicBezTo>
                  <a:cubicBezTo>
                    <a:pt x="104" y="29"/>
                    <a:pt x="129" y="19"/>
                    <a:pt x="148" y="1"/>
                  </a:cubicBezTo>
                  <a:cubicBezTo>
                    <a:pt x="149" y="0"/>
                    <a:pt x="152" y="0"/>
                    <a:pt x="153" y="1"/>
                  </a:cubicBezTo>
                  <a:cubicBezTo>
                    <a:pt x="155" y="3"/>
                    <a:pt x="154" y="5"/>
                    <a:pt x="153" y="6"/>
                  </a:cubicBezTo>
                  <a:cubicBezTo>
                    <a:pt x="132" y="26"/>
                    <a:pt x="106" y="37"/>
                    <a:pt x="77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258">
              <a:extLst>
                <a:ext uri="{FF2B5EF4-FFF2-40B4-BE49-F238E27FC236}">
                  <a16:creationId xmlns:a16="http://schemas.microsoft.com/office/drawing/2014/main" id="{3387D51A-13B5-1ED0-CDA6-9949D3B6B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1222905"/>
              <a:ext cx="402691" cy="95182"/>
            </a:xfrm>
            <a:custGeom>
              <a:avLst/>
              <a:gdLst>
                <a:gd name="T0" fmla="*/ 4 w 145"/>
                <a:gd name="T1" fmla="*/ 35 h 35"/>
                <a:gd name="T2" fmla="*/ 1 w 145"/>
                <a:gd name="T3" fmla="*/ 34 h 35"/>
                <a:gd name="T4" fmla="*/ 1 w 145"/>
                <a:gd name="T5" fmla="*/ 29 h 35"/>
                <a:gd name="T6" fmla="*/ 76 w 145"/>
                <a:gd name="T7" fmla="*/ 0 h 35"/>
                <a:gd name="T8" fmla="*/ 144 w 145"/>
                <a:gd name="T9" fmla="*/ 23 h 35"/>
                <a:gd name="T10" fmla="*/ 144 w 145"/>
                <a:gd name="T11" fmla="*/ 28 h 35"/>
                <a:gd name="T12" fmla="*/ 139 w 145"/>
                <a:gd name="T13" fmla="*/ 28 h 35"/>
                <a:gd name="T14" fmla="*/ 76 w 145"/>
                <a:gd name="T15" fmla="*/ 7 h 35"/>
                <a:gd name="T16" fmla="*/ 6 w 145"/>
                <a:gd name="T17" fmla="*/ 34 h 35"/>
                <a:gd name="T18" fmla="*/ 4 w 145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35">
                  <a:moveTo>
                    <a:pt x="4" y="35"/>
                  </a:moveTo>
                  <a:cubicBezTo>
                    <a:pt x="3" y="35"/>
                    <a:pt x="2" y="35"/>
                    <a:pt x="1" y="34"/>
                  </a:cubicBezTo>
                  <a:cubicBezTo>
                    <a:pt x="0" y="33"/>
                    <a:pt x="0" y="31"/>
                    <a:pt x="1" y="29"/>
                  </a:cubicBezTo>
                  <a:cubicBezTo>
                    <a:pt x="22" y="10"/>
                    <a:pt x="48" y="0"/>
                    <a:pt x="76" y="0"/>
                  </a:cubicBezTo>
                  <a:cubicBezTo>
                    <a:pt x="101" y="0"/>
                    <a:pt x="124" y="8"/>
                    <a:pt x="144" y="23"/>
                  </a:cubicBezTo>
                  <a:cubicBezTo>
                    <a:pt x="145" y="24"/>
                    <a:pt x="145" y="26"/>
                    <a:pt x="144" y="28"/>
                  </a:cubicBezTo>
                  <a:cubicBezTo>
                    <a:pt x="143" y="29"/>
                    <a:pt x="141" y="30"/>
                    <a:pt x="139" y="28"/>
                  </a:cubicBezTo>
                  <a:cubicBezTo>
                    <a:pt x="121" y="14"/>
                    <a:pt x="99" y="7"/>
                    <a:pt x="76" y="7"/>
                  </a:cubicBezTo>
                  <a:cubicBezTo>
                    <a:pt x="50" y="7"/>
                    <a:pt x="25" y="17"/>
                    <a:pt x="6" y="34"/>
                  </a:cubicBezTo>
                  <a:cubicBezTo>
                    <a:pt x="5" y="35"/>
                    <a:pt x="4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259">
              <a:extLst>
                <a:ext uri="{FF2B5EF4-FFF2-40B4-BE49-F238E27FC236}">
                  <a16:creationId xmlns:a16="http://schemas.microsoft.com/office/drawing/2014/main" id="{EF99DA58-01B2-467D-10B0-DAC9BBD6EA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16713" y="798249"/>
              <a:ext cx="329475" cy="607698"/>
            </a:xfrm>
            <a:custGeom>
              <a:avLst/>
              <a:gdLst>
                <a:gd name="T0" fmla="*/ 59 w 119"/>
                <a:gd name="T1" fmla="*/ 220 h 220"/>
                <a:gd name="T2" fmla="*/ 0 w 119"/>
                <a:gd name="T3" fmla="*/ 110 h 220"/>
                <a:gd name="T4" fmla="*/ 59 w 119"/>
                <a:gd name="T5" fmla="*/ 0 h 220"/>
                <a:gd name="T6" fmla="*/ 119 w 119"/>
                <a:gd name="T7" fmla="*/ 110 h 220"/>
                <a:gd name="T8" fmla="*/ 59 w 119"/>
                <a:gd name="T9" fmla="*/ 220 h 220"/>
                <a:gd name="T10" fmla="*/ 59 w 119"/>
                <a:gd name="T11" fmla="*/ 7 h 220"/>
                <a:gd name="T12" fmla="*/ 7 w 119"/>
                <a:gd name="T13" fmla="*/ 110 h 220"/>
                <a:gd name="T14" fmla="*/ 59 w 119"/>
                <a:gd name="T15" fmla="*/ 212 h 220"/>
                <a:gd name="T16" fmla="*/ 111 w 119"/>
                <a:gd name="T17" fmla="*/ 110 h 220"/>
                <a:gd name="T18" fmla="*/ 59 w 119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220">
                  <a:moveTo>
                    <a:pt x="59" y="220"/>
                  </a:moveTo>
                  <a:cubicBezTo>
                    <a:pt x="26" y="220"/>
                    <a:pt x="0" y="171"/>
                    <a:pt x="0" y="110"/>
                  </a:cubicBezTo>
                  <a:cubicBezTo>
                    <a:pt x="0" y="48"/>
                    <a:pt x="26" y="0"/>
                    <a:pt x="59" y="0"/>
                  </a:cubicBezTo>
                  <a:cubicBezTo>
                    <a:pt x="92" y="0"/>
                    <a:pt x="119" y="48"/>
                    <a:pt x="119" y="110"/>
                  </a:cubicBezTo>
                  <a:cubicBezTo>
                    <a:pt x="119" y="171"/>
                    <a:pt x="92" y="220"/>
                    <a:pt x="59" y="220"/>
                  </a:cubicBezTo>
                  <a:close/>
                  <a:moveTo>
                    <a:pt x="59" y="7"/>
                  </a:moveTo>
                  <a:cubicBezTo>
                    <a:pt x="30" y="7"/>
                    <a:pt x="7" y="53"/>
                    <a:pt x="7" y="110"/>
                  </a:cubicBezTo>
                  <a:cubicBezTo>
                    <a:pt x="7" y="166"/>
                    <a:pt x="30" y="212"/>
                    <a:pt x="59" y="212"/>
                  </a:cubicBezTo>
                  <a:cubicBezTo>
                    <a:pt x="88" y="212"/>
                    <a:pt x="111" y="166"/>
                    <a:pt x="111" y="110"/>
                  </a:cubicBezTo>
                  <a:cubicBezTo>
                    <a:pt x="111" y="53"/>
                    <a:pt x="88" y="7"/>
                    <a:pt x="5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260">
              <a:extLst>
                <a:ext uri="{FF2B5EF4-FFF2-40B4-BE49-F238E27FC236}">
                  <a16:creationId xmlns:a16="http://schemas.microsoft.com/office/drawing/2014/main" id="{837DC8AB-43A2-E102-D699-30F9DF112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5825" y="1091115"/>
              <a:ext cx="604038" cy="18305"/>
            </a:xfrm>
            <a:custGeom>
              <a:avLst/>
              <a:gdLst>
                <a:gd name="T0" fmla="*/ 217 w 220"/>
                <a:gd name="T1" fmla="*/ 7 h 7"/>
                <a:gd name="T2" fmla="*/ 4 w 220"/>
                <a:gd name="T3" fmla="*/ 7 h 7"/>
                <a:gd name="T4" fmla="*/ 0 w 220"/>
                <a:gd name="T5" fmla="*/ 4 h 7"/>
                <a:gd name="T6" fmla="*/ 4 w 220"/>
                <a:gd name="T7" fmla="*/ 0 h 7"/>
                <a:gd name="T8" fmla="*/ 217 w 220"/>
                <a:gd name="T9" fmla="*/ 0 h 7"/>
                <a:gd name="T10" fmla="*/ 220 w 220"/>
                <a:gd name="T11" fmla="*/ 4 h 7"/>
                <a:gd name="T12" fmla="*/ 217 w 2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0" h="7">
                  <a:moveTo>
                    <a:pt x="2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19" y="0"/>
                    <a:pt x="220" y="2"/>
                    <a:pt x="220" y="4"/>
                  </a:cubicBezTo>
                  <a:cubicBezTo>
                    <a:pt x="220" y="6"/>
                    <a:pt x="219" y="7"/>
                    <a:pt x="2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261">
              <a:extLst>
                <a:ext uri="{FF2B5EF4-FFF2-40B4-BE49-F238E27FC236}">
                  <a16:creationId xmlns:a16="http://schemas.microsoft.com/office/drawing/2014/main" id="{9EB10C01-0D9A-8B87-0BED-25A71B028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2958" y="798249"/>
              <a:ext cx="21965" cy="607698"/>
            </a:xfrm>
            <a:custGeom>
              <a:avLst/>
              <a:gdLst>
                <a:gd name="T0" fmla="*/ 3 w 7"/>
                <a:gd name="T1" fmla="*/ 220 h 220"/>
                <a:gd name="T2" fmla="*/ 0 w 7"/>
                <a:gd name="T3" fmla="*/ 216 h 220"/>
                <a:gd name="T4" fmla="*/ 0 w 7"/>
                <a:gd name="T5" fmla="*/ 3 h 220"/>
                <a:gd name="T6" fmla="*/ 3 w 7"/>
                <a:gd name="T7" fmla="*/ 0 h 220"/>
                <a:gd name="T8" fmla="*/ 7 w 7"/>
                <a:gd name="T9" fmla="*/ 3 h 220"/>
                <a:gd name="T10" fmla="*/ 7 w 7"/>
                <a:gd name="T11" fmla="*/ 216 h 220"/>
                <a:gd name="T12" fmla="*/ 3 w 7"/>
                <a:gd name="T13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0">
                  <a:moveTo>
                    <a:pt x="3" y="220"/>
                  </a:moveTo>
                  <a:cubicBezTo>
                    <a:pt x="1" y="220"/>
                    <a:pt x="0" y="218"/>
                    <a:pt x="0" y="21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16"/>
                    <a:pt x="7" y="216"/>
                    <a:pt x="7" y="216"/>
                  </a:cubicBezTo>
                  <a:cubicBezTo>
                    <a:pt x="7" y="218"/>
                    <a:pt x="5" y="220"/>
                    <a:pt x="3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262">
              <a:extLst>
                <a:ext uri="{FF2B5EF4-FFF2-40B4-BE49-F238E27FC236}">
                  <a16:creationId xmlns:a16="http://schemas.microsoft.com/office/drawing/2014/main" id="{DE12D017-0D95-A325-907E-2C7785AA83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79917" y="1157010"/>
              <a:ext cx="194025" cy="307510"/>
            </a:xfrm>
            <a:custGeom>
              <a:avLst/>
              <a:gdLst>
                <a:gd name="T0" fmla="*/ 39 w 70"/>
                <a:gd name="T1" fmla="*/ 112 h 112"/>
                <a:gd name="T2" fmla="*/ 36 w 70"/>
                <a:gd name="T3" fmla="*/ 110 h 112"/>
                <a:gd name="T4" fmla="*/ 22 w 70"/>
                <a:gd name="T5" fmla="*/ 79 h 112"/>
                <a:gd name="T6" fmla="*/ 6 w 70"/>
                <a:gd name="T7" fmla="*/ 93 h 112"/>
                <a:gd name="T8" fmla="*/ 2 w 70"/>
                <a:gd name="T9" fmla="*/ 94 h 112"/>
                <a:gd name="T10" fmla="*/ 0 w 70"/>
                <a:gd name="T11" fmla="*/ 91 h 112"/>
                <a:gd name="T12" fmla="*/ 0 w 70"/>
                <a:gd name="T13" fmla="*/ 4 h 112"/>
                <a:gd name="T14" fmla="*/ 2 w 70"/>
                <a:gd name="T15" fmla="*/ 1 h 112"/>
                <a:gd name="T16" fmla="*/ 6 w 70"/>
                <a:gd name="T17" fmla="*/ 2 h 112"/>
                <a:gd name="T18" fmla="*/ 69 w 70"/>
                <a:gd name="T19" fmla="*/ 61 h 112"/>
                <a:gd name="T20" fmla="*/ 70 w 70"/>
                <a:gd name="T21" fmla="*/ 65 h 112"/>
                <a:gd name="T22" fmla="*/ 66 w 70"/>
                <a:gd name="T23" fmla="*/ 67 h 112"/>
                <a:gd name="T24" fmla="*/ 45 w 70"/>
                <a:gd name="T25" fmla="*/ 69 h 112"/>
                <a:gd name="T26" fmla="*/ 58 w 70"/>
                <a:gd name="T27" fmla="*/ 100 h 112"/>
                <a:gd name="T28" fmla="*/ 58 w 70"/>
                <a:gd name="T29" fmla="*/ 103 h 112"/>
                <a:gd name="T30" fmla="*/ 56 w 70"/>
                <a:gd name="T31" fmla="*/ 105 h 112"/>
                <a:gd name="T32" fmla="*/ 40 w 70"/>
                <a:gd name="T33" fmla="*/ 112 h 112"/>
                <a:gd name="T34" fmla="*/ 39 w 70"/>
                <a:gd name="T35" fmla="*/ 112 h 112"/>
                <a:gd name="T36" fmla="*/ 24 w 70"/>
                <a:gd name="T37" fmla="*/ 70 h 112"/>
                <a:gd name="T38" fmla="*/ 24 w 70"/>
                <a:gd name="T39" fmla="*/ 70 h 112"/>
                <a:gd name="T40" fmla="*/ 27 w 70"/>
                <a:gd name="T41" fmla="*/ 72 h 112"/>
                <a:gd name="T42" fmla="*/ 41 w 70"/>
                <a:gd name="T43" fmla="*/ 104 h 112"/>
                <a:gd name="T44" fmla="*/ 50 w 70"/>
                <a:gd name="T45" fmla="*/ 100 h 112"/>
                <a:gd name="T46" fmla="*/ 36 w 70"/>
                <a:gd name="T47" fmla="*/ 68 h 112"/>
                <a:gd name="T48" fmla="*/ 37 w 70"/>
                <a:gd name="T49" fmla="*/ 65 h 112"/>
                <a:gd name="T50" fmla="*/ 39 w 70"/>
                <a:gd name="T51" fmla="*/ 63 h 112"/>
                <a:gd name="T52" fmla="*/ 58 w 70"/>
                <a:gd name="T53" fmla="*/ 61 h 112"/>
                <a:gd name="T54" fmla="*/ 7 w 70"/>
                <a:gd name="T55" fmla="*/ 13 h 112"/>
                <a:gd name="T56" fmla="*/ 7 w 70"/>
                <a:gd name="T57" fmla="*/ 83 h 112"/>
                <a:gd name="T58" fmla="*/ 21 w 70"/>
                <a:gd name="T59" fmla="*/ 70 h 112"/>
                <a:gd name="T60" fmla="*/ 24 w 70"/>
                <a:gd name="T61" fmla="*/ 7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2">
                  <a:moveTo>
                    <a:pt x="39" y="112"/>
                  </a:moveTo>
                  <a:cubicBezTo>
                    <a:pt x="37" y="112"/>
                    <a:pt x="36" y="111"/>
                    <a:pt x="36" y="110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6" y="93"/>
                    <a:pt x="6" y="93"/>
                    <a:pt x="6" y="93"/>
                  </a:cubicBezTo>
                  <a:cubicBezTo>
                    <a:pt x="5" y="94"/>
                    <a:pt x="3" y="94"/>
                    <a:pt x="2" y="94"/>
                  </a:cubicBezTo>
                  <a:cubicBezTo>
                    <a:pt x="1" y="93"/>
                    <a:pt x="0" y="92"/>
                    <a:pt x="0" y="9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2"/>
                    <a:pt x="70" y="63"/>
                    <a:pt x="70" y="65"/>
                  </a:cubicBezTo>
                  <a:cubicBezTo>
                    <a:pt x="69" y="66"/>
                    <a:pt x="68" y="67"/>
                    <a:pt x="66" y="67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9" y="101"/>
                    <a:pt x="59" y="102"/>
                    <a:pt x="58" y="103"/>
                  </a:cubicBezTo>
                  <a:cubicBezTo>
                    <a:pt x="58" y="104"/>
                    <a:pt x="57" y="105"/>
                    <a:pt x="56" y="105"/>
                  </a:cubicBezTo>
                  <a:cubicBezTo>
                    <a:pt x="40" y="112"/>
                    <a:pt x="40" y="112"/>
                    <a:pt x="40" y="112"/>
                  </a:cubicBezTo>
                  <a:cubicBezTo>
                    <a:pt x="40" y="112"/>
                    <a:pt x="39" y="112"/>
                    <a:pt x="39" y="112"/>
                  </a:cubicBezTo>
                  <a:close/>
                  <a:moveTo>
                    <a:pt x="24" y="70"/>
                  </a:moveTo>
                  <a:cubicBezTo>
                    <a:pt x="24" y="70"/>
                    <a:pt x="24" y="70"/>
                    <a:pt x="24" y="70"/>
                  </a:cubicBezTo>
                  <a:cubicBezTo>
                    <a:pt x="25" y="70"/>
                    <a:pt x="26" y="71"/>
                    <a:pt x="27" y="72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36" y="68"/>
                    <a:pt x="36" y="68"/>
                    <a:pt x="36" y="68"/>
                  </a:cubicBezTo>
                  <a:cubicBezTo>
                    <a:pt x="36" y="67"/>
                    <a:pt x="36" y="66"/>
                    <a:pt x="37" y="65"/>
                  </a:cubicBezTo>
                  <a:cubicBezTo>
                    <a:pt x="37" y="64"/>
                    <a:pt x="38" y="63"/>
                    <a:pt x="39" y="63"/>
                  </a:cubicBezTo>
                  <a:cubicBezTo>
                    <a:pt x="58" y="61"/>
                    <a:pt x="58" y="61"/>
                    <a:pt x="58" y="61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83"/>
                    <a:pt x="7" y="83"/>
                    <a:pt x="7" y="83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22" y="70"/>
                    <a:pt x="23" y="70"/>
                    <a:pt x="24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431">
            <a:extLst>
              <a:ext uri="{FF2B5EF4-FFF2-40B4-BE49-F238E27FC236}">
                <a16:creationId xmlns:a16="http://schemas.microsoft.com/office/drawing/2014/main" id="{67DE89DC-5B80-E3B3-0680-107F4FFE0698}"/>
              </a:ext>
            </a:extLst>
          </p:cNvPr>
          <p:cNvGrpSpPr>
            <a:grpSpLocks noChangeAspect="1"/>
          </p:cNvGrpSpPr>
          <p:nvPr/>
        </p:nvGrpSpPr>
        <p:grpSpPr>
          <a:xfrm>
            <a:off x="1939545" y="3847960"/>
            <a:ext cx="479570" cy="593055"/>
            <a:chOff x="-5948852" y="5004545"/>
            <a:chExt cx="479570" cy="593055"/>
          </a:xfrm>
          <a:solidFill>
            <a:schemeClr val="accent1"/>
          </a:solidFill>
        </p:grpSpPr>
        <p:sp>
          <p:nvSpPr>
            <p:cNvPr id="122" name="Freeform 263">
              <a:extLst>
                <a:ext uri="{FF2B5EF4-FFF2-40B4-BE49-F238E27FC236}">
                  <a16:creationId xmlns:a16="http://schemas.microsoft.com/office/drawing/2014/main" id="{6F5DF791-190F-0067-B3F4-2A1627E53E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48852" y="5004545"/>
              <a:ext cx="479570" cy="593055"/>
            </a:xfrm>
            <a:custGeom>
              <a:avLst/>
              <a:gdLst>
                <a:gd name="T0" fmla="*/ 87 w 174"/>
                <a:gd name="T1" fmla="*/ 214 h 214"/>
                <a:gd name="T2" fmla="*/ 84 w 174"/>
                <a:gd name="T3" fmla="*/ 212 h 214"/>
                <a:gd name="T4" fmla="*/ 59 w 174"/>
                <a:gd name="T5" fmla="*/ 170 h 214"/>
                <a:gd name="T6" fmla="*/ 25 w 174"/>
                <a:gd name="T7" fmla="*/ 149 h 214"/>
                <a:gd name="T8" fmla="*/ 0 w 174"/>
                <a:gd name="T9" fmla="*/ 88 h 214"/>
                <a:gd name="T10" fmla="*/ 25 w 174"/>
                <a:gd name="T11" fmla="*/ 26 h 214"/>
                <a:gd name="T12" fmla="*/ 87 w 174"/>
                <a:gd name="T13" fmla="*/ 0 h 214"/>
                <a:gd name="T14" fmla="*/ 148 w 174"/>
                <a:gd name="T15" fmla="*/ 26 h 214"/>
                <a:gd name="T16" fmla="*/ 148 w 174"/>
                <a:gd name="T17" fmla="*/ 26 h 214"/>
                <a:gd name="T18" fmla="*/ 148 w 174"/>
                <a:gd name="T19" fmla="*/ 26 h 214"/>
                <a:gd name="T20" fmla="*/ 174 w 174"/>
                <a:gd name="T21" fmla="*/ 88 h 214"/>
                <a:gd name="T22" fmla="*/ 148 w 174"/>
                <a:gd name="T23" fmla="*/ 149 h 214"/>
                <a:gd name="T24" fmla="*/ 115 w 174"/>
                <a:gd name="T25" fmla="*/ 170 h 214"/>
                <a:gd name="T26" fmla="*/ 90 w 174"/>
                <a:gd name="T27" fmla="*/ 212 h 214"/>
                <a:gd name="T28" fmla="*/ 87 w 174"/>
                <a:gd name="T29" fmla="*/ 214 h 214"/>
                <a:gd name="T30" fmla="*/ 87 w 174"/>
                <a:gd name="T31" fmla="*/ 8 h 214"/>
                <a:gd name="T32" fmla="*/ 30 w 174"/>
                <a:gd name="T33" fmla="*/ 31 h 214"/>
                <a:gd name="T34" fmla="*/ 7 w 174"/>
                <a:gd name="T35" fmla="*/ 88 h 214"/>
                <a:gd name="T36" fmla="*/ 30 w 174"/>
                <a:gd name="T37" fmla="*/ 144 h 214"/>
                <a:gd name="T38" fmla="*/ 62 w 174"/>
                <a:gd name="T39" fmla="*/ 164 h 214"/>
                <a:gd name="T40" fmla="*/ 64 w 174"/>
                <a:gd name="T41" fmla="*/ 165 h 214"/>
                <a:gd name="T42" fmla="*/ 87 w 174"/>
                <a:gd name="T43" fmla="*/ 203 h 214"/>
                <a:gd name="T44" fmla="*/ 109 w 174"/>
                <a:gd name="T45" fmla="*/ 165 h 214"/>
                <a:gd name="T46" fmla="*/ 111 w 174"/>
                <a:gd name="T47" fmla="*/ 164 h 214"/>
                <a:gd name="T48" fmla="*/ 143 w 174"/>
                <a:gd name="T49" fmla="*/ 144 h 214"/>
                <a:gd name="T50" fmla="*/ 167 w 174"/>
                <a:gd name="T51" fmla="*/ 88 h 214"/>
                <a:gd name="T52" fmla="*/ 143 w 174"/>
                <a:gd name="T53" fmla="*/ 31 h 214"/>
                <a:gd name="T54" fmla="*/ 143 w 174"/>
                <a:gd name="T55" fmla="*/ 31 h 214"/>
                <a:gd name="T56" fmla="*/ 87 w 174"/>
                <a:gd name="T57" fmla="*/ 8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4" h="214">
                  <a:moveTo>
                    <a:pt x="87" y="214"/>
                  </a:moveTo>
                  <a:cubicBezTo>
                    <a:pt x="86" y="214"/>
                    <a:pt x="84" y="213"/>
                    <a:pt x="84" y="212"/>
                  </a:cubicBezTo>
                  <a:cubicBezTo>
                    <a:pt x="59" y="170"/>
                    <a:pt x="59" y="170"/>
                    <a:pt x="59" y="170"/>
                  </a:cubicBezTo>
                  <a:cubicBezTo>
                    <a:pt x="46" y="166"/>
                    <a:pt x="35" y="159"/>
                    <a:pt x="25" y="149"/>
                  </a:cubicBezTo>
                  <a:cubicBezTo>
                    <a:pt x="9" y="133"/>
                    <a:pt x="0" y="111"/>
                    <a:pt x="0" y="88"/>
                  </a:cubicBezTo>
                  <a:cubicBezTo>
                    <a:pt x="0" y="64"/>
                    <a:pt x="9" y="42"/>
                    <a:pt x="25" y="26"/>
                  </a:cubicBezTo>
                  <a:cubicBezTo>
                    <a:pt x="42" y="10"/>
                    <a:pt x="64" y="0"/>
                    <a:pt x="87" y="0"/>
                  </a:cubicBezTo>
                  <a:cubicBezTo>
                    <a:pt x="110" y="0"/>
                    <a:pt x="132" y="10"/>
                    <a:pt x="148" y="26"/>
                  </a:cubicBezTo>
                  <a:cubicBezTo>
                    <a:pt x="148" y="26"/>
                    <a:pt x="148" y="26"/>
                    <a:pt x="148" y="26"/>
                  </a:cubicBezTo>
                  <a:cubicBezTo>
                    <a:pt x="148" y="26"/>
                    <a:pt x="148" y="26"/>
                    <a:pt x="148" y="26"/>
                  </a:cubicBezTo>
                  <a:cubicBezTo>
                    <a:pt x="165" y="42"/>
                    <a:pt x="174" y="64"/>
                    <a:pt x="174" y="88"/>
                  </a:cubicBezTo>
                  <a:cubicBezTo>
                    <a:pt x="174" y="111"/>
                    <a:pt x="165" y="133"/>
                    <a:pt x="148" y="149"/>
                  </a:cubicBezTo>
                  <a:cubicBezTo>
                    <a:pt x="139" y="159"/>
                    <a:pt x="128" y="166"/>
                    <a:pt x="115" y="170"/>
                  </a:cubicBezTo>
                  <a:cubicBezTo>
                    <a:pt x="90" y="212"/>
                    <a:pt x="90" y="212"/>
                    <a:pt x="90" y="212"/>
                  </a:cubicBezTo>
                  <a:cubicBezTo>
                    <a:pt x="89" y="213"/>
                    <a:pt x="88" y="214"/>
                    <a:pt x="87" y="214"/>
                  </a:cubicBezTo>
                  <a:close/>
                  <a:moveTo>
                    <a:pt x="87" y="8"/>
                  </a:moveTo>
                  <a:cubicBezTo>
                    <a:pt x="66" y="8"/>
                    <a:pt x="45" y="16"/>
                    <a:pt x="30" y="31"/>
                  </a:cubicBezTo>
                  <a:cubicBezTo>
                    <a:pt x="15" y="46"/>
                    <a:pt x="7" y="66"/>
                    <a:pt x="7" y="88"/>
                  </a:cubicBezTo>
                  <a:cubicBezTo>
                    <a:pt x="7" y="109"/>
                    <a:pt x="15" y="129"/>
                    <a:pt x="30" y="144"/>
                  </a:cubicBezTo>
                  <a:cubicBezTo>
                    <a:pt x="39" y="153"/>
                    <a:pt x="50" y="160"/>
                    <a:pt x="62" y="164"/>
                  </a:cubicBezTo>
                  <a:cubicBezTo>
                    <a:pt x="63" y="164"/>
                    <a:pt x="64" y="164"/>
                    <a:pt x="64" y="165"/>
                  </a:cubicBezTo>
                  <a:cubicBezTo>
                    <a:pt x="87" y="203"/>
                    <a:pt x="87" y="203"/>
                    <a:pt x="87" y="203"/>
                  </a:cubicBezTo>
                  <a:cubicBezTo>
                    <a:pt x="109" y="165"/>
                    <a:pt x="109" y="165"/>
                    <a:pt x="109" y="165"/>
                  </a:cubicBezTo>
                  <a:cubicBezTo>
                    <a:pt x="110" y="164"/>
                    <a:pt x="111" y="164"/>
                    <a:pt x="111" y="164"/>
                  </a:cubicBezTo>
                  <a:cubicBezTo>
                    <a:pt x="124" y="160"/>
                    <a:pt x="134" y="153"/>
                    <a:pt x="143" y="144"/>
                  </a:cubicBezTo>
                  <a:cubicBezTo>
                    <a:pt x="158" y="129"/>
                    <a:pt x="167" y="109"/>
                    <a:pt x="167" y="88"/>
                  </a:cubicBezTo>
                  <a:cubicBezTo>
                    <a:pt x="167" y="66"/>
                    <a:pt x="158" y="46"/>
                    <a:pt x="143" y="31"/>
                  </a:cubicBezTo>
                  <a:cubicBezTo>
                    <a:pt x="143" y="31"/>
                    <a:pt x="143" y="31"/>
                    <a:pt x="143" y="31"/>
                  </a:cubicBezTo>
                  <a:cubicBezTo>
                    <a:pt x="128" y="16"/>
                    <a:pt x="108" y="8"/>
                    <a:pt x="8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264">
              <a:extLst>
                <a:ext uri="{FF2B5EF4-FFF2-40B4-BE49-F238E27FC236}">
                  <a16:creationId xmlns:a16="http://schemas.microsoft.com/office/drawing/2014/main" id="{A885EDE6-4BA0-7E25-D84F-CD8C8F1A6C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68314" y="5088743"/>
              <a:ext cx="318493" cy="318493"/>
            </a:xfrm>
            <a:custGeom>
              <a:avLst/>
              <a:gdLst>
                <a:gd name="T0" fmla="*/ 58 w 115"/>
                <a:gd name="T1" fmla="*/ 115 h 115"/>
                <a:gd name="T2" fmla="*/ 17 w 115"/>
                <a:gd name="T3" fmla="*/ 98 h 115"/>
                <a:gd name="T4" fmla="*/ 0 w 115"/>
                <a:gd name="T5" fmla="*/ 58 h 115"/>
                <a:gd name="T6" fmla="*/ 17 w 115"/>
                <a:gd name="T7" fmla="*/ 17 h 115"/>
                <a:gd name="T8" fmla="*/ 58 w 115"/>
                <a:gd name="T9" fmla="*/ 0 h 115"/>
                <a:gd name="T10" fmla="*/ 98 w 115"/>
                <a:gd name="T11" fmla="*/ 17 h 115"/>
                <a:gd name="T12" fmla="*/ 115 w 115"/>
                <a:gd name="T13" fmla="*/ 58 h 115"/>
                <a:gd name="T14" fmla="*/ 98 w 115"/>
                <a:gd name="T15" fmla="*/ 98 h 115"/>
                <a:gd name="T16" fmla="*/ 58 w 115"/>
                <a:gd name="T17" fmla="*/ 115 h 115"/>
                <a:gd name="T18" fmla="*/ 58 w 115"/>
                <a:gd name="T19" fmla="*/ 7 h 115"/>
                <a:gd name="T20" fmla="*/ 22 w 115"/>
                <a:gd name="T21" fmla="*/ 22 h 115"/>
                <a:gd name="T22" fmla="*/ 22 w 115"/>
                <a:gd name="T23" fmla="*/ 22 h 115"/>
                <a:gd name="T24" fmla="*/ 8 w 115"/>
                <a:gd name="T25" fmla="*/ 58 h 115"/>
                <a:gd name="T26" fmla="*/ 22 w 115"/>
                <a:gd name="T27" fmla="*/ 93 h 115"/>
                <a:gd name="T28" fmla="*/ 93 w 115"/>
                <a:gd name="T29" fmla="*/ 93 h 115"/>
                <a:gd name="T30" fmla="*/ 108 w 115"/>
                <a:gd name="T31" fmla="*/ 58 h 115"/>
                <a:gd name="T32" fmla="*/ 93 w 115"/>
                <a:gd name="T33" fmla="*/ 22 h 115"/>
                <a:gd name="T34" fmla="*/ 58 w 115"/>
                <a:gd name="T35" fmla="*/ 7 h 115"/>
                <a:gd name="T36" fmla="*/ 20 w 115"/>
                <a:gd name="T37" fmla="*/ 20 h 115"/>
                <a:gd name="T38" fmla="*/ 20 w 115"/>
                <a:gd name="T39" fmla="*/ 2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5" h="115">
                  <a:moveTo>
                    <a:pt x="58" y="115"/>
                  </a:moveTo>
                  <a:cubicBezTo>
                    <a:pt x="43" y="115"/>
                    <a:pt x="28" y="109"/>
                    <a:pt x="17" y="98"/>
                  </a:cubicBezTo>
                  <a:cubicBezTo>
                    <a:pt x="6" y="87"/>
                    <a:pt x="0" y="73"/>
                    <a:pt x="0" y="58"/>
                  </a:cubicBezTo>
                  <a:cubicBezTo>
                    <a:pt x="0" y="42"/>
                    <a:pt x="6" y="28"/>
                    <a:pt x="17" y="17"/>
                  </a:cubicBezTo>
                  <a:cubicBezTo>
                    <a:pt x="28" y="6"/>
                    <a:pt x="43" y="0"/>
                    <a:pt x="58" y="0"/>
                  </a:cubicBezTo>
                  <a:cubicBezTo>
                    <a:pt x="73" y="0"/>
                    <a:pt x="88" y="6"/>
                    <a:pt x="98" y="17"/>
                  </a:cubicBezTo>
                  <a:cubicBezTo>
                    <a:pt x="109" y="28"/>
                    <a:pt x="115" y="42"/>
                    <a:pt x="115" y="58"/>
                  </a:cubicBezTo>
                  <a:cubicBezTo>
                    <a:pt x="115" y="73"/>
                    <a:pt x="109" y="87"/>
                    <a:pt x="98" y="98"/>
                  </a:cubicBezTo>
                  <a:cubicBezTo>
                    <a:pt x="88" y="109"/>
                    <a:pt x="73" y="115"/>
                    <a:pt x="58" y="115"/>
                  </a:cubicBezTo>
                  <a:close/>
                  <a:moveTo>
                    <a:pt x="58" y="7"/>
                  </a:moveTo>
                  <a:cubicBezTo>
                    <a:pt x="45" y="7"/>
                    <a:pt x="32" y="12"/>
                    <a:pt x="22" y="22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13" y="32"/>
                    <a:pt x="8" y="44"/>
                    <a:pt x="8" y="58"/>
                  </a:cubicBezTo>
                  <a:cubicBezTo>
                    <a:pt x="8" y="71"/>
                    <a:pt x="13" y="84"/>
                    <a:pt x="22" y="93"/>
                  </a:cubicBezTo>
                  <a:cubicBezTo>
                    <a:pt x="42" y="113"/>
                    <a:pt x="74" y="113"/>
                    <a:pt x="93" y="93"/>
                  </a:cubicBezTo>
                  <a:cubicBezTo>
                    <a:pt x="103" y="84"/>
                    <a:pt x="108" y="71"/>
                    <a:pt x="108" y="58"/>
                  </a:cubicBezTo>
                  <a:cubicBezTo>
                    <a:pt x="108" y="44"/>
                    <a:pt x="103" y="32"/>
                    <a:pt x="93" y="22"/>
                  </a:cubicBezTo>
                  <a:cubicBezTo>
                    <a:pt x="84" y="12"/>
                    <a:pt x="71" y="7"/>
                    <a:pt x="58" y="7"/>
                  </a:cubicBezTo>
                  <a:close/>
                  <a:moveTo>
                    <a:pt x="20" y="20"/>
                  </a:moveTo>
                  <a:cubicBezTo>
                    <a:pt x="20" y="20"/>
                    <a:pt x="20" y="20"/>
                    <a:pt x="20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431">
            <a:extLst>
              <a:ext uri="{FF2B5EF4-FFF2-40B4-BE49-F238E27FC236}">
                <a16:creationId xmlns:a16="http://schemas.microsoft.com/office/drawing/2014/main" id="{09227770-4D10-0DC6-C334-C5C39D7271E0}"/>
              </a:ext>
            </a:extLst>
          </p:cNvPr>
          <p:cNvGrpSpPr>
            <a:grpSpLocks noChangeAspect="1"/>
          </p:cNvGrpSpPr>
          <p:nvPr/>
        </p:nvGrpSpPr>
        <p:grpSpPr>
          <a:xfrm>
            <a:off x="3287201" y="3818673"/>
            <a:ext cx="395370" cy="655288"/>
            <a:chOff x="-4612648" y="4975258"/>
            <a:chExt cx="395370" cy="655288"/>
          </a:xfrm>
          <a:solidFill>
            <a:schemeClr val="accent1"/>
          </a:solidFill>
        </p:grpSpPr>
        <p:sp>
          <p:nvSpPr>
            <p:cNvPr id="120" name="Freeform 265">
              <a:extLst>
                <a:ext uri="{FF2B5EF4-FFF2-40B4-BE49-F238E27FC236}">
                  <a16:creationId xmlns:a16="http://schemas.microsoft.com/office/drawing/2014/main" id="{C7DA308E-70C5-155F-8550-4E77E0BDCE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12648" y="4975258"/>
              <a:ext cx="395370" cy="395370"/>
            </a:xfrm>
            <a:custGeom>
              <a:avLst/>
              <a:gdLst>
                <a:gd name="T0" fmla="*/ 72 w 143"/>
                <a:gd name="T1" fmla="*/ 143 h 143"/>
                <a:gd name="T2" fmla="*/ 0 w 143"/>
                <a:gd name="T3" fmla="*/ 72 h 143"/>
                <a:gd name="T4" fmla="*/ 72 w 143"/>
                <a:gd name="T5" fmla="*/ 0 h 143"/>
                <a:gd name="T6" fmla="*/ 143 w 143"/>
                <a:gd name="T7" fmla="*/ 72 h 143"/>
                <a:gd name="T8" fmla="*/ 72 w 143"/>
                <a:gd name="T9" fmla="*/ 143 h 143"/>
                <a:gd name="T10" fmla="*/ 72 w 143"/>
                <a:gd name="T11" fmla="*/ 7 h 143"/>
                <a:gd name="T12" fmla="*/ 7 w 143"/>
                <a:gd name="T13" fmla="*/ 72 h 143"/>
                <a:gd name="T14" fmla="*/ 72 w 143"/>
                <a:gd name="T15" fmla="*/ 136 h 143"/>
                <a:gd name="T16" fmla="*/ 136 w 143"/>
                <a:gd name="T17" fmla="*/ 72 h 143"/>
                <a:gd name="T18" fmla="*/ 72 w 143"/>
                <a:gd name="T19" fmla="*/ 7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3" h="143">
                  <a:moveTo>
                    <a:pt x="72" y="143"/>
                  </a:moveTo>
                  <a:cubicBezTo>
                    <a:pt x="32" y="143"/>
                    <a:pt x="0" y="111"/>
                    <a:pt x="0" y="72"/>
                  </a:cubicBezTo>
                  <a:cubicBezTo>
                    <a:pt x="0" y="32"/>
                    <a:pt x="32" y="0"/>
                    <a:pt x="72" y="0"/>
                  </a:cubicBezTo>
                  <a:cubicBezTo>
                    <a:pt x="111" y="0"/>
                    <a:pt x="143" y="32"/>
                    <a:pt x="143" y="72"/>
                  </a:cubicBezTo>
                  <a:cubicBezTo>
                    <a:pt x="143" y="111"/>
                    <a:pt x="111" y="143"/>
                    <a:pt x="72" y="143"/>
                  </a:cubicBezTo>
                  <a:close/>
                  <a:moveTo>
                    <a:pt x="72" y="7"/>
                  </a:moveTo>
                  <a:cubicBezTo>
                    <a:pt x="36" y="7"/>
                    <a:pt x="7" y="36"/>
                    <a:pt x="7" y="72"/>
                  </a:cubicBezTo>
                  <a:cubicBezTo>
                    <a:pt x="7" y="107"/>
                    <a:pt x="36" y="136"/>
                    <a:pt x="72" y="136"/>
                  </a:cubicBezTo>
                  <a:cubicBezTo>
                    <a:pt x="107" y="136"/>
                    <a:pt x="136" y="107"/>
                    <a:pt x="136" y="72"/>
                  </a:cubicBezTo>
                  <a:cubicBezTo>
                    <a:pt x="136" y="36"/>
                    <a:pt x="107" y="7"/>
                    <a:pt x="7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266">
              <a:extLst>
                <a:ext uri="{FF2B5EF4-FFF2-40B4-BE49-F238E27FC236}">
                  <a16:creationId xmlns:a16="http://schemas.microsoft.com/office/drawing/2014/main" id="{A59F4DCA-4028-A0E6-0119-E996E0074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5352323"/>
              <a:ext cx="18305" cy="278223"/>
            </a:xfrm>
            <a:custGeom>
              <a:avLst/>
              <a:gdLst>
                <a:gd name="T0" fmla="*/ 4 w 7"/>
                <a:gd name="T1" fmla="*/ 101 h 101"/>
                <a:gd name="T2" fmla="*/ 0 w 7"/>
                <a:gd name="T3" fmla="*/ 97 h 101"/>
                <a:gd name="T4" fmla="*/ 0 w 7"/>
                <a:gd name="T5" fmla="*/ 4 h 101"/>
                <a:gd name="T6" fmla="*/ 4 w 7"/>
                <a:gd name="T7" fmla="*/ 0 h 101"/>
                <a:gd name="T8" fmla="*/ 7 w 7"/>
                <a:gd name="T9" fmla="*/ 4 h 101"/>
                <a:gd name="T10" fmla="*/ 7 w 7"/>
                <a:gd name="T11" fmla="*/ 97 h 101"/>
                <a:gd name="T12" fmla="*/ 4 w 7"/>
                <a:gd name="T1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1">
                  <a:moveTo>
                    <a:pt x="4" y="101"/>
                  </a:moveTo>
                  <a:cubicBezTo>
                    <a:pt x="2" y="101"/>
                    <a:pt x="0" y="99"/>
                    <a:pt x="0" y="9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9"/>
                    <a:pt x="6" y="101"/>
                    <a:pt x="4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431">
            <a:extLst>
              <a:ext uri="{FF2B5EF4-FFF2-40B4-BE49-F238E27FC236}">
                <a16:creationId xmlns:a16="http://schemas.microsoft.com/office/drawing/2014/main" id="{DD06AB01-CE6A-AC6E-1EFE-E431BC4E1A2D}"/>
              </a:ext>
            </a:extLst>
          </p:cNvPr>
          <p:cNvGrpSpPr>
            <a:grpSpLocks noChangeAspect="1"/>
          </p:cNvGrpSpPr>
          <p:nvPr/>
        </p:nvGrpSpPr>
        <p:grpSpPr>
          <a:xfrm>
            <a:off x="9683194" y="1204958"/>
            <a:ext cx="658950" cy="658949"/>
            <a:chOff x="-6040372" y="2193027"/>
            <a:chExt cx="658950" cy="658949"/>
          </a:xfrm>
          <a:solidFill>
            <a:schemeClr val="accent1"/>
          </a:solidFill>
        </p:grpSpPr>
        <p:sp>
          <p:nvSpPr>
            <p:cNvPr id="106" name="Freeform 267">
              <a:extLst>
                <a:ext uri="{FF2B5EF4-FFF2-40B4-BE49-F238E27FC236}">
                  <a16:creationId xmlns:a16="http://schemas.microsoft.com/office/drawing/2014/main" id="{A77A9627-167B-8480-8694-E0AC3A1AF9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08582" y="2321154"/>
              <a:ext cx="399032" cy="402691"/>
            </a:xfrm>
            <a:custGeom>
              <a:avLst/>
              <a:gdLst>
                <a:gd name="T0" fmla="*/ 73 w 145"/>
                <a:gd name="T1" fmla="*/ 145 h 145"/>
                <a:gd name="T2" fmla="*/ 0 w 145"/>
                <a:gd name="T3" fmla="*/ 72 h 145"/>
                <a:gd name="T4" fmla="*/ 73 w 145"/>
                <a:gd name="T5" fmla="*/ 0 h 145"/>
                <a:gd name="T6" fmla="*/ 145 w 145"/>
                <a:gd name="T7" fmla="*/ 72 h 145"/>
                <a:gd name="T8" fmla="*/ 73 w 145"/>
                <a:gd name="T9" fmla="*/ 145 h 145"/>
                <a:gd name="T10" fmla="*/ 73 w 145"/>
                <a:gd name="T11" fmla="*/ 7 h 145"/>
                <a:gd name="T12" fmla="*/ 8 w 145"/>
                <a:gd name="T13" fmla="*/ 72 h 145"/>
                <a:gd name="T14" fmla="*/ 73 w 145"/>
                <a:gd name="T15" fmla="*/ 137 h 145"/>
                <a:gd name="T16" fmla="*/ 138 w 145"/>
                <a:gd name="T17" fmla="*/ 72 h 145"/>
                <a:gd name="T18" fmla="*/ 73 w 145"/>
                <a:gd name="T19" fmla="*/ 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3" y="145"/>
                  </a:moveTo>
                  <a:cubicBezTo>
                    <a:pt x="33" y="145"/>
                    <a:pt x="0" y="112"/>
                    <a:pt x="0" y="72"/>
                  </a:cubicBezTo>
                  <a:cubicBezTo>
                    <a:pt x="0" y="33"/>
                    <a:pt x="33" y="0"/>
                    <a:pt x="73" y="0"/>
                  </a:cubicBezTo>
                  <a:cubicBezTo>
                    <a:pt x="113" y="0"/>
                    <a:pt x="145" y="33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lose/>
                  <a:moveTo>
                    <a:pt x="73" y="7"/>
                  </a:moveTo>
                  <a:cubicBezTo>
                    <a:pt x="37" y="7"/>
                    <a:pt x="8" y="36"/>
                    <a:pt x="8" y="72"/>
                  </a:cubicBezTo>
                  <a:cubicBezTo>
                    <a:pt x="8" y="108"/>
                    <a:pt x="37" y="137"/>
                    <a:pt x="73" y="137"/>
                  </a:cubicBezTo>
                  <a:cubicBezTo>
                    <a:pt x="109" y="137"/>
                    <a:pt x="138" y="108"/>
                    <a:pt x="138" y="72"/>
                  </a:cubicBezTo>
                  <a:cubicBezTo>
                    <a:pt x="138" y="36"/>
                    <a:pt x="109" y="7"/>
                    <a:pt x="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268">
              <a:extLst>
                <a:ext uri="{FF2B5EF4-FFF2-40B4-BE49-F238E27FC236}">
                  <a16:creationId xmlns:a16="http://schemas.microsoft.com/office/drawing/2014/main" id="{7278470E-CE61-446E-2CC9-7F95B4AD8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0009" y="2372406"/>
              <a:ext cx="281885" cy="73217"/>
            </a:xfrm>
            <a:custGeom>
              <a:avLst/>
              <a:gdLst>
                <a:gd name="T0" fmla="*/ 51 w 102"/>
                <a:gd name="T1" fmla="*/ 26 h 26"/>
                <a:gd name="T2" fmla="*/ 1 w 102"/>
                <a:gd name="T3" fmla="*/ 7 h 26"/>
                <a:gd name="T4" fmla="*/ 1 w 102"/>
                <a:gd name="T5" fmla="*/ 1 h 26"/>
                <a:gd name="T6" fmla="*/ 6 w 102"/>
                <a:gd name="T7" fmla="*/ 1 h 26"/>
                <a:gd name="T8" fmla="*/ 51 w 102"/>
                <a:gd name="T9" fmla="*/ 19 h 26"/>
                <a:gd name="T10" fmla="*/ 96 w 102"/>
                <a:gd name="T11" fmla="*/ 1 h 26"/>
                <a:gd name="T12" fmla="*/ 101 w 102"/>
                <a:gd name="T13" fmla="*/ 1 h 26"/>
                <a:gd name="T14" fmla="*/ 101 w 102"/>
                <a:gd name="T15" fmla="*/ 6 h 26"/>
                <a:gd name="T16" fmla="*/ 51 w 102"/>
                <a:gd name="T1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26">
                  <a:moveTo>
                    <a:pt x="51" y="26"/>
                  </a:moveTo>
                  <a:cubicBezTo>
                    <a:pt x="32" y="26"/>
                    <a:pt x="15" y="19"/>
                    <a:pt x="1" y="7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18" y="13"/>
                    <a:pt x="34" y="19"/>
                    <a:pt x="51" y="19"/>
                  </a:cubicBezTo>
                  <a:cubicBezTo>
                    <a:pt x="68" y="19"/>
                    <a:pt x="84" y="13"/>
                    <a:pt x="96" y="1"/>
                  </a:cubicBezTo>
                  <a:cubicBezTo>
                    <a:pt x="97" y="0"/>
                    <a:pt x="99" y="0"/>
                    <a:pt x="101" y="1"/>
                  </a:cubicBezTo>
                  <a:cubicBezTo>
                    <a:pt x="102" y="3"/>
                    <a:pt x="102" y="5"/>
                    <a:pt x="101" y="6"/>
                  </a:cubicBezTo>
                  <a:cubicBezTo>
                    <a:pt x="87" y="19"/>
                    <a:pt x="69" y="26"/>
                    <a:pt x="51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269">
              <a:extLst>
                <a:ext uri="{FF2B5EF4-FFF2-40B4-BE49-F238E27FC236}">
                  <a16:creationId xmlns:a16="http://schemas.microsoft.com/office/drawing/2014/main" id="{69E4D398-D1C8-D151-2563-F025F3A07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0009" y="2599378"/>
              <a:ext cx="278223" cy="65895"/>
            </a:xfrm>
            <a:custGeom>
              <a:avLst/>
              <a:gdLst>
                <a:gd name="T0" fmla="*/ 4 w 101"/>
                <a:gd name="T1" fmla="*/ 25 h 25"/>
                <a:gd name="T2" fmla="*/ 1 w 101"/>
                <a:gd name="T3" fmla="*/ 24 h 25"/>
                <a:gd name="T4" fmla="*/ 1 w 101"/>
                <a:gd name="T5" fmla="*/ 19 h 25"/>
                <a:gd name="T6" fmla="*/ 51 w 101"/>
                <a:gd name="T7" fmla="*/ 0 h 25"/>
                <a:gd name="T8" fmla="*/ 100 w 101"/>
                <a:gd name="T9" fmla="*/ 19 h 25"/>
                <a:gd name="T10" fmla="*/ 100 w 101"/>
                <a:gd name="T11" fmla="*/ 24 h 25"/>
                <a:gd name="T12" fmla="*/ 95 w 101"/>
                <a:gd name="T13" fmla="*/ 24 h 25"/>
                <a:gd name="T14" fmla="*/ 51 w 101"/>
                <a:gd name="T15" fmla="*/ 7 h 25"/>
                <a:gd name="T16" fmla="*/ 6 w 101"/>
                <a:gd name="T17" fmla="*/ 24 h 25"/>
                <a:gd name="T18" fmla="*/ 4 w 101"/>
                <a:gd name="T1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25">
                  <a:moveTo>
                    <a:pt x="4" y="25"/>
                  </a:moveTo>
                  <a:cubicBezTo>
                    <a:pt x="3" y="25"/>
                    <a:pt x="2" y="25"/>
                    <a:pt x="1" y="24"/>
                  </a:cubicBezTo>
                  <a:cubicBezTo>
                    <a:pt x="0" y="23"/>
                    <a:pt x="0" y="20"/>
                    <a:pt x="1" y="19"/>
                  </a:cubicBezTo>
                  <a:cubicBezTo>
                    <a:pt x="15" y="6"/>
                    <a:pt x="32" y="0"/>
                    <a:pt x="51" y="0"/>
                  </a:cubicBezTo>
                  <a:cubicBezTo>
                    <a:pt x="69" y="0"/>
                    <a:pt x="86" y="6"/>
                    <a:pt x="100" y="19"/>
                  </a:cubicBezTo>
                  <a:cubicBezTo>
                    <a:pt x="101" y="20"/>
                    <a:pt x="101" y="22"/>
                    <a:pt x="100" y="24"/>
                  </a:cubicBezTo>
                  <a:cubicBezTo>
                    <a:pt x="99" y="25"/>
                    <a:pt x="96" y="25"/>
                    <a:pt x="95" y="24"/>
                  </a:cubicBezTo>
                  <a:cubicBezTo>
                    <a:pt x="83" y="13"/>
                    <a:pt x="67" y="7"/>
                    <a:pt x="51" y="7"/>
                  </a:cubicBezTo>
                  <a:cubicBezTo>
                    <a:pt x="34" y="7"/>
                    <a:pt x="18" y="13"/>
                    <a:pt x="6" y="24"/>
                  </a:cubicBezTo>
                  <a:cubicBezTo>
                    <a:pt x="6" y="25"/>
                    <a:pt x="5" y="25"/>
                    <a:pt x="4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270">
              <a:extLst>
                <a:ext uri="{FF2B5EF4-FFF2-40B4-BE49-F238E27FC236}">
                  <a16:creationId xmlns:a16="http://schemas.microsoft.com/office/drawing/2014/main" id="{E2AA51C3-16F8-B693-90A3-71463B037F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20722" y="2321154"/>
              <a:ext cx="219650" cy="402691"/>
            </a:xfrm>
            <a:custGeom>
              <a:avLst/>
              <a:gdLst>
                <a:gd name="T0" fmla="*/ 40 w 79"/>
                <a:gd name="T1" fmla="*/ 145 h 145"/>
                <a:gd name="T2" fmla="*/ 0 w 79"/>
                <a:gd name="T3" fmla="*/ 72 h 145"/>
                <a:gd name="T4" fmla="*/ 40 w 79"/>
                <a:gd name="T5" fmla="*/ 0 h 145"/>
                <a:gd name="T6" fmla="*/ 79 w 79"/>
                <a:gd name="T7" fmla="*/ 72 h 145"/>
                <a:gd name="T8" fmla="*/ 40 w 79"/>
                <a:gd name="T9" fmla="*/ 145 h 145"/>
                <a:gd name="T10" fmla="*/ 40 w 79"/>
                <a:gd name="T11" fmla="*/ 7 h 145"/>
                <a:gd name="T12" fmla="*/ 7 w 79"/>
                <a:gd name="T13" fmla="*/ 72 h 145"/>
                <a:gd name="T14" fmla="*/ 40 w 79"/>
                <a:gd name="T15" fmla="*/ 137 h 145"/>
                <a:gd name="T16" fmla="*/ 72 w 79"/>
                <a:gd name="T17" fmla="*/ 72 h 145"/>
                <a:gd name="T18" fmla="*/ 40 w 79"/>
                <a:gd name="T19" fmla="*/ 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145">
                  <a:moveTo>
                    <a:pt x="40" y="145"/>
                  </a:moveTo>
                  <a:cubicBezTo>
                    <a:pt x="18" y="145"/>
                    <a:pt x="0" y="113"/>
                    <a:pt x="0" y="72"/>
                  </a:cubicBezTo>
                  <a:cubicBezTo>
                    <a:pt x="0" y="32"/>
                    <a:pt x="18" y="0"/>
                    <a:pt x="40" y="0"/>
                  </a:cubicBezTo>
                  <a:cubicBezTo>
                    <a:pt x="62" y="0"/>
                    <a:pt x="79" y="32"/>
                    <a:pt x="79" y="72"/>
                  </a:cubicBezTo>
                  <a:cubicBezTo>
                    <a:pt x="79" y="113"/>
                    <a:pt x="62" y="145"/>
                    <a:pt x="40" y="145"/>
                  </a:cubicBezTo>
                  <a:close/>
                  <a:moveTo>
                    <a:pt x="40" y="7"/>
                  </a:moveTo>
                  <a:cubicBezTo>
                    <a:pt x="22" y="7"/>
                    <a:pt x="7" y="37"/>
                    <a:pt x="7" y="72"/>
                  </a:cubicBezTo>
                  <a:cubicBezTo>
                    <a:pt x="7" y="108"/>
                    <a:pt x="22" y="137"/>
                    <a:pt x="40" y="137"/>
                  </a:cubicBezTo>
                  <a:cubicBezTo>
                    <a:pt x="57" y="137"/>
                    <a:pt x="72" y="108"/>
                    <a:pt x="72" y="72"/>
                  </a:cubicBezTo>
                  <a:cubicBezTo>
                    <a:pt x="72" y="37"/>
                    <a:pt x="57" y="7"/>
                    <a:pt x="4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271">
              <a:extLst>
                <a:ext uri="{FF2B5EF4-FFF2-40B4-BE49-F238E27FC236}">
                  <a16:creationId xmlns:a16="http://schemas.microsoft.com/office/drawing/2014/main" id="{39CA0C69-36EC-922F-E771-A8D5811C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08582" y="2511518"/>
              <a:ext cx="399032" cy="18305"/>
            </a:xfrm>
            <a:custGeom>
              <a:avLst/>
              <a:gdLst>
                <a:gd name="T0" fmla="*/ 141 w 145"/>
                <a:gd name="T1" fmla="*/ 7 h 7"/>
                <a:gd name="T2" fmla="*/ 4 w 145"/>
                <a:gd name="T3" fmla="*/ 7 h 7"/>
                <a:gd name="T4" fmla="*/ 0 w 145"/>
                <a:gd name="T5" fmla="*/ 3 h 7"/>
                <a:gd name="T6" fmla="*/ 4 w 145"/>
                <a:gd name="T7" fmla="*/ 0 h 7"/>
                <a:gd name="T8" fmla="*/ 141 w 145"/>
                <a:gd name="T9" fmla="*/ 0 h 7"/>
                <a:gd name="T10" fmla="*/ 145 w 145"/>
                <a:gd name="T11" fmla="*/ 3 h 7"/>
                <a:gd name="T12" fmla="*/ 141 w 14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" h="7">
                  <a:moveTo>
                    <a:pt x="141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1" y="0"/>
                    <a:pt x="141" y="0"/>
                    <a:pt x="141" y="0"/>
                  </a:cubicBezTo>
                  <a:cubicBezTo>
                    <a:pt x="143" y="0"/>
                    <a:pt x="145" y="1"/>
                    <a:pt x="145" y="3"/>
                  </a:cubicBezTo>
                  <a:cubicBezTo>
                    <a:pt x="145" y="5"/>
                    <a:pt x="143" y="7"/>
                    <a:pt x="14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272">
              <a:extLst>
                <a:ext uri="{FF2B5EF4-FFF2-40B4-BE49-F238E27FC236}">
                  <a16:creationId xmlns:a16="http://schemas.microsoft.com/office/drawing/2014/main" id="{BB049561-B2A5-48DC-2837-B1FD66E583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18219" y="2321154"/>
              <a:ext cx="18305" cy="402691"/>
            </a:xfrm>
            <a:custGeom>
              <a:avLst/>
              <a:gdLst>
                <a:gd name="T0" fmla="*/ 4 w 7"/>
                <a:gd name="T1" fmla="*/ 145 h 145"/>
                <a:gd name="T2" fmla="*/ 0 w 7"/>
                <a:gd name="T3" fmla="*/ 141 h 145"/>
                <a:gd name="T4" fmla="*/ 0 w 7"/>
                <a:gd name="T5" fmla="*/ 4 h 145"/>
                <a:gd name="T6" fmla="*/ 4 w 7"/>
                <a:gd name="T7" fmla="*/ 0 h 145"/>
                <a:gd name="T8" fmla="*/ 7 w 7"/>
                <a:gd name="T9" fmla="*/ 4 h 145"/>
                <a:gd name="T10" fmla="*/ 7 w 7"/>
                <a:gd name="T11" fmla="*/ 141 h 145"/>
                <a:gd name="T12" fmla="*/ 4 w 7"/>
                <a:gd name="T1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5">
                  <a:moveTo>
                    <a:pt x="4" y="145"/>
                  </a:moveTo>
                  <a:cubicBezTo>
                    <a:pt x="2" y="145"/>
                    <a:pt x="0" y="143"/>
                    <a:pt x="0" y="14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41"/>
                    <a:pt x="7" y="141"/>
                    <a:pt x="7" y="141"/>
                  </a:cubicBezTo>
                  <a:cubicBezTo>
                    <a:pt x="7" y="143"/>
                    <a:pt x="6" y="145"/>
                    <a:pt x="4" y="1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273">
              <a:extLst>
                <a:ext uri="{FF2B5EF4-FFF2-40B4-BE49-F238E27FC236}">
                  <a16:creationId xmlns:a16="http://schemas.microsoft.com/office/drawing/2014/main" id="{F88665BF-855B-7411-6644-7ABCB7035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96442" y="2233295"/>
              <a:ext cx="256258" cy="259920"/>
            </a:xfrm>
            <a:custGeom>
              <a:avLst/>
              <a:gdLst>
                <a:gd name="T0" fmla="*/ 4 w 93"/>
                <a:gd name="T1" fmla="*/ 94 h 94"/>
                <a:gd name="T2" fmla="*/ 3 w 93"/>
                <a:gd name="T3" fmla="*/ 93 h 94"/>
                <a:gd name="T4" fmla="*/ 0 w 93"/>
                <a:gd name="T5" fmla="*/ 89 h 94"/>
                <a:gd name="T6" fmla="*/ 89 w 93"/>
                <a:gd name="T7" fmla="*/ 1 h 94"/>
                <a:gd name="T8" fmla="*/ 93 w 93"/>
                <a:gd name="T9" fmla="*/ 4 h 94"/>
                <a:gd name="T10" fmla="*/ 90 w 93"/>
                <a:gd name="T11" fmla="*/ 8 h 94"/>
                <a:gd name="T12" fmla="*/ 7 w 93"/>
                <a:gd name="T13" fmla="*/ 90 h 94"/>
                <a:gd name="T14" fmla="*/ 4 w 93"/>
                <a:gd name="T1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4">
                  <a:moveTo>
                    <a:pt x="4" y="94"/>
                  </a:moveTo>
                  <a:cubicBezTo>
                    <a:pt x="3" y="94"/>
                    <a:pt x="3" y="93"/>
                    <a:pt x="3" y="93"/>
                  </a:cubicBezTo>
                  <a:cubicBezTo>
                    <a:pt x="1" y="93"/>
                    <a:pt x="0" y="91"/>
                    <a:pt x="0" y="89"/>
                  </a:cubicBezTo>
                  <a:cubicBezTo>
                    <a:pt x="7" y="44"/>
                    <a:pt x="43" y="7"/>
                    <a:pt x="89" y="1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6"/>
                    <a:pt x="92" y="7"/>
                    <a:pt x="90" y="8"/>
                  </a:cubicBezTo>
                  <a:cubicBezTo>
                    <a:pt x="47" y="14"/>
                    <a:pt x="13" y="48"/>
                    <a:pt x="7" y="90"/>
                  </a:cubicBezTo>
                  <a:cubicBezTo>
                    <a:pt x="7" y="92"/>
                    <a:pt x="5" y="94"/>
                    <a:pt x="4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274">
              <a:extLst>
                <a:ext uri="{FF2B5EF4-FFF2-40B4-BE49-F238E27FC236}">
                  <a16:creationId xmlns:a16="http://schemas.microsoft.com/office/drawing/2014/main" id="{4F30293D-1431-7C09-50E5-C61D6980A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96442" y="2555448"/>
              <a:ext cx="256258" cy="252599"/>
            </a:xfrm>
            <a:custGeom>
              <a:avLst/>
              <a:gdLst>
                <a:gd name="T0" fmla="*/ 88 w 92"/>
                <a:gd name="T1" fmla="*/ 92 h 92"/>
                <a:gd name="T2" fmla="*/ 88 w 92"/>
                <a:gd name="T3" fmla="*/ 92 h 92"/>
                <a:gd name="T4" fmla="*/ 0 w 92"/>
                <a:gd name="T5" fmla="*/ 4 h 92"/>
                <a:gd name="T6" fmla="*/ 3 w 92"/>
                <a:gd name="T7" fmla="*/ 0 h 92"/>
                <a:gd name="T8" fmla="*/ 7 w 92"/>
                <a:gd name="T9" fmla="*/ 3 h 92"/>
                <a:gd name="T10" fmla="*/ 89 w 92"/>
                <a:gd name="T11" fmla="*/ 85 h 92"/>
                <a:gd name="T12" fmla="*/ 92 w 92"/>
                <a:gd name="T13" fmla="*/ 89 h 92"/>
                <a:gd name="T14" fmla="*/ 88 w 92"/>
                <a:gd name="T1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88" y="92"/>
                  </a:moveTo>
                  <a:cubicBezTo>
                    <a:pt x="88" y="92"/>
                    <a:pt x="88" y="92"/>
                    <a:pt x="88" y="92"/>
                  </a:cubicBezTo>
                  <a:cubicBezTo>
                    <a:pt x="43" y="85"/>
                    <a:pt x="7" y="49"/>
                    <a:pt x="0" y="4"/>
                  </a:cubicBezTo>
                  <a:cubicBezTo>
                    <a:pt x="0" y="2"/>
                    <a:pt x="1" y="1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14" y="45"/>
                    <a:pt x="47" y="79"/>
                    <a:pt x="89" y="85"/>
                  </a:cubicBezTo>
                  <a:cubicBezTo>
                    <a:pt x="91" y="85"/>
                    <a:pt x="92" y="87"/>
                    <a:pt x="92" y="89"/>
                  </a:cubicBezTo>
                  <a:cubicBezTo>
                    <a:pt x="92" y="91"/>
                    <a:pt x="90" y="92"/>
                    <a:pt x="88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275">
              <a:extLst>
                <a:ext uri="{FF2B5EF4-FFF2-40B4-BE49-F238E27FC236}">
                  <a16:creationId xmlns:a16="http://schemas.microsoft.com/office/drawing/2014/main" id="{F0848FB9-5EFA-B5E0-EF6F-E6C1B1D7E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77951" y="2555448"/>
              <a:ext cx="256258" cy="252599"/>
            </a:xfrm>
            <a:custGeom>
              <a:avLst/>
              <a:gdLst>
                <a:gd name="T0" fmla="*/ 4 w 93"/>
                <a:gd name="T1" fmla="*/ 92 h 92"/>
                <a:gd name="T2" fmla="*/ 1 w 93"/>
                <a:gd name="T3" fmla="*/ 89 h 92"/>
                <a:gd name="T4" fmla="*/ 4 w 93"/>
                <a:gd name="T5" fmla="*/ 85 h 92"/>
                <a:gd name="T6" fmla="*/ 85 w 93"/>
                <a:gd name="T7" fmla="*/ 3 h 92"/>
                <a:gd name="T8" fmla="*/ 89 w 93"/>
                <a:gd name="T9" fmla="*/ 0 h 92"/>
                <a:gd name="T10" fmla="*/ 92 w 93"/>
                <a:gd name="T11" fmla="*/ 4 h 92"/>
                <a:gd name="T12" fmla="*/ 5 w 93"/>
                <a:gd name="T13" fmla="*/ 92 h 92"/>
                <a:gd name="T14" fmla="*/ 4 w 93"/>
                <a:gd name="T1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2">
                  <a:moveTo>
                    <a:pt x="4" y="92"/>
                  </a:moveTo>
                  <a:cubicBezTo>
                    <a:pt x="2" y="92"/>
                    <a:pt x="1" y="91"/>
                    <a:pt x="1" y="89"/>
                  </a:cubicBezTo>
                  <a:cubicBezTo>
                    <a:pt x="0" y="87"/>
                    <a:pt x="2" y="85"/>
                    <a:pt x="4" y="85"/>
                  </a:cubicBezTo>
                  <a:cubicBezTo>
                    <a:pt x="45" y="78"/>
                    <a:pt x="79" y="45"/>
                    <a:pt x="85" y="3"/>
                  </a:cubicBezTo>
                  <a:cubicBezTo>
                    <a:pt x="86" y="1"/>
                    <a:pt x="87" y="0"/>
                    <a:pt x="89" y="0"/>
                  </a:cubicBezTo>
                  <a:cubicBezTo>
                    <a:pt x="91" y="1"/>
                    <a:pt x="93" y="2"/>
                    <a:pt x="92" y="4"/>
                  </a:cubicBezTo>
                  <a:cubicBezTo>
                    <a:pt x="86" y="49"/>
                    <a:pt x="49" y="85"/>
                    <a:pt x="5" y="92"/>
                  </a:cubicBezTo>
                  <a:cubicBezTo>
                    <a:pt x="5" y="92"/>
                    <a:pt x="4" y="92"/>
                    <a:pt x="4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276">
              <a:extLst>
                <a:ext uri="{FF2B5EF4-FFF2-40B4-BE49-F238E27FC236}">
                  <a16:creationId xmlns:a16="http://schemas.microsoft.com/office/drawing/2014/main" id="{C748F218-A8B8-1AD4-C7AA-736090B14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77951" y="2233295"/>
              <a:ext cx="256258" cy="256258"/>
            </a:xfrm>
            <a:custGeom>
              <a:avLst/>
              <a:gdLst>
                <a:gd name="T0" fmla="*/ 89 w 93"/>
                <a:gd name="T1" fmla="*/ 93 h 93"/>
                <a:gd name="T2" fmla="*/ 85 w 93"/>
                <a:gd name="T3" fmla="*/ 90 h 93"/>
                <a:gd name="T4" fmla="*/ 4 w 93"/>
                <a:gd name="T5" fmla="*/ 8 h 93"/>
                <a:gd name="T6" fmla="*/ 1 w 93"/>
                <a:gd name="T7" fmla="*/ 4 h 93"/>
                <a:gd name="T8" fmla="*/ 5 w 93"/>
                <a:gd name="T9" fmla="*/ 1 h 93"/>
                <a:gd name="T10" fmla="*/ 92 w 93"/>
                <a:gd name="T11" fmla="*/ 88 h 93"/>
                <a:gd name="T12" fmla="*/ 89 w 93"/>
                <a:gd name="T13" fmla="*/ 93 h 93"/>
                <a:gd name="T14" fmla="*/ 89 w 93"/>
                <a:gd name="T1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3">
                  <a:moveTo>
                    <a:pt x="89" y="93"/>
                  </a:moveTo>
                  <a:cubicBezTo>
                    <a:pt x="87" y="93"/>
                    <a:pt x="86" y="91"/>
                    <a:pt x="85" y="90"/>
                  </a:cubicBezTo>
                  <a:cubicBezTo>
                    <a:pt x="79" y="48"/>
                    <a:pt x="45" y="14"/>
                    <a:pt x="4" y="8"/>
                  </a:cubicBezTo>
                  <a:cubicBezTo>
                    <a:pt x="2" y="8"/>
                    <a:pt x="0" y="6"/>
                    <a:pt x="1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50" y="8"/>
                    <a:pt x="86" y="44"/>
                    <a:pt x="92" y="88"/>
                  </a:cubicBezTo>
                  <a:cubicBezTo>
                    <a:pt x="93" y="90"/>
                    <a:pt x="91" y="92"/>
                    <a:pt x="89" y="93"/>
                  </a:cubicBezTo>
                  <a:cubicBezTo>
                    <a:pt x="89" y="93"/>
                    <a:pt x="89" y="93"/>
                    <a:pt x="89" y="9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277">
              <a:extLst>
                <a:ext uri="{FF2B5EF4-FFF2-40B4-BE49-F238E27FC236}">
                  <a16:creationId xmlns:a16="http://schemas.microsoft.com/office/drawing/2014/main" id="{54312D5A-1493-7E24-EF74-BEB6267498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58489" y="2193027"/>
              <a:ext cx="98844" cy="98844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278">
              <a:extLst>
                <a:ext uri="{FF2B5EF4-FFF2-40B4-BE49-F238E27FC236}">
                  <a16:creationId xmlns:a16="http://schemas.microsoft.com/office/drawing/2014/main" id="{DDC64C50-00B1-26DA-C81E-F05770982E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58489" y="2749473"/>
              <a:ext cx="98844" cy="102503"/>
            </a:xfrm>
            <a:custGeom>
              <a:avLst/>
              <a:gdLst>
                <a:gd name="T0" fmla="*/ 18 w 36"/>
                <a:gd name="T1" fmla="*/ 37 h 37"/>
                <a:gd name="T2" fmla="*/ 0 w 36"/>
                <a:gd name="T3" fmla="*/ 19 h 37"/>
                <a:gd name="T4" fmla="*/ 18 w 36"/>
                <a:gd name="T5" fmla="*/ 0 h 37"/>
                <a:gd name="T6" fmla="*/ 36 w 36"/>
                <a:gd name="T7" fmla="*/ 19 h 37"/>
                <a:gd name="T8" fmla="*/ 18 w 36"/>
                <a:gd name="T9" fmla="*/ 37 h 37"/>
                <a:gd name="T10" fmla="*/ 18 w 36"/>
                <a:gd name="T11" fmla="*/ 8 h 37"/>
                <a:gd name="T12" fmla="*/ 7 w 36"/>
                <a:gd name="T13" fmla="*/ 19 h 37"/>
                <a:gd name="T14" fmla="*/ 18 w 36"/>
                <a:gd name="T15" fmla="*/ 30 h 37"/>
                <a:gd name="T16" fmla="*/ 29 w 36"/>
                <a:gd name="T17" fmla="*/ 19 h 37"/>
                <a:gd name="T18" fmla="*/ 18 w 36"/>
                <a:gd name="T19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7">
                  <a:moveTo>
                    <a:pt x="18" y="37"/>
                  </a:moveTo>
                  <a:cubicBezTo>
                    <a:pt x="8" y="37"/>
                    <a:pt x="0" y="29"/>
                    <a:pt x="0" y="19"/>
                  </a:cubicBezTo>
                  <a:cubicBezTo>
                    <a:pt x="0" y="9"/>
                    <a:pt x="8" y="0"/>
                    <a:pt x="18" y="0"/>
                  </a:cubicBezTo>
                  <a:cubicBezTo>
                    <a:pt x="28" y="0"/>
                    <a:pt x="36" y="9"/>
                    <a:pt x="36" y="19"/>
                  </a:cubicBezTo>
                  <a:cubicBezTo>
                    <a:pt x="36" y="29"/>
                    <a:pt x="28" y="37"/>
                    <a:pt x="18" y="37"/>
                  </a:cubicBezTo>
                  <a:close/>
                  <a:moveTo>
                    <a:pt x="18" y="8"/>
                  </a:moveTo>
                  <a:cubicBezTo>
                    <a:pt x="12" y="8"/>
                    <a:pt x="7" y="13"/>
                    <a:pt x="7" y="19"/>
                  </a:cubicBezTo>
                  <a:cubicBezTo>
                    <a:pt x="7" y="25"/>
                    <a:pt x="12" y="30"/>
                    <a:pt x="18" y="30"/>
                  </a:cubicBezTo>
                  <a:cubicBezTo>
                    <a:pt x="24" y="30"/>
                    <a:pt x="29" y="25"/>
                    <a:pt x="29" y="19"/>
                  </a:cubicBezTo>
                  <a:cubicBezTo>
                    <a:pt x="29" y="13"/>
                    <a:pt x="24" y="8"/>
                    <a:pt x="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279">
              <a:extLst>
                <a:ext uri="{FF2B5EF4-FFF2-40B4-BE49-F238E27FC236}">
                  <a16:creationId xmlns:a16="http://schemas.microsoft.com/office/drawing/2014/main" id="{648C829C-E219-5D03-D76D-5D7F702077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480266" y="2471250"/>
              <a:ext cx="98844" cy="98844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7 w 36"/>
                <a:gd name="T5" fmla="*/ 0 h 36"/>
                <a:gd name="T6" fmla="*/ 17 w 36"/>
                <a:gd name="T7" fmla="*/ 0 h 36"/>
                <a:gd name="T8" fmla="*/ 18 w 36"/>
                <a:gd name="T9" fmla="*/ 0 h 36"/>
                <a:gd name="T10" fmla="*/ 36 w 36"/>
                <a:gd name="T11" fmla="*/ 18 h 36"/>
                <a:gd name="T12" fmla="*/ 18 w 36"/>
                <a:gd name="T13" fmla="*/ 36 h 36"/>
                <a:gd name="T14" fmla="*/ 17 w 36"/>
                <a:gd name="T15" fmla="*/ 7 h 36"/>
                <a:gd name="T16" fmla="*/ 7 w 36"/>
                <a:gd name="T17" fmla="*/ 18 h 36"/>
                <a:gd name="T18" fmla="*/ 18 w 36"/>
                <a:gd name="T19" fmla="*/ 29 h 36"/>
                <a:gd name="T20" fmla="*/ 29 w 36"/>
                <a:gd name="T21" fmla="*/ 18 h 36"/>
                <a:gd name="T22" fmla="*/ 18 w 36"/>
                <a:gd name="T23" fmla="*/ 7 h 36"/>
                <a:gd name="T24" fmla="*/ 17 w 36"/>
                <a:gd name="T25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9"/>
                    <a:pt x="7" y="1"/>
                    <a:pt x="17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7" y="7"/>
                  </a:moveTo>
                  <a:cubicBezTo>
                    <a:pt x="12" y="8"/>
                    <a:pt x="7" y="13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ubicBezTo>
                    <a:pt x="18" y="7"/>
                    <a:pt x="17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280">
              <a:extLst>
                <a:ext uri="{FF2B5EF4-FFF2-40B4-BE49-F238E27FC236}">
                  <a16:creationId xmlns:a16="http://schemas.microsoft.com/office/drawing/2014/main" id="{76985943-8872-F339-FF48-D1ABF7313B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0372" y="2471250"/>
              <a:ext cx="102503" cy="102503"/>
            </a:xfrm>
            <a:custGeom>
              <a:avLst/>
              <a:gdLst>
                <a:gd name="T0" fmla="*/ 19 w 37"/>
                <a:gd name="T1" fmla="*/ 37 h 37"/>
                <a:gd name="T2" fmla="*/ 0 w 37"/>
                <a:gd name="T3" fmla="*/ 18 h 37"/>
                <a:gd name="T4" fmla="*/ 19 w 37"/>
                <a:gd name="T5" fmla="*/ 0 h 37"/>
                <a:gd name="T6" fmla="*/ 37 w 37"/>
                <a:gd name="T7" fmla="*/ 18 h 37"/>
                <a:gd name="T8" fmla="*/ 19 w 37"/>
                <a:gd name="T9" fmla="*/ 37 h 37"/>
                <a:gd name="T10" fmla="*/ 19 w 37"/>
                <a:gd name="T11" fmla="*/ 8 h 37"/>
                <a:gd name="T12" fmla="*/ 8 w 37"/>
                <a:gd name="T13" fmla="*/ 18 h 37"/>
                <a:gd name="T14" fmla="*/ 19 w 37"/>
                <a:gd name="T15" fmla="*/ 29 h 37"/>
                <a:gd name="T16" fmla="*/ 30 w 37"/>
                <a:gd name="T17" fmla="*/ 18 h 37"/>
                <a:gd name="T18" fmla="*/ 19 w 37"/>
                <a:gd name="T19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37">
                  <a:moveTo>
                    <a:pt x="19" y="37"/>
                  </a:moveTo>
                  <a:cubicBezTo>
                    <a:pt x="9" y="37"/>
                    <a:pt x="0" y="28"/>
                    <a:pt x="0" y="18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7" y="8"/>
                    <a:pt x="37" y="18"/>
                  </a:cubicBezTo>
                  <a:cubicBezTo>
                    <a:pt x="37" y="28"/>
                    <a:pt x="29" y="37"/>
                    <a:pt x="19" y="37"/>
                  </a:cubicBezTo>
                  <a:close/>
                  <a:moveTo>
                    <a:pt x="19" y="8"/>
                  </a:moveTo>
                  <a:cubicBezTo>
                    <a:pt x="13" y="8"/>
                    <a:pt x="8" y="12"/>
                    <a:pt x="8" y="18"/>
                  </a:cubicBezTo>
                  <a:cubicBezTo>
                    <a:pt x="8" y="24"/>
                    <a:pt x="13" y="29"/>
                    <a:pt x="19" y="29"/>
                  </a:cubicBezTo>
                  <a:cubicBezTo>
                    <a:pt x="25" y="29"/>
                    <a:pt x="30" y="24"/>
                    <a:pt x="30" y="18"/>
                  </a:cubicBezTo>
                  <a:cubicBezTo>
                    <a:pt x="30" y="12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42" name="Shape13_20200717_154431">
            <a:extLst>
              <a:ext uri="{FF2B5EF4-FFF2-40B4-BE49-F238E27FC236}">
                <a16:creationId xmlns:a16="http://schemas.microsoft.com/office/drawing/2014/main" id="{98CB58AD-5CFA-9544-1D4B-6EA454C31B5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863535" y="2543179"/>
            <a:ext cx="464927" cy="582073"/>
          </a:xfrm>
          <a:custGeom>
            <a:avLst/>
            <a:gdLst>
              <a:gd name="T0" fmla="*/ 68 w 169"/>
              <a:gd name="T1" fmla="*/ 196 h 210"/>
              <a:gd name="T2" fmla="*/ 37 w 169"/>
              <a:gd name="T3" fmla="*/ 209 h 210"/>
              <a:gd name="T4" fmla="*/ 35 w 169"/>
              <a:gd name="T5" fmla="*/ 189 h 210"/>
              <a:gd name="T6" fmla="*/ 66 w 169"/>
              <a:gd name="T7" fmla="*/ 165 h 210"/>
              <a:gd name="T8" fmla="*/ 5 w 169"/>
              <a:gd name="T9" fmla="*/ 144 h 210"/>
              <a:gd name="T10" fmla="*/ 0 w 169"/>
              <a:gd name="T11" fmla="*/ 141 h 210"/>
              <a:gd name="T12" fmla="*/ 2 w 169"/>
              <a:gd name="T13" fmla="*/ 109 h 210"/>
              <a:gd name="T14" fmla="*/ 21 w 169"/>
              <a:gd name="T15" fmla="*/ 73 h 210"/>
              <a:gd name="T16" fmla="*/ 38 w 169"/>
              <a:gd name="T17" fmla="*/ 69 h 210"/>
              <a:gd name="T18" fmla="*/ 42 w 169"/>
              <a:gd name="T19" fmla="*/ 81 h 210"/>
              <a:gd name="T20" fmla="*/ 61 w 169"/>
              <a:gd name="T21" fmla="*/ 45 h 210"/>
              <a:gd name="T22" fmla="*/ 85 w 169"/>
              <a:gd name="T23" fmla="*/ 0 h 210"/>
              <a:gd name="T24" fmla="*/ 109 w 169"/>
              <a:gd name="T25" fmla="*/ 45 h 210"/>
              <a:gd name="T26" fmla="*/ 128 w 169"/>
              <a:gd name="T27" fmla="*/ 81 h 210"/>
              <a:gd name="T28" fmla="*/ 131 w 169"/>
              <a:gd name="T29" fmla="*/ 69 h 210"/>
              <a:gd name="T30" fmla="*/ 149 w 169"/>
              <a:gd name="T31" fmla="*/ 73 h 210"/>
              <a:gd name="T32" fmla="*/ 168 w 169"/>
              <a:gd name="T33" fmla="*/ 109 h 210"/>
              <a:gd name="T34" fmla="*/ 169 w 169"/>
              <a:gd name="T35" fmla="*/ 141 h 210"/>
              <a:gd name="T36" fmla="*/ 164 w 169"/>
              <a:gd name="T37" fmla="*/ 144 h 210"/>
              <a:gd name="T38" fmla="*/ 104 w 169"/>
              <a:gd name="T39" fmla="*/ 165 h 210"/>
              <a:gd name="T40" fmla="*/ 135 w 169"/>
              <a:gd name="T41" fmla="*/ 189 h 210"/>
              <a:gd name="T42" fmla="*/ 133 w 169"/>
              <a:gd name="T43" fmla="*/ 209 h 210"/>
              <a:gd name="T44" fmla="*/ 102 w 169"/>
              <a:gd name="T45" fmla="*/ 196 h 210"/>
              <a:gd name="T46" fmla="*/ 71 w 169"/>
              <a:gd name="T47" fmla="*/ 188 h 210"/>
              <a:gd name="T48" fmla="*/ 74 w 169"/>
              <a:gd name="T49" fmla="*/ 191 h 210"/>
              <a:gd name="T50" fmla="*/ 85 w 169"/>
              <a:gd name="T51" fmla="*/ 203 h 210"/>
              <a:gd name="T52" fmla="*/ 95 w 169"/>
              <a:gd name="T53" fmla="*/ 191 h 210"/>
              <a:gd name="T54" fmla="*/ 100 w 169"/>
              <a:gd name="T55" fmla="*/ 188 h 210"/>
              <a:gd name="T56" fmla="*/ 127 w 169"/>
              <a:gd name="T57" fmla="*/ 191 h 210"/>
              <a:gd name="T58" fmla="*/ 96 w 169"/>
              <a:gd name="T59" fmla="*/ 167 h 210"/>
              <a:gd name="T60" fmla="*/ 101 w 169"/>
              <a:gd name="T61" fmla="*/ 109 h 210"/>
              <a:gd name="T62" fmla="*/ 162 w 169"/>
              <a:gd name="T63" fmla="*/ 135 h 210"/>
              <a:gd name="T64" fmla="*/ 143 w 169"/>
              <a:gd name="T65" fmla="*/ 100 h 210"/>
              <a:gd name="T66" fmla="*/ 142 w 169"/>
              <a:gd name="T67" fmla="*/ 76 h 210"/>
              <a:gd name="T68" fmla="*/ 135 w 169"/>
              <a:gd name="T69" fmla="*/ 87 h 210"/>
              <a:gd name="T70" fmla="*/ 129 w 169"/>
              <a:gd name="T71" fmla="*/ 90 h 210"/>
              <a:gd name="T72" fmla="*/ 101 w 169"/>
              <a:gd name="T73" fmla="*/ 68 h 210"/>
              <a:gd name="T74" fmla="*/ 90 w 169"/>
              <a:gd name="T75" fmla="*/ 9 h 210"/>
              <a:gd name="T76" fmla="*/ 80 w 169"/>
              <a:gd name="T77" fmla="*/ 9 h 210"/>
              <a:gd name="T78" fmla="*/ 69 w 169"/>
              <a:gd name="T79" fmla="*/ 68 h 210"/>
              <a:gd name="T80" fmla="*/ 40 w 169"/>
              <a:gd name="T81" fmla="*/ 90 h 210"/>
              <a:gd name="T82" fmla="*/ 35 w 169"/>
              <a:gd name="T83" fmla="*/ 87 h 210"/>
              <a:gd name="T84" fmla="*/ 28 w 169"/>
              <a:gd name="T85" fmla="*/ 76 h 210"/>
              <a:gd name="T86" fmla="*/ 27 w 169"/>
              <a:gd name="T87" fmla="*/ 100 h 210"/>
              <a:gd name="T88" fmla="*/ 16 w 169"/>
              <a:gd name="T89" fmla="*/ 108 h 210"/>
              <a:gd name="T90" fmla="*/ 8 w 169"/>
              <a:gd name="T91" fmla="*/ 135 h 210"/>
              <a:gd name="T92" fmla="*/ 69 w 169"/>
              <a:gd name="T93" fmla="*/ 109 h 210"/>
              <a:gd name="T94" fmla="*/ 73 w 169"/>
              <a:gd name="T95" fmla="*/ 167 h 210"/>
              <a:gd name="T96" fmla="*/ 42 w 169"/>
              <a:gd name="T97" fmla="*/ 191 h 210"/>
              <a:gd name="T98" fmla="*/ 69 w 169"/>
              <a:gd name="T99" fmla="*/ 188 h 210"/>
              <a:gd name="T100" fmla="*/ 14 w 169"/>
              <a:gd name="T101" fmla="*/ 105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69" h="210">
                <a:moveTo>
                  <a:pt x="85" y="210"/>
                </a:moveTo>
                <a:cubicBezTo>
                  <a:pt x="77" y="210"/>
                  <a:pt x="70" y="204"/>
                  <a:pt x="68" y="196"/>
                </a:cubicBezTo>
                <a:cubicBezTo>
                  <a:pt x="40" y="209"/>
                  <a:pt x="40" y="209"/>
                  <a:pt x="40" y="209"/>
                </a:cubicBezTo>
                <a:cubicBezTo>
                  <a:pt x="39" y="209"/>
                  <a:pt x="38" y="209"/>
                  <a:pt x="37" y="209"/>
                </a:cubicBezTo>
                <a:cubicBezTo>
                  <a:pt x="36" y="208"/>
                  <a:pt x="35" y="207"/>
                  <a:pt x="35" y="206"/>
                </a:cubicBezTo>
                <a:cubicBezTo>
                  <a:pt x="35" y="189"/>
                  <a:pt x="35" y="189"/>
                  <a:pt x="35" y="189"/>
                </a:cubicBezTo>
                <a:cubicBezTo>
                  <a:pt x="35" y="188"/>
                  <a:pt x="36" y="187"/>
                  <a:pt x="37" y="186"/>
                </a:cubicBezTo>
                <a:cubicBezTo>
                  <a:pt x="66" y="165"/>
                  <a:pt x="66" y="165"/>
                  <a:pt x="66" y="165"/>
                </a:cubicBezTo>
                <a:cubicBezTo>
                  <a:pt x="64" y="118"/>
                  <a:pt x="64" y="118"/>
                  <a:pt x="64" y="118"/>
                </a:cubicBezTo>
                <a:cubicBezTo>
                  <a:pt x="5" y="144"/>
                  <a:pt x="5" y="144"/>
                  <a:pt x="5" y="144"/>
                </a:cubicBezTo>
                <a:cubicBezTo>
                  <a:pt x="4" y="144"/>
                  <a:pt x="3" y="144"/>
                  <a:pt x="2" y="144"/>
                </a:cubicBezTo>
                <a:cubicBezTo>
                  <a:pt x="1" y="143"/>
                  <a:pt x="0" y="142"/>
                  <a:pt x="0" y="141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11"/>
                  <a:pt x="1" y="109"/>
                  <a:pt x="2" y="109"/>
                </a:cubicBezTo>
                <a:cubicBezTo>
                  <a:pt x="21" y="95"/>
                  <a:pt x="21" y="95"/>
                  <a:pt x="21" y="95"/>
                </a:cubicBezTo>
                <a:cubicBezTo>
                  <a:pt x="21" y="73"/>
                  <a:pt x="21" y="73"/>
                  <a:pt x="21" y="73"/>
                </a:cubicBezTo>
                <a:cubicBezTo>
                  <a:pt x="21" y="71"/>
                  <a:pt x="23" y="69"/>
                  <a:pt x="25" y="69"/>
                </a:cubicBezTo>
                <a:cubicBezTo>
                  <a:pt x="38" y="69"/>
                  <a:pt x="38" y="69"/>
                  <a:pt x="38" y="69"/>
                </a:cubicBezTo>
                <a:cubicBezTo>
                  <a:pt x="40" y="69"/>
                  <a:pt x="42" y="71"/>
                  <a:pt x="42" y="73"/>
                </a:cubicBezTo>
                <a:cubicBezTo>
                  <a:pt x="42" y="81"/>
                  <a:pt x="42" y="81"/>
                  <a:pt x="42" y="81"/>
                </a:cubicBezTo>
                <a:cubicBezTo>
                  <a:pt x="62" y="67"/>
                  <a:pt x="62" y="67"/>
                  <a:pt x="62" y="67"/>
                </a:cubicBezTo>
                <a:cubicBezTo>
                  <a:pt x="61" y="45"/>
                  <a:pt x="61" y="45"/>
                  <a:pt x="61" y="45"/>
                </a:cubicBezTo>
                <a:cubicBezTo>
                  <a:pt x="60" y="30"/>
                  <a:pt x="65" y="16"/>
                  <a:pt x="74" y="5"/>
                </a:cubicBezTo>
                <a:cubicBezTo>
                  <a:pt x="77" y="1"/>
                  <a:pt x="81" y="0"/>
                  <a:pt x="85" y="0"/>
                </a:cubicBezTo>
                <a:cubicBezTo>
                  <a:pt x="89" y="0"/>
                  <a:pt x="93" y="1"/>
                  <a:pt x="95" y="5"/>
                </a:cubicBezTo>
                <a:cubicBezTo>
                  <a:pt x="105" y="16"/>
                  <a:pt x="109" y="30"/>
                  <a:pt x="109" y="45"/>
                </a:cubicBezTo>
                <a:cubicBezTo>
                  <a:pt x="108" y="67"/>
                  <a:pt x="108" y="67"/>
                  <a:pt x="108" y="67"/>
                </a:cubicBezTo>
                <a:cubicBezTo>
                  <a:pt x="128" y="81"/>
                  <a:pt x="128" y="81"/>
                  <a:pt x="128" y="81"/>
                </a:cubicBezTo>
                <a:cubicBezTo>
                  <a:pt x="128" y="73"/>
                  <a:pt x="128" y="73"/>
                  <a:pt x="128" y="73"/>
                </a:cubicBezTo>
                <a:cubicBezTo>
                  <a:pt x="128" y="71"/>
                  <a:pt x="129" y="69"/>
                  <a:pt x="131" y="69"/>
                </a:cubicBezTo>
                <a:cubicBezTo>
                  <a:pt x="145" y="69"/>
                  <a:pt x="145" y="69"/>
                  <a:pt x="145" y="69"/>
                </a:cubicBezTo>
                <a:cubicBezTo>
                  <a:pt x="147" y="69"/>
                  <a:pt x="149" y="71"/>
                  <a:pt x="149" y="73"/>
                </a:cubicBezTo>
                <a:cubicBezTo>
                  <a:pt x="149" y="95"/>
                  <a:pt x="149" y="95"/>
                  <a:pt x="149" y="95"/>
                </a:cubicBezTo>
                <a:cubicBezTo>
                  <a:pt x="168" y="109"/>
                  <a:pt x="168" y="109"/>
                  <a:pt x="168" y="109"/>
                </a:cubicBezTo>
                <a:cubicBezTo>
                  <a:pt x="169" y="109"/>
                  <a:pt x="169" y="111"/>
                  <a:pt x="169" y="112"/>
                </a:cubicBezTo>
                <a:cubicBezTo>
                  <a:pt x="169" y="141"/>
                  <a:pt x="169" y="141"/>
                  <a:pt x="169" y="141"/>
                </a:cubicBezTo>
                <a:cubicBezTo>
                  <a:pt x="169" y="142"/>
                  <a:pt x="169" y="143"/>
                  <a:pt x="168" y="144"/>
                </a:cubicBezTo>
                <a:cubicBezTo>
                  <a:pt x="167" y="144"/>
                  <a:pt x="165" y="144"/>
                  <a:pt x="164" y="144"/>
                </a:cubicBezTo>
                <a:cubicBezTo>
                  <a:pt x="106" y="118"/>
                  <a:pt x="106" y="118"/>
                  <a:pt x="106" y="118"/>
                </a:cubicBezTo>
                <a:cubicBezTo>
                  <a:pt x="104" y="165"/>
                  <a:pt x="104" y="165"/>
                  <a:pt x="104" y="165"/>
                </a:cubicBezTo>
                <a:cubicBezTo>
                  <a:pt x="133" y="186"/>
                  <a:pt x="133" y="186"/>
                  <a:pt x="133" y="186"/>
                </a:cubicBezTo>
                <a:cubicBezTo>
                  <a:pt x="134" y="187"/>
                  <a:pt x="135" y="188"/>
                  <a:pt x="135" y="189"/>
                </a:cubicBezTo>
                <a:cubicBezTo>
                  <a:pt x="135" y="206"/>
                  <a:pt x="135" y="206"/>
                  <a:pt x="135" y="206"/>
                </a:cubicBezTo>
                <a:cubicBezTo>
                  <a:pt x="135" y="207"/>
                  <a:pt x="134" y="208"/>
                  <a:pt x="133" y="209"/>
                </a:cubicBezTo>
                <a:cubicBezTo>
                  <a:pt x="132" y="209"/>
                  <a:pt x="131" y="209"/>
                  <a:pt x="130" y="209"/>
                </a:cubicBezTo>
                <a:cubicBezTo>
                  <a:pt x="102" y="196"/>
                  <a:pt x="102" y="196"/>
                  <a:pt x="102" y="196"/>
                </a:cubicBezTo>
                <a:cubicBezTo>
                  <a:pt x="100" y="204"/>
                  <a:pt x="93" y="210"/>
                  <a:pt x="85" y="210"/>
                </a:cubicBezTo>
                <a:close/>
                <a:moveTo>
                  <a:pt x="71" y="188"/>
                </a:moveTo>
                <a:cubicBezTo>
                  <a:pt x="71" y="188"/>
                  <a:pt x="72" y="188"/>
                  <a:pt x="73" y="188"/>
                </a:cubicBezTo>
                <a:cubicBezTo>
                  <a:pt x="74" y="189"/>
                  <a:pt x="74" y="190"/>
                  <a:pt x="74" y="191"/>
                </a:cubicBezTo>
                <a:cubicBezTo>
                  <a:pt x="74" y="193"/>
                  <a:pt x="74" y="193"/>
                  <a:pt x="74" y="193"/>
                </a:cubicBezTo>
                <a:cubicBezTo>
                  <a:pt x="75" y="198"/>
                  <a:pt x="79" y="203"/>
                  <a:pt x="85" y="203"/>
                </a:cubicBezTo>
                <a:cubicBezTo>
                  <a:pt x="90" y="203"/>
                  <a:pt x="95" y="198"/>
                  <a:pt x="95" y="193"/>
                </a:cubicBezTo>
                <a:cubicBezTo>
                  <a:pt x="95" y="191"/>
                  <a:pt x="95" y="191"/>
                  <a:pt x="95" y="191"/>
                </a:cubicBezTo>
                <a:cubicBezTo>
                  <a:pt x="95" y="190"/>
                  <a:pt x="96" y="189"/>
                  <a:pt x="97" y="188"/>
                </a:cubicBezTo>
                <a:cubicBezTo>
                  <a:pt x="98" y="187"/>
                  <a:pt x="99" y="187"/>
                  <a:pt x="100" y="188"/>
                </a:cubicBezTo>
                <a:cubicBezTo>
                  <a:pt x="127" y="200"/>
                  <a:pt x="127" y="200"/>
                  <a:pt x="127" y="200"/>
                </a:cubicBezTo>
                <a:cubicBezTo>
                  <a:pt x="127" y="191"/>
                  <a:pt x="127" y="191"/>
                  <a:pt x="127" y="191"/>
                </a:cubicBezTo>
                <a:cubicBezTo>
                  <a:pt x="98" y="170"/>
                  <a:pt x="98" y="170"/>
                  <a:pt x="98" y="170"/>
                </a:cubicBezTo>
                <a:cubicBezTo>
                  <a:pt x="97" y="169"/>
                  <a:pt x="96" y="168"/>
                  <a:pt x="96" y="167"/>
                </a:cubicBezTo>
                <a:cubicBezTo>
                  <a:pt x="99" y="112"/>
                  <a:pt x="99" y="112"/>
                  <a:pt x="99" y="112"/>
                </a:cubicBezTo>
                <a:cubicBezTo>
                  <a:pt x="99" y="111"/>
                  <a:pt x="100" y="110"/>
                  <a:pt x="101" y="109"/>
                </a:cubicBezTo>
                <a:cubicBezTo>
                  <a:pt x="102" y="109"/>
                  <a:pt x="103" y="109"/>
                  <a:pt x="104" y="109"/>
                </a:cubicBezTo>
                <a:cubicBezTo>
                  <a:pt x="162" y="135"/>
                  <a:pt x="162" y="135"/>
                  <a:pt x="162" y="135"/>
                </a:cubicBezTo>
                <a:cubicBezTo>
                  <a:pt x="162" y="114"/>
                  <a:pt x="162" y="114"/>
                  <a:pt x="162" y="114"/>
                </a:cubicBezTo>
                <a:cubicBezTo>
                  <a:pt x="143" y="100"/>
                  <a:pt x="143" y="100"/>
                  <a:pt x="143" y="100"/>
                </a:cubicBezTo>
                <a:cubicBezTo>
                  <a:pt x="142" y="100"/>
                  <a:pt x="142" y="98"/>
                  <a:pt x="142" y="97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5" y="76"/>
                  <a:pt x="135" y="76"/>
                  <a:pt x="135" y="76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5" y="89"/>
                  <a:pt x="134" y="90"/>
                  <a:pt x="133" y="91"/>
                </a:cubicBezTo>
                <a:cubicBezTo>
                  <a:pt x="132" y="91"/>
                  <a:pt x="130" y="91"/>
                  <a:pt x="129" y="90"/>
                </a:cubicBezTo>
                <a:cubicBezTo>
                  <a:pt x="102" y="72"/>
                  <a:pt x="102" y="72"/>
                  <a:pt x="102" y="72"/>
                </a:cubicBezTo>
                <a:cubicBezTo>
                  <a:pt x="101" y="71"/>
                  <a:pt x="101" y="70"/>
                  <a:pt x="101" y="68"/>
                </a:cubicBezTo>
                <a:cubicBezTo>
                  <a:pt x="102" y="44"/>
                  <a:pt x="102" y="44"/>
                  <a:pt x="102" y="44"/>
                </a:cubicBezTo>
                <a:cubicBezTo>
                  <a:pt x="102" y="32"/>
                  <a:pt x="98" y="19"/>
                  <a:pt x="90" y="9"/>
                </a:cubicBezTo>
                <a:cubicBezTo>
                  <a:pt x="89" y="8"/>
                  <a:pt x="87" y="7"/>
                  <a:pt x="85" y="7"/>
                </a:cubicBezTo>
                <a:cubicBezTo>
                  <a:pt x="83" y="7"/>
                  <a:pt x="81" y="8"/>
                  <a:pt x="80" y="9"/>
                </a:cubicBezTo>
                <a:cubicBezTo>
                  <a:pt x="72" y="19"/>
                  <a:pt x="68" y="32"/>
                  <a:pt x="68" y="44"/>
                </a:cubicBezTo>
                <a:cubicBezTo>
                  <a:pt x="69" y="68"/>
                  <a:pt x="69" y="68"/>
                  <a:pt x="69" y="68"/>
                </a:cubicBezTo>
                <a:cubicBezTo>
                  <a:pt x="69" y="70"/>
                  <a:pt x="68" y="71"/>
                  <a:pt x="67" y="72"/>
                </a:cubicBezTo>
                <a:cubicBezTo>
                  <a:pt x="40" y="90"/>
                  <a:pt x="40" y="90"/>
                  <a:pt x="40" y="90"/>
                </a:cubicBezTo>
                <a:cubicBezTo>
                  <a:pt x="39" y="91"/>
                  <a:pt x="38" y="91"/>
                  <a:pt x="37" y="91"/>
                </a:cubicBezTo>
                <a:cubicBezTo>
                  <a:pt x="36" y="90"/>
                  <a:pt x="35" y="89"/>
                  <a:pt x="35" y="87"/>
                </a:cubicBezTo>
                <a:cubicBezTo>
                  <a:pt x="35" y="76"/>
                  <a:pt x="35" y="76"/>
                  <a:pt x="35" y="76"/>
                </a:cubicBezTo>
                <a:cubicBezTo>
                  <a:pt x="28" y="76"/>
                  <a:pt x="28" y="76"/>
                  <a:pt x="28" y="76"/>
                </a:cubicBezTo>
                <a:cubicBezTo>
                  <a:pt x="28" y="97"/>
                  <a:pt x="28" y="97"/>
                  <a:pt x="28" y="97"/>
                </a:cubicBezTo>
                <a:cubicBezTo>
                  <a:pt x="28" y="98"/>
                  <a:pt x="28" y="100"/>
                  <a:pt x="27" y="100"/>
                </a:cubicBezTo>
                <a:cubicBezTo>
                  <a:pt x="16" y="108"/>
                  <a:pt x="16" y="108"/>
                  <a:pt x="16" y="108"/>
                </a:cubicBezTo>
                <a:cubicBezTo>
                  <a:pt x="16" y="108"/>
                  <a:pt x="16" y="108"/>
                  <a:pt x="16" y="108"/>
                </a:cubicBezTo>
                <a:cubicBezTo>
                  <a:pt x="8" y="114"/>
                  <a:pt x="8" y="114"/>
                  <a:pt x="8" y="114"/>
                </a:cubicBezTo>
                <a:cubicBezTo>
                  <a:pt x="8" y="135"/>
                  <a:pt x="8" y="135"/>
                  <a:pt x="8" y="135"/>
                </a:cubicBezTo>
                <a:cubicBezTo>
                  <a:pt x="66" y="109"/>
                  <a:pt x="66" y="109"/>
                  <a:pt x="66" y="109"/>
                </a:cubicBezTo>
                <a:cubicBezTo>
                  <a:pt x="67" y="109"/>
                  <a:pt x="68" y="109"/>
                  <a:pt x="69" y="109"/>
                </a:cubicBezTo>
                <a:cubicBezTo>
                  <a:pt x="70" y="110"/>
                  <a:pt x="71" y="111"/>
                  <a:pt x="71" y="112"/>
                </a:cubicBezTo>
                <a:cubicBezTo>
                  <a:pt x="73" y="167"/>
                  <a:pt x="73" y="167"/>
                  <a:pt x="73" y="167"/>
                </a:cubicBezTo>
                <a:cubicBezTo>
                  <a:pt x="74" y="168"/>
                  <a:pt x="73" y="169"/>
                  <a:pt x="72" y="170"/>
                </a:cubicBezTo>
                <a:cubicBezTo>
                  <a:pt x="42" y="191"/>
                  <a:pt x="42" y="191"/>
                  <a:pt x="42" y="191"/>
                </a:cubicBezTo>
                <a:cubicBezTo>
                  <a:pt x="42" y="200"/>
                  <a:pt x="42" y="200"/>
                  <a:pt x="42" y="200"/>
                </a:cubicBezTo>
                <a:cubicBezTo>
                  <a:pt x="69" y="188"/>
                  <a:pt x="69" y="188"/>
                  <a:pt x="69" y="188"/>
                </a:cubicBezTo>
                <a:cubicBezTo>
                  <a:pt x="70" y="188"/>
                  <a:pt x="70" y="188"/>
                  <a:pt x="71" y="188"/>
                </a:cubicBezTo>
                <a:close/>
                <a:moveTo>
                  <a:pt x="14" y="105"/>
                </a:moveTo>
                <a:cubicBezTo>
                  <a:pt x="14" y="105"/>
                  <a:pt x="14" y="105"/>
                  <a:pt x="14" y="10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3" name="Shape14_20200717_154431">
            <a:extLst>
              <a:ext uri="{FF2B5EF4-FFF2-40B4-BE49-F238E27FC236}">
                <a16:creationId xmlns:a16="http://schemas.microsoft.com/office/drawing/2014/main" id="{07A27523-10F1-3A8F-54D0-A9DFD7FC1565}"/>
              </a:ext>
            </a:extLst>
          </p:cNvPr>
          <p:cNvGrpSpPr>
            <a:grpSpLocks noChangeAspect="1"/>
          </p:cNvGrpSpPr>
          <p:nvPr/>
        </p:nvGrpSpPr>
        <p:grpSpPr>
          <a:xfrm>
            <a:off x="4479272" y="2521214"/>
            <a:ext cx="622341" cy="626000"/>
            <a:chOff x="-7314341" y="3598786"/>
            <a:chExt cx="622341" cy="626000"/>
          </a:xfrm>
          <a:solidFill>
            <a:schemeClr val="accent1"/>
          </a:solidFill>
        </p:grpSpPr>
        <p:sp>
          <p:nvSpPr>
            <p:cNvPr id="99" name="Freeform 282">
              <a:extLst>
                <a:ext uri="{FF2B5EF4-FFF2-40B4-BE49-F238E27FC236}">
                  <a16:creationId xmlns:a16="http://schemas.microsoft.com/office/drawing/2014/main" id="{095C7FA4-3209-14FB-6EED-F980F5022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52108" y="3598786"/>
              <a:ext cx="560108" cy="560108"/>
            </a:xfrm>
            <a:custGeom>
              <a:avLst/>
              <a:gdLst>
                <a:gd name="T0" fmla="*/ 119 w 203"/>
                <a:gd name="T1" fmla="*/ 202 h 202"/>
                <a:gd name="T2" fmla="*/ 116 w 203"/>
                <a:gd name="T3" fmla="*/ 199 h 202"/>
                <a:gd name="T4" fmla="*/ 119 w 203"/>
                <a:gd name="T5" fmla="*/ 195 h 202"/>
                <a:gd name="T6" fmla="*/ 196 w 203"/>
                <a:gd name="T7" fmla="*/ 102 h 202"/>
                <a:gd name="T8" fmla="*/ 101 w 203"/>
                <a:gd name="T9" fmla="*/ 7 h 202"/>
                <a:gd name="T10" fmla="*/ 7 w 203"/>
                <a:gd name="T11" fmla="*/ 86 h 202"/>
                <a:gd name="T12" fmla="*/ 3 w 203"/>
                <a:gd name="T13" fmla="*/ 89 h 202"/>
                <a:gd name="T14" fmla="*/ 0 w 203"/>
                <a:gd name="T15" fmla="*/ 85 h 202"/>
                <a:gd name="T16" fmla="*/ 101 w 203"/>
                <a:gd name="T17" fmla="*/ 0 h 202"/>
                <a:gd name="T18" fmla="*/ 203 w 203"/>
                <a:gd name="T19" fmla="*/ 102 h 202"/>
                <a:gd name="T20" fmla="*/ 120 w 203"/>
                <a:gd name="T21" fmla="*/ 202 h 202"/>
                <a:gd name="T22" fmla="*/ 119 w 203"/>
                <a:gd name="T23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3" h="202">
                  <a:moveTo>
                    <a:pt x="119" y="202"/>
                  </a:moveTo>
                  <a:cubicBezTo>
                    <a:pt x="118" y="202"/>
                    <a:pt x="116" y="201"/>
                    <a:pt x="116" y="199"/>
                  </a:cubicBezTo>
                  <a:cubicBezTo>
                    <a:pt x="115" y="197"/>
                    <a:pt x="117" y="196"/>
                    <a:pt x="119" y="195"/>
                  </a:cubicBezTo>
                  <a:cubicBezTo>
                    <a:pt x="164" y="187"/>
                    <a:pt x="196" y="148"/>
                    <a:pt x="196" y="102"/>
                  </a:cubicBezTo>
                  <a:cubicBezTo>
                    <a:pt x="196" y="49"/>
                    <a:pt x="154" y="7"/>
                    <a:pt x="101" y="7"/>
                  </a:cubicBezTo>
                  <a:cubicBezTo>
                    <a:pt x="54" y="7"/>
                    <a:pt x="15" y="40"/>
                    <a:pt x="7" y="86"/>
                  </a:cubicBezTo>
                  <a:cubicBezTo>
                    <a:pt x="7" y="88"/>
                    <a:pt x="5" y="89"/>
                    <a:pt x="3" y="89"/>
                  </a:cubicBezTo>
                  <a:cubicBezTo>
                    <a:pt x="1" y="89"/>
                    <a:pt x="0" y="87"/>
                    <a:pt x="0" y="85"/>
                  </a:cubicBezTo>
                  <a:cubicBezTo>
                    <a:pt x="8" y="35"/>
                    <a:pt x="51" y="0"/>
                    <a:pt x="101" y="0"/>
                  </a:cubicBezTo>
                  <a:cubicBezTo>
                    <a:pt x="157" y="0"/>
                    <a:pt x="203" y="45"/>
                    <a:pt x="203" y="102"/>
                  </a:cubicBezTo>
                  <a:cubicBezTo>
                    <a:pt x="203" y="151"/>
                    <a:pt x="168" y="193"/>
                    <a:pt x="120" y="202"/>
                  </a:cubicBezTo>
                  <a:cubicBezTo>
                    <a:pt x="120" y="202"/>
                    <a:pt x="119" y="202"/>
                    <a:pt x="119" y="2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0" name="Freeform 283">
              <a:extLst>
                <a:ext uri="{FF2B5EF4-FFF2-40B4-BE49-F238E27FC236}">
                  <a16:creationId xmlns:a16="http://schemas.microsoft.com/office/drawing/2014/main" id="{D206D078-0F85-2B67-045B-97AC19964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67908" y="3672002"/>
              <a:ext cx="395370" cy="95182"/>
            </a:xfrm>
            <a:custGeom>
              <a:avLst/>
              <a:gdLst>
                <a:gd name="T0" fmla="*/ 71 w 143"/>
                <a:gd name="T1" fmla="*/ 35 h 35"/>
                <a:gd name="T2" fmla="*/ 1 w 143"/>
                <a:gd name="T3" fmla="*/ 7 h 35"/>
                <a:gd name="T4" fmla="*/ 1 w 143"/>
                <a:gd name="T5" fmla="*/ 2 h 35"/>
                <a:gd name="T6" fmla="*/ 6 w 143"/>
                <a:gd name="T7" fmla="*/ 2 h 35"/>
                <a:gd name="T8" fmla="*/ 71 w 143"/>
                <a:gd name="T9" fmla="*/ 28 h 35"/>
                <a:gd name="T10" fmla="*/ 137 w 143"/>
                <a:gd name="T11" fmla="*/ 2 h 35"/>
                <a:gd name="T12" fmla="*/ 142 w 143"/>
                <a:gd name="T13" fmla="*/ 2 h 35"/>
                <a:gd name="T14" fmla="*/ 142 w 143"/>
                <a:gd name="T15" fmla="*/ 7 h 35"/>
                <a:gd name="T16" fmla="*/ 71 w 143"/>
                <a:gd name="T1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35">
                  <a:moveTo>
                    <a:pt x="71" y="35"/>
                  </a:moveTo>
                  <a:cubicBezTo>
                    <a:pt x="45" y="35"/>
                    <a:pt x="20" y="25"/>
                    <a:pt x="1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5" y="1"/>
                    <a:pt x="6" y="2"/>
                  </a:cubicBezTo>
                  <a:cubicBezTo>
                    <a:pt x="24" y="19"/>
                    <a:pt x="47" y="28"/>
                    <a:pt x="71" y="28"/>
                  </a:cubicBezTo>
                  <a:cubicBezTo>
                    <a:pt x="96" y="28"/>
                    <a:pt x="119" y="19"/>
                    <a:pt x="137" y="2"/>
                  </a:cubicBezTo>
                  <a:cubicBezTo>
                    <a:pt x="138" y="0"/>
                    <a:pt x="140" y="0"/>
                    <a:pt x="142" y="2"/>
                  </a:cubicBezTo>
                  <a:cubicBezTo>
                    <a:pt x="143" y="3"/>
                    <a:pt x="143" y="6"/>
                    <a:pt x="142" y="7"/>
                  </a:cubicBezTo>
                  <a:cubicBezTo>
                    <a:pt x="123" y="25"/>
                    <a:pt x="98" y="35"/>
                    <a:pt x="71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284">
              <a:extLst>
                <a:ext uri="{FF2B5EF4-FFF2-40B4-BE49-F238E27FC236}">
                  <a16:creationId xmlns:a16="http://schemas.microsoft.com/office/drawing/2014/main" id="{864E287A-5A0A-FFC4-25FA-36D3A614A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42283" y="3994156"/>
              <a:ext cx="366083" cy="91522"/>
            </a:xfrm>
            <a:custGeom>
              <a:avLst/>
              <a:gdLst>
                <a:gd name="T0" fmla="*/ 129 w 133"/>
                <a:gd name="T1" fmla="*/ 34 h 34"/>
                <a:gd name="T2" fmla="*/ 126 w 133"/>
                <a:gd name="T3" fmla="*/ 33 h 34"/>
                <a:gd name="T4" fmla="*/ 62 w 133"/>
                <a:gd name="T5" fmla="*/ 8 h 34"/>
                <a:gd name="T6" fmla="*/ 6 w 133"/>
                <a:gd name="T7" fmla="*/ 26 h 34"/>
                <a:gd name="T8" fmla="*/ 1 w 133"/>
                <a:gd name="T9" fmla="*/ 25 h 34"/>
                <a:gd name="T10" fmla="*/ 2 w 133"/>
                <a:gd name="T11" fmla="*/ 20 h 34"/>
                <a:gd name="T12" fmla="*/ 62 w 133"/>
                <a:gd name="T13" fmla="*/ 0 h 34"/>
                <a:gd name="T14" fmla="*/ 131 w 133"/>
                <a:gd name="T15" fmla="*/ 27 h 34"/>
                <a:gd name="T16" fmla="*/ 131 w 133"/>
                <a:gd name="T17" fmla="*/ 32 h 34"/>
                <a:gd name="T18" fmla="*/ 129 w 133"/>
                <a:gd name="T1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3" h="34">
                  <a:moveTo>
                    <a:pt x="129" y="34"/>
                  </a:moveTo>
                  <a:cubicBezTo>
                    <a:pt x="128" y="34"/>
                    <a:pt x="127" y="33"/>
                    <a:pt x="126" y="33"/>
                  </a:cubicBezTo>
                  <a:cubicBezTo>
                    <a:pt x="109" y="16"/>
                    <a:pt x="86" y="8"/>
                    <a:pt x="62" y="8"/>
                  </a:cubicBezTo>
                  <a:cubicBezTo>
                    <a:pt x="42" y="8"/>
                    <a:pt x="22" y="14"/>
                    <a:pt x="6" y="26"/>
                  </a:cubicBezTo>
                  <a:cubicBezTo>
                    <a:pt x="5" y="27"/>
                    <a:pt x="2" y="27"/>
                    <a:pt x="1" y="25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19" y="7"/>
                    <a:pt x="40" y="0"/>
                    <a:pt x="62" y="0"/>
                  </a:cubicBezTo>
                  <a:cubicBezTo>
                    <a:pt x="88" y="0"/>
                    <a:pt x="112" y="10"/>
                    <a:pt x="131" y="27"/>
                  </a:cubicBezTo>
                  <a:cubicBezTo>
                    <a:pt x="133" y="29"/>
                    <a:pt x="133" y="31"/>
                    <a:pt x="131" y="32"/>
                  </a:cubicBezTo>
                  <a:cubicBezTo>
                    <a:pt x="131" y="33"/>
                    <a:pt x="130" y="34"/>
                    <a:pt x="129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285">
              <a:extLst>
                <a:ext uri="{FF2B5EF4-FFF2-40B4-BE49-F238E27FC236}">
                  <a16:creationId xmlns:a16="http://schemas.microsoft.com/office/drawing/2014/main" id="{16BB494D-AC54-6FDC-036B-5A295384B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23978" y="3598786"/>
              <a:ext cx="303850" cy="541803"/>
            </a:xfrm>
            <a:custGeom>
              <a:avLst/>
              <a:gdLst>
                <a:gd name="T0" fmla="*/ 77 w 110"/>
                <a:gd name="T1" fmla="*/ 195 h 195"/>
                <a:gd name="T2" fmla="*/ 74 w 110"/>
                <a:gd name="T3" fmla="*/ 194 h 195"/>
                <a:gd name="T4" fmla="*/ 75 w 110"/>
                <a:gd name="T5" fmla="*/ 188 h 195"/>
                <a:gd name="T6" fmla="*/ 103 w 110"/>
                <a:gd name="T7" fmla="*/ 102 h 195"/>
                <a:gd name="T8" fmla="*/ 55 w 110"/>
                <a:gd name="T9" fmla="*/ 7 h 195"/>
                <a:gd name="T10" fmla="*/ 7 w 110"/>
                <a:gd name="T11" fmla="*/ 102 h 195"/>
                <a:gd name="T12" fmla="*/ 26 w 110"/>
                <a:gd name="T13" fmla="*/ 178 h 195"/>
                <a:gd name="T14" fmla="*/ 25 w 110"/>
                <a:gd name="T15" fmla="*/ 183 h 195"/>
                <a:gd name="T16" fmla="*/ 20 w 110"/>
                <a:gd name="T17" fmla="*/ 182 h 195"/>
                <a:gd name="T18" fmla="*/ 0 w 110"/>
                <a:gd name="T19" fmla="*/ 102 h 195"/>
                <a:gd name="T20" fmla="*/ 55 w 110"/>
                <a:gd name="T21" fmla="*/ 0 h 195"/>
                <a:gd name="T22" fmla="*/ 110 w 110"/>
                <a:gd name="T23" fmla="*/ 102 h 195"/>
                <a:gd name="T24" fmla="*/ 79 w 110"/>
                <a:gd name="T25" fmla="*/ 194 h 195"/>
                <a:gd name="T26" fmla="*/ 77 w 110"/>
                <a:gd name="T27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95">
                  <a:moveTo>
                    <a:pt x="77" y="195"/>
                  </a:moveTo>
                  <a:cubicBezTo>
                    <a:pt x="76" y="195"/>
                    <a:pt x="75" y="194"/>
                    <a:pt x="74" y="194"/>
                  </a:cubicBezTo>
                  <a:cubicBezTo>
                    <a:pt x="73" y="192"/>
                    <a:pt x="73" y="190"/>
                    <a:pt x="75" y="188"/>
                  </a:cubicBezTo>
                  <a:cubicBezTo>
                    <a:pt x="92" y="173"/>
                    <a:pt x="103" y="139"/>
                    <a:pt x="103" y="102"/>
                  </a:cubicBezTo>
                  <a:cubicBezTo>
                    <a:pt x="103" y="49"/>
                    <a:pt x="82" y="7"/>
                    <a:pt x="55" y="7"/>
                  </a:cubicBezTo>
                  <a:cubicBezTo>
                    <a:pt x="29" y="7"/>
                    <a:pt x="7" y="49"/>
                    <a:pt x="7" y="102"/>
                  </a:cubicBezTo>
                  <a:cubicBezTo>
                    <a:pt x="7" y="132"/>
                    <a:pt x="14" y="159"/>
                    <a:pt x="26" y="178"/>
                  </a:cubicBezTo>
                  <a:cubicBezTo>
                    <a:pt x="27" y="179"/>
                    <a:pt x="27" y="181"/>
                    <a:pt x="25" y="183"/>
                  </a:cubicBezTo>
                  <a:cubicBezTo>
                    <a:pt x="24" y="184"/>
                    <a:pt x="21" y="183"/>
                    <a:pt x="20" y="182"/>
                  </a:cubicBezTo>
                  <a:cubicBezTo>
                    <a:pt x="7" y="162"/>
                    <a:pt x="0" y="133"/>
                    <a:pt x="0" y="102"/>
                  </a:cubicBezTo>
                  <a:cubicBezTo>
                    <a:pt x="0" y="44"/>
                    <a:pt x="24" y="0"/>
                    <a:pt x="55" y="0"/>
                  </a:cubicBezTo>
                  <a:cubicBezTo>
                    <a:pt x="86" y="0"/>
                    <a:pt x="110" y="44"/>
                    <a:pt x="110" y="102"/>
                  </a:cubicBezTo>
                  <a:cubicBezTo>
                    <a:pt x="110" y="141"/>
                    <a:pt x="99" y="177"/>
                    <a:pt x="79" y="194"/>
                  </a:cubicBezTo>
                  <a:cubicBezTo>
                    <a:pt x="79" y="194"/>
                    <a:pt x="78" y="195"/>
                    <a:pt x="77" y="19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286">
              <a:extLst>
                <a:ext uri="{FF2B5EF4-FFF2-40B4-BE49-F238E27FC236}">
                  <a16:creationId xmlns:a16="http://schemas.microsoft.com/office/drawing/2014/main" id="{3ED11BE3-EDE4-F3DE-26B8-2B5BE8CEE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97195" y="3869687"/>
              <a:ext cx="505195" cy="21965"/>
            </a:xfrm>
            <a:custGeom>
              <a:avLst/>
              <a:gdLst>
                <a:gd name="T0" fmla="*/ 180 w 183"/>
                <a:gd name="T1" fmla="*/ 7 h 7"/>
                <a:gd name="T2" fmla="*/ 4 w 183"/>
                <a:gd name="T3" fmla="*/ 7 h 7"/>
                <a:gd name="T4" fmla="*/ 0 w 183"/>
                <a:gd name="T5" fmla="*/ 4 h 7"/>
                <a:gd name="T6" fmla="*/ 4 w 183"/>
                <a:gd name="T7" fmla="*/ 0 h 7"/>
                <a:gd name="T8" fmla="*/ 180 w 183"/>
                <a:gd name="T9" fmla="*/ 0 h 7"/>
                <a:gd name="T10" fmla="*/ 183 w 183"/>
                <a:gd name="T11" fmla="*/ 4 h 7"/>
                <a:gd name="T12" fmla="*/ 180 w 18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7">
                  <a:moveTo>
                    <a:pt x="180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2" y="0"/>
                    <a:pt x="183" y="2"/>
                    <a:pt x="183" y="4"/>
                  </a:cubicBezTo>
                  <a:cubicBezTo>
                    <a:pt x="183" y="6"/>
                    <a:pt x="182" y="7"/>
                    <a:pt x="18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287">
              <a:extLst>
                <a:ext uri="{FF2B5EF4-FFF2-40B4-BE49-F238E27FC236}">
                  <a16:creationId xmlns:a16="http://schemas.microsoft.com/office/drawing/2014/main" id="{9ACF13B4-9633-C7E1-AD9E-006B7548A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1207" y="3598786"/>
              <a:ext cx="18305" cy="508857"/>
            </a:xfrm>
            <a:custGeom>
              <a:avLst/>
              <a:gdLst>
                <a:gd name="T0" fmla="*/ 3 w 7"/>
                <a:gd name="T1" fmla="*/ 183 h 183"/>
                <a:gd name="T2" fmla="*/ 0 w 7"/>
                <a:gd name="T3" fmla="*/ 179 h 183"/>
                <a:gd name="T4" fmla="*/ 0 w 7"/>
                <a:gd name="T5" fmla="*/ 3 h 183"/>
                <a:gd name="T6" fmla="*/ 3 w 7"/>
                <a:gd name="T7" fmla="*/ 0 h 183"/>
                <a:gd name="T8" fmla="*/ 7 w 7"/>
                <a:gd name="T9" fmla="*/ 3 h 183"/>
                <a:gd name="T10" fmla="*/ 7 w 7"/>
                <a:gd name="T11" fmla="*/ 179 h 183"/>
                <a:gd name="T12" fmla="*/ 3 w 7"/>
                <a:gd name="T13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3">
                  <a:moveTo>
                    <a:pt x="3" y="183"/>
                  </a:moveTo>
                  <a:cubicBezTo>
                    <a:pt x="1" y="183"/>
                    <a:pt x="0" y="181"/>
                    <a:pt x="0" y="1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9"/>
                    <a:pt x="7" y="179"/>
                    <a:pt x="7" y="179"/>
                  </a:cubicBezTo>
                  <a:cubicBezTo>
                    <a:pt x="7" y="181"/>
                    <a:pt x="5" y="183"/>
                    <a:pt x="3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288">
              <a:extLst>
                <a:ext uri="{FF2B5EF4-FFF2-40B4-BE49-F238E27FC236}">
                  <a16:creationId xmlns:a16="http://schemas.microsoft.com/office/drawing/2014/main" id="{D74C32F0-55D0-E788-132C-8726B99146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14341" y="3822095"/>
              <a:ext cx="406353" cy="402691"/>
            </a:xfrm>
            <a:custGeom>
              <a:avLst/>
              <a:gdLst>
                <a:gd name="T0" fmla="*/ 101 w 147"/>
                <a:gd name="T1" fmla="*/ 145 h 146"/>
                <a:gd name="T2" fmla="*/ 64 w 147"/>
                <a:gd name="T3" fmla="*/ 129 h 146"/>
                <a:gd name="T4" fmla="*/ 21 w 147"/>
                <a:gd name="T5" fmla="*/ 88 h 146"/>
                <a:gd name="T6" fmla="*/ 3 w 147"/>
                <a:gd name="T7" fmla="*/ 55 h 146"/>
                <a:gd name="T8" fmla="*/ 0 w 147"/>
                <a:gd name="T9" fmla="*/ 35 h 146"/>
                <a:gd name="T10" fmla="*/ 0 w 147"/>
                <a:gd name="T11" fmla="*/ 32 h 146"/>
                <a:gd name="T12" fmla="*/ 5 w 147"/>
                <a:gd name="T13" fmla="*/ 22 h 146"/>
                <a:gd name="T14" fmla="*/ 32 w 147"/>
                <a:gd name="T15" fmla="*/ 0 h 146"/>
                <a:gd name="T16" fmla="*/ 41 w 147"/>
                <a:gd name="T17" fmla="*/ 5 h 146"/>
                <a:gd name="T18" fmla="*/ 57 w 147"/>
                <a:gd name="T19" fmla="*/ 35 h 146"/>
                <a:gd name="T20" fmla="*/ 54 w 147"/>
                <a:gd name="T21" fmla="*/ 49 h 146"/>
                <a:gd name="T22" fmla="*/ 50 w 147"/>
                <a:gd name="T23" fmla="*/ 62 h 146"/>
                <a:gd name="T24" fmla="*/ 65 w 147"/>
                <a:gd name="T25" fmla="*/ 81 h 146"/>
                <a:gd name="T26" fmla="*/ 84 w 147"/>
                <a:gd name="T27" fmla="*/ 97 h 146"/>
                <a:gd name="T28" fmla="*/ 90 w 147"/>
                <a:gd name="T29" fmla="*/ 99 h 146"/>
                <a:gd name="T30" fmla="*/ 91 w 147"/>
                <a:gd name="T31" fmla="*/ 97 h 146"/>
                <a:gd name="T32" fmla="*/ 98 w 147"/>
                <a:gd name="T33" fmla="*/ 90 h 146"/>
                <a:gd name="T34" fmla="*/ 112 w 147"/>
                <a:gd name="T35" fmla="*/ 88 h 146"/>
                <a:gd name="T36" fmla="*/ 141 w 147"/>
                <a:gd name="T37" fmla="*/ 105 h 146"/>
                <a:gd name="T38" fmla="*/ 146 w 147"/>
                <a:gd name="T39" fmla="*/ 113 h 146"/>
                <a:gd name="T40" fmla="*/ 124 w 147"/>
                <a:gd name="T41" fmla="*/ 141 h 146"/>
                <a:gd name="T42" fmla="*/ 114 w 147"/>
                <a:gd name="T43" fmla="*/ 146 h 146"/>
                <a:gd name="T44" fmla="*/ 113 w 147"/>
                <a:gd name="T45" fmla="*/ 146 h 146"/>
                <a:gd name="T46" fmla="*/ 7 w 147"/>
                <a:gd name="T47" fmla="*/ 33 h 146"/>
                <a:gd name="T48" fmla="*/ 8 w 147"/>
                <a:gd name="T49" fmla="*/ 42 h 146"/>
                <a:gd name="T50" fmla="*/ 16 w 147"/>
                <a:gd name="T51" fmla="*/ 67 h 146"/>
                <a:gd name="T52" fmla="*/ 44 w 147"/>
                <a:gd name="T53" fmla="*/ 102 h 146"/>
                <a:gd name="T54" fmla="*/ 87 w 147"/>
                <a:gd name="T55" fmla="*/ 134 h 146"/>
                <a:gd name="T56" fmla="*/ 111 w 147"/>
                <a:gd name="T57" fmla="*/ 139 h 146"/>
                <a:gd name="T58" fmla="*/ 113 w 147"/>
                <a:gd name="T59" fmla="*/ 139 h 146"/>
                <a:gd name="T60" fmla="*/ 118 w 147"/>
                <a:gd name="T61" fmla="*/ 136 h 146"/>
                <a:gd name="T62" fmla="*/ 139 w 147"/>
                <a:gd name="T63" fmla="*/ 114 h 146"/>
                <a:gd name="T64" fmla="*/ 109 w 147"/>
                <a:gd name="T65" fmla="*/ 95 h 146"/>
                <a:gd name="T66" fmla="*/ 106 w 147"/>
                <a:gd name="T67" fmla="*/ 94 h 146"/>
                <a:gd name="T68" fmla="*/ 94 w 147"/>
                <a:gd name="T69" fmla="*/ 104 h 146"/>
                <a:gd name="T70" fmla="*/ 89 w 147"/>
                <a:gd name="T71" fmla="*/ 106 h 146"/>
                <a:gd name="T72" fmla="*/ 81 w 147"/>
                <a:gd name="T73" fmla="*/ 103 h 146"/>
                <a:gd name="T74" fmla="*/ 60 w 147"/>
                <a:gd name="T75" fmla="*/ 86 h 146"/>
                <a:gd name="T76" fmla="*/ 43 w 147"/>
                <a:gd name="T77" fmla="*/ 65 h 146"/>
                <a:gd name="T78" fmla="*/ 40 w 147"/>
                <a:gd name="T79" fmla="*/ 56 h 146"/>
                <a:gd name="T80" fmla="*/ 42 w 147"/>
                <a:gd name="T81" fmla="*/ 52 h 146"/>
                <a:gd name="T82" fmla="*/ 51 w 147"/>
                <a:gd name="T83" fmla="*/ 41 h 146"/>
                <a:gd name="T84" fmla="*/ 35 w 147"/>
                <a:gd name="T85" fmla="*/ 9 h 146"/>
                <a:gd name="T86" fmla="*/ 32 w 147"/>
                <a:gd name="T87" fmla="*/ 7 h 146"/>
                <a:gd name="T88" fmla="*/ 10 w 147"/>
                <a:gd name="T89" fmla="*/ 27 h 146"/>
                <a:gd name="T90" fmla="*/ 7 w 147"/>
                <a:gd name="T91" fmla="*/ 3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7" h="146">
                  <a:moveTo>
                    <a:pt x="111" y="146"/>
                  </a:moveTo>
                  <a:cubicBezTo>
                    <a:pt x="108" y="146"/>
                    <a:pt x="105" y="146"/>
                    <a:pt x="101" y="145"/>
                  </a:cubicBezTo>
                  <a:cubicBezTo>
                    <a:pt x="96" y="144"/>
                    <a:pt x="91" y="143"/>
                    <a:pt x="85" y="140"/>
                  </a:cubicBezTo>
                  <a:cubicBezTo>
                    <a:pt x="78" y="138"/>
                    <a:pt x="71" y="134"/>
                    <a:pt x="64" y="129"/>
                  </a:cubicBezTo>
                  <a:cubicBezTo>
                    <a:pt x="56" y="123"/>
                    <a:pt x="47" y="116"/>
                    <a:pt x="38" y="107"/>
                  </a:cubicBezTo>
                  <a:cubicBezTo>
                    <a:pt x="32" y="101"/>
                    <a:pt x="26" y="94"/>
                    <a:pt x="21" y="88"/>
                  </a:cubicBezTo>
                  <a:cubicBezTo>
                    <a:pt x="16" y="81"/>
                    <a:pt x="13" y="75"/>
                    <a:pt x="10" y="70"/>
                  </a:cubicBezTo>
                  <a:cubicBezTo>
                    <a:pt x="7" y="65"/>
                    <a:pt x="5" y="59"/>
                    <a:pt x="3" y="55"/>
                  </a:cubicBezTo>
                  <a:cubicBezTo>
                    <a:pt x="2" y="51"/>
                    <a:pt x="1" y="47"/>
                    <a:pt x="0" y="43"/>
                  </a:cubicBezTo>
                  <a:cubicBezTo>
                    <a:pt x="0" y="40"/>
                    <a:pt x="0" y="37"/>
                    <a:pt x="0" y="35"/>
                  </a:cubicBezTo>
                  <a:cubicBezTo>
                    <a:pt x="0" y="34"/>
                    <a:pt x="0" y="33"/>
                    <a:pt x="0" y="3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1" y="29"/>
                    <a:pt x="2" y="27"/>
                  </a:cubicBezTo>
                  <a:cubicBezTo>
                    <a:pt x="3" y="25"/>
                    <a:pt x="4" y="23"/>
                    <a:pt x="5" y="22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7" y="1"/>
                    <a:pt x="29" y="0"/>
                    <a:pt x="32" y="0"/>
                  </a:cubicBezTo>
                  <a:cubicBezTo>
                    <a:pt x="34" y="0"/>
                    <a:pt x="36" y="0"/>
                    <a:pt x="37" y="1"/>
                  </a:cubicBezTo>
                  <a:cubicBezTo>
                    <a:pt x="39" y="2"/>
                    <a:pt x="40" y="4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57" y="35"/>
                    <a:pt x="57" y="35"/>
                    <a:pt x="57" y="35"/>
                  </a:cubicBezTo>
                  <a:cubicBezTo>
                    <a:pt x="58" y="38"/>
                    <a:pt x="58" y="40"/>
                    <a:pt x="58" y="43"/>
                  </a:cubicBezTo>
                  <a:cubicBezTo>
                    <a:pt x="57" y="45"/>
                    <a:pt x="56" y="48"/>
                    <a:pt x="54" y="49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8" y="58"/>
                    <a:pt x="48" y="60"/>
                    <a:pt x="50" y="62"/>
                  </a:cubicBezTo>
                  <a:cubicBezTo>
                    <a:pt x="51" y="64"/>
                    <a:pt x="52" y="67"/>
                    <a:pt x="55" y="70"/>
                  </a:cubicBezTo>
                  <a:cubicBezTo>
                    <a:pt x="57" y="73"/>
                    <a:pt x="60" y="77"/>
                    <a:pt x="65" y="81"/>
                  </a:cubicBezTo>
                  <a:cubicBezTo>
                    <a:pt x="69" y="85"/>
                    <a:pt x="73" y="89"/>
                    <a:pt x="76" y="91"/>
                  </a:cubicBezTo>
                  <a:cubicBezTo>
                    <a:pt x="79" y="94"/>
                    <a:pt x="82" y="95"/>
                    <a:pt x="84" y="97"/>
                  </a:cubicBezTo>
                  <a:cubicBezTo>
                    <a:pt x="87" y="98"/>
                    <a:pt x="88" y="98"/>
                    <a:pt x="89" y="98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91" y="97"/>
                    <a:pt x="91" y="97"/>
                    <a:pt x="91" y="97"/>
                  </a:cubicBezTo>
                  <a:cubicBezTo>
                    <a:pt x="91" y="97"/>
                    <a:pt x="91" y="97"/>
                    <a:pt x="91" y="97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100" y="88"/>
                    <a:pt x="103" y="87"/>
                    <a:pt x="106" y="87"/>
                  </a:cubicBezTo>
                  <a:cubicBezTo>
                    <a:pt x="108" y="87"/>
                    <a:pt x="110" y="87"/>
                    <a:pt x="112" y="88"/>
                  </a:cubicBezTo>
                  <a:cubicBezTo>
                    <a:pt x="112" y="88"/>
                    <a:pt x="112" y="88"/>
                    <a:pt x="112" y="88"/>
                  </a:cubicBezTo>
                  <a:cubicBezTo>
                    <a:pt x="141" y="105"/>
                    <a:pt x="141" y="105"/>
                    <a:pt x="141" y="105"/>
                  </a:cubicBezTo>
                  <a:cubicBezTo>
                    <a:pt x="144" y="107"/>
                    <a:pt x="146" y="109"/>
                    <a:pt x="146" y="112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7" y="116"/>
                    <a:pt x="146" y="119"/>
                    <a:pt x="143" y="12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2" y="142"/>
                    <a:pt x="121" y="143"/>
                    <a:pt x="119" y="144"/>
                  </a:cubicBezTo>
                  <a:cubicBezTo>
                    <a:pt x="117" y="145"/>
                    <a:pt x="116" y="146"/>
                    <a:pt x="114" y="146"/>
                  </a:cubicBezTo>
                  <a:cubicBezTo>
                    <a:pt x="114" y="146"/>
                    <a:pt x="113" y="146"/>
                    <a:pt x="113" y="146"/>
                  </a:cubicBezTo>
                  <a:cubicBezTo>
                    <a:pt x="113" y="146"/>
                    <a:pt x="113" y="146"/>
                    <a:pt x="113" y="146"/>
                  </a:cubicBezTo>
                  <a:cubicBezTo>
                    <a:pt x="112" y="146"/>
                    <a:pt x="111" y="146"/>
                    <a:pt x="111" y="146"/>
                  </a:cubicBezTo>
                  <a:close/>
                  <a:moveTo>
                    <a:pt x="7" y="33"/>
                  </a:moveTo>
                  <a:cubicBezTo>
                    <a:pt x="7" y="33"/>
                    <a:pt x="7" y="34"/>
                    <a:pt x="7" y="36"/>
                  </a:cubicBezTo>
                  <a:cubicBezTo>
                    <a:pt x="7" y="37"/>
                    <a:pt x="7" y="39"/>
                    <a:pt x="8" y="42"/>
                  </a:cubicBezTo>
                  <a:cubicBezTo>
                    <a:pt x="8" y="45"/>
                    <a:pt x="9" y="49"/>
                    <a:pt x="10" y="53"/>
                  </a:cubicBezTo>
                  <a:cubicBezTo>
                    <a:pt x="12" y="57"/>
                    <a:pt x="14" y="62"/>
                    <a:pt x="16" y="67"/>
                  </a:cubicBezTo>
                  <a:cubicBezTo>
                    <a:pt x="19" y="72"/>
                    <a:pt x="22" y="77"/>
                    <a:pt x="27" y="83"/>
                  </a:cubicBezTo>
                  <a:cubicBezTo>
                    <a:pt x="31" y="89"/>
                    <a:pt x="37" y="96"/>
                    <a:pt x="44" y="102"/>
                  </a:cubicBezTo>
                  <a:cubicBezTo>
                    <a:pt x="52" y="111"/>
                    <a:pt x="60" y="118"/>
                    <a:pt x="67" y="123"/>
                  </a:cubicBezTo>
                  <a:cubicBezTo>
                    <a:pt x="75" y="127"/>
                    <a:pt x="82" y="131"/>
                    <a:pt x="87" y="134"/>
                  </a:cubicBezTo>
                  <a:cubicBezTo>
                    <a:pt x="93" y="136"/>
                    <a:pt x="98" y="137"/>
                    <a:pt x="102" y="138"/>
                  </a:cubicBezTo>
                  <a:cubicBezTo>
                    <a:pt x="107" y="139"/>
                    <a:pt x="109" y="139"/>
                    <a:pt x="111" y="139"/>
                  </a:cubicBezTo>
                  <a:cubicBezTo>
                    <a:pt x="111" y="139"/>
                    <a:pt x="112" y="139"/>
                    <a:pt x="112" y="139"/>
                  </a:cubicBezTo>
                  <a:cubicBezTo>
                    <a:pt x="112" y="139"/>
                    <a:pt x="113" y="139"/>
                    <a:pt x="113" y="139"/>
                  </a:cubicBezTo>
                  <a:cubicBezTo>
                    <a:pt x="114" y="139"/>
                    <a:pt x="115" y="138"/>
                    <a:pt x="116" y="138"/>
                  </a:cubicBezTo>
                  <a:cubicBezTo>
                    <a:pt x="117" y="137"/>
                    <a:pt x="118" y="137"/>
                    <a:pt x="118" y="136"/>
                  </a:cubicBezTo>
                  <a:cubicBezTo>
                    <a:pt x="138" y="117"/>
                    <a:pt x="138" y="117"/>
                    <a:pt x="138" y="117"/>
                  </a:cubicBezTo>
                  <a:cubicBezTo>
                    <a:pt x="139" y="116"/>
                    <a:pt x="139" y="115"/>
                    <a:pt x="139" y="114"/>
                  </a:cubicBezTo>
                  <a:cubicBezTo>
                    <a:pt x="139" y="113"/>
                    <a:pt x="139" y="112"/>
                    <a:pt x="137" y="111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8" y="94"/>
                    <a:pt x="108" y="94"/>
                    <a:pt x="106" y="94"/>
                  </a:cubicBezTo>
                  <a:cubicBezTo>
                    <a:pt x="105" y="94"/>
                    <a:pt x="104" y="95"/>
                    <a:pt x="103" y="96"/>
                  </a:cubicBezTo>
                  <a:cubicBezTo>
                    <a:pt x="94" y="104"/>
                    <a:pt x="94" y="104"/>
                    <a:pt x="94" y="104"/>
                  </a:cubicBezTo>
                  <a:cubicBezTo>
                    <a:pt x="94" y="105"/>
                    <a:pt x="93" y="105"/>
                    <a:pt x="92" y="105"/>
                  </a:cubicBezTo>
                  <a:cubicBezTo>
                    <a:pt x="91" y="106"/>
                    <a:pt x="90" y="106"/>
                    <a:pt x="89" y="106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6" y="105"/>
                    <a:pt x="84" y="104"/>
                    <a:pt x="81" y="103"/>
                  </a:cubicBezTo>
                  <a:cubicBezTo>
                    <a:pt x="79" y="102"/>
                    <a:pt x="76" y="100"/>
                    <a:pt x="72" y="97"/>
                  </a:cubicBezTo>
                  <a:cubicBezTo>
                    <a:pt x="68" y="94"/>
                    <a:pt x="64" y="91"/>
                    <a:pt x="60" y="86"/>
                  </a:cubicBezTo>
                  <a:cubicBezTo>
                    <a:pt x="55" y="82"/>
                    <a:pt x="51" y="78"/>
                    <a:pt x="49" y="74"/>
                  </a:cubicBezTo>
                  <a:cubicBezTo>
                    <a:pt x="46" y="70"/>
                    <a:pt x="44" y="67"/>
                    <a:pt x="43" y="65"/>
                  </a:cubicBezTo>
                  <a:cubicBezTo>
                    <a:pt x="42" y="62"/>
                    <a:pt x="41" y="59"/>
                    <a:pt x="40" y="57"/>
                  </a:cubicBezTo>
                  <a:cubicBezTo>
                    <a:pt x="40" y="57"/>
                    <a:pt x="40" y="56"/>
                    <a:pt x="40" y="56"/>
                  </a:cubicBezTo>
                  <a:cubicBezTo>
                    <a:pt x="40" y="56"/>
                    <a:pt x="40" y="55"/>
                    <a:pt x="40" y="54"/>
                  </a:cubicBezTo>
                  <a:cubicBezTo>
                    <a:pt x="41" y="53"/>
                    <a:pt x="41" y="52"/>
                    <a:pt x="42" y="52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50" y="44"/>
                    <a:pt x="50" y="43"/>
                    <a:pt x="51" y="41"/>
                  </a:cubicBezTo>
                  <a:cubicBezTo>
                    <a:pt x="51" y="40"/>
                    <a:pt x="51" y="40"/>
                    <a:pt x="50" y="39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4" y="8"/>
                    <a:pt x="34" y="8"/>
                    <a:pt x="33" y="7"/>
                  </a:cubicBezTo>
                  <a:cubicBezTo>
                    <a:pt x="33" y="7"/>
                    <a:pt x="32" y="7"/>
                    <a:pt x="32" y="7"/>
                  </a:cubicBezTo>
                  <a:cubicBezTo>
                    <a:pt x="31" y="7"/>
                    <a:pt x="30" y="7"/>
                    <a:pt x="30" y="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9" y="28"/>
                    <a:pt x="9" y="29"/>
                    <a:pt x="8" y="30"/>
                  </a:cubicBezTo>
                  <a:cubicBezTo>
                    <a:pt x="8" y="31"/>
                    <a:pt x="7" y="32"/>
                    <a:pt x="7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15_20200717_154431">
            <a:extLst>
              <a:ext uri="{FF2B5EF4-FFF2-40B4-BE49-F238E27FC236}">
                <a16:creationId xmlns:a16="http://schemas.microsoft.com/office/drawing/2014/main" id="{CAFC3D50-68A9-A250-D39C-4B9051D6B240}"/>
              </a:ext>
            </a:extLst>
          </p:cNvPr>
          <p:cNvGrpSpPr>
            <a:grpSpLocks noChangeAspect="1"/>
          </p:cNvGrpSpPr>
          <p:nvPr/>
        </p:nvGrpSpPr>
        <p:grpSpPr>
          <a:xfrm>
            <a:off x="3115142" y="2480944"/>
            <a:ext cx="739489" cy="578411"/>
            <a:chOff x="-904227" y="2233295"/>
            <a:chExt cx="739489" cy="578411"/>
          </a:xfrm>
          <a:solidFill>
            <a:schemeClr val="accent1"/>
          </a:solidFill>
        </p:grpSpPr>
        <p:sp>
          <p:nvSpPr>
            <p:cNvPr id="94" name="Freeform 289">
              <a:extLst>
                <a:ext uri="{FF2B5EF4-FFF2-40B4-BE49-F238E27FC236}">
                  <a16:creationId xmlns:a16="http://schemas.microsoft.com/office/drawing/2014/main" id="{DF4B0FC0-FA96-00C0-8B12-51618D4251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04227" y="2233295"/>
              <a:ext cx="314832" cy="377067"/>
            </a:xfrm>
            <a:custGeom>
              <a:avLst/>
              <a:gdLst>
                <a:gd name="T0" fmla="*/ 57 w 114"/>
                <a:gd name="T1" fmla="*/ 137 h 137"/>
                <a:gd name="T2" fmla="*/ 48 w 114"/>
                <a:gd name="T3" fmla="*/ 133 h 137"/>
                <a:gd name="T4" fmla="*/ 13 w 114"/>
                <a:gd name="T5" fmla="*/ 91 h 137"/>
                <a:gd name="T6" fmla="*/ 0 w 114"/>
                <a:gd name="T7" fmla="*/ 55 h 137"/>
                <a:gd name="T8" fmla="*/ 56 w 114"/>
                <a:gd name="T9" fmla="*/ 0 h 137"/>
                <a:gd name="T10" fmla="*/ 58 w 114"/>
                <a:gd name="T11" fmla="*/ 0 h 137"/>
                <a:gd name="T12" fmla="*/ 114 w 114"/>
                <a:gd name="T13" fmla="*/ 55 h 137"/>
                <a:gd name="T14" fmla="*/ 101 w 114"/>
                <a:gd name="T15" fmla="*/ 91 h 137"/>
                <a:gd name="T16" fmla="*/ 65 w 114"/>
                <a:gd name="T17" fmla="*/ 133 h 137"/>
                <a:gd name="T18" fmla="*/ 57 w 114"/>
                <a:gd name="T19" fmla="*/ 137 h 137"/>
                <a:gd name="T20" fmla="*/ 56 w 114"/>
                <a:gd name="T21" fmla="*/ 7 h 137"/>
                <a:gd name="T22" fmla="*/ 7 w 114"/>
                <a:gd name="T23" fmla="*/ 55 h 137"/>
                <a:gd name="T24" fmla="*/ 19 w 114"/>
                <a:gd name="T25" fmla="*/ 87 h 137"/>
                <a:gd name="T26" fmla="*/ 54 w 114"/>
                <a:gd name="T27" fmla="*/ 128 h 137"/>
                <a:gd name="T28" fmla="*/ 60 w 114"/>
                <a:gd name="T29" fmla="*/ 128 h 137"/>
                <a:gd name="T30" fmla="*/ 95 w 114"/>
                <a:gd name="T31" fmla="*/ 87 h 137"/>
                <a:gd name="T32" fmla="*/ 95 w 114"/>
                <a:gd name="T33" fmla="*/ 87 h 137"/>
                <a:gd name="T34" fmla="*/ 106 w 114"/>
                <a:gd name="T35" fmla="*/ 55 h 137"/>
                <a:gd name="T36" fmla="*/ 58 w 114"/>
                <a:gd name="T37" fmla="*/ 7 h 137"/>
                <a:gd name="T38" fmla="*/ 56 w 114"/>
                <a:gd name="T39" fmla="*/ 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137">
                  <a:moveTo>
                    <a:pt x="57" y="137"/>
                  </a:moveTo>
                  <a:cubicBezTo>
                    <a:pt x="53" y="137"/>
                    <a:pt x="50" y="136"/>
                    <a:pt x="48" y="133"/>
                  </a:cubicBezTo>
                  <a:cubicBezTo>
                    <a:pt x="13" y="91"/>
                    <a:pt x="13" y="91"/>
                    <a:pt x="13" y="91"/>
                  </a:cubicBezTo>
                  <a:cubicBezTo>
                    <a:pt x="5" y="81"/>
                    <a:pt x="0" y="68"/>
                    <a:pt x="0" y="55"/>
                  </a:cubicBezTo>
                  <a:cubicBezTo>
                    <a:pt x="0" y="25"/>
                    <a:pt x="25" y="0"/>
                    <a:pt x="56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89" y="0"/>
                    <a:pt x="114" y="25"/>
                    <a:pt x="114" y="55"/>
                  </a:cubicBezTo>
                  <a:cubicBezTo>
                    <a:pt x="114" y="68"/>
                    <a:pt x="109" y="81"/>
                    <a:pt x="101" y="91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3" y="136"/>
                    <a:pt x="60" y="137"/>
                    <a:pt x="57" y="137"/>
                  </a:cubicBezTo>
                  <a:close/>
                  <a:moveTo>
                    <a:pt x="56" y="7"/>
                  </a:moveTo>
                  <a:cubicBezTo>
                    <a:pt x="29" y="7"/>
                    <a:pt x="7" y="29"/>
                    <a:pt x="7" y="55"/>
                  </a:cubicBezTo>
                  <a:cubicBezTo>
                    <a:pt x="7" y="67"/>
                    <a:pt x="11" y="78"/>
                    <a:pt x="19" y="87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5" y="130"/>
                    <a:pt x="58" y="130"/>
                    <a:pt x="60" y="128"/>
                  </a:cubicBezTo>
                  <a:cubicBezTo>
                    <a:pt x="95" y="87"/>
                    <a:pt x="95" y="87"/>
                    <a:pt x="95" y="87"/>
                  </a:cubicBezTo>
                  <a:cubicBezTo>
                    <a:pt x="95" y="87"/>
                    <a:pt x="95" y="87"/>
                    <a:pt x="95" y="87"/>
                  </a:cubicBezTo>
                  <a:cubicBezTo>
                    <a:pt x="102" y="78"/>
                    <a:pt x="106" y="67"/>
                    <a:pt x="106" y="55"/>
                  </a:cubicBezTo>
                  <a:cubicBezTo>
                    <a:pt x="106" y="29"/>
                    <a:pt x="85" y="7"/>
                    <a:pt x="58" y="7"/>
                  </a:cubicBezTo>
                  <a:lnTo>
                    <a:pt x="5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290">
              <a:extLst>
                <a:ext uri="{FF2B5EF4-FFF2-40B4-BE49-F238E27FC236}">
                  <a16:creationId xmlns:a16="http://schemas.microsoft.com/office/drawing/2014/main" id="{01425F3B-8AB3-5287-8EE1-4CEDDD8E28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41991" y="2291868"/>
              <a:ext cx="186704" cy="186704"/>
            </a:xfrm>
            <a:custGeom>
              <a:avLst/>
              <a:gdLst>
                <a:gd name="T0" fmla="*/ 34 w 68"/>
                <a:gd name="T1" fmla="*/ 68 h 68"/>
                <a:gd name="T2" fmla="*/ 0 w 68"/>
                <a:gd name="T3" fmla="*/ 34 h 68"/>
                <a:gd name="T4" fmla="*/ 34 w 68"/>
                <a:gd name="T5" fmla="*/ 0 h 68"/>
                <a:gd name="T6" fmla="*/ 68 w 68"/>
                <a:gd name="T7" fmla="*/ 34 h 68"/>
                <a:gd name="T8" fmla="*/ 34 w 68"/>
                <a:gd name="T9" fmla="*/ 68 h 68"/>
                <a:gd name="T10" fmla="*/ 34 w 68"/>
                <a:gd name="T11" fmla="*/ 8 h 68"/>
                <a:gd name="T12" fmla="*/ 7 w 68"/>
                <a:gd name="T13" fmla="*/ 34 h 68"/>
                <a:gd name="T14" fmla="*/ 34 w 68"/>
                <a:gd name="T15" fmla="*/ 61 h 68"/>
                <a:gd name="T16" fmla="*/ 61 w 68"/>
                <a:gd name="T17" fmla="*/ 34 h 68"/>
                <a:gd name="T18" fmla="*/ 34 w 68"/>
                <a:gd name="T19" fmla="*/ 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68">
                  <a:moveTo>
                    <a:pt x="34" y="68"/>
                  </a:moveTo>
                  <a:cubicBezTo>
                    <a:pt x="15" y="68"/>
                    <a:pt x="0" y="53"/>
                    <a:pt x="0" y="34"/>
                  </a:cubicBezTo>
                  <a:cubicBezTo>
                    <a:pt x="0" y="16"/>
                    <a:pt x="15" y="0"/>
                    <a:pt x="34" y="0"/>
                  </a:cubicBezTo>
                  <a:cubicBezTo>
                    <a:pt x="53" y="0"/>
                    <a:pt x="68" y="16"/>
                    <a:pt x="68" y="34"/>
                  </a:cubicBezTo>
                  <a:cubicBezTo>
                    <a:pt x="68" y="53"/>
                    <a:pt x="53" y="68"/>
                    <a:pt x="34" y="68"/>
                  </a:cubicBezTo>
                  <a:close/>
                  <a:moveTo>
                    <a:pt x="34" y="8"/>
                  </a:moveTo>
                  <a:cubicBezTo>
                    <a:pt x="19" y="8"/>
                    <a:pt x="7" y="20"/>
                    <a:pt x="7" y="34"/>
                  </a:cubicBezTo>
                  <a:cubicBezTo>
                    <a:pt x="7" y="49"/>
                    <a:pt x="19" y="61"/>
                    <a:pt x="34" y="61"/>
                  </a:cubicBezTo>
                  <a:cubicBezTo>
                    <a:pt x="49" y="61"/>
                    <a:pt x="61" y="49"/>
                    <a:pt x="61" y="34"/>
                  </a:cubicBezTo>
                  <a:cubicBezTo>
                    <a:pt x="61" y="20"/>
                    <a:pt x="49" y="8"/>
                    <a:pt x="3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291">
              <a:extLst>
                <a:ext uri="{FF2B5EF4-FFF2-40B4-BE49-F238E27FC236}">
                  <a16:creationId xmlns:a16="http://schemas.microsoft.com/office/drawing/2014/main" id="{141CB34B-5F43-2028-2818-C62CE151F0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6353" y="2518839"/>
              <a:ext cx="241615" cy="292867"/>
            </a:xfrm>
            <a:custGeom>
              <a:avLst/>
              <a:gdLst>
                <a:gd name="T0" fmla="*/ 44 w 88"/>
                <a:gd name="T1" fmla="*/ 106 h 106"/>
                <a:gd name="T2" fmla="*/ 37 w 88"/>
                <a:gd name="T3" fmla="*/ 103 h 106"/>
                <a:gd name="T4" fmla="*/ 10 w 88"/>
                <a:gd name="T5" fmla="*/ 71 h 106"/>
                <a:gd name="T6" fmla="*/ 0 w 88"/>
                <a:gd name="T7" fmla="*/ 43 h 106"/>
                <a:gd name="T8" fmla="*/ 43 w 88"/>
                <a:gd name="T9" fmla="*/ 0 h 106"/>
                <a:gd name="T10" fmla="*/ 45 w 88"/>
                <a:gd name="T11" fmla="*/ 0 h 106"/>
                <a:gd name="T12" fmla="*/ 88 w 88"/>
                <a:gd name="T13" fmla="*/ 43 h 106"/>
                <a:gd name="T14" fmla="*/ 78 w 88"/>
                <a:gd name="T15" fmla="*/ 71 h 106"/>
                <a:gd name="T16" fmla="*/ 51 w 88"/>
                <a:gd name="T17" fmla="*/ 103 h 106"/>
                <a:gd name="T18" fmla="*/ 44 w 88"/>
                <a:gd name="T19" fmla="*/ 106 h 106"/>
                <a:gd name="T20" fmla="*/ 43 w 88"/>
                <a:gd name="T21" fmla="*/ 7 h 106"/>
                <a:gd name="T22" fmla="*/ 7 w 88"/>
                <a:gd name="T23" fmla="*/ 43 h 106"/>
                <a:gd name="T24" fmla="*/ 15 w 88"/>
                <a:gd name="T25" fmla="*/ 66 h 106"/>
                <a:gd name="T26" fmla="*/ 42 w 88"/>
                <a:gd name="T27" fmla="*/ 98 h 106"/>
                <a:gd name="T28" fmla="*/ 44 w 88"/>
                <a:gd name="T29" fmla="*/ 99 h 106"/>
                <a:gd name="T30" fmla="*/ 45 w 88"/>
                <a:gd name="T31" fmla="*/ 98 h 106"/>
                <a:gd name="T32" fmla="*/ 72 w 88"/>
                <a:gd name="T33" fmla="*/ 66 h 106"/>
                <a:gd name="T34" fmla="*/ 81 w 88"/>
                <a:gd name="T35" fmla="*/ 43 h 106"/>
                <a:gd name="T36" fmla="*/ 45 w 88"/>
                <a:gd name="T37" fmla="*/ 7 h 106"/>
                <a:gd name="T38" fmla="*/ 43 w 88"/>
                <a:gd name="T39" fmla="*/ 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8" h="106">
                  <a:moveTo>
                    <a:pt x="44" y="106"/>
                  </a:moveTo>
                  <a:cubicBezTo>
                    <a:pt x="41" y="106"/>
                    <a:pt x="38" y="105"/>
                    <a:pt x="37" y="103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3" y="63"/>
                    <a:pt x="0" y="53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69" y="0"/>
                    <a:pt x="88" y="19"/>
                    <a:pt x="88" y="43"/>
                  </a:cubicBezTo>
                  <a:cubicBezTo>
                    <a:pt x="88" y="53"/>
                    <a:pt x="84" y="63"/>
                    <a:pt x="78" y="71"/>
                  </a:cubicBezTo>
                  <a:cubicBezTo>
                    <a:pt x="51" y="103"/>
                    <a:pt x="51" y="103"/>
                    <a:pt x="51" y="103"/>
                  </a:cubicBezTo>
                  <a:cubicBezTo>
                    <a:pt x="49" y="105"/>
                    <a:pt x="47" y="106"/>
                    <a:pt x="44" y="106"/>
                  </a:cubicBezTo>
                  <a:close/>
                  <a:moveTo>
                    <a:pt x="43" y="7"/>
                  </a:moveTo>
                  <a:cubicBezTo>
                    <a:pt x="23" y="7"/>
                    <a:pt x="7" y="23"/>
                    <a:pt x="7" y="43"/>
                  </a:cubicBezTo>
                  <a:cubicBezTo>
                    <a:pt x="7" y="51"/>
                    <a:pt x="10" y="60"/>
                    <a:pt x="15" y="66"/>
                  </a:cubicBezTo>
                  <a:cubicBezTo>
                    <a:pt x="42" y="98"/>
                    <a:pt x="42" y="98"/>
                    <a:pt x="42" y="98"/>
                  </a:cubicBezTo>
                  <a:cubicBezTo>
                    <a:pt x="43" y="99"/>
                    <a:pt x="43" y="99"/>
                    <a:pt x="44" y="99"/>
                  </a:cubicBezTo>
                  <a:cubicBezTo>
                    <a:pt x="44" y="99"/>
                    <a:pt x="45" y="99"/>
                    <a:pt x="45" y="98"/>
                  </a:cubicBezTo>
                  <a:cubicBezTo>
                    <a:pt x="72" y="66"/>
                    <a:pt x="72" y="66"/>
                    <a:pt x="72" y="66"/>
                  </a:cubicBezTo>
                  <a:cubicBezTo>
                    <a:pt x="78" y="60"/>
                    <a:pt x="81" y="51"/>
                    <a:pt x="81" y="43"/>
                  </a:cubicBezTo>
                  <a:cubicBezTo>
                    <a:pt x="81" y="23"/>
                    <a:pt x="65" y="7"/>
                    <a:pt x="45" y="7"/>
                  </a:cubicBezTo>
                  <a:lnTo>
                    <a:pt x="4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292">
              <a:extLst>
                <a:ext uri="{FF2B5EF4-FFF2-40B4-BE49-F238E27FC236}">
                  <a16:creationId xmlns:a16="http://schemas.microsoft.com/office/drawing/2014/main" id="{44F7472D-DF6F-84A9-6C24-C648E538D2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440" y="2570091"/>
              <a:ext cx="128130" cy="131790"/>
            </a:xfrm>
            <a:custGeom>
              <a:avLst/>
              <a:gdLst>
                <a:gd name="T0" fmla="*/ 24 w 47"/>
                <a:gd name="T1" fmla="*/ 48 h 48"/>
                <a:gd name="T2" fmla="*/ 0 w 47"/>
                <a:gd name="T3" fmla="*/ 24 h 48"/>
                <a:gd name="T4" fmla="*/ 24 w 47"/>
                <a:gd name="T5" fmla="*/ 0 h 48"/>
                <a:gd name="T6" fmla="*/ 47 w 47"/>
                <a:gd name="T7" fmla="*/ 24 h 48"/>
                <a:gd name="T8" fmla="*/ 24 w 47"/>
                <a:gd name="T9" fmla="*/ 48 h 48"/>
                <a:gd name="T10" fmla="*/ 24 w 47"/>
                <a:gd name="T11" fmla="*/ 7 h 48"/>
                <a:gd name="T12" fmla="*/ 7 w 47"/>
                <a:gd name="T13" fmla="*/ 24 h 48"/>
                <a:gd name="T14" fmla="*/ 24 w 47"/>
                <a:gd name="T15" fmla="*/ 40 h 48"/>
                <a:gd name="T16" fmla="*/ 40 w 47"/>
                <a:gd name="T17" fmla="*/ 24 h 48"/>
                <a:gd name="T18" fmla="*/ 24 w 47"/>
                <a:gd name="T19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11" y="48"/>
                    <a:pt x="0" y="37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7" y="0"/>
                    <a:pt x="47" y="11"/>
                    <a:pt x="47" y="24"/>
                  </a:cubicBezTo>
                  <a:cubicBezTo>
                    <a:pt x="47" y="37"/>
                    <a:pt x="37" y="48"/>
                    <a:pt x="24" y="48"/>
                  </a:cubicBezTo>
                  <a:close/>
                  <a:moveTo>
                    <a:pt x="24" y="7"/>
                  </a:moveTo>
                  <a:cubicBezTo>
                    <a:pt x="15" y="7"/>
                    <a:pt x="7" y="15"/>
                    <a:pt x="7" y="24"/>
                  </a:cubicBezTo>
                  <a:cubicBezTo>
                    <a:pt x="7" y="33"/>
                    <a:pt x="15" y="40"/>
                    <a:pt x="24" y="40"/>
                  </a:cubicBezTo>
                  <a:cubicBezTo>
                    <a:pt x="33" y="40"/>
                    <a:pt x="40" y="33"/>
                    <a:pt x="40" y="24"/>
                  </a:cubicBezTo>
                  <a:cubicBezTo>
                    <a:pt x="40" y="15"/>
                    <a:pt x="33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293">
              <a:extLst>
                <a:ext uri="{FF2B5EF4-FFF2-40B4-BE49-F238E27FC236}">
                  <a16:creationId xmlns:a16="http://schemas.microsoft.com/office/drawing/2014/main" id="{99346259-CEF5-6487-F7E1-498B64A20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7793" y="2592056"/>
              <a:ext cx="479570" cy="219650"/>
            </a:xfrm>
            <a:custGeom>
              <a:avLst/>
              <a:gdLst>
                <a:gd name="T0" fmla="*/ 171 w 174"/>
                <a:gd name="T1" fmla="*/ 79 h 79"/>
                <a:gd name="T2" fmla="*/ 62 w 174"/>
                <a:gd name="T3" fmla="*/ 79 h 79"/>
                <a:gd name="T4" fmla="*/ 41 w 174"/>
                <a:gd name="T5" fmla="*/ 58 h 79"/>
                <a:gd name="T6" fmla="*/ 41 w 174"/>
                <a:gd name="T7" fmla="*/ 56 h 79"/>
                <a:gd name="T8" fmla="*/ 62 w 174"/>
                <a:gd name="T9" fmla="*/ 35 h 79"/>
                <a:gd name="T10" fmla="*/ 67 w 174"/>
                <a:gd name="T11" fmla="*/ 35 h 79"/>
                <a:gd name="T12" fmla="*/ 81 w 174"/>
                <a:gd name="T13" fmla="*/ 21 h 79"/>
                <a:gd name="T14" fmla="*/ 67 w 174"/>
                <a:gd name="T15" fmla="*/ 7 h 79"/>
                <a:gd name="T16" fmla="*/ 4 w 174"/>
                <a:gd name="T17" fmla="*/ 7 h 79"/>
                <a:gd name="T18" fmla="*/ 0 w 174"/>
                <a:gd name="T19" fmla="*/ 4 h 79"/>
                <a:gd name="T20" fmla="*/ 4 w 174"/>
                <a:gd name="T21" fmla="*/ 0 h 79"/>
                <a:gd name="T22" fmla="*/ 67 w 174"/>
                <a:gd name="T23" fmla="*/ 0 h 79"/>
                <a:gd name="T24" fmla="*/ 89 w 174"/>
                <a:gd name="T25" fmla="*/ 21 h 79"/>
                <a:gd name="T26" fmla="*/ 67 w 174"/>
                <a:gd name="T27" fmla="*/ 42 h 79"/>
                <a:gd name="T28" fmla="*/ 62 w 174"/>
                <a:gd name="T29" fmla="*/ 42 h 79"/>
                <a:gd name="T30" fmla="*/ 48 w 174"/>
                <a:gd name="T31" fmla="*/ 56 h 79"/>
                <a:gd name="T32" fmla="*/ 48 w 174"/>
                <a:gd name="T33" fmla="*/ 58 h 79"/>
                <a:gd name="T34" fmla="*/ 62 w 174"/>
                <a:gd name="T35" fmla="*/ 72 h 79"/>
                <a:gd name="T36" fmla="*/ 171 w 174"/>
                <a:gd name="T37" fmla="*/ 72 h 79"/>
                <a:gd name="T38" fmla="*/ 174 w 174"/>
                <a:gd name="T39" fmla="*/ 75 h 79"/>
                <a:gd name="T40" fmla="*/ 171 w 174"/>
                <a:gd name="T41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4" h="79">
                  <a:moveTo>
                    <a:pt x="171" y="79"/>
                  </a:moveTo>
                  <a:cubicBezTo>
                    <a:pt x="62" y="79"/>
                    <a:pt x="62" y="79"/>
                    <a:pt x="62" y="79"/>
                  </a:cubicBezTo>
                  <a:cubicBezTo>
                    <a:pt x="50" y="79"/>
                    <a:pt x="41" y="69"/>
                    <a:pt x="41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1" y="45"/>
                    <a:pt x="50" y="35"/>
                    <a:pt x="62" y="35"/>
                  </a:cubicBezTo>
                  <a:cubicBezTo>
                    <a:pt x="67" y="35"/>
                    <a:pt x="67" y="35"/>
                    <a:pt x="67" y="35"/>
                  </a:cubicBezTo>
                  <a:cubicBezTo>
                    <a:pt x="75" y="35"/>
                    <a:pt x="81" y="29"/>
                    <a:pt x="81" y="21"/>
                  </a:cubicBezTo>
                  <a:cubicBezTo>
                    <a:pt x="81" y="13"/>
                    <a:pt x="75" y="7"/>
                    <a:pt x="67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9" y="0"/>
                    <a:pt x="89" y="9"/>
                    <a:pt x="89" y="21"/>
                  </a:cubicBezTo>
                  <a:cubicBezTo>
                    <a:pt x="89" y="33"/>
                    <a:pt x="79" y="42"/>
                    <a:pt x="67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54" y="42"/>
                    <a:pt x="48" y="49"/>
                    <a:pt x="48" y="56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8" y="65"/>
                    <a:pt x="54" y="72"/>
                    <a:pt x="62" y="72"/>
                  </a:cubicBezTo>
                  <a:cubicBezTo>
                    <a:pt x="171" y="72"/>
                    <a:pt x="171" y="72"/>
                    <a:pt x="171" y="72"/>
                  </a:cubicBezTo>
                  <a:cubicBezTo>
                    <a:pt x="173" y="72"/>
                    <a:pt x="174" y="73"/>
                    <a:pt x="174" y="75"/>
                  </a:cubicBezTo>
                  <a:cubicBezTo>
                    <a:pt x="174" y="77"/>
                    <a:pt x="173" y="79"/>
                    <a:pt x="171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6_20200717_154431">
            <a:extLst>
              <a:ext uri="{FF2B5EF4-FFF2-40B4-BE49-F238E27FC236}">
                <a16:creationId xmlns:a16="http://schemas.microsoft.com/office/drawing/2014/main" id="{94789DD3-8067-EB09-4F40-9E6614AC58B7}"/>
              </a:ext>
            </a:extLst>
          </p:cNvPr>
          <p:cNvGrpSpPr>
            <a:grpSpLocks noChangeAspect="1"/>
          </p:cNvGrpSpPr>
          <p:nvPr/>
        </p:nvGrpSpPr>
        <p:grpSpPr>
          <a:xfrm>
            <a:off x="8379466" y="2506570"/>
            <a:ext cx="655290" cy="655290"/>
            <a:chOff x="-3448503" y="3584142"/>
            <a:chExt cx="655290" cy="655290"/>
          </a:xfrm>
          <a:solidFill>
            <a:schemeClr val="accent1"/>
          </a:solidFill>
        </p:grpSpPr>
        <p:sp>
          <p:nvSpPr>
            <p:cNvPr id="87" name="Freeform 294">
              <a:extLst>
                <a:ext uri="{FF2B5EF4-FFF2-40B4-BE49-F238E27FC236}">
                  <a16:creationId xmlns:a16="http://schemas.microsoft.com/office/drawing/2014/main" id="{FA433034-71CE-C8CD-2C78-C149278F62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64305" y="3668340"/>
              <a:ext cx="486892" cy="486892"/>
            </a:xfrm>
            <a:custGeom>
              <a:avLst/>
              <a:gdLst>
                <a:gd name="T0" fmla="*/ 88 w 177"/>
                <a:gd name="T1" fmla="*/ 176 h 176"/>
                <a:gd name="T2" fmla="*/ 0 w 177"/>
                <a:gd name="T3" fmla="*/ 88 h 176"/>
                <a:gd name="T4" fmla="*/ 88 w 177"/>
                <a:gd name="T5" fmla="*/ 0 h 176"/>
                <a:gd name="T6" fmla="*/ 177 w 177"/>
                <a:gd name="T7" fmla="*/ 88 h 176"/>
                <a:gd name="T8" fmla="*/ 88 w 177"/>
                <a:gd name="T9" fmla="*/ 176 h 176"/>
                <a:gd name="T10" fmla="*/ 88 w 177"/>
                <a:gd name="T11" fmla="*/ 7 h 176"/>
                <a:gd name="T12" fmla="*/ 7 w 177"/>
                <a:gd name="T13" fmla="*/ 88 h 176"/>
                <a:gd name="T14" fmla="*/ 88 w 177"/>
                <a:gd name="T15" fmla="*/ 169 h 176"/>
                <a:gd name="T16" fmla="*/ 169 w 177"/>
                <a:gd name="T17" fmla="*/ 88 h 176"/>
                <a:gd name="T18" fmla="*/ 88 w 177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176">
                  <a:moveTo>
                    <a:pt x="88" y="176"/>
                  </a:moveTo>
                  <a:cubicBezTo>
                    <a:pt x="40" y="176"/>
                    <a:pt x="0" y="136"/>
                    <a:pt x="0" y="88"/>
                  </a:cubicBezTo>
                  <a:cubicBezTo>
                    <a:pt x="0" y="39"/>
                    <a:pt x="40" y="0"/>
                    <a:pt x="88" y="0"/>
                  </a:cubicBezTo>
                  <a:cubicBezTo>
                    <a:pt x="137" y="0"/>
                    <a:pt x="177" y="39"/>
                    <a:pt x="177" y="88"/>
                  </a:cubicBezTo>
                  <a:cubicBezTo>
                    <a:pt x="177" y="136"/>
                    <a:pt x="137" y="176"/>
                    <a:pt x="88" y="176"/>
                  </a:cubicBezTo>
                  <a:close/>
                  <a:moveTo>
                    <a:pt x="88" y="7"/>
                  </a:moveTo>
                  <a:cubicBezTo>
                    <a:pt x="44" y="7"/>
                    <a:pt x="7" y="43"/>
                    <a:pt x="7" y="88"/>
                  </a:cubicBezTo>
                  <a:cubicBezTo>
                    <a:pt x="7" y="132"/>
                    <a:pt x="44" y="169"/>
                    <a:pt x="88" y="169"/>
                  </a:cubicBezTo>
                  <a:cubicBezTo>
                    <a:pt x="133" y="169"/>
                    <a:pt x="169" y="132"/>
                    <a:pt x="169" y="88"/>
                  </a:cubicBezTo>
                  <a:cubicBezTo>
                    <a:pt x="169" y="43"/>
                    <a:pt x="133" y="7"/>
                    <a:pt x="8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8" name="Freeform 295">
              <a:extLst>
                <a:ext uri="{FF2B5EF4-FFF2-40B4-BE49-F238E27FC236}">
                  <a16:creationId xmlns:a16="http://schemas.microsoft.com/office/drawing/2014/main" id="{2C750645-7D45-814A-9F44-9028EA357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4748" y="3734235"/>
              <a:ext cx="344118" cy="84200"/>
            </a:xfrm>
            <a:custGeom>
              <a:avLst/>
              <a:gdLst>
                <a:gd name="T0" fmla="*/ 62 w 125"/>
                <a:gd name="T1" fmla="*/ 31 h 31"/>
                <a:gd name="T2" fmla="*/ 2 w 125"/>
                <a:gd name="T3" fmla="*/ 7 h 31"/>
                <a:gd name="T4" fmla="*/ 2 w 125"/>
                <a:gd name="T5" fmla="*/ 2 h 31"/>
                <a:gd name="T6" fmla="*/ 7 w 125"/>
                <a:gd name="T7" fmla="*/ 1 h 31"/>
                <a:gd name="T8" fmla="*/ 62 w 125"/>
                <a:gd name="T9" fmla="*/ 23 h 31"/>
                <a:gd name="T10" fmla="*/ 118 w 125"/>
                <a:gd name="T11" fmla="*/ 1 h 31"/>
                <a:gd name="T12" fmla="*/ 123 w 125"/>
                <a:gd name="T13" fmla="*/ 1 h 31"/>
                <a:gd name="T14" fmla="*/ 123 w 125"/>
                <a:gd name="T15" fmla="*/ 6 h 31"/>
                <a:gd name="T16" fmla="*/ 62 w 125"/>
                <a:gd name="T17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31">
                  <a:moveTo>
                    <a:pt x="62" y="31"/>
                  </a:moveTo>
                  <a:cubicBezTo>
                    <a:pt x="40" y="31"/>
                    <a:pt x="18" y="22"/>
                    <a:pt x="2" y="7"/>
                  </a:cubicBezTo>
                  <a:cubicBezTo>
                    <a:pt x="1" y="5"/>
                    <a:pt x="0" y="3"/>
                    <a:pt x="2" y="2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22" y="16"/>
                    <a:pt x="42" y="23"/>
                    <a:pt x="62" y="23"/>
                  </a:cubicBezTo>
                  <a:cubicBezTo>
                    <a:pt x="83" y="23"/>
                    <a:pt x="103" y="15"/>
                    <a:pt x="118" y="1"/>
                  </a:cubicBezTo>
                  <a:cubicBezTo>
                    <a:pt x="120" y="0"/>
                    <a:pt x="122" y="0"/>
                    <a:pt x="123" y="1"/>
                  </a:cubicBezTo>
                  <a:cubicBezTo>
                    <a:pt x="125" y="3"/>
                    <a:pt x="125" y="5"/>
                    <a:pt x="123" y="6"/>
                  </a:cubicBezTo>
                  <a:cubicBezTo>
                    <a:pt x="107" y="22"/>
                    <a:pt x="85" y="31"/>
                    <a:pt x="62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296">
              <a:extLst>
                <a:ext uri="{FF2B5EF4-FFF2-40B4-BE49-F238E27FC236}">
                  <a16:creationId xmlns:a16="http://schemas.microsoft.com/office/drawing/2014/main" id="{5CD8E0D0-4C3D-4A3C-AF1C-6FDD141A3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1089" y="4005137"/>
              <a:ext cx="340458" cy="84200"/>
            </a:xfrm>
            <a:custGeom>
              <a:avLst/>
              <a:gdLst>
                <a:gd name="T0" fmla="*/ 4 w 123"/>
                <a:gd name="T1" fmla="*/ 30 h 30"/>
                <a:gd name="T2" fmla="*/ 1 w 123"/>
                <a:gd name="T3" fmla="*/ 29 h 30"/>
                <a:gd name="T4" fmla="*/ 1 w 123"/>
                <a:gd name="T5" fmla="*/ 24 h 30"/>
                <a:gd name="T6" fmla="*/ 61 w 123"/>
                <a:gd name="T7" fmla="*/ 0 h 30"/>
                <a:gd name="T8" fmla="*/ 121 w 123"/>
                <a:gd name="T9" fmla="*/ 23 h 30"/>
                <a:gd name="T10" fmla="*/ 121 w 123"/>
                <a:gd name="T11" fmla="*/ 28 h 30"/>
                <a:gd name="T12" fmla="*/ 116 w 123"/>
                <a:gd name="T13" fmla="*/ 29 h 30"/>
                <a:gd name="T14" fmla="*/ 61 w 123"/>
                <a:gd name="T15" fmla="*/ 7 h 30"/>
                <a:gd name="T16" fmla="*/ 6 w 123"/>
                <a:gd name="T17" fmla="*/ 29 h 30"/>
                <a:gd name="T18" fmla="*/ 4 w 123"/>
                <a:gd name="T1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3" h="30">
                  <a:moveTo>
                    <a:pt x="4" y="30"/>
                  </a:moveTo>
                  <a:cubicBezTo>
                    <a:pt x="3" y="30"/>
                    <a:pt x="2" y="30"/>
                    <a:pt x="1" y="29"/>
                  </a:cubicBezTo>
                  <a:cubicBezTo>
                    <a:pt x="0" y="27"/>
                    <a:pt x="0" y="25"/>
                    <a:pt x="1" y="24"/>
                  </a:cubicBezTo>
                  <a:cubicBezTo>
                    <a:pt x="18" y="8"/>
                    <a:pt x="39" y="0"/>
                    <a:pt x="61" y="0"/>
                  </a:cubicBezTo>
                  <a:cubicBezTo>
                    <a:pt x="84" y="0"/>
                    <a:pt x="105" y="8"/>
                    <a:pt x="121" y="23"/>
                  </a:cubicBezTo>
                  <a:cubicBezTo>
                    <a:pt x="122" y="25"/>
                    <a:pt x="123" y="27"/>
                    <a:pt x="121" y="28"/>
                  </a:cubicBezTo>
                  <a:cubicBezTo>
                    <a:pt x="120" y="30"/>
                    <a:pt x="118" y="30"/>
                    <a:pt x="116" y="29"/>
                  </a:cubicBezTo>
                  <a:cubicBezTo>
                    <a:pt x="101" y="15"/>
                    <a:pt x="82" y="7"/>
                    <a:pt x="61" y="7"/>
                  </a:cubicBezTo>
                  <a:cubicBezTo>
                    <a:pt x="41" y="7"/>
                    <a:pt x="21" y="15"/>
                    <a:pt x="6" y="29"/>
                  </a:cubicBezTo>
                  <a:cubicBezTo>
                    <a:pt x="6" y="30"/>
                    <a:pt x="5" y="30"/>
                    <a:pt x="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297">
              <a:extLst>
                <a:ext uri="{FF2B5EF4-FFF2-40B4-BE49-F238E27FC236}">
                  <a16:creationId xmlns:a16="http://schemas.microsoft.com/office/drawing/2014/main" id="{96E7B4C0-8108-499D-B1EE-2365371879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4480" y="3668340"/>
              <a:ext cx="263580" cy="486892"/>
            </a:xfrm>
            <a:custGeom>
              <a:avLst/>
              <a:gdLst>
                <a:gd name="T0" fmla="*/ 48 w 96"/>
                <a:gd name="T1" fmla="*/ 176 h 176"/>
                <a:gd name="T2" fmla="*/ 0 w 96"/>
                <a:gd name="T3" fmla="*/ 88 h 176"/>
                <a:gd name="T4" fmla="*/ 48 w 96"/>
                <a:gd name="T5" fmla="*/ 0 h 176"/>
                <a:gd name="T6" fmla="*/ 96 w 96"/>
                <a:gd name="T7" fmla="*/ 88 h 176"/>
                <a:gd name="T8" fmla="*/ 48 w 96"/>
                <a:gd name="T9" fmla="*/ 176 h 176"/>
                <a:gd name="T10" fmla="*/ 48 w 96"/>
                <a:gd name="T11" fmla="*/ 7 h 176"/>
                <a:gd name="T12" fmla="*/ 8 w 96"/>
                <a:gd name="T13" fmla="*/ 88 h 176"/>
                <a:gd name="T14" fmla="*/ 48 w 96"/>
                <a:gd name="T15" fmla="*/ 169 h 176"/>
                <a:gd name="T16" fmla="*/ 89 w 96"/>
                <a:gd name="T17" fmla="*/ 88 h 176"/>
                <a:gd name="T18" fmla="*/ 48 w 96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" h="176">
                  <a:moveTo>
                    <a:pt x="48" y="176"/>
                  </a:moveTo>
                  <a:cubicBezTo>
                    <a:pt x="22" y="176"/>
                    <a:pt x="0" y="137"/>
                    <a:pt x="0" y="88"/>
                  </a:cubicBezTo>
                  <a:cubicBezTo>
                    <a:pt x="0" y="38"/>
                    <a:pt x="22" y="0"/>
                    <a:pt x="48" y="0"/>
                  </a:cubicBezTo>
                  <a:cubicBezTo>
                    <a:pt x="75" y="0"/>
                    <a:pt x="96" y="38"/>
                    <a:pt x="96" y="88"/>
                  </a:cubicBezTo>
                  <a:cubicBezTo>
                    <a:pt x="96" y="137"/>
                    <a:pt x="75" y="176"/>
                    <a:pt x="48" y="176"/>
                  </a:cubicBezTo>
                  <a:close/>
                  <a:moveTo>
                    <a:pt x="48" y="7"/>
                  </a:moveTo>
                  <a:cubicBezTo>
                    <a:pt x="26" y="7"/>
                    <a:pt x="8" y="44"/>
                    <a:pt x="8" y="88"/>
                  </a:cubicBezTo>
                  <a:cubicBezTo>
                    <a:pt x="8" y="132"/>
                    <a:pt x="26" y="169"/>
                    <a:pt x="48" y="169"/>
                  </a:cubicBezTo>
                  <a:cubicBezTo>
                    <a:pt x="70" y="169"/>
                    <a:pt x="89" y="132"/>
                    <a:pt x="89" y="88"/>
                  </a:cubicBezTo>
                  <a:cubicBezTo>
                    <a:pt x="89" y="44"/>
                    <a:pt x="70" y="7"/>
                    <a:pt x="4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298">
              <a:extLst>
                <a:ext uri="{FF2B5EF4-FFF2-40B4-BE49-F238E27FC236}">
                  <a16:creationId xmlns:a16="http://schemas.microsoft.com/office/drawing/2014/main" id="{227FC743-CE20-40F4-E36F-C5CC244E5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3902634"/>
              <a:ext cx="486892" cy="18305"/>
            </a:xfrm>
            <a:custGeom>
              <a:avLst/>
              <a:gdLst>
                <a:gd name="T0" fmla="*/ 173 w 177"/>
                <a:gd name="T1" fmla="*/ 7 h 7"/>
                <a:gd name="T2" fmla="*/ 4 w 177"/>
                <a:gd name="T3" fmla="*/ 7 h 7"/>
                <a:gd name="T4" fmla="*/ 0 w 177"/>
                <a:gd name="T5" fmla="*/ 4 h 7"/>
                <a:gd name="T6" fmla="*/ 4 w 177"/>
                <a:gd name="T7" fmla="*/ 0 h 7"/>
                <a:gd name="T8" fmla="*/ 173 w 177"/>
                <a:gd name="T9" fmla="*/ 0 h 7"/>
                <a:gd name="T10" fmla="*/ 177 w 177"/>
                <a:gd name="T11" fmla="*/ 4 h 7"/>
                <a:gd name="T12" fmla="*/ 173 w 17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7">
                  <a:moveTo>
                    <a:pt x="17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3" y="0"/>
                    <a:pt x="173" y="0"/>
                    <a:pt x="173" y="0"/>
                  </a:cubicBezTo>
                  <a:cubicBezTo>
                    <a:pt x="175" y="0"/>
                    <a:pt x="177" y="2"/>
                    <a:pt x="177" y="4"/>
                  </a:cubicBezTo>
                  <a:cubicBezTo>
                    <a:pt x="177" y="6"/>
                    <a:pt x="175" y="7"/>
                    <a:pt x="1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299">
              <a:extLst>
                <a:ext uri="{FF2B5EF4-FFF2-40B4-BE49-F238E27FC236}">
                  <a16:creationId xmlns:a16="http://schemas.microsoft.com/office/drawing/2014/main" id="{890CC6FF-FC61-558A-1FC0-FC22AECCF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0012" y="3668340"/>
              <a:ext cx="18305" cy="486892"/>
            </a:xfrm>
            <a:custGeom>
              <a:avLst/>
              <a:gdLst>
                <a:gd name="T0" fmla="*/ 3 w 7"/>
                <a:gd name="T1" fmla="*/ 176 h 176"/>
                <a:gd name="T2" fmla="*/ 0 w 7"/>
                <a:gd name="T3" fmla="*/ 172 h 176"/>
                <a:gd name="T4" fmla="*/ 0 w 7"/>
                <a:gd name="T5" fmla="*/ 3 h 176"/>
                <a:gd name="T6" fmla="*/ 3 w 7"/>
                <a:gd name="T7" fmla="*/ 0 h 176"/>
                <a:gd name="T8" fmla="*/ 7 w 7"/>
                <a:gd name="T9" fmla="*/ 3 h 176"/>
                <a:gd name="T10" fmla="*/ 7 w 7"/>
                <a:gd name="T11" fmla="*/ 172 h 176"/>
                <a:gd name="T12" fmla="*/ 3 w 7"/>
                <a:gd name="T13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76">
                  <a:moveTo>
                    <a:pt x="3" y="176"/>
                  </a:moveTo>
                  <a:cubicBezTo>
                    <a:pt x="1" y="176"/>
                    <a:pt x="0" y="174"/>
                    <a:pt x="0" y="17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2"/>
                    <a:pt x="7" y="172"/>
                    <a:pt x="7" y="172"/>
                  </a:cubicBezTo>
                  <a:cubicBezTo>
                    <a:pt x="7" y="174"/>
                    <a:pt x="5" y="176"/>
                    <a:pt x="3" y="17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300">
              <a:extLst>
                <a:ext uri="{FF2B5EF4-FFF2-40B4-BE49-F238E27FC236}">
                  <a16:creationId xmlns:a16="http://schemas.microsoft.com/office/drawing/2014/main" id="{0D7ACA12-7639-021E-E6C2-0E9A5A0EFD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48503" y="3584142"/>
              <a:ext cx="655290" cy="655290"/>
            </a:xfrm>
            <a:custGeom>
              <a:avLst/>
              <a:gdLst>
                <a:gd name="T0" fmla="*/ 118 w 237"/>
                <a:gd name="T1" fmla="*/ 237 h 237"/>
                <a:gd name="T2" fmla="*/ 0 w 237"/>
                <a:gd name="T3" fmla="*/ 119 h 237"/>
                <a:gd name="T4" fmla="*/ 118 w 237"/>
                <a:gd name="T5" fmla="*/ 0 h 237"/>
                <a:gd name="T6" fmla="*/ 237 w 237"/>
                <a:gd name="T7" fmla="*/ 119 h 237"/>
                <a:gd name="T8" fmla="*/ 118 w 237"/>
                <a:gd name="T9" fmla="*/ 237 h 237"/>
                <a:gd name="T10" fmla="*/ 118 w 237"/>
                <a:gd name="T11" fmla="*/ 8 h 237"/>
                <a:gd name="T12" fmla="*/ 7 w 237"/>
                <a:gd name="T13" fmla="*/ 119 h 237"/>
                <a:gd name="T14" fmla="*/ 118 w 237"/>
                <a:gd name="T15" fmla="*/ 230 h 237"/>
                <a:gd name="T16" fmla="*/ 230 w 237"/>
                <a:gd name="T17" fmla="*/ 119 h 237"/>
                <a:gd name="T18" fmla="*/ 118 w 237"/>
                <a:gd name="T19" fmla="*/ 8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7" h="237">
                  <a:moveTo>
                    <a:pt x="118" y="237"/>
                  </a:moveTo>
                  <a:cubicBezTo>
                    <a:pt x="53" y="237"/>
                    <a:pt x="0" y="184"/>
                    <a:pt x="0" y="119"/>
                  </a:cubicBezTo>
                  <a:cubicBezTo>
                    <a:pt x="0" y="54"/>
                    <a:pt x="53" y="0"/>
                    <a:pt x="118" y="0"/>
                  </a:cubicBezTo>
                  <a:cubicBezTo>
                    <a:pt x="184" y="0"/>
                    <a:pt x="237" y="54"/>
                    <a:pt x="237" y="119"/>
                  </a:cubicBezTo>
                  <a:cubicBezTo>
                    <a:pt x="237" y="184"/>
                    <a:pt x="184" y="237"/>
                    <a:pt x="118" y="237"/>
                  </a:cubicBezTo>
                  <a:close/>
                  <a:moveTo>
                    <a:pt x="118" y="8"/>
                  </a:moveTo>
                  <a:cubicBezTo>
                    <a:pt x="57" y="8"/>
                    <a:pt x="7" y="58"/>
                    <a:pt x="7" y="119"/>
                  </a:cubicBezTo>
                  <a:cubicBezTo>
                    <a:pt x="7" y="180"/>
                    <a:pt x="57" y="230"/>
                    <a:pt x="118" y="230"/>
                  </a:cubicBezTo>
                  <a:cubicBezTo>
                    <a:pt x="180" y="230"/>
                    <a:pt x="230" y="180"/>
                    <a:pt x="230" y="119"/>
                  </a:cubicBezTo>
                  <a:cubicBezTo>
                    <a:pt x="230" y="58"/>
                    <a:pt x="180" y="8"/>
                    <a:pt x="1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7_20200717_154431">
            <a:extLst>
              <a:ext uri="{FF2B5EF4-FFF2-40B4-BE49-F238E27FC236}">
                <a16:creationId xmlns:a16="http://schemas.microsoft.com/office/drawing/2014/main" id="{A4DEA61F-D9CA-BB60-A1F6-8429EDFE1D5E}"/>
              </a:ext>
            </a:extLst>
          </p:cNvPr>
          <p:cNvGrpSpPr>
            <a:grpSpLocks noChangeAspect="1"/>
          </p:cNvGrpSpPr>
          <p:nvPr/>
        </p:nvGrpSpPr>
        <p:grpSpPr>
          <a:xfrm>
            <a:off x="9760072" y="2521214"/>
            <a:ext cx="505194" cy="622341"/>
            <a:chOff x="-2079352" y="3598786"/>
            <a:chExt cx="505194" cy="622341"/>
          </a:xfrm>
          <a:solidFill>
            <a:schemeClr val="accent1"/>
          </a:solidFill>
        </p:grpSpPr>
        <p:sp>
          <p:nvSpPr>
            <p:cNvPr id="79" name="Freeform 301">
              <a:extLst>
                <a:ext uri="{FF2B5EF4-FFF2-40B4-BE49-F238E27FC236}">
                  <a16:creationId xmlns:a16="http://schemas.microsoft.com/office/drawing/2014/main" id="{AC2DD717-FE39-4233-42EF-36F2898E8B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79352" y="3628072"/>
              <a:ext cx="461265" cy="453943"/>
            </a:xfrm>
            <a:custGeom>
              <a:avLst/>
              <a:gdLst>
                <a:gd name="T0" fmla="*/ 84 w 167"/>
                <a:gd name="T1" fmla="*/ 164 h 164"/>
                <a:gd name="T2" fmla="*/ 66 w 167"/>
                <a:gd name="T3" fmla="*/ 162 h 164"/>
                <a:gd name="T4" fmla="*/ 15 w 167"/>
                <a:gd name="T5" fmla="*/ 126 h 164"/>
                <a:gd name="T6" fmla="*/ 5 w 167"/>
                <a:gd name="T7" fmla="*/ 65 h 164"/>
                <a:gd name="T8" fmla="*/ 41 w 167"/>
                <a:gd name="T9" fmla="*/ 15 h 164"/>
                <a:gd name="T10" fmla="*/ 102 w 167"/>
                <a:gd name="T11" fmla="*/ 5 h 164"/>
                <a:gd name="T12" fmla="*/ 152 w 167"/>
                <a:gd name="T13" fmla="*/ 41 h 164"/>
                <a:gd name="T14" fmla="*/ 162 w 167"/>
                <a:gd name="T15" fmla="*/ 102 h 164"/>
                <a:gd name="T16" fmla="*/ 127 w 167"/>
                <a:gd name="T17" fmla="*/ 152 h 164"/>
                <a:gd name="T18" fmla="*/ 84 w 167"/>
                <a:gd name="T19" fmla="*/ 164 h 164"/>
                <a:gd name="T20" fmla="*/ 84 w 167"/>
                <a:gd name="T21" fmla="*/ 10 h 164"/>
                <a:gd name="T22" fmla="*/ 45 w 167"/>
                <a:gd name="T23" fmla="*/ 21 h 164"/>
                <a:gd name="T24" fmla="*/ 12 w 167"/>
                <a:gd name="T25" fmla="*/ 67 h 164"/>
                <a:gd name="T26" fmla="*/ 21 w 167"/>
                <a:gd name="T27" fmla="*/ 123 h 164"/>
                <a:gd name="T28" fmla="*/ 67 w 167"/>
                <a:gd name="T29" fmla="*/ 155 h 164"/>
                <a:gd name="T30" fmla="*/ 123 w 167"/>
                <a:gd name="T31" fmla="*/ 146 h 164"/>
                <a:gd name="T32" fmla="*/ 155 w 167"/>
                <a:gd name="T33" fmla="*/ 100 h 164"/>
                <a:gd name="T34" fmla="*/ 155 w 167"/>
                <a:gd name="T35" fmla="*/ 100 h 164"/>
                <a:gd name="T36" fmla="*/ 146 w 167"/>
                <a:gd name="T37" fmla="*/ 45 h 164"/>
                <a:gd name="T38" fmla="*/ 100 w 167"/>
                <a:gd name="T39" fmla="*/ 12 h 164"/>
                <a:gd name="T40" fmla="*/ 84 w 167"/>
                <a:gd name="T41" fmla="*/ 1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7" h="164">
                  <a:moveTo>
                    <a:pt x="84" y="164"/>
                  </a:moveTo>
                  <a:cubicBezTo>
                    <a:pt x="78" y="164"/>
                    <a:pt x="72" y="164"/>
                    <a:pt x="66" y="162"/>
                  </a:cubicBezTo>
                  <a:cubicBezTo>
                    <a:pt x="45" y="157"/>
                    <a:pt x="27" y="145"/>
                    <a:pt x="15" y="126"/>
                  </a:cubicBezTo>
                  <a:cubicBezTo>
                    <a:pt x="4" y="108"/>
                    <a:pt x="0" y="86"/>
                    <a:pt x="5" y="65"/>
                  </a:cubicBezTo>
                  <a:cubicBezTo>
                    <a:pt x="10" y="44"/>
                    <a:pt x="23" y="27"/>
                    <a:pt x="41" y="15"/>
                  </a:cubicBezTo>
                  <a:cubicBezTo>
                    <a:pt x="59" y="4"/>
                    <a:pt x="81" y="0"/>
                    <a:pt x="102" y="5"/>
                  </a:cubicBezTo>
                  <a:cubicBezTo>
                    <a:pt x="123" y="10"/>
                    <a:pt x="141" y="22"/>
                    <a:pt x="152" y="41"/>
                  </a:cubicBezTo>
                  <a:cubicBezTo>
                    <a:pt x="163" y="59"/>
                    <a:pt x="167" y="81"/>
                    <a:pt x="162" y="102"/>
                  </a:cubicBezTo>
                  <a:cubicBezTo>
                    <a:pt x="157" y="123"/>
                    <a:pt x="145" y="140"/>
                    <a:pt x="127" y="152"/>
                  </a:cubicBezTo>
                  <a:cubicBezTo>
                    <a:pt x="114" y="160"/>
                    <a:pt x="99" y="164"/>
                    <a:pt x="84" y="164"/>
                  </a:cubicBezTo>
                  <a:close/>
                  <a:moveTo>
                    <a:pt x="84" y="10"/>
                  </a:moveTo>
                  <a:cubicBezTo>
                    <a:pt x="70" y="10"/>
                    <a:pt x="57" y="14"/>
                    <a:pt x="45" y="21"/>
                  </a:cubicBezTo>
                  <a:cubicBezTo>
                    <a:pt x="28" y="32"/>
                    <a:pt x="16" y="48"/>
                    <a:pt x="12" y="67"/>
                  </a:cubicBezTo>
                  <a:cubicBezTo>
                    <a:pt x="8" y="86"/>
                    <a:pt x="11" y="106"/>
                    <a:pt x="21" y="123"/>
                  </a:cubicBezTo>
                  <a:cubicBezTo>
                    <a:pt x="32" y="139"/>
                    <a:pt x="48" y="151"/>
                    <a:pt x="67" y="155"/>
                  </a:cubicBezTo>
                  <a:cubicBezTo>
                    <a:pt x="86" y="160"/>
                    <a:pt x="106" y="156"/>
                    <a:pt x="123" y="146"/>
                  </a:cubicBezTo>
                  <a:cubicBezTo>
                    <a:pt x="139" y="135"/>
                    <a:pt x="151" y="119"/>
                    <a:pt x="155" y="100"/>
                  </a:cubicBezTo>
                  <a:cubicBezTo>
                    <a:pt x="155" y="100"/>
                    <a:pt x="155" y="100"/>
                    <a:pt x="155" y="100"/>
                  </a:cubicBezTo>
                  <a:cubicBezTo>
                    <a:pt x="160" y="81"/>
                    <a:pt x="156" y="61"/>
                    <a:pt x="146" y="45"/>
                  </a:cubicBezTo>
                  <a:cubicBezTo>
                    <a:pt x="136" y="28"/>
                    <a:pt x="119" y="16"/>
                    <a:pt x="100" y="12"/>
                  </a:cubicBezTo>
                  <a:cubicBezTo>
                    <a:pt x="95" y="11"/>
                    <a:pt x="89" y="10"/>
                    <a:pt x="8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302">
              <a:extLst>
                <a:ext uri="{FF2B5EF4-FFF2-40B4-BE49-F238E27FC236}">
                  <a16:creationId xmlns:a16="http://schemas.microsoft.com/office/drawing/2014/main" id="{0A24C60F-6EB3-CCB3-2722-90372FB3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5868" y="3668340"/>
              <a:ext cx="303850" cy="109825"/>
            </a:xfrm>
            <a:custGeom>
              <a:avLst/>
              <a:gdLst>
                <a:gd name="T0" fmla="*/ 68 w 111"/>
                <a:gd name="T1" fmla="*/ 41 h 41"/>
                <a:gd name="T2" fmla="*/ 50 w 111"/>
                <a:gd name="T3" fmla="*/ 39 h 41"/>
                <a:gd name="T4" fmla="*/ 1 w 111"/>
                <a:gd name="T5" fmla="*/ 6 h 41"/>
                <a:gd name="T6" fmla="*/ 2 w 111"/>
                <a:gd name="T7" fmla="*/ 1 h 41"/>
                <a:gd name="T8" fmla="*/ 7 w 111"/>
                <a:gd name="T9" fmla="*/ 2 h 41"/>
                <a:gd name="T10" fmla="*/ 51 w 111"/>
                <a:gd name="T11" fmla="*/ 32 h 41"/>
                <a:gd name="T12" fmla="*/ 105 w 111"/>
                <a:gd name="T13" fmla="*/ 24 h 41"/>
                <a:gd name="T14" fmla="*/ 110 w 111"/>
                <a:gd name="T15" fmla="*/ 25 h 41"/>
                <a:gd name="T16" fmla="*/ 109 w 111"/>
                <a:gd name="T17" fmla="*/ 30 h 41"/>
                <a:gd name="T18" fmla="*/ 68 w 111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41">
                  <a:moveTo>
                    <a:pt x="68" y="41"/>
                  </a:moveTo>
                  <a:cubicBezTo>
                    <a:pt x="62" y="41"/>
                    <a:pt x="56" y="41"/>
                    <a:pt x="50" y="39"/>
                  </a:cubicBezTo>
                  <a:cubicBezTo>
                    <a:pt x="29" y="35"/>
                    <a:pt x="12" y="23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17" y="17"/>
                    <a:pt x="33" y="28"/>
                    <a:pt x="51" y="32"/>
                  </a:cubicBezTo>
                  <a:cubicBezTo>
                    <a:pt x="70" y="37"/>
                    <a:pt x="89" y="34"/>
                    <a:pt x="105" y="24"/>
                  </a:cubicBezTo>
                  <a:cubicBezTo>
                    <a:pt x="107" y="23"/>
                    <a:pt x="109" y="24"/>
                    <a:pt x="110" y="25"/>
                  </a:cubicBezTo>
                  <a:cubicBezTo>
                    <a:pt x="111" y="27"/>
                    <a:pt x="111" y="29"/>
                    <a:pt x="109" y="30"/>
                  </a:cubicBezTo>
                  <a:cubicBezTo>
                    <a:pt x="96" y="38"/>
                    <a:pt x="82" y="41"/>
                    <a:pt x="68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303">
              <a:extLst>
                <a:ext uri="{FF2B5EF4-FFF2-40B4-BE49-F238E27FC236}">
                  <a16:creationId xmlns:a16="http://schemas.microsoft.com/office/drawing/2014/main" id="{054673E8-042C-BD57-6573-FFD5715DB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35422" y="3928261"/>
              <a:ext cx="303850" cy="120809"/>
            </a:xfrm>
            <a:custGeom>
              <a:avLst/>
              <a:gdLst>
                <a:gd name="T0" fmla="*/ 106 w 110"/>
                <a:gd name="T1" fmla="*/ 43 h 43"/>
                <a:gd name="T2" fmla="*/ 103 w 110"/>
                <a:gd name="T3" fmla="*/ 42 h 43"/>
                <a:gd name="T4" fmla="*/ 59 w 110"/>
                <a:gd name="T5" fmla="*/ 12 h 43"/>
                <a:gd name="T6" fmla="*/ 6 w 110"/>
                <a:gd name="T7" fmla="*/ 20 h 43"/>
                <a:gd name="T8" fmla="*/ 1 w 110"/>
                <a:gd name="T9" fmla="*/ 18 h 43"/>
                <a:gd name="T10" fmla="*/ 2 w 110"/>
                <a:gd name="T11" fmla="*/ 13 h 43"/>
                <a:gd name="T12" fmla="*/ 61 w 110"/>
                <a:gd name="T13" fmla="*/ 5 h 43"/>
                <a:gd name="T14" fmla="*/ 109 w 110"/>
                <a:gd name="T15" fmla="*/ 38 h 43"/>
                <a:gd name="T16" fmla="*/ 108 w 110"/>
                <a:gd name="T17" fmla="*/ 43 h 43"/>
                <a:gd name="T18" fmla="*/ 106 w 110"/>
                <a:gd name="T1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0" h="43">
                  <a:moveTo>
                    <a:pt x="106" y="43"/>
                  </a:moveTo>
                  <a:cubicBezTo>
                    <a:pt x="105" y="43"/>
                    <a:pt x="104" y="43"/>
                    <a:pt x="103" y="42"/>
                  </a:cubicBezTo>
                  <a:cubicBezTo>
                    <a:pt x="93" y="26"/>
                    <a:pt x="77" y="16"/>
                    <a:pt x="59" y="12"/>
                  </a:cubicBezTo>
                  <a:cubicBezTo>
                    <a:pt x="41" y="7"/>
                    <a:pt x="22" y="10"/>
                    <a:pt x="6" y="20"/>
                  </a:cubicBezTo>
                  <a:cubicBezTo>
                    <a:pt x="4" y="21"/>
                    <a:pt x="2" y="20"/>
                    <a:pt x="1" y="18"/>
                  </a:cubicBezTo>
                  <a:cubicBezTo>
                    <a:pt x="0" y="17"/>
                    <a:pt x="1" y="14"/>
                    <a:pt x="2" y="13"/>
                  </a:cubicBezTo>
                  <a:cubicBezTo>
                    <a:pt x="20" y="3"/>
                    <a:pt x="41" y="0"/>
                    <a:pt x="61" y="5"/>
                  </a:cubicBezTo>
                  <a:cubicBezTo>
                    <a:pt x="81" y="9"/>
                    <a:pt x="98" y="21"/>
                    <a:pt x="109" y="38"/>
                  </a:cubicBezTo>
                  <a:cubicBezTo>
                    <a:pt x="110" y="39"/>
                    <a:pt x="110" y="41"/>
                    <a:pt x="108" y="43"/>
                  </a:cubicBezTo>
                  <a:cubicBezTo>
                    <a:pt x="108" y="43"/>
                    <a:pt x="107" y="43"/>
                    <a:pt x="10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304">
              <a:extLst>
                <a:ext uri="{FF2B5EF4-FFF2-40B4-BE49-F238E27FC236}">
                  <a16:creationId xmlns:a16="http://schemas.microsoft.com/office/drawing/2014/main" id="{11706413-AF0D-00CE-87E6-A62074E907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0511" y="3624410"/>
              <a:ext cx="263580" cy="453943"/>
            </a:xfrm>
            <a:custGeom>
              <a:avLst/>
              <a:gdLst>
                <a:gd name="T0" fmla="*/ 35 w 96"/>
                <a:gd name="T1" fmla="*/ 164 h 164"/>
                <a:gd name="T2" fmla="*/ 30 w 96"/>
                <a:gd name="T3" fmla="*/ 163 h 164"/>
                <a:gd name="T4" fmla="*/ 4 w 96"/>
                <a:gd name="T5" fmla="*/ 132 h 164"/>
                <a:gd name="T6" fmla="*/ 5 w 96"/>
                <a:gd name="T7" fmla="*/ 75 h 164"/>
                <a:gd name="T8" fmla="*/ 66 w 96"/>
                <a:gd name="T9" fmla="*/ 6 h 164"/>
                <a:gd name="T10" fmla="*/ 91 w 96"/>
                <a:gd name="T11" fmla="*/ 37 h 164"/>
                <a:gd name="T12" fmla="*/ 91 w 96"/>
                <a:gd name="T13" fmla="*/ 94 h 164"/>
                <a:gd name="T14" fmla="*/ 35 w 96"/>
                <a:gd name="T15" fmla="*/ 164 h 164"/>
                <a:gd name="T16" fmla="*/ 60 w 96"/>
                <a:gd name="T17" fmla="*/ 12 h 164"/>
                <a:gd name="T18" fmla="*/ 12 w 96"/>
                <a:gd name="T19" fmla="*/ 76 h 164"/>
                <a:gd name="T20" fmla="*/ 11 w 96"/>
                <a:gd name="T21" fmla="*/ 130 h 164"/>
                <a:gd name="T22" fmla="*/ 31 w 96"/>
                <a:gd name="T23" fmla="*/ 156 h 164"/>
                <a:gd name="T24" fmla="*/ 84 w 96"/>
                <a:gd name="T25" fmla="*/ 93 h 164"/>
                <a:gd name="T26" fmla="*/ 84 w 96"/>
                <a:gd name="T27" fmla="*/ 93 h 164"/>
                <a:gd name="T28" fmla="*/ 84 w 96"/>
                <a:gd name="T29" fmla="*/ 39 h 164"/>
                <a:gd name="T30" fmla="*/ 64 w 96"/>
                <a:gd name="T31" fmla="*/ 13 h 164"/>
                <a:gd name="T32" fmla="*/ 60 w 96"/>
                <a:gd name="T33" fmla="*/ 12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6" h="164">
                  <a:moveTo>
                    <a:pt x="35" y="164"/>
                  </a:moveTo>
                  <a:cubicBezTo>
                    <a:pt x="33" y="164"/>
                    <a:pt x="32" y="164"/>
                    <a:pt x="30" y="163"/>
                  </a:cubicBezTo>
                  <a:cubicBezTo>
                    <a:pt x="18" y="160"/>
                    <a:pt x="9" y="149"/>
                    <a:pt x="4" y="132"/>
                  </a:cubicBezTo>
                  <a:cubicBezTo>
                    <a:pt x="0" y="116"/>
                    <a:pt x="0" y="95"/>
                    <a:pt x="5" y="75"/>
                  </a:cubicBezTo>
                  <a:cubicBezTo>
                    <a:pt x="15" y="31"/>
                    <a:pt x="42" y="0"/>
                    <a:pt x="66" y="6"/>
                  </a:cubicBezTo>
                  <a:cubicBezTo>
                    <a:pt x="78" y="9"/>
                    <a:pt x="87" y="20"/>
                    <a:pt x="91" y="37"/>
                  </a:cubicBezTo>
                  <a:cubicBezTo>
                    <a:pt x="96" y="53"/>
                    <a:pt x="95" y="74"/>
                    <a:pt x="91" y="94"/>
                  </a:cubicBezTo>
                  <a:cubicBezTo>
                    <a:pt x="81" y="135"/>
                    <a:pt x="58" y="164"/>
                    <a:pt x="35" y="164"/>
                  </a:cubicBezTo>
                  <a:close/>
                  <a:moveTo>
                    <a:pt x="60" y="12"/>
                  </a:moveTo>
                  <a:cubicBezTo>
                    <a:pt x="41" y="12"/>
                    <a:pt x="20" y="40"/>
                    <a:pt x="12" y="76"/>
                  </a:cubicBezTo>
                  <a:cubicBezTo>
                    <a:pt x="7" y="96"/>
                    <a:pt x="7" y="115"/>
                    <a:pt x="11" y="130"/>
                  </a:cubicBezTo>
                  <a:cubicBezTo>
                    <a:pt x="15" y="145"/>
                    <a:pt x="22" y="154"/>
                    <a:pt x="31" y="156"/>
                  </a:cubicBezTo>
                  <a:cubicBezTo>
                    <a:pt x="51" y="161"/>
                    <a:pt x="75" y="132"/>
                    <a:pt x="84" y="93"/>
                  </a:cubicBezTo>
                  <a:cubicBezTo>
                    <a:pt x="84" y="93"/>
                    <a:pt x="84" y="93"/>
                    <a:pt x="84" y="93"/>
                  </a:cubicBezTo>
                  <a:cubicBezTo>
                    <a:pt x="88" y="73"/>
                    <a:pt x="88" y="54"/>
                    <a:pt x="84" y="39"/>
                  </a:cubicBezTo>
                  <a:cubicBezTo>
                    <a:pt x="80" y="24"/>
                    <a:pt x="73" y="15"/>
                    <a:pt x="64" y="13"/>
                  </a:cubicBezTo>
                  <a:cubicBezTo>
                    <a:pt x="63" y="13"/>
                    <a:pt x="61" y="12"/>
                    <a:pt x="60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305">
              <a:extLst>
                <a:ext uri="{FF2B5EF4-FFF2-40B4-BE49-F238E27FC236}">
                  <a16:creationId xmlns:a16="http://schemas.microsoft.com/office/drawing/2014/main" id="{6C0B56DC-F973-BE26-02C6-538DE8D14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64709" y="3800130"/>
              <a:ext cx="435640" cy="113487"/>
            </a:xfrm>
            <a:custGeom>
              <a:avLst/>
              <a:gdLst>
                <a:gd name="T0" fmla="*/ 154 w 158"/>
                <a:gd name="T1" fmla="*/ 42 h 42"/>
                <a:gd name="T2" fmla="*/ 153 w 158"/>
                <a:gd name="T3" fmla="*/ 42 h 42"/>
                <a:gd name="T4" fmla="*/ 3 w 158"/>
                <a:gd name="T5" fmla="*/ 8 h 42"/>
                <a:gd name="T6" fmla="*/ 0 w 158"/>
                <a:gd name="T7" fmla="*/ 3 h 42"/>
                <a:gd name="T8" fmla="*/ 4 w 158"/>
                <a:gd name="T9" fmla="*/ 1 h 42"/>
                <a:gd name="T10" fmla="*/ 155 w 158"/>
                <a:gd name="T11" fmla="*/ 35 h 42"/>
                <a:gd name="T12" fmla="*/ 157 w 158"/>
                <a:gd name="T13" fmla="*/ 40 h 42"/>
                <a:gd name="T14" fmla="*/ 154 w 158"/>
                <a:gd name="T1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42">
                  <a:moveTo>
                    <a:pt x="154" y="42"/>
                  </a:moveTo>
                  <a:cubicBezTo>
                    <a:pt x="154" y="42"/>
                    <a:pt x="153" y="42"/>
                    <a:pt x="153" y="42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1" y="2"/>
                    <a:pt x="2" y="0"/>
                    <a:pt x="4" y="1"/>
                  </a:cubicBezTo>
                  <a:cubicBezTo>
                    <a:pt x="155" y="35"/>
                    <a:pt x="155" y="35"/>
                    <a:pt x="155" y="35"/>
                  </a:cubicBezTo>
                  <a:cubicBezTo>
                    <a:pt x="157" y="36"/>
                    <a:pt x="158" y="38"/>
                    <a:pt x="157" y="40"/>
                  </a:cubicBezTo>
                  <a:cubicBezTo>
                    <a:pt x="157" y="41"/>
                    <a:pt x="155" y="42"/>
                    <a:pt x="15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306">
              <a:extLst>
                <a:ext uri="{FF2B5EF4-FFF2-40B4-BE49-F238E27FC236}">
                  <a16:creationId xmlns:a16="http://schemas.microsoft.com/office/drawing/2014/main" id="{21D7C3A3-A9BB-E966-7272-B34B1EC82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10954" y="3639054"/>
              <a:ext cx="120809" cy="435640"/>
            </a:xfrm>
            <a:custGeom>
              <a:avLst/>
              <a:gdLst>
                <a:gd name="T0" fmla="*/ 4 w 43"/>
                <a:gd name="T1" fmla="*/ 158 h 158"/>
                <a:gd name="T2" fmla="*/ 4 w 43"/>
                <a:gd name="T3" fmla="*/ 158 h 158"/>
                <a:gd name="T4" fmla="*/ 1 w 43"/>
                <a:gd name="T5" fmla="*/ 154 h 158"/>
                <a:gd name="T6" fmla="*/ 35 w 43"/>
                <a:gd name="T7" fmla="*/ 4 h 158"/>
                <a:gd name="T8" fmla="*/ 40 w 43"/>
                <a:gd name="T9" fmla="*/ 1 h 158"/>
                <a:gd name="T10" fmla="*/ 42 w 43"/>
                <a:gd name="T11" fmla="*/ 5 h 158"/>
                <a:gd name="T12" fmla="*/ 8 w 43"/>
                <a:gd name="T13" fmla="*/ 155 h 158"/>
                <a:gd name="T14" fmla="*/ 4 w 43"/>
                <a:gd name="T1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158">
                  <a:moveTo>
                    <a:pt x="4" y="158"/>
                  </a:moveTo>
                  <a:cubicBezTo>
                    <a:pt x="4" y="158"/>
                    <a:pt x="4" y="158"/>
                    <a:pt x="4" y="158"/>
                  </a:cubicBezTo>
                  <a:cubicBezTo>
                    <a:pt x="2" y="158"/>
                    <a:pt x="0" y="156"/>
                    <a:pt x="1" y="154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6" y="2"/>
                    <a:pt x="38" y="0"/>
                    <a:pt x="40" y="1"/>
                  </a:cubicBezTo>
                  <a:cubicBezTo>
                    <a:pt x="42" y="1"/>
                    <a:pt x="43" y="3"/>
                    <a:pt x="42" y="5"/>
                  </a:cubicBezTo>
                  <a:cubicBezTo>
                    <a:pt x="8" y="155"/>
                    <a:pt x="8" y="155"/>
                    <a:pt x="8" y="155"/>
                  </a:cubicBezTo>
                  <a:cubicBezTo>
                    <a:pt x="8" y="157"/>
                    <a:pt x="6" y="158"/>
                    <a:pt x="4" y="1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307">
              <a:extLst>
                <a:ext uri="{FF2B5EF4-FFF2-40B4-BE49-F238E27FC236}">
                  <a16:creationId xmlns:a16="http://schemas.microsoft.com/office/drawing/2014/main" id="{4100DD88-748A-C6E6-2FE2-5137DEF788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2919" y="3598786"/>
              <a:ext cx="358761" cy="578411"/>
            </a:xfrm>
            <a:custGeom>
              <a:avLst/>
              <a:gdLst>
                <a:gd name="T0" fmla="*/ 4 w 129"/>
                <a:gd name="T1" fmla="*/ 209 h 209"/>
                <a:gd name="T2" fmla="*/ 3 w 129"/>
                <a:gd name="T3" fmla="*/ 209 h 209"/>
                <a:gd name="T4" fmla="*/ 0 w 129"/>
                <a:gd name="T5" fmla="*/ 205 h 209"/>
                <a:gd name="T6" fmla="*/ 47 w 129"/>
                <a:gd name="T7" fmla="*/ 3 h 209"/>
                <a:gd name="T8" fmla="*/ 51 w 129"/>
                <a:gd name="T9" fmla="*/ 0 h 209"/>
                <a:gd name="T10" fmla="*/ 111 w 129"/>
                <a:gd name="T11" fmla="*/ 43 h 209"/>
                <a:gd name="T12" fmla="*/ 123 w 129"/>
                <a:gd name="T13" fmla="*/ 115 h 209"/>
                <a:gd name="T14" fmla="*/ 80 w 129"/>
                <a:gd name="T15" fmla="*/ 175 h 209"/>
                <a:gd name="T16" fmla="*/ 12 w 129"/>
                <a:gd name="T17" fmla="*/ 187 h 209"/>
                <a:gd name="T18" fmla="*/ 8 w 129"/>
                <a:gd name="T19" fmla="*/ 206 h 209"/>
                <a:gd name="T20" fmla="*/ 4 w 129"/>
                <a:gd name="T21" fmla="*/ 209 h 209"/>
                <a:gd name="T22" fmla="*/ 13 w 129"/>
                <a:gd name="T23" fmla="*/ 180 h 209"/>
                <a:gd name="T24" fmla="*/ 77 w 129"/>
                <a:gd name="T25" fmla="*/ 168 h 209"/>
                <a:gd name="T26" fmla="*/ 116 w 129"/>
                <a:gd name="T27" fmla="*/ 113 h 209"/>
                <a:gd name="T28" fmla="*/ 105 w 129"/>
                <a:gd name="T29" fmla="*/ 47 h 209"/>
                <a:gd name="T30" fmla="*/ 53 w 129"/>
                <a:gd name="T31" fmla="*/ 8 h 209"/>
                <a:gd name="T32" fmla="*/ 13 w 129"/>
                <a:gd name="T33" fmla="*/ 18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9" h="209">
                  <a:moveTo>
                    <a:pt x="4" y="209"/>
                  </a:moveTo>
                  <a:cubicBezTo>
                    <a:pt x="4" y="209"/>
                    <a:pt x="3" y="209"/>
                    <a:pt x="3" y="209"/>
                  </a:cubicBezTo>
                  <a:cubicBezTo>
                    <a:pt x="1" y="208"/>
                    <a:pt x="0" y="207"/>
                    <a:pt x="0" y="205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47" y="1"/>
                    <a:pt x="49" y="0"/>
                    <a:pt x="51" y="0"/>
                  </a:cubicBezTo>
                  <a:cubicBezTo>
                    <a:pt x="76" y="6"/>
                    <a:pt x="97" y="21"/>
                    <a:pt x="111" y="43"/>
                  </a:cubicBezTo>
                  <a:cubicBezTo>
                    <a:pt x="124" y="64"/>
                    <a:pt x="129" y="90"/>
                    <a:pt x="123" y="115"/>
                  </a:cubicBezTo>
                  <a:cubicBezTo>
                    <a:pt x="117" y="140"/>
                    <a:pt x="102" y="161"/>
                    <a:pt x="80" y="175"/>
                  </a:cubicBezTo>
                  <a:cubicBezTo>
                    <a:pt x="60" y="187"/>
                    <a:pt x="36" y="192"/>
                    <a:pt x="12" y="187"/>
                  </a:cubicBezTo>
                  <a:cubicBezTo>
                    <a:pt x="8" y="206"/>
                    <a:pt x="8" y="206"/>
                    <a:pt x="8" y="206"/>
                  </a:cubicBezTo>
                  <a:cubicBezTo>
                    <a:pt x="7" y="208"/>
                    <a:pt x="6" y="209"/>
                    <a:pt x="4" y="209"/>
                  </a:cubicBezTo>
                  <a:close/>
                  <a:moveTo>
                    <a:pt x="13" y="180"/>
                  </a:moveTo>
                  <a:cubicBezTo>
                    <a:pt x="35" y="185"/>
                    <a:pt x="58" y="180"/>
                    <a:pt x="77" y="168"/>
                  </a:cubicBezTo>
                  <a:cubicBezTo>
                    <a:pt x="97" y="156"/>
                    <a:pt x="111" y="136"/>
                    <a:pt x="116" y="113"/>
                  </a:cubicBezTo>
                  <a:cubicBezTo>
                    <a:pt x="121" y="90"/>
                    <a:pt x="117" y="67"/>
                    <a:pt x="105" y="47"/>
                  </a:cubicBezTo>
                  <a:cubicBezTo>
                    <a:pt x="93" y="28"/>
                    <a:pt x="74" y="14"/>
                    <a:pt x="53" y="8"/>
                  </a:cubicBezTo>
                  <a:lnTo>
                    <a:pt x="13" y="18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6" name="Freeform 308">
              <a:extLst>
                <a:ext uri="{FF2B5EF4-FFF2-40B4-BE49-F238E27FC236}">
                  <a16:creationId xmlns:a16="http://schemas.microsoft.com/office/drawing/2014/main" id="{82F3D93C-C064-51E0-27E0-E0C1836229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53728" y="4162554"/>
              <a:ext cx="256258" cy="58573"/>
            </a:xfrm>
            <a:custGeom>
              <a:avLst/>
              <a:gdLst>
                <a:gd name="T0" fmla="*/ 88 w 92"/>
                <a:gd name="T1" fmla="*/ 21 h 21"/>
                <a:gd name="T2" fmla="*/ 3 w 92"/>
                <a:gd name="T3" fmla="*/ 21 h 21"/>
                <a:gd name="T4" fmla="*/ 0 w 92"/>
                <a:gd name="T5" fmla="*/ 19 h 21"/>
                <a:gd name="T6" fmla="*/ 1 w 92"/>
                <a:gd name="T7" fmla="*/ 16 h 21"/>
                <a:gd name="T8" fmla="*/ 33 w 92"/>
                <a:gd name="T9" fmla="*/ 0 h 21"/>
                <a:gd name="T10" fmla="*/ 59 w 92"/>
                <a:gd name="T11" fmla="*/ 0 h 21"/>
                <a:gd name="T12" fmla="*/ 91 w 92"/>
                <a:gd name="T13" fmla="*/ 16 h 21"/>
                <a:gd name="T14" fmla="*/ 92 w 92"/>
                <a:gd name="T15" fmla="*/ 19 h 21"/>
                <a:gd name="T16" fmla="*/ 88 w 92"/>
                <a:gd name="T17" fmla="*/ 21 h 21"/>
                <a:gd name="T18" fmla="*/ 12 w 92"/>
                <a:gd name="T19" fmla="*/ 14 h 21"/>
                <a:gd name="T20" fmla="*/ 80 w 92"/>
                <a:gd name="T21" fmla="*/ 14 h 21"/>
                <a:gd name="T22" fmla="*/ 59 w 92"/>
                <a:gd name="T23" fmla="*/ 7 h 21"/>
                <a:gd name="T24" fmla="*/ 33 w 92"/>
                <a:gd name="T25" fmla="*/ 7 h 21"/>
                <a:gd name="T26" fmla="*/ 12 w 92"/>
                <a:gd name="T27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21">
                  <a:moveTo>
                    <a:pt x="88" y="21"/>
                  </a:moveTo>
                  <a:cubicBezTo>
                    <a:pt x="3" y="21"/>
                    <a:pt x="3" y="21"/>
                    <a:pt x="3" y="21"/>
                  </a:cubicBezTo>
                  <a:cubicBezTo>
                    <a:pt x="2" y="21"/>
                    <a:pt x="1" y="21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8" y="6"/>
                    <a:pt x="20" y="0"/>
                    <a:pt x="33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72" y="0"/>
                    <a:pt x="84" y="6"/>
                    <a:pt x="91" y="16"/>
                  </a:cubicBezTo>
                  <a:cubicBezTo>
                    <a:pt x="92" y="17"/>
                    <a:pt x="92" y="18"/>
                    <a:pt x="92" y="19"/>
                  </a:cubicBezTo>
                  <a:cubicBezTo>
                    <a:pt x="91" y="21"/>
                    <a:pt x="90" y="21"/>
                    <a:pt x="88" y="21"/>
                  </a:cubicBezTo>
                  <a:close/>
                  <a:moveTo>
                    <a:pt x="12" y="14"/>
                  </a:moveTo>
                  <a:cubicBezTo>
                    <a:pt x="80" y="14"/>
                    <a:pt x="80" y="14"/>
                    <a:pt x="80" y="14"/>
                  </a:cubicBezTo>
                  <a:cubicBezTo>
                    <a:pt x="74" y="10"/>
                    <a:pt x="67" y="7"/>
                    <a:pt x="59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25" y="7"/>
                    <a:pt x="18" y="10"/>
                    <a:pt x="12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8_20200717_154431">
            <a:extLst>
              <a:ext uri="{FF2B5EF4-FFF2-40B4-BE49-F238E27FC236}">
                <a16:creationId xmlns:a16="http://schemas.microsoft.com/office/drawing/2014/main" id="{A7CACEBE-A76C-579C-B5CC-25D0960A3AD8}"/>
              </a:ext>
            </a:extLst>
          </p:cNvPr>
          <p:cNvGrpSpPr>
            <a:grpSpLocks noChangeAspect="1"/>
          </p:cNvGrpSpPr>
          <p:nvPr/>
        </p:nvGrpSpPr>
        <p:grpSpPr>
          <a:xfrm>
            <a:off x="10827409" y="2605699"/>
            <a:ext cx="981632" cy="386604"/>
            <a:chOff x="-1068963" y="3701289"/>
            <a:chExt cx="1068963" cy="420997"/>
          </a:xfrm>
          <a:solidFill>
            <a:schemeClr val="accent1"/>
          </a:solidFill>
        </p:grpSpPr>
        <p:sp>
          <p:nvSpPr>
            <p:cNvPr id="69" name="Freeform 309">
              <a:extLst>
                <a:ext uri="{FF2B5EF4-FFF2-40B4-BE49-F238E27FC236}">
                  <a16:creationId xmlns:a16="http://schemas.microsoft.com/office/drawing/2014/main" id="{AC0E69F0-29B0-E5E4-14CC-39963EC6D4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68963" y="3701289"/>
              <a:ext cx="420997" cy="420997"/>
            </a:xfrm>
            <a:custGeom>
              <a:avLst/>
              <a:gdLst>
                <a:gd name="T0" fmla="*/ 76 w 153"/>
                <a:gd name="T1" fmla="*/ 153 h 153"/>
                <a:gd name="T2" fmla="*/ 0 w 153"/>
                <a:gd name="T3" fmla="*/ 77 h 153"/>
                <a:gd name="T4" fmla="*/ 76 w 153"/>
                <a:gd name="T5" fmla="*/ 0 h 153"/>
                <a:gd name="T6" fmla="*/ 153 w 153"/>
                <a:gd name="T7" fmla="*/ 77 h 153"/>
                <a:gd name="T8" fmla="*/ 76 w 153"/>
                <a:gd name="T9" fmla="*/ 153 h 153"/>
                <a:gd name="T10" fmla="*/ 76 w 153"/>
                <a:gd name="T11" fmla="*/ 8 h 153"/>
                <a:gd name="T12" fmla="*/ 7 w 153"/>
                <a:gd name="T13" fmla="*/ 77 h 153"/>
                <a:gd name="T14" fmla="*/ 76 w 153"/>
                <a:gd name="T15" fmla="*/ 146 h 153"/>
                <a:gd name="T16" fmla="*/ 146 w 153"/>
                <a:gd name="T17" fmla="*/ 77 h 153"/>
                <a:gd name="T18" fmla="*/ 76 w 153"/>
                <a:gd name="T19" fmla="*/ 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153">
                  <a:moveTo>
                    <a:pt x="76" y="153"/>
                  </a:moveTo>
                  <a:cubicBezTo>
                    <a:pt x="34" y="153"/>
                    <a:pt x="0" y="119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119" y="0"/>
                    <a:pt x="153" y="35"/>
                    <a:pt x="153" y="77"/>
                  </a:cubicBezTo>
                  <a:cubicBezTo>
                    <a:pt x="153" y="119"/>
                    <a:pt x="119" y="153"/>
                    <a:pt x="76" y="153"/>
                  </a:cubicBezTo>
                  <a:close/>
                  <a:moveTo>
                    <a:pt x="76" y="8"/>
                  </a:moveTo>
                  <a:cubicBezTo>
                    <a:pt x="38" y="8"/>
                    <a:pt x="7" y="39"/>
                    <a:pt x="7" y="77"/>
                  </a:cubicBezTo>
                  <a:cubicBezTo>
                    <a:pt x="7" y="115"/>
                    <a:pt x="38" y="146"/>
                    <a:pt x="76" y="146"/>
                  </a:cubicBezTo>
                  <a:cubicBezTo>
                    <a:pt x="115" y="146"/>
                    <a:pt x="146" y="115"/>
                    <a:pt x="146" y="77"/>
                  </a:cubicBezTo>
                  <a:cubicBezTo>
                    <a:pt x="146" y="39"/>
                    <a:pt x="115" y="8"/>
                    <a:pt x="7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310">
              <a:extLst>
                <a:ext uri="{FF2B5EF4-FFF2-40B4-BE49-F238E27FC236}">
                  <a16:creationId xmlns:a16="http://schemas.microsoft.com/office/drawing/2014/main" id="{94E2BBD6-6A87-24FA-C373-B0D061D9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730" y="3756200"/>
              <a:ext cx="296529" cy="76879"/>
            </a:xfrm>
            <a:custGeom>
              <a:avLst/>
              <a:gdLst>
                <a:gd name="T0" fmla="*/ 53 w 108"/>
                <a:gd name="T1" fmla="*/ 28 h 28"/>
                <a:gd name="T2" fmla="*/ 1 w 108"/>
                <a:gd name="T3" fmla="*/ 7 h 28"/>
                <a:gd name="T4" fmla="*/ 1 w 108"/>
                <a:gd name="T5" fmla="*/ 2 h 28"/>
                <a:gd name="T6" fmla="*/ 6 w 108"/>
                <a:gd name="T7" fmla="*/ 2 h 28"/>
                <a:gd name="T8" fmla="*/ 53 w 108"/>
                <a:gd name="T9" fmla="*/ 21 h 28"/>
                <a:gd name="T10" fmla="*/ 101 w 108"/>
                <a:gd name="T11" fmla="*/ 2 h 28"/>
                <a:gd name="T12" fmla="*/ 106 w 108"/>
                <a:gd name="T13" fmla="*/ 2 h 28"/>
                <a:gd name="T14" fmla="*/ 106 w 108"/>
                <a:gd name="T15" fmla="*/ 7 h 28"/>
                <a:gd name="T16" fmla="*/ 53 w 108"/>
                <a:gd name="T1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28">
                  <a:moveTo>
                    <a:pt x="53" y="28"/>
                  </a:moveTo>
                  <a:cubicBezTo>
                    <a:pt x="34" y="28"/>
                    <a:pt x="15" y="20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1"/>
                    <a:pt x="5" y="0"/>
                    <a:pt x="6" y="2"/>
                  </a:cubicBezTo>
                  <a:cubicBezTo>
                    <a:pt x="19" y="14"/>
                    <a:pt x="36" y="21"/>
                    <a:pt x="53" y="21"/>
                  </a:cubicBezTo>
                  <a:cubicBezTo>
                    <a:pt x="71" y="21"/>
                    <a:pt x="88" y="14"/>
                    <a:pt x="101" y="2"/>
                  </a:cubicBezTo>
                  <a:cubicBezTo>
                    <a:pt x="103" y="0"/>
                    <a:pt x="105" y="0"/>
                    <a:pt x="106" y="2"/>
                  </a:cubicBezTo>
                  <a:cubicBezTo>
                    <a:pt x="108" y="3"/>
                    <a:pt x="108" y="5"/>
                    <a:pt x="106" y="7"/>
                  </a:cubicBezTo>
                  <a:cubicBezTo>
                    <a:pt x="92" y="20"/>
                    <a:pt x="73" y="28"/>
                    <a:pt x="5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311">
              <a:extLst>
                <a:ext uri="{FF2B5EF4-FFF2-40B4-BE49-F238E27FC236}">
                  <a16:creationId xmlns:a16="http://schemas.microsoft.com/office/drawing/2014/main" id="{25DC4203-F449-8A23-32DC-9099BF776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730" y="3994156"/>
              <a:ext cx="296529" cy="73217"/>
            </a:xfrm>
            <a:custGeom>
              <a:avLst/>
              <a:gdLst>
                <a:gd name="T0" fmla="*/ 4 w 107"/>
                <a:gd name="T1" fmla="*/ 27 h 27"/>
                <a:gd name="T2" fmla="*/ 1 w 107"/>
                <a:gd name="T3" fmla="*/ 25 h 27"/>
                <a:gd name="T4" fmla="*/ 1 w 107"/>
                <a:gd name="T5" fmla="*/ 20 h 27"/>
                <a:gd name="T6" fmla="*/ 53 w 107"/>
                <a:gd name="T7" fmla="*/ 0 h 27"/>
                <a:gd name="T8" fmla="*/ 105 w 107"/>
                <a:gd name="T9" fmla="*/ 20 h 27"/>
                <a:gd name="T10" fmla="*/ 105 w 107"/>
                <a:gd name="T11" fmla="*/ 25 h 27"/>
                <a:gd name="T12" fmla="*/ 100 w 107"/>
                <a:gd name="T13" fmla="*/ 25 h 27"/>
                <a:gd name="T14" fmla="*/ 53 w 107"/>
                <a:gd name="T15" fmla="*/ 7 h 27"/>
                <a:gd name="T16" fmla="*/ 6 w 107"/>
                <a:gd name="T17" fmla="*/ 26 h 27"/>
                <a:gd name="T18" fmla="*/ 4 w 107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27">
                  <a:moveTo>
                    <a:pt x="4" y="27"/>
                  </a:moveTo>
                  <a:cubicBezTo>
                    <a:pt x="3" y="27"/>
                    <a:pt x="2" y="26"/>
                    <a:pt x="1" y="25"/>
                  </a:cubicBezTo>
                  <a:cubicBezTo>
                    <a:pt x="0" y="24"/>
                    <a:pt x="0" y="22"/>
                    <a:pt x="1" y="20"/>
                  </a:cubicBezTo>
                  <a:cubicBezTo>
                    <a:pt x="16" y="7"/>
                    <a:pt x="34" y="0"/>
                    <a:pt x="53" y="0"/>
                  </a:cubicBezTo>
                  <a:cubicBezTo>
                    <a:pt x="73" y="0"/>
                    <a:pt x="91" y="7"/>
                    <a:pt x="105" y="20"/>
                  </a:cubicBezTo>
                  <a:cubicBezTo>
                    <a:pt x="107" y="21"/>
                    <a:pt x="107" y="24"/>
                    <a:pt x="105" y="25"/>
                  </a:cubicBezTo>
                  <a:cubicBezTo>
                    <a:pt x="104" y="27"/>
                    <a:pt x="102" y="27"/>
                    <a:pt x="100" y="25"/>
                  </a:cubicBezTo>
                  <a:cubicBezTo>
                    <a:pt x="87" y="14"/>
                    <a:pt x="71" y="7"/>
                    <a:pt x="53" y="7"/>
                  </a:cubicBezTo>
                  <a:cubicBezTo>
                    <a:pt x="36" y="7"/>
                    <a:pt x="19" y="14"/>
                    <a:pt x="6" y="26"/>
                  </a:cubicBezTo>
                  <a:cubicBezTo>
                    <a:pt x="6" y="26"/>
                    <a:pt x="5" y="27"/>
                    <a:pt x="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312">
              <a:extLst>
                <a:ext uri="{FF2B5EF4-FFF2-40B4-BE49-F238E27FC236}">
                  <a16:creationId xmlns:a16="http://schemas.microsoft.com/office/drawing/2014/main" id="{F2697DC9-A996-A5A7-B995-495D4F167B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73781" y="3701289"/>
              <a:ext cx="230634" cy="420997"/>
            </a:xfrm>
            <a:custGeom>
              <a:avLst/>
              <a:gdLst>
                <a:gd name="T0" fmla="*/ 41 w 83"/>
                <a:gd name="T1" fmla="*/ 153 h 153"/>
                <a:gd name="T2" fmla="*/ 0 w 83"/>
                <a:gd name="T3" fmla="*/ 77 h 153"/>
                <a:gd name="T4" fmla="*/ 41 w 83"/>
                <a:gd name="T5" fmla="*/ 0 h 153"/>
                <a:gd name="T6" fmla="*/ 83 w 83"/>
                <a:gd name="T7" fmla="*/ 77 h 153"/>
                <a:gd name="T8" fmla="*/ 41 w 83"/>
                <a:gd name="T9" fmla="*/ 153 h 153"/>
                <a:gd name="T10" fmla="*/ 41 w 83"/>
                <a:gd name="T11" fmla="*/ 8 h 153"/>
                <a:gd name="T12" fmla="*/ 7 w 83"/>
                <a:gd name="T13" fmla="*/ 77 h 153"/>
                <a:gd name="T14" fmla="*/ 41 w 83"/>
                <a:gd name="T15" fmla="*/ 146 h 153"/>
                <a:gd name="T16" fmla="*/ 76 w 83"/>
                <a:gd name="T17" fmla="*/ 77 h 153"/>
                <a:gd name="T18" fmla="*/ 41 w 83"/>
                <a:gd name="T19" fmla="*/ 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3" h="153">
                  <a:moveTo>
                    <a:pt x="41" y="153"/>
                  </a:moveTo>
                  <a:cubicBezTo>
                    <a:pt x="18" y="153"/>
                    <a:pt x="0" y="120"/>
                    <a:pt x="0" y="77"/>
                  </a:cubicBezTo>
                  <a:cubicBezTo>
                    <a:pt x="0" y="34"/>
                    <a:pt x="18" y="0"/>
                    <a:pt x="41" y="0"/>
                  </a:cubicBezTo>
                  <a:cubicBezTo>
                    <a:pt x="65" y="0"/>
                    <a:pt x="83" y="34"/>
                    <a:pt x="83" y="77"/>
                  </a:cubicBezTo>
                  <a:cubicBezTo>
                    <a:pt x="83" y="120"/>
                    <a:pt x="65" y="153"/>
                    <a:pt x="41" y="153"/>
                  </a:cubicBezTo>
                  <a:close/>
                  <a:moveTo>
                    <a:pt x="41" y="8"/>
                  </a:moveTo>
                  <a:cubicBezTo>
                    <a:pt x="23" y="8"/>
                    <a:pt x="7" y="39"/>
                    <a:pt x="7" y="77"/>
                  </a:cubicBezTo>
                  <a:cubicBezTo>
                    <a:pt x="7" y="114"/>
                    <a:pt x="23" y="146"/>
                    <a:pt x="41" y="146"/>
                  </a:cubicBezTo>
                  <a:cubicBezTo>
                    <a:pt x="60" y="146"/>
                    <a:pt x="76" y="114"/>
                    <a:pt x="76" y="77"/>
                  </a:cubicBezTo>
                  <a:cubicBezTo>
                    <a:pt x="76" y="39"/>
                    <a:pt x="60" y="8"/>
                    <a:pt x="4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313">
              <a:extLst>
                <a:ext uri="{FF2B5EF4-FFF2-40B4-BE49-F238E27FC236}">
                  <a16:creationId xmlns:a16="http://schemas.microsoft.com/office/drawing/2014/main" id="{44283E4D-C667-199F-914F-3DAFC3005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8963" y="3902634"/>
              <a:ext cx="420997" cy="18305"/>
            </a:xfrm>
            <a:custGeom>
              <a:avLst/>
              <a:gdLst>
                <a:gd name="T0" fmla="*/ 149 w 153"/>
                <a:gd name="T1" fmla="*/ 7 h 7"/>
                <a:gd name="T2" fmla="*/ 4 w 153"/>
                <a:gd name="T3" fmla="*/ 7 h 7"/>
                <a:gd name="T4" fmla="*/ 0 w 153"/>
                <a:gd name="T5" fmla="*/ 4 h 7"/>
                <a:gd name="T6" fmla="*/ 4 w 153"/>
                <a:gd name="T7" fmla="*/ 0 h 7"/>
                <a:gd name="T8" fmla="*/ 149 w 153"/>
                <a:gd name="T9" fmla="*/ 0 h 7"/>
                <a:gd name="T10" fmla="*/ 153 w 153"/>
                <a:gd name="T11" fmla="*/ 4 h 7"/>
                <a:gd name="T12" fmla="*/ 149 w 15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3" h="7">
                  <a:moveTo>
                    <a:pt x="14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3" y="2"/>
                    <a:pt x="153" y="4"/>
                  </a:cubicBezTo>
                  <a:cubicBezTo>
                    <a:pt x="153" y="6"/>
                    <a:pt x="151" y="7"/>
                    <a:pt x="14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314">
              <a:extLst>
                <a:ext uri="{FF2B5EF4-FFF2-40B4-BE49-F238E27FC236}">
                  <a16:creationId xmlns:a16="http://schemas.microsoft.com/office/drawing/2014/main" id="{8824348A-881B-B636-FA3D-03225AD275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7618" y="3701289"/>
              <a:ext cx="18305" cy="420997"/>
            </a:xfrm>
            <a:custGeom>
              <a:avLst/>
              <a:gdLst>
                <a:gd name="T0" fmla="*/ 3 w 7"/>
                <a:gd name="T1" fmla="*/ 153 h 153"/>
                <a:gd name="T2" fmla="*/ 0 w 7"/>
                <a:gd name="T3" fmla="*/ 150 h 153"/>
                <a:gd name="T4" fmla="*/ 0 w 7"/>
                <a:gd name="T5" fmla="*/ 4 h 153"/>
                <a:gd name="T6" fmla="*/ 3 w 7"/>
                <a:gd name="T7" fmla="*/ 0 h 153"/>
                <a:gd name="T8" fmla="*/ 7 w 7"/>
                <a:gd name="T9" fmla="*/ 4 h 153"/>
                <a:gd name="T10" fmla="*/ 7 w 7"/>
                <a:gd name="T11" fmla="*/ 150 h 153"/>
                <a:gd name="T12" fmla="*/ 3 w 7"/>
                <a:gd name="T13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3">
                  <a:moveTo>
                    <a:pt x="3" y="153"/>
                  </a:moveTo>
                  <a:cubicBezTo>
                    <a:pt x="1" y="153"/>
                    <a:pt x="0" y="152"/>
                    <a:pt x="0" y="15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0"/>
                    <a:pt x="7" y="150"/>
                    <a:pt x="7" y="150"/>
                  </a:cubicBezTo>
                  <a:cubicBezTo>
                    <a:pt x="7" y="152"/>
                    <a:pt x="5" y="153"/>
                    <a:pt x="3" y="1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315">
              <a:extLst>
                <a:ext uri="{FF2B5EF4-FFF2-40B4-BE49-F238E27FC236}">
                  <a16:creationId xmlns:a16="http://schemas.microsoft.com/office/drawing/2014/main" id="{5FE9197A-C180-B4D0-8801-F417565E5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3325" y="3840401"/>
              <a:ext cx="175720" cy="142774"/>
            </a:xfrm>
            <a:custGeom>
              <a:avLst/>
              <a:gdLst>
                <a:gd name="T0" fmla="*/ 43 w 63"/>
                <a:gd name="T1" fmla="*/ 51 h 51"/>
                <a:gd name="T2" fmla="*/ 43 w 63"/>
                <a:gd name="T3" fmla="*/ 51 h 51"/>
                <a:gd name="T4" fmla="*/ 39 w 63"/>
                <a:gd name="T5" fmla="*/ 49 h 51"/>
                <a:gd name="T6" fmla="*/ 31 w 63"/>
                <a:gd name="T7" fmla="*/ 26 h 51"/>
                <a:gd name="T8" fmla="*/ 23 w 63"/>
                <a:gd name="T9" fmla="*/ 49 h 51"/>
                <a:gd name="T10" fmla="*/ 20 w 63"/>
                <a:gd name="T11" fmla="*/ 51 h 51"/>
                <a:gd name="T12" fmla="*/ 16 w 63"/>
                <a:gd name="T13" fmla="*/ 49 h 51"/>
                <a:gd name="T14" fmla="*/ 0 w 63"/>
                <a:gd name="T15" fmla="*/ 6 h 51"/>
                <a:gd name="T16" fmla="*/ 2 w 63"/>
                <a:gd name="T17" fmla="*/ 2 h 51"/>
                <a:gd name="T18" fmla="*/ 7 w 63"/>
                <a:gd name="T19" fmla="*/ 4 h 51"/>
                <a:gd name="T20" fmla="*/ 20 w 63"/>
                <a:gd name="T21" fmla="*/ 37 h 51"/>
                <a:gd name="T22" fmla="*/ 28 w 63"/>
                <a:gd name="T23" fmla="*/ 14 h 51"/>
                <a:gd name="T24" fmla="*/ 31 w 63"/>
                <a:gd name="T25" fmla="*/ 12 h 51"/>
                <a:gd name="T26" fmla="*/ 31 w 63"/>
                <a:gd name="T27" fmla="*/ 12 h 51"/>
                <a:gd name="T28" fmla="*/ 34 w 63"/>
                <a:gd name="T29" fmla="*/ 14 h 51"/>
                <a:gd name="T30" fmla="*/ 43 w 63"/>
                <a:gd name="T31" fmla="*/ 37 h 51"/>
                <a:gd name="T32" fmla="*/ 56 w 63"/>
                <a:gd name="T33" fmla="*/ 3 h 51"/>
                <a:gd name="T34" fmla="*/ 60 w 63"/>
                <a:gd name="T35" fmla="*/ 1 h 51"/>
                <a:gd name="T36" fmla="*/ 62 w 63"/>
                <a:gd name="T37" fmla="*/ 5 h 51"/>
                <a:gd name="T38" fmla="*/ 46 w 63"/>
                <a:gd name="T39" fmla="*/ 49 h 51"/>
                <a:gd name="T40" fmla="*/ 43 w 63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1" y="51"/>
                    <a:pt x="40" y="50"/>
                    <a:pt x="39" y="49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50"/>
                    <a:pt x="21" y="51"/>
                    <a:pt x="20" y="51"/>
                  </a:cubicBezTo>
                  <a:cubicBezTo>
                    <a:pt x="18" y="51"/>
                    <a:pt x="17" y="50"/>
                    <a:pt x="16" y="4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2" y="2"/>
                  </a:cubicBezTo>
                  <a:cubicBezTo>
                    <a:pt x="4" y="1"/>
                    <a:pt x="6" y="2"/>
                    <a:pt x="7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8" y="13"/>
                    <a:pt x="30" y="12"/>
                    <a:pt x="31" y="12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3" y="12"/>
                    <a:pt x="34" y="13"/>
                    <a:pt x="34" y="14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6" y="1"/>
                    <a:pt x="58" y="0"/>
                    <a:pt x="60" y="1"/>
                  </a:cubicBezTo>
                  <a:cubicBezTo>
                    <a:pt x="62" y="1"/>
                    <a:pt x="63" y="4"/>
                    <a:pt x="62" y="5"/>
                  </a:cubicBezTo>
                  <a:cubicBezTo>
                    <a:pt x="46" y="49"/>
                    <a:pt x="46" y="49"/>
                    <a:pt x="46" y="49"/>
                  </a:cubicBezTo>
                  <a:cubicBezTo>
                    <a:pt x="45" y="50"/>
                    <a:pt x="44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316">
              <a:extLst>
                <a:ext uri="{FF2B5EF4-FFF2-40B4-BE49-F238E27FC236}">
                  <a16:creationId xmlns:a16="http://schemas.microsoft.com/office/drawing/2014/main" id="{DE0B7DEA-559D-7D9C-8482-314550E8D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283" y="3840401"/>
              <a:ext cx="175720" cy="142774"/>
            </a:xfrm>
            <a:custGeom>
              <a:avLst/>
              <a:gdLst>
                <a:gd name="T0" fmla="*/ 43 w 64"/>
                <a:gd name="T1" fmla="*/ 51 h 51"/>
                <a:gd name="T2" fmla="*/ 43 w 64"/>
                <a:gd name="T3" fmla="*/ 51 h 51"/>
                <a:gd name="T4" fmla="*/ 40 w 64"/>
                <a:gd name="T5" fmla="*/ 49 h 51"/>
                <a:gd name="T6" fmla="*/ 32 w 64"/>
                <a:gd name="T7" fmla="*/ 26 h 51"/>
                <a:gd name="T8" fmla="*/ 24 w 64"/>
                <a:gd name="T9" fmla="*/ 49 h 51"/>
                <a:gd name="T10" fmla="*/ 21 w 64"/>
                <a:gd name="T11" fmla="*/ 51 h 51"/>
                <a:gd name="T12" fmla="*/ 17 w 64"/>
                <a:gd name="T13" fmla="*/ 49 h 51"/>
                <a:gd name="T14" fmla="*/ 1 w 64"/>
                <a:gd name="T15" fmla="*/ 6 h 51"/>
                <a:gd name="T16" fmla="*/ 3 w 64"/>
                <a:gd name="T17" fmla="*/ 2 h 51"/>
                <a:gd name="T18" fmla="*/ 8 w 64"/>
                <a:gd name="T19" fmla="*/ 4 h 51"/>
                <a:gd name="T20" fmla="*/ 20 w 64"/>
                <a:gd name="T21" fmla="*/ 37 h 51"/>
                <a:gd name="T22" fmla="*/ 29 w 64"/>
                <a:gd name="T23" fmla="*/ 14 h 51"/>
                <a:gd name="T24" fmla="*/ 32 w 64"/>
                <a:gd name="T25" fmla="*/ 12 h 51"/>
                <a:gd name="T26" fmla="*/ 32 w 64"/>
                <a:gd name="T27" fmla="*/ 12 h 51"/>
                <a:gd name="T28" fmla="*/ 35 w 64"/>
                <a:gd name="T29" fmla="*/ 14 h 51"/>
                <a:gd name="T30" fmla="*/ 44 w 64"/>
                <a:gd name="T31" fmla="*/ 37 h 51"/>
                <a:gd name="T32" fmla="*/ 57 w 64"/>
                <a:gd name="T33" fmla="*/ 3 h 51"/>
                <a:gd name="T34" fmla="*/ 61 w 64"/>
                <a:gd name="T35" fmla="*/ 1 h 51"/>
                <a:gd name="T36" fmla="*/ 63 w 64"/>
                <a:gd name="T37" fmla="*/ 5 h 51"/>
                <a:gd name="T38" fmla="*/ 47 w 64"/>
                <a:gd name="T39" fmla="*/ 49 h 51"/>
                <a:gd name="T40" fmla="*/ 43 w 64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2" y="51"/>
                    <a:pt x="41" y="50"/>
                    <a:pt x="40" y="49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24" y="49"/>
                    <a:pt x="24" y="49"/>
                    <a:pt x="24" y="49"/>
                  </a:cubicBezTo>
                  <a:cubicBezTo>
                    <a:pt x="23" y="50"/>
                    <a:pt x="22" y="51"/>
                    <a:pt x="21" y="51"/>
                  </a:cubicBezTo>
                  <a:cubicBezTo>
                    <a:pt x="19" y="51"/>
                    <a:pt x="18" y="50"/>
                    <a:pt x="17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2"/>
                  </a:cubicBezTo>
                  <a:cubicBezTo>
                    <a:pt x="5" y="1"/>
                    <a:pt x="7" y="2"/>
                    <a:pt x="8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30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5" y="13"/>
                    <a:pt x="35" y="14"/>
                  </a:cubicBezTo>
                  <a:cubicBezTo>
                    <a:pt x="44" y="37"/>
                    <a:pt x="44" y="37"/>
                    <a:pt x="44" y="37"/>
                  </a:cubicBezTo>
                  <a:cubicBezTo>
                    <a:pt x="57" y="3"/>
                    <a:pt x="57" y="3"/>
                    <a:pt x="57" y="3"/>
                  </a:cubicBezTo>
                  <a:cubicBezTo>
                    <a:pt x="57" y="1"/>
                    <a:pt x="59" y="0"/>
                    <a:pt x="61" y="1"/>
                  </a:cubicBezTo>
                  <a:cubicBezTo>
                    <a:pt x="63" y="1"/>
                    <a:pt x="64" y="4"/>
                    <a:pt x="63" y="5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6" y="50"/>
                    <a:pt x="45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317">
              <a:extLst>
                <a:ext uri="{FF2B5EF4-FFF2-40B4-BE49-F238E27FC236}">
                  <a16:creationId xmlns:a16="http://schemas.microsoft.com/office/drawing/2014/main" id="{E5CC7AF3-686A-963C-C26C-4B262E78B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3580" y="3840401"/>
              <a:ext cx="175720" cy="142774"/>
            </a:xfrm>
            <a:custGeom>
              <a:avLst/>
              <a:gdLst>
                <a:gd name="T0" fmla="*/ 43 w 64"/>
                <a:gd name="T1" fmla="*/ 51 h 51"/>
                <a:gd name="T2" fmla="*/ 43 w 64"/>
                <a:gd name="T3" fmla="*/ 51 h 51"/>
                <a:gd name="T4" fmla="*/ 40 w 64"/>
                <a:gd name="T5" fmla="*/ 49 h 51"/>
                <a:gd name="T6" fmla="*/ 32 w 64"/>
                <a:gd name="T7" fmla="*/ 26 h 51"/>
                <a:gd name="T8" fmla="*/ 24 w 64"/>
                <a:gd name="T9" fmla="*/ 49 h 51"/>
                <a:gd name="T10" fmla="*/ 20 w 64"/>
                <a:gd name="T11" fmla="*/ 51 h 51"/>
                <a:gd name="T12" fmla="*/ 17 w 64"/>
                <a:gd name="T13" fmla="*/ 49 h 51"/>
                <a:gd name="T14" fmla="*/ 1 w 64"/>
                <a:gd name="T15" fmla="*/ 6 h 51"/>
                <a:gd name="T16" fmla="*/ 3 w 64"/>
                <a:gd name="T17" fmla="*/ 2 h 51"/>
                <a:gd name="T18" fmla="*/ 8 w 64"/>
                <a:gd name="T19" fmla="*/ 4 h 51"/>
                <a:gd name="T20" fmla="*/ 20 w 64"/>
                <a:gd name="T21" fmla="*/ 37 h 51"/>
                <a:gd name="T22" fmla="*/ 28 w 64"/>
                <a:gd name="T23" fmla="*/ 14 h 51"/>
                <a:gd name="T24" fmla="*/ 32 w 64"/>
                <a:gd name="T25" fmla="*/ 12 h 51"/>
                <a:gd name="T26" fmla="*/ 32 w 64"/>
                <a:gd name="T27" fmla="*/ 12 h 51"/>
                <a:gd name="T28" fmla="*/ 35 w 64"/>
                <a:gd name="T29" fmla="*/ 14 h 51"/>
                <a:gd name="T30" fmla="*/ 43 w 64"/>
                <a:gd name="T31" fmla="*/ 37 h 51"/>
                <a:gd name="T32" fmla="*/ 56 w 64"/>
                <a:gd name="T33" fmla="*/ 3 h 51"/>
                <a:gd name="T34" fmla="*/ 61 w 64"/>
                <a:gd name="T35" fmla="*/ 1 h 51"/>
                <a:gd name="T36" fmla="*/ 63 w 64"/>
                <a:gd name="T37" fmla="*/ 5 h 51"/>
                <a:gd name="T38" fmla="*/ 47 w 64"/>
                <a:gd name="T39" fmla="*/ 49 h 51"/>
                <a:gd name="T40" fmla="*/ 43 w 64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2" y="51"/>
                    <a:pt x="40" y="50"/>
                    <a:pt x="40" y="49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24" y="49"/>
                    <a:pt x="24" y="49"/>
                    <a:pt x="24" y="49"/>
                  </a:cubicBezTo>
                  <a:cubicBezTo>
                    <a:pt x="23" y="50"/>
                    <a:pt x="22" y="51"/>
                    <a:pt x="20" y="51"/>
                  </a:cubicBezTo>
                  <a:cubicBezTo>
                    <a:pt x="19" y="51"/>
                    <a:pt x="18" y="50"/>
                    <a:pt x="17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2"/>
                  </a:cubicBezTo>
                  <a:cubicBezTo>
                    <a:pt x="5" y="1"/>
                    <a:pt x="7" y="2"/>
                    <a:pt x="8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9" y="13"/>
                    <a:pt x="30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5" y="13"/>
                    <a:pt x="35" y="14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7" y="1"/>
                    <a:pt x="59" y="0"/>
                    <a:pt x="61" y="1"/>
                  </a:cubicBezTo>
                  <a:cubicBezTo>
                    <a:pt x="63" y="1"/>
                    <a:pt x="64" y="4"/>
                    <a:pt x="63" y="5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6" y="50"/>
                    <a:pt x="45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318">
              <a:extLst>
                <a:ext uri="{FF2B5EF4-FFF2-40B4-BE49-F238E27FC236}">
                  <a16:creationId xmlns:a16="http://schemas.microsoft.com/office/drawing/2014/main" id="{01B35370-B029-32B4-8433-99682E8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6542" y="3785487"/>
              <a:ext cx="706542" cy="252599"/>
            </a:xfrm>
            <a:custGeom>
              <a:avLst/>
              <a:gdLst>
                <a:gd name="T0" fmla="*/ 210 w 256"/>
                <a:gd name="T1" fmla="*/ 92 h 92"/>
                <a:gd name="T2" fmla="*/ 4 w 256"/>
                <a:gd name="T3" fmla="*/ 92 h 92"/>
                <a:gd name="T4" fmla="*/ 0 w 256"/>
                <a:gd name="T5" fmla="*/ 88 h 92"/>
                <a:gd name="T6" fmla="*/ 4 w 256"/>
                <a:gd name="T7" fmla="*/ 85 h 92"/>
                <a:gd name="T8" fmla="*/ 210 w 256"/>
                <a:gd name="T9" fmla="*/ 85 h 92"/>
                <a:gd name="T10" fmla="*/ 249 w 256"/>
                <a:gd name="T11" fmla="*/ 46 h 92"/>
                <a:gd name="T12" fmla="*/ 210 w 256"/>
                <a:gd name="T13" fmla="*/ 7 h 92"/>
                <a:gd name="T14" fmla="*/ 4 w 256"/>
                <a:gd name="T15" fmla="*/ 7 h 92"/>
                <a:gd name="T16" fmla="*/ 0 w 256"/>
                <a:gd name="T17" fmla="*/ 3 h 92"/>
                <a:gd name="T18" fmla="*/ 4 w 256"/>
                <a:gd name="T19" fmla="*/ 0 h 92"/>
                <a:gd name="T20" fmla="*/ 210 w 256"/>
                <a:gd name="T21" fmla="*/ 0 h 92"/>
                <a:gd name="T22" fmla="*/ 256 w 256"/>
                <a:gd name="T23" fmla="*/ 46 h 92"/>
                <a:gd name="T24" fmla="*/ 210 w 256"/>
                <a:gd name="T2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6" h="92">
                  <a:moveTo>
                    <a:pt x="210" y="92"/>
                  </a:moveTo>
                  <a:cubicBezTo>
                    <a:pt x="4" y="92"/>
                    <a:pt x="4" y="92"/>
                    <a:pt x="4" y="92"/>
                  </a:cubicBezTo>
                  <a:cubicBezTo>
                    <a:pt x="2" y="92"/>
                    <a:pt x="0" y="90"/>
                    <a:pt x="0" y="88"/>
                  </a:cubicBezTo>
                  <a:cubicBezTo>
                    <a:pt x="0" y="86"/>
                    <a:pt x="2" y="85"/>
                    <a:pt x="4" y="85"/>
                  </a:cubicBezTo>
                  <a:cubicBezTo>
                    <a:pt x="210" y="85"/>
                    <a:pt x="210" y="85"/>
                    <a:pt x="210" y="85"/>
                  </a:cubicBezTo>
                  <a:cubicBezTo>
                    <a:pt x="231" y="85"/>
                    <a:pt x="249" y="67"/>
                    <a:pt x="249" y="46"/>
                  </a:cubicBezTo>
                  <a:cubicBezTo>
                    <a:pt x="249" y="24"/>
                    <a:pt x="231" y="7"/>
                    <a:pt x="21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35" y="0"/>
                    <a:pt x="256" y="20"/>
                    <a:pt x="256" y="46"/>
                  </a:cubicBezTo>
                  <a:cubicBezTo>
                    <a:pt x="256" y="71"/>
                    <a:pt x="235" y="92"/>
                    <a:pt x="210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9_20200717_154431">
            <a:extLst>
              <a:ext uri="{FF2B5EF4-FFF2-40B4-BE49-F238E27FC236}">
                <a16:creationId xmlns:a16="http://schemas.microsoft.com/office/drawing/2014/main" id="{274AA983-5BEC-6C08-41BE-D3D3A5F88E93}"/>
              </a:ext>
            </a:extLst>
          </p:cNvPr>
          <p:cNvGrpSpPr>
            <a:grpSpLocks noChangeAspect="1"/>
          </p:cNvGrpSpPr>
          <p:nvPr/>
        </p:nvGrpSpPr>
        <p:grpSpPr>
          <a:xfrm>
            <a:off x="5881839" y="3833317"/>
            <a:ext cx="428318" cy="626003"/>
            <a:chOff x="-2042744" y="4989902"/>
            <a:chExt cx="428318" cy="626003"/>
          </a:xfrm>
          <a:solidFill>
            <a:schemeClr val="accent1"/>
          </a:solidFill>
        </p:grpSpPr>
        <p:sp>
          <p:nvSpPr>
            <p:cNvPr id="67" name="Freeform 319">
              <a:extLst>
                <a:ext uri="{FF2B5EF4-FFF2-40B4-BE49-F238E27FC236}">
                  <a16:creationId xmlns:a16="http://schemas.microsoft.com/office/drawing/2014/main" id="{0FF20B13-974A-CDC3-B41B-912F91CCCB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2744" y="4989902"/>
              <a:ext cx="428318" cy="626003"/>
            </a:xfrm>
            <a:custGeom>
              <a:avLst/>
              <a:gdLst>
                <a:gd name="T0" fmla="*/ 78 w 156"/>
                <a:gd name="T1" fmla="*/ 227 h 227"/>
                <a:gd name="T2" fmla="*/ 75 w 156"/>
                <a:gd name="T3" fmla="*/ 224 h 227"/>
                <a:gd name="T4" fmla="*/ 53 w 156"/>
                <a:gd name="T5" fmla="*/ 151 h 227"/>
                <a:gd name="T6" fmla="*/ 0 w 156"/>
                <a:gd name="T7" fmla="*/ 77 h 227"/>
                <a:gd name="T8" fmla="*/ 78 w 156"/>
                <a:gd name="T9" fmla="*/ 0 h 227"/>
                <a:gd name="T10" fmla="*/ 156 w 156"/>
                <a:gd name="T11" fmla="*/ 77 h 227"/>
                <a:gd name="T12" fmla="*/ 103 w 156"/>
                <a:gd name="T13" fmla="*/ 151 h 227"/>
                <a:gd name="T14" fmla="*/ 82 w 156"/>
                <a:gd name="T15" fmla="*/ 224 h 227"/>
                <a:gd name="T16" fmla="*/ 78 w 156"/>
                <a:gd name="T17" fmla="*/ 227 h 227"/>
                <a:gd name="T18" fmla="*/ 78 w 156"/>
                <a:gd name="T19" fmla="*/ 7 h 227"/>
                <a:gd name="T20" fmla="*/ 7 w 156"/>
                <a:gd name="T21" fmla="*/ 77 h 227"/>
                <a:gd name="T22" fmla="*/ 57 w 156"/>
                <a:gd name="T23" fmla="*/ 145 h 227"/>
                <a:gd name="T24" fmla="*/ 60 w 156"/>
                <a:gd name="T25" fmla="*/ 147 h 227"/>
                <a:gd name="T26" fmla="*/ 78 w 156"/>
                <a:gd name="T27" fmla="*/ 211 h 227"/>
                <a:gd name="T28" fmla="*/ 97 w 156"/>
                <a:gd name="T29" fmla="*/ 147 h 227"/>
                <a:gd name="T30" fmla="*/ 99 w 156"/>
                <a:gd name="T31" fmla="*/ 145 h 227"/>
                <a:gd name="T32" fmla="*/ 149 w 156"/>
                <a:gd name="T33" fmla="*/ 77 h 227"/>
                <a:gd name="T34" fmla="*/ 78 w 156"/>
                <a:gd name="T35" fmla="*/ 7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6" h="227">
                  <a:moveTo>
                    <a:pt x="78" y="227"/>
                  </a:moveTo>
                  <a:cubicBezTo>
                    <a:pt x="77" y="227"/>
                    <a:pt x="75" y="226"/>
                    <a:pt x="75" y="224"/>
                  </a:cubicBezTo>
                  <a:cubicBezTo>
                    <a:pt x="53" y="151"/>
                    <a:pt x="53" y="151"/>
                    <a:pt x="53" y="151"/>
                  </a:cubicBezTo>
                  <a:cubicBezTo>
                    <a:pt x="21" y="141"/>
                    <a:pt x="0" y="111"/>
                    <a:pt x="0" y="77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1" y="0"/>
                    <a:pt x="156" y="35"/>
                    <a:pt x="156" y="77"/>
                  </a:cubicBezTo>
                  <a:cubicBezTo>
                    <a:pt x="156" y="111"/>
                    <a:pt x="135" y="141"/>
                    <a:pt x="103" y="151"/>
                  </a:cubicBezTo>
                  <a:cubicBezTo>
                    <a:pt x="82" y="224"/>
                    <a:pt x="82" y="224"/>
                    <a:pt x="82" y="224"/>
                  </a:cubicBezTo>
                  <a:cubicBezTo>
                    <a:pt x="81" y="226"/>
                    <a:pt x="80" y="227"/>
                    <a:pt x="78" y="227"/>
                  </a:cubicBezTo>
                  <a:close/>
                  <a:moveTo>
                    <a:pt x="78" y="7"/>
                  </a:moveTo>
                  <a:cubicBezTo>
                    <a:pt x="39" y="7"/>
                    <a:pt x="7" y="38"/>
                    <a:pt x="7" y="77"/>
                  </a:cubicBezTo>
                  <a:cubicBezTo>
                    <a:pt x="7" y="109"/>
                    <a:pt x="27" y="136"/>
                    <a:pt x="57" y="145"/>
                  </a:cubicBezTo>
                  <a:cubicBezTo>
                    <a:pt x="58" y="145"/>
                    <a:pt x="59" y="146"/>
                    <a:pt x="60" y="147"/>
                  </a:cubicBezTo>
                  <a:cubicBezTo>
                    <a:pt x="78" y="211"/>
                    <a:pt x="78" y="211"/>
                    <a:pt x="78" y="211"/>
                  </a:cubicBezTo>
                  <a:cubicBezTo>
                    <a:pt x="97" y="147"/>
                    <a:pt x="97" y="147"/>
                    <a:pt x="97" y="147"/>
                  </a:cubicBezTo>
                  <a:cubicBezTo>
                    <a:pt x="97" y="146"/>
                    <a:pt x="98" y="145"/>
                    <a:pt x="99" y="145"/>
                  </a:cubicBezTo>
                  <a:cubicBezTo>
                    <a:pt x="129" y="136"/>
                    <a:pt x="149" y="109"/>
                    <a:pt x="149" y="77"/>
                  </a:cubicBezTo>
                  <a:cubicBezTo>
                    <a:pt x="149" y="38"/>
                    <a:pt x="117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320">
              <a:extLst>
                <a:ext uri="{FF2B5EF4-FFF2-40B4-BE49-F238E27FC236}">
                  <a16:creationId xmlns:a16="http://schemas.microsoft.com/office/drawing/2014/main" id="{F19A5B43-D658-C74F-1EA7-6FF25901F4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9527" y="5063118"/>
              <a:ext cx="285545" cy="281885"/>
            </a:xfrm>
            <a:custGeom>
              <a:avLst/>
              <a:gdLst>
                <a:gd name="T0" fmla="*/ 51 w 103"/>
                <a:gd name="T1" fmla="*/ 103 h 103"/>
                <a:gd name="T2" fmla="*/ 0 w 103"/>
                <a:gd name="T3" fmla="*/ 51 h 103"/>
                <a:gd name="T4" fmla="*/ 51 w 103"/>
                <a:gd name="T5" fmla="*/ 0 h 103"/>
                <a:gd name="T6" fmla="*/ 103 w 103"/>
                <a:gd name="T7" fmla="*/ 51 h 103"/>
                <a:gd name="T8" fmla="*/ 51 w 103"/>
                <a:gd name="T9" fmla="*/ 103 h 103"/>
                <a:gd name="T10" fmla="*/ 51 w 103"/>
                <a:gd name="T11" fmla="*/ 7 h 103"/>
                <a:gd name="T12" fmla="*/ 7 w 103"/>
                <a:gd name="T13" fmla="*/ 51 h 103"/>
                <a:gd name="T14" fmla="*/ 51 w 103"/>
                <a:gd name="T15" fmla="*/ 96 h 103"/>
                <a:gd name="T16" fmla="*/ 95 w 103"/>
                <a:gd name="T17" fmla="*/ 51 h 103"/>
                <a:gd name="T18" fmla="*/ 51 w 103"/>
                <a:gd name="T19" fmla="*/ 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03">
                  <a:moveTo>
                    <a:pt x="51" y="103"/>
                  </a:moveTo>
                  <a:cubicBezTo>
                    <a:pt x="23" y="103"/>
                    <a:pt x="0" y="80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80" y="0"/>
                    <a:pt x="103" y="23"/>
                    <a:pt x="103" y="51"/>
                  </a:cubicBezTo>
                  <a:cubicBezTo>
                    <a:pt x="103" y="80"/>
                    <a:pt x="80" y="103"/>
                    <a:pt x="51" y="103"/>
                  </a:cubicBezTo>
                  <a:close/>
                  <a:moveTo>
                    <a:pt x="51" y="7"/>
                  </a:moveTo>
                  <a:cubicBezTo>
                    <a:pt x="27" y="7"/>
                    <a:pt x="7" y="27"/>
                    <a:pt x="7" y="51"/>
                  </a:cubicBezTo>
                  <a:cubicBezTo>
                    <a:pt x="7" y="76"/>
                    <a:pt x="27" y="96"/>
                    <a:pt x="51" y="96"/>
                  </a:cubicBezTo>
                  <a:cubicBezTo>
                    <a:pt x="76" y="96"/>
                    <a:pt x="95" y="76"/>
                    <a:pt x="95" y="51"/>
                  </a:cubicBezTo>
                  <a:cubicBezTo>
                    <a:pt x="95" y="27"/>
                    <a:pt x="76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20_20200717_154431">
            <a:extLst>
              <a:ext uri="{FF2B5EF4-FFF2-40B4-BE49-F238E27FC236}">
                <a16:creationId xmlns:a16="http://schemas.microsoft.com/office/drawing/2014/main" id="{DFABD232-BC23-991C-5EFE-4C56A39E0CCE}"/>
              </a:ext>
            </a:extLst>
          </p:cNvPr>
          <p:cNvGrpSpPr>
            <a:grpSpLocks noChangeAspect="1"/>
          </p:cNvGrpSpPr>
          <p:nvPr/>
        </p:nvGrpSpPr>
        <p:grpSpPr>
          <a:xfrm>
            <a:off x="7075741" y="3836976"/>
            <a:ext cx="651628" cy="618682"/>
            <a:chOff x="-860297" y="4993561"/>
            <a:chExt cx="651628" cy="618682"/>
          </a:xfrm>
          <a:solidFill>
            <a:schemeClr val="accent1"/>
          </a:solidFill>
        </p:grpSpPr>
        <p:sp>
          <p:nvSpPr>
            <p:cNvPr id="65" name="Freeform 321">
              <a:extLst>
                <a:ext uri="{FF2B5EF4-FFF2-40B4-BE49-F238E27FC236}">
                  <a16:creationId xmlns:a16="http://schemas.microsoft.com/office/drawing/2014/main" id="{F9347513-5778-63C3-E80F-B86959A707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0297" y="4993561"/>
              <a:ext cx="651628" cy="618682"/>
            </a:xfrm>
            <a:custGeom>
              <a:avLst/>
              <a:gdLst>
                <a:gd name="T0" fmla="*/ 118 w 236"/>
                <a:gd name="T1" fmla="*/ 225 h 225"/>
                <a:gd name="T2" fmla="*/ 118 w 236"/>
                <a:gd name="T3" fmla="*/ 225 h 225"/>
                <a:gd name="T4" fmla="*/ 111 w 236"/>
                <a:gd name="T5" fmla="*/ 221 h 225"/>
                <a:gd name="T6" fmla="*/ 83 w 236"/>
                <a:gd name="T7" fmla="*/ 171 h 225"/>
                <a:gd name="T8" fmla="*/ 28 w 236"/>
                <a:gd name="T9" fmla="*/ 171 h 225"/>
                <a:gd name="T10" fmla="*/ 0 w 236"/>
                <a:gd name="T11" fmla="*/ 142 h 225"/>
                <a:gd name="T12" fmla="*/ 0 w 236"/>
                <a:gd name="T13" fmla="*/ 28 h 225"/>
                <a:gd name="T14" fmla="*/ 28 w 236"/>
                <a:gd name="T15" fmla="*/ 0 h 225"/>
                <a:gd name="T16" fmla="*/ 208 w 236"/>
                <a:gd name="T17" fmla="*/ 0 h 225"/>
                <a:gd name="T18" fmla="*/ 236 w 236"/>
                <a:gd name="T19" fmla="*/ 28 h 225"/>
                <a:gd name="T20" fmla="*/ 236 w 236"/>
                <a:gd name="T21" fmla="*/ 142 h 225"/>
                <a:gd name="T22" fmla="*/ 208 w 236"/>
                <a:gd name="T23" fmla="*/ 171 h 225"/>
                <a:gd name="T24" fmla="*/ 153 w 236"/>
                <a:gd name="T25" fmla="*/ 171 h 225"/>
                <a:gd name="T26" fmla="*/ 125 w 236"/>
                <a:gd name="T27" fmla="*/ 221 h 225"/>
                <a:gd name="T28" fmla="*/ 118 w 236"/>
                <a:gd name="T29" fmla="*/ 225 h 225"/>
                <a:gd name="T30" fmla="*/ 28 w 236"/>
                <a:gd name="T31" fmla="*/ 7 h 225"/>
                <a:gd name="T32" fmla="*/ 7 w 236"/>
                <a:gd name="T33" fmla="*/ 28 h 225"/>
                <a:gd name="T34" fmla="*/ 7 w 236"/>
                <a:gd name="T35" fmla="*/ 142 h 225"/>
                <a:gd name="T36" fmla="*/ 28 w 236"/>
                <a:gd name="T37" fmla="*/ 164 h 225"/>
                <a:gd name="T38" fmla="*/ 85 w 236"/>
                <a:gd name="T39" fmla="*/ 164 h 225"/>
                <a:gd name="T40" fmla="*/ 88 w 236"/>
                <a:gd name="T41" fmla="*/ 166 h 225"/>
                <a:gd name="T42" fmla="*/ 117 w 236"/>
                <a:gd name="T43" fmla="*/ 217 h 225"/>
                <a:gd name="T44" fmla="*/ 118 w 236"/>
                <a:gd name="T45" fmla="*/ 218 h 225"/>
                <a:gd name="T46" fmla="*/ 118 w 236"/>
                <a:gd name="T47" fmla="*/ 218 h 225"/>
                <a:gd name="T48" fmla="*/ 119 w 236"/>
                <a:gd name="T49" fmla="*/ 217 h 225"/>
                <a:gd name="T50" fmla="*/ 148 w 236"/>
                <a:gd name="T51" fmla="*/ 166 h 225"/>
                <a:gd name="T52" fmla="*/ 151 w 236"/>
                <a:gd name="T53" fmla="*/ 164 h 225"/>
                <a:gd name="T54" fmla="*/ 208 w 236"/>
                <a:gd name="T55" fmla="*/ 164 h 225"/>
                <a:gd name="T56" fmla="*/ 229 w 236"/>
                <a:gd name="T57" fmla="*/ 142 h 225"/>
                <a:gd name="T58" fmla="*/ 229 w 236"/>
                <a:gd name="T59" fmla="*/ 28 h 225"/>
                <a:gd name="T60" fmla="*/ 208 w 236"/>
                <a:gd name="T61" fmla="*/ 7 h 225"/>
                <a:gd name="T62" fmla="*/ 28 w 236"/>
                <a:gd name="T63" fmla="*/ 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6" h="225">
                  <a:moveTo>
                    <a:pt x="118" y="225"/>
                  </a:moveTo>
                  <a:cubicBezTo>
                    <a:pt x="118" y="225"/>
                    <a:pt x="118" y="225"/>
                    <a:pt x="118" y="225"/>
                  </a:cubicBezTo>
                  <a:cubicBezTo>
                    <a:pt x="115" y="225"/>
                    <a:pt x="112" y="223"/>
                    <a:pt x="111" y="221"/>
                  </a:cubicBezTo>
                  <a:cubicBezTo>
                    <a:pt x="83" y="171"/>
                    <a:pt x="83" y="171"/>
                    <a:pt x="83" y="171"/>
                  </a:cubicBezTo>
                  <a:cubicBezTo>
                    <a:pt x="28" y="171"/>
                    <a:pt x="28" y="171"/>
                    <a:pt x="28" y="171"/>
                  </a:cubicBezTo>
                  <a:cubicBezTo>
                    <a:pt x="12" y="171"/>
                    <a:pt x="0" y="158"/>
                    <a:pt x="0" y="142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2" y="0"/>
                    <a:pt x="28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23" y="0"/>
                    <a:pt x="236" y="12"/>
                    <a:pt x="236" y="28"/>
                  </a:cubicBezTo>
                  <a:cubicBezTo>
                    <a:pt x="236" y="142"/>
                    <a:pt x="236" y="142"/>
                    <a:pt x="236" y="142"/>
                  </a:cubicBezTo>
                  <a:cubicBezTo>
                    <a:pt x="236" y="158"/>
                    <a:pt x="223" y="171"/>
                    <a:pt x="208" y="171"/>
                  </a:cubicBezTo>
                  <a:cubicBezTo>
                    <a:pt x="153" y="171"/>
                    <a:pt x="153" y="171"/>
                    <a:pt x="153" y="171"/>
                  </a:cubicBezTo>
                  <a:cubicBezTo>
                    <a:pt x="125" y="221"/>
                    <a:pt x="125" y="221"/>
                    <a:pt x="125" y="221"/>
                  </a:cubicBezTo>
                  <a:cubicBezTo>
                    <a:pt x="124" y="223"/>
                    <a:pt x="121" y="225"/>
                    <a:pt x="118" y="225"/>
                  </a:cubicBezTo>
                  <a:close/>
                  <a:moveTo>
                    <a:pt x="28" y="7"/>
                  </a:moveTo>
                  <a:cubicBezTo>
                    <a:pt x="16" y="7"/>
                    <a:pt x="7" y="16"/>
                    <a:pt x="7" y="28"/>
                  </a:cubicBezTo>
                  <a:cubicBezTo>
                    <a:pt x="7" y="142"/>
                    <a:pt x="7" y="142"/>
                    <a:pt x="7" y="142"/>
                  </a:cubicBezTo>
                  <a:cubicBezTo>
                    <a:pt x="7" y="154"/>
                    <a:pt x="16" y="164"/>
                    <a:pt x="28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6" y="164"/>
                    <a:pt x="87" y="164"/>
                    <a:pt x="88" y="166"/>
                  </a:cubicBezTo>
                  <a:cubicBezTo>
                    <a:pt x="117" y="217"/>
                    <a:pt x="117" y="217"/>
                    <a:pt x="117" y="217"/>
                  </a:cubicBezTo>
                  <a:cubicBezTo>
                    <a:pt x="117" y="218"/>
                    <a:pt x="118" y="218"/>
                    <a:pt x="118" y="218"/>
                  </a:cubicBezTo>
                  <a:cubicBezTo>
                    <a:pt x="118" y="218"/>
                    <a:pt x="118" y="218"/>
                    <a:pt x="118" y="218"/>
                  </a:cubicBezTo>
                  <a:cubicBezTo>
                    <a:pt x="118" y="218"/>
                    <a:pt x="119" y="218"/>
                    <a:pt x="119" y="217"/>
                  </a:cubicBezTo>
                  <a:cubicBezTo>
                    <a:pt x="148" y="166"/>
                    <a:pt x="148" y="166"/>
                    <a:pt x="148" y="166"/>
                  </a:cubicBezTo>
                  <a:cubicBezTo>
                    <a:pt x="149" y="164"/>
                    <a:pt x="150" y="164"/>
                    <a:pt x="151" y="164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20" y="164"/>
                    <a:pt x="229" y="154"/>
                    <a:pt x="229" y="142"/>
                  </a:cubicBezTo>
                  <a:cubicBezTo>
                    <a:pt x="229" y="28"/>
                    <a:pt x="229" y="28"/>
                    <a:pt x="229" y="28"/>
                  </a:cubicBezTo>
                  <a:cubicBezTo>
                    <a:pt x="229" y="16"/>
                    <a:pt x="220" y="7"/>
                    <a:pt x="208" y="7"/>
                  </a:cubicBezTo>
                  <a:lnTo>
                    <a:pt x="2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322">
              <a:extLst>
                <a:ext uri="{FF2B5EF4-FFF2-40B4-BE49-F238E27FC236}">
                  <a16:creationId xmlns:a16="http://schemas.microsoft.com/office/drawing/2014/main" id="{806D4DD5-F488-DB52-D2CE-EE0974149D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87080" y="5066778"/>
              <a:ext cx="501535" cy="322153"/>
            </a:xfrm>
            <a:custGeom>
              <a:avLst/>
              <a:gdLst>
                <a:gd name="T0" fmla="*/ 163 w 182"/>
                <a:gd name="T1" fmla="*/ 117 h 117"/>
                <a:gd name="T2" fmla="*/ 19 w 182"/>
                <a:gd name="T3" fmla="*/ 117 h 117"/>
                <a:gd name="T4" fmla="*/ 0 w 182"/>
                <a:gd name="T5" fmla="*/ 97 h 117"/>
                <a:gd name="T6" fmla="*/ 0 w 182"/>
                <a:gd name="T7" fmla="*/ 19 h 117"/>
                <a:gd name="T8" fmla="*/ 19 w 182"/>
                <a:gd name="T9" fmla="*/ 0 h 117"/>
                <a:gd name="T10" fmla="*/ 163 w 182"/>
                <a:gd name="T11" fmla="*/ 0 h 117"/>
                <a:gd name="T12" fmla="*/ 182 w 182"/>
                <a:gd name="T13" fmla="*/ 19 h 117"/>
                <a:gd name="T14" fmla="*/ 182 w 182"/>
                <a:gd name="T15" fmla="*/ 97 h 117"/>
                <a:gd name="T16" fmla="*/ 163 w 182"/>
                <a:gd name="T17" fmla="*/ 117 h 117"/>
                <a:gd name="T18" fmla="*/ 19 w 182"/>
                <a:gd name="T19" fmla="*/ 7 h 117"/>
                <a:gd name="T20" fmla="*/ 7 w 182"/>
                <a:gd name="T21" fmla="*/ 19 h 117"/>
                <a:gd name="T22" fmla="*/ 7 w 182"/>
                <a:gd name="T23" fmla="*/ 97 h 117"/>
                <a:gd name="T24" fmla="*/ 19 w 182"/>
                <a:gd name="T25" fmla="*/ 110 h 117"/>
                <a:gd name="T26" fmla="*/ 163 w 182"/>
                <a:gd name="T27" fmla="*/ 110 h 117"/>
                <a:gd name="T28" fmla="*/ 175 w 182"/>
                <a:gd name="T29" fmla="*/ 97 h 117"/>
                <a:gd name="T30" fmla="*/ 175 w 182"/>
                <a:gd name="T31" fmla="*/ 19 h 117"/>
                <a:gd name="T32" fmla="*/ 163 w 182"/>
                <a:gd name="T33" fmla="*/ 7 h 117"/>
                <a:gd name="T34" fmla="*/ 19 w 182"/>
                <a:gd name="T35" fmla="*/ 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2" h="117">
                  <a:moveTo>
                    <a:pt x="163" y="117"/>
                  </a:moveTo>
                  <a:cubicBezTo>
                    <a:pt x="19" y="117"/>
                    <a:pt x="19" y="117"/>
                    <a:pt x="19" y="117"/>
                  </a:cubicBezTo>
                  <a:cubicBezTo>
                    <a:pt x="8" y="117"/>
                    <a:pt x="0" y="108"/>
                    <a:pt x="0" y="9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74" y="0"/>
                    <a:pt x="182" y="8"/>
                    <a:pt x="182" y="19"/>
                  </a:cubicBezTo>
                  <a:cubicBezTo>
                    <a:pt x="182" y="97"/>
                    <a:pt x="182" y="97"/>
                    <a:pt x="182" y="97"/>
                  </a:cubicBezTo>
                  <a:cubicBezTo>
                    <a:pt x="182" y="108"/>
                    <a:pt x="174" y="117"/>
                    <a:pt x="163" y="117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4"/>
                    <a:pt x="12" y="110"/>
                    <a:pt x="19" y="110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70" y="110"/>
                    <a:pt x="175" y="104"/>
                    <a:pt x="175" y="97"/>
                  </a:cubicBezTo>
                  <a:cubicBezTo>
                    <a:pt x="175" y="19"/>
                    <a:pt x="175" y="19"/>
                    <a:pt x="175" y="19"/>
                  </a:cubicBezTo>
                  <a:cubicBezTo>
                    <a:pt x="175" y="12"/>
                    <a:pt x="170" y="7"/>
                    <a:pt x="163" y="7"/>
                  </a:cubicBezTo>
                  <a:lnTo>
                    <a:pt x="19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1_20200717_154431">
            <a:extLst>
              <a:ext uri="{FF2B5EF4-FFF2-40B4-BE49-F238E27FC236}">
                <a16:creationId xmlns:a16="http://schemas.microsoft.com/office/drawing/2014/main" id="{4549B101-1DA1-4BFC-29B7-77AD1D98DBAD}"/>
              </a:ext>
            </a:extLst>
          </p:cNvPr>
          <p:cNvGrpSpPr>
            <a:grpSpLocks noChangeAspect="1"/>
          </p:cNvGrpSpPr>
          <p:nvPr/>
        </p:nvGrpSpPr>
        <p:grpSpPr>
          <a:xfrm>
            <a:off x="4587266" y="3807690"/>
            <a:ext cx="406353" cy="658949"/>
            <a:chOff x="-3324035" y="4964275"/>
            <a:chExt cx="406353" cy="658949"/>
          </a:xfrm>
          <a:solidFill>
            <a:schemeClr val="accent1"/>
          </a:solidFill>
        </p:grpSpPr>
        <p:sp>
          <p:nvSpPr>
            <p:cNvPr id="63" name="Freeform 323">
              <a:extLst>
                <a:ext uri="{FF2B5EF4-FFF2-40B4-BE49-F238E27FC236}">
                  <a16:creationId xmlns:a16="http://schemas.microsoft.com/office/drawing/2014/main" id="{C626CC39-9305-D4B7-2EFD-61B1319D56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24035" y="4964275"/>
              <a:ext cx="406353" cy="322153"/>
            </a:xfrm>
            <a:custGeom>
              <a:avLst/>
              <a:gdLst>
                <a:gd name="T0" fmla="*/ 33 w 147"/>
                <a:gd name="T1" fmla="*/ 117 h 117"/>
                <a:gd name="T2" fmla="*/ 2 w 147"/>
                <a:gd name="T3" fmla="*/ 109 h 117"/>
                <a:gd name="T4" fmla="*/ 0 w 147"/>
                <a:gd name="T5" fmla="*/ 106 h 117"/>
                <a:gd name="T6" fmla="*/ 0 w 147"/>
                <a:gd name="T7" fmla="*/ 17 h 117"/>
                <a:gd name="T8" fmla="*/ 2 w 147"/>
                <a:gd name="T9" fmla="*/ 13 h 117"/>
                <a:gd name="T10" fmla="*/ 6 w 147"/>
                <a:gd name="T11" fmla="*/ 13 h 117"/>
                <a:gd name="T12" fmla="*/ 72 w 147"/>
                <a:gd name="T13" fmla="*/ 13 h 117"/>
                <a:gd name="T14" fmla="*/ 145 w 147"/>
                <a:gd name="T15" fmla="*/ 13 h 117"/>
                <a:gd name="T16" fmla="*/ 146 w 147"/>
                <a:gd name="T17" fmla="*/ 16 h 117"/>
                <a:gd name="T18" fmla="*/ 145 w 147"/>
                <a:gd name="T19" fmla="*/ 19 h 117"/>
                <a:gd name="T20" fmla="*/ 115 w 147"/>
                <a:gd name="T21" fmla="*/ 54 h 117"/>
                <a:gd name="T22" fmla="*/ 146 w 147"/>
                <a:gd name="T23" fmla="*/ 104 h 117"/>
                <a:gd name="T24" fmla="*/ 145 w 147"/>
                <a:gd name="T25" fmla="*/ 108 h 117"/>
                <a:gd name="T26" fmla="*/ 141 w 147"/>
                <a:gd name="T27" fmla="*/ 109 h 117"/>
                <a:gd name="T28" fmla="*/ 74 w 147"/>
                <a:gd name="T29" fmla="*/ 109 h 117"/>
                <a:gd name="T30" fmla="*/ 33 w 147"/>
                <a:gd name="T31" fmla="*/ 117 h 117"/>
                <a:gd name="T32" fmla="*/ 8 w 147"/>
                <a:gd name="T33" fmla="*/ 104 h 117"/>
                <a:gd name="T34" fmla="*/ 72 w 147"/>
                <a:gd name="T35" fmla="*/ 102 h 117"/>
                <a:gd name="T36" fmla="*/ 135 w 147"/>
                <a:gd name="T37" fmla="*/ 98 h 117"/>
                <a:gd name="T38" fmla="*/ 108 w 147"/>
                <a:gd name="T39" fmla="*/ 56 h 117"/>
                <a:gd name="T40" fmla="*/ 108 w 147"/>
                <a:gd name="T41" fmla="*/ 52 h 117"/>
                <a:gd name="T42" fmla="*/ 136 w 147"/>
                <a:gd name="T43" fmla="*/ 17 h 117"/>
                <a:gd name="T44" fmla="*/ 74 w 147"/>
                <a:gd name="T45" fmla="*/ 20 h 117"/>
                <a:gd name="T46" fmla="*/ 8 w 147"/>
                <a:gd name="T47" fmla="*/ 22 h 117"/>
                <a:gd name="T48" fmla="*/ 8 w 147"/>
                <a:gd name="T49" fmla="*/ 104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7" h="117">
                  <a:moveTo>
                    <a:pt x="33" y="117"/>
                  </a:moveTo>
                  <a:cubicBezTo>
                    <a:pt x="23" y="117"/>
                    <a:pt x="13" y="115"/>
                    <a:pt x="2" y="109"/>
                  </a:cubicBezTo>
                  <a:cubicBezTo>
                    <a:pt x="1" y="108"/>
                    <a:pt x="0" y="107"/>
                    <a:pt x="0" y="10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1" y="14"/>
                    <a:pt x="2" y="13"/>
                  </a:cubicBezTo>
                  <a:cubicBezTo>
                    <a:pt x="3" y="13"/>
                    <a:pt x="5" y="13"/>
                    <a:pt x="6" y="13"/>
                  </a:cubicBezTo>
                  <a:cubicBezTo>
                    <a:pt x="28" y="25"/>
                    <a:pt x="49" y="19"/>
                    <a:pt x="72" y="13"/>
                  </a:cubicBezTo>
                  <a:cubicBezTo>
                    <a:pt x="96" y="7"/>
                    <a:pt x="120" y="0"/>
                    <a:pt x="145" y="13"/>
                  </a:cubicBezTo>
                  <a:cubicBezTo>
                    <a:pt x="146" y="14"/>
                    <a:pt x="146" y="15"/>
                    <a:pt x="146" y="16"/>
                  </a:cubicBezTo>
                  <a:cubicBezTo>
                    <a:pt x="147" y="17"/>
                    <a:pt x="146" y="19"/>
                    <a:pt x="145" y="19"/>
                  </a:cubicBezTo>
                  <a:cubicBezTo>
                    <a:pt x="136" y="27"/>
                    <a:pt x="126" y="38"/>
                    <a:pt x="115" y="54"/>
                  </a:cubicBezTo>
                  <a:cubicBezTo>
                    <a:pt x="127" y="70"/>
                    <a:pt x="137" y="86"/>
                    <a:pt x="146" y="104"/>
                  </a:cubicBezTo>
                  <a:cubicBezTo>
                    <a:pt x="147" y="106"/>
                    <a:pt x="146" y="107"/>
                    <a:pt x="145" y="108"/>
                  </a:cubicBezTo>
                  <a:cubicBezTo>
                    <a:pt x="144" y="110"/>
                    <a:pt x="143" y="110"/>
                    <a:pt x="141" y="109"/>
                  </a:cubicBezTo>
                  <a:cubicBezTo>
                    <a:pt x="119" y="97"/>
                    <a:pt x="97" y="103"/>
                    <a:pt x="74" y="109"/>
                  </a:cubicBezTo>
                  <a:cubicBezTo>
                    <a:pt x="61" y="113"/>
                    <a:pt x="47" y="117"/>
                    <a:pt x="33" y="117"/>
                  </a:cubicBezTo>
                  <a:close/>
                  <a:moveTo>
                    <a:pt x="8" y="104"/>
                  </a:moveTo>
                  <a:cubicBezTo>
                    <a:pt x="29" y="114"/>
                    <a:pt x="50" y="108"/>
                    <a:pt x="72" y="102"/>
                  </a:cubicBezTo>
                  <a:cubicBezTo>
                    <a:pt x="93" y="97"/>
                    <a:pt x="114" y="91"/>
                    <a:pt x="135" y="98"/>
                  </a:cubicBezTo>
                  <a:cubicBezTo>
                    <a:pt x="127" y="83"/>
                    <a:pt x="118" y="70"/>
                    <a:pt x="108" y="56"/>
                  </a:cubicBezTo>
                  <a:cubicBezTo>
                    <a:pt x="107" y="55"/>
                    <a:pt x="107" y="53"/>
                    <a:pt x="108" y="52"/>
                  </a:cubicBezTo>
                  <a:cubicBezTo>
                    <a:pt x="118" y="37"/>
                    <a:pt x="128" y="26"/>
                    <a:pt x="136" y="17"/>
                  </a:cubicBezTo>
                  <a:cubicBezTo>
                    <a:pt x="116" y="9"/>
                    <a:pt x="96" y="14"/>
                    <a:pt x="74" y="20"/>
                  </a:cubicBezTo>
                  <a:cubicBezTo>
                    <a:pt x="53" y="26"/>
                    <a:pt x="30" y="32"/>
                    <a:pt x="8" y="22"/>
                  </a:cubicBezTo>
                  <a:lnTo>
                    <a:pt x="8" y="10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324">
              <a:extLst>
                <a:ext uri="{FF2B5EF4-FFF2-40B4-BE49-F238E27FC236}">
                  <a16:creationId xmlns:a16="http://schemas.microsoft.com/office/drawing/2014/main" id="{B49B0149-7B41-618A-43A7-37BDCCE7F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4035" y="5000883"/>
              <a:ext cx="21965" cy="622341"/>
            </a:xfrm>
            <a:custGeom>
              <a:avLst/>
              <a:gdLst>
                <a:gd name="T0" fmla="*/ 4 w 8"/>
                <a:gd name="T1" fmla="*/ 226 h 226"/>
                <a:gd name="T2" fmla="*/ 0 w 8"/>
                <a:gd name="T3" fmla="*/ 222 h 226"/>
                <a:gd name="T4" fmla="*/ 0 w 8"/>
                <a:gd name="T5" fmla="*/ 4 h 226"/>
                <a:gd name="T6" fmla="*/ 4 w 8"/>
                <a:gd name="T7" fmla="*/ 0 h 226"/>
                <a:gd name="T8" fmla="*/ 8 w 8"/>
                <a:gd name="T9" fmla="*/ 4 h 226"/>
                <a:gd name="T10" fmla="*/ 8 w 8"/>
                <a:gd name="T11" fmla="*/ 222 h 226"/>
                <a:gd name="T12" fmla="*/ 4 w 8"/>
                <a:gd name="T13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6">
                  <a:moveTo>
                    <a:pt x="4" y="226"/>
                  </a:moveTo>
                  <a:cubicBezTo>
                    <a:pt x="2" y="226"/>
                    <a:pt x="0" y="224"/>
                    <a:pt x="0" y="2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22"/>
                    <a:pt x="8" y="222"/>
                    <a:pt x="8" y="222"/>
                  </a:cubicBezTo>
                  <a:cubicBezTo>
                    <a:pt x="8" y="224"/>
                    <a:pt x="6" y="226"/>
                    <a:pt x="4" y="2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2_20200717_154431">
            <a:extLst>
              <a:ext uri="{FF2B5EF4-FFF2-40B4-BE49-F238E27FC236}">
                <a16:creationId xmlns:a16="http://schemas.microsoft.com/office/drawing/2014/main" id="{2DC4B753-33B5-B11B-D1A3-0223E417DDB6}"/>
              </a:ext>
            </a:extLst>
          </p:cNvPr>
          <p:cNvGrpSpPr>
            <a:grpSpLocks noChangeAspect="1"/>
          </p:cNvGrpSpPr>
          <p:nvPr/>
        </p:nvGrpSpPr>
        <p:grpSpPr>
          <a:xfrm>
            <a:off x="1921241" y="2455319"/>
            <a:ext cx="516178" cy="626003"/>
            <a:chOff x="-2086674" y="2207670"/>
            <a:chExt cx="516178" cy="626003"/>
          </a:xfrm>
          <a:solidFill>
            <a:schemeClr val="accent1"/>
          </a:solidFill>
        </p:grpSpPr>
        <p:sp>
          <p:nvSpPr>
            <p:cNvPr id="56" name="Freeform 325">
              <a:extLst>
                <a:ext uri="{FF2B5EF4-FFF2-40B4-BE49-F238E27FC236}">
                  <a16:creationId xmlns:a16="http://schemas.microsoft.com/office/drawing/2014/main" id="{3FE1783A-EDCB-8188-247F-F63F10A42A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86674" y="2207670"/>
              <a:ext cx="516178" cy="516178"/>
            </a:xfrm>
            <a:custGeom>
              <a:avLst/>
              <a:gdLst>
                <a:gd name="T0" fmla="*/ 93 w 187"/>
                <a:gd name="T1" fmla="*/ 187 h 187"/>
                <a:gd name="T2" fmla="*/ 0 w 187"/>
                <a:gd name="T3" fmla="*/ 93 h 187"/>
                <a:gd name="T4" fmla="*/ 93 w 187"/>
                <a:gd name="T5" fmla="*/ 0 h 187"/>
                <a:gd name="T6" fmla="*/ 187 w 187"/>
                <a:gd name="T7" fmla="*/ 93 h 187"/>
                <a:gd name="T8" fmla="*/ 93 w 187"/>
                <a:gd name="T9" fmla="*/ 187 h 187"/>
                <a:gd name="T10" fmla="*/ 93 w 187"/>
                <a:gd name="T11" fmla="*/ 7 h 187"/>
                <a:gd name="T12" fmla="*/ 7 w 187"/>
                <a:gd name="T13" fmla="*/ 93 h 187"/>
                <a:gd name="T14" fmla="*/ 93 w 187"/>
                <a:gd name="T15" fmla="*/ 179 h 187"/>
                <a:gd name="T16" fmla="*/ 179 w 187"/>
                <a:gd name="T17" fmla="*/ 93 h 187"/>
                <a:gd name="T18" fmla="*/ 93 w 187"/>
                <a:gd name="T19" fmla="*/ 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187">
                  <a:moveTo>
                    <a:pt x="93" y="187"/>
                  </a:moveTo>
                  <a:cubicBezTo>
                    <a:pt x="42" y="187"/>
                    <a:pt x="0" y="145"/>
                    <a:pt x="0" y="93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145" y="0"/>
                    <a:pt x="187" y="42"/>
                    <a:pt x="187" y="93"/>
                  </a:cubicBezTo>
                  <a:cubicBezTo>
                    <a:pt x="187" y="145"/>
                    <a:pt x="145" y="187"/>
                    <a:pt x="93" y="187"/>
                  </a:cubicBezTo>
                  <a:close/>
                  <a:moveTo>
                    <a:pt x="93" y="7"/>
                  </a:moveTo>
                  <a:cubicBezTo>
                    <a:pt x="46" y="7"/>
                    <a:pt x="7" y="45"/>
                    <a:pt x="7" y="93"/>
                  </a:cubicBezTo>
                  <a:cubicBezTo>
                    <a:pt x="7" y="141"/>
                    <a:pt x="46" y="179"/>
                    <a:pt x="93" y="179"/>
                  </a:cubicBezTo>
                  <a:cubicBezTo>
                    <a:pt x="141" y="179"/>
                    <a:pt x="179" y="141"/>
                    <a:pt x="179" y="93"/>
                  </a:cubicBezTo>
                  <a:cubicBezTo>
                    <a:pt x="179" y="45"/>
                    <a:pt x="141" y="7"/>
                    <a:pt x="9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326">
              <a:extLst>
                <a:ext uri="{FF2B5EF4-FFF2-40B4-BE49-F238E27FC236}">
                  <a16:creationId xmlns:a16="http://schemas.microsoft.com/office/drawing/2014/main" id="{E329639B-FC6F-AF27-BFA5-4E81D3E92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9798" y="2273565"/>
              <a:ext cx="362423" cy="87860"/>
            </a:xfrm>
            <a:custGeom>
              <a:avLst/>
              <a:gdLst>
                <a:gd name="T0" fmla="*/ 65 w 131"/>
                <a:gd name="T1" fmla="*/ 32 h 32"/>
                <a:gd name="T2" fmla="*/ 1 w 131"/>
                <a:gd name="T3" fmla="*/ 7 h 32"/>
                <a:gd name="T4" fmla="*/ 1 w 131"/>
                <a:gd name="T5" fmla="*/ 2 h 32"/>
                <a:gd name="T6" fmla="*/ 6 w 131"/>
                <a:gd name="T7" fmla="*/ 2 h 32"/>
                <a:gd name="T8" fmla="*/ 65 w 131"/>
                <a:gd name="T9" fmla="*/ 25 h 32"/>
                <a:gd name="T10" fmla="*/ 125 w 131"/>
                <a:gd name="T11" fmla="*/ 1 h 32"/>
                <a:gd name="T12" fmla="*/ 130 w 131"/>
                <a:gd name="T13" fmla="*/ 2 h 32"/>
                <a:gd name="T14" fmla="*/ 130 w 131"/>
                <a:gd name="T15" fmla="*/ 7 h 32"/>
                <a:gd name="T16" fmla="*/ 65 w 131"/>
                <a:gd name="T1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1" h="32">
                  <a:moveTo>
                    <a:pt x="65" y="32"/>
                  </a:moveTo>
                  <a:cubicBezTo>
                    <a:pt x="41" y="32"/>
                    <a:pt x="18" y="23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3" y="25"/>
                    <a:pt x="65" y="25"/>
                  </a:cubicBezTo>
                  <a:cubicBezTo>
                    <a:pt x="87" y="25"/>
                    <a:pt x="109" y="17"/>
                    <a:pt x="125" y="1"/>
                  </a:cubicBezTo>
                  <a:cubicBezTo>
                    <a:pt x="126" y="0"/>
                    <a:pt x="128" y="0"/>
                    <a:pt x="130" y="2"/>
                  </a:cubicBezTo>
                  <a:cubicBezTo>
                    <a:pt x="131" y="3"/>
                    <a:pt x="131" y="5"/>
                    <a:pt x="130" y="7"/>
                  </a:cubicBezTo>
                  <a:cubicBezTo>
                    <a:pt x="112" y="23"/>
                    <a:pt x="89" y="32"/>
                    <a:pt x="65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327">
              <a:extLst>
                <a:ext uri="{FF2B5EF4-FFF2-40B4-BE49-F238E27FC236}">
                  <a16:creationId xmlns:a16="http://schemas.microsoft.com/office/drawing/2014/main" id="{C33A46A3-B53B-C32D-D6F6-F3A8DD30F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9798" y="2566431"/>
              <a:ext cx="358761" cy="87860"/>
            </a:xfrm>
            <a:custGeom>
              <a:avLst/>
              <a:gdLst>
                <a:gd name="T0" fmla="*/ 4 w 130"/>
                <a:gd name="T1" fmla="*/ 31 h 31"/>
                <a:gd name="T2" fmla="*/ 1 w 130"/>
                <a:gd name="T3" fmla="*/ 30 h 31"/>
                <a:gd name="T4" fmla="*/ 1 w 130"/>
                <a:gd name="T5" fmla="*/ 25 h 31"/>
                <a:gd name="T6" fmla="*/ 65 w 130"/>
                <a:gd name="T7" fmla="*/ 0 h 31"/>
                <a:gd name="T8" fmla="*/ 128 w 130"/>
                <a:gd name="T9" fmla="*/ 24 h 31"/>
                <a:gd name="T10" fmla="*/ 129 w 130"/>
                <a:gd name="T11" fmla="*/ 29 h 31"/>
                <a:gd name="T12" fmla="*/ 124 w 130"/>
                <a:gd name="T13" fmla="*/ 30 h 31"/>
                <a:gd name="T14" fmla="*/ 65 w 130"/>
                <a:gd name="T15" fmla="*/ 7 h 31"/>
                <a:gd name="T16" fmla="*/ 6 w 130"/>
                <a:gd name="T17" fmla="*/ 30 h 31"/>
                <a:gd name="T18" fmla="*/ 4 w 13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31">
                  <a:moveTo>
                    <a:pt x="4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28"/>
                    <a:pt x="0" y="26"/>
                    <a:pt x="1" y="25"/>
                  </a:cubicBezTo>
                  <a:cubicBezTo>
                    <a:pt x="19" y="9"/>
                    <a:pt x="41" y="0"/>
                    <a:pt x="65" y="0"/>
                  </a:cubicBezTo>
                  <a:cubicBezTo>
                    <a:pt x="89" y="0"/>
                    <a:pt x="111" y="8"/>
                    <a:pt x="128" y="24"/>
                  </a:cubicBezTo>
                  <a:cubicBezTo>
                    <a:pt x="130" y="26"/>
                    <a:pt x="130" y="28"/>
                    <a:pt x="129" y="29"/>
                  </a:cubicBezTo>
                  <a:cubicBezTo>
                    <a:pt x="127" y="31"/>
                    <a:pt x="125" y="31"/>
                    <a:pt x="124" y="30"/>
                  </a:cubicBezTo>
                  <a:cubicBezTo>
                    <a:pt x="108" y="15"/>
                    <a:pt x="87" y="7"/>
                    <a:pt x="65" y="7"/>
                  </a:cubicBezTo>
                  <a:cubicBezTo>
                    <a:pt x="43" y="7"/>
                    <a:pt x="22" y="15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328">
              <a:extLst>
                <a:ext uri="{FF2B5EF4-FFF2-40B4-BE49-F238E27FC236}">
                  <a16:creationId xmlns:a16="http://schemas.microsoft.com/office/drawing/2014/main" id="{05125DF9-BA61-1176-24A0-DBE10328D1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9527" y="2207670"/>
              <a:ext cx="281885" cy="516178"/>
            </a:xfrm>
            <a:custGeom>
              <a:avLst/>
              <a:gdLst>
                <a:gd name="T0" fmla="*/ 51 w 102"/>
                <a:gd name="T1" fmla="*/ 187 h 187"/>
                <a:gd name="T2" fmla="*/ 0 w 102"/>
                <a:gd name="T3" fmla="*/ 93 h 187"/>
                <a:gd name="T4" fmla="*/ 51 w 102"/>
                <a:gd name="T5" fmla="*/ 0 h 187"/>
                <a:gd name="T6" fmla="*/ 102 w 102"/>
                <a:gd name="T7" fmla="*/ 93 h 187"/>
                <a:gd name="T8" fmla="*/ 51 w 102"/>
                <a:gd name="T9" fmla="*/ 187 h 187"/>
                <a:gd name="T10" fmla="*/ 51 w 102"/>
                <a:gd name="T11" fmla="*/ 7 h 187"/>
                <a:gd name="T12" fmla="*/ 8 w 102"/>
                <a:gd name="T13" fmla="*/ 93 h 187"/>
                <a:gd name="T14" fmla="*/ 51 w 102"/>
                <a:gd name="T15" fmla="*/ 179 h 187"/>
                <a:gd name="T16" fmla="*/ 95 w 102"/>
                <a:gd name="T17" fmla="*/ 93 h 187"/>
                <a:gd name="T18" fmla="*/ 51 w 102"/>
                <a:gd name="T19" fmla="*/ 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87">
                  <a:moveTo>
                    <a:pt x="51" y="187"/>
                  </a:moveTo>
                  <a:cubicBezTo>
                    <a:pt x="23" y="187"/>
                    <a:pt x="0" y="146"/>
                    <a:pt x="0" y="93"/>
                  </a:cubicBezTo>
                  <a:cubicBezTo>
                    <a:pt x="0" y="41"/>
                    <a:pt x="23" y="0"/>
                    <a:pt x="51" y="0"/>
                  </a:cubicBezTo>
                  <a:cubicBezTo>
                    <a:pt x="80" y="0"/>
                    <a:pt x="102" y="41"/>
                    <a:pt x="102" y="93"/>
                  </a:cubicBezTo>
                  <a:cubicBezTo>
                    <a:pt x="102" y="146"/>
                    <a:pt x="80" y="187"/>
                    <a:pt x="51" y="187"/>
                  </a:cubicBezTo>
                  <a:close/>
                  <a:moveTo>
                    <a:pt x="51" y="7"/>
                  </a:moveTo>
                  <a:cubicBezTo>
                    <a:pt x="28" y="7"/>
                    <a:pt x="8" y="46"/>
                    <a:pt x="8" y="93"/>
                  </a:cubicBezTo>
                  <a:cubicBezTo>
                    <a:pt x="8" y="140"/>
                    <a:pt x="28" y="179"/>
                    <a:pt x="51" y="179"/>
                  </a:cubicBezTo>
                  <a:cubicBezTo>
                    <a:pt x="75" y="179"/>
                    <a:pt x="95" y="140"/>
                    <a:pt x="95" y="93"/>
                  </a:cubicBezTo>
                  <a:cubicBezTo>
                    <a:pt x="95" y="46"/>
                    <a:pt x="75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329">
              <a:extLst>
                <a:ext uri="{FF2B5EF4-FFF2-40B4-BE49-F238E27FC236}">
                  <a16:creationId xmlns:a16="http://schemas.microsoft.com/office/drawing/2014/main" id="{1D23630F-D14D-0694-805B-B0D2EDCD9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6674" y="2452944"/>
              <a:ext cx="516178" cy="21965"/>
            </a:xfrm>
            <a:custGeom>
              <a:avLst/>
              <a:gdLst>
                <a:gd name="T0" fmla="*/ 183 w 187"/>
                <a:gd name="T1" fmla="*/ 8 h 8"/>
                <a:gd name="T2" fmla="*/ 3 w 187"/>
                <a:gd name="T3" fmla="*/ 8 h 8"/>
                <a:gd name="T4" fmla="*/ 0 w 187"/>
                <a:gd name="T5" fmla="*/ 4 h 8"/>
                <a:gd name="T6" fmla="*/ 3 w 187"/>
                <a:gd name="T7" fmla="*/ 0 h 8"/>
                <a:gd name="T8" fmla="*/ 183 w 187"/>
                <a:gd name="T9" fmla="*/ 0 h 8"/>
                <a:gd name="T10" fmla="*/ 187 w 187"/>
                <a:gd name="T11" fmla="*/ 4 h 8"/>
                <a:gd name="T12" fmla="*/ 183 w 18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7" h="8">
                  <a:moveTo>
                    <a:pt x="183" y="8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5" y="0"/>
                    <a:pt x="187" y="2"/>
                    <a:pt x="187" y="4"/>
                  </a:cubicBezTo>
                  <a:cubicBezTo>
                    <a:pt x="187" y="6"/>
                    <a:pt x="185" y="8"/>
                    <a:pt x="18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330">
              <a:extLst>
                <a:ext uri="{FF2B5EF4-FFF2-40B4-BE49-F238E27FC236}">
                  <a16:creationId xmlns:a16="http://schemas.microsoft.com/office/drawing/2014/main" id="{68E09087-3961-60CE-CD4A-B27BEFB9A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7737" y="2207670"/>
              <a:ext cx="18305" cy="574752"/>
            </a:xfrm>
            <a:custGeom>
              <a:avLst/>
              <a:gdLst>
                <a:gd name="T0" fmla="*/ 3 w 7"/>
                <a:gd name="T1" fmla="*/ 208 h 208"/>
                <a:gd name="T2" fmla="*/ 0 w 7"/>
                <a:gd name="T3" fmla="*/ 204 h 208"/>
                <a:gd name="T4" fmla="*/ 0 w 7"/>
                <a:gd name="T5" fmla="*/ 3 h 208"/>
                <a:gd name="T6" fmla="*/ 3 w 7"/>
                <a:gd name="T7" fmla="*/ 0 h 208"/>
                <a:gd name="T8" fmla="*/ 7 w 7"/>
                <a:gd name="T9" fmla="*/ 3 h 208"/>
                <a:gd name="T10" fmla="*/ 7 w 7"/>
                <a:gd name="T11" fmla="*/ 204 h 208"/>
                <a:gd name="T12" fmla="*/ 3 w 7"/>
                <a:gd name="T13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8">
                  <a:moveTo>
                    <a:pt x="3" y="208"/>
                  </a:moveTo>
                  <a:cubicBezTo>
                    <a:pt x="1" y="208"/>
                    <a:pt x="0" y="206"/>
                    <a:pt x="0" y="20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04"/>
                    <a:pt x="7" y="204"/>
                    <a:pt x="7" y="204"/>
                  </a:cubicBezTo>
                  <a:cubicBezTo>
                    <a:pt x="7" y="206"/>
                    <a:pt x="5" y="208"/>
                    <a:pt x="3" y="20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331">
              <a:extLst>
                <a:ext uri="{FF2B5EF4-FFF2-40B4-BE49-F238E27FC236}">
                  <a16:creationId xmlns:a16="http://schemas.microsoft.com/office/drawing/2014/main" id="{C95815D4-852F-C877-E943-D7B3D4B96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0511" y="2764116"/>
              <a:ext cx="307510" cy="69557"/>
            </a:xfrm>
            <a:custGeom>
              <a:avLst/>
              <a:gdLst>
                <a:gd name="T0" fmla="*/ 107 w 111"/>
                <a:gd name="T1" fmla="*/ 26 h 26"/>
                <a:gd name="T2" fmla="*/ 4 w 111"/>
                <a:gd name="T3" fmla="*/ 26 h 26"/>
                <a:gd name="T4" fmla="*/ 1 w 111"/>
                <a:gd name="T5" fmla="*/ 24 h 26"/>
                <a:gd name="T6" fmla="*/ 1 w 111"/>
                <a:gd name="T7" fmla="*/ 20 h 26"/>
                <a:gd name="T8" fmla="*/ 51 w 111"/>
                <a:gd name="T9" fmla="*/ 0 h 26"/>
                <a:gd name="T10" fmla="*/ 60 w 111"/>
                <a:gd name="T11" fmla="*/ 0 h 26"/>
                <a:gd name="T12" fmla="*/ 109 w 111"/>
                <a:gd name="T13" fmla="*/ 20 h 26"/>
                <a:gd name="T14" fmla="*/ 110 w 111"/>
                <a:gd name="T15" fmla="*/ 24 h 26"/>
                <a:gd name="T16" fmla="*/ 107 w 111"/>
                <a:gd name="T17" fmla="*/ 26 h 26"/>
                <a:gd name="T18" fmla="*/ 14 w 111"/>
                <a:gd name="T19" fmla="*/ 19 h 26"/>
                <a:gd name="T20" fmla="*/ 97 w 111"/>
                <a:gd name="T21" fmla="*/ 19 h 26"/>
                <a:gd name="T22" fmla="*/ 60 w 111"/>
                <a:gd name="T23" fmla="*/ 7 h 26"/>
                <a:gd name="T24" fmla="*/ 51 w 111"/>
                <a:gd name="T25" fmla="*/ 7 h 26"/>
                <a:gd name="T26" fmla="*/ 14 w 111"/>
                <a:gd name="T27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1" h="26">
                  <a:moveTo>
                    <a:pt x="107" y="26"/>
                  </a:moveTo>
                  <a:cubicBezTo>
                    <a:pt x="4" y="26"/>
                    <a:pt x="4" y="26"/>
                    <a:pt x="4" y="26"/>
                  </a:cubicBezTo>
                  <a:cubicBezTo>
                    <a:pt x="2" y="26"/>
                    <a:pt x="1" y="25"/>
                    <a:pt x="1" y="24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5" y="7"/>
                    <a:pt x="32" y="0"/>
                    <a:pt x="51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79" y="0"/>
                    <a:pt x="96" y="7"/>
                    <a:pt x="109" y="20"/>
                  </a:cubicBezTo>
                  <a:cubicBezTo>
                    <a:pt x="110" y="21"/>
                    <a:pt x="111" y="23"/>
                    <a:pt x="110" y="24"/>
                  </a:cubicBezTo>
                  <a:cubicBezTo>
                    <a:pt x="110" y="25"/>
                    <a:pt x="108" y="26"/>
                    <a:pt x="107" y="26"/>
                  </a:cubicBezTo>
                  <a:close/>
                  <a:moveTo>
                    <a:pt x="14" y="19"/>
                  </a:moveTo>
                  <a:cubicBezTo>
                    <a:pt x="97" y="19"/>
                    <a:pt x="97" y="19"/>
                    <a:pt x="97" y="19"/>
                  </a:cubicBezTo>
                  <a:cubicBezTo>
                    <a:pt x="87" y="11"/>
                    <a:pt x="74" y="7"/>
                    <a:pt x="60" y="7"/>
                  </a:cubicBezTo>
                  <a:cubicBezTo>
                    <a:pt x="51" y="7"/>
                    <a:pt x="51" y="7"/>
                    <a:pt x="51" y="7"/>
                  </a:cubicBezTo>
                  <a:cubicBezTo>
                    <a:pt x="37" y="7"/>
                    <a:pt x="24" y="11"/>
                    <a:pt x="1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3_20200717_154431">
            <a:extLst>
              <a:ext uri="{FF2B5EF4-FFF2-40B4-BE49-F238E27FC236}">
                <a16:creationId xmlns:a16="http://schemas.microsoft.com/office/drawing/2014/main" id="{3059B502-3DD3-5174-5612-821F2DACE209}"/>
              </a:ext>
            </a:extLst>
          </p:cNvPr>
          <p:cNvGrpSpPr>
            <a:grpSpLocks noChangeAspect="1"/>
          </p:cNvGrpSpPr>
          <p:nvPr/>
        </p:nvGrpSpPr>
        <p:grpSpPr>
          <a:xfrm>
            <a:off x="1875481" y="1193504"/>
            <a:ext cx="607698" cy="604038"/>
            <a:chOff x="-6011085" y="827535"/>
            <a:chExt cx="607698" cy="604038"/>
          </a:xfrm>
          <a:solidFill>
            <a:schemeClr val="accent1"/>
          </a:solidFill>
        </p:grpSpPr>
        <p:sp>
          <p:nvSpPr>
            <p:cNvPr id="53" name="Freeform 332">
              <a:extLst>
                <a:ext uri="{FF2B5EF4-FFF2-40B4-BE49-F238E27FC236}">
                  <a16:creationId xmlns:a16="http://schemas.microsoft.com/office/drawing/2014/main" id="{88B4163A-88A1-80BF-32AC-09A468A931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11085" y="827535"/>
              <a:ext cx="607698" cy="604038"/>
            </a:xfrm>
            <a:custGeom>
              <a:avLst/>
              <a:gdLst>
                <a:gd name="T0" fmla="*/ 110 w 220"/>
                <a:gd name="T1" fmla="*/ 219 h 219"/>
                <a:gd name="T2" fmla="*/ 0 w 220"/>
                <a:gd name="T3" fmla="*/ 110 h 219"/>
                <a:gd name="T4" fmla="*/ 110 w 220"/>
                <a:gd name="T5" fmla="*/ 0 h 219"/>
                <a:gd name="T6" fmla="*/ 220 w 220"/>
                <a:gd name="T7" fmla="*/ 110 h 219"/>
                <a:gd name="T8" fmla="*/ 110 w 220"/>
                <a:gd name="T9" fmla="*/ 219 h 219"/>
                <a:gd name="T10" fmla="*/ 110 w 220"/>
                <a:gd name="T11" fmla="*/ 7 h 219"/>
                <a:gd name="T12" fmla="*/ 7 w 220"/>
                <a:gd name="T13" fmla="*/ 110 h 219"/>
                <a:gd name="T14" fmla="*/ 110 w 220"/>
                <a:gd name="T15" fmla="*/ 212 h 219"/>
                <a:gd name="T16" fmla="*/ 212 w 220"/>
                <a:gd name="T17" fmla="*/ 110 h 219"/>
                <a:gd name="T18" fmla="*/ 110 w 220"/>
                <a:gd name="T19" fmla="*/ 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0" h="219">
                  <a:moveTo>
                    <a:pt x="110" y="219"/>
                  </a:moveTo>
                  <a:cubicBezTo>
                    <a:pt x="49" y="219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0" y="0"/>
                    <a:pt x="220" y="49"/>
                    <a:pt x="220" y="110"/>
                  </a:cubicBezTo>
                  <a:cubicBezTo>
                    <a:pt x="220" y="170"/>
                    <a:pt x="170" y="219"/>
                    <a:pt x="110" y="219"/>
                  </a:cubicBezTo>
                  <a:close/>
                  <a:moveTo>
                    <a:pt x="110" y="7"/>
                  </a:move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66" y="212"/>
                    <a:pt x="212" y="166"/>
                    <a:pt x="212" y="110"/>
                  </a:cubicBezTo>
                  <a:cubicBezTo>
                    <a:pt x="212" y="53"/>
                    <a:pt x="166" y="7"/>
                    <a:pt x="1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4" name="Freeform 333">
              <a:extLst>
                <a:ext uri="{FF2B5EF4-FFF2-40B4-BE49-F238E27FC236}">
                  <a16:creationId xmlns:a16="http://schemas.microsoft.com/office/drawing/2014/main" id="{6431CC0C-33EE-8948-22A2-6EDBE4E61D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88932" y="871465"/>
              <a:ext cx="248937" cy="549125"/>
            </a:xfrm>
            <a:custGeom>
              <a:avLst/>
              <a:gdLst>
                <a:gd name="T0" fmla="*/ 23 w 91"/>
                <a:gd name="T1" fmla="*/ 199 h 199"/>
                <a:gd name="T2" fmla="*/ 22 w 91"/>
                <a:gd name="T3" fmla="*/ 199 h 199"/>
                <a:gd name="T4" fmla="*/ 20 w 91"/>
                <a:gd name="T5" fmla="*/ 194 h 199"/>
                <a:gd name="T6" fmla="*/ 40 w 91"/>
                <a:gd name="T7" fmla="*/ 158 h 199"/>
                <a:gd name="T8" fmla="*/ 42 w 91"/>
                <a:gd name="T9" fmla="*/ 154 h 199"/>
                <a:gd name="T10" fmla="*/ 27 w 91"/>
                <a:gd name="T11" fmla="*/ 156 h 199"/>
                <a:gd name="T12" fmla="*/ 9 w 91"/>
                <a:gd name="T13" fmla="*/ 152 h 199"/>
                <a:gd name="T14" fmla="*/ 10 w 91"/>
                <a:gd name="T15" fmla="*/ 103 h 199"/>
                <a:gd name="T16" fmla="*/ 43 w 91"/>
                <a:gd name="T17" fmla="*/ 100 h 199"/>
                <a:gd name="T18" fmla="*/ 76 w 91"/>
                <a:gd name="T19" fmla="*/ 98 h 199"/>
                <a:gd name="T20" fmla="*/ 82 w 91"/>
                <a:gd name="T21" fmla="*/ 88 h 199"/>
                <a:gd name="T22" fmla="*/ 80 w 91"/>
                <a:gd name="T23" fmla="*/ 88 h 199"/>
                <a:gd name="T24" fmla="*/ 69 w 91"/>
                <a:gd name="T25" fmla="*/ 84 h 199"/>
                <a:gd name="T26" fmla="*/ 58 w 91"/>
                <a:gd name="T27" fmla="*/ 80 h 199"/>
                <a:gd name="T28" fmla="*/ 52 w 91"/>
                <a:gd name="T29" fmla="*/ 86 h 199"/>
                <a:gd name="T30" fmla="*/ 40 w 91"/>
                <a:gd name="T31" fmla="*/ 94 h 199"/>
                <a:gd name="T32" fmla="*/ 20 w 91"/>
                <a:gd name="T33" fmla="*/ 83 h 199"/>
                <a:gd name="T34" fmla="*/ 18 w 91"/>
                <a:gd name="T35" fmla="*/ 75 h 199"/>
                <a:gd name="T36" fmla="*/ 34 w 91"/>
                <a:gd name="T37" fmla="*/ 64 h 199"/>
                <a:gd name="T38" fmla="*/ 46 w 91"/>
                <a:gd name="T39" fmla="*/ 59 h 199"/>
                <a:gd name="T40" fmla="*/ 36 w 91"/>
                <a:gd name="T41" fmla="*/ 55 h 199"/>
                <a:gd name="T42" fmla="*/ 39 w 91"/>
                <a:gd name="T43" fmla="*/ 43 h 199"/>
                <a:gd name="T44" fmla="*/ 40 w 91"/>
                <a:gd name="T45" fmla="*/ 41 h 199"/>
                <a:gd name="T46" fmla="*/ 23 w 91"/>
                <a:gd name="T47" fmla="*/ 25 h 199"/>
                <a:gd name="T48" fmla="*/ 26 w 91"/>
                <a:gd name="T49" fmla="*/ 9 h 199"/>
                <a:gd name="T50" fmla="*/ 60 w 91"/>
                <a:gd name="T51" fmla="*/ 7 h 199"/>
                <a:gd name="T52" fmla="*/ 63 w 91"/>
                <a:gd name="T53" fmla="*/ 12 h 199"/>
                <a:gd name="T54" fmla="*/ 58 w 91"/>
                <a:gd name="T55" fmla="*/ 14 h 199"/>
                <a:gd name="T56" fmla="*/ 31 w 91"/>
                <a:gd name="T57" fmla="*/ 14 h 199"/>
                <a:gd name="T58" fmla="*/ 30 w 91"/>
                <a:gd name="T59" fmla="*/ 23 h 199"/>
                <a:gd name="T60" fmla="*/ 43 w 91"/>
                <a:gd name="T61" fmla="*/ 33 h 199"/>
                <a:gd name="T62" fmla="*/ 49 w 91"/>
                <a:gd name="T63" fmla="*/ 35 h 199"/>
                <a:gd name="T64" fmla="*/ 45 w 91"/>
                <a:gd name="T65" fmla="*/ 47 h 199"/>
                <a:gd name="T66" fmla="*/ 43 w 91"/>
                <a:gd name="T67" fmla="*/ 52 h 199"/>
                <a:gd name="T68" fmla="*/ 47 w 91"/>
                <a:gd name="T69" fmla="*/ 52 h 199"/>
                <a:gd name="T70" fmla="*/ 55 w 91"/>
                <a:gd name="T71" fmla="*/ 55 h 199"/>
                <a:gd name="T72" fmla="*/ 54 w 91"/>
                <a:gd name="T73" fmla="*/ 61 h 199"/>
                <a:gd name="T74" fmla="*/ 37 w 91"/>
                <a:gd name="T75" fmla="*/ 71 h 199"/>
                <a:gd name="T76" fmla="*/ 25 w 91"/>
                <a:gd name="T77" fmla="*/ 77 h 199"/>
                <a:gd name="T78" fmla="*/ 26 w 91"/>
                <a:gd name="T79" fmla="*/ 78 h 199"/>
                <a:gd name="T80" fmla="*/ 39 w 91"/>
                <a:gd name="T81" fmla="*/ 87 h 199"/>
                <a:gd name="T82" fmla="*/ 46 w 91"/>
                <a:gd name="T83" fmla="*/ 82 h 199"/>
                <a:gd name="T84" fmla="*/ 57 w 91"/>
                <a:gd name="T85" fmla="*/ 73 h 199"/>
                <a:gd name="T86" fmla="*/ 73 w 91"/>
                <a:gd name="T87" fmla="*/ 79 h 199"/>
                <a:gd name="T88" fmla="*/ 81 w 91"/>
                <a:gd name="T89" fmla="*/ 80 h 199"/>
                <a:gd name="T90" fmla="*/ 89 w 91"/>
                <a:gd name="T91" fmla="*/ 84 h 199"/>
                <a:gd name="T92" fmla="*/ 82 w 91"/>
                <a:gd name="T93" fmla="*/ 102 h 199"/>
                <a:gd name="T94" fmla="*/ 41 w 91"/>
                <a:gd name="T95" fmla="*/ 107 h 199"/>
                <a:gd name="T96" fmla="*/ 17 w 91"/>
                <a:gd name="T97" fmla="*/ 107 h 199"/>
                <a:gd name="T98" fmla="*/ 15 w 91"/>
                <a:gd name="T99" fmla="*/ 147 h 199"/>
                <a:gd name="T100" fmla="*/ 25 w 91"/>
                <a:gd name="T101" fmla="*/ 150 h 199"/>
                <a:gd name="T102" fmla="*/ 48 w 91"/>
                <a:gd name="T103" fmla="*/ 150 h 199"/>
                <a:gd name="T104" fmla="*/ 45 w 91"/>
                <a:gd name="T105" fmla="*/ 163 h 199"/>
                <a:gd name="T106" fmla="*/ 26 w 91"/>
                <a:gd name="T107" fmla="*/ 197 h 199"/>
                <a:gd name="T108" fmla="*/ 23 w 91"/>
                <a:gd name="T109" fmla="*/ 199 h 199"/>
                <a:gd name="T110" fmla="*/ 48 w 91"/>
                <a:gd name="T111" fmla="*/ 56 h 199"/>
                <a:gd name="T112" fmla="*/ 48 w 91"/>
                <a:gd name="T113" fmla="*/ 56 h 199"/>
                <a:gd name="T114" fmla="*/ 48 w 91"/>
                <a:gd name="T115" fmla="*/ 56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" h="199">
                  <a:moveTo>
                    <a:pt x="23" y="199"/>
                  </a:moveTo>
                  <a:cubicBezTo>
                    <a:pt x="23" y="199"/>
                    <a:pt x="22" y="199"/>
                    <a:pt x="22" y="199"/>
                  </a:cubicBezTo>
                  <a:cubicBezTo>
                    <a:pt x="20" y="198"/>
                    <a:pt x="19" y="196"/>
                    <a:pt x="20" y="194"/>
                  </a:cubicBezTo>
                  <a:cubicBezTo>
                    <a:pt x="20" y="193"/>
                    <a:pt x="33" y="165"/>
                    <a:pt x="40" y="158"/>
                  </a:cubicBezTo>
                  <a:cubicBezTo>
                    <a:pt x="41" y="156"/>
                    <a:pt x="42" y="154"/>
                    <a:pt x="42" y="154"/>
                  </a:cubicBezTo>
                  <a:cubicBezTo>
                    <a:pt x="41" y="153"/>
                    <a:pt x="38" y="153"/>
                    <a:pt x="27" y="156"/>
                  </a:cubicBezTo>
                  <a:cubicBezTo>
                    <a:pt x="20" y="159"/>
                    <a:pt x="13" y="157"/>
                    <a:pt x="9" y="152"/>
                  </a:cubicBezTo>
                  <a:cubicBezTo>
                    <a:pt x="0" y="141"/>
                    <a:pt x="2" y="116"/>
                    <a:pt x="10" y="103"/>
                  </a:cubicBezTo>
                  <a:cubicBezTo>
                    <a:pt x="17" y="92"/>
                    <a:pt x="30" y="96"/>
                    <a:pt x="43" y="100"/>
                  </a:cubicBezTo>
                  <a:cubicBezTo>
                    <a:pt x="59" y="105"/>
                    <a:pt x="69" y="108"/>
                    <a:pt x="76" y="98"/>
                  </a:cubicBezTo>
                  <a:cubicBezTo>
                    <a:pt x="80" y="92"/>
                    <a:pt x="82" y="89"/>
                    <a:pt x="82" y="88"/>
                  </a:cubicBezTo>
                  <a:cubicBezTo>
                    <a:pt x="82" y="88"/>
                    <a:pt x="81" y="88"/>
                    <a:pt x="80" y="88"/>
                  </a:cubicBezTo>
                  <a:cubicBezTo>
                    <a:pt x="77" y="87"/>
                    <a:pt x="72" y="87"/>
                    <a:pt x="69" y="84"/>
                  </a:cubicBezTo>
                  <a:cubicBezTo>
                    <a:pt x="63" y="81"/>
                    <a:pt x="60" y="79"/>
                    <a:pt x="58" y="80"/>
                  </a:cubicBezTo>
                  <a:cubicBezTo>
                    <a:pt x="56" y="80"/>
                    <a:pt x="54" y="82"/>
                    <a:pt x="52" y="86"/>
                  </a:cubicBezTo>
                  <a:cubicBezTo>
                    <a:pt x="48" y="93"/>
                    <a:pt x="43" y="94"/>
                    <a:pt x="40" y="94"/>
                  </a:cubicBezTo>
                  <a:cubicBezTo>
                    <a:pt x="33" y="95"/>
                    <a:pt x="27" y="91"/>
                    <a:pt x="20" y="83"/>
                  </a:cubicBezTo>
                  <a:cubicBezTo>
                    <a:pt x="18" y="80"/>
                    <a:pt x="18" y="77"/>
                    <a:pt x="18" y="75"/>
                  </a:cubicBezTo>
                  <a:cubicBezTo>
                    <a:pt x="20" y="70"/>
                    <a:pt x="26" y="67"/>
                    <a:pt x="34" y="64"/>
                  </a:cubicBezTo>
                  <a:cubicBezTo>
                    <a:pt x="38" y="63"/>
                    <a:pt x="43" y="61"/>
                    <a:pt x="46" y="59"/>
                  </a:cubicBezTo>
                  <a:cubicBezTo>
                    <a:pt x="42" y="59"/>
                    <a:pt x="38" y="59"/>
                    <a:pt x="36" y="55"/>
                  </a:cubicBezTo>
                  <a:cubicBezTo>
                    <a:pt x="34" y="51"/>
                    <a:pt x="37" y="46"/>
                    <a:pt x="39" y="43"/>
                  </a:cubicBezTo>
                  <a:cubicBezTo>
                    <a:pt x="40" y="42"/>
                    <a:pt x="40" y="41"/>
                    <a:pt x="40" y="41"/>
                  </a:cubicBezTo>
                  <a:cubicBezTo>
                    <a:pt x="35" y="41"/>
                    <a:pt x="27" y="39"/>
                    <a:pt x="23" y="25"/>
                  </a:cubicBezTo>
                  <a:cubicBezTo>
                    <a:pt x="21" y="18"/>
                    <a:pt x="22" y="12"/>
                    <a:pt x="26" y="9"/>
                  </a:cubicBezTo>
                  <a:cubicBezTo>
                    <a:pt x="35" y="0"/>
                    <a:pt x="58" y="6"/>
                    <a:pt x="60" y="7"/>
                  </a:cubicBezTo>
                  <a:cubicBezTo>
                    <a:pt x="62" y="8"/>
                    <a:pt x="63" y="10"/>
                    <a:pt x="63" y="12"/>
                  </a:cubicBezTo>
                  <a:cubicBezTo>
                    <a:pt x="62" y="14"/>
                    <a:pt x="60" y="15"/>
                    <a:pt x="58" y="14"/>
                  </a:cubicBezTo>
                  <a:cubicBezTo>
                    <a:pt x="50" y="12"/>
                    <a:pt x="36" y="9"/>
                    <a:pt x="31" y="14"/>
                  </a:cubicBezTo>
                  <a:cubicBezTo>
                    <a:pt x="29" y="16"/>
                    <a:pt x="29" y="19"/>
                    <a:pt x="30" y="23"/>
                  </a:cubicBezTo>
                  <a:cubicBezTo>
                    <a:pt x="33" y="35"/>
                    <a:pt x="38" y="34"/>
                    <a:pt x="43" y="33"/>
                  </a:cubicBezTo>
                  <a:cubicBezTo>
                    <a:pt x="45" y="33"/>
                    <a:pt x="48" y="33"/>
                    <a:pt x="49" y="35"/>
                  </a:cubicBezTo>
                  <a:cubicBezTo>
                    <a:pt x="51" y="38"/>
                    <a:pt x="49" y="41"/>
                    <a:pt x="45" y="47"/>
                  </a:cubicBezTo>
                  <a:cubicBezTo>
                    <a:pt x="43" y="49"/>
                    <a:pt x="43" y="51"/>
                    <a:pt x="43" y="52"/>
                  </a:cubicBezTo>
                  <a:cubicBezTo>
                    <a:pt x="44" y="52"/>
                    <a:pt x="45" y="52"/>
                    <a:pt x="47" y="52"/>
                  </a:cubicBezTo>
                  <a:cubicBezTo>
                    <a:pt x="50" y="52"/>
                    <a:pt x="53" y="52"/>
                    <a:pt x="55" y="55"/>
                  </a:cubicBezTo>
                  <a:cubicBezTo>
                    <a:pt x="56" y="58"/>
                    <a:pt x="54" y="60"/>
                    <a:pt x="54" y="61"/>
                  </a:cubicBezTo>
                  <a:cubicBezTo>
                    <a:pt x="50" y="66"/>
                    <a:pt x="43" y="69"/>
                    <a:pt x="37" y="71"/>
                  </a:cubicBezTo>
                  <a:cubicBezTo>
                    <a:pt x="33" y="73"/>
                    <a:pt x="25" y="75"/>
                    <a:pt x="25" y="77"/>
                  </a:cubicBezTo>
                  <a:cubicBezTo>
                    <a:pt x="25" y="77"/>
                    <a:pt x="25" y="78"/>
                    <a:pt x="26" y="78"/>
                  </a:cubicBezTo>
                  <a:cubicBezTo>
                    <a:pt x="31" y="84"/>
                    <a:pt x="35" y="87"/>
                    <a:pt x="39" y="87"/>
                  </a:cubicBezTo>
                  <a:cubicBezTo>
                    <a:pt x="42" y="87"/>
                    <a:pt x="44" y="85"/>
                    <a:pt x="46" y="82"/>
                  </a:cubicBezTo>
                  <a:cubicBezTo>
                    <a:pt x="49" y="77"/>
                    <a:pt x="52" y="74"/>
                    <a:pt x="57" y="73"/>
                  </a:cubicBezTo>
                  <a:cubicBezTo>
                    <a:pt x="62" y="72"/>
                    <a:pt x="68" y="75"/>
                    <a:pt x="73" y="79"/>
                  </a:cubicBezTo>
                  <a:cubicBezTo>
                    <a:pt x="75" y="80"/>
                    <a:pt x="78" y="80"/>
                    <a:pt x="81" y="80"/>
                  </a:cubicBezTo>
                  <a:cubicBezTo>
                    <a:pt x="84" y="81"/>
                    <a:pt x="88" y="81"/>
                    <a:pt x="89" y="84"/>
                  </a:cubicBezTo>
                  <a:cubicBezTo>
                    <a:pt x="91" y="88"/>
                    <a:pt x="89" y="92"/>
                    <a:pt x="82" y="102"/>
                  </a:cubicBezTo>
                  <a:cubicBezTo>
                    <a:pt x="72" y="117"/>
                    <a:pt x="55" y="112"/>
                    <a:pt x="41" y="107"/>
                  </a:cubicBezTo>
                  <a:cubicBezTo>
                    <a:pt x="28" y="103"/>
                    <a:pt x="20" y="101"/>
                    <a:pt x="17" y="107"/>
                  </a:cubicBezTo>
                  <a:cubicBezTo>
                    <a:pt x="9" y="119"/>
                    <a:pt x="8" y="139"/>
                    <a:pt x="15" y="147"/>
                  </a:cubicBezTo>
                  <a:cubicBezTo>
                    <a:pt x="16" y="149"/>
                    <a:pt x="19" y="152"/>
                    <a:pt x="25" y="150"/>
                  </a:cubicBezTo>
                  <a:cubicBezTo>
                    <a:pt x="38" y="145"/>
                    <a:pt x="45" y="145"/>
                    <a:pt x="48" y="150"/>
                  </a:cubicBezTo>
                  <a:cubicBezTo>
                    <a:pt x="51" y="153"/>
                    <a:pt x="49" y="158"/>
                    <a:pt x="45" y="163"/>
                  </a:cubicBezTo>
                  <a:cubicBezTo>
                    <a:pt x="40" y="168"/>
                    <a:pt x="30" y="189"/>
                    <a:pt x="26" y="197"/>
                  </a:cubicBezTo>
                  <a:cubicBezTo>
                    <a:pt x="26" y="198"/>
                    <a:pt x="24" y="199"/>
                    <a:pt x="23" y="199"/>
                  </a:cubicBezTo>
                  <a:close/>
                  <a:moveTo>
                    <a:pt x="48" y="56"/>
                  </a:move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5" name="Freeform 334">
              <a:extLst>
                <a:ext uri="{FF2B5EF4-FFF2-40B4-BE49-F238E27FC236}">
                  <a16:creationId xmlns:a16="http://schemas.microsoft.com/office/drawing/2014/main" id="{0AB34D04-A32F-733B-A397-26E14879A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34209" y="893430"/>
              <a:ext cx="237955" cy="534481"/>
            </a:xfrm>
            <a:custGeom>
              <a:avLst/>
              <a:gdLst>
                <a:gd name="T0" fmla="*/ 68 w 86"/>
                <a:gd name="T1" fmla="*/ 194 h 194"/>
                <a:gd name="T2" fmla="*/ 65 w 86"/>
                <a:gd name="T3" fmla="*/ 193 h 194"/>
                <a:gd name="T4" fmla="*/ 65 w 86"/>
                <a:gd name="T5" fmla="*/ 188 h 194"/>
                <a:gd name="T6" fmla="*/ 78 w 86"/>
                <a:gd name="T7" fmla="*/ 158 h 194"/>
                <a:gd name="T8" fmla="*/ 41 w 86"/>
                <a:gd name="T9" fmla="*/ 139 h 194"/>
                <a:gd name="T10" fmla="*/ 17 w 86"/>
                <a:gd name="T11" fmla="*/ 132 h 194"/>
                <a:gd name="T12" fmla="*/ 3 w 86"/>
                <a:gd name="T13" fmla="*/ 118 h 194"/>
                <a:gd name="T14" fmla="*/ 7 w 86"/>
                <a:gd name="T15" fmla="*/ 100 h 194"/>
                <a:gd name="T16" fmla="*/ 8 w 86"/>
                <a:gd name="T17" fmla="*/ 99 h 194"/>
                <a:gd name="T18" fmla="*/ 50 w 86"/>
                <a:gd name="T19" fmla="*/ 52 h 194"/>
                <a:gd name="T20" fmla="*/ 41 w 86"/>
                <a:gd name="T21" fmla="*/ 31 h 194"/>
                <a:gd name="T22" fmla="*/ 36 w 86"/>
                <a:gd name="T23" fmla="*/ 34 h 194"/>
                <a:gd name="T24" fmla="*/ 14 w 86"/>
                <a:gd name="T25" fmla="*/ 56 h 194"/>
                <a:gd name="T26" fmla="*/ 8 w 86"/>
                <a:gd name="T27" fmla="*/ 54 h 194"/>
                <a:gd name="T28" fmla="*/ 14 w 86"/>
                <a:gd name="T29" fmla="*/ 33 h 194"/>
                <a:gd name="T30" fmla="*/ 20 w 86"/>
                <a:gd name="T31" fmla="*/ 11 h 194"/>
                <a:gd name="T32" fmla="*/ 13 w 86"/>
                <a:gd name="T33" fmla="*/ 8 h 194"/>
                <a:gd name="T34" fmla="*/ 9 w 86"/>
                <a:gd name="T35" fmla="*/ 5 h 194"/>
                <a:gd name="T36" fmla="*/ 13 w 86"/>
                <a:gd name="T37" fmla="*/ 1 h 194"/>
                <a:gd name="T38" fmla="*/ 26 w 86"/>
                <a:gd name="T39" fmla="*/ 7 h 194"/>
                <a:gd name="T40" fmla="*/ 20 w 86"/>
                <a:gd name="T41" fmla="*/ 37 h 194"/>
                <a:gd name="T42" fmla="*/ 14 w 86"/>
                <a:gd name="T43" fmla="*/ 49 h 194"/>
                <a:gd name="T44" fmla="*/ 30 w 86"/>
                <a:gd name="T45" fmla="*/ 32 h 194"/>
                <a:gd name="T46" fmla="*/ 43 w 86"/>
                <a:gd name="T47" fmla="*/ 24 h 194"/>
                <a:gd name="T48" fmla="*/ 57 w 86"/>
                <a:gd name="T49" fmla="*/ 54 h 194"/>
                <a:gd name="T50" fmla="*/ 13 w 86"/>
                <a:gd name="T51" fmla="*/ 104 h 194"/>
                <a:gd name="T52" fmla="*/ 10 w 86"/>
                <a:gd name="T53" fmla="*/ 117 h 194"/>
                <a:gd name="T54" fmla="*/ 19 w 86"/>
                <a:gd name="T55" fmla="*/ 125 h 194"/>
                <a:gd name="T56" fmla="*/ 43 w 86"/>
                <a:gd name="T57" fmla="*/ 132 h 194"/>
                <a:gd name="T58" fmla="*/ 85 w 86"/>
                <a:gd name="T59" fmla="*/ 158 h 194"/>
                <a:gd name="T60" fmla="*/ 70 w 86"/>
                <a:gd name="T61" fmla="*/ 193 h 194"/>
                <a:gd name="T62" fmla="*/ 68 w 86"/>
                <a:gd name="T6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6" h="194">
                  <a:moveTo>
                    <a:pt x="68" y="194"/>
                  </a:moveTo>
                  <a:cubicBezTo>
                    <a:pt x="67" y="194"/>
                    <a:pt x="66" y="194"/>
                    <a:pt x="65" y="193"/>
                  </a:cubicBezTo>
                  <a:cubicBezTo>
                    <a:pt x="64" y="192"/>
                    <a:pt x="64" y="189"/>
                    <a:pt x="65" y="188"/>
                  </a:cubicBezTo>
                  <a:cubicBezTo>
                    <a:pt x="65" y="188"/>
                    <a:pt x="79" y="176"/>
                    <a:pt x="78" y="158"/>
                  </a:cubicBezTo>
                  <a:cubicBezTo>
                    <a:pt x="78" y="148"/>
                    <a:pt x="59" y="143"/>
                    <a:pt x="41" y="139"/>
                  </a:cubicBezTo>
                  <a:cubicBezTo>
                    <a:pt x="33" y="137"/>
                    <a:pt x="24" y="135"/>
                    <a:pt x="17" y="132"/>
                  </a:cubicBezTo>
                  <a:cubicBezTo>
                    <a:pt x="9" y="129"/>
                    <a:pt x="4" y="124"/>
                    <a:pt x="3" y="118"/>
                  </a:cubicBezTo>
                  <a:cubicBezTo>
                    <a:pt x="0" y="109"/>
                    <a:pt x="7" y="100"/>
                    <a:pt x="7" y="100"/>
                  </a:cubicBezTo>
                  <a:cubicBezTo>
                    <a:pt x="7" y="99"/>
                    <a:pt x="8" y="99"/>
                    <a:pt x="8" y="99"/>
                  </a:cubicBezTo>
                  <a:cubicBezTo>
                    <a:pt x="18" y="91"/>
                    <a:pt x="47" y="66"/>
                    <a:pt x="50" y="52"/>
                  </a:cubicBezTo>
                  <a:cubicBezTo>
                    <a:pt x="52" y="42"/>
                    <a:pt x="46" y="32"/>
                    <a:pt x="41" y="31"/>
                  </a:cubicBezTo>
                  <a:cubicBezTo>
                    <a:pt x="40" y="30"/>
                    <a:pt x="38" y="30"/>
                    <a:pt x="36" y="34"/>
                  </a:cubicBezTo>
                  <a:cubicBezTo>
                    <a:pt x="33" y="45"/>
                    <a:pt x="21" y="55"/>
                    <a:pt x="14" y="56"/>
                  </a:cubicBezTo>
                  <a:cubicBezTo>
                    <a:pt x="11" y="57"/>
                    <a:pt x="9" y="56"/>
                    <a:pt x="8" y="54"/>
                  </a:cubicBezTo>
                  <a:cubicBezTo>
                    <a:pt x="6" y="51"/>
                    <a:pt x="5" y="47"/>
                    <a:pt x="14" y="33"/>
                  </a:cubicBezTo>
                  <a:cubicBezTo>
                    <a:pt x="23" y="18"/>
                    <a:pt x="21" y="12"/>
                    <a:pt x="20" y="11"/>
                  </a:cubicBezTo>
                  <a:cubicBezTo>
                    <a:pt x="18" y="8"/>
                    <a:pt x="13" y="8"/>
                    <a:pt x="13" y="8"/>
                  </a:cubicBezTo>
                  <a:cubicBezTo>
                    <a:pt x="11" y="9"/>
                    <a:pt x="10" y="7"/>
                    <a:pt x="9" y="5"/>
                  </a:cubicBezTo>
                  <a:cubicBezTo>
                    <a:pt x="9" y="3"/>
                    <a:pt x="11" y="2"/>
                    <a:pt x="13" y="1"/>
                  </a:cubicBezTo>
                  <a:cubicBezTo>
                    <a:pt x="13" y="1"/>
                    <a:pt x="22" y="0"/>
                    <a:pt x="26" y="7"/>
                  </a:cubicBezTo>
                  <a:cubicBezTo>
                    <a:pt x="30" y="13"/>
                    <a:pt x="28" y="23"/>
                    <a:pt x="20" y="37"/>
                  </a:cubicBezTo>
                  <a:cubicBezTo>
                    <a:pt x="16" y="44"/>
                    <a:pt x="14" y="47"/>
                    <a:pt x="14" y="49"/>
                  </a:cubicBezTo>
                  <a:cubicBezTo>
                    <a:pt x="18" y="47"/>
                    <a:pt x="27" y="40"/>
                    <a:pt x="30" y="32"/>
                  </a:cubicBezTo>
                  <a:cubicBezTo>
                    <a:pt x="32" y="24"/>
                    <a:pt x="38" y="22"/>
                    <a:pt x="43" y="24"/>
                  </a:cubicBezTo>
                  <a:cubicBezTo>
                    <a:pt x="52" y="26"/>
                    <a:pt x="60" y="40"/>
                    <a:pt x="57" y="54"/>
                  </a:cubicBezTo>
                  <a:cubicBezTo>
                    <a:pt x="53" y="72"/>
                    <a:pt x="17" y="101"/>
                    <a:pt x="13" y="104"/>
                  </a:cubicBezTo>
                  <a:cubicBezTo>
                    <a:pt x="12" y="106"/>
                    <a:pt x="8" y="111"/>
                    <a:pt x="10" y="117"/>
                  </a:cubicBezTo>
                  <a:cubicBezTo>
                    <a:pt x="11" y="120"/>
                    <a:pt x="14" y="123"/>
                    <a:pt x="19" y="125"/>
                  </a:cubicBezTo>
                  <a:cubicBezTo>
                    <a:pt x="26" y="128"/>
                    <a:pt x="35" y="130"/>
                    <a:pt x="43" y="132"/>
                  </a:cubicBezTo>
                  <a:cubicBezTo>
                    <a:pt x="64" y="137"/>
                    <a:pt x="85" y="142"/>
                    <a:pt x="85" y="158"/>
                  </a:cubicBezTo>
                  <a:cubicBezTo>
                    <a:pt x="86" y="179"/>
                    <a:pt x="71" y="193"/>
                    <a:pt x="70" y="193"/>
                  </a:cubicBezTo>
                  <a:cubicBezTo>
                    <a:pt x="69" y="194"/>
                    <a:pt x="68" y="194"/>
                    <a:pt x="68" y="1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6784429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869</cp:revision>
  <dcterms:created xsi:type="dcterms:W3CDTF">2021-03-31T02:49:57Z</dcterms:created>
  <dcterms:modified xsi:type="dcterms:W3CDTF">2025-10-15T03:55:26Z</dcterms:modified>
  <cp:category/>
</cp:coreProperties>
</file>