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bc5d5cc08f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bc5d5cc08f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bc5d5cc08f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bc5d5cc08f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bc5d5cc08f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bc5d5cc08f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bc5d5cc08f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bc5d5cc08f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bc5d5cc08f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bc5d5cc08f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bc5d5cc08f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bc5d5cc08f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451" y="1314451"/>
            <a:ext cx="2114549" cy="2114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76077">
            <a:off x="2857502" y="2228851"/>
            <a:ext cx="2114549" cy="2114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367301">
            <a:off x="5886451" y="1638302"/>
            <a:ext cx="2114549" cy="211454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511300" y="247650"/>
            <a:ext cx="8153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Alfa Slab One"/>
                <a:ea typeface="Alfa Slab One"/>
                <a:cs typeface="Alfa Slab One"/>
                <a:sym typeface="Alfa Slab One"/>
              </a:rPr>
              <a:t>WOW! - Share an “aha” moment.</a:t>
            </a:r>
            <a:endParaRPr sz="3600">
              <a:latin typeface="Alfa Slab One"/>
              <a:ea typeface="Alfa Slab One"/>
              <a:cs typeface="Alfa Slab One"/>
              <a:sym typeface="Alfa Slab On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451" y="1314451"/>
            <a:ext cx="2114549" cy="2114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76077">
            <a:off x="2857502" y="2228851"/>
            <a:ext cx="2114549" cy="2114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367301">
            <a:off x="5886451" y="1638302"/>
            <a:ext cx="2114549" cy="211454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511300" y="247650"/>
            <a:ext cx="81534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Alfa Slab One"/>
                <a:ea typeface="Alfa Slab One"/>
                <a:cs typeface="Alfa Slab One"/>
                <a:sym typeface="Alfa Slab One"/>
              </a:rPr>
              <a:t>HOW? - Do you have a problem that needs solving?</a:t>
            </a:r>
            <a:endParaRPr sz="3600">
              <a:latin typeface="Alfa Slab One"/>
              <a:ea typeface="Alfa Slab One"/>
              <a:cs typeface="Alfa Slab One"/>
              <a:sym typeface="Alfa Slab On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451" y="1314451"/>
            <a:ext cx="2114549" cy="2114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76077">
            <a:off x="2857502" y="2228851"/>
            <a:ext cx="2114549" cy="2114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367301">
            <a:off x="5886451" y="1638302"/>
            <a:ext cx="2114549" cy="211454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511300" y="247650"/>
            <a:ext cx="81534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Alfa Slab One"/>
                <a:ea typeface="Alfa Slab One"/>
                <a:cs typeface="Alfa Slab One"/>
                <a:sym typeface="Alfa Slab One"/>
              </a:rPr>
              <a:t>NOW</a:t>
            </a:r>
            <a:r>
              <a:rPr lang="en" sz="3600">
                <a:latin typeface="Alfa Slab One"/>
                <a:ea typeface="Alfa Slab One"/>
                <a:cs typeface="Alfa Slab One"/>
                <a:sym typeface="Alfa Slab One"/>
              </a:rPr>
              <a:t>? - What are you doing at the moment?</a:t>
            </a:r>
            <a:endParaRPr sz="3600">
              <a:latin typeface="Alfa Slab One"/>
              <a:ea typeface="Alfa Slab One"/>
              <a:cs typeface="Alfa Slab One"/>
              <a:sym typeface="Alfa Slab On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451" y="1314451"/>
            <a:ext cx="2114549" cy="2114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76077">
            <a:off x="2857502" y="2228851"/>
            <a:ext cx="2114549" cy="2114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367301">
            <a:off x="5886451" y="1638302"/>
            <a:ext cx="2114549" cy="2114549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/>
        </p:nvSpPr>
        <p:spPr>
          <a:xfrm>
            <a:off x="511300" y="247650"/>
            <a:ext cx="8153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Alfa Slab One"/>
                <a:ea typeface="Alfa Slab One"/>
                <a:cs typeface="Alfa Slab One"/>
                <a:sym typeface="Alfa Slab One"/>
              </a:rPr>
              <a:t>BOW!</a:t>
            </a:r>
            <a:r>
              <a:rPr lang="en" sz="3600">
                <a:latin typeface="Alfa Slab One"/>
                <a:ea typeface="Alfa Slab One"/>
                <a:cs typeface="Alfa Slab One"/>
                <a:sym typeface="Alfa Slab One"/>
              </a:rPr>
              <a:t> - Celebrate a win!</a:t>
            </a:r>
            <a:endParaRPr sz="3600">
              <a:latin typeface="Alfa Slab One"/>
              <a:ea typeface="Alfa Slab One"/>
              <a:cs typeface="Alfa Slab One"/>
              <a:sym typeface="Alfa Slab On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451" y="1314451"/>
            <a:ext cx="2114549" cy="2114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76077">
            <a:off x="2857502" y="2228851"/>
            <a:ext cx="2114549" cy="2114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367301">
            <a:off x="5886451" y="1638302"/>
            <a:ext cx="2114549" cy="211454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 txBox="1"/>
          <p:nvPr/>
        </p:nvSpPr>
        <p:spPr>
          <a:xfrm>
            <a:off x="100" y="247650"/>
            <a:ext cx="9144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Alfa Slab One"/>
                <a:ea typeface="Alfa Slab One"/>
                <a:cs typeface="Alfa Slab One"/>
                <a:sym typeface="Alfa Slab One"/>
              </a:rPr>
              <a:t>VOW </a:t>
            </a:r>
            <a:r>
              <a:rPr lang="en" sz="3600">
                <a:latin typeface="Alfa Slab One"/>
                <a:ea typeface="Alfa Slab One"/>
                <a:cs typeface="Alfa Slab One"/>
                <a:sym typeface="Alfa Slab One"/>
              </a:rPr>
              <a:t>- Describe a goal that you have.</a:t>
            </a:r>
            <a:endParaRPr sz="3600">
              <a:latin typeface="Alfa Slab One"/>
              <a:ea typeface="Alfa Slab One"/>
              <a:cs typeface="Alfa Slab One"/>
              <a:sym typeface="Alfa Slab On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451" y="1314451"/>
            <a:ext cx="2114549" cy="2114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76077">
            <a:off x="2857502" y="2228851"/>
            <a:ext cx="2114549" cy="2114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367301">
            <a:off x="5886451" y="1638302"/>
            <a:ext cx="2114549" cy="211454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 txBox="1"/>
          <p:nvPr/>
        </p:nvSpPr>
        <p:spPr>
          <a:xfrm>
            <a:off x="100" y="247650"/>
            <a:ext cx="9144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Alfa Slab One"/>
                <a:ea typeface="Alfa Slab One"/>
                <a:cs typeface="Alfa Slab One"/>
                <a:sym typeface="Alfa Slab One"/>
              </a:rPr>
              <a:t>POW</a:t>
            </a:r>
            <a:r>
              <a:rPr lang="en" sz="3600">
                <a:latin typeface="Alfa Slab One"/>
                <a:ea typeface="Alfa Slab One"/>
                <a:cs typeface="Alfa Slab One"/>
                <a:sym typeface="Alfa Slab One"/>
              </a:rPr>
              <a:t>- What is something that you wish you could change?</a:t>
            </a:r>
            <a:endParaRPr sz="3600">
              <a:latin typeface="Alfa Slab One"/>
              <a:ea typeface="Alfa Slab One"/>
              <a:cs typeface="Alfa Slab One"/>
              <a:sym typeface="Alfa Slab On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126" y="1540651"/>
            <a:ext cx="2114549" cy="2114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76077">
            <a:off x="2857502" y="2228851"/>
            <a:ext cx="2114549" cy="2114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367301">
            <a:off x="5886451" y="1638302"/>
            <a:ext cx="2114549" cy="2114549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9"/>
          <p:cNvSpPr txBox="1"/>
          <p:nvPr/>
        </p:nvSpPr>
        <p:spPr>
          <a:xfrm>
            <a:off x="100" y="247650"/>
            <a:ext cx="9144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Alfa Slab One"/>
                <a:ea typeface="Alfa Slab One"/>
                <a:cs typeface="Alfa Slab One"/>
                <a:sym typeface="Alfa Slab One"/>
              </a:rPr>
              <a:t>OW! - Explain a challenge or obstacle that you have faced.</a:t>
            </a:r>
            <a:endParaRPr sz="3600">
              <a:latin typeface="Alfa Slab One"/>
              <a:ea typeface="Alfa Slab One"/>
              <a:cs typeface="Alfa Slab One"/>
              <a:sym typeface="Alfa Slab On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