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3" r:id="rId5"/>
    <p:sldId id="280" r:id="rId6"/>
    <p:sldId id="284" r:id="rId7"/>
    <p:sldId id="281" r:id="rId8"/>
    <p:sldId id="285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tổng lãnh thiên thần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Chúa biểu lộ sức hạnh hào hùng qua Thánh Thiên Thần Mi-ca-e. Chúa soi rạng hào quang khôn ngoan qua Thánh Thiên Thần Ra-pha-el. Chúa nói lên ý định của Ngài qua Thánh Thiên Thần Ga-bri-el.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40966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Chúng con hợp với cả Thiên đình cùng ngợi mừng Chúa các đạo binh. Vì vương quyền, uy lực và vinh quang là của Chúa đến muôn đời.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328933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Chúa biểu lộ sức hạnh hào hùng qua Thánh Thiên Thần Mi-ca-e. Chúa soi rạng hào quang khôn ngoan qua Thánh Thiên Thần Ra-pha-el. Chúa nói lên ý định của Ngài qua Thánh Thiên Thần Ga-bri-el.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118393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Chúng con nguyện theo các Thiên thần hằng phụng sự Chúa các đạo binh. Vì vương quyền, uy lực và vinh quang là của Chúa đến muôn đời.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170542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Chúa biểu lộ sức hạnh hào hùng qua Thánh Thiên Thần Mi-ca-e. Chúa soi rạng hào quang khôn ngoan qua Thánh Thiên Thần Ra-pha-el. Chúa nói lên ý định của Ngài qua Thánh Thiên Thần Ga-bri-el.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55365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Chúng con chờ mong sống muôn đời cùng triều thần Chúa các đạo binh. Vì vương quyền, uy lực và vinh quang là của Chúa đến muôn đời.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8427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Chúa biểu lộ sức hạnh hào hùng qua Thánh Thiên Thần Mi-ca-e. Chúa soi rạng hào quang khôn ngoan qua Thánh Thiên Thần Ra-pha-el. Chúa nói lên ý định của Ngài qua Thánh Thiên Thần Ga-bri-el.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2717919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sz="5600" b="1">
                <a:latin typeface="Arial" panose="020B0604020202020204" pitchFamily="34" charset="0"/>
                <a:cs typeface="Arial" panose="020B0604020202020204" pitchFamily="34" charset="0"/>
              </a:rPr>
              <a:t>Chúng con nguyện xin Chúa dắt dìu vượt đường đời tiến đến trời cao. Vì vương quyền, uy lực và vinh quang là của Chúa đến muôn đời.</a:t>
            </a:r>
            <a:endParaRPr lang="vi-VN" sz="5600" b="1" dirty="0"/>
          </a:p>
        </p:txBody>
      </p:sp>
    </p:spTree>
    <p:extLst>
      <p:ext uri="{BB962C8B-B14F-4D97-AF65-F5344CB8AC3E}">
        <p14:creationId xmlns:p14="http://schemas.microsoft.com/office/powerpoint/2010/main" val="178802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188</TotalTime>
  <Words>301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Các tổng lãnh thiên thần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38</cp:revision>
  <dcterms:created xsi:type="dcterms:W3CDTF">2024-12-09T09:23:25Z</dcterms:created>
  <dcterms:modified xsi:type="dcterms:W3CDTF">2025-08-27T06:53:29Z</dcterms:modified>
</cp:coreProperties>
</file>