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5"/>
  </p:notesMasterIdLst>
  <p:sldIdLst>
    <p:sldId id="256" r:id="rId3"/>
    <p:sldId id="298" r:id="rId4"/>
    <p:sldId id="288" r:id="rId5"/>
    <p:sldId id="290" r:id="rId6"/>
    <p:sldId id="289" r:id="rId7"/>
    <p:sldId id="291" r:id="rId8"/>
    <p:sldId id="294" r:id="rId9"/>
    <p:sldId id="293" r:id="rId10"/>
    <p:sldId id="292" r:id="rId11"/>
    <p:sldId id="296" r:id="rId12"/>
    <p:sldId id="297" r:id="rId13"/>
    <p:sldId id="295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5C5C5"/>
    <a:srgbClr val="C0C0C0"/>
    <a:srgbClr val="DDDDDD"/>
    <a:srgbClr val="333333"/>
    <a:srgbClr val="70A8DA"/>
    <a:srgbClr val="357DA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743" autoAdjust="0"/>
  </p:normalViewPr>
  <p:slideViewPr>
    <p:cSldViewPr>
      <p:cViewPr varScale="1">
        <p:scale>
          <a:sx n="107" d="100"/>
          <a:sy n="107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94B-4098-A85C-9A2B2892A56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A94B-4098-A85C-9A2B2892A5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4B-4098-A85C-9A2B2892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497-4995-AB3F-F8D96F29E13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3497-4995-AB3F-F8D96F29E1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7-4995-AB3F-F8D96F29E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01A-4699-96BE-D66D6299821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F01A-4699-96BE-D66D629982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1A-4699-96BE-D66D6299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5283E-B70B-4161-AF7C-6EB56EC4DB1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8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283E-B70B-4161-AF7C-6EB56EC4DB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4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5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4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3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41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roup 75"/>
          <p:cNvGrpSpPr>
            <a:grpSpLocks/>
          </p:cNvGrpSpPr>
          <p:nvPr userDrawn="1"/>
        </p:nvGrpSpPr>
        <p:grpSpPr bwMode="auto">
          <a:xfrm>
            <a:off x="150285" y="5954714"/>
            <a:ext cx="11914716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0" name="Rectangle 28"/>
          <p:cNvSpPr>
            <a:spLocks noChangeArrowheads="1"/>
          </p:cNvSpPr>
          <p:nvPr userDrawn="1"/>
        </p:nvSpPr>
        <p:spPr bwMode="gray">
          <a:xfrm>
            <a:off x="152401" y="6610351"/>
            <a:ext cx="11908367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46" name="Group 74"/>
          <p:cNvGrpSpPr>
            <a:grpSpLocks/>
          </p:cNvGrpSpPr>
          <p:nvPr userDrawn="1"/>
        </p:nvGrpSpPr>
        <p:grpSpPr bwMode="auto">
          <a:xfrm>
            <a:off x="114301" y="244475"/>
            <a:ext cx="11976100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5" name="Rectangle 33"/>
          <p:cNvSpPr>
            <a:spLocks noChangeArrowheads="1"/>
          </p:cNvSpPr>
          <p:nvPr userDrawn="1"/>
        </p:nvSpPr>
        <p:spPr bwMode="gray">
          <a:xfrm>
            <a:off x="114301" y="0"/>
            <a:ext cx="11976100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9033" y="6445250"/>
            <a:ext cx="2940051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3233" y="6445250"/>
            <a:ext cx="398780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00952" y="6445250"/>
            <a:ext cx="2940049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86B526-2A6F-42AD-B0ED-CE9A4EADB19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5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7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4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4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8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3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5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0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2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1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48"/>
            <a:ext cx="10972800" cy="79216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0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25"/>
          <p:cNvSpPr>
            <a:spLocks/>
          </p:cNvSpPr>
          <p:nvPr/>
        </p:nvSpPr>
        <p:spPr bwMode="gray">
          <a:xfrm>
            <a:off x="127001" y="6446839"/>
            <a:ext cx="11961284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27001" y="6491288"/>
            <a:ext cx="11967633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122768" y="98425"/>
            <a:ext cx="11942233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122767" y="307976"/>
            <a:ext cx="11940117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122767" y="306388"/>
            <a:ext cx="11940117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127001" y="6723063"/>
            <a:ext cx="11969751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9194801" y="1047750"/>
            <a:ext cx="2874433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238126"/>
            <a:ext cx="8636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438276"/>
            <a:ext cx="109728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064001" y="6311901"/>
            <a:ext cx="2283884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441017" y="6323013"/>
            <a:ext cx="308186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1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9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205877" y="1886860"/>
            <a:ext cx="6019800" cy="1470025"/>
          </a:xfrm>
        </p:spPr>
        <p:txBody>
          <a:bodyPr/>
          <a:lstStyle/>
          <a:p>
            <a:r>
              <a:rPr lang="en-US" sz="5400" dirty="0">
                <a:solidFill>
                  <a:schemeClr val="tx2"/>
                </a:solidFill>
              </a:rPr>
              <a:t>Eco Environment</a:t>
            </a:r>
            <a:r>
              <a:rPr lang="en-US" sz="2600" dirty="0">
                <a:solidFill>
                  <a:schemeClr val="tx2"/>
                </a:solidFill>
              </a:rPr>
              <a:t/>
            </a:r>
            <a:br>
              <a:rPr lang="en-US" sz="2600" dirty="0">
                <a:solidFill>
                  <a:schemeClr val="tx2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PowerPoint Template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109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3962400" y="3050306"/>
            <a:ext cx="1017088" cy="1215057"/>
            <a:chOff x="7981066" y="2575110"/>
            <a:chExt cx="1017088" cy="1215057"/>
          </a:xfrm>
          <a:solidFill>
            <a:srgbClr val="82C650"/>
          </a:solidFill>
        </p:grpSpPr>
        <p:sp>
          <p:nvSpPr>
            <p:cNvPr id="110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1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1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2947378" y="2271383"/>
            <a:ext cx="1040343" cy="2681980"/>
            <a:chOff x="5896004" y="897971"/>
            <a:chExt cx="1040343" cy="2681980"/>
          </a:xfrm>
          <a:solidFill>
            <a:srgbClr val="5CBE7A"/>
          </a:solidFill>
        </p:grpSpPr>
        <p:sp>
          <p:nvSpPr>
            <p:cNvPr id="113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4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15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660478" y="3743292"/>
            <a:ext cx="4336199" cy="1622461"/>
            <a:chOff x="5615841" y="4238904"/>
            <a:chExt cx="1552845" cy="581023"/>
          </a:xfrm>
          <a:solidFill>
            <a:srgbClr val="2CB8AE"/>
          </a:solidFill>
        </p:grpSpPr>
        <p:sp>
          <p:nvSpPr>
            <p:cNvPr id="116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7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18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704771" y="3260478"/>
            <a:ext cx="1546155" cy="505120"/>
            <a:chOff x="4723437" y="2782010"/>
            <a:chExt cx="1546155" cy="505120"/>
          </a:xfrm>
        </p:grpSpPr>
        <p:sp>
          <p:nvSpPr>
            <p:cNvPr id="119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82C650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20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82C650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21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82C650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22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82C650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23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3859440" y="1992495"/>
            <a:ext cx="242979" cy="242979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4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2154828" y="2419577"/>
            <a:ext cx="404592" cy="404592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">
            <a:extLst>
              <a:ext uri="{FF2B5EF4-FFF2-40B4-BE49-F238E27FC236}">
                <a16:creationId xmlns:a16="http://schemas.microsoft.com/office/drawing/2014/main" id="{A39AFB30-4EDF-402A-B4A2-29A7E3E50AC2}"/>
              </a:ext>
            </a:extLst>
          </p:cNvPr>
          <p:cNvSpPr/>
          <p:nvPr/>
        </p:nvSpPr>
        <p:spPr>
          <a:xfrm>
            <a:off x="948962" y="3002032"/>
            <a:ext cx="2993632" cy="3071115"/>
          </a:xfrm>
          <a:custGeom>
            <a:avLst/>
            <a:gdLst>
              <a:gd name="connsiteX0" fmla="*/ 6090801 w 6684977"/>
              <a:gd name="connsiteY0" fmla="*/ 3171825 h 6858000"/>
              <a:gd name="connsiteX1" fmla="*/ 6125406 w 6684977"/>
              <a:gd name="connsiteY1" fmla="*/ 3171039 h 6858000"/>
              <a:gd name="connsiteX2" fmla="*/ 6556390 w 6684977"/>
              <a:gd name="connsiteY2" fmla="*/ 3171039 h 6858000"/>
              <a:gd name="connsiteX3" fmla="*/ 6613802 w 6684977"/>
              <a:gd name="connsiteY3" fmla="*/ 3160028 h 6858000"/>
              <a:gd name="connsiteX4" fmla="*/ 6689303 w 6684977"/>
              <a:gd name="connsiteY4" fmla="*/ 3050709 h 6858000"/>
              <a:gd name="connsiteX5" fmla="*/ 6689303 w 6684977"/>
              <a:gd name="connsiteY5" fmla="*/ 2997229 h 6858000"/>
              <a:gd name="connsiteX6" fmla="*/ 6663350 w 6684977"/>
              <a:gd name="connsiteY6" fmla="*/ 2922515 h 6858000"/>
              <a:gd name="connsiteX7" fmla="*/ 6544593 w 6684977"/>
              <a:gd name="connsiteY7" fmla="*/ 2871394 h 6858000"/>
              <a:gd name="connsiteX8" fmla="*/ 6108103 w 6684977"/>
              <a:gd name="connsiteY8" fmla="*/ 2871394 h 6858000"/>
              <a:gd name="connsiteX9" fmla="*/ 6044399 w 6684977"/>
              <a:gd name="connsiteY9" fmla="*/ 2809264 h 6858000"/>
              <a:gd name="connsiteX10" fmla="*/ 6038894 w 6684977"/>
              <a:gd name="connsiteY10" fmla="*/ 2600850 h 6858000"/>
              <a:gd name="connsiteX11" fmla="*/ 6017659 w 6684977"/>
              <a:gd name="connsiteY11" fmla="*/ 2550515 h 6858000"/>
              <a:gd name="connsiteX12" fmla="*/ 5952383 w 6684977"/>
              <a:gd name="connsiteY12" fmla="*/ 2534786 h 6858000"/>
              <a:gd name="connsiteX13" fmla="*/ 5887892 w 6684977"/>
              <a:gd name="connsiteY13" fmla="*/ 2584334 h 6858000"/>
              <a:gd name="connsiteX14" fmla="*/ 5882387 w 6684977"/>
              <a:gd name="connsiteY14" fmla="*/ 2637813 h 6858000"/>
              <a:gd name="connsiteX15" fmla="*/ 5835985 w 6684977"/>
              <a:gd name="connsiteY15" fmla="*/ 2684215 h 6858000"/>
              <a:gd name="connsiteX16" fmla="*/ 5798235 w 6684977"/>
              <a:gd name="connsiteY16" fmla="*/ 2685001 h 6858000"/>
              <a:gd name="connsiteX17" fmla="*/ 5390845 w 6684977"/>
              <a:gd name="connsiteY17" fmla="*/ 2685001 h 6858000"/>
              <a:gd name="connsiteX18" fmla="*/ 5148612 w 6684977"/>
              <a:gd name="connsiteY18" fmla="*/ 2928020 h 6858000"/>
              <a:gd name="connsiteX19" fmla="*/ 5148612 w 6684977"/>
              <a:gd name="connsiteY19" fmla="*/ 3134075 h 6858000"/>
              <a:gd name="connsiteX20" fmla="*/ 5084122 w 6684977"/>
              <a:gd name="connsiteY20" fmla="*/ 3198565 h 6858000"/>
              <a:gd name="connsiteX21" fmla="*/ 4826947 w 6684977"/>
              <a:gd name="connsiteY21" fmla="*/ 3198565 h 6858000"/>
              <a:gd name="connsiteX22" fmla="*/ 4765603 w 6684977"/>
              <a:gd name="connsiteY22" fmla="*/ 3205643 h 6858000"/>
              <a:gd name="connsiteX23" fmla="*/ 4482474 w 6684977"/>
              <a:gd name="connsiteY23" fmla="*/ 3557194 h 6858000"/>
              <a:gd name="connsiteX24" fmla="*/ 4484047 w 6684977"/>
              <a:gd name="connsiteY24" fmla="*/ 5683804 h 6858000"/>
              <a:gd name="connsiteX25" fmla="*/ 4479328 w 6684977"/>
              <a:gd name="connsiteY25" fmla="*/ 5865478 h 6858000"/>
              <a:gd name="connsiteX26" fmla="*/ 4317316 w 6684977"/>
              <a:gd name="connsiteY26" fmla="*/ 6021198 h 6858000"/>
              <a:gd name="connsiteX27" fmla="*/ 4311811 w 6684977"/>
              <a:gd name="connsiteY27" fmla="*/ 6021198 h 6858000"/>
              <a:gd name="connsiteX28" fmla="*/ 3856445 w 6684977"/>
              <a:gd name="connsiteY28" fmla="*/ 6021198 h 6858000"/>
              <a:gd name="connsiteX29" fmla="*/ 3774653 w 6684977"/>
              <a:gd name="connsiteY29" fmla="*/ 6009401 h 6858000"/>
              <a:gd name="connsiteX30" fmla="*/ 3695220 w 6684977"/>
              <a:gd name="connsiteY30" fmla="*/ 5926822 h 6858000"/>
              <a:gd name="connsiteX31" fmla="*/ 3685782 w 6684977"/>
              <a:gd name="connsiteY31" fmla="*/ 5839524 h 6858000"/>
              <a:gd name="connsiteX32" fmla="*/ 3680277 w 6684977"/>
              <a:gd name="connsiteY32" fmla="*/ 3849760 h 6858000"/>
              <a:gd name="connsiteX33" fmla="*/ 3557588 w 6684977"/>
              <a:gd name="connsiteY33" fmla="*/ 3591799 h 6858000"/>
              <a:gd name="connsiteX34" fmla="*/ 3363330 w 6684977"/>
              <a:gd name="connsiteY34" fmla="*/ 3508433 h 6858000"/>
              <a:gd name="connsiteX35" fmla="*/ 3316142 w 6684977"/>
              <a:gd name="connsiteY35" fmla="*/ 3458886 h 6858000"/>
              <a:gd name="connsiteX36" fmla="*/ 3315356 w 6684977"/>
              <a:gd name="connsiteY36" fmla="*/ 3410911 h 6858000"/>
              <a:gd name="connsiteX37" fmla="*/ 3316142 w 6684977"/>
              <a:gd name="connsiteY37" fmla="*/ 567043 h 6858000"/>
              <a:gd name="connsiteX38" fmla="*/ 3247719 w 6684977"/>
              <a:gd name="connsiteY38" fmla="*/ 287061 h 6858000"/>
              <a:gd name="connsiteX39" fmla="*/ 2783703 w 6684977"/>
              <a:gd name="connsiteY39" fmla="*/ 0 h 6858000"/>
              <a:gd name="connsiteX40" fmla="*/ 820679 w 6684977"/>
              <a:gd name="connsiteY40" fmla="*/ 0 h 6858000"/>
              <a:gd name="connsiteX41" fmla="*/ 573728 w 6684977"/>
              <a:gd name="connsiteY41" fmla="*/ 61344 h 6858000"/>
              <a:gd name="connsiteX42" fmla="*/ 286668 w 6684977"/>
              <a:gd name="connsiteY42" fmla="*/ 544236 h 6858000"/>
              <a:gd name="connsiteX43" fmla="*/ 285881 w 6684977"/>
              <a:gd name="connsiteY43" fmla="*/ 6237477 h 6858000"/>
              <a:gd name="connsiteX44" fmla="*/ 285095 w 6684977"/>
              <a:gd name="connsiteY44" fmla="*/ 6290957 h 6858000"/>
              <a:gd name="connsiteX45" fmla="*/ 239479 w 6684977"/>
              <a:gd name="connsiteY45" fmla="*/ 6335785 h 6858000"/>
              <a:gd name="connsiteX46" fmla="*/ 161619 w 6684977"/>
              <a:gd name="connsiteY46" fmla="*/ 6336572 h 6858000"/>
              <a:gd name="connsiteX47" fmla="*/ 9831 w 6684977"/>
              <a:gd name="connsiteY47" fmla="*/ 6464766 h 6858000"/>
              <a:gd name="connsiteX48" fmla="*/ 9044 w 6684977"/>
              <a:gd name="connsiteY48" fmla="*/ 6737671 h 6858000"/>
              <a:gd name="connsiteX49" fmla="*/ 133306 w 6684977"/>
              <a:gd name="connsiteY49" fmla="*/ 6856427 h 6858000"/>
              <a:gd name="connsiteX50" fmla="*/ 143530 w 6684977"/>
              <a:gd name="connsiteY50" fmla="*/ 6858787 h 6858000"/>
              <a:gd name="connsiteX51" fmla="*/ 3459279 w 6684977"/>
              <a:gd name="connsiteY51" fmla="*/ 6858787 h 6858000"/>
              <a:gd name="connsiteX52" fmla="*/ 3587474 w 6684977"/>
              <a:gd name="connsiteY52" fmla="*/ 6765983 h 6858000"/>
              <a:gd name="connsiteX53" fmla="*/ 3600057 w 6684977"/>
              <a:gd name="connsiteY53" fmla="*/ 6727447 h 6858000"/>
              <a:gd name="connsiteX54" fmla="*/ 3600057 w 6684977"/>
              <a:gd name="connsiteY54" fmla="*/ 6480496 h 6858000"/>
              <a:gd name="connsiteX55" fmla="*/ 3461639 w 6684977"/>
              <a:gd name="connsiteY55" fmla="*/ 6338145 h 6858000"/>
              <a:gd name="connsiteX56" fmla="*/ 3394789 w 6684977"/>
              <a:gd name="connsiteY56" fmla="*/ 6335785 h 6858000"/>
              <a:gd name="connsiteX57" fmla="*/ 3316929 w 6684977"/>
              <a:gd name="connsiteY57" fmla="*/ 6257139 h 6858000"/>
              <a:gd name="connsiteX58" fmla="*/ 3316929 w 6684977"/>
              <a:gd name="connsiteY58" fmla="*/ 3857625 h 6858000"/>
              <a:gd name="connsiteX59" fmla="*/ 3317715 w 6684977"/>
              <a:gd name="connsiteY59" fmla="*/ 3823021 h 6858000"/>
              <a:gd name="connsiteX60" fmla="*/ 3364117 w 6684977"/>
              <a:gd name="connsiteY60" fmla="*/ 3802572 h 6858000"/>
              <a:gd name="connsiteX61" fmla="*/ 3407372 w 6684977"/>
              <a:gd name="connsiteY61" fmla="*/ 3874141 h 6858000"/>
              <a:gd name="connsiteX62" fmla="*/ 3418383 w 6684977"/>
              <a:gd name="connsiteY62" fmla="*/ 3991325 h 6858000"/>
              <a:gd name="connsiteX63" fmla="*/ 3418383 w 6684977"/>
              <a:gd name="connsiteY63" fmla="*/ 5925250 h 6858000"/>
              <a:gd name="connsiteX64" fmla="*/ 3781731 w 6684977"/>
              <a:gd name="connsiteY64" fmla="*/ 6288597 h 6858000"/>
              <a:gd name="connsiteX65" fmla="*/ 4389671 w 6684977"/>
              <a:gd name="connsiteY65" fmla="*/ 6288597 h 6858000"/>
              <a:gd name="connsiteX66" fmla="*/ 4542246 w 6684977"/>
              <a:gd name="connsiteY66" fmla="*/ 6253993 h 6858000"/>
              <a:gd name="connsiteX67" fmla="*/ 4745941 w 6684977"/>
              <a:gd name="connsiteY67" fmla="*/ 5933114 h 6858000"/>
              <a:gd name="connsiteX68" fmla="*/ 4746727 w 6684977"/>
              <a:gd name="connsiteY68" fmla="*/ 3670446 h 6858000"/>
              <a:gd name="connsiteX69" fmla="*/ 4755378 w 6684977"/>
              <a:gd name="connsiteY69" fmla="*/ 3568991 h 6858000"/>
              <a:gd name="connsiteX70" fmla="*/ 4852901 w 6684977"/>
              <a:gd name="connsiteY70" fmla="*/ 3471469 h 6858000"/>
              <a:gd name="connsiteX71" fmla="*/ 5106143 w 6684977"/>
              <a:gd name="connsiteY71" fmla="*/ 3462032 h 6858000"/>
              <a:gd name="connsiteX72" fmla="*/ 5146253 w 6684977"/>
              <a:gd name="connsiteY72" fmla="*/ 3501355 h 6858000"/>
              <a:gd name="connsiteX73" fmla="*/ 5147826 w 6684977"/>
              <a:gd name="connsiteY73" fmla="*/ 3539106 h 6858000"/>
              <a:gd name="connsiteX74" fmla="*/ 5147826 w 6684977"/>
              <a:gd name="connsiteY74" fmla="*/ 3764035 h 6858000"/>
              <a:gd name="connsiteX75" fmla="*/ 5151758 w 6684977"/>
              <a:gd name="connsiteY75" fmla="*/ 3806505 h 6858000"/>
              <a:gd name="connsiteX76" fmla="*/ 5405001 w 6684977"/>
              <a:gd name="connsiteY76" fmla="*/ 4007054 h 6858000"/>
              <a:gd name="connsiteX77" fmla="*/ 5803740 w 6684977"/>
              <a:gd name="connsiteY77" fmla="*/ 4007054 h 6858000"/>
              <a:gd name="connsiteX78" fmla="*/ 5841491 w 6684977"/>
              <a:gd name="connsiteY78" fmla="*/ 4007841 h 6858000"/>
              <a:gd name="connsiteX79" fmla="*/ 5880814 w 6684977"/>
              <a:gd name="connsiteY79" fmla="*/ 4047164 h 6858000"/>
              <a:gd name="connsiteX80" fmla="*/ 5883174 w 6684977"/>
              <a:gd name="connsiteY80" fmla="*/ 4089633 h 6858000"/>
              <a:gd name="connsiteX81" fmla="*/ 5975190 w 6684977"/>
              <a:gd name="connsiteY81" fmla="*/ 4155697 h 6858000"/>
              <a:gd name="connsiteX82" fmla="*/ 6037321 w 6684977"/>
              <a:gd name="connsiteY82" fmla="*/ 4080982 h 6858000"/>
              <a:gd name="connsiteX83" fmla="*/ 6043613 w 6684977"/>
              <a:gd name="connsiteY83" fmla="*/ 3869422 h 6858000"/>
              <a:gd name="connsiteX84" fmla="*/ 6093947 w 6684977"/>
              <a:gd name="connsiteY84" fmla="*/ 3819088 h 6858000"/>
              <a:gd name="connsiteX85" fmla="*/ 6128552 w 6684977"/>
              <a:gd name="connsiteY85" fmla="*/ 3819088 h 6858000"/>
              <a:gd name="connsiteX86" fmla="*/ 6535942 w 6684977"/>
              <a:gd name="connsiteY86" fmla="*/ 3819088 h 6858000"/>
              <a:gd name="connsiteX87" fmla="*/ 6688517 w 6684977"/>
              <a:gd name="connsiteY87" fmla="*/ 3693253 h 6858000"/>
              <a:gd name="connsiteX88" fmla="*/ 6688517 w 6684977"/>
              <a:gd name="connsiteY88" fmla="*/ 3639773 h 6858000"/>
              <a:gd name="connsiteX89" fmla="*/ 6655485 w 6684977"/>
              <a:gd name="connsiteY89" fmla="*/ 3557981 h 6858000"/>
              <a:gd name="connsiteX90" fmla="*/ 6579984 w 6684977"/>
              <a:gd name="connsiteY90" fmla="*/ 3518657 h 6858000"/>
              <a:gd name="connsiteX91" fmla="*/ 6524145 w 6684977"/>
              <a:gd name="connsiteY91" fmla="*/ 3513152 h 6858000"/>
              <a:gd name="connsiteX92" fmla="*/ 6098666 w 6684977"/>
              <a:gd name="connsiteY92" fmla="*/ 3513152 h 6858000"/>
              <a:gd name="connsiteX93" fmla="*/ 6043613 w 6684977"/>
              <a:gd name="connsiteY93" fmla="*/ 3464391 h 6858000"/>
              <a:gd name="connsiteX94" fmla="*/ 6043613 w 6684977"/>
              <a:gd name="connsiteY94" fmla="*/ 3218227 h 6858000"/>
              <a:gd name="connsiteX95" fmla="*/ 6090801 w 6684977"/>
              <a:gd name="connsiteY95" fmla="*/ 3171825 h 6858000"/>
              <a:gd name="connsiteX96" fmla="*/ 2907965 w 6684977"/>
              <a:gd name="connsiteY96" fmla="*/ 1801012 h 6858000"/>
              <a:gd name="connsiteX97" fmla="*/ 2621691 w 6684977"/>
              <a:gd name="connsiteY97" fmla="*/ 2088859 h 6858000"/>
              <a:gd name="connsiteX98" fmla="*/ 1799832 w 6684977"/>
              <a:gd name="connsiteY98" fmla="*/ 2088859 h 6858000"/>
              <a:gd name="connsiteX99" fmla="*/ 977973 w 6684977"/>
              <a:gd name="connsiteY99" fmla="*/ 2088859 h 6858000"/>
              <a:gd name="connsiteX100" fmla="*/ 699563 w 6684977"/>
              <a:gd name="connsiteY100" fmla="*/ 1849773 h 6858000"/>
              <a:gd name="connsiteX101" fmla="*/ 697204 w 6684977"/>
              <a:gd name="connsiteY101" fmla="*/ 1801798 h 6858000"/>
              <a:gd name="connsiteX102" fmla="*/ 697204 w 6684977"/>
              <a:gd name="connsiteY102" fmla="*/ 717259 h 6858000"/>
              <a:gd name="connsiteX103" fmla="*/ 981905 w 6684977"/>
              <a:gd name="connsiteY103" fmla="*/ 430984 h 6858000"/>
              <a:gd name="connsiteX104" fmla="*/ 2623264 w 6684977"/>
              <a:gd name="connsiteY104" fmla="*/ 430984 h 6858000"/>
              <a:gd name="connsiteX105" fmla="*/ 2908752 w 6684977"/>
              <a:gd name="connsiteY105" fmla="*/ 716472 h 6858000"/>
              <a:gd name="connsiteX106" fmla="*/ 2907965 w 6684977"/>
              <a:gd name="connsiteY106" fmla="*/ 18010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684977" h="6858000">
                <a:moveTo>
                  <a:pt x="6090801" y="3171825"/>
                </a:moveTo>
                <a:cubicBezTo>
                  <a:pt x="6102598" y="3171039"/>
                  <a:pt x="6113609" y="3171039"/>
                  <a:pt x="6125406" y="3171039"/>
                </a:cubicBezTo>
                <a:cubicBezTo>
                  <a:pt x="6269329" y="3171039"/>
                  <a:pt x="6412466" y="3171039"/>
                  <a:pt x="6556390" y="3171039"/>
                </a:cubicBezTo>
                <a:cubicBezTo>
                  <a:pt x="6576052" y="3171039"/>
                  <a:pt x="6594927" y="3167893"/>
                  <a:pt x="6613802" y="3160028"/>
                </a:cubicBezTo>
                <a:cubicBezTo>
                  <a:pt x="6662563" y="3139580"/>
                  <a:pt x="6684585" y="3101043"/>
                  <a:pt x="6689303" y="3050709"/>
                </a:cubicBezTo>
                <a:cubicBezTo>
                  <a:pt x="6689303" y="3032620"/>
                  <a:pt x="6689303" y="3015318"/>
                  <a:pt x="6689303" y="2997229"/>
                </a:cubicBezTo>
                <a:cubicBezTo>
                  <a:pt x="6682225" y="2972062"/>
                  <a:pt x="6684585" y="2943749"/>
                  <a:pt x="6663350" y="2922515"/>
                </a:cubicBezTo>
                <a:cubicBezTo>
                  <a:pt x="6630318" y="2888697"/>
                  <a:pt x="6591781" y="2871394"/>
                  <a:pt x="6544593" y="2871394"/>
                </a:cubicBezTo>
                <a:cubicBezTo>
                  <a:pt x="6399096" y="2872181"/>
                  <a:pt x="6253600" y="2872181"/>
                  <a:pt x="6108103" y="2871394"/>
                </a:cubicBezTo>
                <a:cubicBezTo>
                  <a:pt x="6055410" y="2871394"/>
                  <a:pt x="6043613" y="2860384"/>
                  <a:pt x="6044399" y="2809264"/>
                </a:cubicBezTo>
                <a:cubicBezTo>
                  <a:pt x="6045972" y="2739268"/>
                  <a:pt x="6038108" y="2670059"/>
                  <a:pt x="6038894" y="2600850"/>
                </a:cubicBezTo>
                <a:cubicBezTo>
                  <a:pt x="6038894" y="2580401"/>
                  <a:pt x="6031029" y="2565458"/>
                  <a:pt x="6017659" y="2550515"/>
                </a:cubicBezTo>
                <a:cubicBezTo>
                  <a:pt x="5998784" y="2530067"/>
                  <a:pt x="5975190" y="2534786"/>
                  <a:pt x="5952383" y="2534786"/>
                </a:cubicBezTo>
                <a:cubicBezTo>
                  <a:pt x="5918565" y="2534786"/>
                  <a:pt x="5898117" y="2552088"/>
                  <a:pt x="5887892" y="2584334"/>
                </a:cubicBezTo>
                <a:cubicBezTo>
                  <a:pt x="5882387" y="2601636"/>
                  <a:pt x="5883960" y="2619725"/>
                  <a:pt x="5882387" y="2637813"/>
                </a:cubicBezTo>
                <a:cubicBezTo>
                  <a:pt x="5880027" y="2670845"/>
                  <a:pt x="5868230" y="2681856"/>
                  <a:pt x="5835985" y="2684215"/>
                </a:cubicBezTo>
                <a:cubicBezTo>
                  <a:pt x="5823402" y="2685001"/>
                  <a:pt x="5810818" y="2685001"/>
                  <a:pt x="5798235" y="2685001"/>
                </a:cubicBezTo>
                <a:cubicBezTo>
                  <a:pt x="5662176" y="2685001"/>
                  <a:pt x="5526904" y="2685001"/>
                  <a:pt x="5390845" y="2685001"/>
                </a:cubicBezTo>
                <a:cubicBezTo>
                  <a:pt x="5265796" y="2685001"/>
                  <a:pt x="5149399" y="2802185"/>
                  <a:pt x="5148612" y="2928020"/>
                </a:cubicBezTo>
                <a:cubicBezTo>
                  <a:pt x="5148612" y="2996443"/>
                  <a:pt x="5148612" y="3065652"/>
                  <a:pt x="5148612" y="3134075"/>
                </a:cubicBezTo>
                <a:cubicBezTo>
                  <a:pt x="5147826" y="3187554"/>
                  <a:pt x="5137602" y="3198565"/>
                  <a:pt x="5084122" y="3198565"/>
                </a:cubicBezTo>
                <a:cubicBezTo>
                  <a:pt x="4998397" y="3199351"/>
                  <a:pt x="4912672" y="3198565"/>
                  <a:pt x="4826947" y="3198565"/>
                </a:cubicBezTo>
                <a:cubicBezTo>
                  <a:pt x="4806499" y="3198565"/>
                  <a:pt x="4786051" y="3201711"/>
                  <a:pt x="4765603" y="3205643"/>
                </a:cubicBezTo>
                <a:cubicBezTo>
                  <a:pt x="4593366" y="3239461"/>
                  <a:pt x="4481688" y="3402260"/>
                  <a:pt x="4482474" y="3557194"/>
                </a:cubicBezTo>
                <a:cubicBezTo>
                  <a:pt x="4485620" y="4265802"/>
                  <a:pt x="4484047" y="4974410"/>
                  <a:pt x="4484047" y="5683804"/>
                </a:cubicBezTo>
                <a:cubicBezTo>
                  <a:pt x="4484047" y="5744362"/>
                  <a:pt x="4484047" y="5804920"/>
                  <a:pt x="4479328" y="5865478"/>
                </a:cubicBezTo>
                <a:cubicBezTo>
                  <a:pt x="4470677" y="5976370"/>
                  <a:pt x="4428208" y="6018839"/>
                  <a:pt x="4317316" y="6021198"/>
                </a:cubicBezTo>
                <a:cubicBezTo>
                  <a:pt x="4315743" y="6021198"/>
                  <a:pt x="4313384" y="6021198"/>
                  <a:pt x="4311811" y="6021198"/>
                </a:cubicBezTo>
                <a:cubicBezTo>
                  <a:pt x="4160022" y="6021198"/>
                  <a:pt x="4008234" y="6021198"/>
                  <a:pt x="3856445" y="6021198"/>
                </a:cubicBezTo>
                <a:cubicBezTo>
                  <a:pt x="3828919" y="6021198"/>
                  <a:pt x="3801393" y="6017266"/>
                  <a:pt x="3774653" y="6009401"/>
                </a:cubicBezTo>
                <a:cubicBezTo>
                  <a:pt x="3732184" y="5996818"/>
                  <a:pt x="3706230" y="5969292"/>
                  <a:pt x="3695220" y="5926822"/>
                </a:cubicBezTo>
                <a:cubicBezTo>
                  <a:pt x="3687355" y="5897723"/>
                  <a:pt x="3685782" y="5868624"/>
                  <a:pt x="3685782" y="5839524"/>
                </a:cubicBezTo>
                <a:cubicBezTo>
                  <a:pt x="3683423" y="5176532"/>
                  <a:pt x="3692074" y="4513540"/>
                  <a:pt x="3680277" y="3849760"/>
                </a:cubicBezTo>
                <a:cubicBezTo>
                  <a:pt x="3678704" y="3745160"/>
                  <a:pt x="3635448" y="3660222"/>
                  <a:pt x="3557588" y="3591799"/>
                </a:cubicBezTo>
                <a:cubicBezTo>
                  <a:pt x="3502535" y="3543038"/>
                  <a:pt x="3436472" y="3517871"/>
                  <a:pt x="3363330" y="3508433"/>
                </a:cubicBezTo>
                <a:cubicBezTo>
                  <a:pt x="3328726" y="3503715"/>
                  <a:pt x="3318501" y="3493491"/>
                  <a:pt x="3316142" y="3458886"/>
                </a:cubicBezTo>
                <a:cubicBezTo>
                  <a:pt x="3315356" y="3443156"/>
                  <a:pt x="3315356" y="3426641"/>
                  <a:pt x="3315356" y="3410911"/>
                </a:cubicBezTo>
                <a:cubicBezTo>
                  <a:pt x="3315356" y="2463218"/>
                  <a:pt x="3314569" y="1514737"/>
                  <a:pt x="3316142" y="567043"/>
                </a:cubicBezTo>
                <a:cubicBezTo>
                  <a:pt x="3316142" y="467162"/>
                  <a:pt x="3297267" y="373572"/>
                  <a:pt x="3247719" y="287061"/>
                </a:cubicBezTo>
                <a:cubicBezTo>
                  <a:pt x="3146265" y="107746"/>
                  <a:pt x="2997623" y="0"/>
                  <a:pt x="2783703" y="0"/>
                </a:cubicBezTo>
                <a:cubicBezTo>
                  <a:pt x="2129362" y="0"/>
                  <a:pt x="1475021" y="0"/>
                  <a:pt x="820679" y="0"/>
                </a:cubicBezTo>
                <a:cubicBezTo>
                  <a:pt x="733381" y="0"/>
                  <a:pt x="649229" y="14943"/>
                  <a:pt x="573728" y="61344"/>
                </a:cubicBezTo>
                <a:cubicBezTo>
                  <a:pt x="393627" y="172236"/>
                  <a:pt x="286668" y="328744"/>
                  <a:pt x="286668" y="544236"/>
                </a:cubicBezTo>
                <a:cubicBezTo>
                  <a:pt x="285881" y="2441983"/>
                  <a:pt x="285881" y="4339730"/>
                  <a:pt x="285881" y="6237477"/>
                </a:cubicBezTo>
                <a:cubicBezTo>
                  <a:pt x="285881" y="6255566"/>
                  <a:pt x="286668" y="6272868"/>
                  <a:pt x="285095" y="6290957"/>
                </a:cubicBezTo>
                <a:cubicBezTo>
                  <a:pt x="282735" y="6321629"/>
                  <a:pt x="270938" y="6333426"/>
                  <a:pt x="239479" y="6335785"/>
                </a:cubicBezTo>
                <a:cubicBezTo>
                  <a:pt x="213526" y="6337358"/>
                  <a:pt x="187573" y="6334999"/>
                  <a:pt x="161619" y="6336572"/>
                </a:cubicBezTo>
                <a:cubicBezTo>
                  <a:pt x="73535" y="6343650"/>
                  <a:pt x="20055" y="6391625"/>
                  <a:pt x="9831" y="6464766"/>
                </a:cubicBezTo>
                <a:cubicBezTo>
                  <a:pt x="-3539" y="6555210"/>
                  <a:pt x="-2753" y="6646440"/>
                  <a:pt x="9044" y="6737671"/>
                </a:cubicBezTo>
                <a:cubicBezTo>
                  <a:pt x="18482" y="6809239"/>
                  <a:pt x="61738" y="6851709"/>
                  <a:pt x="133306" y="6856427"/>
                </a:cubicBezTo>
                <a:cubicBezTo>
                  <a:pt x="137239" y="6856427"/>
                  <a:pt x="140385" y="6857214"/>
                  <a:pt x="143530" y="6858787"/>
                </a:cubicBezTo>
                <a:cubicBezTo>
                  <a:pt x="1248518" y="6858787"/>
                  <a:pt x="2354292" y="6858787"/>
                  <a:pt x="3459279" y="6858787"/>
                </a:cubicBezTo>
                <a:cubicBezTo>
                  <a:pt x="3522983" y="6857214"/>
                  <a:pt x="3566239" y="6826542"/>
                  <a:pt x="3587474" y="6765983"/>
                </a:cubicBezTo>
                <a:cubicBezTo>
                  <a:pt x="3592192" y="6753400"/>
                  <a:pt x="3596911" y="6740816"/>
                  <a:pt x="3600057" y="6727447"/>
                </a:cubicBezTo>
                <a:cubicBezTo>
                  <a:pt x="3617359" y="6644868"/>
                  <a:pt x="3618146" y="6562289"/>
                  <a:pt x="3600057" y="6480496"/>
                </a:cubicBezTo>
                <a:cubicBezTo>
                  <a:pt x="3583541" y="6405781"/>
                  <a:pt x="3541858" y="6352301"/>
                  <a:pt x="3461639" y="6338145"/>
                </a:cubicBezTo>
                <a:cubicBezTo>
                  <a:pt x="3439617" y="6334213"/>
                  <a:pt x="3416810" y="6335785"/>
                  <a:pt x="3394789" y="6335785"/>
                </a:cubicBezTo>
                <a:cubicBezTo>
                  <a:pt x="3323220" y="6334999"/>
                  <a:pt x="3317715" y="6329494"/>
                  <a:pt x="3316929" y="6257139"/>
                </a:cubicBezTo>
                <a:cubicBezTo>
                  <a:pt x="3316929" y="5457301"/>
                  <a:pt x="3316929" y="4657463"/>
                  <a:pt x="3316929" y="3857625"/>
                </a:cubicBezTo>
                <a:cubicBezTo>
                  <a:pt x="3316929" y="3845828"/>
                  <a:pt x="3316142" y="3834031"/>
                  <a:pt x="3317715" y="3823021"/>
                </a:cubicBezTo>
                <a:cubicBezTo>
                  <a:pt x="3321647" y="3793135"/>
                  <a:pt x="3339736" y="3785270"/>
                  <a:pt x="3364117" y="3802572"/>
                </a:cubicBezTo>
                <a:cubicBezTo>
                  <a:pt x="3388497" y="3819875"/>
                  <a:pt x="3401081" y="3845828"/>
                  <a:pt x="3407372" y="3874141"/>
                </a:cubicBezTo>
                <a:cubicBezTo>
                  <a:pt x="3416023" y="3912678"/>
                  <a:pt x="3418383" y="3952001"/>
                  <a:pt x="3418383" y="3991325"/>
                </a:cubicBezTo>
                <a:cubicBezTo>
                  <a:pt x="3418383" y="4636228"/>
                  <a:pt x="3418383" y="5280346"/>
                  <a:pt x="3418383" y="5925250"/>
                </a:cubicBezTo>
                <a:cubicBezTo>
                  <a:pt x="3418383" y="6130517"/>
                  <a:pt x="3576463" y="6287811"/>
                  <a:pt x="3781731" y="6288597"/>
                </a:cubicBezTo>
                <a:cubicBezTo>
                  <a:pt x="3984640" y="6288597"/>
                  <a:pt x="4186762" y="6288597"/>
                  <a:pt x="4389671" y="6288597"/>
                </a:cubicBezTo>
                <a:cubicBezTo>
                  <a:pt x="4443151" y="6288597"/>
                  <a:pt x="4495058" y="6278373"/>
                  <a:pt x="4542246" y="6253993"/>
                </a:cubicBezTo>
                <a:cubicBezTo>
                  <a:pt x="4673586" y="6187930"/>
                  <a:pt x="4745154" y="6080183"/>
                  <a:pt x="4745941" y="5933114"/>
                </a:cubicBezTo>
                <a:cubicBezTo>
                  <a:pt x="4747514" y="5178891"/>
                  <a:pt x="4746727" y="4424668"/>
                  <a:pt x="4746727" y="3670446"/>
                </a:cubicBezTo>
                <a:cubicBezTo>
                  <a:pt x="4746727" y="3636628"/>
                  <a:pt x="4749087" y="3602810"/>
                  <a:pt x="4755378" y="3568991"/>
                </a:cubicBezTo>
                <a:cubicBezTo>
                  <a:pt x="4766389" y="3514725"/>
                  <a:pt x="4799421" y="3482480"/>
                  <a:pt x="4852901" y="3471469"/>
                </a:cubicBezTo>
                <a:cubicBezTo>
                  <a:pt x="4937053" y="3454953"/>
                  <a:pt x="5021991" y="3458886"/>
                  <a:pt x="5106143" y="3462032"/>
                </a:cubicBezTo>
                <a:cubicBezTo>
                  <a:pt x="5131310" y="3462818"/>
                  <a:pt x="5142321" y="3476188"/>
                  <a:pt x="5146253" y="3501355"/>
                </a:cubicBezTo>
                <a:cubicBezTo>
                  <a:pt x="5148612" y="3513939"/>
                  <a:pt x="5147826" y="3526522"/>
                  <a:pt x="5147826" y="3539106"/>
                </a:cubicBezTo>
                <a:cubicBezTo>
                  <a:pt x="5147826" y="3613820"/>
                  <a:pt x="5147826" y="3689321"/>
                  <a:pt x="5147826" y="3764035"/>
                </a:cubicBezTo>
                <a:cubicBezTo>
                  <a:pt x="5147826" y="3778192"/>
                  <a:pt x="5148612" y="3792348"/>
                  <a:pt x="5151758" y="3806505"/>
                </a:cubicBezTo>
                <a:cubicBezTo>
                  <a:pt x="5179285" y="3923688"/>
                  <a:pt x="5283885" y="4006268"/>
                  <a:pt x="5405001" y="4007054"/>
                </a:cubicBezTo>
                <a:cubicBezTo>
                  <a:pt x="5537914" y="4007054"/>
                  <a:pt x="5670827" y="4007054"/>
                  <a:pt x="5803740" y="4007054"/>
                </a:cubicBezTo>
                <a:cubicBezTo>
                  <a:pt x="5816324" y="4007054"/>
                  <a:pt x="5828907" y="4006268"/>
                  <a:pt x="5841491" y="4007841"/>
                </a:cubicBezTo>
                <a:cubicBezTo>
                  <a:pt x="5866658" y="4010986"/>
                  <a:pt x="5877668" y="4021997"/>
                  <a:pt x="5880814" y="4047164"/>
                </a:cubicBezTo>
                <a:cubicBezTo>
                  <a:pt x="5882387" y="4061321"/>
                  <a:pt x="5880814" y="4075477"/>
                  <a:pt x="5883174" y="4089633"/>
                </a:cubicBezTo>
                <a:cubicBezTo>
                  <a:pt x="5890252" y="4137608"/>
                  <a:pt x="5920138" y="4158842"/>
                  <a:pt x="5975190" y="4155697"/>
                </a:cubicBezTo>
                <a:cubicBezTo>
                  <a:pt x="6014514" y="4153337"/>
                  <a:pt x="6036535" y="4126597"/>
                  <a:pt x="6037321" y="4080982"/>
                </a:cubicBezTo>
                <a:cubicBezTo>
                  <a:pt x="6038108" y="4010200"/>
                  <a:pt x="6044399" y="3940204"/>
                  <a:pt x="6043613" y="3869422"/>
                </a:cubicBezTo>
                <a:cubicBezTo>
                  <a:pt x="6042826" y="3831672"/>
                  <a:pt x="6056196" y="3820661"/>
                  <a:pt x="6093947" y="3819088"/>
                </a:cubicBezTo>
                <a:cubicBezTo>
                  <a:pt x="6105744" y="3818302"/>
                  <a:pt x="6117541" y="3819088"/>
                  <a:pt x="6128552" y="3819088"/>
                </a:cubicBezTo>
                <a:cubicBezTo>
                  <a:pt x="6264610" y="3819088"/>
                  <a:pt x="6399883" y="3819088"/>
                  <a:pt x="6535942" y="3819088"/>
                </a:cubicBezTo>
                <a:cubicBezTo>
                  <a:pt x="6624813" y="3819088"/>
                  <a:pt x="6672001" y="3779765"/>
                  <a:pt x="6688517" y="3693253"/>
                </a:cubicBezTo>
                <a:cubicBezTo>
                  <a:pt x="6688517" y="3675164"/>
                  <a:pt x="6688517" y="3657862"/>
                  <a:pt x="6688517" y="3639773"/>
                </a:cubicBezTo>
                <a:cubicBezTo>
                  <a:pt x="6680652" y="3611461"/>
                  <a:pt x="6681438" y="3580002"/>
                  <a:pt x="6655485" y="3557981"/>
                </a:cubicBezTo>
                <a:cubicBezTo>
                  <a:pt x="6633464" y="3539106"/>
                  <a:pt x="6609083" y="3525736"/>
                  <a:pt x="6579984" y="3518657"/>
                </a:cubicBezTo>
                <a:cubicBezTo>
                  <a:pt x="6561895" y="3514725"/>
                  <a:pt x="6543020" y="3513152"/>
                  <a:pt x="6524145" y="3513152"/>
                </a:cubicBezTo>
                <a:cubicBezTo>
                  <a:pt x="6382581" y="3513152"/>
                  <a:pt x="6240230" y="3513939"/>
                  <a:pt x="6098666" y="3513152"/>
                </a:cubicBezTo>
                <a:cubicBezTo>
                  <a:pt x="6056983" y="3513152"/>
                  <a:pt x="6044399" y="3502142"/>
                  <a:pt x="6043613" y="3464391"/>
                </a:cubicBezTo>
                <a:cubicBezTo>
                  <a:pt x="6042040" y="3382599"/>
                  <a:pt x="6042040" y="3300019"/>
                  <a:pt x="6043613" y="3218227"/>
                </a:cubicBezTo>
                <a:cubicBezTo>
                  <a:pt x="6045972" y="3185195"/>
                  <a:pt x="6057770" y="3174185"/>
                  <a:pt x="6090801" y="3171825"/>
                </a:cubicBezTo>
                <a:close/>
                <a:moveTo>
                  <a:pt x="2907965" y="1801012"/>
                </a:moveTo>
                <a:cubicBezTo>
                  <a:pt x="2907965" y="1968529"/>
                  <a:pt x="2788422" y="2088072"/>
                  <a:pt x="2621691" y="2088859"/>
                </a:cubicBezTo>
                <a:cubicBezTo>
                  <a:pt x="2348000" y="2088859"/>
                  <a:pt x="2073523" y="2088859"/>
                  <a:pt x="1799832" y="2088859"/>
                </a:cubicBezTo>
                <a:cubicBezTo>
                  <a:pt x="1526141" y="2088859"/>
                  <a:pt x="1251664" y="2088859"/>
                  <a:pt x="977973" y="2088859"/>
                </a:cubicBezTo>
                <a:cubicBezTo>
                  <a:pt x="834049" y="2088859"/>
                  <a:pt x="721584" y="1992123"/>
                  <a:pt x="699563" y="1849773"/>
                </a:cubicBezTo>
                <a:cubicBezTo>
                  <a:pt x="697204" y="1834043"/>
                  <a:pt x="697204" y="1817527"/>
                  <a:pt x="697204" y="1801798"/>
                </a:cubicBezTo>
                <a:cubicBezTo>
                  <a:pt x="697204" y="1440023"/>
                  <a:pt x="697204" y="1079034"/>
                  <a:pt x="697204" y="717259"/>
                </a:cubicBezTo>
                <a:cubicBezTo>
                  <a:pt x="697204" y="550528"/>
                  <a:pt x="815960" y="430984"/>
                  <a:pt x="981905" y="430984"/>
                </a:cubicBezTo>
                <a:cubicBezTo>
                  <a:pt x="1529287" y="430198"/>
                  <a:pt x="2075882" y="430198"/>
                  <a:pt x="2623264" y="430984"/>
                </a:cubicBezTo>
                <a:cubicBezTo>
                  <a:pt x="2789209" y="430984"/>
                  <a:pt x="2908752" y="550528"/>
                  <a:pt x="2908752" y="716472"/>
                </a:cubicBezTo>
                <a:cubicBezTo>
                  <a:pt x="2907965" y="1078248"/>
                  <a:pt x="2907965" y="1440023"/>
                  <a:pt x="2907965" y="1801012"/>
                </a:cubicBezTo>
                <a:close/>
              </a:path>
            </a:pathLst>
          </a:custGeom>
          <a:solidFill>
            <a:srgbClr val="5CBE7A"/>
          </a:solidFill>
          <a:ln w="785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" name="Freeform: Shape 42">
            <a:extLst>
              <a:ext uri="{FF2B5EF4-FFF2-40B4-BE49-F238E27FC236}">
                <a16:creationId xmlns:a16="http://schemas.microsoft.com/office/drawing/2014/main" id="{97863CED-8EEF-4487-9689-EAAACB371512}"/>
              </a:ext>
            </a:extLst>
          </p:cNvPr>
          <p:cNvSpPr/>
          <p:nvPr/>
        </p:nvSpPr>
        <p:spPr>
          <a:xfrm>
            <a:off x="1199512" y="4889709"/>
            <a:ext cx="1112447" cy="518860"/>
          </a:xfrm>
          <a:custGeom>
            <a:avLst/>
            <a:gdLst>
              <a:gd name="connsiteX0" fmla="*/ 218393 w 1112447"/>
              <a:gd name="connsiteY0" fmla="*/ 356138 h 518860"/>
              <a:gd name="connsiteX1" fmla="*/ 300454 w 1112447"/>
              <a:gd name="connsiteY1" fmla="*/ 437142 h 518860"/>
              <a:gd name="connsiteX2" fmla="*/ 219098 w 1112447"/>
              <a:gd name="connsiteY2" fmla="*/ 518851 h 518860"/>
              <a:gd name="connsiteX3" fmla="*/ 137389 w 1112447"/>
              <a:gd name="connsiteY3" fmla="*/ 437847 h 518860"/>
              <a:gd name="connsiteX4" fmla="*/ 218393 w 1112447"/>
              <a:gd name="connsiteY4" fmla="*/ 356138 h 518860"/>
              <a:gd name="connsiteX5" fmla="*/ 870301 w 1112447"/>
              <a:gd name="connsiteY5" fmla="*/ 356138 h 518860"/>
              <a:gd name="connsiteX6" fmla="*/ 950600 w 1112447"/>
              <a:gd name="connsiteY6" fmla="*/ 438551 h 518860"/>
              <a:gd name="connsiteX7" fmla="*/ 867835 w 1112447"/>
              <a:gd name="connsiteY7" fmla="*/ 518850 h 518860"/>
              <a:gd name="connsiteX8" fmla="*/ 787536 w 1112447"/>
              <a:gd name="connsiteY8" fmla="*/ 436085 h 518860"/>
              <a:gd name="connsiteX9" fmla="*/ 870301 w 1112447"/>
              <a:gd name="connsiteY9" fmla="*/ 356138 h 518860"/>
              <a:gd name="connsiteX10" fmla="*/ 501248 w 1112447"/>
              <a:gd name="connsiteY10" fmla="*/ 108107 h 518860"/>
              <a:gd name="connsiteX11" fmla="*/ 455771 w 1112447"/>
              <a:gd name="connsiteY11" fmla="*/ 108195 h 518860"/>
              <a:gd name="connsiteX12" fmla="*/ 423018 w 1112447"/>
              <a:gd name="connsiteY12" fmla="*/ 144119 h 518860"/>
              <a:gd name="connsiteX13" fmla="*/ 438514 w 1112447"/>
              <a:gd name="connsiteY13" fmla="*/ 219487 h 518860"/>
              <a:gd name="connsiteX14" fmla="*/ 454715 w 1112447"/>
              <a:gd name="connsiteY14" fmla="*/ 230053 h 518860"/>
              <a:gd name="connsiteX15" fmla="*/ 580447 w 1112447"/>
              <a:gd name="connsiteY15" fmla="*/ 230053 h 518860"/>
              <a:gd name="connsiteX16" fmla="*/ 705123 w 1112447"/>
              <a:gd name="connsiteY16" fmla="*/ 229701 h 518860"/>
              <a:gd name="connsiteX17" fmla="*/ 718154 w 1112447"/>
              <a:gd name="connsiteY17" fmla="*/ 227236 h 518860"/>
              <a:gd name="connsiteX18" fmla="*/ 712871 w 1112447"/>
              <a:gd name="connsiteY18" fmla="*/ 214557 h 518860"/>
              <a:gd name="connsiteX19" fmla="*/ 662508 w 1112447"/>
              <a:gd name="connsiteY19" fmla="*/ 164193 h 518860"/>
              <a:gd name="connsiteX20" fmla="*/ 545932 w 1112447"/>
              <a:gd name="connsiteY20" fmla="*/ 115943 h 518860"/>
              <a:gd name="connsiteX21" fmla="*/ 501248 w 1112447"/>
              <a:gd name="connsiteY21" fmla="*/ 108107 h 518860"/>
              <a:gd name="connsiteX22" fmla="*/ 287204 w 1112447"/>
              <a:gd name="connsiteY22" fmla="*/ 0 h 518860"/>
              <a:gd name="connsiteX23" fmla="*/ 353284 w 1112447"/>
              <a:gd name="connsiteY23" fmla="*/ 5355 h 518860"/>
              <a:gd name="connsiteX24" fmla="*/ 618484 w 1112447"/>
              <a:gd name="connsiteY24" fmla="*/ 96925 h 518860"/>
              <a:gd name="connsiteX25" fmla="*/ 786480 w 1112447"/>
              <a:gd name="connsiteY25" fmla="*/ 178985 h 518860"/>
              <a:gd name="connsiteX26" fmla="*/ 919961 w 1112447"/>
              <a:gd name="connsiteY26" fmla="*/ 208218 h 518860"/>
              <a:gd name="connsiteX27" fmla="*/ 1004839 w 1112447"/>
              <a:gd name="connsiteY27" fmla="*/ 212796 h 518860"/>
              <a:gd name="connsiteX28" fmla="*/ 1108384 w 1112447"/>
              <a:gd name="connsiteY28" fmla="*/ 306128 h 518860"/>
              <a:gd name="connsiteX29" fmla="*/ 1101692 w 1112447"/>
              <a:gd name="connsiteY29" fmla="*/ 414955 h 518860"/>
              <a:gd name="connsiteX30" fmla="*/ 1092183 w 1112447"/>
              <a:gd name="connsiteY30" fmla="*/ 421999 h 518860"/>
              <a:gd name="connsiteX31" fmla="*/ 983003 w 1112447"/>
              <a:gd name="connsiteY31" fmla="*/ 421999 h 518860"/>
              <a:gd name="connsiteX32" fmla="*/ 972790 w 1112447"/>
              <a:gd name="connsiteY32" fmla="*/ 410024 h 518860"/>
              <a:gd name="connsiteX33" fmla="*/ 867132 w 1112447"/>
              <a:gd name="connsiteY33" fmla="*/ 330429 h 518860"/>
              <a:gd name="connsiteX34" fmla="*/ 765701 w 1112447"/>
              <a:gd name="connsiteY34" fmla="*/ 408968 h 518860"/>
              <a:gd name="connsiteX35" fmla="*/ 748795 w 1112447"/>
              <a:gd name="connsiteY35" fmla="*/ 421999 h 518860"/>
              <a:gd name="connsiteX36" fmla="*/ 543820 w 1112447"/>
              <a:gd name="connsiteY36" fmla="*/ 421294 h 518860"/>
              <a:gd name="connsiteX37" fmla="*/ 338843 w 1112447"/>
              <a:gd name="connsiteY37" fmla="*/ 421294 h 518860"/>
              <a:gd name="connsiteX38" fmla="*/ 322291 w 1112447"/>
              <a:gd name="connsiteY38" fmla="*/ 409672 h 518860"/>
              <a:gd name="connsiteX39" fmla="*/ 218042 w 1112447"/>
              <a:gd name="connsiteY39" fmla="*/ 330076 h 518860"/>
              <a:gd name="connsiteX40" fmla="*/ 114497 w 1112447"/>
              <a:gd name="connsiteY40" fmla="*/ 411081 h 518860"/>
              <a:gd name="connsiteX41" fmla="*/ 100762 w 1112447"/>
              <a:gd name="connsiteY41" fmla="*/ 421647 h 518860"/>
              <a:gd name="connsiteX42" fmla="*/ 21518 w 1112447"/>
              <a:gd name="connsiteY42" fmla="*/ 421647 h 518860"/>
              <a:gd name="connsiteX43" fmla="*/ 12362 w 1112447"/>
              <a:gd name="connsiteY43" fmla="*/ 411433 h 518860"/>
              <a:gd name="connsiteX44" fmla="*/ 4613 w 1112447"/>
              <a:gd name="connsiteY44" fmla="*/ 305423 h 518860"/>
              <a:gd name="connsiteX45" fmla="*/ 4261 w 1112447"/>
              <a:gd name="connsiteY45" fmla="*/ 189551 h 518860"/>
              <a:gd name="connsiteX46" fmla="*/ 102170 w 1112447"/>
              <a:gd name="connsiteY46" fmla="*/ 52549 h 518860"/>
              <a:gd name="connsiteX47" fmla="*/ 287204 w 1112447"/>
              <a:gd name="connsiteY47" fmla="*/ 0 h 51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12447" h="518860">
                <a:moveTo>
                  <a:pt x="218393" y="356138"/>
                </a:moveTo>
                <a:cubicBezTo>
                  <a:pt x="263473" y="356138"/>
                  <a:pt x="300101" y="392414"/>
                  <a:pt x="300454" y="437142"/>
                </a:cubicBezTo>
                <a:cubicBezTo>
                  <a:pt x="300806" y="481519"/>
                  <a:pt x="263473" y="518851"/>
                  <a:pt x="219098" y="518851"/>
                </a:cubicBezTo>
                <a:cubicBezTo>
                  <a:pt x="174017" y="519555"/>
                  <a:pt x="137389" y="482927"/>
                  <a:pt x="137389" y="437847"/>
                </a:cubicBezTo>
                <a:cubicBezTo>
                  <a:pt x="137389" y="392414"/>
                  <a:pt x="173313" y="356138"/>
                  <a:pt x="218393" y="356138"/>
                </a:cubicBezTo>
                <a:close/>
                <a:moveTo>
                  <a:pt x="870301" y="356138"/>
                </a:moveTo>
                <a:cubicBezTo>
                  <a:pt x="915029" y="356490"/>
                  <a:pt x="951305" y="393822"/>
                  <a:pt x="950600" y="438551"/>
                </a:cubicBezTo>
                <a:cubicBezTo>
                  <a:pt x="949896" y="483279"/>
                  <a:pt x="912564" y="519555"/>
                  <a:pt x="867835" y="518850"/>
                </a:cubicBezTo>
                <a:cubicBezTo>
                  <a:pt x="823107" y="518498"/>
                  <a:pt x="787183" y="481166"/>
                  <a:pt x="787536" y="436085"/>
                </a:cubicBezTo>
                <a:cubicBezTo>
                  <a:pt x="788240" y="391709"/>
                  <a:pt x="824868" y="355786"/>
                  <a:pt x="870301" y="356138"/>
                </a:cubicBezTo>
                <a:close/>
                <a:moveTo>
                  <a:pt x="501248" y="108107"/>
                </a:moveTo>
                <a:cubicBezTo>
                  <a:pt x="486236" y="106434"/>
                  <a:pt x="471092" y="106082"/>
                  <a:pt x="455771" y="108195"/>
                </a:cubicBezTo>
                <a:cubicBezTo>
                  <a:pt x="433935" y="111365"/>
                  <a:pt x="424426" y="121930"/>
                  <a:pt x="423018" y="144119"/>
                </a:cubicBezTo>
                <a:cubicBezTo>
                  <a:pt x="420904" y="170533"/>
                  <a:pt x="429005" y="195186"/>
                  <a:pt x="438514" y="219487"/>
                </a:cubicBezTo>
                <a:cubicBezTo>
                  <a:pt x="441683" y="227588"/>
                  <a:pt x="446262" y="230053"/>
                  <a:pt x="454715" y="230053"/>
                </a:cubicBezTo>
                <a:cubicBezTo>
                  <a:pt x="496625" y="229701"/>
                  <a:pt x="538536" y="230053"/>
                  <a:pt x="580447" y="230053"/>
                </a:cubicBezTo>
                <a:cubicBezTo>
                  <a:pt x="622006" y="230053"/>
                  <a:pt x="663212" y="230053"/>
                  <a:pt x="705123" y="229701"/>
                </a:cubicBezTo>
                <a:cubicBezTo>
                  <a:pt x="709702" y="229701"/>
                  <a:pt x="716041" y="232166"/>
                  <a:pt x="718154" y="227236"/>
                </a:cubicBezTo>
                <a:cubicBezTo>
                  <a:pt x="720267" y="222657"/>
                  <a:pt x="715337" y="218431"/>
                  <a:pt x="712871" y="214557"/>
                </a:cubicBezTo>
                <a:cubicBezTo>
                  <a:pt x="699840" y="194130"/>
                  <a:pt x="682583" y="177929"/>
                  <a:pt x="662508" y="164193"/>
                </a:cubicBezTo>
                <a:cubicBezTo>
                  <a:pt x="626937" y="139892"/>
                  <a:pt x="587491" y="125100"/>
                  <a:pt x="545932" y="115943"/>
                </a:cubicBezTo>
                <a:cubicBezTo>
                  <a:pt x="531140" y="112773"/>
                  <a:pt x="516260" y="109780"/>
                  <a:pt x="501248" y="108107"/>
                </a:cubicBezTo>
                <a:close/>
                <a:moveTo>
                  <a:pt x="287204" y="0"/>
                </a:moveTo>
                <a:cubicBezTo>
                  <a:pt x="308885" y="6"/>
                  <a:pt x="330919" y="1833"/>
                  <a:pt x="353284" y="5355"/>
                </a:cubicBezTo>
                <a:cubicBezTo>
                  <a:pt x="447319" y="19795"/>
                  <a:pt x="533606" y="56423"/>
                  <a:pt x="618484" y="96925"/>
                </a:cubicBezTo>
                <a:cubicBezTo>
                  <a:pt x="674835" y="123691"/>
                  <a:pt x="729777" y="152571"/>
                  <a:pt x="786480" y="178985"/>
                </a:cubicBezTo>
                <a:cubicBezTo>
                  <a:pt x="829095" y="198709"/>
                  <a:pt x="873119" y="208922"/>
                  <a:pt x="919961" y="208218"/>
                </a:cubicBezTo>
                <a:cubicBezTo>
                  <a:pt x="948488" y="207866"/>
                  <a:pt x="976664" y="210331"/>
                  <a:pt x="1004839" y="212796"/>
                </a:cubicBezTo>
                <a:cubicBezTo>
                  <a:pt x="1067530" y="218431"/>
                  <a:pt x="1098522" y="262808"/>
                  <a:pt x="1108384" y="306128"/>
                </a:cubicBezTo>
                <a:cubicBezTo>
                  <a:pt x="1116484" y="342755"/>
                  <a:pt x="1111553" y="379383"/>
                  <a:pt x="1101692" y="414955"/>
                </a:cubicBezTo>
                <a:cubicBezTo>
                  <a:pt x="1100283" y="419886"/>
                  <a:pt x="1097466" y="421999"/>
                  <a:pt x="1092183" y="421999"/>
                </a:cubicBezTo>
                <a:cubicBezTo>
                  <a:pt x="1055907" y="421999"/>
                  <a:pt x="1019279" y="421647"/>
                  <a:pt x="983003" y="421999"/>
                </a:cubicBezTo>
                <a:cubicBezTo>
                  <a:pt x="973846" y="421999"/>
                  <a:pt x="974199" y="415307"/>
                  <a:pt x="972790" y="410024"/>
                </a:cubicBezTo>
                <a:cubicBezTo>
                  <a:pt x="959054" y="361774"/>
                  <a:pt x="917143" y="329724"/>
                  <a:pt x="867132" y="330429"/>
                </a:cubicBezTo>
                <a:cubicBezTo>
                  <a:pt x="819938" y="330781"/>
                  <a:pt x="778380" y="362478"/>
                  <a:pt x="765701" y="408968"/>
                </a:cubicBezTo>
                <a:cubicBezTo>
                  <a:pt x="762883" y="419181"/>
                  <a:pt x="758657" y="421999"/>
                  <a:pt x="748795" y="421999"/>
                </a:cubicBezTo>
                <a:cubicBezTo>
                  <a:pt x="680470" y="421294"/>
                  <a:pt x="612145" y="421294"/>
                  <a:pt x="543820" y="421294"/>
                </a:cubicBezTo>
                <a:cubicBezTo>
                  <a:pt x="475494" y="421294"/>
                  <a:pt x="407169" y="421294"/>
                  <a:pt x="338843" y="421294"/>
                </a:cubicBezTo>
                <a:cubicBezTo>
                  <a:pt x="329686" y="421294"/>
                  <a:pt x="325108" y="419886"/>
                  <a:pt x="322291" y="409672"/>
                </a:cubicBezTo>
                <a:cubicBezTo>
                  <a:pt x="309612" y="361422"/>
                  <a:pt x="267348" y="329724"/>
                  <a:pt x="218042" y="330076"/>
                </a:cubicBezTo>
                <a:cubicBezTo>
                  <a:pt x="169087" y="330076"/>
                  <a:pt x="127176" y="362478"/>
                  <a:pt x="114497" y="411081"/>
                </a:cubicBezTo>
                <a:cubicBezTo>
                  <a:pt x="112384" y="419533"/>
                  <a:pt x="108862" y="421647"/>
                  <a:pt x="100762" y="421647"/>
                </a:cubicBezTo>
                <a:cubicBezTo>
                  <a:pt x="74347" y="421294"/>
                  <a:pt x="47933" y="421294"/>
                  <a:pt x="21518" y="421647"/>
                </a:cubicBezTo>
                <a:cubicBezTo>
                  <a:pt x="13770" y="421647"/>
                  <a:pt x="11305" y="419886"/>
                  <a:pt x="12362" y="411433"/>
                </a:cubicBezTo>
                <a:cubicBezTo>
                  <a:pt x="15883" y="375509"/>
                  <a:pt x="8839" y="340642"/>
                  <a:pt x="4613" y="305423"/>
                </a:cubicBezTo>
                <a:cubicBezTo>
                  <a:pt x="35" y="266682"/>
                  <a:pt x="-2783" y="228293"/>
                  <a:pt x="4261" y="189551"/>
                </a:cubicBezTo>
                <a:cubicBezTo>
                  <a:pt x="15179" y="128622"/>
                  <a:pt x="50398" y="84598"/>
                  <a:pt x="102170" y="52549"/>
                </a:cubicBezTo>
                <a:cubicBezTo>
                  <a:pt x="160282" y="16361"/>
                  <a:pt x="222158" y="-17"/>
                  <a:pt x="287204" y="0"/>
                </a:cubicBezTo>
                <a:close/>
              </a:path>
            </a:pathLst>
          </a:custGeom>
          <a:solidFill>
            <a:sysClr val="window" lastClr="FFFFFF"/>
          </a:solidFill>
          <a:ln w="7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F5A70E27-90B0-492D-8636-8830DB15B049}"/>
              </a:ext>
            </a:extLst>
          </p:cNvPr>
          <p:cNvGrpSpPr/>
          <p:nvPr/>
        </p:nvGrpSpPr>
        <p:grpSpPr>
          <a:xfrm>
            <a:off x="3446589" y="3966213"/>
            <a:ext cx="4630021" cy="2106934"/>
            <a:chOff x="6223779" y="3733800"/>
            <a:chExt cx="3015807" cy="1372371"/>
          </a:xfrm>
        </p:grpSpPr>
        <p:sp>
          <p:nvSpPr>
            <p:cNvPr id="6" name="Freeform: Shape 39">
              <a:extLst>
                <a:ext uri="{FF2B5EF4-FFF2-40B4-BE49-F238E27FC236}">
                  <a16:creationId xmlns:a16="http://schemas.microsoft.com/office/drawing/2014/main" id="{049BAA9B-C470-426F-9829-9482705EA57C}"/>
                </a:ext>
              </a:extLst>
            </p:cNvPr>
            <p:cNvSpPr/>
            <p:nvPr/>
          </p:nvSpPr>
          <p:spPr>
            <a:xfrm flipH="1">
              <a:off x="6395635" y="3817247"/>
              <a:ext cx="2788513" cy="911961"/>
            </a:xfrm>
            <a:custGeom>
              <a:avLst/>
              <a:gdLst>
                <a:gd name="connsiteX0" fmla="*/ 119192 w 2788513"/>
                <a:gd name="connsiteY0" fmla="*/ 626443 h 911961"/>
                <a:gd name="connsiteX1" fmla="*/ 0 w 2788513"/>
                <a:gd name="connsiteY1" fmla="*/ 773355 h 911961"/>
                <a:gd name="connsiteX2" fmla="*/ 27719 w 2788513"/>
                <a:gd name="connsiteY2" fmla="*/ 795530 h 911961"/>
                <a:gd name="connsiteX3" fmla="*/ 130280 w 2788513"/>
                <a:gd name="connsiteY3" fmla="*/ 784439 h 911961"/>
                <a:gd name="connsiteX4" fmla="*/ 157999 w 2788513"/>
                <a:gd name="connsiteY4" fmla="*/ 751179 h 911961"/>
                <a:gd name="connsiteX5" fmla="*/ 146911 w 2788513"/>
                <a:gd name="connsiteY5" fmla="*/ 648618 h 911961"/>
                <a:gd name="connsiteX6" fmla="*/ 1574427 w 2788513"/>
                <a:gd name="connsiteY6" fmla="*/ 485566 h 911961"/>
                <a:gd name="connsiteX7" fmla="*/ 1546995 w 2788513"/>
                <a:gd name="connsiteY7" fmla="*/ 485566 h 911961"/>
                <a:gd name="connsiteX8" fmla="*/ 1546995 w 2788513"/>
                <a:gd name="connsiteY8" fmla="*/ 911961 h 911961"/>
                <a:gd name="connsiteX9" fmla="*/ 1574427 w 2788513"/>
                <a:gd name="connsiteY9" fmla="*/ 911961 h 911961"/>
                <a:gd name="connsiteX10" fmla="*/ 2741392 w 2788513"/>
                <a:gd name="connsiteY10" fmla="*/ 376973 h 911961"/>
                <a:gd name="connsiteX11" fmla="*/ 2708130 w 2788513"/>
                <a:gd name="connsiteY11" fmla="*/ 385290 h 911961"/>
                <a:gd name="connsiteX12" fmla="*/ 2655463 w 2788513"/>
                <a:gd name="connsiteY12" fmla="*/ 473990 h 911961"/>
                <a:gd name="connsiteX13" fmla="*/ 2666550 w 2788513"/>
                <a:gd name="connsiteY13" fmla="*/ 515567 h 911961"/>
                <a:gd name="connsiteX14" fmla="*/ 2755250 w 2788513"/>
                <a:gd name="connsiteY14" fmla="*/ 568234 h 911961"/>
                <a:gd name="connsiteX15" fmla="*/ 2788513 w 2788513"/>
                <a:gd name="connsiteY15" fmla="*/ 559917 h 911961"/>
                <a:gd name="connsiteX16" fmla="*/ 1815584 w 2788513"/>
                <a:gd name="connsiteY16" fmla="*/ 0 h 911961"/>
                <a:gd name="connsiteX17" fmla="*/ 1743515 w 2788513"/>
                <a:gd name="connsiteY17" fmla="*/ 0 h 911961"/>
                <a:gd name="connsiteX18" fmla="*/ 1072719 w 2788513"/>
                <a:gd name="connsiteY18" fmla="*/ 213436 h 911961"/>
                <a:gd name="connsiteX19" fmla="*/ 903633 w 2788513"/>
                <a:gd name="connsiteY19" fmla="*/ 329856 h 911961"/>
                <a:gd name="connsiteX20" fmla="*/ 911950 w 2788513"/>
                <a:gd name="connsiteY20" fmla="*/ 374203 h 911961"/>
                <a:gd name="connsiteX21" fmla="*/ 2605568 w 2788513"/>
                <a:gd name="connsiteY21" fmla="*/ 363115 h 911961"/>
                <a:gd name="connsiteX22" fmla="*/ 2636060 w 2788513"/>
                <a:gd name="connsiteY22" fmla="*/ 318765 h 911961"/>
                <a:gd name="connsiteX23" fmla="*/ 2622199 w 2788513"/>
                <a:gd name="connsiteY23" fmla="*/ 91474 h 911961"/>
                <a:gd name="connsiteX24" fmla="*/ 2591710 w 2788513"/>
                <a:gd name="connsiteY24" fmla="*/ 58208 h 911961"/>
                <a:gd name="connsiteX25" fmla="*/ 1815584 w 2788513"/>
                <a:gd name="connsiteY25" fmla="*/ 0 h 9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8513" h="911961">
                  <a:moveTo>
                    <a:pt x="119192" y="626443"/>
                  </a:moveTo>
                  <a:lnTo>
                    <a:pt x="0" y="773355"/>
                  </a:lnTo>
                  <a:lnTo>
                    <a:pt x="27719" y="795530"/>
                  </a:lnTo>
                  <a:cubicBezTo>
                    <a:pt x="58211" y="820475"/>
                    <a:pt x="105332" y="814931"/>
                    <a:pt x="130280" y="784439"/>
                  </a:cubicBezTo>
                  <a:lnTo>
                    <a:pt x="157999" y="751179"/>
                  </a:lnTo>
                  <a:cubicBezTo>
                    <a:pt x="182944" y="720687"/>
                    <a:pt x="177401" y="673567"/>
                    <a:pt x="146911" y="648618"/>
                  </a:cubicBezTo>
                  <a:close/>
                  <a:moveTo>
                    <a:pt x="1574427" y="485566"/>
                  </a:moveTo>
                  <a:lnTo>
                    <a:pt x="1546995" y="485566"/>
                  </a:lnTo>
                  <a:lnTo>
                    <a:pt x="1546995" y="911961"/>
                  </a:lnTo>
                  <a:lnTo>
                    <a:pt x="1574427" y="911961"/>
                  </a:lnTo>
                  <a:close/>
                  <a:moveTo>
                    <a:pt x="2741392" y="376973"/>
                  </a:moveTo>
                  <a:lnTo>
                    <a:pt x="2708130" y="385290"/>
                  </a:lnTo>
                  <a:cubicBezTo>
                    <a:pt x="2669323" y="396377"/>
                    <a:pt x="2644375" y="435184"/>
                    <a:pt x="2655463" y="473990"/>
                  </a:cubicBezTo>
                  <a:lnTo>
                    <a:pt x="2666550" y="515567"/>
                  </a:lnTo>
                  <a:cubicBezTo>
                    <a:pt x="2677638" y="554373"/>
                    <a:pt x="2716444" y="579322"/>
                    <a:pt x="2755250" y="568234"/>
                  </a:cubicBezTo>
                  <a:lnTo>
                    <a:pt x="2788513" y="559917"/>
                  </a:lnTo>
                  <a:close/>
                  <a:moveTo>
                    <a:pt x="1815584" y="0"/>
                  </a:moveTo>
                  <a:cubicBezTo>
                    <a:pt x="1787865" y="0"/>
                    <a:pt x="1771233" y="0"/>
                    <a:pt x="1743515" y="0"/>
                  </a:cubicBezTo>
                  <a:cubicBezTo>
                    <a:pt x="1541166" y="8314"/>
                    <a:pt x="1227945" y="121963"/>
                    <a:pt x="1072719" y="213436"/>
                  </a:cubicBezTo>
                  <a:cubicBezTo>
                    <a:pt x="1008965" y="252240"/>
                    <a:pt x="997877" y="257787"/>
                    <a:pt x="903633" y="329856"/>
                  </a:cubicBezTo>
                  <a:cubicBezTo>
                    <a:pt x="859283" y="363115"/>
                    <a:pt x="867600" y="374203"/>
                    <a:pt x="911950" y="374203"/>
                  </a:cubicBezTo>
                  <a:cubicBezTo>
                    <a:pt x="1471870" y="374203"/>
                    <a:pt x="2045648" y="371432"/>
                    <a:pt x="2605568" y="363115"/>
                  </a:cubicBezTo>
                  <a:cubicBezTo>
                    <a:pt x="2633287" y="363115"/>
                    <a:pt x="2636060" y="338170"/>
                    <a:pt x="2636060" y="318765"/>
                  </a:cubicBezTo>
                  <a:lnTo>
                    <a:pt x="2622199" y="91474"/>
                  </a:lnTo>
                  <a:cubicBezTo>
                    <a:pt x="2622199" y="74839"/>
                    <a:pt x="2608341" y="60981"/>
                    <a:pt x="2591710" y="58208"/>
                  </a:cubicBezTo>
                  <a:cubicBezTo>
                    <a:pt x="2297891" y="22175"/>
                    <a:pt x="2131578" y="0"/>
                    <a:pt x="181558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Freeform: Shape 36">
              <a:extLst>
                <a:ext uri="{FF2B5EF4-FFF2-40B4-BE49-F238E27FC236}">
                  <a16:creationId xmlns:a16="http://schemas.microsoft.com/office/drawing/2014/main" id="{C5147BD9-EFFD-4F5C-A784-8D3BBB3061EF}"/>
                </a:ext>
              </a:extLst>
            </p:cNvPr>
            <p:cNvSpPr/>
            <p:nvPr/>
          </p:nvSpPr>
          <p:spPr>
            <a:xfrm flipH="1">
              <a:off x="6223779" y="3733800"/>
              <a:ext cx="3015807" cy="1117357"/>
            </a:xfrm>
            <a:custGeom>
              <a:avLst/>
              <a:gdLst>
                <a:gd name="connsiteX0" fmla="*/ 174630 w 3015807"/>
                <a:gd name="connsiteY0" fmla="*/ 709890 h 1117357"/>
                <a:gd name="connsiteX1" fmla="*/ 202349 w 3015807"/>
                <a:gd name="connsiteY1" fmla="*/ 732065 h 1117357"/>
                <a:gd name="connsiteX2" fmla="*/ 213437 w 3015807"/>
                <a:gd name="connsiteY2" fmla="*/ 834626 h 1117357"/>
                <a:gd name="connsiteX3" fmla="*/ 185718 w 3015807"/>
                <a:gd name="connsiteY3" fmla="*/ 867886 h 1117357"/>
                <a:gd name="connsiteX4" fmla="*/ 83157 w 3015807"/>
                <a:gd name="connsiteY4" fmla="*/ 878977 h 1117357"/>
                <a:gd name="connsiteX5" fmla="*/ 55438 w 3015807"/>
                <a:gd name="connsiteY5" fmla="*/ 856802 h 1117357"/>
                <a:gd name="connsiteX6" fmla="*/ 1629865 w 3015807"/>
                <a:gd name="connsiteY6" fmla="*/ 569013 h 1117357"/>
                <a:gd name="connsiteX7" fmla="*/ 1629865 w 3015807"/>
                <a:gd name="connsiteY7" fmla="*/ 995408 h 1117357"/>
                <a:gd name="connsiteX8" fmla="*/ 1602433 w 3015807"/>
                <a:gd name="connsiteY8" fmla="*/ 995408 h 1117357"/>
                <a:gd name="connsiteX9" fmla="*/ 1602433 w 3015807"/>
                <a:gd name="connsiteY9" fmla="*/ 569013 h 1117357"/>
                <a:gd name="connsiteX10" fmla="*/ 2796830 w 3015807"/>
                <a:gd name="connsiteY10" fmla="*/ 460420 h 1117357"/>
                <a:gd name="connsiteX11" fmla="*/ 2843951 w 3015807"/>
                <a:gd name="connsiteY11" fmla="*/ 643365 h 1117357"/>
                <a:gd name="connsiteX12" fmla="*/ 2810688 w 3015807"/>
                <a:gd name="connsiteY12" fmla="*/ 651682 h 1117357"/>
                <a:gd name="connsiteX13" fmla="*/ 2721988 w 3015807"/>
                <a:gd name="connsiteY13" fmla="*/ 599014 h 1117357"/>
                <a:gd name="connsiteX14" fmla="*/ 2710901 w 3015807"/>
                <a:gd name="connsiteY14" fmla="*/ 557438 h 1117357"/>
                <a:gd name="connsiteX15" fmla="*/ 2763568 w 3015807"/>
                <a:gd name="connsiteY15" fmla="*/ 468737 h 1117357"/>
                <a:gd name="connsiteX16" fmla="*/ 1044548 w 3015807"/>
                <a:gd name="connsiteY16" fmla="*/ 350080 h 1117357"/>
                <a:gd name="connsiteX17" fmla="*/ 1044548 w 3015807"/>
                <a:gd name="connsiteY17" fmla="*/ 457429 h 1117357"/>
                <a:gd name="connsiteX18" fmla="*/ 967388 w 3015807"/>
                <a:gd name="connsiteY18" fmla="*/ 457650 h 1117357"/>
                <a:gd name="connsiteX19" fmla="*/ 959071 w 3015807"/>
                <a:gd name="connsiteY19" fmla="*/ 413303 h 1117357"/>
                <a:gd name="connsiteX20" fmla="*/ 1016285 w 3015807"/>
                <a:gd name="connsiteY20" fmla="*/ 370165 h 1117357"/>
                <a:gd name="connsiteX21" fmla="*/ 1597718 w 3015807"/>
                <a:gd name="connsiteY21" fmla="*/ 116616 h 1117357"/>
                <a:gd name="connsiteX22" fmla="*/ 1597718 w 3015807"/>
                <a:gd name="connsiteY22" fmla="*/ 455845 h 1117357"/>
                <a:gd name="connsiteX23" fmla="*/ 1071980 w 3015807"/>
                <a:gd name="connsiteY23" fmla="*/ 457351 h 1117357"/>
                <a:gd name="connsiteX24" fmla="*/ 1071980 w 3015807"/>
                <a:gd name="connsiteY24" fmla="*/ 331701 h 1117357"/>
                <a:gd name="connsiteX25" fmla="*/ 1088094 w 3015807"/>
                <a:gd name="connsiteY25" fmla="*/ 321310 h 1117357"/>
                <a:gd name="connsiteX26" fmla="*/ 1128157 w 3015807"/>
                <a:gd name="connsiteY26" fmla="*/ 296884 h 1117357"/>
                <a:gd name="connsiteX27" fmla="*/ 1445884 w 3015807"/>
                <a:gd name="connsiteY27" fmla="*/ 158981 h 1117357"/>
                <a:gd name="connsiteX28" fmla="*/ 2392522 w 3015807"/>
                <a:gd name="connsiteY28" fmla="*/ 111847 h 1117357"/>
                <a:gd name="connsiteX29" fmla="*/ 2446360 w 3015807"/>
                <a:gd name="connsiteY29" fmla="*/ 117359 h 1117357"/>
                <a:gd name="connsiteX30" fmla="*/ 2647148 w 3015807"/>
                <a:gd name="connsiteY30" fmla="*/ 141655 h 1117357"/>
                <a:gd name="connsiteX31" fmla="*/ 2677637 w 3015807"/>
                <a:gd name="connsiteY31" fmla="*/ 174921 h 1117357"/>
                <a:gd name="connsiteX32" fmla="*/ 2691498 w 3015807"/>
                <a:gd name="connsiteY32" fmla="*/ 402212 h 1117357"/>
                <a:gd name="connsiteX33" fmla="*/ 2661006 w 3015807"/>
                <a:gd name="connsiteY33" fmla="*/ 446563 h 1117357"/>
                <a:gd name="connsiteX34" fmla="*/ 2392522 w 3015807"/>
                <a:gd name="connsiteY34" fmla="*/ 449310 h 1117357"/>
                <a:gd name="connsiteX35" fmla="*/ 1871022 w 3015807"/>
                <a:gd name="connsiteY35" fmla="*/ 83447 h 1117357"/>
                <a:gd name="connsiteX36" fmla="*/ 2267401 w 3015807"/>
                <a:gd name="connsiteY36" fmla="*/ 99039 h 1117357"/>
                <a:gd name="connsiteX37" fmla="*/ 2365090 w 3015807"/>
                <a:gd name="connsiteY37" fmla="*/ 109039 h 1117357"/>
                <a:gd name="connsiteX38" fmla="*/ 2365090 w 3015807"/>
                <a:gd name="connsiteY38" fmla="*/ 449590 h 1117357"/>
                <a:gd name="connsiteX39" fmla="*/ 1814197 w 3015807"/>
                <a:gd name="connsiteY39" fmla="*/ 455226 h 1117357"/>
                <a:gd name="connsiteX40" fmla="*/ 1625150 w 3015807"/>
                <a:gd name="connsiteY40" fmla="*/ 455767 h 1117357"/>
                <a:gd name="connsiteX41" fmla="*/ 1625150 w 3015807"/>
                <a:gd name="connsiteY41" fmla="*/ 108962 h 1117357"/>
                <a:gd name="connsiteX42" fmla="*/ 1630604 w 3015807"/>
                <a:gd name="connsiteY42" fmla="*/ 107441 h 1117357"/>
                <a:gd name="connsiteX43" fmla="*/ 1798953 w 3015807"/>
                <a:gd name="connsiteY43" fmla="*/ 83447 h 1117357"/>
                <a:gd name="connsiteX44" fmla="*/ 1871022 w 3015807"/>
                <a:gd name="connsiteY44" fmla="*/ 83447 h 1117357"/>
                <a:gd name="connsiteX45" fmla="*/ 1890423 w 3015807"/>
                <a:gd name="connsiteY45" fmla="*/ 291 h 1117357"/>
                <a:gd name="connsiteX46" fmla="*/ 1089351 w 3015807"/>
                <a:gd name="connsiteY46" fmla="*/ 208181 h 1117357"/>
                <a:gd name="connsiteX47" fmla="*/ 820477 w 3015807"/>
                <a:gd name="connsiteY47" fmla="*/ 388354 h 1117357"/>
                <a:gd name="connsiteX48" fmla="*/ 620901 w 3015807"/>
                <a:gd name="connsiteY48" fmla="*/ 446562 h 1117357"/>
                <a:gd name="connsiteX49" fmla="*/ 11088 w 3015807"/>
                <a:gd name="connsiteY49" fmla="*/ 884519 h 1117357"/>
                <a:gd name="connsiteX50" fmla="*/ 2773 w 3015807"/>
                <a:gd name="connsiteY50" fmla="*/ 1017570 h 1117357"/>
                <a:gd name="connsiteX51" fmla="*/ 91474 w 3015807"/>
                <a:gd name="connsiteY51" fmla="*/ 1117357 h 1117357"/>
                <a:gd name="connsiteX52" fmla="*/ 407468 w 3015807"/>
                <a:gd name="connsiteY52" fmla="*/ 1111814 h 1117357"/>
                <a:gd name="connsiteX53" fmla="*/ 407468 w 3015807"/>
                <a:gd name="connsiteY53" fmla="*/ 1109043 h 1117357"/>
                <a:gd name="connsiteX54" fmla="*/ 692970 w 3015807"/>
                <a:gd name="connsiteY54" fmla="*/ 823538 h 1117357"/>
                <a:gd name="connsiteX55" fmla="*/ 978476 w 3015807"/>
                <a:gd name="connsiteY55" fmla="*/ 1103499 h 1117357"/>
                <a:gd name="connsiteX56" fmla="*/ 2178699 w 3015807"/>
                <a:gd name="connsiteY56" fmla="*/ 1097956 h 1117357"/>
                <a:gd name="connsiteX57" fmla="*/ 2464204 w 3015807"/>
                <a:gd name="connsiteY57" fmla="*/ 823538 h 1117357"/>
                <a:gd name="connsiteX58" fmla="*/ 2749707 w 3015807"/>
                <a:gd name="connsiteY58" fmla="*/ 1106270 h 1117357"/>
                <a:gd name="connsiteX59" fmla="*/ 2913249 w 3015807"/>
                <a:gd name="connsiteY59" fmla="*/ 1111814 h 1117357"/>
                <a:gd name="connsiteX60" fmla="*/ 3015807 w 3015807"/>
                <a:gd name="connsiteY60" fmla="*/ 1003712 h 1117357"/>
                <a:gd name="connsiteX61" fmla="*/ 2982545 w 3015807"/>
                <a:gd name="connsiteY61" fmla="*/ 704349 h 1117357"/>
                <a:gd name="connsiteX62" fmla="*/ 2982545 w 3015807"/>
                <a:gd name="connsiteY62" fmla="*/ 698805 h 1117357"/>
                <a:gd name="connsiteX63" fmla="*/ 2979774 w 3015807"/>
                <a:gd name="connsiteY63" fmla="*/ 690488 h 1117357"/>
                <a:gd name="connsiteX64" fmla="*/ 2940968 w 3015807"/>
                <a:gd name="connsiteY64" fmla="*/ 654455 h 1117357"/>
                <a:gd name="connsiteX65" fmla="*/ 2929880 w 3015807"/>
                <a:gd name="connsiteY65" fmla="*/ 654455 h 1117357"/>
                <a:gd name="connsiteX66" fmla="*/ 2927107 w 3015807"/>
                <a:gd name="connsiteY66" fmla="*/ 654455 h 1117357"/>
                <a:gd name="connsiteX67" fmla="*/ 2868899 w 3015807"/>
                <a:gd name="connsiteY67" fmla="*/ 651682 h 1117357"/>
                <a:gd name="connsiteX68" fmla="*/ 2741392 w 3015807"/>
                <a:gd name="connsiteY68" fmla="*/ 113937 h 1117357"/>
                <a:gd name="connsiteX69" fmla="*/ 2688725 w 3015807"/>
                <a:gd name="connsiteY69" fmla="*/ 69587 h 1117357"/>
                <a:gd name="connsiteX70" fmla="*/ 1890423 w 3015807"/>
                <a:gd name="connsiteY70" fmla="*/ 291 h 11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15807" h="1117357">
                  <a:moveTo>
                    <a:pt x="174630" y="709890"/>
                  </a:moveTo>
                  <a:lnTo>
                    <a:pt x="202349" y="732065"/>
                  </a:lnTo>
                  <a:cubicBezTo>
                    <a:pt x="232839" y="757014"/>
                    <a:pt x="238382" y="804134"/>
                    <a:pt x="213437" y="834626"/>
                  </a:cubicBezTo>
                  <a:lnTo>
                    <a:pt x="185718" y="867886"/>
                  </a:lnTo>
                  <a:cubicBezTo>
                    <a:pt x="160770" y="898378"/>
                    <a:pt x="113649" y="903922"/>
                    <a:pt x="83157" y="878977"/>
                  </a:cubicBezTo>
                  <a:lnTo>
                    <a:pt x="55438" y="856802"/>
                  </a:lnTo>
                  <a:close/>
                  <a:moveTo>
                    <a:pt x="1629865" y="569013"/>
                  </a:moveTo>
                  <a:lnTo>
                    <a:pt x="1629865" y="995408"/>
                  </a:lnTo>
                  <a:lnTo>
                    <a:pt x="1602433" y="995408"/>
                  </a:lnTo>
                  <a:lnTo>
                    <a:pt x="1602433" y="569013"/>
                  </a:lnTo>
                  <a:close/>
                  <a:moveTo>
                    <a:pt x="2796830" y="460420"/>
                  </a:moveTo>
                  <a:lnTo>
                    <a:pt x="2843951" y="643365"/>
                  </a:lnTo>
                  <a:lnTo>
                    <a:pt x="2810688" y="651682"/>
                  </a:lnTo>
                  <a:cubicBezTo>
                    <a:pt x="2771882" y="662769"/>
                    <a:pt x="2733076" y="637821"/>
                    <a:pt x="2721988" y="599014"/>
                  </a:cubicBezTo>
                  <a:lnTo>
                    <a:pt x="2710901" y="557438"/>
                  </a:lnTo>
                  <a:cubicBezTo>
                    <a:pt x="2699813" y="518631"/>
                    <a:pt x="2724761" y="479825"/>
                    <a:pt x="2763568" y="468737"/>
                  </a:cubicBezTo>
                  <a:close/>
                  <a:moveTo>
                    <a:pt x="1044548" y="350080"/>
                  </a:moveTo>
                  <a:lnTo>
                    <a:pt x="1044548" y="457429"/>
                  </a:lnTo>
                  <a:lnTo>
                    <a:pt x="967388" y="457650"/>
                  </a:lnTo>
                  <a:cubicBezTo>
                    <a:pt x="923038" y="457650"/>
                    <a:pt x="914721" y="446563"/>
                    <a:pt x="959071" y="413303"/>
                  </a:cubicBezTo>
                  <a:cubicBezTo>
                    <a:pt x="982632" y="395286"/>
                    <a:pt x="1000996" y="381426"/>
                    <a:pt x="1016285" y="370165"/>
                  </a:cubicBezTo>
                  <a:close/>
                  <a:moveTo>
                    <a:pt x="1597718" y="116616"/>
                  </a:moveTo>
                  <a:lnTo>
                    <a:pt x="1597718" y="455845"/>
                  </a:lnTo>
                  <a:lnTo>
                    <a:pt x="1071980" y="457351"/>
                  </a:lnTo>
                  <a:lnTo>
                    <a:pt x="1071980" y="331701"/>
                  </a:lnTo>
                  <a:lnTo>
                    <a:pt x="1088094" y="321310"/>
                  </a:lnTo>
                  <a:cubicBezTo>
                    <a:pt x="1099572" y="314207"/>
                    <a:pt x="1112219" y="306585"/>
                    <a:pt x="1128157" y="296884"/>
                  </a:cubicBezTo>
                  <a:cubicBezTo>
                    <a:pt x="1205770" y="251147"/>
                    <a:pt x="1322882" y="199866"/>
                    <a:pt x="1445884" y="158981"/>
                  </a:cubicBezTo>
                  <a:close/>
                  <a:moveTo>
                    <a:pt x="2392522" y="111847"/>
                  </a:moveTo>
                  <a:lnTo>
                    <a:pt x="2446360" y="117359"/>
                  </a:lnTo>
                  <a:cubicBezTo>
                    <a:pt x="2508208" y="124505"/>
                    <a:pt x="2573693" y="132647"/>
                    <a:pt x="2647148" y="141655"/>
                  </a:cubicBezTo>
                  <a:cubicBezTo>
                    <a:pt x="2663779" y="144429"/>
                    <a:pt x="2677637" y="158287"/>
                    <a:pt x="2677637" y="174921"/>
                  </a:cubicBezTo>
                  <a:lnTo>
                    <a:pt x="2691498" y="402212"/>
                  </a:lnTo>
                  <a:cubicBezTo>
                    <a:pt x="2691498" y="421617"/>
                    <a:pt x="2688725" y="446563"/>
                    <a:pt x="2661006" y="446563"/>
                  </a:cubicBezTo>
                  <a:lnTo>
                    <a:pt x="2392522" y="449310"/>
                  </a:lnTo>
                  <a:close/>
                  <a:moveTo>
                    <a:pt x="1871022" y="83447"/>
                  </a:moveTo>
                  <a:cubicBezTo>
                    <a:pt x="2029019" y="83447"/>
                    <a:pt x="2149596" y="88991"/>
                    <a:pt x="2267401" y="99039"/>
                  </a:cubicBezTo>
                  <a:lnTo>
                    <a:pt x="2365090" y="109039"/>
                  </a:lnTo>
                  <a:lnTo>
                    <a:pt x="2365090" y="449590"/>
                  </a:lnTo>
                  <a:lnTo>
                    <a:pt x="1814197" y="455226"/>
                  </a:lnTo>
                  <a:lnTo>
                    <a:pt x="1625150" y="455767"/>
                  </a:lnTo>
                  <a:lnTo>
                    <a:pt x="1625150" y="108962"/>
                  </a:lnTo>
                  <a:lnTo>
                    <a:pt x="1630604" y="107441"/>
                  </a:lnTo>
                  <a:cubicBezTo>
                    <a:pt x="1690849" y="94188"/>
                    <a:pt x="1748366" y="85526"/>
                    <a:pt x="1798953" y="83447"/>
                  </a:cubicBezTo>
                  <a:cubicBezTo>
                    <a:pt x="1826671" y="83447"/>
                    <a:pt x="1843303" y="83447"/>
                    <a:pt x="1871022" y="83447"/>
                  </a:cubicBezTo>
                  <a:close/>
                  <a:moveTo>
                    <a:pt x="1890423" y="291"/>
                  </a:moveTo>
                  <a:cubicBezTo>
                    <a:pt x="1579973" y="3062"/>
                    <a:pt x="1344364" y="55729"/>
                    <a:pt x="1089351" y="208181"/>
                  </a:cubicBezTo>
                  <a:cubicBezTo>
                    <a:pt x="1000651" y="263618"/>
                    <a:pt x="903634" y="332917"/>
                    <a:pt x="820477" y="388354"/>
                  </a:cubicBezTo>
                  <a:cubicBezTo>
                    <a:pt x="765039" y="424387"/>
                    <a:pt x="665252" y="438248"/>
                    <a:pt x="620901" y="446562"/>
                  </a:cubicBezTo>
                  <a:cubicBezTo>
                    <a:pt x="368662" y="488142"/>
                    <a:pt x="124736" y="651682"/>
                    <a:pt x="11088" y="884519"/>
                  </a:cubicBezTo>
                  <a:cubicBezTo>
                    <a:pt x="0" y="928870"/>
                    <a:pt x="-2773" y="981537"/>
                    <a:pt x="2773" y="1017570"/>
                  </a:cubicBezTo>
                  <a:cubicBezTo>
                    <a:pt x="8317" y="1070237"/>
                    <a:pt x="24948" y="1117357"/>
                    <a:pt x="91474" y="1117357"/>
                  </a:cubicBezTo>
                  <a:cubicBezTo>
                    <a:pt x="196805" y="1114587"/>
                    <a:pt x="302137" y="1114587"/>
                    <a:pt x="407468" y="1111814"/>
                  </a:cubicBezTo>
                  <a:cubicBezTo>
                    <a:pt x="407468" y="1111814"/>
                    <a:pt x="407468" y="1109043"/>
                    <a:pt x="407468" y="1109043"/>
                  </a:cubicBezTo>
                  <a:cubicBezTo>
                    <a:pt x="407468" y="951045"/>
                    <a:pt x="534975" y="823538"/>
                    <a:pt x="692970" y="823538"/>
                  </a:cubicBezTo>
                  <a:cubicBezTo>
                    <a:pt x="848196" y="823538"/>
                    <a:pt x="975703" y="948274"/>
                    <a:pt x="978476" y="1103499"/>
                  </a:cubicBezTo>
                  <a:cubicBezTo>
                    <a:pt x="1377627" y="1097956"/>
                    <a:pt x="1779548" y="1095182"/>
                    <a:pt x="2178699" y="1097956"/>
                  </a:cubicBezTo>
                  <a:cubicBezTo>
                    <a:pt x="2184243" y="945501"/>
                    <a:pt x="2308979" y="823538"/>
                    <a:pt x="2464204" y="823538"/>
                  </a:cubicBezTo>
                  <a:cubicBezTo>
                    <a:pt x="2622200" y="823538"/>
                    <a:pt x="2749707" y="951045"/>
                    <a:pt x="2749707" y="1106270"/>
                  </a:cubicBezTo>
                  <a:cubicBezTo>
                    <a:pt x="2805144" y="1109043"/>
                    <a:pt x="2857811" y="1109043"/>
                    <a:pt x="2913249" y="1111814"/>
                  </a:cubicBezTo>
                  <a:cubicBezTo>
                    <a:pt x="2993632" y="1114587"/>
                    <a:pt x="3004720" y="1059149"/>
                    <a:pt x="3015807" y="1003712"/>
                  </a:cubicBezTo>
                  <a:cubicBezTo>
                    <a:pt x="2996405" y="901151"/>
                    <a:pt x="2993632" y="801363"/>
                    <a:pt x="2982545" y="704349"/>
                  </a:cubicBezTo>
                  <a:cubicBezTo>
                    <a:pt x="2982545" y="701575"/>
                    <a:pt x="2982545" y="701575"/>
                    <a:pt x="2982545" y="698805"/>
                  </a:cubicBezTo>
                  <a:cubicBezTo>
                    <a:pt x="2982545" y="696032"/>
                    <a:pt x="2982545" y="693261"/>
                    <a:pt x="2979774" y="690488"/>
                  </a:cubicBezTo>
                  <a:cubicBezTo>
                    <a:pt x="2974230" y="668313"/>
                    <a:pt x="2963143" y="657225"/>
                    <a:pt x="2940968" y="654455"/>
                  </a:cubicBezTo>
                  <a:cubicBezTo>
                    <a:pt x="2938194" y="654455"/>
                    <a:pt x="2932651" y="654455"/>
                    <a:pt x="2929880" y="654455"/>
                  </a:cubicBezTo>
                  <a:cubicBezTo>
                    <a:pt x="2929880" y="654455"/>
                    <a:pt x="2927107" y="654455"/>
                    <a:pt x="2927107" y="654455"/>
                  </a:cubicBezTo>
                  <a:cubicBezTo>
                    <a:pt x="2907705" y="651682"/>
                    <a:pt x="2888301" y="651682"/>
                    <a:pt x="2868899" y="651682"/>
                  </a:cubicBezTo>
                  <a:cubicBezTo>
                    <a:pt x="2807918" y="474281"/>
                    <a:pt x="2780199" y="294110"/>
                    <a:pt x="2741392" y="113937"/>
                  </a:cubicBezTo>
                  <a:cubicBezTo>
                    <a:pt x="2735849" y="83448"/>
                    <a:pt x="2710900" y="72360"/>
                    <a:pt x="2688725" y="69587"/>
                  </a:cubicBezTo>
                  <a:cubicBezTo>
                    <a:pt x="2444800" y="14149"/>
                    <a:pt x="2123261" y="-2482"/>
                    <a:pt x="1890423" y="291"/>
                  </a:cubicBezTo>
                  <a:close/>
                </a:path>
              </a:pathLst>
            </a:custGeom>
            <a:solidFill>
              <a:srgbClr val="249ED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B03B6BFF-2171-4881-A56A-1AAE690E598C}"/>
                </a:ext>
              </a:extLst>
            </p:cNvPr>
            <p:cNvSpPr/>
            <p:nvPr/>
          </p:nvSpPr>
          <p:spPr>
            <a:xfrm flipH="1">
              <a:off x="8280515" y="4568426"/>
              <a:ext cx="532201" cy="532201"/>
            </a:xfrm>
            <a:custGeom>
              <a:avLst/>
              <a:gdLst>
                <a:gd name="connsiteX0" fmla="*/ 241765 w 532201"/>
                <a:gd name="connsiteY0" fmla="*/ 132029 h 532201"/>
                <a:gd name="connsiteX1" fmla="*/ 297870 w 532201"/>
                <a:gd name="connsiteY1" fmla="*/ 133862 h 532201"/>
                <a:gd name="connsiteX2" fmla="*/ 402960 w 532201"/>
                <a:gd name="connsiteY2" fmla="*/ 303926 h 532201"/>
                <a:gd name="connsiteX3" fmla="*/ 232899 w 532201"/>
                <a:gd name="connsiteY3" fmla="*/ 409016 h 532201"/>
                <a:gd name="connsiteX4" fmla="*/ 127806 w 532201"/>
                <a:gd name="connsiteY4" fmla="*/ 238955 h 532201"/>
                <a:gd name="connsiteX5" fmla="*/ 241765 w 532201"/>
                <a:gd name="connsiteY5" fmla="*/ 132029 h 532201"/>
                <a:gd name="connsiteX6" fmla="*/ 266100 w 532201"/>
                <a:gd name="connsiteY6" fmla="*/ 0 h 532201"/>
                <a:gd name="connsiteX7" fmla="*/ 0 w 532201"/>
                <a:gd name="connsiteY7" fmla="*/ 266101 h 532201"/>
                <a:gd name="connsiteX8" fmla="*/ 0 w 532201"/>
                <a:gd name="connsiteY8" fmla="*/ 268871 h 532201"/>
                <a:gd name="connsiteX9" fmla="*/ 266100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0557 h 532201"/>
                <a:gd name="connsiteX12" fmla="*/ 266100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1765" y="132029"/>
                  </a:moveTo>
                  <a:cubicBezTo>
                    <a:pt x="259869" y="128953"/>
                    <a:pt x="278874" y="129377"/>
                    <a:pt x="297870" y="133862"/>
                  </a:cubicBezTo>
                  <a:cubicBezTo>
                    <a:pt x="373850" y="151803"/>
                    <a:pt x="420904" y="227943"/>
                    <a:pt x="402960" y="303926"/>
                  </a:cubicBezTo>
                  <a:cubicBezTo>
                    <a:pt x="385019" y="379906"/>
                    <a:pt x="308879" y="426960"/>
                    <a:pt x="232899" y="409016"/>
                  </a:cubicBezTo>
                  <a:cubicBezTo>
                    <a:pt x="156915" y="391075"/>
                    <a:pt x="109865" y="314935"/>
                    <a:pt x="127806" y="238955"/>
                  </a:cubicBezTo>
                  <a:cubicBezTo>
                    <a:pt x="141261" y="181968"/>
                    <a:pt x="187454" y="141255"/>
                    <a:pt x="241765" y="132029"/>
                  </a:cubicBezTo>
                  <a:close/>
                  <a:moveTo>
                    <a:pt x="266100" y="0"/>
                  </a:moveTo>
                  <a:cubicBezTo>
                    <a:pt x="119192" y="0"/>
                    <a:pt x="0" y="119190"/>
                    <a:pt x="0" y="266101"/>
                  </a:cubicBezTo>
                  <a:cubicBezTo>
                    <a:pt x="0" y="266101"/>
                    <a:pt x="0" y="268871"/>
                    <a:pt x="0" y="268871"/>
                  </a:cubicBezTo>
                  <a:cubicBezTo>
                    <a:pt x="2773" y="415782"/>
                    <a:pt x="119192" y="532201"/>
                    <a:pt x="266100" y="532201"/>
                  </a:cubicBezTo>
                  <a:cubicBezTo>
                    <a:pt x="413011" y="532201"/>
                    <a:pt x="532201" y="413009"/>
                    <a:pt x="532201" y="266101"/>
                  </a:cubicBezTo>
                  <a:cubicBezTo>
                    <a:pt x="532201" y="263330"/>
                    <a:pt x="532201" y="263330"/>
                    <a:pt x="532201" y="260557"/>
                  </a:cubicBezTo>
                  <a:cubicBezTo>
                    <a:pt x="529431" y="116419"/>
                    <a:pt x="410238" y="0"/>
                    <a:pt x="266100" y="0"/>
                  </a:cubicBezTo>
                  <a:close/>
                </a:path>
              </a:pathLst>
            </a:custGeom>
            <a:solidFill>
              <a:srgbClr val="249ED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9" name="Freeform: Shape 37">
              <a:extLst>
                <a:ext uri="{FF2B5EF4-FFF2-40B4-BE49-F238E27FC236}">
                  <a16:creationId xmlns:a16="http://schemas.microsoft.com/office/drawing/2014/main" id="{246A03F0-300A-45BA-9CE7-1C141656040B}"/>
                </a:ext>
              </a:extLst>
            </p:cNvPr>
            <p:cNvSpPr/>
            <p:nvPr/>
          </p:nvSpPr>
          <p:spPr>
            <a:xfrm flipH="1">
              <a:off x="6512054" y="4573970"/>
              <a:ext cx="532201" cy="532201"/>
            </a:xfrm>
            <a:custGeom>
              <a:avLst/>
              <a:gdLst>
                <a:gd name="connsiteX0" fmla="*/ 243115 w 532201"/>
                <a:gd name="connsiteY0" fmla="*/ 128170 h 532201"/>
                <a:gd name="connsiteX1" fmla="*/ 299220 w 532201"/>
                <a:gd name="connsiteY1" fmla="*/ 130003 h 532201"/>
                <a:gd name="connsiteX2" fmla="*/ 404310 w 532201"/>
                <a:gd name="connsiteY2" fmla="*/ 300067 h 532201"/>
                <a:gd name="connsiteX3" fmla="*/ 234249 w 532201"/>
                <a:gd name="connsiteY3" fmla="*/ 405157 h 532201"/>
                <a:gd name="connsiteX4" fmla="*/ 129156 w 532201"/>
                <a:gd name="connsiteY4" fmla="*/ 235096 h 532201"/>
                <a:gd name="connsiteX5" fmla="*/ 243115 w 532201"/>
                <a:gd name="connsiteY5" fmla="*/ 128170 h 532201"/>
                <a:gd name="connsiteX6" fmla="*/ 266101 w 532201"/>
                <a:gd name="connsiteY6" fmla="*/ 0 h 532201"/>
                <a:gd name="connsiteX7" fmla="*/ 0 w 532201"/>
                <a:gd name="connsiteY7" fmla="*/ 255013 h 532201"/>
                <a:gd name="connsiteX8" fmla="*/ 0 w 532201"/>
                <a:gd name="connsiteY8" fmla="*/ 266101 h 532201"/>
                <a:gd name="connsiteX9" fmla="*/ 266101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3330 h 532201"/>
                <a:gd name="connsiteX12" fmla="*/ 266101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3115" y="128170"/>
                  </a:moveTo>
                  <a:cubicBezTo>
                    <a:pt x="261218" y="125094"/>
                    <a:pt x="280224" y="125518"/>
                    <a:pt x="299220" y="130003"/>
                  </a:cubicBezTo>
                  <a:cubicBezTo>
                    <a:pt x="375200" y="147944"/>
                    <a:pt x="422254" y="224084"/>
                    <a:pt x="404310" y="300067"/>
                  </a:cubicBezTo>
                  <a:cubicBezTo>
                    <a:pt x="386369" y="376047"/>
                    <a:pt x="310229" y="423101"/>
                    <a:pt x="234249" y="405157"/>
                  </a:cubicBezTo>
                  <a:cubicBezTo>
                    <a:pt x="158266" y="387216"/>
                    <a:pt x="111215" y="311076"/>
                    <a:pt x="129156" y="235096"/>
                  </a:cubicBezTo>
                  <a:cubicBezTo>
                    <a:pt x="142612" y="178109"/>
                    <a:pt x="188804" y="137396"/>
                    <a:pt x="243115" y="128170"/>
                  </a:cubicBezTo>
                  <a:close/>
                  <a:moveTo>
                    <a:pt x="266101" y="0"/>
                  </a:moveTo>
                  <a:cubicBezTo>
                    <a:pt x="121963" y="0"/>
                    <a:pt x="5544" y="113649"/>
                    <a:pt x="0" y="255013"/>
                  </a:cubicBezTo>
                  <a:cubicBezTo>
                    <a:pt x="0" y="257786"/>
                    <a:pt x="0" y="263330"/>
                    <a:pt x="0" y="266101"/>
                  </a:cubicBezTo>
                  <a:cubicBezTo>
                    <a:pt x="0" y="413012"/>
                    <a:pt x="119192" y="532201"/>
                    <a:pt x="266101" y="532201"/>
                  </a:cubicBezTo>
                  <a:cubicBezTo>
                    <a:pt x="413012" y="532201"/>
                    <a:pt x="532201" y="413012"/>
                    <a:pt x="532201" y="266101"/>
                  </a:cubicBezTo>
                  <a:cubicBezTo>
                    <a:pt x="532201" y="266101"/>
                    <a:pt x="532201" y="266101"/>
                    <a:pt x="532201" y="263330"/>
                  </a:cubicBezTo>
                  <a:cubicBezTo>
                    <a:pt x="532201" y="119192"/>
                    <a:pt x="413012" y="0"/>
                    <a:pt x="266101" y="0"/>
                  </a:cubicBezTo>
                  <a:close/>
                </a:path>
              </a:pathLst>
            </a:custGeom>
            <a:solidFill>
              <a:srgbClr val="249ED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id="{AE781D4E-3874-4096-96AD-3DD12019DEF1}"/>
                </a:ext>
              </a:extLst>
            </p:cNvPr>
            <p:cNvSpPr/>
            <p:nvPr/>
          </p:nvSpPr>
          <p:spPr>
            <a:xfrm flipH="1">
              <a:off x="7584771" y="4341132"/>
              <a:ext cx="27719" cy="332626"/>
            </a:xfrm>
            <a:custGeom>
              <a:avLst/>
              <a:gdLst>
                <a:gd name="connsiteX0" fmla="*/ 0 w 0"/>
                <a:gd name="connsiteY0" fmla="*/ 0 h 114300"/>
                <a:gd name="connsiteX1" fmla="*/ 0 w 0"/>
                <a:gd name="connsiteY1" fmla="*/ 1209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4300">
                  <a:moveTo>
                    <a:pt x="0" y="0"/>
                  </a:moveTo>
                  <a:lnTo>
                    <a:pt x="0" y="120968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Freeform: Shape 17">
              <a:extLst>
                <a:ext uri="{FF2B5EF4-FFF2-40B4-BE49-F238E27FC236}">
                  <a16:creationId xmlns:a16="http://schemas.microsoft.com/office/drawing/2014/main" id="{8C1C5B5F-4A01-4583-9637-4578A292F5C1}"/>
                </a:ext>
              </a:extLst>
            </p:cNvPr>
            <p:cNvSpPr/>
            <p:nvPr/>
          </p:nvSpPr>
          <p:spPr>
            <a:xfrm flipH="1">
              <a:off x="7595862" y="4335588"/>
              <a:ext cx="27719" cy="360345"/>
            </a:xfrm>
            <a:custGeom>
              <a:avLst/>
              <a:gdLst>
                <a:gd name="connsiteX0" fmla="*/ 3810 w 0"/>
                <a:gd name="connsiteY0" fmla="*/ 124777 h 123825"/>
                <a:gd name="connsiteX1" fmla="*/ 0 w 0"/>
                <a:gd name="connsiteY1" fmla="*/ 122873 h 123825"/>
                <a:gd name="connsiteX2" fmla="*/ 0 w 0"/>
                <a:gd name="connsiteY2" fmla="*/ 1905 h 123825"/>
                <a:gd name="connsiteX3" fmla="*/ 3810 w 0"/>
                <a:gd name="connsiteY3" fmla="*/ 0 h 123825"/>
                <a:gd name="connsiteX4" fmla="*/ 7620 w 0"/>
                <a:gd name="connsiteY4" fmla="*/ 1905 h 123825"/>
                <a:gd name="connsiteX5" fmla="*/ 7620 w 0"/>
                <a:gd name="connsiteY5" fmla="*/ 123825 h 123825"/>
                <a:gd name="connsiteX6" fmla="*/ 3810 w 0"/>
                <a:gd name="connsiteY6" fmla="*/ 12477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3825">
                  <a:moveTo>
                    <a:pt x="3810" y="124777"/>
                  </a:moveTo>
                  <a:cubicBezTo>
                    <a:pt x="1905" y="124777"/>
                    <a:pt x="0" y="123825"/>
                    <a:pt x="0" y="122873"/>
                  </a:cubicBezTo>
                  <a:lnTo>
                    <a:pt x="0" y="1905"/>
                  </a:lnTo>
                  <a:cubicBezTo>
                    <a:pt x="0" y="953"/>
                    <a:pt x="1905" y="0"/>
                    <a:pt x="3810" y="0"/>
                  </a:cubicBezTo>
                  <a:cubicBezTo>
                    <a:pt x="5715" y="0"/>
                    <a:pt x="7620" y="953"/>
                    <a:pt x="7620" y="1905"/>
                  </a:cubicBezTo>
                  <a:lnTo>
                    <a:pt x="7620" y="123825"/>
                  </a:lnTo>
                  <a:cubicBezTo>
                    <a:pt x="7620" y="123825"/>
                    <a:pt x="5715" y="124777"/>
                    <a:pt x="3810" y="12477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2" name="TextBox 43">
            <a:extLst>
              <a:ext uri="{FF2B5EF4-FFF2-40B4-BE49-F238E27FC236}">
                <a16:creationId xmlns:a16="http://schemas.microsoft.com/office/drawing/2014/main" id="{EF86C15E-87E9-4867-B5E3-3A94C4A125C0}"/>
              </a:ext>
            </a:extLst>
          </p:cNvPr>
          <p:cNvSpPr txBox="1"/>
          <p:nvPr/>
        </p:nvSpPr>
        <p:spPr>
          <a:xfrm>
            <a:off x="948962" y="1454740"/>
            <a:ext cx="475867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ko-KR" sz="2800" b="1" dirty="0" smtClean="0">
                <a:solidFill>
                  <a:srgbClr val="82C650"/>
                </a:solidFill>
                <a:latin typeface="Arial"/>
                <a:ea typeface="Arial Unicode MS"/>
                <a:cs typeface="Arial" pitchFamily="34" charset="0"/>
              </a:rPr>
              <a:t>THEME PPT </a:t>
            </a:r>
            <a:r>
              <a:rPr lang="en-GB" altLang="ko-KR" sz="280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rPr>
              <a:t>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ko-KR" sz="280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rPr>
              <a:t>Clean </a:t>
            </a:r>
            <a:r>
              <a:rPr lang="en-GB" altLang="ko-KR" sz="2800" b="1" dirty="0">
                <a:solidFill>
                  <a:srgbClr val="2CB8AE"/>
                </a:solidFill>
                <a:latin typeface="Arial"/>
                <a:ea typeface="Arial Unicode MS"/>
                <a:cs typeface="Arial" pitchFamily="34" charset="0"/>
              </a:rPr>
              <a:t>Text Slide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ko-KR" sz="280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prstClr val="black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13" name="Group 44">
            <a:extLst>
              <a:ext uri="{FF2B5EF4-FFF2-40B4-BE49-F238E27FC236}">
                <a16:creationId xmlns:a16="http://schemas.microsoft.com/office/drawing/2014/main" id="{2FDA12E2-1940-46F3-8FAB-1C28BB45AAA5}"/>
              </a:ext>
            </a:extLst>
          </p:cNvPr>
          <p:cNvGrpSpPr/>
          <p:nvPr/>
        </p:nvGrpSpPr>
        <p:grpSpPr>
          <a:xfrm rot="18985607" flipH="1">
            <a:off x="7234067" y="2366574"/>
            <a:ext cx="970926" cy="2844363"/>
            <a:chOff x="1712420" y="2600575"/>
            <a:chExt cx="866746" cy="2539163"/>
          </a:xfrm>
          <a:solidFill>
            <a:srgbClr val="82C650"/>
          </a:solidFill>
        </p:grpSpPr>
        <p:sp>
          <p:nvSpPr>
            <p:cNvPr id="14" name="Up Arrow 53">
              <a:extLst>
                <a:ext uri="{FF2B5EF4-FFF2-40B4-BE49-F238E27FC236}">
                  <a16:creationId xmlns:a16="http://schemas.microsoft.com/office/drawing/2014/main" id="{0A9FF33D-95DC-4C47-8A4D-E680CCA573CC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Up Arrow 54">
              <a:extLst>
                <a:ext uri="{FF2B5EF4-FFF2-40B4-BE49-F238E27FC236}">
                  <a16:creationId xmlns:a16="http://schemas.microsoft.com/office/drawing/2014/main" id="{C988D2E0-2EDE-4D59-8010-E745A27A9A62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Up Arrow 55">
              <a:extLst>
                <a:ext uri="{FF2B5EF4-FFF2-40B4-BE49-F238E27FC236}">
                  <a16:creationId xmlns:a16="http://schemas.microsoft.com/office/drawing/2014/main" id="{31725EED-84F7-4413-932B-9B491014F46D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Up Arrow 56">
              <a:extLst>
                <a:ext uri="{FF2B5EF4-FFF2-40B4-BE49-F238E27FC236}">
                  <a16:creationId xmlns:a16="http://schemas.microsoft.com/office/drawing/2014/main" id="{798D7EB1-B5A2-4DE5-9C1A-A3498BF0E0EB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8" name="Group 49">
            <a:extLst>
              <a:ext uri="{FF2B5EF4-FFF2-40B4-BE49-F238E27FC236}">
                <a16:creationId xmlns:a16="http://schemas.microsoft.com/office/drawing/2014/main" id="{1BFADB18-BE9E-450F-955B-69FAC4BFEFA5}"/>
              </a:ext>
            </a:extLst>
          </p:cNvPr>
          <p:cNvGrpSpPr/>
          <p:nvPr/>
        </p:nvGrpSpPr>
        <p:grpSpPr>
          <a:xfrm>
            <a:off x="6032631" y="1810776"/>
            <a:ext cx="2492398" cy="675930"/>
            <a:chOff x="2079598" y="4287457"/>
            <a:chExt cx="2710798" cy="675930"/>
          </a:xfrm>
        </p:grpSpPr>
        <p:sp>
          <p:nvSpPr>
            <p:cNvPr id="19" name="TextBox 50">
              <a:extLst>
                <a:ext uri="{FF2B5EF4-FFF2-40B4-BE49-F238E27FC236}">
                  <a16:creationId xmlns:a16="http://schemas.microsoft.com/office/drawing/2014/main" id="{3A4C0AFB-6635-41C9-91FB-B42F7A4672D8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0" name="TextBox 51">
              <a:extLst>
                <a:ext uri="{FF2B5EF4-FFF2-40B4-BE49-F238E27FC236}">
                  <a16:creationId xmlns:a16="http://schemas.microsoft.com/office/drawing/2014/main" id="{CC20F386-B459-472B-9BC9-0C2BEBAEE049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1" name="Group 52">
            <a:extLst>
              <a:ext uri="{FF2B5EF4-FFF2-40B4-BE49-F238E27FC236}">
                <a16:creationId xmlns:a16="http://schemas.microsoft.com/office/drawing/2014/main" id="{A9FB4CB6-6397-4418-BCE2-745A5E376116}"/>
              </a:ext>
            </a:extLst>
          </p:cNvPr>
          <p:cNvGrpSpPr/>
          <p:nvPr/>
        </p:nvGrpSpPr>
        <p:grpSpPr>
          <a:xfrm>
            <a:off x="9171548" y="4931367"/>
            <a:ext cx="2492398" cy="675930"/>
            <a:chOff x="2079598" y="4287457"/>
            <a:chExt cx="2710798" cy="675930"/>
          </a:xfrm>
        </p:grpSpPr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904A3224-7CAC-43A7-96C9-53B17F67C00F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3" name="TextBox 54">
              <a:extLst>
                <a:ext uri="{FF2B5EF4-FFF2-40B4-BE49-F238E27FC236}">
                  <a16:creationId xmlns:a16="http://schemas.microsoft.com/office/drawing/2014/main" id="{2EFDEB62-806B-46DE-99BA-D613B217357E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4" name="Group 55">
            <a:extLst>
              <a:ext uri="{FF2B5EF4-FFF2-40B4-BE49-F238E27FC236}">
                <a16:creationId xmlns:a16="http://schemas.microsoft.com/office/drawing/2014/main" id="{6137EE3B-9001-400E-B476-85CAB48D80F9}"/>
              </a:ext>
            </a:extLst>
          </p:cNvPr>
          <p:cNvGrpSpPr/>
          <p:nvPr/>
        </p:nvGrpSpPr>
        <p:grpSpPr>
          <a:xfrm>
            <a:off x="8056304" y="2685847"/>
            <a:ext cx="2267250" cy="692510"/>
            <a:chOff x="2079598" y="4270877"/>
            <a:chExt cx="2053645" cy="692510"/>
          </a:xfrm>
        </p:grpSpPr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C36CC0BE-98F6-4639-9400-4AC1361D4480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6" name="TextBox 57">
              <a:extLst>
                <a:ext uri="{FF2B5EF4-FFF2-40B4-BE49-F238E27FC236}">
                  <a16:creationId xmlns:a16="http://schemas.microsoft.com/office/drawing/2014/main" id="{51759895-F0A8-484E-88B3-C8B835F29A39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7" name="Group 58">
            <a:extLst>
              <a:ext uri="{FF2B5EF4-FFF2-40B4-BE49-F238E27FC236}">
                <a16:creationId xmlns:a16="http://schemas.microsoft.com/office/drawing/2014/main" id="{41216A32-AA90-41DD-9F6A-395DDDE78AB7}"/>
              </a:ext>
            </a:extLst>
          </p:cNvPr>
          <p:cNvGrpSpPr/>
          <p:nvPr/>
        </p:nvGrpSpPr>
        <p:grpSpPr>
          <a:xfrm>
            <a:off x="9171548" y="3808607"/>
            <a:ext cx="2267250" cy="692510"/>
            <a:chOff x="2079598" y="4270877"/>
            <a:chExt cx="2053645" cy="692510"/>
          </a:xfrm>
        </p:grpSpPr>
        <p:sp>
          <p:nvSpPr>
            <p:cNvPr id="28" name="TextBox 59">
              <a:extLst>
                <a:ext uri="{FF2B5EF4-FFF2-40B4-BE49-F238E27FC236}">
                  <a16:creationId xmlns:a16="http://schemas.microsoft.com/office/drawing/2014/main" id="{FE6328C1-C6A9-4AAE-BB4F-AF11647B3DB7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9" name="TextBox 60">
              <a:extLst>
                <a:ext uri="{FF2B5EF4-FFF2-40B4-BE49-F238E27FC236}">
                  <a16:creationId xmlns:a16="http://schemas.microsoft.com/office/drawing/2014/main" id="{744FF5E6-217E-4042-AE70-238E12F4DE3D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31" name="Graphic 41">
            <a:extLst>
              <a:ext uri="{FF2B5EF4-FFF2-40B4-BE49-F238E27FC236}">
                <a16:creationId xmlns:a16="http://schemas.microsoft.com/office/drawing/2014/main" id="{1BB2F7DD-497C-4727-B308-01E48C2A84F0}"/>
              </a:ext>
            </a:extLst>
          </p:cNvPr>
          <p:cNvSpPr/>
          <p:nvPr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99CB3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130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B52DDCA4-7D88-4535-B36B-6E49D5BA18AA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rgbClr val="82C6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B5D09F2A-B041-4E75-BE42-1EF32A0635B3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rgbClr val="82C6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D1CB6BCE-3F2A-4F1C-BF62-29840358312F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rgbClr val="82C6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0E443A2A-7A49-4514-98BA-BCA02E03DD24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rgbClr val="5CBE7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1599832C-437A-4D35-A5FC-012EBEC098FF}"/>
              </a:ext>
            </a:extLst>
          </p:cNvPr>
          <p:cNvSpPr/>
          <p:nvPr/>
        </p:nvSpPr>
        <p:spPr>
          <a:xfrm>
            <a:off x="5920972" y="1761241"/>
            <a:ext cx="756085" cy="756085"/>
          </a:xfrm>
          <a:prstGeom prst="ellipse">
            <a:avLst/>
          </a:prstGeom>
          <a:solidFill>
            <a:srgbClr val="24A8C2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7A1E185E-525C-4BA8-865C-B9DE200FC274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rgbClr val="2CB8AE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9F48DE3C-AAEA-43D3-A654-B3167A298F64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rgbClr val="82C65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F78CDE65-E65F-4C95-92BF-DE284E78A00A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EC6CC38-D3C7-4112-A57D-140D6F3D0266}"/>
              </a:ext>
            </a:extLst>
          </p:cNvPr>
          <p:cNvSpPr/>
          <p:nvPr/>
        </p:nvSpPr>
        <p:spPr>
          <a:xfrm>
            <a:off x="6688346" y="1700475"/>
            <a:ext cx="1748880" cy="1748880"/>
          </a:xfrm>
          <a:prstGeom prst="ellipse">
            <a:avLst/>
          </a:pr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16E83C54-D9F2-47F2-A13F-4DBE89826660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D4926A7B-5C1A-4A9E-AE5A-9496C534FC42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95C7BC1D-8344-4EE3-AD6A-78B7A4E412FA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rgbClr val="24A8C2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859A06AD-B7D0-46D3-9296-773EA0D906FE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rgbClr val="5CBE7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399AB51D-00FE-4A49-91AB-BEA31DB96DBB}"/>
              </a:ext>
            </a:extLst>
          </p:cNvPr>
          <p:cNvSpPr/>
          <p:nvPr/>
        </p:nvSpPr>
        <p:spPr>
          <a:xfrm>
            <a:off x="6766515" y="1964259"/>
            <a:ext cx="1296144" cy="129614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AB754431-0A66-4F09-A1D6-5FCD1C5649EF}"/>
              </a:ext>
            </a:extLst>
          </p:cNvPr>
          <p:cNvSpPr/>
          <p:nvPr/>
        </p:nvSpPr>
        <p:spPr>
          <a:xfrm>
            <a:off x="4076108" y="2097023"/>
            <a:ext cx="968618" cy="96861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A0D9C372-F9FB-4FF2-B573-EE611D2914A3}"/>
              </a:ext>
            </a:extLst>
          </p:cNvPr>
          <p:cNvSpPr/>
          <p:nvPr/>
        </p:nvSpPr>
        <p:spPr>
          <a:xfrm>
            <a:off x="4624802" y="4223346"/>
            <a:ext cx="1080120" cy="108012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C3894878-7587-4D1E-BA9E-612A17E50C9C}"/>
              </a:ext>
            </a:extLst>
          </p:cNvPr>
          <p:cNvSpPr/>
          <p:nvPr/>
        </p:nvSpPr>
        <p:spPr>
          <a:xfrm>
            <a:off x="7452860" y="4102948"/>
            <a:ext cx="747965" cy="74796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1" name="Group 16">
            <a:extLst>
              <a:ext uri="{FF2B5EF4-FFF2-40B4-BE49-F238E27FC236}">
                <a16:creationId xmlns:a16="http://schemas.microsoft.com/office/drawing/2014/main" id="{87186F1C-D73A-4415-94FE-4676F4BC4EBB}"/>
              </a:ext>
            </a:extLst>
          </p:cNvPr>
          <p:cNvGrpSpPr/>
          <p:nvPr/>
        </p:nvGrpSpPr>
        <p:grpSpPr>
          <a:xfrm>
            <a:off x="8655894" y="1700808"/>
            <a:ext cx="2659805" cy="1077800"/>
            <a:chOff x="3059832" y="2159579"/>
            <a:chExt cx="2960573" cy="918417"/>
          </a:xfrm>
        </p:grpSpPr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69F2E446-6A2C-4EA3-B840-0C832B774E93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10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81B0AE4E-21F7-4EF7-B33F-E3141C16D9A2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BF0A8ED9-5688-48EA-BD2C-0C98361FFFF1}"/>
              </a:ext>
            </a:extLst>
          </p:cNvPr>
          <p:cNvGrpSpPr/>
          <p:nvPr/>
        </p:nvGrpSpPr>
        <p:grpSpPr>
          <a:xfrm>
            <a:off x="8655894" y="3574832"/>
            <a:ext cx="2659805" cy="1077800"/>
            <a:chOff x="3059832" y="2159579"/>
            <a:chExt cx="2960573" cy="918417"/>
          </a:xfrm>
        </p:grpSpPr>
        <p:sp>
          <p:nvSpPr>
            <p:cNvPr id="25" name="TextBox 20">
              <a:extLst>
                <a:ext uri="{FF2B5EF4-FFF2-40B4-BE49-F238E27FC236}">
                  <a16:creationId xmlns:a16="http://schemas.microsoft.com/office/drawing/2014/main" id="{B9E41F99-4D4F-4DA9-823C-A575E75AAB0C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10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E04A7AD5-6DD2-44AF-8E1B-E926DEF6C38E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7" name="Group 22">
            <a:extLst>
              <a:ext uri="{FF2B5EF4-FFF2-40B4-BE49-F238E27FC236}">
                <a16:creationId xmlns:a16="http://schemas.microsoft.com/office/drawing/2014/main" id="{4320AA1B-1D3C-4B22-BC8A-C5195BBAF464}"/>
              </a:ext>
            </a:extLst>
          </p:cNvPr>
          <p:cNvGrpSpPr/>
          <p:nvPr/>
        </p:nvGrpSpPr>
        <p:grpSpPr>
          <a:xfrm>
            <a:off x="852857" y="2637820"/>
            <a:ext cx="2661925" cy="1077800"/>
            <a:chOff x="3059832" y="2159579"/>
            <a:chExt cx="2960573" cy="918417"/>
          </a:xfrm>
        </p:grpSpPr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9B8D5D11-2C60-4A98-96FC-29BEE357E489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10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DB615395-2AFB-4FEF-A86C-ECB2E7958643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0" name="Group 25">
            <a:extLst>
              <a:ext uri="{FF2B5EF4-FFF2-40B4-BE49-F238E27FC236}">
                <a16:creationId xmlns:a16="http://schemas.microsoft.com/office/drawing/2014/main" id="{C978B41E-18C2-4D6D-90E0-0D5D4E3D6D00}"/>
              </a:ext>
            </a:extLst>
          </p:cNvPr>
          <p:cNvGrpSpPr/>
          <p:nvPr/>
        </p:nvGrpSpPr>
        <p:grpSpPr>
          <a:xfrm>
            <a:off x="852857" y="4511845"/>
            <a:ext cx="2661925" cy="1077800"/>
            <a:chOff x="3059832" y="2159579"/>
            <a:chExt cx="2960573" cy="918417"/>
          </a:xfrm>
        </p:grpSpPr>
        <p:sp>
          <p:nvSpPr>
            <p:cNvPr id="31" name="TextBox 26">
              <a:extLst>
                <a:ext uri="{FF2B5EF4-FFF2-40B4-BE49-F238E27FC236}">
                  <a16:creationId xmlns:a16="http://schemas.microsoft.com/office/drawing/2014/main" id="{A21D4552-0519-45FD-8F85-8218605AFE2F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10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32" name="TextBox 27">
              <a:extLst>
                <a:ext uri="{FF2B5EF4-FFF2-40B4-BE49-F238E27FC236}">
                  <a16:creationId xmlns:a16="http://schemas.microsoft.com/office/drawing/2014/main" id="{F1852E50-E7D1-4783-A2F6-298AF687CAE0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33" name="Oval 28">
            <a:extLst>
              <a:ext uri="{FF2B5EF4-FFF2-40B4-BE49-F238E27FC236}">
                <a16:creationId xmlns:a16="http://schemas.microsoft.com/office/drawing/2014/main" id="{04863734-E715-4AC7-852B-921E44AF5ED2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rgbClr val="82C65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20D7848A-87B9-43D5-91D2-833BEE4F53B0}"/>
              </a:ext>
            </a:extLst>
          </p:cNvPr>
          <p:cNvSpPr/>
          <p:nvPr/>
        </p:nvSpPr>
        <p:spPr>
          <a:xfrm rot="20700000">
            <a:off x="7079064" y="2380332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Trapezoid 3">
            <a:extLst>
              <a:ext uri="{FF2B5EF4-FFF2-40B4-BE49-F238E27FC236}">
                <a16:creationId xmlns:a16="http://schemas.microsoft.com/office/drawing/2014/main" id="{3863C594-9859-430E-8707-D40A137D2174}"/>
              </a:ext>
            </a:extLst>
          </p:cNvPr>
          <p:cNvSpPr/>
          <p:nvPr/>
        </p:nvSpPr>
        <p:spPr>
          <a:xfrm>
            <a:off x="7668664" y="431572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DDE4B579-1DBD-49E1-9F9C-84BECA59564F}"/>
              </a:ext>
            </a:extLst>
          </p:cNvPr>
          <p:cNvSpPr/>
          <p:nvPr/>
        </p:nvSpPr>
        <p:spPr>
          <a:xfrm rot="14270044">
            <a:off x="4952071" y="4519518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Donut 15">
            <a:extLst>
              <a:ext uri="{FF2B5EF4-FFF2-40B4-BE49-F238E27FC236}">
                <a16:creationId xmlns:a16="http://schemas.microsoft.com/office/drawing/2014/main" id="{1A68660E-2CE9-49CE-9D7F-CEBE2ED80367}"/>
              </a:ext>
            </a:extLst>
          </p:cNvPr>
          <p:cNvSpPr/>
          <p:nvPr/>
        </p:nvSpPr>
        <p:spPr>
          <a:xfrm>
            <a:off x="4333564" y="2357633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745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Sets: B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3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rgbClr val="24A8C2"/>
          </a:solidFill>
        </p:grpSpPr>
        <p:sp>
          <p:nvSpPr>
            <p:cNvPr id="14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8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9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1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rgbClr val="24A8C2"/>
          </a:solidFill>
        </p:grpSpPr>
        <p:sp>
          <p:nvSpPr>
            <p:cNvPr id="22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5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7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349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4" name="Group 53">
            <a:extLst>
              <a:ext uri="{FF2B5EF4-FFF2-40B4-BE49-F238E27FC236}">
                <a16:creationId xmlns:a16="http://schemas.microsoft.com/office/drawing/2014/main" id="{E475B0B3-3526-42CC-A2BF-ADBC6685D98E}"/>
              </a:ext>
            </a:extLst>
          </p:cNvPr>
          <p:cNvGrpSpPr/>
          <p:nvPr/>
        </p:nvGrpSpPr>
        <p:grpSpPr>
          <a:xfrm>
            <a:off x="6507335" y="1364938"/>
            <a:ext cx="5069642" cy="3706314"/>
            <a:chOff x="6507335" y="1364938"/>
            <a:chExt cx="5069642" cy="3706314"/>
          </a:xfrm>
        </p:grpSpPr>
        <p:sp>
          <p:nvSpPr>
            <p:cNvPr id="5" name="Rectangle 32">
              <a:extLst>
                <a:ext uri="{FF2B5EF4-FFF2-40B4-BE49-F238E27FC236}">
                  <a16:creationId xmlns:a16="http://schemas.microsoft.com/office/drawing/2014/main" id="{717E0989-05FD-46C4-830E-40894522883A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rgbClr val="2CB8A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" name="Rectangle 33">
              <a:extLst>
                <a:ext uri="{FF2B5EF4-FFF2-40B4-BE49-F238E27FC236}">
                  <a16:creationId xmlns:a16="http://schemas.microsoft.com/office/drawing/2014/main" id="{36B1590E-875E-41A8-9E9B-7D4F61CBF2A6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rgbClr val="2CB8AE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9BA8B3A7-4987-4054-86B0-3163C4DA1269}"/>
                </a:ext>
              </a:extLst>
            </p:cNvPr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rgbClr val="5CBE7A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F14D46D5-B532-4C6E-8F8C-3C98F741F83B}"/>
                </a:ext>
              </a:extLst>
            </p:cNvPr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rgbClr val="2CB8AE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607A8BB5-3F43-4D9D-A000-EF281035B817}"/>
                </a:ext>
              </a:extLst>
            </p:cNvPr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rgbClr val="2CB8AE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CE50D9ED-1C95-4B07-BD5A-9323275CCD24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380EEE-AA00-443A-869A-76E32E6E6226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rgbClr val="2CB8AE">
                <a:lumMod val="75000"/>
              </a:srgb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32A33BB-B0BB-4BAF-AA28-A345AD93677E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rgbClr val="2CB8AE">
                <a:lumMod val="75000"/>
              </a:srgb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2E413B-55CE-47F5-9D44-54D1DA701746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rgbClr val="2CB8AE">
                <a:lumMod val="75000"/>
              </a:srgb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1693752-3730-4D59-AAAC-7A3DC495E131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rgbClr val="2CB8AE">
                <a:lumMod val="75000"/>
              </a:srgb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28F955-FFD4-44EC-930C-9B25BC43B0DA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D23AF8-999D-46DA-87A2-468A61DC5A28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91249E-B874-49AD-981B-88F112F40AB8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8B1EAC-3EDC-42D7-A6AE-C567B8EE3D02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5B69A8-6937-45CC-A23F-C092DD1E5348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4C2E11A-5899-432A-AD1D-4255E89965BD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3658C0-6492-415D-B62E-1EDF9E30FE6F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E1904E5-EA7A-420F-BE6D-71C4ABCE901C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E756BF6-3D8B-4222-93B6-1981C37F1C25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DD75386-85A0-4092-869D-502C559415F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rgbClr val="24A8C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5" name="Freeform: Shape 27">
              <a:extLst>
                <a:ext uri="{FF2B5EF4-FFF2-40B4-BE49-F238E27FC236}">
                  <a16:creationId xmlns:a16="http://schemas.microsoft.com/office/drawing/2014/main" id="{A69E9046-098D-420C-91A3-679B98F8E168}"/>
                </a:ext>
              </a:extLst>
            </p:cNvPr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rgbClr val="2CB8AE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6" name="Freeform: Shape 28">
              <a:extLst>
                <a:ext uri="{FF2B5EF4-FFF2-40B4-BE49-F238E27FC236}">
                  <a16:creationId xmlns:a16="http://schemas.microsoft.com/office/drawing/2014/main" id="{68B4058D-A918-4832-B750-33DCF1AEE8D2}"/>
                </a:ext>
              </a:extLst>
            </p:cNvPr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rgbClr val="2CB8AE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Freeform: Shape 29">
              <a:extLst>
                <a:ext uri="{FF2B5EF4-FFF2-40B4-BE49-F238E27FC236}">
                  <a16:creationId xmlns:a16="http://schemas.microsoft.com/office/drawing/2014/main" id="{FDCC7ADD-186B-4ABA-BDB9-AAB2F154462D}"/>
                </a:ext>
              </a:extLst>
            </p:cNvPr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rgbClr val="5CBE7A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28" name="Group 31">
              <a:extLst>
                <a:ext uri="{FF2B5EF4-FFF2-40B4-BE49-F238E27FC236}">
                  <a16:creationId xmlns:a16="http://schemas.microsoft.com/office/drawing/2014/main" id="{F3263310-70B1-4E8B-9BFB-F48058B312A4}"/>
                </a:ext>
              </a:extLst>
            </p:cNvPr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30" name="Freeform: Shape 7">
                <a:extLst>
                  <a:ext uri="{FF2B5EF4-FFF2-40B4-BE49-F238E27FC236}">
                    <a16:creationId xmlns:a16="http://schemas.microsoft.com/office/drawing/2014/main" id="{04B9E2C2-3E58-4785-960C-A37E047999C9}"/>
                  </a:ext>
                </a:extLst>
              </p:cNvPr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rgbClr val="82C650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5C12654-140B-4AD9-8F66-8E483A8DF8A9}"/>
                  </a:ext>
                </a:extLst>
              </p:cNvPr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rgbClr val="82C650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29" name="Freeform: Shape 34">
              <a:extLst>
                <a:ext uri="{FF2B5EF4-FFF2-40B4-BE49-F238E27FC236}">
                  <a16:creationId xmlns:a16="http://schemas.microsoft.com/office/drawing/2014/main" id="{5D4A7125-AE6C-430A-BB67-F427703DB345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rgbClr val="24A8C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2" name="Group 35">
            <a:extLst>
              <a:ext uri="{FF2B5EF4-FFF2-40B4-BE49-F238E27FC236}">
                <a16:creationId xmlns:a16="http://schemas.microsoft.com/office/drawing/2014/main" id="{D67AF551-5D21-4527-8704-BC17C59F042D}"/>
              </a:ext>
            </a:extLst>
          </p:cNvPr>
          <p:cNvGrpSpPr/>
          <p:nvPr/>
        </p:nvGrpSpPr>
        <p:grpSpPr>
          <a:xfrm>
            <a:off x="580465" y="1431073"/>
            <a:ext cx="5285657" cy="2092881"/>
            <a:chOff x="4244163" y="1645867"/>
            <a:chExt cx="5285657" cy="2092881"/>
          </a:xfrm>
        </p:grpSpPr>
        <p:sp>
          <p:nvSpPr>
            <p:cNvPr id="33" name="TextBox 36">
              <a:extLst>
                <a:ext uri="{FF2B5EF4-FFF2-40B4-BE49-F238E27FC236}">
                  <a16:creationId xmlns:a16="http://schemas.microsoft.com/office/drawing/2014/main" id="{5C5D5CC5-130B-41F7-B8DD-B79263A3AC14}"/>
                </a:ext>
              </a:extLst>
            </p:cNvPr>
            <p:cNvSpPr txBox="1"/>
            <p:nvPr/>
          </p:nvSpPr>
          <p:spPr>
            <a:xfrm>
              <a:off x="5792960" y="1923770"/>
              <a:ext cx="37368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6000" dirty="0">
                  <a:solidFill>
                    <a:srgbClr val="5CBE7A"/>
                  </a:solidFill>
                  <a:latin typeface="Arial Black" panose="020B0A04020102020204" pitchFamily="34" charset="0"/>
                  <a:ea typeface="Arial Unicode MS"/>
                  <a:cs typeface="Arial" pitchFamily="34" charset="0"/>
                </a:rPr>
                <a:t>LEAN</a:t>
              </a:r>
            </a:p>
          </p:txBody>
        </p:sp>
        <p:sp>
          <p:nvSpPr>
            <p:cNvPr id="34" name="TextBox 37">
              <a:extLst>
                <a:ext uri="{FF2B5EF4-FFF2-40B4-BE49-F238E27FC236}">
                  <a16:creationId xmlns:a16="http://schemas.microsoft.com/office/drawing/2014/main" id="{0DFD0CCF-7E29-40B1-BD55-BEC3D3A1644B}"/>
                </a:ext>
              </a:extLst>
            </p:cNvPr>
            <p:cNvSpPr txBox="1"/>
            <p:nvPr/>
          </p:nvSpPr>
          <p:spPr>
            <a:xfrm>
              <a:off x="5792959" y="2681288"/>
              <a:ext cx="373686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4000" b="1" dirty="0">
                  <a:solidFill>
                    <a:srgbClr val="24A8C2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ENERGY</a:t>
              </a:r>
            </a:p>
          </p:txBody>
        </p:sp>
        <p:sp>
          <p:nvSpPr>
            <p:cNvPr id="35" name="TextBox 38">
              <a:extLst>
                <a:ext uri="{FF2B5EF4-FFF2-40B4-BE49-F238E27FC236}">
                  <a16:creationId xmlns:a16="http://schemas.microsoft.com/office/drawing/2014/main" id="{A0672B95-7CBB-4BA3-B043-B8303AD5E686}"/>
                </a:ext>
              </a:extLst>
            </p:cNvPr>
            <p:cNvSpPr txBox="1"/>
            <p:nvPr/>
          </p:nvSpPr>
          <p:spPr>
            <a:xfrm>
              <a:off x="4244163" y="1645867"/>
              <a:ext cx="1428068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3000" b="1" dirty="0">
                  <a:solidFill>
                    <a:srgbClr val="5CBE7A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C</a:t>
              </a:r>
            </a:p>
          </p:txBody>
        </p:sp>
      </p:grpSp>
      <p:sp>
        <p:nvSpPr>
          <p:cNvPr id="36" name="TextBox 39">
            <a:extLst>
              <a:ext uri="{FF2B5EF4-FFF2-40B4-BE49-F238E27FC236}">
                <a16:creationId xmlns:a16="http://schemas.microsoft.com/office/drawing/2014/main" id="{9F997A12-E411-468B-80C7-0A2C00F18C8D}"/>
              </a:ext>
            </a:extLst>
          </p:cNvPr>
          <p:cNvSpPr txBox="1"/>
          <p:nvPr/>
        </p:nvSpPr>
        <p:spPr>
          <a:xfrm>
            <a:off x="339481" y="3850735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ko-KR" sz="2000" dirty="0" smtClean="0">
                <a:solidFill>
                  <a:srgbClr val="24A8C2"/>
                </a:solidFill>
                <a:latin typeface="Arial"/>
                <a:ea typeface="Arial Unicode MS"/>
                <a:cs typeface="Arial" pitchFamily="34" charset="0"/>
              </a:rPr>
              <a:t>THEME PPT</a:t>
            </a:r>
            <a:r>
              <a:rPr lang="en-GB" altLang="ko-K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 </a:t>
            </a:r>
            <a:endParaRPr lang="en-GB" altLang="ko-KR" sz="2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Layout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Clean Text Slide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for your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Presentation</a:t>
            </a:r>
            <a:endParaRPr lang="ko-KR" altLang="en-US" sz="2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7" name="TextBox 40">
            <a:extLst>
              <a:ext uri="{FF2B5EF4-FFF2-40B4-BE49-F238E27FC236}">
                <a16:creationId xmlns:a16="http://schemas.microsoft.com/office/drawing/2014/main" id="{67784605-B961-4534-995D-56A2ED6EF176}"/>
              </a:ext>
            </a:extLst>
          </p:cNvPr>
          <p:cNvSpPr txBox="1"/>
          <p:nvPr/>
        </p:nvSpPr>
        <p:spPr>
          <a:xfrm>
            <a:off x="2997557" y="3650681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41" name="Group 44">
            <a:extLst>
              <a:ext uri="{FF2B5EF4-FFF2-40B4-BE49-F238E27FC236}">
                <a16:creationId xmlns:a16="http://schemas.microsoft.com/office/drawing/2014/main" id="{B1D46C21-1634-49F7-915B-C6611DAE3907}"/>
              </a:ext>
            </a:extLst>
          </p:cNvPr>
          <p:cNvGrpSpPr/>
          <p:nvPr/>
        </p:nvGrpSpPr>
        <p:grpSpPr>
          <a:xfrm>
            <a:off x="6417547" y="5331760"/>
            <a:ext cx="2715078" cy="1107996"/>
            <a:chOff x="5889060" y="3872747"/>
            <a:chExt cx="2527679" cy="1107996"/>
          </a:xfrm>
        </p:grpSpPr>
        <p:sp>
          <p:nvSpPr>
            <p:cNvPr id="42" name="TextBox 45">
              <a:extLst>
                <a:ext uri="{FF2B5EF4-FFF2-40B4-BE49-F238E27FC236}">
                  <a16:creationId xmlns:a16="http://schemas.microsoft.com/office/drawing/2014/main" id="{B4D821EE-40BA-4ECF-B4A0-B518D2C1795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3" name="TextBox 46">
              <a:extLst>
                <a:ext uri="{FF2B5EF4-FFF2-40B4-BE49-F238E27FC236}">
                  <a16:creationId xmlns:a16="http://schemas.microsoft.com/office/drawing/2014/main" id="{77452603-5A41-481B-AD19-43F1FBC3294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4" name="Group 47">
            <a:extLst>
              <a:ext uri="{FF2B5EF4-FFF2-40B4-BE49-F238E27FC236}">
                <a16:creationId xmlns:a16="http://schemas.microsoft.com/office/drawing/2014/main" id="{546DD3DC-7D3E-4468-A97B-E6AD6785191D}"/>
              </a:ext>
            </a:extLst>
          </p:cNvPr>
          <p:cNvGrpSpPr/>
          <p:nvPr/>
        </p:nvGrpSpPr>
        <p:grpSpPr>
          <a:xfrm>
            <a:off x="9034042" y="5234170"/>
            <a:ext cx="2715078" cy="1107996"/>
            <a:chOff x="5889060" y="3872747"/>
            <a:chExt cx="2527679" cy="1107996"/>
          </a:xfrm>
        </p:grpSpPr>
        <p:sp>
          <p:nvSpPr>
            <p:cNvPr id="45" name="TextBox 48">
              <a:extLst>
                <a:ext uri="{FF2B5EF4-FFF2-40B4-BE49-F238E27FC236}">
                  <a16:creationId xmlns:a16="http://schemas.microsoft.com/office/drawing/2014/main" id="{5A337898-236A-4482-A464-2925E535124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6" name="TextBox 49">
              <a:extLst>
                <a:ext uri="{FF2B5EF4-FFF2-40B4-BE49-F238E27FC236}">
                  <a16:creationId xmlns:a16="http://schemas.microsoft.com/office/drawing/2014/main" id="{7F08D385-00AF-4F39-87CA-6F2C90F72CE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7" name="Group 52">
            <a:extLst>
              <a:ext uri="{FF2B5EF4-FFF2-40B4-BE49-F238E27FC236}">
                <a16:creationId xmlns:a16="http://schemas.microsoft.com/office/drawing/2014/main" id="{8D2AC984-1D62-41BF-B9A9-B66DAE54AD6F}"/>
              </a:ext>
            </a:extLst>
          </p:cNvPr>
          <p:cNvGrpSpPr/>
          <p:nvPr/>
        </p:nvGrpSpPr>
        <p:grpSpPr>
          <a:xfrm flipH="1">
            <a:off x="10051938" y="0"/>
            <a:ext cx="1634487" cy="1583239"/>
            <a:chOff x="173631" y="0"/>
            <a:chExt cx="1634487" cy="1583239"/>
          </a:xfrm>
        </p:grpSpPr>
        <p:sp>
          <p:nvSpPr>
            <p:cNvPr id="48" name="Freeform: Shape 50">
              <a:extLst>
                <a:ext uri="{FF2B5EF4-FFF2-40B4-BE49-F238E27FC236}">
                  <a16:creationId xmlns:a16="http://schemas.microsoft.com/office/drawing/2014/main" id="{CB48F62E-4C40-4EDA-96D4-7DCC8051501D}"/>
                </a:ext>
              </a:extLst>
            </p:cNvPr>
            <p:cNvSpPr/>
            <p:nvPr/>
          </p:nvSpPr>
          <p:spPr>
            <a:xfrm>
              <a:off x="173631" y="0"/>
              <a:ext cx="942221" cy="1583239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rgbClr val="24A8C2">
                <a:lumMod val="20000"/>
                <a:lumOff val="80000"/>
              </a:srgb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9" name="Freeform: Shape 51">
              <a:extLst>
                <a:ext uri="{FF2B5EF4-FFF2-40B4-BE49-F238E27FC236}">
                  <a16:creationId xmlns:a16="http://schemas.microsoft.com/office/drawing/2014/main" id="{887969B8-20A7-434D-9B85-61C2B6B069AE}"/>
                </a:ext>
              </a:extLst>
            </p:cNvPr>
            <p:cNvSpPr/>
            <p:nvPr/>
          </p:nvSpPr>
          <p:spPr>
            <a:xfrm>
              <a:off x="1265750" y="0"/>
              <a:ext cx="542368" cy="911356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rgbClr val="24A8C2">
                <a:lumMod val="20000"/>
                <a:lumOff val="80000"/>
              </a:srgb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4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 Environment</a:t>
            </a:r>
            <a:endParaRPr lang="en-US" dirty="0"/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2324100" y="5181600"/>
            <a:ext cx="906780" cy="906780"/>
            <a:chOff x="3276600" y="4701993"/>
            <a:chExt cx="1295400" cy="1295400"/>
          </a:xfrm>
        </p:grpSpPr>
        <p:sp>
          <p:nvSpPr>
            <p:cNvPr id="149" name="Oval 148"/>
            <p:cNvSpPr/>
            <p:nvPr/>
          </p:nvSpPr>
          <p:spPr>
            <a:xfrm>
              <a:off x="3276600" y="4701993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695700" y="5060505"/>
              <a:ext cx="457200" cy="578377"/>
              <a:chOff x="4800600" y="5120674"/>
              <a:chExt cx="457200" cy="578377"/>
            </a:xfrm>
            <a:solidFill>
              <a:srgbClr val="FFFFFF"/>
            </a:solidFill>
          </p:grpSpPr>
          <p:sp>
            <p:nvSpPr>
              <p:cNvPr id="41" name="Rounded Rectangle 40"/>
              <p:cNvSpPr/>
              <p:nvPr/>
            </p:nvSpPr>
            <p:spPr>
              <a:xfrm>
                <a:off x="4835128" y="5222295"/>
                <a:ext cx="388144" cy="476756"/>
              </a:xfrm>
              <a:custGeom>
                <a:avLst/>
                <a:gdLst/>
                <a:ahLst/>
                <a:cxnLst/>
                <a:rect l="l" t="t" r="r" b="b"/>
                <a:pathLst>
                  <a:path w="388144" h="476756">
                    <a:moveTo>
                      <a:pt x="135398" y="264628"/>
                    </a:moveTo>
                    <a:cubicBezTo>
                      <a:pt x="133083" y="264628"/>
                      <a:pt x="131207" y="266504"/>
                      <a:pt x="131207" y="268819"/>
                    </a:cubicBezTo>
                    <a:lnTo>
                      <a:pt x="131207" y="285584"/>
                    </a:lnTo>
                    <a:cubicBezTo>
                      <a:pt x="131207" y="287899"/>
                      <a:pt x="133083" y="289775"/>
                      <a:pt x="135398" y="289775"/>
                    </a:cubicBezTo>
                    <a:lnTo>
                      <a:pt x="252746" y="289775"/>
                    </a:lnTo>
                    <a:cubicBezTo>
                      <a:pt x="255061" y="289775"/>
                      <a:pt x="256937" y="287899"/>
                      <a:pt x="256937" y="285584"/>
                    </a:cubicBezTo>
                    <a:lnTo>
                      <a:pt x="256937" y="268819"/>
                    </a:lnTo>
                    <a:cubicBezTo>
                      <a:pt x="256937" y="266504"/>
                      <a:pt x="255061" y="264628"/>
                      <a:pt x="252746" y="264628"/>
                    </a:cubicBezTo>
                    <a:close/>
                    <a:moveTo>
                      <a:pt x="222655" y="127398"/>
                    </a:moveTo>
                    <a:cubicBezTo>
                      <a:pt x="220340" y="127398"/>
                      <a:pt x="218464" y="129274"/>
                      <a:pt x="218464" y="131589"/>
                    </a:cubicBezTo>
                    <a:lnTo>
                      <a:pt x="218464" y="248937"/>
                    </a:lnTo>
                    <a:cubicBezTo>
                      <a:pt x="218464" y="251252"/>
                      <a:pt x="220340" y="253128"/>
                      <a:pt x="222655" y="253128"/>
                    </a:cubicBezTo>
                    <a:lnTo>
                      <a:pt x="239420" y="253128"/>
                    </a:lnTo>
                    <a:cubicBezTo>
                      <a:pt x="241735" y="253128"/>
                      <a:pt x="243611" y="251252"/>
                      <a:pt x="243611" y="248937"/>
                    </a:cubicBezTo>
                    <a:lnTo>
                      <a:pt x="243611" y="131589"/>
                    </a:lnTo>
                    <a:cubicBezTo>
                      <a:pt x="243611" y="129274"/>
                      <a:pt x="241735" y="127398"/>
                      <a:pt x="239420" y="127398"/>
                    </a:cubicBezTo>
                    <a:close/>
                    <a:moveTo>
                      <a:pt x="185689" y="127398"/>
                    </a:moveTo>
                    <a:cubicBezTo>
                      <a:pt x="183374" y="127398"/>
                      <a:pt x="181498" y="129274"/>
                      <a:pt x="181498" y="131589"/>
                    </a:cubicBezTo>
                    <a:lnTo>
                      <a:pt x="181498" y="248937"/>
                    </a:lnTo>
                    <a:cubicBezTo>
                      <a:pt x="181498" y="251252"/>
                      <a:pt x="183374" y="253128"/>
                      <a:pt x="185689" y="253128"/>
                    </a:cubicBezTo>
                    <a:lnTo>
                      <a:pt x="202454" y="253128"/>
                    </a:lnTo>
                    <a:cubicBezTo>
                      <a:pt x="204769" y="253128"/>
                      <a:pt x="206645" y="251252"/>
                      <a:pt x="206645" y="248937"/>
                    </a:cubicBezTo>
                    <a:lnTo>
                      <a:pt x="206645" y="131589"/>
                    </a:lnTo>
                    <a:cubicBezTo>
                      <a:pt x="206645" y="129274"/>
                      <a:pt x="204769" y="127398"/>
                      <a:pt x="202454" y="127398"/>
                    </a:cubicBezTo>
                    <a:close/>
                    <a:moveTo>
                      <a:pt x="148723" y="127398"/>
                    </a:moveTo>
                    <a:cubicBezTo>
                      <a:pt x="146408" y="127398"/>
                      <a:pt x="144532" y="129274"/>
                      <a:pt x="144532" y="131589"/>
                    </a:cubicBezTo>
                    <a:lnTo>
                      <a:pt x="144532" y="248937"/>
                    </a:lnTo>
                    <a:cubicBezTo>
                      <a:pt x="144532" y="251252"/>
                      <a:pt x="146408" y="253128"/>
                      <a:pt x="148723" y="253128"/>
                    </a:cubicBezTo>
                    <a:lnTo>
                      <a:pt x="165488" y="253128"/>
                    </a:lnTo>
                    <a:cubicBezTo>
                      <a:pt x="167803" y="253128"/>
                      <a:pt x="169679" y="251252"/>
                      <a:pt x="169679" y="248937"/>
                    </a:cubicBezTo>
                    <a:lnTo>
                      <a:pt x="169679" y="131589"/>
                    </a:lnTo>
                    <a:cubicBezTo>
                      <a:pt x="169679" y="129274"/>
                      <a:pt x="167803" y="127398"/>
                      <a:pt x="165488" y="127398"/>
                    </a:cubicBezTo>
                    <a:close/>
                    <a:moveTo>
                      <a:pt x="0" y="0"/>
                    </a:moveTo>
                    <a:cubicBezTo>
                      <a:pt x="1587" y="2164"/>
                      <a:pt x="388937" y="4545"/>
                      <a:pt x="388143" y="2381"/>
                    </a:cubicBezTo>
                    <a:cubicBezTo>
                      <a:pt x="387349" y="140926"/>
                      <a:pt x="386556" y="274710"/>
                      <a:pt x="385762" y="413255"/>
                    </a:cubicBezTo>
                    <a:cubicBezTo>
                      <a:pt x="385762" y="448326"/>
                      <a:pt x="357332" y="476756"/>
                      <a:pt x="322261" y="476756"/>
                    </a:cubicBezTo>
                    <a:lnTo>
                      <a:pt x="68263" y="476756"/>
                    </a:lnTo>
                    <a:cubicBezTo>
                      <a:pt x="33192" y="476756"/>
                      <a:pt x="4762" y="448326"/>
                      <a:pt x="4762" y="413255"/>
                    </a:cubicBezTo>
                    <a:cubicBezTo>
                      <a:pt x="3175" y="275503"/>
                      <a:pt x="1587" y="13775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4800600" y="5160889"/>
                <a:ext cx="457200" cy="54180"/>
              </a:xfrm>
              <a:custGeom>
                <a:avLst/>
                <a:gdLst>
                  <a:gd name="connsiteX0" fmla="*/ 0 w 457200"/>
                  <a:gd name="connsiteY0" fmla="*/ 30367 h 182200"/>
                  <a:gd name="connsiteX1" fmla="*/ 30367 w 457200"/>
                  <a:gd name="connsiteY1" fmla="*/ 0 h 182200"/>
                  <a:gd name="connsiteX2" fmla="*/ 426833 w 457200"/>
                  <a:gd name="connsiteY2" fmla="*/ 0 h 182200"/>
                  <a:gd name="connsiteX3" fmla="*/ 457200 w 457200"/>
                  <a:gd name="connsiteY3" fmla="*/ 30367 h 182200"/>
                  <a:gd name="connsiteX4" fmla="*/ 457200 w 457200"/>
                  <a:gd name="connsiteY4" fmla="*/ 151833 h 182200"/>
                  <a:gd name="connsiteX5" fmla="*/ 426833 w 457200"/>
                  <a:gd name="connsiteY5" fmla="*/ 182200 h 182200"/>
                  <a:gd name="connsiteX6" fmla="*/ 30367 w 457200"/>
                  <a:gd name="connsiteY6" fmla="*/ 182200 h 182200"/>
                  <a:gd name="connsiteX7" fmla="*/ 0 w 457200"/>
                  <a:gd name="connsiteY7" fmla="*/ 151833 h 182200"/>
                  <a:gd name="connsiteX8" fmla="*/ 0 w 457200"/>
                  <a:gd name="connsiteY8" fmla="*/ 30367 h 182200"/>
                  <a:gd name="connsiteX0" fmla="*/ 0 w 457200"/>
                  <a:gd name="connsiteY0" fmla="*/ 30367 h 182200"/>
                  <a:gd name="connsiteX1" fmla="*/ 30367 w 457200"/>
                  <a:gd name="connsiteY1" fmla="*/ 0 h 182200"/>
                  <a:gd name="connsiteX2" fmla="*/ 426833 w 457200"/>
                  <a:gd name="connsiteY2" fmla="*/ 0 h 182200"/>
                  <a:gd name="connsiteX3" fmla="*/ 457200 w 457200"/>
                  <a:gd name="connsiteY3" fmla="*/ 30367 h 182200"/>
                  <a:gd name="connsiteX4" fmla="*/ 457200 w 457200"/>
                  <a:gd name="connsiteY4" fmla="*/ 151833 h 182200"/>
                  <a:gd name="connsiteX5" fmla="*/ 30367 w 457200"/>
                  <a:gd name="connsiteY5" fmla="*/ 182200 h 182200"/>
                  <a:gd name="connsiteX6" fmla="*/ 0 w 457200"/>
                  <a:gd name="connsiteY6" fmla="*/ 151833 h 182200"/>
                  <a:gd name="connsiteX7" fmla="*/ 0 w 457200"/>
                  <a:gd name="connsiteY7" fmla="*/ 30367 h 182200"/>
                  <a:gd name="connsiteX0" fmla="*/ 0 w 457200"/>
                  <a:gd name="connsiteY0" fmla="*/ 30367 h 151833"/>
                  <a:gd name="connsiteX1" fmla="*/ 30367 w 457200"/>
                  <a:gd name="connsiteY1" fmla="*/ 0 h 151833"/>
                  <a:gd name="connsiteX2" fmla="*/ 426833 w 457200"/>
                  <a:gd name="connsiteY2" fmla="*/ 0 h 151833"/>
                  <a:gd name="connsiteX3" fmla="*/ 457200 w 457200"/>
                  <a:gd name="connsiteY3" fmla="*/ 30367 h 151833"/>
                  <a:gd name="connsiteX4" fmla="*/ 457200 w 457200"/>
                  <a:gd name="connsiteY4" fmla="*/ 151833 h 151833"/>
                  <a:gd name="connsiteX5" fmla="*/ 0 w 457200"/>
                  <a:gd name="connsiteY5" fmla="*/ 151833 h 151833"/>
                  <a:gd name="connsiteX6" fmla="*/ 0 w 457200"/>
                  <a:gd name="connsiteY6" fmla="*/ 30367 h 151833"/>
                  <a:gd name="connsiteX0" fmla="*/ 0 w 457200"/>
                  <a:gd name="connsiteY0" fmla="*/ 30367 h 151833"/>
                  <a:gd name="connsiteX1" fmla="*/ 30367 w 457200"/>
                  <a:gd name="connsiteY1" fmla="*/ 0 h 151833"/>
                  <a:gd name="connsiteX2" fmla="*/ 426833 w 457200"/>
                  <a:gd name="connsiteY2" fmla="*/ 0 h 151833"/>
                  <a:gd name="connsiteX3" fmla="*/ 457200 w 457200"/>
                  <a:gd name="connsiteY3" fmla="*/ 30367 h 151833"/>
                  <a:gd name="connsiteX4" fmla="*/ 457200 w 457200"/>
                  <a:gd name="connsiteY4" fmla="*/ 151833 h 151833"/>
                  <a:gd name="connsiteX5" fmla="*/ 0 w 457200"/>
                  <a:gd name="connsiteY5" fmla="*/ 30367 h 151833"/>
                  <a:gd name="connsiteX0" fmla="*/ 0 w 457200"/>
                  <a:gd name="connsiteY0" fmla="*/ 30367 h 30367"/>
                  <a:gd name="connsiteX1" fmla="*/ 30367 w 457200"/>
                  <a:gd name="connsiteY1" fmla="*/ 0 h 30367"/>
                  <a:gd name="connsiteX2" fmla="*/ 426833 w 457200"/>
                  <a:gd name="connsiteY2" fmla="*/ 0 h 30367"/>
                  <a:gd name="connsiteX3" fmla="*/ 457200 w 457200"/>
                  <a:gd name="connsiteY3" fmla="*/ 30367 h 30367"/>
                  <a:gd name="connsiteX4" fmla="*/ 0 w 457200"/>
                  <a:gd name="connsiteY4" fmla="*/ 30367 h 30367"/>
                  <a:gd name="connsiteX0" fmla="*/ 0 w 457200"/>
                  <a:gd name="connsiteY0" fmla="*/ 30367 h 54180"/>
                  <a:gd name="connsiteX1" fmla="*/ 30367 w 457200"/>
                  <a:gd name="connsiteY1" fmla="*/ 0 h 54180"/>
                  <a:gd name="connsiteX2" fmla="*/ 42683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30367 h 54180"/>
                  <a:gd name="connsiteX0" fmla="*/ 0 w 457200"/>
                  <a:gd name="connsiteY0" fmla="*/ 47035 h 54180"/>
                  <a:gd name="connsiteX1" fmla="*/ 30367 w 457200"/>
                  <a:gd name="connsiteY1" fmla="*/ 0 h 54180"/>
                  <a:gd name="connsiteX2" fmla="*/ 42683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47035 h 54180"/>
                  <a:gd name="connsiteX0" fmla="*/ 0 w 457200"/>
                  <a:gd name="connsiteY0" fmla="*/ 54179 h 54180"/>
                  <a:gd name="connsiteX1" fmla="*/ 30367 w 457200"/>
                  <a:gd name="connsiteY1" fmla="*/ 0 h 54180"/>
                  <a:gd name="connsiteX2" fmla="*/ 42683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30367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44654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44654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44654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" h="54180">
                    <a:moveTo>
                      <a:pt x="0" y="54179"/>
                    </a:moveTo>
                    <a:cubicBezTo>
                      <a:pt x="0" y="37408"/>
                      <a:pt x="20739" y="0"/>
                      <a:pt x="44654" y="0"/>
                    </a:cubicBezTo>
                    <a:lnTo>
                      <a:pt x="407783" y="0"/>
                    </a:lnTo>
                    <a:cubicBezTo>
                      <a:pt x="434079" y="2381"/>
                      <a:pt x="457200" y="37409"/>
                      <a:pt x="457200" y="54180"/>
                    </a:cubicBezTo>
                    <a:lnTo>
                      <a:pt x="0" y="54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1"/>
              <p:cNvSpPr>
                <a:spLocks/>
              </p:cNvSpPr>
              <p:nvPr/>
            </p:nvSpPr>
            <p:spPr>
              <a:xfrm>
                <a:off x="4953973" y="5120674"/>
                <a:ext cx="150455" cy="27431"/>
              </a:xfrm>
              <a:custGeom>
                <a:avLst/>
                <a:gdLst>
                  <a:gd name="connsiteX0" fmla="*/ 0 w 457200"/>
                  <a:gd name="connsiteY0" fmla="*/ 30367 h 182200"/>
                  <a:gd name="connsiteX1" fmla="*/ 30367 w 457200"/>
                  <a:gd name="connsiteY1" fmla="*/ 0 h 182200"/>
                  <a:gd name="connsiteX2" fmla="*/ 426833 w 457200"/>
                  <a:gd name="connsiteY2" fmla="*/ 0 h 182200"/>
                  <a:gd name="connsiteX3" fmla="*/ 457200 w 457200"/>
                  <a:gd name="connsiteY3" fmla="*/ 30367 h 182200"/>
                  <a:gd name="connsiteX4" fmla="*/ 457200 w 457200"/>
                  <a:gd name="connsiteY4" fmla="*/ 151833 h 182200"/>
                  <a:gd name="connsiteX5" fmla="*/ 426833 w 457200"/>
                  <a:gd name="connsiteY5" fmla="*/ 182200 h 182200"/>
                  <a:gd name="connsiteX6" fmla="*/ 30367 w 457200"/>
                  <a:gd name="connsiteY6" fmla="*/ 182200 h 182200"/>
                  <a:gd name="connsiteX7" fmla="*/ 0 w 457200"/>
                  <a:gd name="connsiteY7" fmla="*/ 151833 h 182200"/>
                  <a:gd name="connsiteX8" fmla="*/ 0 w 457200"/>
                  <a:gd name="connsiteY8" fmla="*/ 30367 h 182200"/>
                  <a:gd name="connsiteX0" fmla="*/ 0 w 457200"/>
                  <a:gd name="connsiteY0" fmla="*/ 30367 h 182200"/>
                  <a:gd name="connsiteX1" fmla="*/ 30367 w 457200"/>
                  <a:gd name="connsiteY1" fmla="*/ 0 h 182200"/>
                  <a:gd name="connsiteX2" fmla="*/ 426833 w 457200"/>
                  <a:gd name="connsiteY2" fmla="*/ 0 h 182200"/>
                  <a:gd name="connsiteX3" fmla="*/ 457200 w 457200"/>
                  <a:gd name="connsiteY3" fmla="*/ 30367 h 182200"/>
                  <a:gd name="connsiteX4" fmla="*/ 457200 w 457200"/>
                  <a:gd name="connsiteY4" fmla="*/ 151833 h 182200"/>
                  <a:gd name="connsiteX5" fmla="*/ 30367 w 457200"/>
                  <a:gd name="connsiteY5" fmla="*/ 182200 h 182200"/>
                  <a:gd name="connsiteX6" fmla="*/ 0 w 457200"/>
                  <a:gd name="connsiteY6" fmla="*/ 151833 h 182200"/>
                  <a:gd name="connsiteX7" fmla="*/ 0 w 457200"/>
                  <a:gd name="connsiteY7" fmla="*/ 30367 h 182200"/>
                  <a:gd name="connsiteX0" fmla="*/ 0 w 457200"/>
                  <a:gd name="connsiteY0" fmla="*/ 30367 h 151833"/>
                  <a:gd name="connsiteX1" fmla="*/ 30367 w 457200"/>
                  <a:gd name="connsiteY1" fmla="*/ 0 h 151833"/>
                  <a:gd name="connsiteX2" fmla="*/ 426833 w 457200"/>
                  <a:gd name="connsiteY2" fmla="*/ 0 h 151833"/>
                  <a:gd name="connsiteX3" fmla="*/ 457200 w 457200"/>
                  <a:gd name="connsiteY3" fmla="*/ 30367 h 151833"/>
                  <a:gd name="connsiteX4" fmla="*/ 457200 w 457200"/>
                  <a:gd name="connsiteY4" fmla="*/ 151833 h 151833"/>
                  <a:gd name="connsiteX5" fmla="*/ 0 w 457200"/>
                  <a:gd name="connsiteY5" fmla="*/ 151833 h 151833"/>
                  <a:gd name="connsiteX6" fmla="*/ 0 w 457200"/>
                  <a:gd name="connsiteY6" fmla="*/ 30367 h 151833"/>
                  <a:gd name="connsiteX0" fmla="*/ 0 w 457200"/>
                  <a:gd name="connsiteY0" fmla="*/ 30367 h 151833"/>
                  <a:gd name="connsiteX1" fmla="*/ 30367 w 457200"/>
                  <a:gd name="connsiteY1" fmla="*/ 0 h 151833"/>
                  <a:gd name="connsiteX2" fmla="*/ 426833 w 457200"/>
                  <a:gd name="connsiteY2" fmla="*/ 0 h 151833"/>
                  <a:gd name="connsiteX3" fmla="*/ 457200 w 457200"/>
                  <a:gd name="connsiteY3" fmla="*/ 30367 h 151833"/>
                  <a:gd name="connsiteX4" fmla="*/ 457200 w 457200"/>
                  <a:gd name="connsiteY4" fmla="*/ 151833 h 151833"/>
                  <a:gd name="connsiteX5" fmla="*/ 0 w 457200"/>
                  <a:gd name="connsiteY5" fmla="*/ 30367 h 151833"/>
                  <a:gd name="connsiteX0" fmla="*/ 0 w 457200"/>
                  <a:gd name="connsiteY0" fmla="*/ 30367 h 30367"/>
                  <a:gd name="connsiteX1" fmla="*/ 30367 w 457200"/>
                  <a:gd name="connsiteY1" fmla="*/ 0 h 30367"/>
                  <a:gd name="connsiteX2" fmla="*/ 426833 w 457200"/>
                  <a:gd name="connsiteY2" fmla="*/ 0 h 30367"/>
                  <a:gd name="connsiteX3" fmla="*/ 457200 w 457200"/>
                  <a:gd name="connsiteY3" fmla="*/ 30367 h 30367"/>
                  <a:gd name="connsiteX4" fmla="*/ 0 w 457200"/>
                  <a:gd name="connsiteY4" fmla="*/ 30367 h 30367"/>
                  <a:gd name="connsiteX0" fmla="*/ 0 w 457200"/>
                  <a:gd name="connsiteY0" fmla="*/ 30367 h 54180"/>
                  <a:gd name="connsiteX1" fmla="*/ 30367 w 457200"/>
                  <a:gd name="connsiteY1" fmla="*/ 0 h 54180"/>
                  <a:gd name="connsiteX2" fmla="*/ 42683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30367 h 54180"/>
                  <a:gd name="connsiteX0" fmla="*/ 0 w 457200"/>
                  <a:gd name="connsiteY0" fmla="*/ 47035 h 54180"/>
                  <a:gd name="connsiteX1" fmla="*/ 30367 w 457200"/>
                  <a:gd name="connsiteY1" fmla="*/ 0 h 54180"/>
                  <a:gd name="connsiteX2" fmla="*/ 42683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47035 h 54180"/>
                  <a:gd name="connsiteX0" fmla="*/ 0 w 457200"/>
                  <a:gd name="connsiteY0" fmla="*/ 54179 h 54180"/>
                  <a:gd name="connsiteX1" fmla="*/ 30367 w 457200"/>
                  <a:gd name="connsiteY1" fmla="*/ 0 h 54180"/>
                  <a:gd name="connsiteX2" fmla="*/ 42683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30367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44654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44654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44654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" h="54180">
                    <a:moveTo>
                      <a:pt x="0" y="54179"/>
                    </a:moveTo>
                    <a:cubicBezTo>
                      <a:pt x="0" y="37408"/>
                      <a:pt x="20739" y="0"/>
                      <a:pt x="44654" y="0"/>
                    </a:cubicBezTo>
                    <a:lnTo>
                      <a:pt x="407783" y="0"/>
                    </a:lnTo>
                    <a:cubicBezTo>
                      <a:pt x="434079" y="2381"/>
                      <a:pt x="457200" y="37409"/>
                      <a:pt x="457200" y="54180"/>
                    </a:cubicBezTo>
                    <a:lnTo>
                      <a:pt x="0" y="54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2324100" y="1531620"/>
            <a:ext cx="906780" cy="906780"/>
            <a:chOff x="332192" y="1630940"/>
            <a:chExt cx="1295400" cy="1295400"/>
          </a:xfrm>
        </p:grpSpPr>
        <p:sp>
          <p:nvSpPr>
            <p:cNvPr id="44" name="Oval 43"/>
            <p:cNvSpPr/>
            <p:nvPr/>
          </p:nvSpPr>
          <p:spPr>
            <a:xfrm>
              <a:off x="332192" y="163094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52" name="Rounded Rectangle 39951"/>
            <p:cNvSpPr>
              <a:spLocks noChangeAspect="1"/>
            </p:cNvSpPr>
            <p:nvPr/>
          </p:nvSpPr>
          <p:spPr>
            <a:xfrm>
              <a:off x="738192" y="1820089"/>
              <a:ext cx="483400" cy="917103"/>
            </a:xfrm>
            <a:custGeom>
              <a:avLst/>
              <a:gdLst/>
              <a:ahLst/>
              <a:cxnLst/>
              <a:rect l="l" t="t" r="r" b="b"/>
              <a:pathLst>
                <a:path w="604250" h="1146379">
                  <a:moveTo>
                    <a:pt x="574667" y="758399"/>
                  </a:moveTo>
                  <a:lnTo>
                    <a:pt x="579925" y="758479"/>
                  </a:lnTo>
                  <a:lnTo>
                    <a:pt x="579925" y="1015613"/>
                  </a:lnTo>
                  <a:cubicBezTo>
                    <a:pt x="579925" y="1051118"/>
                    <a:pt x="562825" y="1079899"/>
                    <a:pt x="541730" y="1079899"/>
                  </a:cubicBezTo>
                  <a:lnTo>
                    <a:pt x="503536" y="1079899"/>
                  </a:lnTo>
                  <a:lnTo>
                    <a:pt x="503536" y="1116826"/>
                  </a:lnTo>
                  <a:cubicBezTo>
                    <a:pt x="503536" y="1133148"/>
                    <a:pt x="490305" y="1146379"/>
                    <a:pt x="473983" y="1146379"/>
                  </a:cubicBezTo>
                  <a:lnTo>
                    <a:pt x="227536" y="1146379"/>
                  </a:lnTo>
                  <a:cubicBezTo>
                    <a:pt x="211214" y="1146379"/>
                    <a:pt x="197983" y="1133148"/>
                    <a:pt x="197983" y="1116826"/>
                  </a:cubicBezTo>
                  <a:lnTo>
                    <a:pt x="197983" y="1079899"/>
                  </a:lnTo>
                  <a:lnTo>
                    <a:pt x="159790" y="1079899"/>
                  </a:lnTo>
                  <a:cubicBezTo>
                    <a:pt x="138695" y="1079899"/>
                    <a:pt x="121595" y="1051118"/>
                    <a:pt x="121595" y="1015613"/>
                  </a:cubicBezTo>
                  <a:lnTo>
                    <a:pt x="121595" y="758479"/>
                  </a:lnTo>
                  <a:cubicBezTo>
                    <a:pt x="133019" y="763326"/>
                    <a:pt x="524546" y="758352"/>
                    <a:pt x="574667" y="758399"/>
                  </a:cubicBezTo>
                  <a:close/>
                  <a:moveTo>
                    <a:pt x="405352" y="479099"/>
                  </a:moveTo>
                  <a:lnTo>
                    <a:pt x="529982" y="479099"/>
                  </a:lnTo>
                  <a:cubicBezTo>
                    <a:pt x="394377" y="614260"/>
                    <a:pt x="428895" y="628646"/>
                    <a:pt x="411636" y="726066"/>
                  </a:cubicBezTo>
                  <a:lnTo>
                    <a:pt x="316592" y="726066"/>
                  </a:lnTo>
                  <a:cubicBezTo>
                    <a:pt x="338782" y="641227"/>
                    <a:pt x="338782" y="579035"/>
                    <a:pt x="405352" y="479099"/>
                  </a:cubicBezTo>
                  <a:close/>
                  <a:moveTo>
                    <a:pt x="575484" y="325492"/>
                  </a:moveTo>
                  <a:cubicBezTo>
                    <a:pt x="584303" y="324100"/>
                    <a:pt x="592581" y="330122"/>
                    <a:pt x="593972" y="338941"/>
                  </a:cubicBezTo>
                  <a:lnTo>
                    <a:pt x="604050" y="402811"/>
                  </a:lnTo>
                  <a:cubicBezTo>
                    <a:pt x="605442" y="411630"/>
                    <a:pt x="599421" y="419908"/>
                    <a:pt x="590602" y="421299"/>
                  </a:cubicBezTo>
                  <a:lnTo>
                    <a:pt x="195307" y="483672"/>
                  </a:lnTo>
                  <a:cubicBezTo>
                    <a:pt x="260614" y="580861"/>
                    <a:pt x="260941" y="642469"/>
                    <a:pt x="283254" y="726066"/>
                  </a:cubicBezTo>
                  <a:lnTo>
                    <a:pt x="186261" y="726066"/>
                  </a:lnTo>
                  <a:cubicBezTo>
                    <a:pt x="169625" y="634048"/>
                    <a:pt x="200130" y="616111"/>
                    <a:pt x="86624" y="500820"/>
                  </a:cubicBezTo>
                  <a:lnTo>
                    <a:pt x="77715" y="502226"/>
                  </a:lnTo>
                  <a:cubicBezTo>
                    <a:pt x="68896" y="503618"/>
                    <a:pt x="60618" y="497596"/>
                    <a:pt x="59227" y="488777"/>
                  </a:cubicBezTo>
                  <a:lnTo>
                    <a:pt x="49149" y="424907"/>
                  </a:lnTo>
                  <a:cubicBezTo>
                    <a:pt x="47757" y="416088"/>
                    <a:pt x="53779" y="407810"/>
                    <a:pt x="62598" y="406419"/>
                  </a:cubicBezTo>
                  <a:close/>
                  <a:moveTo>
                    <a:pt x="554783" y="202725"/>
                  </a:moveTo>
                  <a:cubicBezTo>
                    <a:pt x="563602" y="201333"/>
                    <a:pt x="571880" y="207355"/>
                    <a:pt x="573271" y="216174"/>
                  </a:cubicBezTo>
                  <a:lnTo>
                    <a:pt x="583349" y="280044"/>
                  </a:lnTo>
                  <a:cubicBezTo>
                    <a:pt x="584741" y="288863"/>
                    <a:pt x="578720" y="297141"/>
                    <a:pt x="569901" y="298532"/>
                  </a:cubicBezTo>
                  <a:lnTo>
                    <a:pt x="57014" y="379459"/>
                  </a:lnTo>
                  <a:cubicBezTo>
                    <a:pt x="48195" y="380851"/>
                    <a:pt x="39917" y="374829"/>
                    <a:pt x="38526" y="366010"/>
                  </a:cubicBezTo>
                  <a:lnTo>
                    <a:pt x="28448" y="302140"/>
                  </a:lnTo>
                  <a:cubicBezTo>
                    <a:pt x="27056" y="293321"/>
                    <a:pt x="33078" y="285043"/>
                    <a:pt x="41897" y="283652"/>
                  </a:cubicBezTo>
                  <a:close/>
                  <a:moveTo>
                    <a:pt x="537743" y="81952"/>
                  </a:moveTo>
                  <a:cubicBezTo>
                    <a:pt x="546562" y="80560"/>
                    <a:pt x="554840" y="86582"/>
                    <a:pt x="556231" y="95400"/>
                  </a:cubicBezTo>
                  <a:lnTo>
                    <a:pt x="566309" y="159271"/>
                  </a:lnTo>
                  <a:cubicBezTo>
                    <a:pt x="567701" y="168090"/>
                    <a:pt x="561680" y="176368"/>
                    <a:pt x="552861" y="177759"/>
                  </a:cubicBezTo>
                  <a:lnTo>
                    <a:pt x="39974" y="258686"/>
                  </a:lnTo>
                  <a:cubicBezTo>
                    <a:pt x="31155" y="260078"/>
                    <a:pt x="22877" y="254056"/>
                    <a:pt x="21486" y="245237"/>
                  </a:cubicBezTo>
                  <a:lnTo>
                    <a:pt x="11408" y="181366"/>
                  </a:lnTo>
                  <a:cubicBezTo>
                    <a:pt x="10016" y="172548"/>
                    <a:pt x="16038" y="164270"/>
                    <a:pt x="24857" y="162878"/>
                  </a:cubicBezTo>
                  <a:close/>
                  <a:moveTo>
                    <a:pt x="281365" y="199"/>
                  </a:moveTo>
                  <a:cubicBezTo>
                    <a:pt x="290184" y="-1192"/>
                    <a:pt x="298462" y="4829"/>
                    <a:pt x="299853" y="13648"/>
                  </a:cubicBezTo>
                  <a:lnTo>
                    <a:pt x="309931" y="77519"/>
                  </a:lnTo>
                  <a:cubicBezTo>
                    <a:pt x="311323" y="86338"/>
                    <a:pt x="305302" y="94616"/>
                    <a:pt x="296483" y="96007"/>
                  </a:cubicBezTo>
                  <a:lnTo>
                    <a:pt x="28766" y="138249"/>
                  </a:lnTo>
                  <a:cubicBezTo>
                    <a:pt x="19947" y="139641"/>
                    <a:pt x="11669" y="133619"/>
                    <a:pt x="10278" y="124800"/>
                  </a:cubicBezTo>
                  <a:lnTo>
                    <a:pt x="200" y="60930"/>
                  </a:lnTo>
                  <a:cubicBezTo>
                    <a:pt x="-1192" y="52111"/>
                    <a:pt x="4829" y="43833"/>
                    <a:pt x="13648" y="42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2324100" y="2748280"/>
            <a:ext cx="906780" cy="906780"/>
            <a:chOff x="304800" y="3276600"/>
            <a:chExt cx="1295400" cy="1295400"/>
          </a:xfrm>
        </p:grpSpPr>
        <p:sp>
          <p:nvSpPr>
            <p:cNvPr id="145" name="Oval 144"/>
            <p:cNvSpPr/>
            <p:nvPr/>
          </p:nvSpPr>
          <p:spPr>
            <a:xfrm>
              <a:off x="304800" y="32766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68797" y="3501263"/>
              <a:ext cx="767406" cy="846074"/>
              <a:chOff x="697526" y="3228045"/>
              <a:chExt cx="767406" cy="846074"/>
            </a:xfrm>
            <a:solidFill>
              <a:srgbClr val="FFFFFF"/>
            </a:solidFill>
          </p:grpSpPr>
          <p:sp>
            <p:nvSpPr>
              <p:cNvPr id="3" name="Rectangle 2"/>
              <p:cNvSpPr/>
              <p:nvPr/>
            </p:nvSpPr>
            <p:spPr>
              <a:xfrm>
                <a:off x="808044" y="3228045"/>
                <a:ext cx="581868" cy="322586"/>
              </a:xfrm>
              <a:custGeom>
                <a:avLst/>
                <a:gdLst/>
                <a:ahLst/>
                <a:cxnLst/>
                <a:rect l="l" t="t" r="r" b="b"/>
                <a:pathLst>
                  <a:path w="581868" h="322586">
                    <a:moveTo>
                      <a:pt x="282283" y="83"/>
                    </a:moveTo>
                    <a:cubicBezTo>
                      <a:pt x="345224" y="900"/>
                      <a:pt x="409057" y="7671"/>
                      <a:pt x="429432" y="19800"/>
                    </a:cubicBezTo>
                    <a:cubicBezTo>
                      <a:pt x="456886" y="31134"/>
                      <a:pt x="491485" y="97235"/>
                      <a:pt x="516559" y="134762"/>
                    </a:cubicBezTo>
                    <a:lnTo>
                      <a:pt x="581868" y="97954"/>
                    </a:lnTo>
                    <a:lnTo>
                      <a:pt x="481223" y="274629"/>
                    </a:lnTo>
                    <a:lnTo>
                      <a:pt x="277765" y="285672"/>
                    </a:lnTo>
                    <a:lnTo>
                      <a:pt x="354981" y="239336"/>
                    </a:lnTo>
                    <a:cubicBezTo>
                      <a:pt x="332897" y="202816"/>
                      <a:pt x="306303" y="157274"/>
                      <a:pt x="283961" y="120280"/>
                    </a:cubicBezTo>
                    <a:lnTo>
                      <a:pt x="166687" y="322586"/>
                    </a:lnTo>
                    <a:lnTo>
                      <a:pt x="0" y="229717"/>
                    </a:lnTo>
                    <a:cubicBezTo>
                      <a:pt x="47531" y="159012"/>
                      <a:pt x="66601" y="52730"/>
                      <a:pt x="142475" y="17501"/>
                    </a:cubicBezTo>
                    <a:lnTo>
                      <a:pt x="140494" y="16086"/>
                    </a:lnTo>
                    <a:cubicBezTo>
                      <a:pt x="157296" y="4401"/>
                      <a:pt x="219343" y="-734"/>
                      <a:pt x="282283" y="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2"/>
              <p:cNvSpPr/>
              <p:nvPr/>
            </p:nvSpPr>
            <p:spPr>
              <a:xfrm rot="7498483">
                <a:off x="1012704" y="3621892"/>
                <a:ext cx="581869" cy="322586"/>
              </a:xfrm>
              <a:custGeom>
                <a:avLst/>
                <a:gdLst/>
                <a:ahLst/>
                <a:cxnLst/>
                <a:rect l="l" t="t" r="r" b="b"/>
                <a:pathLst>
                  <a:path w="581869" h="322586">
                    <a:moveTo>
                      <a:pt x="0" y="229717"/>
                    </a:moveTo>
                    <a:cubicBezTo>
                      <a:pt x="47525" y="159021"/>
                      <a:pt x="66596" y="52756"/>
                      <a:pt x="142424" y="17464"/>
                    </a:cubicBezTo>
                    <a:lnTo>
                      <a:pt x="140494" y="16086"/>
                    </a:lnTo>
                    <a:cubicBezTo>
                      <a:pt x="174099" y="-7282"/>
                      <a:pt x="388683" y="-4457"/>
                      <a:pt x="429432" y="19801"/>
                    </a:cubicBezTo>
                    <a:cubicBezTo>
                      <a:pt x="456887" y="31134"/>
                      <a:pt x="491486" y="97235"/>
                      <a:pt x="516559" y="134762"/>
                    </a:cubicBezTo>
                    <a:lnTo>
                      <a:pt x="581869" y="97954"/>
                    </a:lnTo>
                    <a:lnTo>
                      <a:pt x="481224" y="274629"/>
                    </a:lnTo>
                    <a:lnTo>
                      <a:pt x="277765" y="285672"/>
                    </a:lnTo>
                    <a:lnTo>
                      <a:pt x="354982" y="239337"/>
                    </a:lnTo>
                    <a:cubicBezTo>
                      <a:pt x="332897" y="202817"/>
                      <a:pt x="306304" y="157274"/>
                      <a:pt x="283961" y="120280"/>
                    </a:cubicBezTo>
                    <a:lnTo>
                      <a:pt x="166687" y="3225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2"/>
              <p:cNvSpPr/>
              <p:nvPr/>
            </p:nvSpPr>
            <p:spPr>
              <a:xfrm rot="14403402">
                <a:off x="567885" y="3590579"/>
                <a:ext cx="581867" cy="322586"/>
              </a:xfrm>
              <a:custGeom>
                <a:avLst/>
                <a:gdLst/>
                <a:ahLst/>
                <a:cxnLst/>
                <a:rect l="l" t="t" r="r" b="b"/>
                <a:pathLst>
                  <a:path w="581867" h="322586">
                    <a:moveTo>
                      <a:pt x="481223" y="274629"/>
                    </a:moveTo>
                    <a:lnTo>
                      <a:pt x="277764" y="285672"/>
                    </a:lnTo>
                    <a:lnTo>
                      <a:pt x="354981" y="239337"/>
                    </a:lnTo>
                    <a:cubicBezTo>
                      <a:pt x="332897" y="202817"/>
                      <a:pt x="306303" y="157274"/>
                      <a:pt x="283960" y="120281"/>
                    </a:cubicBezTo>
                    <a:lnTo>
                      <a:pt x="166687" y="322586"/>
                    </a:lnTo>
                    <a:lnTo>
                      <a:pt x="0" y="229717"/>
                    </a:lnTo>
                    <a:cubicBezTo>
                      <a:pt x="47525" y="159021"/>
                      <a:pt x="66596" y="52756"/>
                      <a:pt x="142424" y="17464"/>
                    </a:cubicBezTo>
                    <a:lnTo>
                      <a:pt x="140493" y="16086"/>
                    </a:lnTo>
                    <a:cubicBezTo>
                      <a:pt x="174098" y="-7283"/>
                      <a:pt x="388682" y="-4457"/>
                      <a:pt x="429431" y="19800"/>
                    </a:cubicBezTo>
                    <a:cubicBezTo>
                      <a:pt x="456886" y="31134"/>
                      <a:pt x="491485" y="97235"/>
                      <a:pt x="516558" y="134762"/>
                    </a:cubicBezTo>
                    <a:lnTo>
                      <a:pt x="581867" y="979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2324100" y="3964940"/>
            <a:ext cx="906780" cy="906780"/>
            <a:chOff x="304800" y="4876800"/>
            <a:chExt cx="1295400" cy="1295400"/>
          </a:xfrm>
        </p:grpSpPr>
        <p:sp>
          <p:nvSpPr>
            <p:cNvPr id="146" name="Oval 145"/>
            <p:cNvSpPr/>
            <p:nvPr/>
          </p:nvSpPr>
          <p:spPr>
            <a:xfrm>
              <a:off x="304800" y="48768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03658" y="5105400"/>
              <a:ext cx="897685" cy="696510"/>
              <a:chOff x="503658" y="5105400"/>
              <a:chExt cx="897685" cy="69651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763135" y="5392522"/>
                <a:ext cx="365759" cy="36576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elay 24"/>
              <p:cNvSpPr/>
              <p:nvPr/>
            </p:nvSpPr>
            <p:spPr>
              <a:xfrm rot="16200000">
                <a:off x="764564" y="5183982"/>
                <a:ext cx="362903" cy="205740"/>
              </a:xfrm>
              <a:custGeom>
                <a:avLst/>
                <a:gdLst>
                  <a:gd name="connsiteX0" fmla="*/ 0 w 171450"/>
                  <a:gd name="connsiteY0" fmla="*/ 0 h 171450"/>
                  <a:gd name="connsiteX1" fmla="*/ 85725 w 171450"/>
                  <a:gd name="connsiteY1" fmla="*/ 0 h 171450"/>
                  <a:gd name="connsiteX2" fmla="*/ 171450 w 171450"/>
                  <a:gd name="connsiteY2" fmla="*/ 85725 h 171450"/>
                  <a:gd name="connsiteX3" fmla="*/ 85725 w 171450"/>
                  <a:gd name="connsiteY3" fmla="*/ 171450 h 171450"/>
                  <a:gd name="connsiteX4" fmla="*/ 0 w 171450"/>
                  <a:gd name="connsiteY4" fmla="*/ 171450 h 171450"/>
                  <a:gd name="connsiteX5" fmla="*/ 0 w 171450"/>
                  <a:gd name="connsiteY5" fmla="*/ 0 h 171450"/>
                  <a:gd name="connsiteX0" fmla="*/ 192677 w 364127"/>
                  <a:gd name="connsiteY0" fmla="*/ 0 h 171450"/>
                  <a:gd name="connsiteX1" fmla="*/ 278402 w 364127"/>
                  <a:gd name="connsiteY1" fmla="*/ 0 h 171450"/>
                  <a:gd name="connsiteX2" fmla="*/ 364127 w 364127"/>
                  <a:gd name="connsiteY2" fmla="*/ 85725 h 171450"/>
                  <a:gd name="connsiteX3" fmla="*/ 278402 w 364127"/>
                  <a:gd name="connsiteY3" fmla="*/ 171450 h 171450"/>
                  <a:gd name="connsiteX4" fmla="*/ 0 w 364127"/>
                  <a:gd name="connsiteY4" fmla="*/ 168184 h 171450"/>
                  <a:gd name="connsiteX5" fmla="*/ 192677 w 364127"/>
                  <a:gd name="connsiteY5" fmla="*/ 0 h 171450"/>
                  <a:gd name="connsiteX0" fmla="*/ 193375 w 364825"/>
                  <a:gd name="connsiteY0" fmla="*/ 0 h 171450"/>
                  <a:gd name="connsiteX1" fmla="*/ 279100 w 364825"/>
                  <a:gd name="connsiteY1" fmla="*/ 0 h 171450"/>
                  <a:gd name="connsiteX2" fmla="*/ 364825 w 364825"/>
                  <a:gd name="connsiteY2" fmla="*/ 85725 h 171450"/>
                  <a:gd name="connsiteX3" fmla="*/ 279100 w 364825"/>
                  <a:gd name="connsiteY3" fmla="*/ 171450 h 171450"/>
                  <a:gd name="connsiteX4" fmla="*/ 698 w 364825"/>
                  <a:gd name="connsiteY4" fmla="*/ 168184 h 171450"/>
                  <a:gd name="connsiteX5" fmla="*/ 20178 w 364825"/>
                  <a:gd name="connsiteY5" fmla="*/ 4 h 171450"/>
                  <a:gd name="connsiteX6" fmla="*/ 193375 w 364825"/>
                  <a:gd name="connsiteY6" fmla="*/ 0 h 171450"/>
                  <a:gd name="connsiteX0" fmla="*/ 192677 w 364127"/>
                  <a:gd name="connsiteY0" fmla="*/ 0 h 171450"/>
                  <a:gd name="connsiteX1" fmla="*/ 278402 w 364127"/>
                  <a:gd name="connsiteY1" fmla="*/ 0 h 171450"/>
                  <a:gd name="connsiteX2" fmla="*/ 364127 w 364127"/>
                  <a:gd name="connsiteY2" fmla="*/ 85725 h 171450"/>
                  <a:gd name="connsiteX3" fmla="*/ 278402 w 364127"/>
                  <a:gd name="connsiteY3" fmla="*/ 171450 h 171450"/>
                  <a:gd name="connsiteX4" fmla="*/ 0 w 364127"/>
                  <a:gd name="connsiteY4" fmla="*/ 168184 h 171450"/>
                  <a:gd name="connsiteX5" fmla="*/ 19480 w 364127"/>
                  <a:gd name="connsiteY5" fmla="*/ 4 h 171450"/>
                  <a:gd name="connsiteX6" fmla="*/ 192677 w 364127"/>
                  <a:gd name="connsiteY6" fmla="*/ 0 h 171450"/>
                  <a:gd name="connsiteX0" fmla="*/ 192719 w 364169"/>
                  <a:gd name="connsiteY0" fmla="*/ 0 h 171450"/>
                  <a:gd name="connsiteX1" fmla="*/ 278444 w 364169"/>
                  <a:gd name="connsiteY1" fmla="*/ 0 h 171450"/>
                  <a:gd name="connsiteX2" fmla="*/ 364169 w 364169"/>
                  <a:gd name="connsiteY2" fmla="*/ 85725 h 171450"/>
                  <a:gd name="connsiteX3" fmla="*/ 278444 w 364169"/>
                  <a:gd name="connsiteY3" fmla="*/ 171450 h 171450"/>
                  <a:gd name="connsiteX4" fmla="*/ 42 w 364169"/>
                  <a:gd name="connsiteY4" fmla="*/ 168184 h 171450"/>
                  <a:gd name="connsiteX5" fmla="*/ 19522 w 364169"/>
                  <a:gd name="connsiteY5" fmla="*/ 4 h 171450"/>
                  <a:gd name="connsiteX6" fmla="*/ 192719 w 364169"/>
                  <a:gd name="connsiteY6" fmla="*/ 0 h 171450"/>
                  <a:gd name="connsiteX0" fmla="*/ 192832 w 364282"/>
                  <a:gd name="connsiteY0" fmla="*/ 0 h 171450"/>
                  <a:gd name="connsiteX1" fmla="*/ 278557 w 364282"/>
                  <a:gd name="connsiteY1" fmla="*/ 0 h 171450"/>
                  <a:gd name="connsiteX2" fmla="*/ 364282 w 364282"/>
                  <a:gd name="connsiteY2" fmla="*/ 85725 h 171450"/>
                  <a:gd name="connsiteX3" fmla="*/ 278557 w 364282"/>
                  <a:gd name="connsiteY3" fmla="*/ 171450 h 171450"/>
                  <a:gd name="connsiteX4" fmla="*/ 155 w 364282"/>
                  <a:gd name="connsiteY4" fmla="*/ 168184 h 171450"/>
                  <a:gd name="connsiteX5" fmla="*/ 3307 w 364282"/>
                  <a:gd name="connsiteY5" fmla="*/ 7 h 171450"/>
                  <a:gd name="connsiteX6" fmla="*/ 192832 w 364282"/>
                  <a:gd name="connsiteY6" fmla="*/ 0 h 171450"/>
                  <a:gd name="connsiteX0" fmla="*/ 192779 w 364229"/>
                  <a:gd name="connsiteY0" fmla="*/ 0 h 171450"/>
                  <a:gd name="connsiteX1" fmla="*/ 278504 w 364229"/>
                  <a:gd name="connsiteY1" fmla="*/ 0 h 171450"/>
                  <a:gd name="connsiteX2" fmla="*/ 364229 w 364229"/>
                  <a:gd name="connsiteY2" fmla="*/ 85725 h 171450"/>
                  <a:gd name="connsiteX3" fmla="*/ 278504 w 364229"/>
                  <a:gd name="connsiteY3" fmla="*/ 171450 h 171450"/>
                  <a:gd name="connsiteX4" fmla="*/ 102 w 364229"/>
                  <a:gd name="connsiteY4" fmla="*/ 168184 h 171450"/>
                  <a:gd name="connsiteX5" fmla="*/ 6520 w 364229"/>
                  <a:gd name="connsiteY5" fmla="*/ 75119 h 171450"/>
                  <a:gd name="connsiteX6" fmla="*/ 192779 w 364229"/>
                  <a:gd name="connsiteY6" fmla="*/ 0 h 171450"/>
                  <a:gd name="connsiteX0" fmla="*/ 196019 w 367469"/>
                  <a:gd name="connsiteY0" fmla="*/ 0 h 171450"/>
                  <a:gd name="connsiteX1" fmla="*/ 281744 w 367469"/>
                  <a:gd name="connsiteY1" fmla="*/ 0 h 171450"/>
                  <a:gd name="connsiteX2" fmla="*/ 367469 w 367469"/>
                  <a:gd name="connsiteY2" fmla="*/ 85725 h 171450"/>
                  <a:gd name="connsiteX3" fmla="*/ 281744 w 367469"/>
                  <a:gd name="connsiteY3" fmla="*/ 171450 h 171450"/>
                  <a:gd name="connsiteX4" fmla="*/ 75 w 367469"/>
                  <a:gd name="connsiteY4" fmla="*/ 122467 h 171450"/>
                  <a:gd name="connsiteX5" fmla="*/ 9760 w 367469"/>
                  <a:gd name="connsiteY5" fmla="*/ 75119 h 171450"/>
                  <a:gd name="connsiteX6" fmla="*/ 196019 w 367469"/>
                  <a:gd name="connsiteY6" fmla="*/ 0 h 171450"/>
                  <a:gd name="connsiteX0" fmla="*/ 9760 w 367469"/>
                  <a:gd name="connsiteY0" fmla="*/ 75119 h 171450"/>
                  <a:gd name="connsiteX1" fmla="*/ 281744 w 367469"/>
                  <a:gd name="connsiteY1" fmla="*/ 0 h 171450"/>
                  <a:gd name="connsiteX2" fmla="*/ 367469 w 367469"/>
                  <a:gd name="connsiteY2" fmla="*/ 85725 h 171450"/>
                  <a:gd name="connsiteX3" fmla="*/ 281744 w 367469"/>
                  <a:gd name="connsiteY3" fmla="*/ 171450 h 171450"/>
                  <a:gd name="connsiteX4" fmla="*/ 75 w 367469"/>
                  <a:gd name="connsiteY4" fmla="*/ 122467 h 171450"/>
                  <a:gd name="connsiteX5" fmla="*/ 9760 w 367469"/>
                  <a:gd name="connsiteY5" fmla="*/ 75119 h 171450"/>
                  <a:gd name="connsiteX0" fmla="*/ 0 w 357709"/>
                  <a:gd name="connsiteY0" fmla="*/ 75119 h 171450"/>
                  <a:gd name="connsiteX1" fmla="*/ 271984 w 357709"/>
                  <a:gd name="connsiteY1" fmla="*/ 0 h 171450"/>
                  <a:gd name="connsiteX2" fmla="*/ 357709 w 357709"/>
                  <a:gd name="connsiteY2" fmla="*/ 85725 h 171450"/>
                  <a:gd name="connsiteX3" fmla="*/ 271984 w 357709"/>
                  <a:gd name="connsiteY3" fmla="*/ 171450 h 171450"/>
                  <a:gd name="connsiteX4" fmla="*/ 58895 w 357709"/>
                  <a:gd name="connsiteY4" fmla="*/ 142065 h 171450"/>
                  <a:gd name="connsiteX5" fmla="*/ 0 w 357709"/>
                  <a:gd name="connsiteY5" fmla="*/ 75119 h 171450"/>
                  <a:gd name="connsiteX0" fmla="*/ 0 w 305457"/>
                  <a:gd name="connsiteY0" fmla="*/ 78388 h 171450"/>
                  <a:gd name="connsiteX1" fmla="*/ 219732 w 305457"/>
                  <a:gd name="connsiteY1" fmla="*/ 0 h 171450"/>
                  <a:gd name="connsiteX2" fmla="*/ 305457 w 305457"/>
                  <a:gd name="connsiteY2" fmla="*/ 85725 h 171450"/>
                  <a:gd name="connsiteX3" fmla="*/ 219732 w 305457"/>
                  <a:gd name="connsiteY3" fmla="*/ 171450 h 171450"/>
                  <a:gd name="connsiteX4" fmla="*/ 6643 w 305457"/>
                  <a:gd name="connsiteY4" fmla="*/ 142065 h 171450"/>
                  <a:gd name="connsiteX5" fmla="*/ 0 w 305457"/>
                  <a:gd name="connsiteY5" fmla="*/ 78388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6644 w 305458"/>
                  <a:gd name="connsiteY4" fmla="*/ 142065 h 171450"/>
                  <a:gd name="connsiteX5" fmla="*/ 0 w 305458"/>
                  <a:gd name="connsiteY5" fmla="*/ 62063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32268 h 171450"/>
                  <a:gd name="connsiteX5" fmla="*/ 0 w 305458"/>
                  <a:gd name="connsiteY5" fmla="*/ 62063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19205 h 171450"/>
                  <a:gd name="connsiteX5" fmla="*/ 0 w 305458"/>
                  <a:gd name="connsiteY5" fmla="*/ 62063 h 171450"/>
                  <a:gd name="connsiteX0" fmla="*/ 0 w 305458"/>
                  <a:gd name="connsiteY0" fmla="*/ 49000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19205 h 171450"/>
                  <a:gd name="connsiteX5" fmla="*/ 0 w 305458"/>
                  <a:gd name="connsiteY5" fmla="*/ 49000 h 171450"/>
                  <a:gd name="connsiteX0" fmla="*/ 6521 w 302182"/>
                  <a:gd name="connsiteY0" fmla="*/ 49000 h 171450"/>
                  <a:gd name="connsiteX1" fmla="*/ 216457 w 302182"/>
                  <a:gd name="connsiteY1" fmla="*/ 0 h 171450"/>
                  <a:gd name="connsiteX2" fmla="*/ 302182 w 302182"/>
                  <a:gd name="connsiteY2" fmla="*/ 85725 h 171450"/>
                  <a:gd name="connsiteX3" fmla="*/ 216457 w 302182"/>
                  <a:gd name="connsiteY3" fmla="*/ 171450 h 171450"/>
                  <a:gd name="connsiteX4" fmla="*/ 102 w 302182"/>
                  <a:gd name="connsiteY4" fmla="*/ 119205 h 171450"/>
                  <a:gd name="connsiteX5" fmla="*/ 6521 w 302182"/>
                  <a:gd name="connsiteY5" fmla="*/ 49000 h 171450"/>
                  <a:gd name="connsiteX0" fmla="*/ 227 w 302419"/>
                  <a:gd name="connsiteY0" fmla="*/ 49000 h 171450"/>
                  <a:gd name="connsiteX1" fmla="*/ 216694 w 302419"/>
                  <a:gd name="connsiteY1" fmla="*/ 0 h 171450"/>
                  <a:gd name="connsiteX2" fmla="*/ 302419 w 302419"/>
                  <a:gd name="connsiteY2" fmla="*/ 85725 h 171450"/>
                  <a:gd name="connsiteX3" fmla="*/ 216694 w 302419"/>
                  <a:gd name="connsiteY3" fmla="*/ 171450 h 171450"/>
                  <a:gd name="connsiteX4" fmla="*/ 339 w 302419"/>
                  <a:gd name="connsiteY4" fmla="*/ 119205 h 171450"/>
                  <a:gd name="connsiteX5" fmla="*/ 227 w 302419"/>
                  <a:gd name="connsiteY5" fmla="*/ 4900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419" h="171450">
                    <a:moveTo>
                      <a:pt x="227" y="49000"/>
                    </a:moveTo>
                    <a:lnTo>
                      <a:pt x="216694" y="0"/>
                    </a:lnTo>
                    <a:cubicBezTo>
                      <a:pt x="264039" y="0"/>
                      <a:pt x="302419" y="38380"/>
                      <a:pt x="302419" y="85725"/>
                    </a:cubicBezTo>
                    <a:cubicBezTo>
                      <a:pt x="302419" y="133070"/>
                      <a:pt x="264039" y="171450"/>
                      <a:pt x="216694" y="171450"/>
                    </a:cubicBezTo>
                    <a:lnTo>
                      <a:pt x="339" y="119205"/>
                    </a:lnTo>
                    <a:cubicBezTo>
                      <a:pt x="-789" y="121930"/>
                      <a:pt x="1353" y="52812"/>
                      <a:pt x="227" y="49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elay 24"/>
              <p:cNvSpPr/>
              <p:nvPr/>
            </p:nvSpPr>
            <p:spPr>
              <a:xfrm rot="1035491">
                <a:off x="1038441" y="5570588"/>
                <a:ext cx="362902" cy="205740"/>
              </a:xfrm>
              <a:custGeom>
                <a:avLst/>
                <a:gdLst>
                  <a:gd name="connsiteX0" fmla="*/ 0 w 171450"/>
                  <a:gd name="connsiteY0" fmla="*/ 0 h 171450"/>
                  <a:gd name="connsiteX1" fmla="*/ 85725 w 171450"/>
                  <a:gd name="connsiteY1" fmla="*/ 0 h 171450"/>
                  <a:gd name="connsiteX2" fmla="*/ 171450 w 171450"/>
                  <a:gd name="connsiteY2" fmla="*/ 85725 h 171450"/>
                  <a:gd name="connsiteX3" fmla="*/ 85725 w 171450"/>
                  <a:gd name="connsiteY3" fmla="*/ 171450 h 171450"/>
                  <a:gd name="connsiteX4" fmla="*/ 0 w 171450"/>
                  <a:gd name="connsiteY4" fmla="*/ 171450 h 171450"/>
                  <a:gd name="connsiteX5" fmla="*/ 0 w 171450"/>
                  <a:gd name="connsiteY5" fmla="*/ 0 h 171450"/>
                  <a:gd name="connsiteX0" fmla="*/ 192677 w 364127"/>
                  <a:gd name="connsiteY0" fmla="*/ 0 h 171450"/>
                  <a:gd name="connsiteX1" fmla="*/ 278402 w 364127"/>
                  <a:gd name="connsiteY1" fmla="*/ 0 h 171450"/>
                  <a:gd name="connsiteX2" fmla="*/ 364127 w 364127"/>
                  <a:gd name="connsiteY2" fmla="*/ 85725 h 171450"/>
                  <a:gd name="connsiteX3" fmla="*/ 278402 w 364127"/>
                  <a:gd name="connsiteY3" fmla="*/ 171450 h 171450"/>
                  <a:gd name="connsiteX4" fmla="*/ 0 w 364127"/>
                  <a:gd name="connsiteY4" fmla="*/ 168184 h 171450"/>
                  <a:gd name="connsiteX5" fmla="*/ 192677 w 364127"/>
                  <a:gd name="connsiteY5" fmla="*/ 0 h 171450"/>
                  <a:gd name="connsiteX0" fmla="*/ 193375 w 364825"/>
                  <a:gd name="connsiteY0" fmla="*/ 0 h 171450"/>
                  <a:gd name="connsiteX1" fmla="*/ 279100 w 364825"/>
                  <a:gd name="connsiteY1" fmla="*/ 0 h 171450"/>
                  <a:gd name="connsiteX2" fmla="*/ 364825 w 364825"/>
                  <a:gd name="connsiteY2" fmla="*/ 85725 h 171450"/>
                  <a:gd name="connsiteX3" fmla="*/ 279100 w 364825"/>
                  <a:gd name="connsiteY3" fmla="*/ 171450 h 171450"/>
                  <a:gd name="connsiteX4" fmla="*/ 698 w 364825"/>
                  <a:gd name="connsiteY4" fmla="*/ 168184 h 171450"/>
                  <a:gd name="connsiteX5" fmla="*/ 20178 w 364825"/>
                  <a:gd name="connsiteY5" fmla="*/ 4 h 171450"/>
                  <a:gd name="connsiteX6" fmla="*/ 193375 w 364825"/>
                  <a:gd name="connsiteY6" fmla="*/ 0 h 171450"/>
                  <a:gd name="connsiteX0" fmla="*/ 192677 w 364127"/>
                  <a:gd name="connsiteY0" fmla="*/ 0 h 171450"/>
                  <a:gd name="connsiteX1" fmla="*/ 278402 w 364127"/>
                  <a:gd name="connsiteY1" fmla="*/ 0 h 171450"/>
                  <a:gd name="connsiteX2" fmla="*/ 364127 w 364127"/>
                  <a:gd name="connsiteY2" fmla="*/ 85725 h 171450"/>
                  <a:gd name="connsiteX3" fmla="*/ 278402 w 364127"/>
                  <a:gd name="connsiteY3" fmla="*/ 171450 h 171450"/>
                  <a:gd name="connsiteX4" fmla="*/ 0 w 364127"/>
                  <a:gd name="connsiteY4" fmla="*/ 168184 h 171450"/>
                  <a:gd name="connsiteX5" fmla="*/ 19480 w 364127"/>
                  <a:gd name="connsiteY5" fmla="*/ 4 h 171450"/>
                  <a:gd name="connsiteX6" fmla="*/ 192677 w 364127"/>
                  <a:gd name="connsiteY6" fmla="*/ 0 h 171450"/>
                  <a:gd name="connsiteX0" fmla="*/ 192719 w 364169"/>
                  <a:gd name="connsiteY0" fmla="*/ 0 h 171450"/>
                  <a:gd name="connsiteX1" fmla="*/ 278444 w 364169"/>
                  <a:gd name="connsiteY1" fmla="*/ 0 h 171450"/>
                  <a:gd name="connsiteX2" fmla="*/ 364169 w 364169"/>
                  <a:gd name="connsiteY2" fmla="*/ 85725 h 171450"/>
                  <a:gd name="connsiteX3" fmla="*/ 278444 w 364169"/>
                  <a:gd name="connsiteY3" fmla="*/ 171450 h 171450"/>
                  <a:gd name="connsiteX4" fmla="*/ 42 w 364169"/>
                  <a:gd name="connsiteY4" fmla="*/ 168184 h 171450"/>
                  <a:gd name="connsiteX5" fmla="*/ 19522 w 364169"/>
                  <a:gd name="connsiteY5" fmla="*/ 4 h 171450"/>
                  <a:gd name="connsiteX6" fmla="*/ 192719 w 364169"/>
                  <a:gd name="connsiteY6" fmla="*/ 0 h 171450"/>
                  <a:gd name="connsiteX0" fmla="*/ 192832 w 364282"/>
                  <a:gd name="connsiteY0" fmla="*/ 0 h 171450"/>
                  <a:gd name="connsiteX1" fmla="*/ 278557 w 364282"/>
                  <a:gd name="connsiteY1" fmla="*/ 0 h 171450"/>
                  <a:gd name="connsiteX2" fmla="*/ 364282 w 364282"/>
                  <a:gd name="connsiteY2" fmla="*/ 85725 h 171450"/>
                  <a:gd name="connsiteX3" fmla="*/ 278557 w 364282"/>
                  <a:gd name="connsiteY3" fmla="*/ 171450 h 171450"/>
                  <a:gd name="connsiteX4" fmla="*/ 155 w 364282"/>
                  <a:gd name="connsiteY4" fmla="*/ 168184 h 171450"/>
                  <a:gd name="connsiteX5" fmla="*/ 3307 w 364282"/>
                  <a:gd name="connsiteY5" fmla="*/ 7 h 171450"/>
                  <a:gd name="connsiteX6" fmla="*/ 192832 w 364282"/>
                  <a:gd name="connsiteY6" fmla="*/ 0 h 171450"/>
                  <a:gd name="connsiteX0" fmla="*/ 192779 w 364229"/>
                  <a:gd name="connsiteY0" fmla="*/ 0 h 171450"/>
                  <a:gd name="connsiteX1" fmla="*/ 278504 w 364229"/>
                  <a:gd name="connsiteY1" fmla="*/ 0 h 171450"/>
                  <a:gd name="connsiteX2" fmla="*/ 364229 w 364229"/>
                  <a:gd name="connsiteY2" fmla="*/ 85725 h 171450"/>
                  <a:gd name="connsiteX3" fmla="*/ 278504 w 364229"/>
                  <a:gd name="connsiteY3" fmla="*/ 171450 h 171450"/>
                  <a:gd name="connsiteX4" fmla="*/ 102 w 364229"/>
                  <a:gd name="connsiteY4" fmla="*/ 168184 h 171450"/>
                  <a:gd name="connsiteX5" fmla="*/ 6520 w 364229"/>
                  <a:gd name="connsiteY5" fmla="*/ 75119 h 171450"/>
                  <a:gd name="connsiteX6" fmla="*/ 192779 w 364229"/>
                  <a:gd name="connsiteY6" fmla="*/ 0 h 171450"/>
                  <a:gd name="connsiteX0" fmla="*/ 196019 w 367469"/>
                  <a:gd name="connsiteY0" fmla="*/ 0 h 171450"/>
                  <a:gd name="connsiteX1" fmla="*/ 281744 w 367469"/>
                  <a:gd name="connsiteY1" fmla="*/ 0 h 171450"/>
                  <a:gd name="connsiteX2" fmla="*/ 367469 w 367469"/>
                  <a:gd name="connsiteY2" fmla="*/ 85725 h 171450"/>
                  <a:gd name="connsiteX3" fmla="*/ 281744 w 367469"/>
                  <a:gd name="connsiteY3" fmla="*/ 171450 h 171450"/>
                  <a:gd name="connsiteX4" fmla="*/ 75 w 367469"/>
                  <a:gd name="connsiteY4" fmla="*/ 122467 h 171450"/>
                  <a:gd name="connsiteX5" fmla="*/ 9760 w 367469"/>
                  <a:gd name="connsiteY5" fmla="*/ 75119 h 171450"/>
                  <a:gd name="connsiteX6" fmla="*/ 196019 w 367469"/>
                  <a:gd name="connsiteY6" fmla="*/ 0 h 171450"/>
                  <a:gd name="connsiteX0" fmla="*/ 9760 w 367469"/>
                  <a:gd name="connsiteY0" fmla="*/ 75119 h 171450"/>
                  <a:gd name="connsiteX1" fmla="*/ 281744 w 367469"/>
                  <a:gd name="connsiteY1" fmla="*/ 0 h 171450"/>
                  <a:gd name="connsiteX2" fmla="*/ 367469 w 367469"/>
                  <a:gd name="connsiteY2" fmla="*/ 85725 h 171450"/>
                  <a:gd name="connsiteX3" fmla="*/ 281744 w 367469"/>
                  <a:gd name="connsiteY3" fmla="*/ 171450 h 171450"/>
                  <a:gd name="connsiteX4" fmla="*/ 75 w 367469"/>
                  <a:gd name="connsiteY4" fmla="*/ 122467 h 171450"/>
                  <a:gd name="connsiteX5" fmla="*/ 9760 w 367469"/>
                  <a:gd name="connsiteY5" fmla="*/ 75119 h 171450"/>
                  <a:gd name="connsiteX0" fmla="*/ 0 w 357709"/>
                  <a:gd name="connsiteY0" fmla="*/ 75119 h 171450"/>
                  <a:gd name="connsiteX1" fmla="*/ 271984 w 357709"/>
                  <a:gd name="connsiteY1" fmla="*/ 0 h 171450"/>
                  <a:gd name="connsiteX2" fmla="*/ 357709 w 357709"/>
                  <a:gd name="connsiteY2" fmla="*/ 85725 h 171450"/>
                  <a:gd name="connsiteX3" fmla="*/ 271984 w 357709"/>
                  <a:gd name="connsiteY3" fmla="*/ 171450 h 171450"/>
                  <a:gd name="connsiteX4" fmla="*/ 58895 w 357709"/>
                  <a:gd name="connsiteY4" fmla="*/ 142065 h 171450"/>
                  <a:gd name="connsiteX5" fmla="*/ 0 w 357709"/>
                  <a:gd name="connsiteY5" fmla="*/ 75119 h 171450"/>
                  <a:gd name="connsiteX0" fmla="*/ 0 w 305457"/>
                  <a:gd name="connsiteY0" fmla="*/ 78388 h 171450"/>
                  <a:gd name="connsiteX1" fmla="*/ 219732 w 305457"/>
                  <a:gd name="connsiteY1" fmla="*/ 0 h 171450"/>
                  <a:gd name="connsiteX2" fmla="*/ 305457 w 305457"/>
                  <a:gd name="connsiteY2" fmla="*/ 85725 h 171450"/>
                  <a:gd name="connsiteX3" fmla="*/ 219732 w 305457"/>
                  <a:gd name="connsiteY3" fmla="*/ 171450 h 171450"/>
                  <a:gd name="connsiteX4" fmla="*/ 6643 w 305457"/>
                  <a:gd name="connsiteY4" fmla="*/ 142065 h 171450"/>
                  <a:gd name="connsiteX5" fmla="*/ 0 w 305457"/>
                  <a:gd name="connsiteY5" fmla="*/ 78388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6644 w 305458"/>
                  <a:gd name="connsiteY4" fmla="*/ 142065 h 171450"/>
                  <a:gd name="connsiteX5" fmla="*/ 0 w 305458"/>
                  <a:gd name="connsiteY5" fmla="*/ 62063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32268 h 171450"/>
                  <a:gd name="connsiteX5" fmla="*/ 0 w 305458"/>
                  <a:gd name="connsiteY5" fmla="*/ 62063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19205 h 171450"/>
                  <a:gd name="connsiteX5" fmla="*/ 0 w 305458"/>
                  <a:gd name="connsiteY5" fmla="*/ 62063 h 171450"/>
                  <a:gd name="connsiteX0" fmla="*/ 0 w 305458"/>
                  <a:gd name="connsiteY0" fmla="*/ 49000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19205 h 171450"/>
                  <a:gd name="connsiteX5" fmla="*/ 0 w 305458"/>
                  <a:gd name="connsiteY5" fmla="*/ 49000 h 171450"/>
                  <a:gd name="connsiteX0" fmla="*/ 6521 w 302182"/>
                  <a:gd name="connsiteY0" fmla="*/ 49000 h 171450"/>
                  <a:gd name="connsiteX1" fmla="*/ 216457 w 302182"/>
                  <a:gd name="connsiteY1" fmla="*/ 0 h 171450"/>
                  <a:gd name="connsiteX2" fmla="*/ 302182 w 302182"/>
                  <a:gd name="connsiteY2" fmla="*/ 85725 h 171450"/>
                  <a:gd name="connsiteX3" fmla="*/ 216457 w 302182"/>
                  <a:gd name="connsiteY3" fmla="*/ 171450 h 171450"/>
                  <a:gd name="connsiteX4" fmla="*/ 102 w 302182"/>
                  <a:gd name="connsiteY4" fmla="*/ 119205 h 171450"/>
                  <a:gd name="connsiteX5" fmla="*/ 6521 w 302182"/>
                  <a:gd name="connsiteY5" fmla="*/ 49000 h 171450"/>
                  <a:gd name="connsiteX0" fmla="*/ 227 w 302419"/>
                  <a:gd name="connsiteY0" fmla="*/ 49000 h 171450"/>
                  <a:gd name="connsiteX1" fmla="*/ 216694 w 302419"/>
                  <a:gd name="connsiteY1" fmla="*/ 0 h 171450"/>
                  <a:gd name="connsiteX2" fmla="*/ 302419 w 302419"/>
                  <a:gd name="connsiteY2" fmla="*/ 85725 h 171450"/>
                  <a:gd name="connsiteX3" fmla="*/ 216694 w 302419"/>
                  <a:gd name="connsiteY3" fmla="*/ 171450 h 171450"/>
                  <a:gd name="connsiteX4" fmla="*/ 339 w 302419"/>
                  <a:gd name="connsiteY4" fmla="*/ 119205 h 171450"/>
                  <a:gd name="connsiteX5" fmla="*/ 227 w 302419"/>
                  <a:gd name="connsiteY5" fmla="*/ 4900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419" h="171450">
                    <a:moveTo>
                      <a:pt x="227" y="49000"/>
                    </a:moveTo>
                    <a:lnTo>
                      <a:pt x="216694" y="0"/>
                    </a:lnTo>
                    <a:cubicBezTo>
                      <a:pt x="264039" y="0"/>
                      <a:pt x="302419" y="38380"/>
                      <a:pt x="302419" y="85725"/>
                    </a:cubicBezTo>
                    <a:cubicBezTo>
                      <a:pt x="302419" y="133070"/>
                      <a:pt x="264039" y="171450"/>
                      <a:pt x="216694" y="171450"/>
                    </a:cubicBezTo>
                    <a:lnTo>
                      <a:pt x="339" y="119205"/>
                    </a:lnTo>
                    <a:cubicBezTo>
                      <a:pt x="-789" y="121930"/>
                      <a:pt x="1353" y="52812"/>
                      <a:pt x="227" y="49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870633" y="5500020"/>
                <a:ext cx="150764" cy="1507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Delay 24"/>
              <p:cNvSpPr/>
              <p:nvPr/>
            </p:nvSpPr>
            <p:spPr>
              <a:xfrm rot="9201450">
                <a:off x="503658" y="5596170"/>
                <a:ext cx="362902" cy="205740"/>
              </a:xfrm>
              <a:custGeom>
                <a:avLst/>
                <a:gdLst>
                  <a:gd name="connsiteX0" fmla="*/ 0 w 171450"/>
                  <a:gd name="connsiteY0" fmla="*/ 0 h 171450"/>
                  <a:gd name="connsiteX1" fmla="*/ 85725 w 171450"/>
                  <a:gd name="connsiteY1" fmla="*/ 0 h 171450"/>
                  <a:gd name="connsiteX2" fmla="*/ 171450 w 171450"/>
                  <a:gd name="connsiteY2" fmla="*/ 85725 h 171450"/>
                  <a:gd name="connsiteX3" fmla="*/ 85725 w 171450"/>
                  <a:gd name="connsiteY3" fmla="*/ 171450 h 171450"/>
                  <a:gd name="connsiteX4" fmla="*/ 0 w 171450"/>
                  <a:gd name="connsiteY4" fmla="*/ 171450 h 171450"/>
                  <a:gd name="connsiteX5" fmla="*/ 0 w 171450"/>
                  <a:gd name="connsiteY5" fmla="*/ 0 h 171450"/>
                  <a:gd name="connsiteX0" fmla="*/ 192677 w 364127"/>
                  <a:gd name="connsiteY0" fmla="*/ 0 h 171450"/>
                  <a:gd name="connsiteX1" fmla="*/ 278402 w 364127"/>
                  <a:gd name="connsiteY1" fmla="*/ 0 h 171450"/>
                  <a:gd name="connsiteX2" fmla="*/ 364127 w 364127"/>
                  <a:gd name="connsiteY2" fmla="*/ 85725 h 171450"/>
                  <a:gd name="connsiteX3" fmla="*/ 278402 w 364127"/>
                  <a:gd name="connsiteY3" fmla="*/ 171450 h 171450"/>
                  <a:gd name="connsiteX4" fmla="*/ 0 w 364127"/>
                  <a:gd name="connsiteY4" fmla="*/ 168184 h 171450"/>
                  <a:gd name="connsiteX5" fmla="*/ 192677 w 364127"/>
                  <a:gd name="connsiteY5" fmla="*/ 0 h 171450"/>
                  <a:gd name="connsiteX0" fmla="*/ 193375 w 364825"/>
                  <a:gd name="connsiteY0" fmla="*/ 0 h 171450"/>
                  <a:gd name="connsiteX1" fmla="*/ 279100 w 364825"/>
                  <a:gd name="connsiteY1" fmla="*/ 0 h 171450"/>
                  <a:gd name="connsiteX2" fmla="*/ 364825 w 364825"/>
                  <a:gd name="connsiteY2" fmla="*/ 85725 h 171450"/>
                  <a:gd name="connsiteX3" fmla="*/ 279100 w 364825"/>
                  <a:gd name="connsiteY3" fmla="*/ 171450 h 171450"/>
                  <a:gd name="connsiteX4" fmla="*/ 698 w 364825"/>
                  <a:gd name="connsiteY4" fmla="*/ 168184 h 171450"/>
                  <a:gd name="connsiteX5" fmla="*/ 20178 w 364825"/>
                  <a:gd name="connsiteY5" fmla="*/ 4 h 171450"/>
                  <a:gd name="connsiteX6" fmla="*/ 193375 w 364825"/>
                  <a:gd name="connsiteY6" fmla="*/ 0 h 171450"/>
                  <a:gd name="connsiteX0" fmla="*/ 192677 w 364127"/>
                  <a:gd name="connsiteY0" fmla="*/ 0 h 171450"/>
                  <a:gd name="connsiteX1" fmla="*/ 278402 w 364127"/>
                  <a:gd name="connsiteY1" fmla="*/ 0 h 171450"/>
                  <a:gd name="connsiteX2" fmla="*/ 364127 w 364127"/>
                  <a:gd name="connsiteY2" fmla="*/ 85725 h 171450"/>
                  <a:gd name="connsiteX3" fmla="*/ 278402 w 364127"/>
                  <a:gd name="connsiteY3" fmla="*/ 171450 h 171450"/>
                  <a:gd name="connsiteX4" fmla="*/ 0 w 364127"/>
                  <a:gd name="connsiteY4" fmla="*/ 168184 h 171450"/>
                  <a:gd name="connsiteX5" fmla="*/ 19480 w 364127"/>
                  <a:gd name="connsiteY5" fmla="*/ 4 h 171450"/>
                  <a:gd name="connsiteX6" fmla="*/ 192677 w 364127"/>
                  <a:gd name="connsiteY6" fmla="*/ 0 h 171450"/>
                  <a:gd name="connsiteX0" fmla="*/ 192719 w 364169"/>
                  <a:gd name="connsiteY0" fmla="*/ 0 h 171450"/>
                  <a:gd name="connsiteX1" fmla="*/ 278444 w 364169"/>
                  <a:gd name="connsiteY1" fmla="*/ 0 h 171450"/>
                  <a:gd name="connsiteX2" fmla="*/ 364169 w 364169"/>
                  <a:gd name="connsiteY2" fmla="*/ 85725 h 171450"/>
                  <a:gd name="connsiteX3" fmla="*/ 278444 w 364169"/>
                  <a:gd name="connsiteY3" fmla="*/ 171450 h 171450"/>
                  <a:gd name="connsiteX4" fmla="*/ 42 w 364169"/>
                  <a:gd name="connsiteY4" fmla="*/ 168184 h 171450"/>
                  <a:gd name="connsiteX5" fmla="*/ 19522 w 364169"/>
                  <a:gd name="connsiteY5" fmla="*/ 4 h 171450"/>
                  <a:gd name="connsiteX6" fmla="*/ 192719 w 364169"/>
                  <a:gd name="connsiteY6" fmla="*/ 0 h 171450"/>
                  <a:gd name="connsiteX0" fmla="*/ 192832 w 364282"/>
                  <a:gd name="connsiteY0" fmla="*/ 0 h 171450"/>
                  <a:gd name="connsiteX1" fmla="*/ 278557 w 364282"/>
                  <a:gd name="connsiteY1" fmla="*/ 0 h 171450"/>
                  <a:gd name="connsiteX2" fmla="*/ 364282 w 364282"/>
                  <a:gd name="connsiteY2" fmla="*/ 85725 h 171450"/>
                  <a:gd name="connsiteX3" fmla="*/ 278557 w 364282"/>
                  <a:gd name="connsiteY3" fmla="*/ 171450 h 171450"/>
                  <a:gd name="connsiteX4" fmla="*/ 155 w 364282"/>
                  <a:gd name="connsiteY4" fmla="*/ 168184 h 171450"/>
                  <a:gd name="connsiteX5" fmla="*/ 3307 w 364282"/>
                  <a:gd name="connsiteY5" fmla="*/ 7 h 171450"/>
                  <a:gd name="connsiteX6" fmla="*/ 192832 w 364282"/>
                  <a:gd name="connsiteY6" fmla="*/ 0 h 171450"/>
                  <a:gd name="connsiteX0" fmla="*/ 192779 w 364229"/>
                  <a:gd name="connsiteY0" fmla="*/ 0 h 171450"/>
                  <a:gd name="connsiteX1" fmla="*/ 278504 w 364229"/>
                  <a:gd name="connsiteY1" fmla="*/ 0 h 171450"/>
                  <a:gd name="connsiteX2" fmla="*/ 364229 w 364229"/>
                  <a:gd name="connsiteY2" fmla="*/ 85725 h 171450"/>
                  <a:gd name="connsiteX3" fmla="*/ 278504 w 364229"/>
                  <a:gd name="connsiteY3" fmla="*/ 171450 h 171450"/>
                  <a:gd name="connsiteX4" fmla="*/ 102 w 364229"/>
                  <a:gd name="connsiteY4" fmla="*/ 168184 h 171450"/>
                  <a:gd name="connsiteX5" fmla="*/ 6520 w 364229"/>
                  <a:gd name="connsiteY5" fmla="*/ 75119 h 171450"/>
                  <a:gd name="connsiteX6" fmla="*/ 192779 w 364229"/>
                  <a:gd name="connsiteY6" fmla="*/ 0 h 171450"/>
                  <a:gd name="connsiteX0" fmla="*/ 196019 w 367469"/>
                  <a:gd name="connsiteY0" fmla="*/ 0 h 171450"/>
                  <a:gd name="connsiteX1" fmla="*/ 281744 w 367469"/>
                  <a:gd name="connsiteY1" fmla="*/ 0 h 171450"/>
                  <a:gd name="connsiteX2" fmla="*/ 367469 w 367469"/>
                  <a:gd name="connsiteY2" fmla="*/ 85725 h 171450"/>
                  <a:gd name="connsiteX3" fmla="*/ 281744 w 367469"/>
                  <a:gd name="connsiteY3" fmla="*/ 171450 h 171450"/>
                  <a:gd name="connsiteX4" fmla="*/ 75 w 367469"/>
                  <a:gd name="connsiteY4" fmla="*/ 122467 h 171450"/>
                  <a:gd name="connsiteX5" fmla="*/ 9760 w 367469"/>
                  <a:gd name="connsiteY5" fmla="*/ 75119 h 171450"/>
                  <a:gd name="connsiteX6" fmla="*/ 196019 w 367469"/>
                  <a:gd name="connsiteY6" fmla="*/ 0 h 171450"/>
                  <a:gd name="connsiteX0" fmla="*/ 9760 w 367469"/>
                  <a:gd name="connsiteY0" fmla="*/ 75119 h 171450"/>
                  <a:gd name="connsiteX1" fmla="*/ 281744 w 367469"/>
                  <a:gd name="connsiteY1" fmla="*/ 0 h 171450"/>
                  <a:gd name="connsiteX2" fmla="*/ 367469 w 367469"/>
                  <a:gd name="connsiteY2" fmla="*/ 85725 h 171450"/>
                  <a:gd name="connsiteX3" fmla="*/ 281744 w 367469"/>
                  <a:gd name="connsiteY3" fmla="*/ 171450 h 171450"/>
                  <a:gd name="connsiteX4" fmla="*/ 75 w 367469"/>
                  <a:gd name="connsiteY4" fmla="*/ 122467 h 171450"/>
                  <a:gd name="connsiteX5" fmla="*/ 9760 w 367469"/>
                  <a:gd name="connsiteY5" fmla="*/ 75119 h 171450"/>
                  <a:gd name="connsiteX0" fmla="*/ 0 w 357709"/>
                  <a:gd name="connsiteY0" fmla="*/ 75119 h 171450"/>
                  <a:gd name="connsiteX1" fmla="*/ 271984 w 357709"/>
                  <a:gd name="connsiteY1" fmla="*/ 0 h 171450"/>
                  <a:gd name="connsiteX2" fmla="*/ 357709 w 357709"/>
                  <a:gd name="connsiteY2" fmla="*/ 85725 h 171450"/>
                  <a:gd name="connsiteX3" fmla="*/ 271984 w 357709"/>
                  <a:gd name="connsiteY3" fmla="*/ 171450 h 171450"/>
                  <a:gd name="connsiteX4" fmla="*/ 58895 w 357709"/>
                  <a:gd name="connsiteY4" fmla="*/ 142065 h 171450"/>
                  <a:gd name="connsiteX5" fmla="*/ 0 w 357709"/>
                  <a:gd name="connsiteY5" fmla="*/ 75119 h 171450"/>
                  <a:gd name="connsiteX0" fmla="*/ 0 w 305457"/>
                  <a:gd name="connsiteY0" fmla="*/ 78388 h 171450"/>
                  <a:gd name="connsiteX1" fmla="*/ 219732 w 305457"/>
                  <a:gd name="connsiteY1" fmla="*/ 0 h 171450"/>
                  <a:gd name="connsiteX2" fmla="*/ 305457 w 305457"/>
                  <a:gd name="connsiteY2" fmla="*/ 85725 h 171450"/>
                  <a:gd name="connsiteX3" fmla="*/ 219732 w 305457"/>
                  <a:gd name="connsiteY3" fmla="*/ 171450 h 171450"/>
                  <a:gd name="connsiteX4" fmla="*/ 6643 w 305457"/>
                  <a:gd name="connsiteY4" fmla="*/ 142065 h 171450"/>
                  <a:gd name="connsiteX5" fmla="*/ 0 w 305457"/>
                  <a:gd name="connsiteY5" fmla="*/ 78388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6644 w 305458"/>
                  <a:gd name="connsiteY4" fmla="*/ 142065 h 171450"/>
                  <a:gd name="connsiteX5" fmla="*/ 0 w 305458"/>
                  <a:gd name="connsiteY5" fmla="*/ 62063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32268 h 171450"/>
                  <a:gd name="connsiteX5" fmla="*/ 0 w 305458"/>
                  <a:gd name="connsiteY5" fmla="*/ 62063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19205 h 171450"/>
                  <a:gd name="connsiteX5" fmla="*/ 0 w 305458"/>
                  <a:gd name="connsiteY5" fmla="*/ 62063 h 171450"/>
                  <a:gd name="connsiteX0" fmla="*/ 0 w 305458"/>
                  <a:gd name="connsiteY0" fmla="*/ 49000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19205 h 171450"/>
                  <a:gd name="connsiteX5" fmla="*/ 0 w 305458"/>
                  <a:gd name="connsiteY5" fmla="*/ 49000 h 171450"/>
                  <a:gd name="connsiteX0" fmla="*/ 6521 w 302182"/>
                  <a:gd name="connsiteY0" fmla="*/ 49000 h 171450"/>
                  <a:gd name="connsiteX1" fmla="*/ 216457 w 302182"/>
                  <a:gd name="connsiteY1" fmla="*/ 0 h 171450"/>
                  <a:gd name="connsiteX2" fmla="*/ 302182 w 302182"/>
                  <a:gd name="connsiteY2" fmla="*/ 85725 h 171450"/>
                  <a:gd name="connsiteX3" fmla="*/ 216457 w 302182"/>
                  <a:gd name="connsiteY3" fmla="*/ 171450 h 171450"/>
                  <a:gd name="connsiteX4" fmla="*/ 102 w 302182"/>
                  <a:gd name="connsiteY4" fmla="*/ 119205 h 171450"/>
                  <a:gd name="connsiteX5" fmla="*/ 6521 w 302182"/>
                  <a:gd name="connsiteY5" fmla="*/ 49000 h 171450"/>
                  <a:gd name="connsiteX0" fmla="*/ 227 w 302419"/>
                  <a:gd name="connsiteY0" fmla="*/ 49000 h 171450"/>
                  <a:gd name="connsiteX1" fmla="*/ 216694 w 302419"/>
                  <a:gd name="connsiteY1" fmla="*/ 0 h 171450"/>
                  <a:gd name="connsiteX2" fmla="*/ 302419 w 302419"/>
                  <a:gd name="connsiteY2" fmla="*/ 85725 h 171450"/>
                  <a:gd name="connsiteX3" fmla="*/ 216694 w 302419"/>
                  <a:gd name="connsiteY3" fmla="*/ 171450 h 171450"/>
                  <a:gd name="connsiteX4" fmla="*/ 339 w 302419"/>
                  <a:gd name="connsiteY4" fmla="*/ 119205 h 171450"/>
                  <a:gd name="connsiteX5" fmla="*/ 227 w 302419"/>
                  <a:gd name="connsiteY5" fmla="*/ 4900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419" h="171450">
                    <a:moveTo>
                      <a:pt x="227" y="49000"/>
                    </a:moveTo>
                    <a:lnTo>
                      <a:pt x="216694" y="0"/>
                    </a:lnTo>
                    <a:cubicBezTo>
                      <a:pt x="264039" y="0"/>
                      <a:pt x="302419" y="38380"/>
                      <a:pt x="302419" y="85725"/>
                    </a:cubicBezTo>
                    <a:cubicBezTo>
                      <a:pt x="302419" y="133070"/>
                      <a:pt x="264039" y="171450"/>
                      <a:pt x="216694" y="171450"/>
                    </a:cubicBezTo>
                    <a:lnTo>
                      <a:pt x="339" y="119205"/>
                    </a:lnTo>
                    <a:cubicBezTo>
                      <a:pt x="-789" y="121930"/>
                      <a:pt x="1353" y="52812"/>
                      <a:pt x="227" y="49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3390900" y="1661846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is a sample text. Insert your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desired text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here. Again, this is a dummy text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 your own text here.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390900" y="2878506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is a sample text. Insert your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desired text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here. Again, this is a dummy text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 your own text here.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390900" y="4095166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is a sample text. Insert your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desired text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here. Again, this is a dummy text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 your own text here.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390900" y="5311826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is a sample text. Insert your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desired text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here. Again, this is a dummy text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 your own text here.</a:t>
            </a:r>
          </a:p>
        </p:txBody>
      </p:sp>
    </p:spTree>
    <p:extLst>
      <p:ext uri="{BB962C8B-B14F-4D97-AF65-F5344CB8AC3E}">
        <p14:creationId xmlns:p14="http://schemas.microsoft.com/office/powerpoint/2010/main" val="7736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690"/>
            <a:ext cx="8636000" cy="868363"/>
          </a:xfrm>
        </p:spPr>
        <p:txBody>
          <a:bodyPr/>
          <a:lstStyle/>
          <a:p>
            <a:r>
              <a:rPr lang="en-US" dirty="0" smtClean="0"/>
              <a:t>Eco Environment</a:t>
            </a:r>
            <a:endParaRPr lang="en-US" dirty="0"/>
          </a:p>
        </p:txBody>
      </p:sp>
      <p:graphicFrame>
        <p:nvGraphicFramePr>
          <p:cNvPr id="71" name="Chart 4">
            <a:extLst>
              <a:ext uri="{FF2B5EF4-FFF2-40B4-BE49-F238E27FC236}">
                <a16:creationId xmlns:a16="http://schemas.microsoft.com/office/drawing/2014/main" id="{99ABD6BD-DD26-4276-9DAE-09DF22C0D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305292"/>
              </p:ext>
            </p:extLst>
          </p:nvPr>
        </p:nvGraphicFramePr>
        <p:xfrm>
          <a:off x="6243922" y="1454452"/>
          <a:ext cx="1603641" cy="155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" name="Oval 5">
            <a:extLst>
              <a:ext uri="{FF2B5EF4-FFF2-40B4-BE49-F238E27FC236}">
                <a16:creationId xmlns:a16="http://schemas.microsoft.com/office/drawing/2014/main" id="{ECF4C54B-195A-41AA-91C1-D425B6442608}"/>
              </a:ext>
            </a:extLst>
          </p:cNvPr>
          <p:cNvSpPr/>
          <p:nvPr/>
        </p:nvSpPr>
        <p:spPr>
          <a:xfrm>
            <a:off x="6702397" y="1824156"/>
            <a:ext cx="753982" cy="75398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3" name="TextBox 6">
            <a:extLst>
              <a:ext uri="{FF2B5EF4-FFF2-40B4-BE49-F238E27FC236}">
                <a16:creationId xmlns:a16="http://schemas.microsoft.com/office/drawing/2014/main" id="{BCE04E9A-F853-49ED-9012-22117CEA8275}"/>
              </a:ext>
            </a:extLst>
          </p:cNvPr>
          <p:cNvSpPr txBox="1"/>
          <p:nvPr/>
        </p:nvSpPr>
        <p:spPr>
          <a:xfrm>
            <a:off x="6718276" y="2000594"/>
            <a:ext cx="72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srgbClr val="99CB38"/>
                </a:solidFill>
                <a:latin typeface="Arial"/>
                <a:ea typeface="Arial Unicode MS"/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rgbClr val="99CB38"/>
                </a:solidFill>
                <a:latin typeface="Arial"/>
                <a:ea typeface="Arial Unicode MS"/>
                <a:cs typeface="Arial" pitchFamily="34" charset="0"/>
              </a:rPr>
              <a:t>%</a:t>
            </a:r>
            <a:endParaRPr lang="ko-KR" altLang="en-US" sz="1600" b="1" dirty="0">
              <a:solidFill>
                <a:srgbClr val="99CB38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74" name="Oval 7">
            <a:extLst>
              <a:ext uri="{FF2B5EF4-FFF2-40B4-BE49-F238E27FC236}">
                <a16:creationId xmlns:a16="http://schemas.microsoft.com/office/drawing/2014/main" id="{26E7CC1E-0924-4290-BD4F-9A42846374D5}"/>
              </a:ext>
            </a:extLst>
          </p:cNvPr>
          <p:cNvSpPr/>
          <p:nvPr/>
        </p:nvSpPr>
        <p:spPr>
          <a:xfrm>
            <a:off x="6396260" y="1237996"/>
            <a:ext cx="600514" cy="600514"/>
          </a:xfrm>
          <a:prstGeom prst="ellipse">
            <a:avLst/>
          </a:prstGeom>
          <a:solidFill>
            <a:srgbClr val="99CB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5" name="TextBox 8">
            <a:extLst>
              <a:ext uri="{FF2B5EF4-FFF2-40B4-BE49-F238E27FC236}">
                <a16:creationId xmlns:a16="http://schemas.microsoft.com/office/drawing/2014/main" id="{4E75D5A8-405A-472D-95DD-09C3F6C07930}"/>
              </a:ext>
            </a:extLst>
          </p:cNvPr>
          <p:cNvSpPr txBox="1"/>
          <p:nvPr/>
        </p:nvSpPr>
        <p:spPr>
          <a:xfrm>
            <a:off x="6410126" y="1343781"/>
            <a:ext cx="57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01</a:t>
            </a:r>
            <a:endParaRPr lang="ko-KR" altLang="en-US" sz="16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76" name="그룹 12">
            <a:extLst>
              <a:ext uri="{FF2B5EF4-FFF2-40B4-BE49-F238E27FC236}">
                <a16:creationId xmlns:a16="http://schemas.microsoft.com/office/drawing/2014/main" id="{6AA91CF2-0C3A-4970-AA11-BAF68EF46CD5}"/>
              </a:ext>
            </a:extLst>
          </p:cNvPr>
          <p:cNvGrpSpPr/>
          <p:nvPr/>
        </p:nvGrpSpPr>
        <p:grpSpPr>
          <a:xfrm>
            <a:off x="8107907" y="1701681"/>
            <a:ext cx="3367371" cy="1019998"/>
            <a:chOff x="7664069" y="910417"/>
            <a:chExt cx="1800200" cy="1100776"/>
          </a:xfrm>
        </p:grpSpPr>
        <p:sp>
          <p:nvSpPr>
            <p:cNvPr id="77" name="TextBox 10">
              <a:extLst>
                <a:ext uri="{FF2B5EF4-FFF2-40B4-BE49-F238E27FC236}">
                  <a16:creationId xmlns:a16="http://schemas.microsoft.com/office/drawing/2014/main" id="{370F3F34-7057-46D9-B237-C28B1715356A}"/>
                </a:ext>
              </a:extLst>
            </p:cNvPr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  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78" name="TextBox 11">
              <a:extLst>
                <a:ext uri="{FF2B5EF4-FFF2-40B4-BE49-F238E27FC236}">
                  <a16:creationId xmlns:a16="http://schemas.microsoft.com/office/drawing/2014/main" id="{8C3FC60D-21DC-4BDE-B1D4-C49322D9CA37}"/>
                </a:ext>
              </a:extLst>
            </p:cNvPr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aphicFrame>
        <p:nvGraphicFramePr>
          <p:cNvPr id="79" name="Chart 12">
            <a:extLst>
              <a:ext uri="{FF2B5EF4-FFF2-40B4-BE49-F238E27FC236}">
                <a16:creationId xmlns:a16="http://schemas.microsoft.com/office/drawing/2014/main" id="{3C576CD5-C38B-4E97-B387-8D3392C9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39617"/>
              </p:ext>
            </p:extLst>
          </p:nvPr>
        </p:nvGraphicFramePr>
        <p:xfrm>
          <a:off x="6213215" y="3334172"/>
          <a:ext cx="1603641" cy="155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Oval 13">
            <a:extLst>
              <a:ext uri="{FF2B5EF4-FFF2-40B4-BE49-F238E27FC236}">
                <a16:creationId xmlns:a16="http://schemas.microsoft.com/office/drawing/2014/main" id="{48638206-04DC-46AC-A87A-92F1603B14CB}"/>
              </a:ext>
            </a:extLst>
          </p:cNvPr>
          <p:cNvSpPr/>
          <p:nvPr/>
        </p:nvSpPr>
        <p:spPr>
          <a:xfrm>
            <a:off x="6658614" y="3726527"/>
            <a:ext cx="753982" cy="75398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1" name="TextBox 14">
            <a:extLst>
              <a:ext uri="{FF2B5EF4-FFF2-40B4-BE49-F238E27FC236}">
                <a16:creationId xmlns:a16="http://schemas.microsoft.com/office/drawing/2014/main" id="{119ADCB7-D894-4AE3-A52A-4B0445BCF0B7}"/>
              </a:ext>
            </a:extLst>
          </p:cNvPr>
          <p:cNvSpPr txBox="1"/>
          <p:nvPr/>
        </p:nvSpPr>
        <p:spPr>
          <a:xfrm>
            <a:off x="6689589" y="3889243"/>
            <a:ext cx="72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srgbClr val="44C1A3"/>
                </a:solidFill>
                <a:latin typeface="Arial"/>
                <a:ea typeface="Arial Unicode MS"/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rgbClr val="44C1A3"/>
                </a:solidFill>
                <a:latin typeface="Arial"/>
                <a:ea typeface="Arial Unicode MS"/>
                <a:cs typeface="Arial" pitchFamily="34" charset="0"/>
              </a:rPr>
              <a:t>%</a:t>
            </a:r>
            <a:endParaRPr lang="ko-KR" altLang="en-US" sz="1600" b="1" dirty="0">
              <a:solidFill>
                <a:srgbClr val="44C1A3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82" name="Oval 15">
            <a:extLst>
              <a:ext uri="{FF2B5EF4-FFF2-40B4-BE49-F238E27FC236}">
                <a16:creationId xmlns:a16="http://schemas.microsoft.com/office/drawing/2014/main" id="{DFCA9DEF-9F82-4CDA-AD04-46B38CA633D8}"/>
              </a:ext>
            </a:extLst>
          </p:cNvPr>
          <p:cNvSpPr/>
          <p:nvPr/>
        </p:nvSpPr>
        <p:spPr>
          <a:xfrm>
            <a:off x="6365553" y="3140366"/>
            <a:ext cx="600514" cy="600514"/>
          </a:xfrm>
          <a:prstGeom prst="ellipse">
            <a:avLst/>
          </a:prstGeom>
          <a:solidFill>
            <a:srgbClr val="44C1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B81FDDB3-A82B-4E40-8988-2E2BDE11C509}"/>
              </a:ext>
            </a:extLst>
          </p:cNvPr>
          <p:cNvSpPr txBox="1"/>
          <p:nvPr/>
        </p:nvSpPr>
        <p:spPr>
          <a:xfrm>
            <a:off x="6379419" y="3246151"/>
            <a:ext cx="57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02</a:t>
            </a:r>
            <a:endParaRPr lang="ko-KR" altLang="en-US" sz="16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84" name="그룹 17">
            <a:extLst>
              <a:ext uri="{FF2B5EF4-FFF2-40B4-BE49-F238E27FC236}">
                <a16:creationId xmlns:a16="http://schemas.microsoft.com/office/drawing/2014/main" id="{E45A3A35-CC2F-4199-8E6A-A4948C3C5FE8}"/>
              </a:ext>
            </a:extLst>
          </p:cNvPr>
          <p:cNvGrpSpPr/>
          <p:nvPr/>
        </p:nvGrpSpPr>
        <p:grpSpPr>
          <a:xfrm>
            <a:off x="8077200" y="3581400"/>
            <a:ext cx="3367371" cy="1019998"/>
            <a:chOff x="7664069" y="2928301"/>
            <a:chExt cx="1800200" cy="1100776"/>
          </a:xfrm>
        </p:grpSpPr>
        <p:sp>
          <p:nvSpPr>
            <p:cNvPr id="85" name="TextBox 18">
              <a:extLst>
                <a:ext uri="{FF2B5EF4-FFF2-40B4-BE49-F238E27FC236}">
                  <a16:creationId xmlns:a16="http://schemas.microsoft.com/office/drawing/2014/main" id="{58814F09-2C61-470F-BCC3-D3CBD4B81888}"/>
                </a:ext>
              </a:extLst>
            </p:cNvPr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86" name="TextBox 19">
              <a:extLst>
                <a:ext uri="{FF2B5EF4-FFF2-40B4-BE49-F238E27FC236}">
                  <a16:creationId xmlns:a16="http://schemas.microsoft.com/office/drawing/2014/main" id="{19B45653-18BE-42C8-8B91-0E2771990492}"/>
                </a:ext>
              </a:extLst>
            </p:cNvPr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aphicFrame>
        <p:nvGraphicFramePr>
          <p:cNvPr id="87" name="Chart 20">
            <a:extLst>
              <a:ext uri="{FF2B5EF4-FFF2-40B4-BE49-F238E27FC236}">
                <a16:creationId xmlns:a16="http://schemas.microsoft.com/office/drawing/2014/main" id="{AC2D6F27-7043-4710-AEFC-36BE52E1E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185124"/>
              </p:ext>
            </p:extLst>
          </p:nvPr>
        </p:nvGraphicFramePr>
        <p:xfrm>
          <a:off x="6191606" y="5182662"/>
          <a:ext cx="1603641" cy="155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8" name="Oval 21">
            <a:extLst>
              <a:ext uri="{FF2B5EF4-FFF2-40B4-BE49-F238E27FC236}">
                <a16:creationId xmlns:a16="http://schemas.microsoft.com/office/drawing/2014/main" id="{6CD6AF8C-2558-463F-96B7-AE8F5789D12A}"/>
              </a:ext>
            </a:extLst>
          </p:cNvPr>
          <p:cNvSpPr/>
          <p:nvPr/>
        </p:nvSpPr>
        <p:spPr>
          <a:xfrm>
            <a:off x="6637005" y="5552366"/>
            <a:ext cx="753982" cy="75398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9" name="TextBox 22">
            <a:extLst>
              <a:ext uri="{FF2B5EF4-FFF2-40B4-BE49-F238E27FC236}">
                <a16:creationId xmlns:a16="http://schemas.microsoft.com/office/drawing/2014/main" id="{DDE0A824-7BD5-44C5-936E-3AAC41B27027}"/>
              </a:ext>
            </a:extLst>
          </p:cNvPr>
          <p:cNvSpPr txBox="1"/>
          <p:nvPr/>
        </p:nvSpPr>
        <p:spPr>
          <a:xfrm>
            <a:off x="6667980" y="5715082"/>
            <a:ext cx="72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srgbClr val="37A76F"/>
                </a:solidFill>
                <a:latin typeface="Arial"/>
                <a:ea typeface="Arial Unicode MS"/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rgbClr val="37A76F"/>
                </a:solidFill>
                <a:latin typeface="Arial"/>
                <a:ea typeface="Arial Unicode MS"/>
                <a:cs typeface="Arial" pitchFamily="34" charset="0"/>
              </a:rPr>
              <a:t>%</a:t>
            </a:r>
            <a:endParaRPr lang="ko-KR" altLang="en-US" sz="1600" b="1" dirty="0">
              <a:solidFill>
                <a:srgbClr val="37A76F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90" name="Oval 23">
            <a:extLst>
              <a:ext uri="{FF2B5EF4-FFF2-40B4-BE49-F238E27FC236}">
                <a16:creationId xmlns:a16="http://schemas.microsoft.com/office/drawing/2014/main" id="{73CCFDD7-0EB0-4E64-BDB1-540DAB0B9BEC}"/>
              </a:ext>
            </a:extLst>
          </p:cNvPr>
          <p:cNvSpPr/>
          <p:nvPr/>
        </p:nvSpPr>
        <p:spPr>
          <a:xfrm>
            <a:off x="6343944" y="4966205"/>
            <a:ext cx="600514" cy="600514"/>
          </a:xfrm>
          <a:prstGeom prst="ellipse">
            <a:avLst/>
          </a:prstGeom>
          <a:solidFill>
            <a:srgbClr val="37A7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1" name="TextBox 24">
            <a:extLst>
              <a:ext uri="{FF2B5EF4-FFF2-40B4-BE49-F238E27FC236}">
                <a16:creationId xmlns:a16="http://schemas.microsoft.com/office/drawing/2014/main" id="{E278BC37-1332-44C3-8D79-E84F62CFBCD4}"/>
              </a:ext>
            </a:extLst>
          </p:cNvPr>
          <p:cNvSpPr txBox="1"/>
          <p:nvPr/>
        </p:nvSpPr>
        <p:spPr>
          <a:xfrm>
            <a:off x="6357810" y="5071990"/>
            <a:ext cx="57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03</a:t>
            </a:r>
            <a:endParaRPr lang="ko-KR" altLang="en-US" sz="16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92" name="그룹 24">
            <a:extLst>
              <a:ext uri="{FF2B5EF4-FFF2-40B4-BE49-F238E27FC236}">
                <a16:creationId xmlns:a16="http://schemas.microsoft.com/office/drawing/2014/main" id="{2D4A384A-392E-452B-8860-583C570F09D4}"/>
              </a:ext>
            </a:extLst>
          </p:cNvPr>
          <p:cNvGrpSpPr/>
          <p:nvPr/>
        </p:nvGrpSpPr>
        <p:grpSpPr>
          <a:xfrm>
            <a:off x="8055591" y="5429890"/>
            <a:ext cx="3367371" cy="1019998"/>
            <a:chOff x="7664069" y="4923535"/>
            <a:chExt cx="1800200" cy="1100776"/>
          </a:xfrm>
        </p:grpSpPr>
        <p:sp>
          <p:nvSpPr>
            <p:cNvPr id="93" name="TextBox 26">
              <a:extLst>
                <a:ext uri="{FF2B5EF4-FFF2-40B4-BE49-F238E27FC236}">
                  <a16:creationId xmlns:a16="http://schemas.microsoft.com/office/drawing/2014/main" id="{B2749E5C-E55C-4241-8729-7CA69549A3FD}"/>
                </a:ext>
              </a:extLst>
            </p:cNvPr>
            <p:cNvSpPr txBox="1"/>
            <p:nvPr/>
          </p:nvSpPr>
          <p:spPr>
            <a:xfrm>
              <a:off x="7664069" y="519331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94" name="TextBox 27">
              <a:extLst>
                <a:ext uri="{FF2B5EF4-FFF2-40B4-BE49-F238E27FC236}">
                  <a16:creationId xmlns:a16="http://schemas.microsoft.com/office/drawing/2014/main" id="{F907B578-AF0C-4CB6-B5BF-617BC0CCDF6A}"/>
                </a:ext>
              </a:extLst>
            </p:cNvPr>
            <p:cNvSpPr txBox="1"/>
            <p:nvPr/>
          </p:nvSpPr>
          <p:spPr>
            <a:xfrm>
              <a:off x="7664069" y="4923535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95" name="Freeform: Shape 18">
            <a:extLst>
              <a:ext uri="{FF2B5EF4-FFF2-40B4-BE49-F238E27FC236}">
                <a16:creationId xmlns:a16="http://schemas.microsoft.com/office/drawing/2014/main" id="{3CD8B415-D66D-478C-8722-16B7A62BA839}"/>
              </a:ext>
            </a:extLst>
          </p:cNvPr>
          <p:cNvSpPr/>
          <p:nvPr/>
        </p:nvSpPr>
        <p:spPr>
          <a:xfrm rot="8100000">
            <a:off x="2484659" y="2552462"/>
            <a:ext cx="1713143" cy="1708714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16">
            <a:extLst>
              <a:ext uri="{FF2B5EF4-FFF2-40B4-BE49-F238E27FC236}">
                <a16:creationId xmlns:a16="http://schemas.microsoft.com/office/drawing/2014/main" id="{4D00098B-F27A-449A-A8F9-AEF70D500B04}"/>
              </a:ext>
            </a:extLst>
          </p:cNvPr>
          <p:cNvSpPr>
            <a:spLocks/>
          </p:cNvSpPr>
          <p:nvPr/>
        </p:nvSpPr>
        <p:spPr bwMode="auto">
          <a:xfrm rot="3516856">
            <a:off x="1360647" y="2523735"/>
            <a:ext cx="1669531" cy="1522600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" name="Freeform: Shape 92">
            <a:extLst>
              <a:ext uri="{FF2B5EF4-FFF2-40B4-BE49-F238E27FC236}">
                <a16:creationId xmlns:a16="http://schemas.microsoft.com/office/drawing/2014/main" id="{7C8FC170-40E8-4D5B-AF75-12273B4C4EBC}"/>
              </a:ext>
            </a:extLst>
          </p:cNvPr>
          <p:cNvSpPr/>
          <p:nvPr/>
        </p:nvSpPr>
        <p:spPr>
          <a:xfrm rot="244704">
            <a:off x="514630" y="1671448"/>
            <a:ext cx="3694477" cy="4899669"/>
          </a:xfrm>
          <a:custGeom>
            <a:avLst/>
            <a:gdLst>
              <a:gd name="connsiteX0" fmla="*/ 2224071 w 4714957"/>
              <a:gd name="connsiteY0" fmla="*/ 5682709 h 6253045"/>
              <a:gd name="connsiteX1" fmla="*/ 2609077 w 4714957"/>
              <a:gd name="connsiteY1" fmla="*/ 5655257 h 6253045"/>
              <a:gd name="connsiteX2" fmla="*/ 2614000 w 4714957"/>
              <a:gd name="connsiteY2" fmla="*/ 5688938 h 6253045"/>
              <a:gd name="connsiteX3" fmla="*/ 2682827 w 4714957"/>
              <a:gd name="connsiteY3" fmla="*/ 6253045 h 6253045"/>
              <a:gd name="connsiteX4" fmla="*/ 2137736 w 4714957"/>
              <a:gd name="connsiteY4" fmla="*/ 6246586 h 6253045"/>
              <a:gd name="connsiteX5" fmla="*/ 2223836 w 4714957"/>
              <a:gd name="connsiteY5" fmla="*/ 5708196 h 6253045"/>
              <a:gd name="connsiteX6" fmla="*/ 2212973 w 4714957"/>
              <a:gd name="connsiteY6" fmla="*/ 5328795 h 6253045"/>
              <a:gd name="connsiteX7" fmla="*/ 2213172 w 4714957"/>
              <a:gd name="connsiteY7" fmla="*/ 5330621 h 6253045"/>
              <a:gd name="connsiteX8" fmla="*/ 2213117 w 4714957"/>
              <a:gd name="connsiteY8" fmla="*/ 5331050 h 6253045"/>
              <a:gd name="connsiteX9" fmla="*/ 2303071 w 4714957"/>
              <a:gd name="connsiteY9" fmla="*/ 5304204 h 6253045"/>
              <a:gd name="connsiteX10" fmla="*/ 2308014 w 4714957"/>
              <a:gd name="connsiteY10" fmla="*/ 5322041 h 6253045"/>
              <a:gd name="connsiteX11" fmla="*/ 2312957 w 4714957"/>
              <a:gd name="connsiteY11" fmla="*/ 5339877 h 6253045"/>
              <a:gd name="connsiteX12" fmla="*/ 2312033 w 4714957"/>
              <a:gd name="connsiteY12" fmla="*/ 5352675 h 6253045"/>
              <a:gd name="connsiteX13" fmla="*/ 2312162 w 4714957"/>
              <a:gd name="connsiteY13" fmla="*/ 5354485 h 6253045"/>
              <a:gd name="connsiteX14" fmla="*/ 2309283 w 4714957"/>
              <a:gd name="connsiteY14" fmla="*/ 5365603 h 6253045"/>
              <a:gd name="connsiteX15" fmla="*/ 2301075 w 4714957"/>
              <a:gd name="connsiteY15" fmla="*/ 5353456 h 6253045"/>
              <a:gd name="connsiteX16" fmla="*/ 2300816 w 4714957"/>
              <a:gd name="connsiteY16" fmla="*/ 5349836 h 6253045"/>
              <a:gd name="connsiteX17" fmla="*/ 2303071 w 4714957"/>
              <a:gd name="connsiteY17" fmla="*/ 5304204 h 6253045"/>
              <a:gd name="connsiteX18" fmla="*/ 2533856 w 4714957"/>
              <a:gd name="connsiteY18" fmla="*/ 5271378 h 6253045"/>
              <a:gd name="connsiteX19" fmla="*/ 2549201 w 4714957"/>
              <a:gd name="connsiteY19" fmla="*/ 5332126 h 6253045"/>
              <a:gd name="connsiteX20" fmla="*/ 2549330 w 4714957"/>
              <a:gd name="connsiteY20" fmla="*/ 5333937 h 6253045"/>
              <a:gd name="connsiteX21" fmla="*/ 2546194 w 4714957"/>
              <a:gd name="connsiteY21" fmla="*/ 5341436 h 6253045"/>
              <a:gd name="connsiteX22" fmla="*/ 2537856 w 4714957"/>
              <a:gd name="connsiteY22" fmla="*/ 5327479 h 6253045"/>
              <a:gd name="connsiteX23" fmla="*/ 2534372 w 4714957"/>
              <a:gd name="connsiteY23" fmla="*/ 5278616 h 6253045"/>
              <a:gd name="connsiteX24" fmla="*/ 2533856 w 4714957"/>
              <a:gd name="connsiteY24" fmla="*/ 5271378 h 6253045"/>
              <a:gd name="connsiteX25" fmla="*/ 2398189 w 4714957"/>
              <a:gd name="connsiteY25" fmla="*/ 5273776 h 6253045"/>
              <a:gd name="connsiteX26" fmla="*/ 2402616 w 4714957"/>
              <a:gd name="connsiteY26" fmla="*/ 5284373 h 6253045"/>
              <a:gd name="connsiteX27" fmla="*/ 2411599 w 4714957"/>
              <a:gd name="connsiteY27" fmla="*/ 5307380 h 6253045"/>
              <a:gd name="connsiteX28" fmla="*/ 2408721 w 4714957"/>
              <a:gd name="connsiteY28" fmla="*/ 5318498 h 6253045"/>
              <a:gd name="connsiteX29" fmla="*/ 2404422 w 4714957"/>
              <a:gd name="connsiteY29" fmla="*/ 5309709 h 6253045"/>
              <a:gd name="connsiteX30" fmla="*/ 2403906 w 4714957"/>
              <a:gd name="connsiteY30" fmla="*/ 5302470 h 6253045"/>
              <a:gd name="connsiteX31" fmla="*/ 2398189 w 4714957"/>
              <a:gd name="connsiteY31" fmla="*/ 5273776 h 6253045"/>
              <a:gd name="connsiteX32" fmla="*/ 2454826 w 4714957"/>
              <a:gd name="connsiteY32" fmla="*/ 5244273 h 6253045"/>
              <a:gd name="connsiteX33" fmla="*/ 2455084 w 4714957"/>
              <a:gd name="connsiteY33" fmla="*/ 5247892 h 6253045"/>
              <a:gd name="connsiteX34" fmla="*/ 2457944 w 4714957"/>
              <a:gd name="connsiteY34" fmla="*/ 5262239 h 6253045"/>
              <a:gd name="connsiteX35" fmla="*/ 2453496 w 4714957"/>
              <a:gd name="connsiteY35" fmla="*/ 5277108 h 6253045"/>
              <a:gd name="connsiteX36" fmla="*/ 2448811 w 4714957"/>
              <a:gd name="connsiteY36" fmla="*/ 5262890 h 6253045"/>
              <a:gd name="connsiteX37" fmla="*/ 2453517 w 4714957"/>
              <a:gd name="connsiteY37" fmla="*/ 5251642 h 6253045"/>
              <a:gd name="connsiteX38" fmla="*/ 2454826 w 4714957"/>
              <a:gd name="connsiteY38" fmla="*/ 5244273 h 6253045"/>
              <a:gd name="connsiteX39" fmla="*/ 2337036 w 4714957"/>
              <a:gd name="connsiteY39" fmla="*/ 5239940 h 6253045"/>
              <a:gd name="connsiteX40" fmla="*/ 2343419 w 4714957"/>
              <a:gd name="connsiteY40" fmla="*/ 5252216 h 6253045"/>
              <a:gd name="connsiteX41" fmla="*/ 2341850 w 4714957"/>
              <a:gd name="connsiteY41" fmla="*/ 5255966 h 6253045"/>
              <a:gd name="connsiteX42" fmla="*/ 2337036 w 4714957"/>
              <a:gd name="connsiteY42" fmla="*/ 5239940 h 6253045"/>
              <a:gd name="connsiteX43" fmla="*/ 2509896 w 4714957"/>
              <a:gd name="connsiteY43" fmla="*/ 5218519 h 6253045"/>
              <a:gd name="connsiteX44" fmla="*/ 2511850 w 4714957"/>
              <a:gd name="connsiteY44" fmla="*/ 5220200 h 6253045"/>
              <a:gd name="connsiteX45" fmla="*/ 2516148 w 4714957"/>
              <a:gd name="connsiteY45" fmla="*/ 5228987 h 6253045"/>
              <a:gd name="connsiteX46" fmla="*/ 2513380 w 4714957"/>
              <a:gd name="connsiteY46" fmla="*/ 5267382 h 6253045"/>
              <a:gd name="connsiteX47" fmla="*/ 2509359 w 4714957"/>
              <a:gd name="connsiteY47" fmla="*/ 5236747 h 6253045"/>
              <a:gd name="connsiteX48" fmla="*/ 2508456 w 4714957"/>
              <a:gd name="connsiteY48" fmla="*/ 5224080 h 6253045"/>
              <a:gd name="connsiteX49" fmla="*/ 2510025 w 4714957"/>
              <a:gd name="connsiteY49" fmla="*/ 5220330 h 6253045"/>
              <a:gd name="connsiteX50" fmla="*/ 2509896 w 4714957"/>
              <a:gd name="connsiteY50" fmla="*/ 5218519 h 6253045"/>
              <a:gd name="connsiteX51" fmla="*/ 2505082 w 4714957"/>
              <a:gd name="connsiteY51" fmla="*/ 5202494 h 6253045"/>
              <a:gd name="connsiteX52" fmla="*/ 2510947 w 4714957"/>
              <a:gd name="connsiteY52" fmla="*/ 5207531 h 6253045"/>
              <a:gd name="connsiteX53" fmla="*/ 2514773 w 4714957"/>
              <a:gd name="connsiteY53" fmla="*/ 5209684 h 6253045"/>
              <a:gd name="connsiteX54" fmla="*/ 2518769 w 4714957"/>
              <a:gd name="connsiteY54" fmla="*/ 5214249 h 6253045"/>
              <a:gd name="connsiteX55" fmla="*/ 2517460 w 4714957"/>
              <a:gd name="connsiteY55" fmla="*/ 5221618 h 6253045"/>
              <a:gd name="connsiteX56" fmla="*/ 2517201 w 4714957"/>
              <a:gd name="connsiteY56" fmla="*/ 5217999 h 6253045"/>
              <a:gd name="connsiteX57" fmla="*/ 2513161 w 4714957"/>
              <a:gd name="connsiteY57" fmla="*/ 5212831 h 6253045"/>
              <a:gd name="connsiteX58" fmla="*/ 2507682 w 4714957"/>
              <a:gd name="connsiteY58" fmla="*/ 5213222 h 6253045"/>
              <a:gd name="connsiteX59" fmla="*/ 2505856 w 4714957"/>
              <a:gd name="connsiteY59" fmla="*/ 5213352 h 6253045"/>
              <a:gd name="connsiteX60" fmla="*/ 2352023 w 4714957"/>
              <a:gd name="connsiteY60" fmla="*/ 5194870 h 6253045"/>
              <a:gd name="connsiteX61" fmla="*/ 2352203 w 4714957"/>
              <a:gd name="connsiteY61" fmla="*/ 5195205 h 6253045"/>
              <a:gd name="connsiteX62" fmla="*/ 2352332 w 4714957"/>
              <a:gd name="connsiteY62" fmla="*/ 5197014 h 6253045"/>
              <a:gd name="connsiteX63" fmla="*/ 2508883 w 4714957"/>
              <a:gd name="connsiteY63" fmla="*/ 5178576 h 6253045"/>
              <a:gd name="connsiteX64" fmla="*/ 2510968 w 4714957"/>
              <a:gd name="connsiteY64" fmla="*/ 5182065 h 6253045"/>
              <a:gd name="connsiteX65" fmla="*/ 2511355 w 4714957"/>
              <a:gd name="connsiteY65" fmla="*/ 5187495 h 6253045"/>
              <a:gd name="connsiteX66" fmla="*/ 2516685 w 4714957"/>
              <a:gd name="connsiteY66" fmla="*/ 5210760 h 6253045"/>
              <a:gd name="connsiteX67" fmla="*/ 2514773 w 4714957"/>
              <a:gd name="connsiteY67" fmla="*/ 5209684 h 6253045"/>
              <a:gd name="connsiteX68" fmla="*/ 2512774 w 4714957"/>
              <a:gd name="connsiteY68" fmla="*/ 5207401 h 6253045"/>
              <a:gd name="connsiteX69" fmla="*/ 2504953 w 4714957"/>
              <a:gd name="connsiteY69" fmla="*/ 5200683 h 6253045"/>
              <a:gd name="connsiteX70" fmla="*/ 2505082 w 4714957"/>
              <a:gd name="connsiteY70" fmla="*/ 5202494 h 6253045"/>
              <a:gd name="connsiteX71" fmla="*/ 2503126 w 4714957"/>
              <a:gd name="connsiteY71" fmla="*/ 5200813 h 6253045"/>
              <a:gd name="connsiteX72" fmla="*/ 2502609 w 4714957"/>
              <a:gd name="connsiteY72" fmla="*/ 5193575 h 6253045"/>
              <a:gd name="connsiteX73" fmla="*/ 2508883 w 4714957"/>
              <a:gd name="connsiteY73" fmla="*/ 5178576 h 6253045"/>
              <a:gd name="connsiteX74" fmla="*/ 2211058 w 4714957"/>
              <a:gd name="connsiteY74" fmla="*/ 5197994 h 6253045"/>
              <a:gd name="connsiteX75" fmla="*/ 2212883 w 4714957"/>
              <a:gd name="connsiteY75" fmla="*/ 5197864 h 6253045"/>
              <a:gd name="connsiteX76" fmla="*/ 2214711 w 4714957"/>
              <a:gd name="connsiteY76" fmla="*/ 5197733 h 6253045"/>
              <a:gd name="connsiteX77" fmla="*/ 2219138 w 4714957"/>
              <a:gd name="connsiteY77" fmla="*/ 5208331 h 6253045"/>
              <a:gd name="connsiteX78" fmla="*/ 2215743 w 4714957"/>
              <a:gd name="connsiteY78" fmla="*/ 5212211 h 6253045"/>
              <a:gd name="connsiteX79" fmla="*/ 2211058 w 4714957"/>
              <a:gd name="connsiteY79" fmla="*/ 5197994 h 6253045"/>
              <a:gd name="connsiteX80" fmla="*/ 2381851 w 4714957"/>
              <a:gd name="connsiteY80" fmla="*/ 5147618 h 6253045"/>
              <a:gd name="connsiteX81" fmla="*/ 2378696 w 4714957"/>
              <a:gd name="connsiteY81" fmla="*/ 5180583 h 6253045"/>
              <a:gd name="connsiteX82" fmla="*/ 2378438 w 4714957"/>
              <a:gd name="connsiteY82" fmla="*/ 5176964 h 6253045"/>
              <a:gd name="connsiteX83" fmla="*/ 2378309 w 4714957"/>
              <a:gd name="connsiteY83" fmla="*/ 5175155 h 6253045"/>
              <a:gd name="connsiteX84" fmla="*/ 2381851 w 4714957"/>
              <a:gd name="connsiteY84" fmla="*/ 5147618 h 6253045"/>
              <a:gd name="connsiteX85" fmla="*/ 2261312 w 4714957"/>
              <a:gd name="connsiteY85" fmla="*/ 5156213 h 6253045"/>
              <a:gd name="connsiteX86" fmla="*/ 2285253 w 4714957"/>
              <a:gd name="connsiteY86" fmla="*/ 5234537 h 6253045"/>
              <a:gd name="connsiteX87" fmla="*/ 2283665 w 4714957"/>
              <a:gd name="connsiteY87" fmla="*/ 5263752 h 6253045"/>
              <a:gd name="connsiteX88" fmla="*/ 2280251 w 4714957"/>
              <a:gd name="connsiteY88" fmla="*/ 5293098 h 6253045"/>
              <a:gd name="connsiteX89" fmla="*/ 2280122 w 4714957"/>
              <a:gd name="connsiteY89" fmla="*/ 5291290 h 6253045"/>
              <a:gd name="connsiteX90" fmla="*/ 2276617 w 4714957"/>
              <a:gd name="connsiteY90" fmla="*/ 5267893 h 6253045"/>
              <a:gd name="connsiteX91" fmla="*/ 2277263 w 4714957"/>
              <a:gd name="connsiteY91" fmla="*/ 5276942 h 6253045"/>
              <a:gd name="connsiteX92" fmla="*/ 2262562 w 4714957"/>
              <a:gd name="connsiteY92" fmla="*/ 5225241 h 6253045"/>
              <a:gd name="connsiteX93" fmla="*/ 2250206 w 4714957"/>
              <a:gd name="connsiteY93" fmla="*/ 5180651 h 6253045"/>
              <a:gd name="connsiteX94" fmla="*/ 2261312 w 4714957"/>
              <a:gd name="connsiteY94" fmla="*/ 5156213 h 6253045"/>
              <a:gd name="connsiteX95" fmla="*/ 2396333 w 4714957"/>
              <a:gd name="connsiteY95" fmla="*/ 5144767 h 6253045"/>
              <a:gd name="connsiteX96" fmla="*/ 2403104 w 4714957"/>
              <a:gd name="connsiteY96" fmla="*/ 5162474 h 6253045"/>
              <a:gd name="connsiteX97" fmla="*/ 2408821 w 4714957"/>
              <a:gd name="connsiteY97" fmla="*/ 5191168 h 6253045"/>
              <a:gd name="connsiteX98" fmla="*/ 2414001 w 4714957"/>
              <a:gd name="connsiteY98" fmla="*/ 5238090 h 6253045"/>
              <a:gd name="connsiteX99" fmla="*/ 2417098 w 4714957"/>
              <a:gd name="connsiteY99" fmla="*/ 5281523 h 6253045"/>
              <a:gd name="connsiteX100" fmla="*/ 2414885 w 4714957"/>
              <a:gd name="connsiteY100" fmla="*/ 5276223 h 6253045"/>
              <a:gd name="connsiteX101" fmla="*/ 2395996 w 4714957"/>
              <a:gd name="connsiteY101" fmla="*/ 5243012 h 6253045"/>
              <a:gd name="connsiteX102" fmla="*/ 2397455 w 4714957"/>
              <a:gd name="connsiteY102" fmla="*/ 5211985 h 6253045"/>
              <a:gd name="connsiteX103" fmla="*/ 2397068 w 4714957"/>
              <a:gd name="connsiteY103" fmla="*/ 5206558 h 6253045"/>
              <a:gd name="connsiteX104" fmla="*/ 2396551 w 4714957"/>
              <a:gd name="connsiteY104" fmla="*/ 5199319 h 6253045"/>
              <a:gd name="connsiteX105" fmla="*/ 2396333 w 4714957"/>
              <a:gd name="connsiteY105" fmla="*/ 5144767 h 6253045"/>
              <a:gd name="connsiteX106" fmla="*/ 2498093 w 4714957"/>
              <a:gd name="connsiteY106" fmla="*/ 5130236 h 6253045"/>
              <a:gd name="connsiteX107" fmla="*/ 2500437 w 4714957"/>
              <a:gd name="connsiteY107" fmla="*/ 5137345 h 6253045"/>
              <a:gd name="connsiteX108" fmla="*/ 2505251 w 4714957"/>
              <a:gd name="connsiteY108" fmla="*/ 5153370 h 6253045"/>
              <a:gd name="connsiteX109" fmla="*/ 2503681 w 4714957"/>
              <a:gd name="connsiteY109" fmla="*/ 5157120 h 6253045"/>
              <a:gd name="connsiteX110" fmla="*/ 2499771 w 4714957"/>
              <a:gd name="connsiteY110" fmla="*/ 5153761 h 6253045"/>
              <a:gd name="connsiteX111" fmla="*/ 2529188 w 4714957"/>
              <a:gd name="connsiteY111" fmla="*/ 5116541 h 6253045"/>
              <a:gd name="connsiteX112" fmla="*/ 2538039 w 4714957"/>
              <a:gd name="connsiteY112" fmla="*/ 5176042 h 6253045"/>
              <a:gd name="connsiteX113" fmla="*/ 2531852 w 4714957"/>
              <a:gd name="connsiteY113" fmla="*/ 5166025 h 6253045"/>
              <a:gd name="connsiteX114" fmla="*/ 2519733 w 4714957"/>
              <a:gd name="connsiteY114" fmla="*/ 5150520 h 6253045"/>
              <a:gd name="connsiteX115" fmla="*/ 2519604 w 4714957"/>
              <a:gd name="connsiteY115" fmla="*/ 5148709 h 6253045"/>
              <a:gd name="connsiteX116" fmla="*/ 2526928 w 4714957"/>
              <a:gd name="connsiteY116" fmla="*/ 5122723 h 6253045"/>
              <a:gd name="connsiteX117" fmla="*/ 2200496 w 4714957"/>
              <a:gd name="connsiteY117" fmla="*/ 5135693 h 6253045"/>
              <a:gd name="connsiteX118" fmla="*/ 2216149 w 4714957"/>
              <a:gd name="connsiteY118" fmla="*/ 5192173 h 6253045"/>
              <a:gd name="connsiteX119" fmla="*/ 2212367 w 4714957"/>
              <a:gd name="connsiteY119" fmla="*/ 5190625 h 6253045"/>
              <a:gd name="connsiteX120" fmla="*/ 2204214 w 4714957"/>
              <a:gd name="connsiteY120" fmla="*/ 5162757 h 6253045"/>
              <a:gd name="connsiteX121" fmla="*/ 2201696 w 4714957"/>
              <a:gd name="connsiteY121" fmla="*/ 5153999 h 6253045"/>
              <a:gd name="connsiteX122" fmla="*/ 2456538 w 4714957"/>
              <a:gd name="connsiteY122" fmla="*/ 5114390 h 6253045"/>
              <a:gd name="connsiteX123" fmla="*/ 2459833 w 4714957"/>
              <a:gd name="connsiteY123" fmla="*/ 5118185 h 6253045"/>
              <a:gd name="connsiteX124" fmla="*/ 2480475 w 4714957"/>
              <a:gd name="connsiteY124" fmla="*/ 5140586 h 6253045"/>
              <a:gd name="connsiteX125" fmla="*/ 2480327 w 4714957"/>
              <a:gd name="connsiteY125" fmla="*/ 5164243 h 6253045"/>
              <a:gd name="connsiteX126" fmla="*/ 2481230 w 4714957"/>
              <a:gd name="connsiteY126" fmla="*/ 5176910 h 6253045"/>
              <a:gd name="connsiteX127" fmla="*/ 2478758 w 4714957"/>
              <a:gd name="connsiteY127" fmla="*/ 5167993 h 6253045"/>
              <a:gd name="connsiteX128" fmla="*/ 2478629 w 4714957"/>
              <a:gd name="connsiteY128" fmla="*/ 5166182 h 6253045"/>
              <a:gd name="connsiteX129" fmla="*/ 2463006 w 4714957"/>
              <a:gd name="connsiteY129" fmla="*/ 5127280 h 6253045"/>
              <a:gd name="connsiteX130" fmla="*/ 2505806 w 4714957"/>
              <a:gd name="connsiteY130" fmla="*/ 5109678 h 6253045"/>
              <a:gd name="connsiteX131" fmla="*/ 2512446 w 4714957"/>
              <a:gd name="connsiteY131" fmla="*/ 5125575 h 6253045"/>
              <a:gd name="connsiteX132" fmla="*/ 2514790 w 4714957"/>
              <a:gd name="connsiteY132" fmla="*/ 5132684 h 6253045"/>
              <a:gd name="connsiteX133" fmla="*/ 2505806 w 4714957"/>
              <a:gd name="connsiteY133" fmla="*/ 5109678 h 6253045"/>
              <a:gd name="connsiteX134" fmla="*/ 2452583 w 4714957"/>
              <a:gd name="connsiteY134" fmla="*/ 5109834 h 6253045"/>
              <a:gd name="connsiteX135" fmla="*/ 2455181 w 4714957"/>
              <a:gd name="connsiteY135" fmla="*/ 5111685 h 6253045"/>
              <a:gd name="connsiteX136" fmla="*/ 2456538 w 4714957"/>
              <a:gd name="connsiteY136" fmla="*/ 5114390 h 6253045"/>
              <a:gd name="connsiteX137" fmla="*/ 2277252 w 4714957"/>
              <a:gd name="connsiteY137" fmla="*/ 5122336 h 6253045"/>
              <a:gd name="connsiteX138" fmla="*/ 2279467 w 4714957"/>
              <a:gd name="connsiteY138" fmla="*/ 5127636 h 6253045"/>
              <a:gd name="connsiteX139" fmla="*/ 2282325 w 4714957"/>
              <a:gd name="connsiteY139" fmla="*/ 5141983 h 6253045"/>
              <a:gd name="connsiteX140" fmla="*/ 2277252 w 4714957"/>
              <a:gd name="connsiteY140" fmla="*/ 5122336 h 6253045"/>
              <a:gd name="connsiteX141" fmla="*/ 0 w 4714957"/>
              <a:gd name="connsiteY141" fmla="*/ 0 h 6253045"/>
              <a:gd name="connsiteX142" fmla="*/ 86542 w 4714957"/>
              <a:gd name="connsiteY142" fmla="*/ 19375 h 6253045"/>
              <a:gd name="connsiteX143" fmla="*/ 517965 w 4714957"/>
              <a:gd name="connsiteY143" fmla="*/ 697510 h 6253045"/>
              <a:gd name="connsiteX144" fmla="*/ 468881 w 4714957"/>
              <a:gd name="connsiteY144" fmla="*/ 82668 h 6253045"/>
              <a:gd name="connsiteX145" fmla="*/ 539924 w 4714957"/>
              <a:gd name="connsiteY145" fmla="*/ 138210 h 6253045"/>
              <a:gd name="connsiteX146" fmla="*/ 780177 w 4714957"/>
              <a:gd name="connsiteY146" fmla="*/ 1105682 h 6253045"/>
              <a:gd name="connsiteX147" fmla="*/ 1179307 w 4714957"/>
              <a:gd name="connsiteY147" fmla="*/ 1987902 h 6253045"/>
              <a:gd name="connsiteX148" fmla="*/ 1022141 w 4714957"/>
              <a:gd name="connsiteY148" fmla="*/ 220877 h 6253045"/>
              <a:gd name="connsiteX149" fmla="*/ 1261633 w 4714957"/>
              <a:gd name="connsiteY149" fmla="*/ 1189807 h 6253045"/>
              <a:gd name="connsiteX150" fmla="*/ 1365310 w 4714957"/>
              <a:gd name="connsiteY150" fmla="*/ 1772191 h 6253045"/>
              <a:gd name="connsiteX151" fmla="*/ 1404060 w 4714957"/>
              <a:gd name="connsiteY151" fmla="*/ 2193280 h 6253045"/>
              <a:gd name="connsiteX152" fmla="*/ 1704148 w 4714957"/>
              <a:gd name="connsiteY152" fmla="*/ 2890981 h 6253045"/>
              <a:gd name="connsiteX153" fmla="*/ 1803191 w 4714957"/>
              <a:gd name="connsiteY153" fmla="*/ 2600160 h 6253045"/>
              <a:gd name="connsiteX154" fmla="*/ 2002110 w 4714957"/>
              <a:gd name="connsiteY154" fmla="*/ 1946568 h 6253045"/>
              <a:gd name="connsiteX155" fmla="*/ 1424727 w 4714957"/>
              <a:gd name="connsiteY155" fmla="*/ 830552 h 6253045"/>
              <a:gd name="connsiteX156" fmla="*/ 2007277 w 4714957"/>
              <a:gd name="connsiteY156" fmla="*/ 1755398 h 6253045"/>
              <a:gd name="connsiteX157" fmla="*/ 1631820 w 4714957"/>
              <a:gd name="connsiteY157" fmla="*/ 339672 h 6253045"/>
              <a:gd name="connsiteX158" fmla="*/ 2049259 w 4714957"/>
              <a:gd name="connsiteY158" fmla="*/ 1513095 h 6253045"/>
              <a:gd name="connsiteX159" fmla="*/ 2349573 w 4714957"/>
              <a:gd name="connsiteY159" fmla="*/ 868012 h 6253045"/>
              <a:gd name="connsiteX160" fmla="*/ 2120945 w 4714957"/>
              <a:gd name="connsiteY160" fmla="*/ 1615896 h 6253045"/>
              <a:gd name="connsiteX161" fmla="*/ 2035694 w 4714957"/>
              <a:gd name="connsiteY161" fmla="*/ 2346990 h 6253045"/>
              <a:gd name="connsiteX162" fmla="*/ 1847108 w 4714957"/>
              <a:gd name="connsiteY162" fmla="*/ 3017375 h 6253045"/>
              <a:gd name="connsiteX163" fmla="*/ 2234614 w 4714957"/>
              <a:gd name="connsiteY163" fmla="*/ 3571507 h 6253045"/>
              <a:gd name="connsiteX164" fmla="*/ 2490367 w 4714957"/>
              <a:gd name="connsiteY164" fmla="*/ 2269489 h 6253045"/>
              <a:gd name="connsiteX165" fmla="*/ 2571742 w 4714957"/>
              <a:gd name="connsiteY165" fmla="*/ 1122473 h 6253045"/>
              <a:gd name="connsiteX166" fmla="*/ 2628576 w 4714957"/>
              <a:gd name="connsiteY166" fmla="*/ 2326323 h 6253045"/>
              <a:gd name="connsiteX167" fmla="*/ 3137616 w 4714957"/>
              <a:gd name="connsiteY167" fmla="*/ 1131194 h 6253045"/>
              <a:gd name="connsiteX168" fmla="*/ 2682827 w 4714957"/>
              <a:gd name="connsiteY168" fmla="*/ 2716412 h 6253045"/>
              <a:gd name="connsiteX169" fmla="*/ 2454200 w 4714957"/>
              <a:gd name="connsiteY169" fmla="*/ 3521132 h 6253045"/>
              <a:gd name="connsiteX170" fmla="*/ 2517492 w 4714957"/>
              <a:gd name="connsiteY170" fmla="*/ 3388088 h 6253045"/>
              <a:gd name="connsiteX171" fmla="*/ 2908872 w 4714957"/>
              <a:gd name="connsiteY171" fmla="*/ 3142667 h 6253045"/>
              <a:gd name="connsiteX172" fmla="*/ 3026415 w 4714957"/>
              <a:gd name="connsiteY172" fmla="*/ 2764205 h 6253045"/>
              <a:gd name="connsiteX173" fmla="*/ 3502403 w 4714957"/>
              <a:gd name="connsiteY173" fmla="*/ 792370 h 6253045"/>
              <a:gd name="connsiteX174" fmla="*/ 3282655 w 4714957"/>
              <a:gd name="connsiteY174" fmla="*/ 1956576 h 6253045"/>
              <a:gd name="connsiteX175" fmla="*/ 3736841 w 4714957"/>
              <a:gd name="connsiteY175" fmla="*/ 689760 h 6253045"/>
              <a:gd name="connsiteX176" fmla="*/ 3190876 w 4714957"/>
              <a:gd name="connsiteY176" fmla="*/ 2460091 h 6253045"/>
              <a:gd name="connsiteX177" fmla="*/ 3890460 w 4714957"/>
              <a:gd name="connsiteY177" fmla="*/ 1946709 h 6253045"/>
              <a:gd name="connsiteX178" fmla="*/ 4098399 w 4714957"/>
              <a:gd name="connsiteY178" fmla="*/ 1475057 h 6253045"/>
              <a:gd name="connsiteX179" fmla="*/ 4064472 w 4714957"/>
              <a:gd name="connsiteY179" fmla="*/ 1809308 h 6253045"/>
              <a:gd name="connsiteX180" fmla="*/ 4714957 w 4714957"/>
              <a:gd name="connsiteY180" fmla="*/ 1093341 h 6253045"/>
              <a:gd name="connsiteX181" fmla="*/ 4424133 w 4714957"/>
              <a:gd name="connsiteY181" fmla="*/ 1562857 h 6253045"/>
              <a:gd name="connsiteX182" fmla="*/ 4000345 w 4714957"/>
              <a:gd name="connsiteY182" fmla="*/ 1967235 h 6253045"/>
              <a:gd name="connsiteX183" fmla="*/ 3185293 w 4714957"/>
              <a:gd name="connsiteY183" fmla="*/ 2609202 h 6253045"/>
              <a:gd name="connsiteX184" fmla="*/ 3109083 w 4714957"/>
              <a:gd name="connsiteY184" fmla="*/ 2973458 h 6253045"/>
              <a:gd name="connsiteX185" fmla="*/ 2455491 w 4714957"/>
              <a:gd name="connsiteY185" fmla="*/ 3521132 h 6253045"/>
              <a:gd name="connsiteX186" fmla="*/ 2429657 w 4714957"/>
              <a:gd name="connsiteY186" fmla="*/ 4072872 h 6253045"/>
              <a:gd name="connsiteX187" fmla="*/ 2481631 w 4714957"/>
              <a:gd name="connsiteY187" fmla="*/ 4768371 h 6253045"/>
              <a:gd name="connsiteX188" fmla="*/ 2500870 w 4714957"/>
              <a:gd name="connsiteY188" fmla="*/ 4918743 h 6253045"/>
              <a:gd name="connsiteX189" fmla="*/ 2521556 w 4714957"/>
              <a:gd name="connsiteY189" fmla="*/ 5064006 h 6253045"/>
              <a:gd name="connsiteX190" fmla="*/ 2498947 w 4714957"/>
              <a:gd name="connsiteY190" fmla="*/ 5039231 h 6253045"/>
              <a:gd name="connsiteX191" fmla="*/ 2461279 w 4714957"/>
              <a:gd name="connsiteY191" fmla="*/ 5000081 h 6253045"/>
              <a:gd name="connsiteX192" fmla="*/ 2493727 w 4714957"/>
              <a:gd name="connsiteY192" fmla="*/ 5043241 h 6253045"/>
              <a:gd name="connsiteX193" fmla="*/ 2509478 w 4714957"/>
              <a:gd name="connsiteY193" fmla="*/ 5064626 h 6253045"/>
              <a:gd name="connsiteX194" fmla="*/ 2524526 w 4714957"/>
              <a:gd name="connsiteY194" fmla="*/ 5084868 h 6253045"/>
              <a:gd name="connsiteX195" fmla="*/ 2525655 w 4714957"/>
              <a:gd name="connsiteY195" fmla="*/ 5092795 h 6253045"/>
              <a:gd name="connsiteX196" fmla="*/ 2525847 w 4714957"/>
              <a:gd name="connsiteY196" fmla="*/ 5094088 h 6253045"/>
              <a:gd name="connsiteX197" fmla="*/ 2518461 w 4714957"/>
              <a:gd name="connsiteY197" fmla="*/ 5106957 h 6253045"/>
              <a:gd name="connsiteX198" fmla="*/ 2511930 w 4714957"/>
              <a:gd name="connsiteY198" fmla="*/ 5118336 h 6253045"/>
              <a:gd name="connsiteX199" fmla="*/ 2506471 w 4714957"/>
              <a:gd name="connsiteY199" fmla="*/ 5093261 h 6253045"/>
              <a:gd name="connsiteX200" fmla="*/ 2500477 w 4714957"/>
              <a:gd name="connsiteY200" fmla="*/ 5086413 h 6253045"/>
              <a:gd name="connsiteX201" fmla="*/ 2496824 w 4714957"/>
              <a:gd name="connsiteY201" fmla="*/ 5086673 h 6253045"/>
              <a:gd name="connsiteX202" fmla="*/ 2490053 w 4714957"/>
              <a:gd name="connsiteY202" fmla="*/ 5068967 h 6253045"/>
              <a:gd name="connsiteX203" fmla="*/ 2472732 w 4714957"/>
              <a:gd name="connsiteY203" fmla="*/ 5032005 h 6253045"/>
              <a:gd name="connsiteX204" fmla="*/ 2482877 w 4714957"/>
              <a:gd name="connsiteY204" fmla="*/ 5071297 h 6253045"/>
              <a:gd name="connsiteX205" fmla="*/ 2488078 w 4714957"/>
              <a:gd name="connsiteY205" fmla="*/ 5092753 h 6253045"/>
              <a:gd name="connsiteX206" fmla="*/ 2486511 w 4714957"/>
              <a:gd name="connsiteY206" fmla="*/ 5096502 h 6253045"/>
              <a:gd name="connsiteX207" fmla="*/ 2459135 w 4714957"/>
              <a:gd name="connsiteY207" fmla="*/ 5072990 h 6253045"/>
              <a:gd name="connsiteX208" fmla="*/ 2447532 w 4714957"/>
              <a:gd name="connsiteY208" fmla="*/ 5064723 h 6253045"/>
              <a:gd name="connsiteX209" fmla="*/ 2457437 w 4714957"/>
              <a:gd name="connsiteY209" fmla="*/ 5074931 h 6253045"/>
              <a:gd name="connsiteX210" fmla="*/ 2481547 w 4714957"/>
              <a:gd name="connsiteY210" fmla="*/ 5104132 h 6253045"/>
              <a:gd name="connsiteX211" fmla="*/ 2481657 w 4714957"/>
              <a:gd name="connsiteY211" fmla="*/ 5131408 h 6253045"/>
              <a:gd name="connsiteX212" fmla="*/ 2459836 w 4714957"/>
              <a:gd name="connsiteY212" fmla="*/ 5115002 h 6253045"/>
              <a:gd name="connsiteX213" fmla="*/ 2455181 w 4714957"/>
              <a:gd name="connsiteY213" fmla="*/ 5111685 h 6253045"/>
              <a:gd name="connsiteX214" fmla="*/ 2448027 w 4714957"/>
              <a:gd name="connsiteY214" fmla="*/ 5097428 h 6253045"/>
              <a:gd name="connsiteX215" fmla="*/ 2433308 w 4714957"/>
              <a:gd name="connsiteY215" fmla="*/ 5071193 h 6253045"/>
              <a:gd name="connsiteX216" fmla="*/ 2440851 w 4714957"/>
              <a:gd name="connsiteY216" fmla="*/ 5099758 h 6253045"/>
              <a:gd name="connsiteX217" fmla="*/ 2450479 w 4714957"/>
              <a:gd name="connsiteY217" fmla="*/ 5131811 h 6253045"/>
              <a:gd name="connsiteX218" fmla="*/ 2460752 w 4714957"/>
              <a:gd name="connsiteY218" fmla="*/ 5172914 h 6253045"/>
              <a:gd name="connsiteX219" fmla="*/ 2463354 w 4714957"/>
              <a:gd name="connsiteY219" fmla="*/ 5183642 h 6253045"/>
              <a:gd name="connsiteX220" fmla="*/ 2444335 w 4714957"/>
              <a:gd name="connsiteY220" fmla="*/ 5148620 h 6253045"/>
              <a:gd name="connsiteX221" fmla="*/ 2427659 w 4714957"/>
              <a:gd name="connsiteY221" fmla="*/ 5120707 h 6253045"/>
              <a:gd name="connsiteX222" fmla="*/ 2411371 w 4714957"/>
              <a:gd name="connsiteY222" fmla="*/ 5098222 h 6253045"/>
              <a:gd name="connsiteX223" fmla="*/ 2420483 w 4714957"/>
              <a:gd name="connsiteY223" fmla="*/ 5123037 h 6253045"/>
              <a:gd name="connsiteX224" fmla="*/ 2431809 w 4714957"/>
              <a:gd name="connsiteY224" fmla="*/ 5153152 h 6253045"/>
              <a:gd name="connsiteX225" fmla="*/ 2443779 w 4714957"/>
              <a:gd name="connsiteY225" fmla="*/ 5192313 h 6253045"/>
              <a:gd name="connsiteX226" fmla="*/ 2451194 w 4714957"/>
              <a:gd name="connsiteY226" fmla="*/ 5219067 h 6253045"/>
              <a:gd name="connsiteX227" fmla="*/ 2444921 w 4714957"/>
              <a:gd name="connsiteY227" fmla="*/ 5234065 h 6253045"/>
              <a:gd name="connsiteX228" fmla="*/ 2444792 w 4714957"/>
              <a:gd name="connsiteY228" fmla="*/ 5232257 h 6253045"/>
              <a:gd name="connsiteX229" fmla="*/ 2442449 w 4714957"/>
              <a:gd name="connsiteY229" fmla="*/ 5225148 h 6253045"/>
              <a:gd name="connsiteX230" fmla="*/ 2443889 w 4714957"/>
              <a:gd name="connsiteY230" fmla="*/ 5219588 h 6253045"/>
              <a:gd name="connsiteX231" fmla="*/ 2442320 w 4714957"/>
              <a:gd name="connsiteY231" fmla="*/ 5223338 h 6253045"/>
              <a:gd name="connsiteX232" fmla="*/ 2422141 w 4714957"/>
              <a:gd name="connsiteY232" fmla="*/ 5172029 h 6253045"/>
              <a:gd name="connsiteX233" fmla="*/ 2400652 w 4714957"/>
              <a:gd name="connsiteY233" fmla="*/ 5128089 h 6253045"/>
              <a:gd name="connsiteX234" fmla="*/ 2400136 w 4714957"/>
              <a:gd name="connsiteY234" fmla="*/ 5120850 h 6253045"/>
              <a:gd name="connsiteX235" fmla="*/ 2398348 w 4714957"/>
              <a:gd name="connsiteY235" fmla="*/ 5070048 h 6253045"/>
              <a:gd name="connsiteX236" fmla="*/ 2393426 w 4714957"/>
              <a:gd name="connsiteY236" fmla="*/ 5026746 h 6253045"/>
              <a:gd name="connsiteX237" fmla="*/ 2391043 w 4714957"/>
              <a:gd name="connsiteY237" fmla="*/ 5070569 h 6253045"/>
              <a:gd name="connsiteX238" fmla="*/ 2387350 w 4714957"/>
              <a:gd name="connsiteY238" fmla="*/ 5121762 h 6253045"/>
              <a:gd name="connsiteX239" fmla="*/ 2387738 w 4714957"/>
              <a:gd name="connsiteY239" fmla="*/ 5127191 h 6253045"/>
              <a:gd name="connsiteX240" fmla="*/ 2378457 w 4714957"/>
              <a:gd name="connsiteY240" fmla="*/ 5151498 h 6253045"/>
              <a:gd name="connsiteX241" fmla="*/ 2368054 w 4714957"/>
              <a:gd name="connsiteY241" fmla="*/ 5108586 h 6253045"/>
              <a:gd name="connsiteX242" fmla="*/ 2351658 w 4714957"/>
              <a:gd name="connsiteY242" fmla="*/ 5058826 h 6253045"/>
              <a:gd name="connsiteX243" fmla="*/ 2314952 w 4714957"/>
              <a:gd name="connsiteY243" fmla="*/ 4955948 h 6253045"/>
              <a:gd name="connsiteX244" fmla="*/ 2329871 w 4714957"/>
              <a:gd name="connsiteY244" fmla="*/ 5062200 h 6253045"/>
              <a:gd name="connsiteX245" fmla="*/ 2339091 w 4714957"/>
              <a:gd name="connsiteY245" fmla="*/ 5114289 h 6253045"/>
              <a:gd name="connsiteX246" fmla="*/ 2348700 w 4714957"/>
              <a:gd name="connsiteY246" fmla="*/ 5171809 h 6253045"/>
              <a:gd name="connsiteX247" fmla="*/ 2352023 w 4714957"/>
              <a:gd name="connsiteY247" fmla="*/ 5194870 h 6253045"/>
              <a:gd name="connsiteX248" fmla="*/ 2343736 w 4714957"/>
              <a:gd name="connsiteY248" fmla="*/ 5179438 h 6253045"/>
              <a:gd name="connsiteX249" fmla="*/ 2339696 w 4714957"/>
              <a:gd name="connsiteY249" fmla="*/ 5174270 h 6253045"/>
              <a:gd name="connsiteX250" fmla="*/ 2338148 w 4714957"/>
              <a:gd name="connsiteY250" fmla="*/ 5152554 h 6253045"/>
              <a:gd name="connsiteX251" fmla="*/ 2335657 w 4714957"/>
              <a:gd name="connsiteY251" fmla="*/ 5169100 h 6253045"/>
              <a:gd name="connsiteX252" fmla="*/ 2319110 w 4714957"/>
              <a:gd name="connsiteY252" fmla="*/ 5142998 h 6253045"/>
              <a:gd name="connsiteX253" fmla="*/ 2318981 w 4714957"/>
              <a:gd name="connsiteY253" fmla="*/ 5141187 h 6253045"/>
              <a:gd name="connsiteX254" fmla="*/ 2289839 w 4714957"/>
              <a:gd name="connsiteY254" fmla="*/ 5041407 h 6253045"/>
              <a:gd name="connsiteX255" fmla="*/ 2263685 w 4714957"/>
              <a:gd name="connsiteY255" fmla="*/ 4957786 h 6253045"/>
              <a:gd name="connsiteX256" fmla="*/ 2240776 w 4714957"/>
              <a:gd name="connsiteY256" fmla="*/ 4893939 h 6253045"/>
              <a:gd name="connsiteX257" fmla="*/ 2220338 w 4714957"/>
              <a:gd name="connsiteY257" fmla="*/ 4839009 h 6253045"/>
              <a:gd name="connsiteX258" fmla="*/ 2233600 w 4714957"/>
              <a:gd name="connsiteY258" fmla="*/ 4896269 h 6253045"/>
              <a:gd name="connsiteX259" fmla="*/ 2251158 w 4714957"/>
              <a:gd name="connsiteY259" fmla="*/ 4962317 h 6253045"/>
              <a:gd name="connsiteX260" fmla="*/ 2270137 w 4714957"/>
              <a:gd name="connsiteY260" fmla="*/ 5048270 h 6253045"/>
              <a:gd name="connsiteX261" fmla="*/ 2278196 w 4714957"/>
              <a:gd name="connsiteY261" fmla="*/ 5084073 h 6253045"/>
              <a:gd name="connsiteX262" fmla="*/ 2272072 w 4714957"/>
              <a:gd name="connsiteY262" fmla="*/ 5075414 h 6253045"/>
              <a:gd name="connsiteX263" fmla="*/ 2264122 w 4714957"/>
              <a:gd name="connsiteY263" fmla="*/ 5066888 h 6253045"/>
              <a:gd name="connsiteX264" fmla="*/ 2262036 w 4714957"/>
              <a:gd name="connsiteY264" fmla="*/ 5063399 h 6253045"/>
              <a:gd name="connsiteX265" fmla="*/ 2240031 w 4714957"/>
              <a:gd name="connsiteY265" fmla="*/ 5012219 h 6253045"/>
              <a:gd name="connsiteX266" fmla="*/ 2220369 w 4714957"/>
              <a:gd name="connsiteY266" fmla="*/ 4968150 h 6253045"/>
              <a:gd name="connsiteX267" fmla="*/ 2232854 w 4714957"/>
              <a:gd name="connsiteY267" fmla="*/ 5014551 h 6253045"/>
              <a:gd name="connsiteX268" fmla="*/ 2249511 w 4714957"/>
              <a:gd name="connsiteY268" fmla="*/ 5067930 h 6253045"/>
              <a:gd name="connsiteX269" fmla="*/ 2262125 w 4714957"/>
              <a:gd name="connsiteY269" fmla="*/ 5116139 h 6253045"/>
              <a:gd name="connsiteX270" fmla="*/ 2249103 w 4714957"/>
              <a:gd name="connsiteY270" fmla="*/ 5087965 h 6253045"/>
              <a:gd name="connsiteX271" fmla="*/ 2261462 w 4714957"/>
              <a:gd name="connsiteY271" fmla="*/ 5132557 h 6253045"/>
              <a:gd name="connsiteX272" fmla="*/ 2248141 w 4714957"/>
              <a:gd name="connsiteY272" fmla="*/ 5151696 h 6253045"/>
              <a:gd name="connsiteX273" fmla="*/ 2233828 w 4714957"/>
              <a:gd name="connsiteY273" fmla="*/ 5105425 h 6253045"/>
              <a:gd name="connsiteX274" fmla="*/ 2218889 w 4714957"/>
              <a:gd name="connsiteY274" fmla="*/ 5024640 h 6253045"/>
              <a:gd name="connsiteX275" fmla="*/ 2219515 w 4714957"/>
              <a:gd name="connsiteY275" fmla="*/ 5059155 h 6253045"/>
              <a:gd name="connsiteX276" fmla="*/ 2196477 w 4714957"/>
              <a:gd name="connsiteY276" fmla="*/ 4993497 h 6253045"/>
              <a:gd name="connsiteX277" fmla="*/ 2189721 w 4714957"/>
              <a:gd name="connsiteY277" fmla="*/ 4975643 h 6253045"/>
              <a:gd name="connsiteX278" fmla="*/ 2185592 w 4714957"/>
              <a:gd name="connsiteY278" fmla="*/ 4918956 h 6253045"/>
              <a:gd name="connsiteX279" fmla="*/ 2189453 w 4714957"/>
              <a:gd name="connsiteY279" fmla="*/ 4904646 h 6253045"/>
              <a:gd name="connsiteX280" fmla="*/ 2192775 w 4714957"/>
              <a:gd name="connsiteY280" fmla="*/ 4890086 h 6253045"/>
              <a:gd name="connsiteX281" fmla="*/ 2188151 w 4714957"/>
              <a:gd name="connsiteY281" fmla="*/ 4902466 h 6253045"/>
              <a:gd name="connsiteX282" fmla="*/ 2184990 w 4714957"/>
              <a:gd name="connsiteY282" fmla="*/ 4910684 h 6253045"/>
              <a:gd name="connsiteX283" fmla="*/ 2171045 w 4714957"/>
              <a:gd name="connsiteY283" fmla="*/ 4719227 h 6253045"/>
              <a:gd name="connsiteX284" fmla="*/ 2066545 w 4714957"/>
              <a:gd name="connsiteY284" fmla="*/ 3799769 h 6253045"/>
              <a:gd name="connsiteX285" fmla="*/ 2049145 w 4714957"/>
              <a:gd name="connsiteY285" fmla="*/ 3731919 h 6253045"/>
              <a:gd name="connsiteX286" fmla="*/ 1869862 w 4714957"/>
              <a:gd name="connsiteY286" fmla="*/ 3604284 h 6253045"/>
              <a:gd name="connsiteX287" fmla="*/ 1215163 w 4714957"/>
              <a:gd name="connsiteY287" fmla="*/ 3100963 h 6253045"/>
              <a:gd name="connsiteX288" fmla="*/ 798457 w 4714957"/>
              <a:gd name="connsiteY288" fmla="*/ 2334996 h 6253045"/>
              <a:gd name="connsiteX289" fmla="*/ 117767 w 4714957"/>
              <a:gd name="connsiteY289" fmla="*/ 1769072 h 6253045"/>
              <a:gd name="connsiteX290" fmla="*/ 198502 w 4714957"/>
              <a:gd name="connsiteY290" fmla="*/ 1760808 h 6253045"/>
              <a:gd name="connsiteX291" fmla="*/ 736299 w 4714957"/>
              <a:gd name="connsiteY291" fmla="*/ 2224123 h 6253045"/>
              <a:gd name="connsiteX292" fmla="*/ 552533 w 4714957"/>
              <a:gd name="connsiteY292" fmla="*/ 1743192 h 6253045"/>
              <a:gd name="connsiteX293" fmla="*/ 666033 w 4714957"/>
              <a:gd name="connsiteY293" fmla="*/ 1737671 h 6253045"/>
              <a:gd name="connsiteX294" fmla="*/ 630806 w 4714957"/>
              <a:gd name="connsiteY294" fmla="*/ 1764212 h 6253045"/>
              <a:gd name="connsiteX295" fmla="*/ 984220 w 4714957"/>
              <a:gd name="connsiteY295" fmla="*/ 2534441 h 6253045"/>
              <a:gd name="connsiteX296" fmla="*/ 1441258 w 4714957"/>
              <a:gd name="connsiteY296" fmla="*/ 3166025 h 6253045"/>
              <a:gd name="connsiteX297" fmla="*/ 1658080 w 4714957"/>
              <a:gd name="connsiteY297" fmla="*/ 3255236 h 6253045"/>
              <a:gd name="connsiteX298" fmla="*/ 1674724 w 4714957"/>
              <a:gd name="connsiteY298" fmla="*/ 3257908 h 6253045"/>
              <a:gd name="connsiteX299" fmla="*/ 1661188 w 4714957"/>
              <a:gd name="connsiteY299" fmla="*/ 3241257 h 6253045"/>
              <a:gd name="connsiteX300" fmla="*/ 1587479 w 4714957"/>
              <a:gd name="connsiteY300" fmla="*/ 3142667 h 6253045"/>
              <a:gd name="connsiteX301" fmla="*/ 948096 w 4714957"/>
              <a:gd name="connsiteY301" fmla="*/ 1803192 h 6253045"/>
              <a:gd name="connsiteX302" fmla="*/ 581258 w 4714957"/>
              <a:gd name="connsiteY302" fmla="*/ 857679 h 6253045"/>
              <a:gd name="connsiteX303" fmla="*/ 0 w 4714957"/>
              <a:gd name="connsiteY303" fmla="*/ 0 h 62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4714957" h="6253045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8" name="Freeform: Shape 15">
            <a:extLst>
              <a:ext uri="{FF2B5EF4-FFF2-40B4-BE49-F238E27FC236}">
                <a16:creationId xmlns:a16="http://schemas.microsoft.com/office/drawing/2014/main" id="{1C8DC64B-3501-4849-B243-514EF2E17695}"/>
              </a:ext>
            </a:extLst>
          </p:cNvPr>
          <p:cNvSpPr>
            <a:spLocks/>
          </p:cNvSpPr>
          <p:nvPr/>
        </p:nvSpPr>
        <p:spPr bwMode="auto">
          <a:xfrm rot="3516856">
            <a:off x="1507577" y="1113581"/>
            <a:ext cx="1669531" cy="1522600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9" name="Freeform: Shape 14">
            <a:extLst>
              <a:ext uri="{FF2B5EF4-FFF2-40B4-BE49-F238E27FC236}">
                <a16:creationId xmlns:a16="http://schemas.microsoft.com/office/drawing/2014/main" id="{D3D69E91-364B-4E0C-B560-54F0129A9B92}"/>
              </a:ext>
            </a:extLst>
          </p:cNvPr>
          <p:cNvSpPr>
            <a:spLocks/>
          </p:cNvSpPr>
          <p:nvPr/>
        </p:nvSpPr>
        <p:spPr bwMode="auto">
          <a:xfrm rot="3516856">
            <a:off x="2633177" y="1119644"/>
            <a:ext cx="1669531" cy="1522600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0" name="Freeform: Shape 4">
            <a:extLst>
              <a:ext uri="{FF2B5EF4-FFF2-40B4-BE49-F238E27FC236}">
                <a16:creationId xmlns:a16="http://schemas.microsoft.com/office/drawing/2014/main" id="{B0184EF0-7718-4059-B5C9-D07102B27A90}"/>
              </a:ext>
            </a:extLst>
          </p:cNvPr>
          <p:cNvSpPr>
            <a:spLocks/>
          </p:cNvSpPr>
          <p:nvPr/>
        </p:nvSpPr>
        <p:spPr bwMode="auto">
          <a:xfrm rot="3516856">
            <a:off x="127786" y="2457984"/>
            <a:ext cx="1913218" cy="1744841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1" name="Freeform: Shape 6">
            <a:extLst>
              <a:ext uri="{FF2B5EF4-FFF2-40B4-BE49-F238E27FC236}">
                <a16:creationId xmlns:a16="http://schemas.microsoft.com/office/drawing/2014/main" id="{CC232968-C98C-4EE3-86B4-4B62717A388D}"/>
              </a:ext>
            </a:extLst>
          </p:cNvPr>
          <p:cNvSpPr/>
          <p:nvPr/>
        </p:nvSpPr>
        <p:spPr>
          <a:xfrm>
            <a:off x="756902" y="2471464"/>
            <a:ext cx="1713143" cy="1708714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9">
            <a:extLst>
              <a:ext uri="{FF2B5EF4-FFF2-40B4-BE49-F238E27FC236}">
                <a16:creationId xmlns:a16="http://schemas.microsoft.com/office/drawing/2014/main" id="{8F9966BA-8880-4DFF-9BE2-B617C12A0085}"/>
              </a:ext>
            </a:extLst>
          </p:cNvPr>
          <p:cNvSpPr/>
          <p:nvPr/>
        </p:nvSpPr>
        <p:spPr>
          <a:xfrm rot="6300000">
            <a:off x="378172" y="1846486"/>
            <a:ext cx="1135608" cy="1108437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3" name="Freeform: Shape 10">
            <a:extLst>
              <a:ext uri="{FF2B5EF4-FFF2-40B4-BE49-F238E27FC236}">
                <a16:creationId xmlns:a16="http://schemas.microsoft.com/office/drawing/2014/main" id="{0637572B-8153-4D37-A830-7F291519E1EA}"/>
              </a:ext>
            </a:extLst>
          </p:cNvPr>
          <p:cNvSpPr>
            <a:spLocks/>
          </p:cNvSpPr>
          <p:nvPr/>
        </p:nvSpPr>
        <p:spPr bwMode="auto">
          <a:xfrm rot="900000">
            <a:off x="2011869" y="1589850"/>
            <a:ext cx="1821770" cy="1661441"/>
          </a:xfrm>
          <a:custGeom>
            <a:avLst/>
            <a:gdLst>
              <a:gd name="connsiteX0" fmla="*/ 3386347 w 4041704"/>
              <a:gd name="connsiteY0" fmla="*/ 2411413 h 3686004"/>
              <a:gd name="connsiteX1" fmla="*/ 3386340 w 4041704"/>
              <a:gd name="connsiteY1" fmla="*/ 2411535 h 3686004"/>
              <a:gd name="connsiteX2" fmla="*/ 3386483 w 4041704"/>
              <a:gd name="connsiteY2" fmla="*/ 2411511 h 3686004"/>
              <a:gd name="connsiteX3" fmla="*/ 3362819 w 4041704"/>
              <a:gd name="connsiteY3" fmla="*/ 2194357 h 3686004"/>
              <a:gd name="connsiteX4" fmla="*/ 3361204 w 4041704"/>
              <a:gd name="connsiteY4" fmla="*/ 2201156 h 3686004"/>
              <a:gd name="connsiteX5" fmla="*/ 3365647 w 4041704"/>
              <a:gd name="connsiteY5" fmla="*/ 2203538 h 3686004"/>
              <a:gd name="connsiteX6" fmla="*/ 3367414 w 4041704"/>
              <a:gd name="connsiteY6" fmla="*/ 2187828 h 3686004"/>
              <a:gd name="connsiteX7" fmla="*/ 3369533 w 4041704"/>
              <a:gd name="connsiteY7" fmla="*/ 2184367 h 3686004"/>
              <a:gd name="connsiteX8" fmla="*/ 3369683 w 4041704"/>
              <a:gd name="connsiteY8" fmla="*/ 2161469 h 3686004"/>
              <a:gd name="connsiteX9" fmla="*/ 3378698 w 4041704"/>
              <a:gd name="connsiteY9" fmla="*/ 2161125 h 3686004"/>
              <a:gd name="connsiteX10" fmla="*/ 3381834 w 4041704"/>
              <a:gd name="connsiteY10" fmla="*/ 2164342 h 3686004"/>
              <a:gd name="connsiteX11" fmla="*/ 3381252 w 4041704"/>
              <a:gd name="connsiteY11" fmla="*/ 2167406 h 3686004"/>
              <a:gd name="connsiteX12" fmla="*/ 3393725 w 4041704"/>
              <a:gd name="connsiteY12" fmla="*/ 2151948 h 3686004"/>
              <a:gd name="connsiteX13" fmla="*/ 3398392 w 4041704"/>
              <a:gd name="connsiteY13" fmla="*/ 2146236 h 3686004"/>
              <a:gd name="connsiteX14" fmla="*/ 3392043 w 4041704"/>
              <a:gd name="connsiteY14" fmla="*/ 2148993 h 3686004"/>
              <a:gd name="connsiteX15" fmla="*/ 3355458 w 4041704"/>
              <a:gd name="connsiteY15" fmla="*/ 2155683 h 3686004"/>
              <a:gd name="connsiteX16" fmla="*/ 3355439 w 4041704"/>
              <a:gd name="connsiteY16" fmla="*/ 2156097 h 3686004"/>
              <a:gd name="connsiteX17" fmla="*/ 3358079 w 4041704"/>
              <a:gd name="connsiteY17" fmla="*/ 2164040 h 3686004"/>
              <a:gd name="connsiteX18" fmla="*/ 3362945 w 4041704"/>
              <a:gd name="connsiteY18" fmla="*/ 2162609 h 3686004"/>
              <a:gd name="connsiteX19" fmla="*/ 3362474 w 4041704"/>
              <a:gd name="connsiteY19" fmla="*/ 2162586 h 3686004"/>
              <a:gd name="connsiteX20" fmla="*/ 3340275 w 4041704"/>
              <a:gd name="connsiteY20" fmla="*/ 2163884 h 3686004"/>
              <a:gd name="connsiteX21" fmla="*/ 3339342 w 4041704"/>
              <a:gd name="connsiteY21" fmla="*/ 2166886 h 3686004"/>
              <a:gd name="connsiteX22" fmla="*/ 3339875 w 4041704"/>
              <a:gd name="connsiteY22" fmla="*/ 2166130 h 3686004"/>
              <a:gd name="connsiteX23" fmla="*/ 3552686 w 4041704"/>
              <a:gd name="connsiteY23" fmla="*/ 1785302 h 3686004"/>
              <a:gd name="connsiteX24" fmla="*/ 3552595 w 4041704"/>
              <a:gd name="connsiteY24" fmla="*/ 1785639 h 3686004"/>
              <a:gd name="connsiteX25" fmla="*/ 3553346 w 4041704"/>
              <a:gd name="connsiteY25" fmla="*/ 1786264 h 3686004"/>
              <a:gd name="connsiteX26" fmla="*/ 3376296 w 4041704"/>
              <a:gd name="connsiteY26" fmla="*/ 1583151 h 3686004"/>
              <a:gd name="connsiteX27" fmla="*/ 3375997 w 4041704"/>
              <a:gd name="connsiteY27" fmla="*/ 1583729 h 3686004"/>
              <a:gd name="connsiteX28" fmla="*/ 3377264 w 4041704"/>
              <a:gd name="connsiteY28" fmla="*/ 1583840 h 3686004"/>
              <a:gd name="connsiteX29" fmla="*/ 3381205 w 4041704"/>
              <a:gd name="connsiteY29" fmla="*/ 1582227 h 3686004"/>
              <a:gd name="connsiteX30" fmla="*/ 3320681 w 4041704"/>
              <a:gd name="connsiteY30" fmla="*/ 1573903 h 3686004"/>
              <a:gd name="connsiteX31" fmla="*/ 3321545 w 4041704"/>
              <a:gd name="connsiteY31" fmla="*/ 1574218 h 3686004"/>
              <a:gd name="connsiteX32" fmla="*/ 3321319 w 4041704"/>
              <a:gd name="connsiteY32" fmla="*/ 1573906 h 3686004"/>
              <a:gd name="connsiteX33" fmla="*/ 3273764 w 4041704"/>
              <a:gd name="connsiteY33" fmla="*/ 1356808 h 3686004"/>
              <a:gd name="connsiteX34" fmla="*/ 3271648 w 4041704"/>
              <a:gd name="connsiteY34" fmla="*/ 1370709 h 3686004"/>
              <a:gd name="connsiteX35" fmla="*/ 3273370 w 4041704"/>
              <a:gd name="connsiteY35" fmla="*/ 1384198 h 3686004"/>
              <a:gd name="connsiteX36" fmla="*/ 3270646 w 4041704"/>
              <a:gd name="connsiteY36" fmla="*/ 1397074 h 3686004"/>
              <a:gd name="connsiteX37" fmla="*/ 3268575 w 4041704"/>
              <a:gd name="connsiteY37" fmla="*/ 1398376 h 3686004"/>
              <a:gd name="connsiteX38" fmla="*/ 3299781 w 4041704"/>
              <a:gd name="connsiteY38" fmla="*/ 1403318 h 3686004"/>
              <a:gd name="connsiteX39" fmla="*/ 3292105 w 4041704"/>
              <a:gd name="connsiteY39" fmla="*/ 1393842 h 3686004"/>
              <a:gd name="connsiteX40" fmla="*/ 3281163 w 4041704"/>
              <a:gd name="connsiteY40" fmla="*/ 1369598 h 3686004"/>
              <a:gd name="connsiteX41" fmla="*/ 2942540 w 4041704"/>
              <a:gd name="connsiteY41" fmla="*/ 460381 h 3686004"/>
              <a:gd name="connsiteX42" fmla="*/ 2943393 w 4041704"/>
              <a:gd name="connsiteY42" fmla="*/ 463167 h 3686004"/>
              <a:gd name="connsiteX43" fmla="*/ 2946045 w 4041704"/>
              <a:gd name="connsiteY43" fmla="*/ 474113 h 3686004"/>
              <a:gd name="connsiteX44" fmla="*/ 2974889 w 4041704"/>
              <a:gd name="connsiteY44" fmla="*/ 476785 h 3686004"/>
              <a:gd name="connsiteX45" fmla="*/ 2975278 w 4041704"/>
              <a:gd name="connsiteY45" fmla="*/ 476498 h 3686004"/>
              <a:gd name="connsiteX46" fmla="*/ 2980094 w 4041704"/>
              <a:gd name="connsiteY46" fmla="*/ 461238 h 3686004"/>
              <a:gd name="connsiteX47" fmla="*/ 2978625 w 4041704"/>
              <a:gd name="connsiteY47" fmla="*/ 444405 h 3686004"/>
              <a:gd name="connsiteX48" fmla="*/ 2976516 w 4041704"/>
              <a:gd name="connsiteY48" fmla="*/ 441086 h 3686004"/>
              <a:gd name="connsiteX49" fmla="*/ 2971944 w 4041704"/>
              <a:gd name="connsiteY49" fmla="*/ 444037 h 3686004"/>
              <a:gd name="connsiteX50" fmla="*/ 2947692 w 4041704"/>
              <a:gd name="connsiteY50" fmla="*/ 453174 h 3686004"/>
              <a:gd name="connsiteX51" fmla="*/ 931457 w 4041704"/>
              <a:gd name="connsiteY51" fmla="*/ 2960614 h 3686004"/>
              <a:gd name="connsiteX52" fmla="*/ 932617 w 4041704"/>
              <a:gd name="connsiteY52" fmla="*/ 2960737 h 3686004"/>
              <a:gd name="connsiteX53" fmla="*/ 932419 w 4041704"/>
              <a:gd name="connsiteY53" fmla="*/ 2960450 h 3686004"/>
              <a:gd name="connsiteX54" fmla="*/ 731853 w 4041704"/>
              <a:gd name="connsiteY54" fmla="*/ 2718061 h 3686004"/>
              <a:gd name="connsiteX55" fmla="*/ 741742 w 4041704"/>
              <a:gd name="connsiteY55" fmla="*/ 2737711 h 3686004"/>
              <a:gd name="connsiteX56" fmla="*/ 767713 w 4041704"/>
              <a:gd name="connsiteY56" fmla="*/ 2756738 h 3686004"/>
              <a:gd name="connsiteX57" fmla="*/ 778286 w 4041704"/>
              <a:gd name="connsiteY57" fmla="*/ 2745315 h 3686004"/>
              <a:gd name="connsiteX58" fmla="*/ 777750 w 4041704"/>
              <a:gd name="connsiteY58" fmla="*/ 2745207 h 3686004"/>
              <a:gd name="connsiteX59" fmla="*/ 768222 w 4041704"/>
              <a:gd name="connsiteY59" fmla="*/ 2737381 h 3686004"/>
              <a:gd name="connsiteX60" fmla="*/ 748847 w 4041704"/>
              <a:gd name="connsiteY60" fmla="*/ 2719950 h 3686004"/>
              <a:gd name="connsiteX61" fmla="*/ 735849 w 4041704"/>
              <a:gd name="connsiteY61" fmla="*/ 2716722 h 3686004"/>
              <a:gd name="connsiteX62" fmla="*/ 1246175 w 4041704"/>
              <a:gd name="connsiteY62" fmla="*/ 310765 h 3686004"/>
              <a:gd name="connsiteX63" fmla="*/ 1255291 w 4041704"/>
              <a:gd name="connsiteY63" fmla="*/ 304099 h 3686004"/>
              <a:gd name="connsiteX64" fmla="*/ 1253742 w 4041704"/>
              <a:gd name="connsiteY64" fmla="*/ 306184 h 3686004"/>
              <a:gd name="connsiteX65" fmla="*/ 1247181 w 4041704"/>
              <a:gd name="connsiteY65" fmla="*/ 310884 h 3686004"/>
              <a:gd name="connsiteX66" fmla="*/ 783421 w 4041704"/>
              <a:gd name="connsiteY66" fmla="*/ 946304 h 3686004"/>
              <a:gd name="connsiteX67" fmla="*/ 784179 w 4041704"/>
              <a:gd name="connsiteY67" fmla="*/ 953359 h 3686004"/>
              <a:gd name="connsiteX68" fmla="*/ 784245 w 4041704"/>
              <a:gd name="connsiteY68" fmla="*/ 953368 h 3686004"/>
              <a:gd name="connsiteX69" fmla="*/ 784830 w 4041704"/>
              <a:gd name="connsiteY69" fmla="*/ 944504 h 3686004"/>
              <a:gd name="connsiteX70" fmla="*/ 658370 w 4041704"/>
              <a:gd name="connsiteY70" fmla="*/ 913024 h 3686004"/>
              <a:gd name="connsiteX71" fmla="*/ 652593 w 4041704"/>
              <a:gd name="connsiteY71" fmla="*/ 931066 h 3686004"/>
              <a:gd name="connsiteX72" fmla="*/ 659391 w 4041704"/>
              <a:gd name="connsiteY72" fmla="*/ 930691 h 3686004"/>
              <a:gd name="connsiteX73" fmla="*/ 668518 w 4041704"/>
              <a:gd name="connsiteY73" fmla="*/ 926662 h 3686004"/>
              <a:gd name="connsiteX74" fmla="*/ 664451 w 4041704"/>
              <a:gd name="connsiteY74" fmla="*/ 919128 h 3686004"/>
              <a:gd name="connsiteX75" fmla="*/ 343163 w 4041704"/>
              <a:gd name="connsiteY75" fmla="*/ 828988 h 3686004"/>
              <a:gd name="connsiteX76" fmla="*/ 353858 w 4041704"/>
              <a:gd name="connsiteY76" fmla="*/ 822591 h 3686004"/>
              <a:gd name="connsiteX77" fmla="*/ 368544 w 4041704"/>
              <a:gd name="connsiteY77" fmla="*/ 801426 h 3686004"/>
              <a:gd name="connsiteX78" fmla="*/ 393106 w 4041704"/>
              <a:gd name="connsiteY78" fmla="*/ 789240 h 3686004"/>
              <a:gd name="connsiteX79" fmla="*/ 399658 w 4041704"/>
              <a:gd name="connsiteY79" fmla="*/ 792057 h 3686004"/>
              <a:gd name="connsiteX80" fmla="*/ 419801 w 4041704"/>
              <a:gd name="connsiteY80" fmla="*/ 781308 h 3686004"/>
              <a:gd name="connsiteX81" fmla="*/ 425891 w 4041704"/>
              <a:gd name="connsiteY81" fmla="*/ 776165 h 3686004"/>
              <a:gd name="connsiteX82" fmla="*/ 439258 w 4041704"/>
              <a:gd name="connsiteY82" fmla="*/ 781365 h 3686004"/>
              <a:gd name="connsiteX83" fmla="*/ 463187 w 4041704"/>
              <a:gd name="connsiteY83" fmla="*/ 784741 h 3686004"/>
              <a:gd name="connsiteX84" fmla="*/ 477100 w 4041704"/>
              <a:gd name="connsiteY84" fmla="*/ 786141 h 3686004"/>
              <a:gd name="connsiteX85" fmla="*/ 501304 w 4041704"/>
              <a:gd name="connsiteY85" fmla="*/ 834574 h 3686004"/>
              <a:gd name="connsiteX86" fmla="*/ 514648 w 4041704"/>
              <a:gd name="connsiteY86" fmla="*/ 842715 h 3686004"/>
              <a:gd name="connsiteX87" fmla="*/ 552271 w 4041704"/>
              <a:gd name="connsiteY87" fmla="*/ 842041 h 3686004"/>
              <a:gd name="connsiteX88" fmla="*/ 570635 w 4041704"/>
              <a:gd name="connsiteY88" fmla="*/ 849700 h 3686004"/>
              <a:gd name="connsiteX89" fmla="*/ 588778 w 4041704"/>
              <a:gd name="connsiteY89" fmla="*/ 851910 h 3686004"/>
              <a:gd name="connsiteX90" fmla="*/ 615963 w 4041704"/>
              <a:gd name="connsiteY90" fmla="*/ 859632 h 3686004"/>
              <a:gd name="connsiteX91" fmla="*/ 616299 w 4041704"/>
              <a:gd name="connsiteY91" fmla="*/ 861019 h 3686004"/>
              <a:gd name="connsiteX92" fmla="*/ 634797 w 4041704"/>
              <a:gd name="connsiteY92" fmla="*/ 857685 h 3686004"/>
              <a:gd name="connsiteX93" fmla="*/ 637257 w 4041704"/>
              <a:gd name="connsiteY93" fmla="*/ 852876 h 3686004"/>
              <a:gd name="connsiteX94" fmla="*/ 644105 w 4041704"/>
              <a:gd name="connsiteY94" fmla="*/ 816137 h 3686004"/>
              <a:gd name="connsiteX95" fmla="*/ 669424 w 4041704"/>
              <a:gd name="connsiteY95" fmla="*/ 801349 h 3686004"/>
              <a:gd name="connsiteX96" fmla="*/ 671560 w 4041704"/>
              <a:gd name="connsiteY96" fmla="*/ 809100 h 3686004"/>
              <a:gd name="connsiteX97" fmla="*/ 670812 w 4041704"/>
              <a:gd name="connsiteY97" fmla="*/ 813063 h 3686004"/>
              <a:gd name="connsiteX98" fmla="*/ 675492 w 4041704"/>
              <a:gd name="connsiteY98" fmla="*/ 817242 h 3686004"/>
              <a:gd name="connsiteX99" fmla="*/ 679761 w 4041704"/>
              <a:gd name="connsiteY99" fmla="*/ 827674 h 3686004"/>
              <a:gd name="connsiteX100" fmla="*/ 674844 w 4041704"/>
              <a:gd name="connsiteY100" fmla="*/ 837668 h 3686004"/>
              <a:gd name="connsiteX101" fmla="*/ 667970 w 4041704"/>
              <a:gd name="connsiteY101" fmla="*/ 841657 h 3686004"/>
              <a:gd name="connsiteX102" fmla="*/ 668977 w 4041704"/>
              <a:gd name="connsiteY102" fmla="*/ 847276 h 3686004"/>
              <a:gd name="connsiteX103" fmla="*/ 686345 w 4041704"/>
              <a:gd name="connsiteY103" fmla="*/ 870267 h 3686004"/>
              <a:gd name="connsiteX104" fmla="*/ 696716 w 4041704"/>
              <a:gd name="connsiteY104" fmla="*/ 880609 h 3686004"/>
              <a:gd name="connsiteX105" fmla="*/ 699358 w 4041704"/>
              <a:gd name="connsiteY105" fmla="*/ 881204 h 3686004"/>
              <a:gd name="connsiteX106" fmla="*/ 704199 w 4041704"/>
              <a:gd name="connsiteY106" fmla="*/ 878665 h 3686004"/>
              <a:gd name="connsiteX107" fmla="*/ 736405 w 4041704"/>
              <a:gd name="connsiteY107" fmla="*/ 864574 h 3686004"/>
              <a:gd name="connsiteX108" fmla="*/ 746126 w 4041704"/>
              <a:gd name="connsiteY108" fmla="*/ 857906 h 3686004"/>
              <a:gd name="connsiteX109" fmla="*/ 759772 w 4041704"/>
              <a:gd name="connsiteY109" fmla="*/ 864608 h 3686004"/>
              <a:gd name="connsiteX110" fmla="*/ 806189 w 4041704"/>
              <a:gd name="connsiteY110" fmla="*/ 899721 h 3686004"/>
              <a:gd name="connsiteX111" fmla="*/ 810502 w 4041704"/>
              <a:gd name="connsiteY111" fmla="*/ 899825 h 3686004"/>
              <a:gd name="connsiteX112" fmla="*/ 812660 w 4041704"/>
              <a:gd name="connsiteY112" fmla="*/ 903314 h 3686004"/>
              <a:gd name="connsiteX113" fmla="*/ 817662 w 4041704"/>
              <a:gd name="connsiteY113" fmla="*/ 897914 h 3686004"/>
              <a:gd name="connsiteX114" fmla="*/ 813177 w 4041704"/>
              <a:gd name="connsiteY114" fmla="*/ 889446 h 3686004"/>
              <a:gd name="connsiteX115" fmla="*/ 794007 w 4041704"/>
              <a:gd name="connsiteY115" fmla="*/ 878389 h 3686004"/>
              <a:gd name="connsiteX116" fmla="*/ 789170 w 4041704"/>
              <a:gd name="connsiteY116" fmla="*/ 880349 h 3686004"/>
              <a:gd name="connsiteX117" fmla="*/ 797766 w 4041704"/>
              <a:gd name="connsiteY117" fmla="*/ 861641 h 3686004"/>
              <a:gd name="connsiteX118" fmla="*/ 802787 w 4041704"/>
              <a:gd name="connsiteY118" fmla="*/ 840778 h 3686004"/>
              <a:gd name="connsiteX119" fmla="*/ 792348 w 4041704"/>
              <a:gd name="connsiteY119" fmla="*/ 833029 h 3686004"/>
              <a:gd name="connsiteX120" fmla="*/ 776427 w 4041704"/>
              <a:gd name="connsiteY120" fmla="*/ 827097 h 3686004"/>
              <a:gd name="connsiteX121" fmla="*/ 780645 w 4041704"/>
              <a:gd name="connsiteY121" fmla="*/ 812820 h 3686004"/>
              <a:gd name="connsiteX122" fmla="*/ 782590 w 4041704"/>
              <a:gd name="connsiteY122" fmla="*/ 807168 h 3686004"/>
              <a:gd name="connsiteX123" fmla="*/ 773112 w 4041704"/>
              <a:gd name="connsiteY123" fmla="*/ 802676 h 3686004"/>
              <a:gd name="connsiteX124" fmla="*/ 757703 w 4041704"/>
              <a:gd name="connsiteY124" fmla="*/ 791447 h 3686004"/>
              <a:gd name="connsiteX125" fmla="*/ 736284 w 4041704"/>
              <a:gd name="connsiteY125" fmla="*/ 760268 h 3686004"/>
              <a:gd name="connsiteX126" fmla="*/ 731578 w 4041704"/>
              <a:gd name="connsiteY126" fmla="*/ 751096 h 3686004"/>
              <a:gd name="connsiteX127" fmla="*/ 718061 w 4041704"/>
              <a:gd name="connsiteY127" fmla="*/ 725407 h 3686004"/>
              <a:gd name="connsiteX128" fmla="*/ 719151 w 4041704"/>
              <a:gd name="connsiteY128" fmla="*/ 717533 h 3686004"/>
              <a:gd name="connsiteX129" fmla="*/ 727549 w 4041704"/>
              <a:gd name="connsiteY129" fmla="*/ 690662 h 3686004"/>
              <a:gd name="connsiteX130" fmla="*/ 727207 w 4041704"/>
              <a:gd name="connsiteY130" fmla="*/ 683143 h 3686004"/>
              <a:gd name="connsiteX131" fmla="*/ 741036 w 4041704"/>
              <a:gd name="connsiteY131" fmla="*/ 662224 h 3686004"/>
              <a:gd name="connsiteX132" fmla="*/ 751237 w 4041704"/>
              <a:gd name="connsiteY132" fmla="*/ 646919 h 3686004"/>
              <a:gd name="connsiteX133" fmla="*/ 757507 w 4041704"/>
              <a:gd name="connsiteY133" fmla="*/ 628028 h 3686004"/>
              <a:gd name="connsiteX134" fmla="*/ 758071 w 4041704"/>
              <a:gd name="connsiteY134" fmla="*/ 614963 h 3686004"/>
              <a:gd name="connsiteX135" fmla="*/ 752943 w 4041704"/>
              <a:gd name="connsiteY135" fmla="*/ 601638 h 3686004"/>
              <a:gd name="connsiteX136" fmla="*/ 747224 w 4041704"/>
              <a:gd name="connsiteY136" fmla="*/ 596975 h 3686004"/>
              <a:gd name="connsiteX137" fmla="*/ 736654 w 4041704"/>
              <a:gd name="connsiteY137" fmla="*/ 600358 h 3686004"/>
              <a:gd name="connsiteX138" fmla="*/ 722350 w 4041704"/>
              <a:gd name="connsiteY138" fmla="*/ 591743 h 3686004"/>
              <a:gd name="connsiteX139" fmla="*/ 721599 w 4041704"/>
              <a:gd name="connsiteY139" fmla="*/ 573987 h 3686004"/>
              <a:gd name="connsiteX140" fmla="*/ 732116 w 4041704"/>
              <a:gd name="connsiteY140" fmla="*/ 561796 h 3686004"/>
              <a:gd name="connsiteX141" fmla="*/ 736677 w 4041704"/>
              <a:gd name="connsiteY141" fmla="*/ 555038 h 3686004"/>
              <a:gd name="connsiteX142" fmla="*/ 725922 w 4041704"/>
              <a:gd name="connsiteY142" fmla="*/ 544173 h 3686004"/>
              <a:gd name="connsiteX143" fmla="*/ 724095 w 4041704"/>
              <a:gd name="connsiteY143" fmla="*/ 544779 h 3686004"/>
              <a:gd name="connsiteX144" fmla="*/ 711882 w 4041704"/>
              <a:gd name="connsiteY144" fmla="*/ 546442 h 3686004"/>
              <a:gd name="connsiteX145" fmla="*/ 706478 w 4041704"/>
              <a:gd name="connsiteY145" fmla="*/ 528319 h 3686004"/>
              <a:gd name="connsiteX146" fmla="*/ 713562 w 4041704"/>
              <a:gd name="connsiteY146" fmla="*/ 513331 h 3686004"/>
              <a:gd name="connsiteX147" fmla="*/ 722515 w 4041704"/>
              <a:gd name="connsiteY147" fmla="*/ 512630 h 3686004"/>
              <a:gd name="connsiteX148" fmla="*/ 727274 w 4041704"/>
              <a:gd name="connsiteY148" fmla="*/ 514033 h 3686004"/>
              <a:gd name="connsiteX149" fmla="*/ 728181 w 4041704"/>
              <a:gd name="connsiteY149" fmla="*/ 508486 h 3686004"/>
              <a:gd name="connsiteX150" fmla="*/ 723473 w 4041704"/>
              <a:gd name="connsiteY150" fmla="*/ 499314 h 3686004"/>
              <a:gd name="connsiteX151" fmla="*/ 733648 w 4041704"/>
              <a:gd name="connsiteY151" fmla="*/ 479606 h 3686004"/>
              <a:gd name="connsiteX152" fmla="*/ 737158 w 4041704"/>
              <a:gd name="connsiteY152" fmla="*/ 479038 h 3686004"/>
              <a:gd name="connsiteX153" fmla="*/ 753169 w 4041704"/>
              <a:gd name="connsiteY153" fmla="*/ 458948 h 3686004"/>
              <a:gd name="connsiteX154" fmla="*/ 759715 w 4041704"/>
              <a:gd name="connsiteY154" fmla="*/ 444853 h 3686004"/>
              <a:gd name="connsiteX155" fmla="*/ 765776 w 4041704"/>
              <a:gd name="connsiteY155" fmla="*/ 440460 h 3686004"/>
              <a:gd name="connsiteX156" fmla="*/ 778198 w 4041704"/>
              <a:gd name="connsiteY156" fmla="*/ 407724 h 3686004"/>
              <a:gd name="connsiteX157" fmla="*/ 776014 w 4041704"/>
              <a:gd name="connsiteY157" fmla="*/ 390323 h 3686004"/>
              <a:gd name="connsiteX158" fmla="*/ 782297 w 4041704"/>
              <a:gd name="connsiteY158" fmla="*/ 381921 h 3686004"/>
              <a:gd name="connsiteX159" fmla="*/ 789015 w 4041704"/>
              <a:gd name="connsiteY159" fmla="*/ 388160 h 3686004"/>
              <a:gd name="connsiteX160" fmla="*/ 812745 w 4041704"/>
              <a:gd name="connsiteY160" fmla="*/ 392459 h 3686004"/>
              <a:gd name="connsiteX161" fmla="*/ 829848 w 4041704"/>
              <a:gd name="connsiteY161" fmla="*/ 381068 h 3686004"/>
              <a:gd name="connsiteX162" fmla="*/ 849359 w 4041704"/>
              <a:gd name="connsiteY162" fmla="*/ 383069 h 3686004"/>
              <a:gd name="connsiteX163" fmla="*/ 885906 w 4041704"/>
              <a:gd name="connsiteY163" fmla="*/ 370957 h 3686004"/>
              <a:gd name="connsiteX164" fmla="*/ 889824 w 4041704"/>
              <a:gd name="connsiteY164" fmla="*/ 364054 h 3686004"/>
              <a:gd name="connsiteX165" fmla="*/ 916328 w 4041704"/>
              <a:gd name="connsiteY165" fmla="*/ 377092 h 3686004"/>
              <a:gd name="connsiteX166" fmla="*/ 940780 w 4041704"/>
              <a:gd name="connsiteY166" fmla="*/ 361596 h 3686004"/>
              <a:gd name="connsiteX167" fmla="*/ 941950 w 4041704"/>
              <a:gd name="connsiteY167" fmla="*/ 366932 h 3686004"/>
              <a:gd name="connsiteX168" fmla="*/ 962645 w 4041704"/>
              <a:gd name="connsiteY168" fmla="*/ 384757 h 3686004"/>
              <a:gd name="connsiteX169" fmla="*/ 980276 w 4041704"/>
              <a:gd name="connsiteY169" fmla="*/ 395131 h 3686004"/>
              <a:gd name="connsiteX170" fmla="*/ 1002415 w 4041704"/>
              <a:gd name="connsiteY170" fmla="*/ 406516 h 3686004"/>
              <a:gd name="connsiteX171" fmla="*/ 1004189 w 4041704"/>
              <a:gd name="connsiteY171" fmla="*/ 397105 h 3686004"/>
              <a:gd name="connsiteX172" fmla="*/ 1004583 w 4041704"/>
              <a:gd name="connsiteY172" fmla="*/ 380280 h 3686004"/>
              <a:gd name="connsiteX173" fmla="*/ 1012707 w 4041704"/>
              <a:gd name="connsiteY173" fmla="*/ 381760 h 3686004"/>
              <a:gd name="connsiteX174" fmla="*/ 1041579 w 4041704"/>
              <a:gd name="connsiteY174" fmla="*/ 393299 h 3686004"/>
              <a:gd name="connsiteX175" fmla="*/ 1103867 w 4041704"/>
              <a:gd name="connsiteY175" fmla="*/ 382553 h 3686004"/>
              <a:gd name="connsiteX176" fmla="*/ 1136774 w 4041704"/>
              <a:gd name="connsiteY176" fmla="*/ 382141 h 3686004"/>
              <a:gd name="connsiteX177" fmla="*/ 1148539 w 4041704"/>
              <a:gd name="connsiteY177" fmla="*/ 371922 h 3686004"/>
              <a:gd name="connsiteX178" fmla="*/ 1159621 w 4041704"/>
              <a:gd name="connsiteY178" fmla="*/ 363242 h 3686004"/>
              <a:gd name="connsiteX179" fmla="*/ 1163106 w 4041704"/>
              <a:gd name="connsiteY179" fmla="*/ 374845 h 3686004"/>
              <a:gd name="connsiteX180" fmla="*/ 1171548 w 4041704"/>
              <a:gd name="connsiteY180" fmla="*/ 396017 h 3686004"/>
              <a:gd name="connsiteX181" fmla="*/ 1205445 w 4041704"/>
              <a:gd name="connsiteY181" fmla="*/ 430538 h 3686004"/>
              <a:gd name="connsiteX182" fmla="*/ 1209429 w 4041704"/>
              <a:gd name="connsiteY182" fmla="*/ 430483 h 3686004"/>
              <a:gd name="connsiteX183" fmla="*/ 1231275 w 4041704"/>
              <a:gd name="connsiteY183" fmla="*/ 411649 h 3686004"/>
              <a:gd name="connsiteX184" fmla="*/ 1268141 w 4041704"/>
              <a:gd name="connsiteY184" fmla="*/ 383471 h 3686004"/>
              <a:gd name="connsiteX185" fmla="*/ 1277159 w 4041704"/>
              <a:gd name="connsiteY185" fmla="*/ 382553 h 3686004"/>
              <a:gd name="connsiteX186" fmla="*/ 1287384 w 4041704"/>
              <a:gd name="connsiteY186" fmla="*/ 368388 h 3686004"/>
              <a:gd name="connsiteX187" fmla="*/ 1270278 w 4041704"/>
              <a:gd name="connsiteY187" fmla="*/ 339867 h 3686004"/>
              <a:gd name="connsiteX188" fmla="*/ 1268506 w 4041704"/>
              <a:gd name="connsiteY188" fmla="*/ 324188 h 3686004"/>
              <a:gd name="connsiteX189" fmla="*/ 1276253 w 4041704"/>
              <a:gd name="connsiteY189" fmla="*/ 305352 h 3686004"/>
              <a:gd name="connsiteX190" fmla="*/ 1272233 w 4041704"/>
              <a:gd name="connsiteY190" fmla="*/ 294460 h 3686004"/>
              <a:gd name="connsiteX191" fmla="*/ 1269133 w 4041704"/>
              <a:gd name="connsiteY191" fmla="*/ 293976 h 3686004"/>
              <a:gd name="connsiteX192" fmla="*/ 1313940 w 4041704"/>
              <a:gd name="connsiteY192" fmla="*/ 261207 h 3686004"/>
              <a:gd name="connsiteX193" fmla="*/ 1314400 w 4041704"/>
              <a:gd name="connsiteY193" fmla="*/ 261959 h 3686004"/>
              <a:gd name="connsiteX194" fmla="*/ 1319862 w 4041704"/>
              <a:gd name="connsiteY194" fmla="*/ 262817 h 3686004"/>
              <a:gd name="connsiteX195" fmla="*/ 1384033 w 4041704"/>
              <a:gd name="connsiteY195" fmla="*/ 293659 h 3686004"/>
              <a:gd name="connsiteX196" fmla="*/ 1398378 w 4041704"/>
              <a:gd name="connsiteY196" fmla="*/ 334493 h 3686004"/>
              <a:gd name="connsiteX197" fmla="*/ 1406634 w 4041704"/>
              <a:gd name="connsiteY197" fmla="*/ 342221 h 3686004"/>
              <a:gd name="connsiteX198" fmla="*/ 1430707 w 4041704"/>
              <a:gd name="connsiteY198" fmla="*/ 337038 h 3686004"/>
              <a:gd name="connsiteX199" fmla="*/ 1439714 w 4041704"/>
              <a:gd name="connsiteY199" fmla="*/ 341409 h 3686004"/>
              <a:gd name="connsiteX200" fmla="*/ 1474809 w 4041704"/>
              <a:gd name="connsiteY200" fmla="*/ 360443 h 3686004"/>
              <a:gd name="connsiteX201" fmla="*/ 1480606 w 4041704"/>
              <a:gd name="connsiteY201" fmla="*/ 352926 h 3686004"/>
              <a:gd name="connsiteX202" fmla="*/ 1497747 w 4041704"/>
              <a:gd name="connsiteY202" fmla="*/ 331495 h 3686004"/>
              <a:gd name="connsiteX203" fmla="*/ 1521596 w 4041704"/>
              <a:gd name="connsiteY203" fmla="*/ 345658 h 3686004"/>
              <a:gd name="connsiteX204" fmla="*/ 1520697 w 4041704"/>
              <a:gd name="connsiteY204" fmla="*/ 360150 h 3686004"/>
              <a:gd name="connsiteX205" fmla="*/ 1539318 w 4041704"/>
              <a:gd name="connsiteY205" fmla="*/ 376668 h 3686004"/>
              <a:gd name="connsiteX206" fmla="*/ 1556863 w 4041704"/>
              <a:gd name="connsiteY206" fmla="*/ 371785 h 3686004"/>
              <a:gd name="connsiteX207" fmla="*/ 1574223 w 4041704"/>
              <a:gd name="connsiteY207" fmla="*/ 365097 h 3686004"/>
              <a:gd name="connsiteX208" fmla="*/ 1588835 w 4041704"/>
              <a:gd name="connsiteY208" fmla="*/ 365434 h 3686004"/>
              <a:gd name="connsiteX209" fmla="*/ 1588872 w 4041704"/>
              <a:gd name="connsiteY209" fmla="*/ 378372 h 3686004"/>
              <a:gd name="connsiteX210" fmla="*/ 1591674 w 4041704"/>
              <a:gd name="connsiteY210" fmla="*/ 407802 h 3686004"/>
              <a:gd name="connsiteX211" fmla="*/ 1605716 w 4041704"/>
              <a:gd name="connsiteY211" fmla="*/ 413300 h 3686004"/>
              <a:gd name="connsiteX212" fmla="*/ 1633726 w 4041704"/>
              <a:gd name="connsiteY212" fmla="*/ 398419 h 3686004"/>
              <a:gd name="connsiteX213" fmla="*/ 1678313 w 4041704"/>
              <a:gd name="connsiteY213" fmla="*/ 396072 h 3686004"/>
              <a:gd name="connsiteX214" fmla="*/ 1689134 w 4041704"/>
              <a:gd name="connsiteY214" fmla="*/ 394971 h 3686004"/>
              <a:gd name="connsiteX215" fmla="*/ 1704395 w 4041704"/>
              <a:gd name="connsiteY215" fmla="*/ 381934 h 3686004"/>
              <a:gd name="connsiteX216" fmla="*/ 1727313 w 4041704"/>
              <a:gd name="connsiteY216" fmla="*/ 363561 h 3686004"/>
              <a:gd name="connsiteX217" fmla="*/ 1716203 w 4041704"/>
              <a:gd name="connsiteY217" fmla="*/ 352842 h 3686004"/>
              <a:gd name="connsiteX218" fmla="*/ 1709511 w 4041704"/>
              <a:gd name="connsiteY218" fmla="*/ 340762 h 3686004"/>
              <a:gd name="connsiteX219" fmla="*/ 1723035 w 4041704"/>
              <a:gd name="connsiteY219" fmla="*/ 324984 h 3686004"/>
              <a:gd name="connsiteX220" fmla="*/ 1732158 w 4041704"/>
              <a:gd name="connsiteY220" fmla="*/ 334083 h 3686004"/>
              <a:gd name="connsiteX221" fmla="*/ 1738918 w 4041704"/>
              <a:gd name="connsiteY221" fmla="*/ 343239 h 3686004"/>
              <a:gd name="connsiteX222" fmla="*/ 1761219 w 4041704"/>
              <a:gd name="connsiteY222" fmla="*/ 322377 h 3686004"/>
              <a:gd name="connsiteX223" fmla="*/ 1758636 w 4041704"/>
              <a:gd name="connsiteY223" fmla="*/ 307691 h 3686004"/>
              <a:gd name="connsiteX224" fmla="*/ 1767241 w 4041704"/>
              <a:gd name="connsiteY224" fmla="*/ 295514 h 3686004"/>
              <a:gd name="connsiteX225" fmla="*/ 1780289 w 4041704"/>
              <a:gd name="connsiteY225" fmla="*/ 300202 h 3686004"/>
              <a:gd name="connsiteX226" fmla="*/ 1787702 w 4041704"/>
              <a:gd name="connsiteY226" fmla="*/ 324787 h 3686004"/>
              <a:gd name="connsiteX227" fmla="*/ 1798995 w 4041704"/>
              <a:gd name="connsiteY227" fmla="*/ 345173 h 3686004"/>
              <a:gd name="connsiteX228" fmla="*/ 1800029 w 4041704"/>
              <a:gd name="connsiteY228" fmla="*/ 345095 h 3686004"/>
              <a:gd name="connsiteX229" fmla="*/ 1798659 w 4041704"/>
              <a:gd name="connsiteY229" fmla="*/ 337106 h 3686004"/>
              <a:gd name="connsiteX230" fmla="*/ 1790248 w 4041704"/>
              <a:gd name="connsiteY230" fmla="*/ 326711 h 3686004"/>
              <a:gd name="connsiteX231" fmla="*/ 1794305 w 4041704"/>
              <a:gd name="connsiteY231" fmla="*/ 319518 h 3686004"/>
              <a:gd name="connsiteX232" fmla="*/ 1808853 w 4041704"/>
              <a:gd name="connsiteY232" fmla="*/ 318746 h 3686004"/>
              <a:gd name="connsiteX233" fmla="*/ 1850485 w 4041704"/>
              <a:gd name="connsiteY233" fmla="*/ 290530 h 3686004"/>
              <a:gd name="connsiteX234" fmla="*/ 1838826 w 4041704"/>
              <a:gd name="connsiteY234" fmla="*/ 274023 h 3686004"/>
              <a:gd name="connsiteX235" fmla="*/ 1826804 w 4041704"/>
              <a:gd name="connsiteY235" fmla="*/ 262610 h 3686004"/>
              <a:gd name="connsiteX236" fmla="*/ 1841648 w 4041704"/>
              <a:gd name="connsiteY236" fmla="*/ 255479 h 3686004"/>
              <a:gd name="connsiteX237" fmla="*/ 1933175 w 4041704"/>
              <a:gd name="connsiteY237" fmla="*/ 211295 h 3686004"/>
              <a:gd name="connsiteX238" fmla="*/ 1937293 w 4041704"/>
              <a:gd name="connsiteY238" fmla="*/ 193317 h 3686004"/>
              <a:gd name="connsiteX239" fmla="*/ 1940378 w 4041704"/>
              <a:gd name="connsiteY239" fmla="*/ 167782 h 3686004"/>
              <a:gd name="connsiteX240" fmla="*/ 1961956 w 4041704"/>
              <a:gd name="connsiteY240" fmla="*/ 179955 h 3686004"/>
              <a:gd name="connsiteX241" fmla="*/ 1992141 w 4041704"/>
              <a:gd name="connsiteY241" fmla="*/ 163131 h 3686004"/>
              <a:gd name="connsiteX242" fmla="*/ 1992331 w 4041704"/>
              <a:gd name="connsiteY242" fmla="*/ 162587 h 3686004"/>
              <a:gd name="connsiteX243" fmla="*/ 1986778 w 4041704"/>
              <a:gd name="connsiteY243" fmla="*/ 144322 h 3686004"/>
              <a:gd name="connsiteX244" fmla="*/ 1973980 w 4041704"/>
              <a:gd name="connsiteY244" fmla="*/ 128749 h 3686004"/>
              <a:gd name="connsiteX245" fmla="*/ 1912158 w 4041704"/>
              <a:gd name="connsiteY245" fmla="*/ 123151 h 3686004"/>
              <a:gd name="connsiteX246" fmla="*/ 1892523 w 4041704"/>
              <a:gd name="connsiteY246" fmla="*/ 135610 h 3686004"/>
              <a:gd name="connsiteX247" fmla="*/ 1878608 w 4041704"/>
              <a:gd name="connsiteY247" fmla="*/ 136350 h 3686004"/>
              <a:gd name="connsiteX248" fmla="*/ 1882843 w 4041704"/>
              <a:gd name="connsiteY248" fmla="*/ 111953 h 3686004"/>
              <a:gd name="connsiteX249" fmla="*/ 1890978 w 4041704"/>
              <a:gd name="connsiteY249" fmla="*/ 106516 h 3686004"/>
              <a:gd name="connsiteX250" fmla="*/ 1929358 w 4041704"/>
              <a:gd name="connsiteY250" fmla="*/ 100672 h 3686004"/>
              <a:gd name="connsiteX251" fmla="*/ 1933047 w 4041704"/>
              <a:gd name="connsiteY251" fmla="*/ 86523 h 3686004"/>
              <a:gd name="connsiteX252" fmla="*/ 1943458 w 4041704"/>
              <a:gd name="connsiteY252" fmla="*/ 67577 h 3686004"/>
              <a:gd name="connsiteX253" fmla="*/ 1946687 w 4041704"/>
              <a:gd name="connsiteY253" fmla="*/ 68673 h 3686004"/>
              <a:gd name="connsiteX254" fmla="*/ 1972161 w 4041704"/>
              <a:gd name="connsiteY254" fmla="*/ 82543 h 3686004"/>
              <a:gd name="connsiteX255" fmla="*/ 1983109 w 4041704"/>
              <a:gd name="connsiteY255" fmla="*/ 73717 h 3686004"/>
              <a:gd name="connsiteX256" fmla="*/ 1986238 w 4041704"/>
              <a:gd name="connsiteY256" fmla="*/ 72916 h 3686004"/>
              <a:gd name="connsiteX257" fmla="*/ 2004144 w 4041704"/>
              <a:gd name="connsiteY257" fmla="*/ 63720 h 3686004"/>
              <a:gd name="connsiteX258" fmla="*/ 2033222 w 4041704"/>
              <a:gd name="connsiteY258" fmla="*/ 26022 h 3686004"/>
              <a:gd name="connsiteX259" fmla="*/ 2078526 w 4041704"/>
              <a:gd name="connsiteY259" fmla="*/ 19176 h 3686004"/>
              <a:gd name="connsiteX260" fmla="*/ 2128694 w 4041704"/>
              <a:gd name="connsiteY260" fmla="*/ 20319 h 3686004"/>
              <a:gd name="connsiteX261" fmla="*/ 2129892 w 4041704"/>
              <a:gd name="connsiteY261" fmla="*/ 18987 h 3686004"/>
              <a:gd name="connsiteX262" fmla="*/ 2179596 w 4041704"/>
              <a:gd name="connsiteY262" fmla="*/ 23325 h 3686004"/>
              <a:gd name="connsiteX263" fmla="*/ 2197183 w 4041704"/>
              <a:gd name="connsiteY263" fmla="*/ 43956 h 3686004"/>
              <a:gd name="connsiteX264" fmla="*/ 2211619 w 4041704"/>
              <a:gd name="connsiteY264" fmla="*/ 17184 h 3686004"/>
              <a:gd name="connsiteX265" fmla="*/ 2215240 w 4041704"/>
              <a:gd name="connsiteY265" fmla="*/ 1769 h 3686004"/>
              <a:gd name="connsiteX266" fmla="*/ 2224397 w 4041704"/>
              <a:gd name="connsiteY266" fmla="*/ 6991 h 3686004"/>
              <a:gd name="connsiteX267" fmla="*/ 2226301 w 4041704"/>
              <a:gd name="connsiteY267" fmla="*/ 18942 h 3686004"/>
              <a:gd name="connsiteX268" fmla="*/ 2232138 w 4041704"/>
              <a:gd name="connsiteY268" fmla="*/ 45271 h 3686004"/>
              <a:gd name="connsiteX269" fmla="*/ 2260606 w 4041704"/>
              <a:gd name="connsiteY269" fmla="*/ 55811 h 3686004"/>
              <a:gd name="connsiteX270" fmla="*/ 2281238 w 4041704"/>
              <a:gd name="connsiteY270" fmla="*/ 38224 h 3686004"/>
              <a:gd name="connsiteX271" fmla="*/ 2298611 w 4041704"/>
              <a:gd name="connsiteY271" fmla="*/ 30959 h 3686004"/>
              <a:gd name="connsiteX272" fmla="*/ 2307841 w 4041704"/>
              <a:gd name="connsiteY272" fmla="*/ 49497 h 3686004"/>
              <a:gd name="connsiteX273" fmla="*/ 2309386 w 4041704"/>
              <a:gd name="connsiteY273" fmla="*/ 78592 h 3686004"/>
              <a:gd name="connsiteX274" fmla="*/ 2325539 w 4041704"/>
              <a:gd name="connsiteY274" fmla="*/ 96128 h 3686004"/>
              <a:gd name="connsiteX275" fmla="*/ 2355715 w 4041704"/>
              <a:gd name="connsiteY275" fmla="*/ 126875 h 3686004"/>
              <a:gd name="connsiteX276" fmla="*/ 2403767 w 4041704"/>
              <a:gd name="connsiteY276" fmla="*/ 159843 h 3686004"/>
              <a:gd name="connsiteX277" fmla="*/ 2411135 w 4041704"/>
              <a:gd name="connsiteY277" fmla="*/ 158481 h 3686004"/>
              <a:gd name="connsiteX278" fmla="*/ 2421802 w 4041704"/>
              <a:gd name="connsiteY278" fmla="*/ 148799 h 3686004"/>
              <a:gd name="connsiteX279" fmla="*/ 2452695 w 4041704"/>
              <a:gd name="connsiteY279" fmla="*/ 145256 h 3686004"/>
              <a:gd name="connsiteX280" fmla="*/ 2477692 w 4041704"/>
              <a:gd name="connsiteY280" fmla="*/ 138221 h 3686004"/>
              <a:gd name="connsiteX281" fmla="*/ 2489883 w 4041704"/>
              <a:gd name="connsiteY281" fmla="*/ 152796 h 3686004"/>
              <a:gd name="connsiteX282" fmla="*/ 2492669 w 4041704"/>
              <a:gd name="connsiteY282" fmla="*/ 176909 h 3686004"/>
              <a:gd name="connsiteX283" fmla="*/ 2499486 w 4041704"/>
              <a:gd name="connsiteY283" fmla="*/ 189073 h 3686004"/>
              <a:gd name="connsiteX284" fmla="*/ 2502551 w 4041704"/>
              <a:gd name="connsiteY284" fmla="*/ 186628 h 3686004"/>
              <a:gd name="connsiteX285" fmla="*/ 2505307 w 4041704"/>
              <a:gd name="connsiteY285" fmla="*/ 172845 h 3686004"/>
              <a:gd name="connsiteX286" fmla="*/ 2536983 w 4041704"/>
              <a:gd name="connsiteY286" fmla="*/ 136278 h 3686004"/>
              <a:gd name="connsiteX287" fmla="*/ 2544398 w 4041704"/>
              <a:gd name="connsiteY287" fmla="*/ 120661 h 3686004"/>
              <a:gd name="connsiteX288" fmla="*/ 2559808 w 4041704"/>
              <a:gd name="connsiteY288" fmla="*/ 112233 h 3686004"/>
              <a:gd name="connsiteX289" fmla="*/ 2624244 w 4041704"/>
              <a:gd name="connsiteY289" fmla="*/ 83440 h 3686004"/>
              <a:gd name="connsiteX290" fmla="*/ 2658258 w 4041704"/>
              <a:gd name="connsiteY290" fmla="*/ 67046 h 3686004"/>
              <a:gd name="connsiteX291" fmla="*/ 2673780 w 4041704"/>
              <a:gd name="connsiteY291" fmla="*/ 84616 h 3686004"/>
              <a:gd name="connsiteX292" fmla="*/ 2702471 w 4041704"/>
              <a:gd name="connsiteY292" fmla="*/ 75481 h 3686004"/>
              <a:gd name="connsiteX293" fmla="*/ 2730195 w 4041704"/>
              <a:gd name="connsiteY293" fmla="*/ 60055 h 3686004"/>
              <a:gd name="connsiteX294" fmla="*/ 2745884 w 4041704"/>
              <a:gd name="connsiteY294" fmla="*/ 80788 h 3686004"/>
              <a:gd name="connsiteX295" fmla="*/ 2758472 w 4041704"/>
              <a:gd name="connsiteY295" fmla="*/ 90901 h 3686004"/>
              <a:gd name="connsiteX296" fmla="*/ 2766756 w 4041704"/>
              <a:gd name="connsiteY296" fmla="*/ 79679 h 3686004"/>
              <a:gd name="connsiteX297" fmla="*/ 2767220 w 4041704"/>
              <a:gd name="connsiteY297" fmla="*/ 76483 h 3686004"/>
              <a:gd name="connsiteX298" fmla="*/ 2773735 w 4041704"/>
              <a:gd name="connsiteY298" fmla="*/ 55840 h 3686004"/>
              <a:gd name="connsiteX299" fmla="*/ 2781499 w 4041704"/>
              <a:gd name="connsiteY299" fmla="*/ 70651 h 3686004"/>
              <a:gd name="connsiteX300" fmla="*/ 2784970 w 4041704"/>
              <a:gd name="connsiteY300" fmla="*/ 88225 h 3686004"/>
              <a:gd name="connsiteX301" fmla="*/ 2815301 w 4041704"/>
              <a:gd name="connsiteY301" fmla="*/ 98032 h 3686004"/>
              <a:gd name="connsiteX302" fmla="*/ 2827279 w 4041704"/>
              <a:gd name="connsiteY302" fmla="*/ 84711 h 3686004"/>
              <a:gd name="connsiteX303" fmla="*/ 2846959 w 4041704"/>
              <a:gd name="connsiteY303" fmla="*/ 96987 h 3686004"/>
              <a:gd name="connsiteX304" fmla="*/ 2848000 w 4041704"/>
              <a:gd name="connsiteY304" fmla="*/ 116593 h 3686004"/>
              <a:gd name="connsiteX305" fmla="*/ 2862855 w 4041704"/>
              <a:gd name="connsiteY305" fmla="*/ 133564 h 3686004"/>
              <a:gd name="connsiteX306" fmla="*/ 2884472 w 4041704"/>
              <a:gd name="connsiteY306" fmla="*/ 158421 h 3686004"/>
              <a:gd name="connsiteX307" fmla="*/ 2917709 w 4041704"/>
              <a:gd name="connsiteY307" fmla="*/ 187102 h 3686004"/>
              <a:gd name="connsiteX308" fmla="*/ 2933291 w 4041704"/>
              <a:gd name="connsiteY308" fmla="*/ 193886 h 3686004"/>
              <a:gd name="connsiteX309" fmla="*/ 2926071 w 4041704"/>
              <a:gd name="connsiteY309" fmla="*/ 201247 h 3686004"/>
              <a:gd name="connsiteX310" fmla="*/ 2934433 w 4041704"/>
              <a:gd name="connsiteY310" fmla="*/ 215391 h 3686004"/>
              <a:gd name="connsiteX311" fmla="*/ 2958478 w 4041704"/>
              <a:gd name="connsiteY311" fmla="*/ 238217 h 3686004"/>
              <a:gd name="connsiteX312" fmla="*/ 2965280 w 4041704"/>
              <a:gd name="connsiteY312" fmla="*/ 258786 h 3686004"/>
              <a:gd name="connsiteX313" fmla="*/ 2958500 w 4041704"/>
              <a:gd name="connsiteY313" fmla="*/ 286420 h 3686004"/>
              <a:gd name="connsiteX314" fmla="*/ 2957723 w 4041704"/>
              <a:gd name="connsiteY314" fmla="*/ 331496 h 3686004"/>
              <a:gd name="connsiteX315" fmla="*/ 2968514 w 4041704"/>
              <a:gd name="connsiteY315" fmla="*/ 343608 h 3686004"/>
              <a:gd name="connsiteX316" fmla="*/ 2968162 w 4041704"/>
              <a:gd name="connsiteY316" fmla="*/ 372803 h 3686004"/>
              <a:gd name="connsiteX317" fmla="*/ 2955827 w 4041704"/>
              <a:gd name="connsiteY317" fmla="*/ 394151 h 3686004"/>
              <a:gd name="connsiteX318" fmla="*/ 2960174 w 4041704"/>
              <a:gd name="connsiteY318" fmla="*/ 403426 h 3686004"/>
              <a:gd name="connsiteX319" fmla="*/ 2961076 w 4041704"/>
              <a:gd name="connsiteY319" fmla="*/ 403846 h 3686004"/>
              <a:gd name="connsiteX320" fmla="*/ 2970332 w 4041704"/>
              <a:gd name="connsiteY320" fmla="*/ 395811 h 3686004"/>
              <a:gd name="connsiteX321" fmla="*/ 2986510 w 4041704"/>
              <a:gd name="connsiteY321" fmla="*/ 387644 h 3686004"/>
              <a:gd name="connsiteX322" fmla="*/ 2988222 w 4041704"/>
              <a:gd name="connsiteY322" fmla="*/ 389933 h 3686004"/>
              <a:gd name="connsiteX323" fmla="*/ 2999263 w 4041704"/>
              <a:gd name="connsiteY323" fmla="*/ 411595 h 3686004"/>
              <a:gd name="connsiteX324" fmla="*/ 3011016 w 4041704"/>
              <a:gd name="connsiteY324" fmla="*/ 410679 h 3686004"/>
              <a:gd name="connsiteX325" fmla="*/ 3013559 w 4041704"/>
              <a:gd name="connsiteY325" fmla="*/ 411609 h 3686004"/>
              <a:gd name="connsiteX326" fmla="*/ 3030298 w 4041704"/>
              <a:gd name="connsiteY326" fmla="*/ 413735 h 3686004"/>
              <a:gd name="connsiteX327" fmla="*/ 3068268 w 4041704"/>
              <a:gd name="connsiteY327" fmla="*/ 401449 h 3686004"/>
              <a:gd name="connsiteX328" fmla="*/ 3102837 w 4041704"/>
              <a:gd name="connsiteY328" fmla="*/ 418184 h 3686004"/>
              <a:gd name="connsiteX329" fmla="*/ 3136983 w 4041704"/>
              <a:gd name="connsiteY329" fmla="*/ 442748 h 3686004"/>
              <a:gd name="connsiteX330" fmla="*/ 3138443 w 4041704"/>
              <a:gd name="connsiteY330" fmla="*/ 442395 h 3686004"/>
              <a:gd name="connsiteX331" fmla="*/ 3170756 w 4041704"/>
              <a:gd name="connsiteY331" fmla="*/ 468949 h 3686004"/>
              <a:gd name="connsiteX332" fmla="*/ 3173139 w 4041704"/>
              <a:gd name="connsiteY332" fmla="*/ 491549 h 3686004"/>
              <a:gd name="connsiteX333" fmla="*/ 3195806 w 4041704"/>
              <a:gd name="connsiteY333" fmla="*/ 479877 h 3686004"/>
              <a:gd name="connsiteX334" fmla="*/ 3205615 w 4041704"/>
              <a:gd name="connsiteY334" fmla="*/ 470935 h 3686004"/>
              <a:gd name="connsiteX335" fmla="*/ 3209472 w 4041704"/>
              <a:gd name="connsiteY335" fmla="*/ 478885 h 3686004"/>
              <a:gd name="connsiteX336" fmla="*/ 3205125 w 4041704"/>
              <a:gd name="connsiteY336" fmla="*/ 488051 h 3686004"/>
              <a:gd name="connsiteX337" fmla="*/ 3196684 w 4041704"/>
              <a:gd name="connsiteY337" fmla="*/ 509022 h 3686004"/>
              <a:gd name="connsiteX338" fmla="*/ 3211374 w 4041704"/>
              <a:gd name="connsiteY338" fmla="*/ 529800 h 3686004"/>
              <a:gd name="connsiteX339" fmla="*/ 3233973 w 4041704"/>
              <a:gd name="connsiteY339" fmla="*/ 527417 h 3686004"/>
              <a:gd name="connsiteX340" fmla="*/ 3249429 w 4041704"/>
              <a:gd name="connsiteY340" fmla="*/ 530626 h 3686004"/>
              <a:gd name="connsiteX341" fmla="*/ 3247026 w 4041704"/>
              <a:gd name="connsiteY341" fmla="*/ 547818 h 3686004"/>
              <a:gd name="connsiteX342" fmla="*/ 3234306 w 4041704"/>
              <a:gd name="connsiteY342" fmla="*/ 568668 h 3686004"/>
              <a:gd name="connsiteX343" fmla="*/ 3237166 w 4041704"/>
              <a:gd name="connsiteY343" fmla="*/ 588447 h 3686004"/>
              <a:gd name="connsiteX344" fmla="*/ 3243460 w 4041704"/>
              <a:gd name="connsiteY344" fmla="*/ 624006 h 3686004"/>
              <a:gd name="connsiteX345" fmla="*/ 3261062 w 4041704"/>
              <a:gd name="connsiteY345" fmla="*/ 669573 h 3686004"/>
              <a:gd name="connsiteX346" fmla="*/ 3266803 w 4041704"/>
              <a:gd name="connsiteY346" fmla="*/ 672122 h 3686004"/>
              <a:gd name="connsiteX347" fmla="*/ 3278766 w 4041704"/>
              <a:gd name="connsiteY347" fmla="*/ 670484 h 3686004"/>
              <a:gd name="connsiteX348" fmla="*/ 3301805 w 4041704"/>
              <a:gd name="connsiteY348" fmla="*/ 682673 h 3686004"/>
              <a:gd name="connsiteX349" fmla="*/ 3322422 w 4041704"/>
              <a:gd name="connsiteY349" fmla="*/ 689654 h 3686004"/>
              <a:gd name="connsiteX350" fmla="*/ 3323945 w 4041704"/>
              <a:gd name="connsiteY350" fmla="*/ 705510 h 3686004"/>
              <a:gd name="connsiteX351" fmla="*/ 3314446 w 4041704"/>
              <a:gd name="connsiteY351" fmla="*/ 723502 h 3686004"/>
              <a:gd name="connsiteX352" fmla="*/ 3313394 w 4041704"/>
              <a:gd name="connsiteY352" fmla="*/ 735144 h 3686004"/>
              <a:gd name="connsiteX353" fmla="*/ 3316672 w 4041704"/>
              <a:gd name="connsiteY353" fmla="*/ 734906 h 3686004"/>
              <a:gd name="connsiteX354" fmla="*/ 3325110 w 4041704"/>
              <a:gd name="connsiteY354" fmla="*/ 726681 h 3686004"/>
              <a:gd name="connsiteX355" fmla="*/ 3364340 w 4041704"/>
              <a:gd name="connsiteY355" fmla="*/ 716408 h 3686004"/>
              <a:gd name="connsiteX356" fmla="*/ 3376868 w 4041704"/>
              <a:gd name="connsiteY356" fmla="*/ 709124 h 3686004"/>
              <a:gd name="connsiteX357" fmla="*/ 3391517 w 4041704"/>
              <a:gd name="connsiteY357" fmla="*/ 710599 h 3686004"/>
              <a:gd name="connsiteX358" fmla="*/ 3449715 w 4041704"/>
              <a:gd name="connsiteY358" fmla="*/ 721225 h 3686004"/>
              <a:gd name="connsiteX359" fmla="*/ 3481003 w 4041704"/>
              <a:gd name="connsiteY359" fmla="*/ 726008 h 3686004"/>
              <a:gd name="connsiteX360" fmla="*/ 3483409 w 4041704"/>
              <a:gd name="connsiteY360" fmla="*/ 745513 h 3686004"/>
              <a:gd name="connsiteX361" fmla="*/ 3507576 w 4041704"/>
              <a:gd name="connsiteY361" fmla="*/ 752793 h 3686004"/>
              <a:gd name="connsiteX362" fmla="*/ 3534055 w 4041704"/>
              <a:gd name="connsiteY362" fmla="*/ 755263 h 3686004"/>
              <a:gd name="connsiteX363" fmla="*/ 3535079 w 4041704"/>
              <a:gd name="connsiteY363" fmla="*/ 777034 h 3686004"/>
              <a:gd name="connsiteX364" fmla="*/ 3538990 w 4041704"/>
              <a:gd name="connsiteY364" fmla="*/ 789993 h 3686004"/>
              <a:gd name="connsiteX365" fmla="*/ 3550035 w 4041704"/>
              <a:gd name="connsiteY365" fmla="*/ 786158 h 3686004"/>
              <a:gd name="connsiteX366" fmla="*/ 3551872 w 4041704"/>
              <a:gd name="connsiteY366" fmla="*/ 784169 h 3686004"/>
              <a:gd name="connsiteX367" fmla="*/ 3566159 w 4041704"/>
              <a:gd name="connsiteY367" fmla="*/ 772983 h 3686004"/>
              <a:gd name="connsiteX368" fmla="*/ 3564509 w 4041704"/>
              <a:gd name="connsiteY368" fmla="*/ 786903 h 3686004"/>
              <a:gd name="connsiteX369" fmla="*/ 3558579 w 4041704"/>
              <a:gd name="connsiteY369" fmla="*/ 800700 h 3686004"/>
              <a:gd name="connsiteX370" fmla="*/ 3574904 w 4041704"/>
              <a:gd name="connsiteY370" fmla="*/ 821854 h 3686004"/>
              <a:gd name="connsiteX371" fmla="*/ 3589499 w 4041704"/>
              <a:gd name="connsiteY371" fmla="*/ 818319 h 3686004"/>
              <a:gd name="connsiteX372" fmla="*/ 3597290 w 4041704"/>
              <a:gd name="connsiteY372" fmla="*/ 836133 h 3686004"/>
              <a:gd name="connsiteX373" fmla="*/ 3588718 w 4041704"/>
              <a:gd name="connsiteY373" fmla="*/ 850183 h 3686004"/>
              <a:gd name="connsiteX374" fmla="*/ 3590947 w 4041704"/>
              <a:gd name="connsiteY374" fmla="*/ 868957 h 3686004"/>
              <a:gd name="connsiteX375" fmla="*/ 3594115 w 4041704"/>
              <a:gd name="connsiteY375" fmla="*/ 896388 h 3686004"/>
              <a:gd name="connsiteX376" fmla="*/ 3603504 w 4041704"/>
              <a:gd name="connsiteY376" fmla="*/ 931969 h 3686004"/>
              <a:gd name="connsiteX377" fmla="*/ 3611064 w 4041704"/>
              <a:gd name="connsiteY377" fmla="*/ 944044 h 3686004"/>
              <a:gd name="connsiteX378" fmla="*/ 3602584 w 4041704"/>
              <a:gd name="connsiteY378" fmla="*/ 945712 h 3686004"/>
              <a:gd name="connsiteX379" fmla="*/ 3601663 w 4041704"/>
              <a:gd name="connsiteY379" fmla="*/ 959454 h 3686004"/>
              <a:gd name="connsiteX380" fmla="*/ 3607473 w 4041704"/>
              <a:gd name="connsiteY380" fmla="*/ 986633 h 3686004"/>
              <a:gd name="connsiteX381" fmla="*/ 3602427 w 4041704"/>
              <a:gd name="connsiteY381" fmla="*/ 1004078 h 3686004"/>
              <a:gd name="connsiteX382" fmla="*/ 3584645 w 4041704"/>
              <a:gd name="connsiteY382" fmla="*/ 1019972 h 3686004"/>
              <a:gd name="connsiteX383" fmla="*/ 3562747 w 4041704"/>
              <a:gd name="connsiteY383" fmla="*/ 1050771 h 3686004"/>
              <a:gd name="connsiteX384" fmla="*/ 3564469 w 4041704"/>
              <a:gd name="connsiteY384" fmla="*/ 1064260 h 3686004"/>
              <a:gd name="connsiteX385" fmla="*/ 3550390 w 4041704"/>
              <a:gd name="connsiteY385" fmla="*/ 1084279 h 3686004"/>
              <a:gd name="connsiteX386" fmla="*/ 3530319 w 4041704"/>
              <a:gd name="connsiteY386" fmla="*/ 1101888 h 3686004"/>
              <a:gd name="connsiteX387" fmla="*/ 3548134 w 4041704"/>
              <a:gd name="connsiteY387" fmla="*/ 1130793 h 3686004"/>
              <a:gd name="connsiteX388" fmla="*/ 3551837 w 4041704"/>
              <a:gd name="connsiteY388" fmla="*/ 1134918 h 3686004"/>
              <a:gd name="connsiteX389" fmla="*/ 3541268 w 4041704"/>
              <a:gd name="connsiteY389" fmla="*/ 1135933 h 3686004"/>
              <a:gd name="connsiteX390" fmla="*/ 3498150 w 4041704"/>
              <a:gd name="connsiteY390" fmla="*/ 1130151 h 3686004"/>
              <a:gd name="connsiteX391" fmla="*/ 3483133 w 4041704"/>
              <a:gd name="connsiteY391" fmla="*/ 1141514 h 3686004"/>
              <a:gd name="connsiteX392" fmla="*/ 3473356 w 4041704"/>
              <a:gd name="connsiteY392" fmla="*/ 1158560 h 3686004"/>
              <a:gd name="connsiteX393" fmla="*/ 3440770 w 4041704"/>
              <a:gd name="connsiteY393" fmla="*/ 1169156 h 3686004"/>
              <a:gd name="connsiteX394" fmla="*/ 3419032 w 4041704"/>
              <a:gd name="connsiteY394" fmla="*/ 1178283 h 3686004"/>
              <a:gd name="connsiteX395" fmla="*/ 3409114 w 4041704"/>
              <a:gd name="connsiteY395" fmla="*/ 1177209 h 3686004"/>
              <a:gd name="connsiteX396" fmla="*/ 3408869 w 4041704"/>
              <a:gd name="connsiteY396" fmla="*/ 1185767 h 3686004"/>
              <a:gd name="connsiteX397" fmla="*/ 3413211 w 4041704"/>
              <a:gd name="connsiteY397" fmla="*/ 1202098 h 3686004"/>
              <a:gd name="connsiteX398" fmla="*/ 3432225 w 4041704"/>
              <a:gd name="connsiteY398" fmla="*/ 1216807 h 3686004"/>
              <a:gd name="connsiteX399" fmla="*/ 3448817 w 4041704"/>
              <a:gd name="connsiteY399" fmla="*/ 1226307 h 3686004"/>
              <a:gd name="connsiteX400" fmla="*/ 3438732 w 4041704"/>
              <a:gd name="connsiteY400" fmla="*/ 1235703 h 3686004"/>
              <a:gd name="connsiteX401" fmla="*/ 3374993 w 4041704"/>
              <a:gd name="connsiteY401" fmla="*/ 1285133 h 3686004"/>
              <a:gd name="connsiteX402" fmla="*/ 3354054 w 4041704"/>
              <a:gd name="connsiteY402" fmla="*/ 1294223 h 3686004"/>
              <a:gd name="connsiteX403" fmla="*/ 3347879 w 4041704"/>
              <a:gd name="connsiteY403" fmla="*/ 1287635 h 3686004"/>
              <a:gd name="connsiteX404" fmla="*/ 3338368 w 4041704"/>
              <a:gd name="connsiteY404" fmla="*/ 1296544 h 3686004"/>
              <a:gd name="connsiteX405" fmla="*/ 3337209 w 4041704"/>
              <a:gd name="connsiteY405" fmla="*/ 1300189 h 3686004"/>
              <a:gd name="connsiteX406" fmla="*/ 3345693 w 4041704"/>
              <a:gd name="connsiteY406" fmla="*/ 1300905 h 3686004"/>
              <a:gd name="connsiteX407" fmla="*/ 3364647 w 4041704"/>
              <a:gd name="connsiteY407" fmla="*/ 1336101 h 3686004"/>
              <a:gd name="connsiteX408" fmla="*/ 3351981 w 4041704"/>
              <a:gd name="connsiteY408" fmla="*/ 1361958 h 3686004"/>
              <a:gd name="connsiteX409" fmla="*/ 3368583 w 4041704"/>
              <a:gd name="connsiteY409" fmla="*/ 1382660 h 3686004"/>
              <a:gd name="connsiteX410" fmla="*/ 3383532 w 4041704"/>
              <a:gd name="connsiteY410" fmla="*/ 1380584 h 3686004"/>
              <a:gd name="connsiteX411" fmla="*/ 3397575 w 4041704"/>
              <a:gd name="connsiteY411" fmla="*/ 1377956 h 3686004"/>
              <a:gd name="connsiteX412" fmla="*/ 3338034 w 4041704"/>
              <a:gd name="connsiteY412" fmla="*/ 1388899 h 3686004"/>
              <a:gd name="connsiteX413" fmla="*/ 3319514 w 4041704"/>
              <a:gd name="connsiteY413" fmla="*/ 1393771 h 3686004"/>
              <a:gd name="connsiteX414" fmla="*/ 3320276 w 4041704"/>
              <a:gd name="connsiteY414" fmla="*/ 1404499 h 3686004"/>
              <a:gd name="connsiteX415" fmla="*/ 3319892 w 4041704"/>
              <a:gd name="connsiteY415" fmla="*/ 1406503 h 3686004"/>
              <a:gd name="connsiteX416" fmla="*/ 3351343 w 4041704"/>
              <a:gd name="connsiteY416" fmla="*/ 1411484 h 3686004"/>
              <a:gd name="connsiteX417" fmla="*/ 3370604 w 4041704"/>
              <a:gd name="connsiteY417" fmla="*/ 1418834 h 3686004"/>
              <a:gd name="connsiteX418" fmla="*/ 3372427 w 4041704"/>
              <a:gd name="connsiteY418" fmla="*/ 1417510 h 3686004"/>
              <a:gd name="connsiteX419" fmla="*/ 3429285 w 4041704"/>
              <a:gd name="connsiteY419" fmla="*/ 1421677 h 3686004"/>
              <a:gd name="connsiteX420" fmla="*/ 3537127 w 4041704"/>
              <a:gd name="connsiteY420" fmla="*/ 1416180 h 3686004"/>
              <a:gd name="connsiteX421" fmla="*/ 3570029 w 4041704"/>
              <a:gd name="connsiteY421" fmla="*/ 1415478 h 3686004"/>
              <a:gd name="connsiteX422" fmla="*/ 3622826 w 4041704"/>
              <a:gd name="connsiteY422" fmla="*/ 1424914 h 3686004"/>
              <a:gd name="connsiteX423" fmla="*/ 3649654 w 4041704"/>
              <a:gd name="connsiteY423" fmla="*/ 1428626 h 3686004"/>
              <a:gd name="connsiteX424" fmla="*/ 3659254 w 4041704"/>
              <a:gd name="connsiteY424" fmla="*/ 1439284 h 3686004"/>
              <a:gd name="connsiteX425" fmla="*/ 3678443 w 4041704"/>
              <a:gd name="connsiteY425" fmla="*/ 1426734 h 3686004"/>
              <a:gd name="connsiteX426" fmla="*/ 3736952 w 4041704"/>
              <a:gd name="connsiteY426" fmla="*/ 1440838 h 3686004"/>
              <a:gd name="connsiteX427" fmla="*/ 3753042 w 4041704"/>
              <a:gd name="connsiteY427" fmla="*/ 1444462 h 3686004"/>
              <a:gd name="connsiteX428" fmla="*/ 3801091 w 4041704"/>
              <a:gd name="connsiteY428" fmla="*/ 1460134 h 3686004"/>
              <a:gd name="connsiteX429" fmla="*/ 3852917 w 4041704"/>
              <a:gd name="connsiteY429" fmla="*/ 1479093 h 3686004"/>
              <a:gd name="connsiteX430" fmla="*/ 3880072 w 4041704"/>
              <a:gd name="connsiteY430" fmla="*/ 1490918 h 3686004"/>
              <a:gd name="connsiteX431" fmla="*/ 3881728 w 4041704"/>
              <a:gd name="connsiteY431" fmla="*/ 1490643 h 3686004"/>
              <a:gd name="connsiteX432" fmla="*/ 3881727 w 4041704"/>
              <a:gd name="connsiteY432" fmla="*/ 1490645 h 3686004"/>
              <a:gd name="connsiteX433" fmla="*/ 3882142 w 4041704"/>
              <a:gd name="connsiteY433" fmla="*/ 1490575 h 3686004"/>
              <a:gd name="connsiteX434" fmla="*/ 3881728 w 4041704"/>
              <a:gd name="connsiteY434" fmla="*/ 1490643 h 3686004"/>
              <a:gd name="connsiteX435" fmla="*/ 3880762 w 4041704"/>
              <a:gd name="connsiteY435" fmla="*/ 1489954 h 3686004"/>
              <a:gd name="connsiteX436" fmla="*/ 3881898 w 4041704"/>
              <a:gd name="connsiteY436" fmla="*/ 1479383 h 3686004"/>
              <a:gd name="connsiteX437" fmla="*/ 3889489 w 4041704"/>
              <a:gd name="connsiteY437" fmla="*/ 1478972 h 3686004"/>
              <a:gd name="connsiteX438" fmla="*/ 3973092 w 4041704"/>
              <a:gd name="connsiteY438" fmla="*/ 1487374 h 3686004"/>
              <a:gd name="connsiteX439" fmla="*/ 3987858 w 4041704"/>
              <a:gd name="connsiteY439" fmla="*/ 1489176 h 3686004"/>
              <a:gd name="connsiteX440" fmla="*/ 3991362 w 4041704"/>
              <a:gd name="connsiteY440" fmla="*/ 1490805 h 3686004"/>
              <a:gd name="connsiteX441" fmla="*/ 3998148 w 4041704"/>
              <a:gd name="connsiteY441" fmla="*/ 1498868 h 3686004"/>
              <a:gd name="connsiteX442" fmla="*/ 3999748 w 4041704"/>
              <a:gd name="connsiteY442" fmla="*/ 1502347 h 3686004"/>
              <a:gd name="connsiteX443" fmla="*/ 3999825 w 4041704"/>
              <a:gd name="connsiteY443" fmla="*/ 1512035 h 3686004"/>
              <a:gd name="connsiteX444" fmla="*/ 3999960 w 4041704"/>
              <a:gd name="connsiteY444" fmla="*/ 1517970 h 3686004"/>
              <a:gd name="connsiteX445" fmla="*/ 4023367 w 4041704"/>
              <a:gd name="connsiteY445" fmla="*/ 1519526 h 3686004"/>
              <a:gd name="connsiteX446" fmla="*/ 4040531 w 4041704"/>
              <a:gd name="connsiteY446" fmla="*/ 1526545 h 3686004"/>
              <a:gd name="connsiteX447" fmla="*/ 4034260 w 4041704"/>
              <a:gd name="connsiteY447" fmla="*/ 1538991 h 3686004"/>
              <a:gd name="connsiteX448" fmla="*/ 3962725 w 4041704"/>
              <a:gd name="connsiteY448" fmla="*/ 1522285 h 3686004"/>
              <a:gd name="connsiteX449" fmla="*/ 3925435 w 4041704"/>
              <a:gd name="connsiteY449" fmla="*/ 1520144 h 3686004"/>
              <a:gd name="connsiteX450" fmla="*/ 3918451 w 4041704"/>
              <a:gd name="connsiteY450" fmla="*/ 1520112 h 3686004"/>
              <a:gd name="connsiteX451" fmla="*/ 3875897 w 4041704"/>
              <a:gd name="connsiteY451" fmla="*/ 1503697 h 3686004"/>
              <a:gd name="connsiteX452" fmla="*/ 3853899 w 4041704"/>
              <a:gd name="connsiteY452" fmla="*/ 1503438 h 3686004"/>
              <a:gd name="connsiteX453" fmla="*/ 3840815 w 4041704"/>
              <a:gd name="connsiteY453" fmla="*/ 1504592 h 3686004"/>
              <a:gd name="connsiteX454" fmla="*/ 3787302 w 4041704"/>
              <a:gd name="connsiteY454" fmla="*/ 1492891 h 3686004"/>
              <a:gd name="connsiteX455" fmla="*/ 3749846 w 4041704"/>
              <a:gd name="connsiteY455" fmla="*/ 1491797 h 3686004"/>
              <a:gd name="connsiteX456" fmla="*/ 3719047 w 4041704"/>
              <a:gd name="connsiteY456" fmla="*/ 1482618 h 3686004"/>
              <a:gd name="connsiteX457" fmla="*/ 3687714 w 4041704"/>
              <a:gd name="connsiteY457" fmla="*/ 1493783 h 3686004"/>
              <a:gd name="connsiteX458" fmla="*/ 3686552 w 4041704"/>
              <a:gd name="connsiteY458" fmla="*/ 1501125 h 3686004"/>
              <a:gd name="connsiteX459" fmla="*/ 3647015 w 4041704"/>
              <a:gd name="connsiteY459" fmla="*/ 1523353 h 3686004"/>
              <a:gd name="connsiteX460" fmla="*/ 3624570 w 4041704"/>
              <a:gd name="connsiteY460" fmla="*/ 1532700 h 3686004"/>
              <a:gd name="connsiteX461" fmla="*/ 3604598 w 4041704"/>
              <a:gd name="connsiteY461" fmla="*/ 1567165 h 3686004"/>
              <a:gd name="connsiteX462" fmla="*/ 3599983 w 4041704"/>
              <a:gd name="connsiteY462" fmla="*/ 1579335 h 3686004"/>
              <a:gd name="connsiteX463" fmla="*/ 3576656 w 4041704"/>
              <a:gd name="connsiteY463" fmla="*/ 1587467 h 3686004"/>
              <a:gd name="connsiteX464" fmla="*/ 3566998 w 4041704"/>
              <a:gd name="connsiteY464" fmla="*/ 1580562 h 3686004"/>
              <a:gd name="connsiteX465" fmla="*/ 3560343 w 4041704"/>
              <a:gd name="connsiteY465" fmla="*/ 1588646 h 3686004"/>
              <a:gd name="connsiteX466" fmla="*/ 3549845 w 4041704"/>
              <a:gd name="connsiteY466" fmla="*/ 1607411 h 3686004"/>
              <a:gd name="connsiteX467" fmla="*/ 3540926 w 4041704"/>
              <a:gd name="connsiteY467" fmla="*/ 1616211 h 3686004"/>
              <a:gd name="connsiteX468" fmla="*/ 3549587 w 4041704"/>
              <a:gd name="connsiteY468" fmla="*/ 1629410 h 3686004"/>
              <a:gd name="connsiteX469" fmla="*/ 3563295 w 4041704"/>
              <a:gd name="connsiteY469" fmla="*/ 1651469 h 3686004"/>
              <a:gd name="connsiteX470" fmla="*/ 3559475 w 4041704"/>
              <a:gd name="connsiteY470" fmla="*/ 1675591 h 3686004"/>
              <a:gd name="connsiteX471" fmla="*/ 3570285 w 4041704"/>
              <a:gd name="connsiteY471" fmla="*/ 1695579 h 3686004"/>
              <a:gd name="connsiteX472" fmla="*/ 3589932 w 4041704"/>
              <a:gd name="connsiteY472" fmla="*/ 1707291 h 3686004"/>
              <a:gd name="connsiteX473" fmla="*/ 3609724 w 4041704"/>
              <a:gd name="connsiteY473" fmla="*/ 1704514 h 3686004"/>
              <a:gd name="connsiteX474" fmla="*/ 3624100 w 4041704"/>
              <a:gd name="connsiteY474" fmla="*/ 1712166 h 3686004"/>
              <a:gd name="connsiteX475" fmla="*/ 3616719 w 4041704"/>
              <a:gd name="connsiteY475" fmla="*/ 1738412 h 3686004"/>
              <a:gd name="connsiteX476" fmla="*/ 3615472 w 4041704"/>
              <a:gd name="connsiteY476" fmla="*/ 1746279 h 3686004"/>
              <a:gd name="connsiteX477" fmla="*/ 3618671 w 4041704"/>
              <a:gd name="connsiteY477" fmla="*/ 1753235 h 3686004"/>
              <a:gd name="connsiteX478" fmla="*/ 3616316 w 4041704"/>
              <a:gd name="connsiteY478" fmla="*/ 1774901 h 3686004"/>
              <a:gd name="connsiteX479" fmla="*/ 3635028 w 4041704"/>
              <a:gd name="connsiteY479" fmla="*/ 1778940 h 3686004"/>
              <a:gd name="connsiteX480" fmla="*/ 3639165 w 4041704"/>
              <a:gd name="connsiteY480" fmla="*/ 1783358 h 3686004"/>
              <a:gd name="connsiteX481" fmla="*/ 3656369 w 4041704"/>
              <a:gd name="connsiteY481" fmla="*/ 1827474 h 3686004"/>
              <a:gd name="connsiteX482" fmla="*/ 3657386 w 4041704"/>
              <a:gd name="connsiteY482" fmla="*/ 1834623 h 3686004"/>
              <a:gd name="connsiteX483" fmla="*/ 3652762 w 4041704"/>
              <a:gd name="connsiteY483" fmla="*/ 1867218 h 3686004"/>
              <a:gd name="connsiteX484" fmla="*/ 3633034 w 4041704"/>
              <a:gd name="connsiteY484" fmla="*/ 1910323 h 3686004"/>
              <a:gd name="connsiteX485" fmla="*/ 3623144 w 4041704"/>
              <a:gd name="connsiteY485" fmla="*/ 1928646 h 3686004"/>
              <a:gd name="connsiteX486" fmla="*/ 3613368 w 4041704"/>
              <a:gd name="connsiteY486" fmla="*/ 1939462 h 3686004"/>
              <a:gd name="connsiteX487" fmla="*/ 3569227 w 4041704"/>
              <a:gd name="connsiteY487" fmla="*/ 1953435 h 3686004"/>
              <a:gd name="connsiteX488" fmla="*/ 3560447 w 4041704"/>
              <a:gd name="connsiteY488" fmla="*/ 1957957 h 3686004"/>
              <a:gd name="connsiteX489" fmla="*/ 3546964 w 4041704"/>
              <a:gd name="connsiteY489" fmla="*/ 1985387 h 3686004"/>
              <a:gd name="connsiteX490" fmla="*/ 3540059 w 4041704"/>
              <a:gd name="connsiteY490" fmla="*/ 1995045 h 3686004"/>
              <a:gd name="connsiteX491" fmla="*/ 3521556 w 4041704"/>
              <a:gd name="connsiteY491" fmla="*/ 2016841 h 3686004"/>
              <a:gd name="connsiteX492" fmla="*/ 3525497 w 4041704"/>
              <a:gd name="connsiteY492" fmla="*/ 2029292 h 3686004"/>
              <a:gd name="connsiteX493" fmla="*/ 3539601 w 4041704"/>
              <a:gd name="connsiteY493" fmla="*/ 2030598 h 3686004"/>
              <a:gd name="connsiteX494" fmla="*/ 3522138 w 4041704"/>
              <a:gd name="connsiteY494" fmla="*/ 2053422 h 3686004"/>
              <a:gd name="connsiteX495" fmla="*/ 3498434 w 4041704"/>
              <a:gd name="connsiteY495" fmla="*/ 2099040 h 3686004"/>
              <a:gd name="connsiteX496" fmla="*/ 3498803 w 4041704"/>
              <a:gd name="connsiteY496" fmla="*/ 2096020 h 3686004"/>
              <a:gd name="connsiteX497" fmla="*/ 3507452 w 4041704"/>
              <a:gd name="connsiteY497" fmla="*/ 2075350 h 3686004"/>
              <a:gd name="connsiteX498" fmla="*/ 3505010 w 4041704"/>
              <a:gd name="connsiteY498" fmla="*/ 2043248 h 3686004"/>
              <a:gd name="connsiteX499" fmla="*/ 3482570 w 4041704"/>
              <a:gd name="connsiteY499" fmla="*/ 2042383 h 3686004"/>
              <a:gd name="connsiteX500" fmla="*/ 3478178 w 4041704"/>
              <a:gd name="connsiteY500" fmla="*/ 2049750 h 3686004"/>
              <a:gd name="connsiteX501" fmla="*/ 3467318 w 4041704"/>
              <a:gd name="connsiteY501" fmla="*/ 2077595 h 3686004"/>
              <a:gd name="connsiteX502" fmla="*/ 3448518 w 4041704"/>
              <a:gd name="connsiteY502" fmla="*/ 2084293 h 3686004"/>
              <a:gd name="connsiteX503" fmla="*/ 3416302 w 4041704"/>
              <a:gd name="connsiteY503" fmla="*/ 2094243 h 3686004"/>
              <a:gd name="connsiteX504" fmla="*/ 3400649 w 4041704"/>
              <a:gd name="connsiteY504" fmla="*/ 2101439 h 3686004"/>
              <a:gd name="connsiteX505" fmla="*/ 3392861 w 4041704"/>
              <a:gd name="connsiteY505" fmla="*/ 2109883 h 3686004"/>
              <a:gd name="connsiteX506" fmla="*/ 3402050 w 4041704"/>
              <a:gd name="connsiteY506" fmla="*/ 2112950 h 3686004"/>
              <a:gd name="connsiteX507" fmla="*/ 3434326 w 4041704"/>
              <a:gd name="connsiteY507" fmla="*/ 2153540 h 3686004"/>
              <a:gd name="connsiteX508" fmla="*/ 3411986 w 4041704"/>
              <a:gd name="connsiteY508" fmla="*/ 2175804 h 3686004"/>
              <a:gd name="connsiteX509" fmla="*/ 3401240 w 4041704"/>
              <a:gd name="connsiteY509" fmla="*/ 2196142 h 3686004"/>
              <a:gd name="connsiteX510" fmla="*/ 3412689 w 4041704"/>
              <a:gd name="connsiteY510" fmla="*/ 2208706 h 3686004"/>
              <a:gd name="connsiteX511" fmla="*/ 3442159 w 4041704"/>
              <a:gd name="connsiteY511" fmla="*/ 2226274 h 3686004"/>
              <a:gd name="connsiteX512" fmla="*/ 3446101 w 4041704"/>
              <a:gd name="connsiteY512" fmla="*/ 2238724 h 3686004"/>
              <a:gd name="connsiteX513" fmla="*/ 3427747 w 4041704"/>
              <a:gd name="connsiteY513" fmla="*/ 2354615 h 3686004"/>
              <a:gd name="connsiteX514" fmla="*/ 3418205 w 4041704"/>
              <a:gd name="connsiteY514" fmla="*/ 2394495 h 3686004"/>
              <a:gd name="connsiteX515" fmla="*/ 3426176 w 4041704"/>
              <a:gd name="connsiteY515" fmla="*/ 2408659 h 3686004"/>
              <a:gd name="connsiteX516" fmla="*/ 3439494 w 4041704"/>
              <a:gd name="connsiteY516" fmla="*/ 2436571 h 3686004"/>
              <a:gd name="connsiteX517" fmla="*/ 3469785 w 4041704"/>
              <a:gd name="connsiteY517" fmla="*/ 2469320 h 3686004"/>
              <a:gd name="connsiteX518" fmla="*/ 3500336 w 4041704"/>
              <a:gd name="connsiteY518" fmla="*/ 2480071 h 3686004"/>
              <a:gd name="connsiteX519" fmla="*/ 3502210 w 4041704"/>
              <a:gd name="connsiteY519" fmla="*/ 2485206 h 3686004"/>
              <a:gd name="connsiteX520" fmla="*/ 3500872 w 4041704"/>
              <a:gd name="connsiteY520" fmla="*/ 2514022 h 3686004"/>
              <a:gd name="connsiteX521" fmla="*/ 3493729 w 4041704"/>
              <a:gd name="connsiteY521" fmla="*/ 2559120 h 3686004"/>
              <a:gd name="connsiteX522" fmla="*/ 3483071 w 4041704"/>
              <a:gd name="connsiteY522" fmla="*/ 2568720 h 3686004"/>
              <a:gd name="connsiteX523" fmla="*/ 3482158 w 4041704"/>
              <a:gd name="connsiteY523" fmla="*/ 2574489 h 3686004"/>
              <a:gd name="connsiteX524" fmla="*/ 3459948 w 4041704"/>
              <a:gd name="connsiteY524" fmla="*/ 2612900 h 3686004"/>
              <a:gd name="connsiteX525" fmla="*/ 3443380 w 4041704"/>
              <a:gd name="connsiteY525" fmla="*/ 2625865 h 3686004"/>
              <a:gd name="connsiteX526" fmla="*/ 3420587 w 4041704"/>
              <a:gd name="connsiteY526" fmla="*/ 2613654 h 3686004"/>
              <a:gd name="connsiteX527" fmla="*/ 3417441 w 4041704"/>
              <a:gd name="connsiteY527" fmla="*/ 2613156 h 3686004"/>
              <a:gd name="connsiteX528" fmla="*/ 3333756 w 4041704"/>
              <a:gd name="connsiteY528" fmla="*/ 2605278 h 3686004"/>
              <a:gd name="connsiteX529" fmla="*/ 3325100 w 4041704"/>
              <a:gd name="connsiteY529" fmla="*/ 2581868 h 3686004"/>
              <a:gd name="connsiteX530" fmla="*/ 3318589 w 4041704"/>
              <a:gd name="connsiteY530" fmla="*/ 2575462 h 3686004"/>
              <a:gd name="connsiteX531" fmla="*/ 3305204 w 4041704"/>
              <a:gd name="connsiteY531" fmla="*/ 2571729 h 3686004"/>
              <a:gd name="connsiteX532" fmla="*/ 3316361 w 4041704"/>
              <a:gd name="connsiteY532" fmla="*/ 2558982 h 3686004"/>
              <a:gd name="connsiteX533" fmla="*/ 3307290 w 4041704"/>
              <a:gd name="connsiteY533" fmla="*/ 2538194 h 3686004"/>
              <a:gd name="connsiteX534" fmla="*/ 3305747 w 4041704"/>
              <a:gd name="connsiteY534" fmla="*/ 2530962 h 3686004"/>
              <a:gd name="connsiteX535" fmla="*/ 3298183 w 4041704"/>
              <a:gd name="connsiteY535" fmla="*/ 2534601 h 3686004"/>
              <a:gd name="connsiteX536" fmla="*/ 3289953 w 4041704"/>
              <a:gd name="connsiteY536" fmla="*/ 2542436 h 3686004"/>
              <a:gd name="connsiteX537" fmla="*/ 3279280 w 4041704"/>
              <a:gd name="connsiteY537" fmla="*/ 2542477 h 3686004"/>
              <a:gd name="connsiteX538" fmla="*/ 3278980 w 4041704"/>
              <a:gd name="connsiteY538" fmla="*/ 2542776 h 3686004"/>
              <a:gd name="connsiteX539" fmla="*/ 3288743 w 4041704"/>
              <a:gd name="connsiteY539" fmla="*/ 2549150 h 3686004"/>
              <a:gd name="connsiteX540" fmla="*/ 3282013 w 4041704"/>
              <a:gd name="connsiteY540" fmla="*/ 2554876 h 3686004"/>
              <a:gd name="connsiteX541" fmla="*/ 3273364 w 4041704"/>
              <a:gd name="connsiteY541" fmla="*/ 2553216 h 3686004"/>
              <a:gd name="connsiteX542" fmla="*/ 3271617 w 4041704"/>
              <a:gd name="connsiteY542" fmla="*/ 2563184 h 3686004"/>
              <a:gd name="connsiteX543" fmla="*/ 3259817 w 4041704"/>
              <a:gd name="connsiteY543" fmla="*/ 2593568 h 3686004"/>
              <a:gd name="connsiteX544" fmla="*/ 3259480 w 4041704"/>
              <a:gd name="connsiteY544" fmla="*/ 2605879 h 3686004"/>
              <a:gd name="connsiteX545" fmla="*/ 3270159 w 4041704"/>
              <a:gd name="connsiteY545" fmla="*/ 2609720 h 3686004"/>
              <a:gd name="connsiteX546" fmla="*/ 3284287 w 4041704"/>
              <a:gd name="connsiteY546" fmla="*/ 2618945 h 3686004"/>
              <a:gd name="connsiteX547" fmla="*/ 3286808 w 4041704"/>
              <a:gd name="connsiteY547" fmla="*/ 2660735 h 3686004"/>
              <a:gd name="connsiteX548" fmla="*/ 3285386 w 4041704"/>
              <a:gd name="connsiteY548" fmla="*/ 2667163 h 3686004"/>
              <a:gd name="connsiteX549" fmla="*/ 3283128 w 4041704"/>
              <a:gd name="connsiteY549" fmla="*/ 2670599 h 3686004"/>
              <a:gd name="connsiteX550" fmla="*/ 3292503 w 4041704"/>
              <a:gd name="connsiteY550" fmla="*/ 2683060 h 3686004"/>
              <a:gd name="connsiteX551" fmla="*/ 3298349 w 4041704"/>
              <a:gd name="connsiteY551" fmla="*/ 2682050 h 3686004"/>
              <a:gd name="connsiteX552" fmla="*/ 3307862 w 4041704"/>
              <a:gd name="connsiteY552" fmla="*/ 2673746 h 3686004"/>
              <a:gd name="connsiteX553" fmla="*/ 3336874 w 4041704"/>
              <a:gd name="connsiteY553" fmla="*/ 2667053 h 3686004"/>
              <a:gd name="connsiteX554" fmla="*/ 3361333 w 4041704"/>
              <a:gd name="connsiteY554" fmla="*/ 2658563 h 3686004"/>
              <a:gd name="connsiteX555" fmla="*/ 3378700 w 4041704"/>
              <a:gd name="connsiteY555" fmla="*/ 2647336 h 3686004"/>
              <a:gd name="connsiteX556" fmla="*/ 3389842 w 4041704"/>
              <a:gd name="connsiteY556" fmla="*/ 2665227 h 3686004"/>
              <a:gd name="connsiteX557" fmla="*/ 3397694 w 4041704"/>
              <a:gd name="connsiteY557" fmla="*/ 2697111 h 3686004"/>
              <a:gd name="connsiteX558" fmla="*/ 3400149 w 4041704"/>
              <a:gd name="connsiteY558" fmla="*/ 2698576 h 3686004"/>
              <a:gd name="connsiteX559" fmla="*/ 3417201 w 4041704"/>
              <a:gd name="connsiteY559" fmla="*/ 2713102 h 3686004"/>
              <a:gd name="connsiteX560" fmla="*/ 3410947 w 4041704"/>
              <a:gd name="connsiteY560" fmla="*/ 2749202 h 3686004"/>
              <a:gd name="connsiteX561" fmla="*/ 3404597 w 4041704"/>
              <a:gd name="connsiteY561" fmla="*/ 2751959 h 3686004"/>
              <a:gd name="connsiteX562" fmla="*/ 3393284 w 4041704"/>
              <a:gd name="connsiteY562" fmla="*/ 2745329 h 3686004"/>
              <a:gd name="connsiteX563" fmla="*/ 3389862 w 4041704"/>
              <a:gd name="connsiteY563" fmla="*/ 2743175 h 3686004"/>
              <a:gd name="connsiteX564" fmla="*/ 3369393 w 4041704"/>
              <a:gd name="connsiteY564" fmla="*/ 2716281 h 3686004"/>
              <a:gd name="connsiteX565" fmla="*/ 3358136 w 4041704"/>
              <a:gd name="connsiteY565" fmla="*/ 2705898 h 3686004"/>
              <a:gd name="connsiteX566" fmla="*/ 3326206 w 4041704"/>
              <a:gd name="connsiteY566" fmla="*/ 2697078 h 3686004"/>
              <a:gd name="connsiteX567" fmla="*/ 3295330 w 4041704"/>
              <a:gd name="connsiteY567" fmla="*/ 2711615 h 3686004"/>
              <a:gd name="connsiteX568" fmla="*/ 3292130 w 4041704"/>
              <a:gd name="connsiteY568" fmla="*/ 2718355 h 3686004"/>
              <a:gd name="connsiteX569" fmla="*/ 3297187 w 4041704"/>
              <a:gd name="connsiteY569" fmla="*/ 2727762 h 3686004"/>
              <a:gd name="connsiteX570" fmla="*/ 3289779 w 4041704"/>
              <a:gd name="connsiteY570" fmla="*/ 2725356 h 3686004"/>
              <a:gd name="connsiteX571" fmla="*/ 3287722 w 4041704"/>
              <a:gd name="connsiteY571" fmla="*/ 2734726 h 3686004"/>
              <a:gd name="connsiteX572" fmla="*/ 3289609 w 4041704"/>
              <a:gd name="connsiteY572" fmla="*/ 2748262 h 3686004"/>
              <a:gd name="connsiteX573" fmla="*/ 3285161 w 4041704"/>
              <a:gd name="connsiteY573" fmla="*/ 2759383 h 3686004"/>
              <a:gd name="connsiteX574" fmla="*/ 3274895 w 4041704"/>
              <a:gd name="connsiteY574" fmla="*/ 2752920 h 3686004"/>
              <a:gd name="connsiteX575" fmla="*/ 3271161 w 4041704"/>
              <a:gd name="connsiteY575" fmla="*/ 2736485 h 3686004"/>
              <a:gd name="connsiteX576" fmla="*/ 3266142 w 4041704"/>
              <a:gd name="connsiteY576" fmla="*/ 2736601 h 3686004"/>
              <a:gd name="connsiteX577" fmla="*/ 3258831 w 4041704"/>
              <a:gd name="connsiteY577" fmla="*/ 2739855 h 3686004"/>
              <a:gd name="connsiteX578" fmla="*/ 3262278 w 4041704"/>
              <a:gd name="connsiteY578" fmla="*/ 2745613 h 3686004"/>
              <a:gd name="connsiteX579" fmla="*/ 3255571 w 4041704"/>
              <a:gd name="connsiteY579" fmla="*/ 2759535 h 3686004"/>
              <a:gd name="connsiteX580" fmla="*/ 3238454 w 4041704"/>
              <a:gd name="connsiteY580" fmla="*/ 2769189 h 3686004"/>
              <a:gd name="connsiteX581" fmla="*/ 3240926 w 4041704"/>
              <a:gd name="connsiteY581" fmla="*/ 2794307 h 3686004"/>
              <a:gd name="connsiteX582" fmla="*/ 3248725 w 4041704"/>
              <a:gd name="connsiteY582" fmla="*/ 2819731 h 3686004"/>
              <a:gd name="connsiteX583" fmla="*/ 3228986 w 4041704"/>
              <a:gd name="connsiteY583" fmla="*/ 2828968 h 3686004"/>
              <a:gd name="connsiteX584" fmla="*/ 3218493 w 4041704"/>
              <a:gd name="connsiteY584" fmla="*/ 2837521 h 3686004"/>
              <a:gd name="connsiteX585" fmla="*/ 3226246 w 4041704"/>
              <a:gd name="connsiteY585" fmla="*/ 2846274 h 3686004"/>
              <a:gd name="connsiteX586" fmla="*/ 3228785 w 4041704"/>
              <a:gd name="connsiteY586" fmla="*/ 2847214 h 3686004"/>
              <a:gd name="connsiteX587" fmla="*/ 3244569 w 4041704"/>
              <a:gd name="connsiteY587" fmla="*/ 2856164 h 3686004"/>
              <a:gd name="connsiteX588" fmla="*/ 3231069 w 4041704"/>
              <a:gd name="connsiteY588" fmla="*/ 2859939 h 3686004"/>
              <a:gd name="connsiteX589" fmla="*/ 3216055 w 4041704"/>
              <a:gd name="connsiteY589" fmla="*/ 2859712 h 3686004"/>
              <a:gd name="connsiteX590" fmla="*/ 3202712 w 4041704"/>
              <a:gd name="connsiteY590" fmla="*/ 2882863 h 3686004"/>
              <a:gd name="connsiteX591" fmla="*/ 3211539 w 4041704"/>
              <a:gd name="connsiteY591" fmla="*/ 2895012 h 3686004"/>
              <a:gd name="connsiteX592" fmla="*/ 3198034 w 4041704"/>
              <a:gd name="connsiteY592" fmla="*/ 2908999 h 3686004"/>
              <a:gd name="connsiteX593" fmla="*/ 3181779 w 4041704"/>
              <a:gd name="connsiteY593" fmla="*/ 2906425 h 3686004"/>
              <a:gd name="connsiteX594" fmla="*/ 3165269 w 4041704"/>
              <a:gd name="connsiteY594" fmla="*/ 2915636 h 3686004"/>
              <a:gd name="connsiteX595" fmla="*/ 3141111 w 4041704"/>
              <a:gd name="connsiteY595" fmla="*/ 2929013 h 3686004"/>
              <a:gd name="connsiteX596" fmla="*/ 3111788 w 4041704"/>
              <a:gd name="connsiteY596" fmla="*/ 2951246 h 3686004"/>
              <a:gd name="connsiteX597" fmla="*/ 3103501 w 4041704"/>
              <a:gd name="connsiteY597" fmla="*/ 2962833 h 3686004"/>
              <a:gd name="connsiteX598" fmla="*/ 3098730 w 4041704"/>
              <a:gd name="connsiteY598" fmla="*/ 2955628 h 3686004"/>
              <a:gd name="connsiteX599" fmla="*/ 3085672 w 4041704"/>
              <a:gd name="connsiteY599" fmla="*/ 2960010 h 3686004"/>
              <a:gd name="connsiteX600" fmla="*/ 3081075 w 4041704"/>
              <a:gd name="connsiteY600" fmla="*/ 2967665 h 3686004"/>
              <a:gd name="connsiteX601" fmla="*/ 3086646 w 4041704"/>
              <a:gd name="connsiteY601" fmla="*/ 2973865 h 3686004"/>
              <a:gd name="connsiteX602" fmla="*/ 3072757 w 4041704"/>
              <a:gd name="connsiteY602" fmla="*/ 2975754 h 3686004"/>
              <a:gd name="connsiteX603" fmla="*/ 3067356 w 4041704"/>
              <a:gd name="connsiteY603" fmla="*/ 2974923 h 3686004"/>
              <a:gd name="connsiteX604" fmla="*/ 3062755 w 4041704"/>
              <a:gd name="connsiteY604" fmla="*/ 2975733 h 3686004"/>
              <a:gd name="connsiteX605" fmla="*/ 3044703 w 4041704"/>
              <a:gd name="connsiteY605" fmla="*/ 2977712 h 3686004"/>
              <a:gd name="connsiteX606" fmla="*/ 3040222 w 4041704"/>
              <a:gd name="connsiteY606" fmla="*/ 2977051 h 3686004"/>
              <a:gd name="connsiteX607" fmla="*/ 3038819 w 4041704"/>
              <a:gd name="connsiteY607" fmla="*/ 2983436 h 3686004"/>
              <a:gd name="connsiteX608" fmla="*/ 3041525 w 4041704"/>
              <a:gd name="connsiteY608" fmla="*/ 2994574 h 3686004"/>
              <a:gd name="connsiteX609" fmla="*/ 3048604 w 4041704"/>
              <a:gd name="connsiteY609" fmla="*/ 3007817 h 3686004"/>
              <a:gd name="connsiteX610" fmla="*/ 3033310 w 4041704"/>
              <a:gd name="connsiteY610" fmla="*/ 3019823 h 3686004"/>
              <a:gd name="connsiteX611" fmla="*/ 3017560 w 4041704"/>
              <a:gd name="connsiteY611" fmla="*/ 3015045 h 3686004"/>
              <a:gd name="connsiteX612" fmla="*/ 3007298 w 4041704"/>
              <a:gd name="connsiteY612" fmla="*/ 3013664 h 3686004"/>
              <a:gd name="connsiteX613" fmla="*/ 3000754 w 4041704"/>
              <a:gd name="connsiteY613" fmla="*/ 3020997 h 3686004"/>
              <a:gd name="connsiteX614" fmla="*/ 3001671 w 4041704"/>
              <a:gd name="connsiteY614" fmla="*/ 3021465 h 3686004"/>
              <a:gd name="connsiteX615" fmla="*/ 2995069 w 4041704"/>
              <a:gd name="connsiteY615" fmla="*/ 3033588 h 3686004"/>
              <a:gd name="connsiteX616" fmla="*/ 2954465 w 4041704"/>
              <a:gd name="connsiteY616" fmla="*/ 3108485 h 3686004"/>
              <a:gd name="connsiteX617" fmla="*/ 2960471 w 4041704"/>
              <a:gd name="connsiteY617" fmla="*/ 3122730 h 3686004"/>
              <a:gd name="connsiteX618" fmla="*/ 2970885 w 4041704"/>
              <a:gd name="connsiteY618" fmla="*/ 3141609 h 3686004"/>
              <a:gd name="connsiteX619" fmla="*/ 2950245 w 4041704"/>
              <a:gd name="connsiteY619" fmla="*/ 3143900 h 3686004"/>
              <a:gd name="connsiteX620" fmla="*/ 2937957 w 4041704"/>
              <a:gd name="connsiteY620" fmla="*/ 3170134 h 3686004"/>
              <a:gd name="connsiteX621" fmla="*/ 2945149 w 4041704"/>
              <a:gd name="connsiteY621" fmla="*/ 3194327 h 3686004"/>
              <a:gd name="connsiteX622" fmla="*/ 2943374 w 4041704"/>
              <a:gd name="connsiteY622" fmla="*/ 3245492 h 3686004"/>
              <a:gd name="connsiteX623" fmla="*/ 2924099 w 4041704"/>
              <a:gd name="connsiteY623" fmla="*/ 3263038 h 3686004"/>
              <a:gd name="connsiteX624" fmla="*/ 2910544 w 4041704"/>
              <a:gd name="connsiteY624" fmla="*/ 3280070 h 3686004"/>
              <a:gd name="connsiteX625" fmla="*/ 2895111 w 4041704"/>
              <a:gd name="connsiteY625" fmla="*/ 3276129 h 3686004"/>
              <a:gd name="connsiteX626" fmla="*/ 2863294 w 4041704"/>
              <a:gd name="connsiteY626" fmla="*/ 3252663 h 3686004"/>
              <a:gd name="connsiteX627" fmla="*/ 2834578 w 4041704"/>
              <a:gd name="connsiteY627" fmla="*/ 3242372 h 3686004"/>
              <a:gd name="connsiteX628" fmla="*/ 2785273 w 4041704"/>
              <a:gd name="connsiteY628" fmla="*/ 3254770 h 3686004"/>
              <a:gd name="connsiteX629" fmla="*/ 2775514 w 4041704"/>
              <a:gd name="connsiteY629" fmla="*/ 3264662 h 3686004"/>
              <a:gd name="connsiteX630" fmla="*/ 2760612 w 4041704"/>
              <a:gd name="connsiteY630" fmla="*/ 3273241 h 3686004"/>
              <a:gd name="connsiteX631" fmla="*/ 2756924 w 4041704"/>
              <a:gd name="connsiteY631" fmla="*/ 3258492 h 3686004"/>
              <a:gd name="connsiteX632" fmla="*/ 2754004 w 4041704"/>
              <a:gd name="connsiteY632" fmla="*/ 3250621 h 3686004"/>
              <a:gd name="connsiteX633" fmla="*/ 2747464 w 4041704"/>
              <a:gd name="connsiteY633" fmla="*/ 3255198 h 3686004"/>
              <a:gd name="connsiteX634" fmla="*/ 2697171 w 4041704"/>
              <a:gd name="connsiteY634" fmla="*/ 3269754 h 3686004"/>
              <a:gd name="connsiteX635" fmla="*/ 2675868 w 4041704"/>
              <a:gd name="connsiteY635" fmla="*/ 3265425 h 3686004"/>
              <a:gd name="connsiteX636" fmla="*/ 2673392 w 4041704"/>
              <a:gd name="connsiteY636" fmla="*/ 3261362 h 3686004"/>
              <a:gd name="connsiteX637" fmla="*/ 2671104 w 4041704"/>
              <a:gd name="connsiteY637" fmla="*/ 3263092 h 3686004"/>
              <a:gd name="connsiteX638" fmla="*/ 2662639 w 4041704"/>
              <a:gd name="connsiteY638" fmla="*/ 3257802 h 3686004"/>
              <a:gd name="connsiteX639" fmla="*/ 2660869 w 4041704"/>
              <a:gd name="connsiteY639" fmla="*/ 3253543 h 3686004"/>
              <a:gd name="connsiteX640" fmla="*/ 2650158 w 4041704"/>
              <a:gd name="connsiteY640" fmla="*/ 3249077 h 3686004"/>
              <a:gd name="connsiteX641" fmla="*/ 2645756 w 4041704"/>
              <a:gd name="connsiteY641" fmla="*/ 3244534 h 3686004"/>
              <a:gd name="connsiteX642" fmla="*/ 2645179 w 4041704"/>
              <a:gd name="connsiteY642" fmla="*/ 3248918 h 3686004"/>
              <a:gd name="connsiteX643" fmla="*/ 2593191 w 4041704"/>
              <a:gd name="connsiteY643" fmla="*/ 3294739 h 3686004"/>
              <a:gd name="connsiteX644" fmla="*/ 2555482 w 4041704"/>
              <a:gd name="connsiteY644" fmla="*/ 3295150 h 3686004"/>
              <a:gd name="connsiteX645" fmla="*/ 2497398 w 4041704"/>
              <a:gd name="connsiteY645" fmla="*/ 3286039 h 3686004"/>
              <a:gd name="connsiteX646" fmla="*/ 2490388 w 4041704"/>
              <a:gd name="connsiteY646" fmla="*/ 3282957 h 3686004"/>
              <a:gd name="connsiteX647" fmla="*/ 2483284 w 4041704"/>
              <a:gd name="connsiteY647" fmla="*/ 3290519 h 3686004"/>
              <a:gd name="connsiteX648" fmla="*/ 2482076 w 4041704"/>
              <a:gd name="connsiteY648" fmla="*/ 3297985 h 3686004"/>
              <a:gd name="connsiteX649" fmla="*/ 2485672 w 4041704"/>
              <a:gd name="connsiteY649" fmla="*/ 3308429 h 3686004"/>
              <a:gd name="connsiteX650" fmla="*/ 2482573 w 4041704"/>
              <a:gd name="connsiteY650" fmla="*/ 3314037 h 3686004"/>
              <a:gd name="connsiteX651" fmla="*/ 2480335 w 4041704"/>
              <a:gd name="connsiteY651" fmla="*/ 3314275 h 3686004"/>
              <a:gd name="connsiteX652" fmla="*/ 2480624 w 4041704"/>
              <a:gd name="connsiteY652" fmla="*/ 3329114 h 3686004"/>
              <a:gd name="connsiteX653" fmla="*/ 2470723 w 4041704"/>
              <a:gd name="connsiteY653" fmla="*/ 3346053 h 3686004"/>
              <a:gd name="connsiteX654" fmla="*/ 2439847 w 4041704"/>
              <a:gd name="connsiteY654" fmla="*/ 3342529 h 3686004"/>
              <a:gd name="connsiteX655" fmla="*/ 2420715 w 4041704"/>
              <a:gd name="connsiteY655" fmla="*/ 3345080 h 3686004"/>
              <a:gd name="connsiteX656" fmla="*/ 2423593 w 4041704"/>
              <a:gd name="connsiteY656" fmla="*/ 3361502 h 3686004"/>
              <a:gd name="connsiteX657" fmla="*/ 2425975 w 4041704"/>
              <a:gd name="connsiteY657" fmla="*/ 3364541 h 3686004"/>
              <a:gd name="connsiteX658" fmla="*/ 2438462 w 4041704"/>
              <a:gd name="connsiteY658" fmla="*/ 3387201 h 3686004"/>
              <a:gd name="connsiteX659" fmla="*/ 2419245 w 4041704"/>
              <a:gd name="connsiteY659" fmla="*/ 3381705 h 3686004"/>
              <a:gd name="connsiteX660" fmla="*/ 2401177 w 4041704"/>
              <a:gd name="connsiteY660" fmla="*/ 3370212 h 3686004"/>
              <a:gd name="connsiteX661" fmla="*/ 2367679 w 4041704"/>
              <a:gd name="connsiteY661" fmla="*/ 3388368 h 3686004"/>
              <a:gd name="connsiteX662" fmla="*/ 2369327 w 4041704"/>
              <a:gd name="connsiteY662" fmla="*/ 3409717 h 3686004"/>
              <a:gd name="connsiteX663" fmla="*/ 2342476 w 4041704"/>
              <a:gd name="connsiteY663" fmla="*/ 3416622 h 3686004"/>
              <a:gd name="connsiteX664" fmla="*/ 2324654 w 4041704"/>
              <a:gd name="connsiteY664" fmla="*/ 3401353 h 3686004"/>
              <a:gd name="connsiteX665" fmla="*/ 2312047 w 4041704"/>
              <a:gd name="connsiteY665" fmla="*/ 3393667 h 3686004"/>
              <a:gd name="connsiteX666" fmla="*/ 2299300 w 4041704"/>
              <a:gd name="connsiteY666" fmla="*/ 3399488 h 3686004"/>
              <a:gd name="connsiteX667" fmla="*/ 2300228 w 4041704"/>
              <a:gd name="connsiteY667" fmla="*/ 3400626 h 3686004"/>
              <a:gd name="connsiteX668" fmla="*/ 2284657 w 4041704"/>
              <a:gd name="connsiteY668" fmla="*/ 3412668 h 3686004"/>
              <a:gd name="connsiteX669" fmla="*/ 2188704 w 4041704"/>
              <a:gd name="connsiteY669" fmla="*/ 3487168 h 3686004"/>
              <a:gd name="connsiteX670" fmla="*/ 2188378 w 4041704"/>
              <a:gd name="connsiteY670" fmla="*/ 3509212 h 3686004"/>
              <a:gd name="connsiteX671" fmla="*/ 2191148 w 4041704"/>
              <a:gd name="connsiteY671" fmla="*/ 3539830 h 3686004"/>
              <a:gd name="connsiteX672" fmla="*/ 2162887 w 4041704"/>
              <a:gd name="connsiteY672" fmla="*/ 3530987 h 3686004"/>
              <a:gd name="connsiteX673" fmla="*/ 2131803 w 4041704"/>
              <a:gd name="connsiteY673" fmla="*/ 3558191 h 3686004"/>
              <a:gd name="connsiteX674" fmla="*/ 2127323 w 4041704"/>
              <a:gd name="connsiteY674" fmla="*/ 3593902 h 3686004"/>
              <a:gd name="connsiteX675" fmla="*/ 2095670 w 4041704"/>
              <a:gd name="connsiteY675" fmla="*/ 3659684 h 3686004"/>
              <a:gd name="connsiteX676" fmla="*/ 2060444 w 4041704"/>
              <a:gd name="connsiteY676" fmla="*/ 3671539 h 3686004"/>
              <a:gd name="connsiteX677" fmla="*/ 2032982 w 4041704"/>
              <a:gd name="connsiteY677" fmla="*/ 3686004 h 3686004"/>
              <a:gd name="connsiteX678" fmla="*/ 2015093 w 4041704"/>
              <a:gd name="connsiteY678" fmla="*/ 3672010 h 3686004"/>
              <a:gd name="connsiteX679" fmla="*/ 1987008 w 4041704"/>
              <a:gd name="connsiteY679" fmla="*/ 3623131 h 3686004"/>
              <a:gd name="connsiteX680" fmla="*/ 1955418 w 4041704"/>
              <a:gd name="connsiteY680" fmla="*/ 3593230 h 3686004"/>
              <a:gd name="connsiteX681" fmla="*/ 1883937 w 4041704"/>
              <a:gd name="connsiteY681" fmla="*/ 3581147 h 3686004"/>
              <a:gd name="connsiteX682" fmla="*/ 1865526 w 4041704"/>
              <a:gd name="connsiteY682" fmla="*/ 3588467 h 3686004"/>
              <a:gd name="connsiteX683" fmla="*/ 1841150 w 4041704"/>
              <a:gd name="connsiteY683" fmla="*/ 3591124 h 3686004"/>
              <a:gd name="connsiteX684" fmla="*/ 1844793 w 4041704"/>
              <a:gd name="connsiteY684" fmla="*/ 3569752 h 3686004"/>
              <a:gd name="connsiteX685" fmla="*/ 1845492 w 4041704"/>
              <a:gd name="connsiteY685" fmla="*/ 3557803 h 3686004"/>
              <a:gd name="connsiteX686" fmla="*/ 1834329 w 4041704"/>
              <a:gd name="connsiteY686" fmla="*/ 3560030 h 3686004"/>
              <a:gd name="connsiteX687" fmla="*/ 1760322 w 4041704"/>
              <a:gd name="connsiteY687" fmla="*/ 3550197 h 3686004"/>
              <a:gd name="connsiteX688" fmla="*/ 1733314 w 4041704"/>
              <a:gd name="connsiteY688" fmla="*/ 3519845 h 3686004"/>
              <a:gd name="connsiteX689" fmla="*/ 1671934 w 4041704"/>
              <a:gd name="connsiteY689" fmla="*/ 3408590 h 3686004"/>
              <a:gd name="connsiteX690" fmla="*/ 1655345 w 4041704"/>
              <a:gd name="connsiteY690" fmla="*/ 3405224 h 3686004"/>
              <a:gd name="connsiteX691" fmla="*/ 1640552 w 4041704"/>
              <a:gd name="connsiteY691" fmla="*/ 3399806 h 3686004"/>
              <a:gd name="connsiteX692" fmla="*/ 1637976 w 4041704"/>
              <a:gd name="connsiteY692" fmla="*/ 3390256 h 3686004"/>
              <a:gd name="connsiteX693" fmla="*/ 1618072 w 4041704"/>
              <a:gd name="connsiteY693" fmla="*/ 3387135 h 3686004"/>
              <a:gd name="connsiteX694" fmla="*/ 1615043 w 4041704"/>
              <a:gd name="connsiteY694" fmla="*/ 3382230 h 3686004"/>
              <a:gd name="connsiteX695" fmla="*/ 1596941 w 4041704"/>
              <a:gd name="connsiteY695" fmla="*/ 3395104 h 3686004"/>
              <a:gd name="connsiteX696" fmla="*/ 1596004 w 4041704"/>
              <a:gd name="connsiteY696" fmla="*/ 3374186 h 3686004"/>
              <a:gd name="connsiteX697" fmla="*/ 1578147 w 4041704"/>
              <a:gd name="connsiteY697" fmla="*/ 3371945 h 3686004"/>
              <a:gd name="connsiteX698" fmla="*/ 1578554 w 4041704"/>
              <a:gd name="connsiteY698" fmla="*/ 3370072 h 3686004"/>
              <a:gd name="connsiteX699" fmla="*/ 1564569 w 4041704"/>
              <a:gd name="connsiteY699" fmla="*/ 3381484 h 3686004"/>
              <a:gd name="connsiteX700" fmla="*/ 1533082 w 4041704"/>
              <a:gd name="connsiteY700" fmla="*/ 3402615 h 3686004"/>
              <a:gd name="connsiteX701" fmla="*/ 1512331 w 4041704"/>
              <a:gd name="connsiteY701" fmla="*/ 3379479 h 3686004"/>
              <a:gd name="connsiteX702" fmla="*/ 1496332 w 4041704"/>
              <a:gd name="connsiteY702" fmla="*/ 3368684 h 3686004"/>
              <a:gd name="connsiteX703" fmla="*/ 1487582 w 4041704"/>
              <a:gd name="connsiteY703" fmla="*/ 3382875 h 3686004"/>
              <a:gd name="connsiteX704" fmla="*/ 1487345 w 4041704"/>
              <a:gd name="connsiteY704" fmla="*/ 3386728 h 3686004"/>
              <a:gd name="connsiteX705" fmla="*/ 1481637 w 4041704"/>
              <a:gd name="connsiteY705" fmla="*/ 3411963 h 3686004"/>
              <a:gd name="connsiteX706" fmla="*/ 1470917 w 4041704"/>
              <a:gd name="connsiteY706" fmla="*/ 3395095 h 3686004"/>
              <a:gd name="connsiteX707" fmla="*/ 1465036 w 4041704"/>
              <a:gd name="connsiteY707" fmla="*/ 3374505 h 3686004"/>
              <a:gd name="connsiteX708" fmla="*/ 1427933 w 4041704"/>
              <a:gd name="connsiteY708" fmla="*/ 3365840 h 3686004"/>
              <a:gd name="connsiteX709" fmla="*/ 1414989 w 4041704"/>
              <a:gd name="connsiteY709" fmla="*/ 3382899 h 3686004"/>
              <a:gd name="connsiteX710" fmla="*/ 1390328 w 4041704"/>
              <a:gd name="connsiteY710" fmla="*/ 3370234 h 3686004"/>
              <a:gd name="connsiteX711" fmla="*/ 1387138 w 4041704"/>
              <a:gd name="connsiteY711" fmla="*/ 3346982 h 3686004"/>
              <a:gd name="connsiteX712" fmla="*/ 1367757 w 4041704"/>
              <a:gd name="connsiteY712" fmla="*/ 3328245 h 3686004"/>
              <a:gd name="connsiteX713" fmla="*/ 1339537 w 4041704"/>
              <a:gd name="connsiteY713" fmla="*/ 3300787 h 3686004"/>
              <a:gd name="connsiteX714" fmla="*/ 1297095 w 4041704"/>
              <a:gd name="connsiteY714" fmla="*/ 3269929 h 3686004"/>
              <a:gd name="connsiteX715" fmla="*/ 1277860 w 4041704"/>
              <a:gd name="connsiteY715" fmla="*/ 3263398 h 3686004"/>
              <a:gd name="connsiteX716" fmla="*/ 1285729 w 4041704"/>
              <a:gd name="connsiteY716" fmla="*/ 3253912 h 3686004"/>
              <a:gd name="connsiteX717" fmla="*/ 1274362 w 4041704"/>
              <a:gd name="connsiteY717" fmla="*/ 3237896 h 3686004"/>
              <a:gd name="connsiteX718" fmla="*/ 1243451 w 4041704"/>
              <a:gd name="connsiteY718" fmla="*/ 3213097 h 3686004"/>
              <a:gd name="connsiteX719" fmla="*/ 1233305 w 4041704"/>
              <a:gd name="connsiteY719" fmla="*/ 3189274 h 3686004"/>
              <a:gd name="connsiteX720" fmla="*/ 1231404 w 4041704"/>
              <a:gd name="connsiteY720" fmla="*/ 3176435 h 3686004"/>
              <a:gd name="connsiteX721" fmla="*/ 1223095 w 4041704"/>
              <a:gd name="connsiteY721" fmla="*/ 3189026 h 3686004"/>
              <a:gd name="connsiteX722" fmla="*/ 1202226 w 4041704"/>
              <a:gd name="connsiteY722" fmla="*/ 3214473 h 3686004"/>
              <a:gd name="connsiteX723" fmla="*/ 1160715 w 4041704"/>
              <a:gd name="connsiteY723" fmla="*/ 3248436 h 3686004"/>
              <a:gd name="connsiteX724" fmla="*/ 1140446 w 4041704"/>
              <a:gd name="connsiteY724" fmla="*/ 3266397 h 3686004"/>
              <a:gd name="connsiteX725" fmla="*/ 1126105 w 4041704"/>
              <a:gd name="connsiteY725" fmla="*/ 3266756 h 3686004"/>
              <a:gd name="connsiteX726" fmla="*/ 1123155 w 4041704"/>
              <a:gd name="connsiteY726" fmla="*/ 3289494 h 3686004"/>
              <a:gd name="connsiteX727" fmla="*/ 1074384 w 4041704"/>
              <a:gd name="connsiteY727" fmla="*/ 3324758 h 3686004"/>
              <a:gd name="connsiteX728" fmla="*/ 1061166 w 4041704"/>
              <a:gd name="connsiteY728" fmla="*/ 3334623 h 3686004"/>
              <a:gd name="connsiteX729" fmla="*/ 1018008 w 4041704"/>
              <a:gd name="connsiteY729" fmla="*/ 3360921 h 3686004"/>
              <a:gd name="connsiteX730" fmla="*/ 969896 w 4041704"/>
              <a:gd name="connsiteY730" fmla="*/ 3387953 h 3686004"/>
              <a:gd name="connsiteX731" fmla="*/ 943250 w 4041704"/>
              <a:gd name="connsiteY731" fmla="*/ 3400885 h 3686004"/>
              <a:gd name="connsiteX732" fmla="*/ 942382 w 4041704"/>
              <a:gd name="connsiteY732" fmla="*/ 3402321 h 3686004"/>
              <a:gd name="connsiteX733" fmla="*/ 942381 w 4041704"/>
              <a:gd name="connsiteY733" fmla="*/ 3402321 h 3686004"/>
              <a:gd name="connsiteX734" fmla="*/ 942165 w 4041704"/>
              <a:gd name="connsiteY734" fmla="*/ 3402681 h 3686004"/>
              <a:gd name="connsiteX735" fmla="*/ 942382 w 4041704"/>
              <a:gd name="connsiteY735" fmla="*/ 3402321 h 3686004"/>
              <a:gd name="connsiteX736" fmla="*/ 943534 w 4041704"/>
              <a:gd name="connsiteY736" fmla="*/ 3402037 h 3686004"/>
              <a:gd name="connsiteX737" fmla="*/ 950824 w 4041704"/>
              <a:gd name="connsiteY737" fmla="*/ 3409777 h 3686004"/>
              <a:gd name="connsiteX738" fmla="*/ 946198 w 4041704"/>
              <a:gd name="connsiteY738" fmla="*/ 3415809 h 3686004"/>
              <a:gd name="connsiteX739" fmla="*/ 885435 w 4041704"/>
              <a:gd name="connsiteY739" fmla="*/ 3473841 h 3686004"/>
              <a:gd name="connsiteX740" fmla="*/ 874462 w 4041704"/>
              <a:gd name="connsiteY740" fmla="*/ 3483885 h 3686004"/>
              <a:gd name="connsiteX741" fmla="*/ 870944 w 4041704"/>
              <a:gd name="connsiteY741" fmla="*/ 3485487 h 3686004"/>
              <a:gd name="connsiteX742" fmla="*/ 860406 w 4041704"/>
              <a:gd name="connsiteY742" fmla="*/ 3485396 h 3686004"/>
              <a:gd name="connsiteX743" fmla="*/ 856724 w 4041704"/>
              <a:gd name="connsiteY743" fmla="*/ 3484348 h 3686004"/>
              <a:gd name="connsiteX744" fmla="*/ 849315 w 4041704"/>
              <a:gd name="connsiteY744" fmla="*/ 3478105 h 3686004"/>
              <a:gd name="connsiteX745" fmla="*/ 844719 w 4041704"/>
              <a:gd name="connsiteY745" fmla="*/ 3474347 h 3686004"/>
              <a:gd name="connsiteX746" fmla="*/ 828312 w 4041704"/>
              <a:gd name="connsiteY746" fmla="*/ 3491112 h 3686004"/>
              <a:gd name="connsiteX747" fmla="*/ 811816 w 4041704"/>
              <a:gd name="connsiteY747" fmla="*/ 3499584 h 3686004"/>
              <a:gd name="connsiteX748" fmla="*/ 806443 w 4041704"/>
              <a:gd name="connsiteY748" fmla="*/ 3486725 h 3686004"/>
              <a:gd name="connsiteX749" fmla="*/ 865663 w 4041704"/>
              <a:gd name="connsiteY749" fmla="*/ 3443258 h 3686004"/>
              <a:gd name="connsiteX750" fmla="*/ 891545 w 4041704"/>
              <a:gd name="connsiteY750" fmla="*/ 3416330 h 3686004"/>
              <a:gd name="connsiteX751" fmla="*/ 896111 w 4041704"/>
              <a:gd name="connsiteY751" fmla="*/ 3411046 h 3686004"/>
              <a:gd name="connsiteX752" fmla="*/ 936260 w 4041704"/>
              <a:gd name="connsiteY752" fmla="*/ 3389402 h 3686004"/>
              <a:gd name="connsiteX753" fmla="*/ 950766 w 4041704"/>
              <a:gd name="connsiteY753" fmla="*/ 3372862 h 3686004"/>
              <a:gd name="connsiteX754" fmla="*/ 958401 w 4041704"/>
              <a:gd name="connsiteY754" fmla="*/ 3362175 h 3686004"/>
              <a:gd name="connsiteX755" fmla="*/ 1002097 w 4041704"/>
              <a:gd name="connsiteY755" fmla="*/ 3329141 h 3686004"/>
              <a:gd name="connsiteX756" fmla="*/ 1027292 w 4041704"/>
              <a:gd name="connsiteY756" fmla="*/ 3301404 h 3686004"/>
              <a:gd name="connsiteX757" fmla="*/ 1054298 w 4041704"/>
              <a:gd name="connsiteY757" fmla="*/ 3283982 h 3686004"/>
              <a:gd name="connsiteX758" fmla="*/ 1066200 w 4041704"/>
              <a:gd name="connsiteY758" fmla="*/ 3252921 h 3686004"/>
              <a:gd name="connsiteX759" fmla="*/ 1061380 w 4041704"/>
              <a:gd name="connsiteY759" fmla="*/ 3247263 h 3686004"/>
              <a:gd name="connsiteX760" fmla="*/ 1070214 w 4041704"/>
              <a:gd name="connsiteY760" fmla="*/ 3202775 h 3686004"/>
              <a:gd name="connsiteX761" fmla="*/ 1077715 w 4041704"/>
              <a:gd name="connsiteY761" fmla="*/ 3179648 h 3686004"/>
              <a:gd name="connsiteX762" fmla="*/ 1077647 w 4041704"/>
              <a:gd name="connsiteY762" fmla="*/ 3179528 h 3686004"/>
              <a:gd name="connsiteX763" fmla="*/ 1068969 w 4041704"/>
              <a:gd name="connsiteY763" fmla="*/ 3165555 h 3686004"/>
              <a:gd name="connsiteX764" fmla="*/ 1069713 w 4041704"/>
              <a:gd name="connsiteY764" fmla="*/ 3165435 h 3686004"/>
              <a:gd name="connsiteX765" fmla="*/ 1068029 w 4041704"/>
              <a:gd name="connsiteY765" fmla="*/ 3162443 h 3686004"/>
              <a:gd name="connsiteX766" fmla="*/ 1064529 w 4041704"/>
              <a:gd name="connsiteY766" fmla="*/ 3142060 h 3686004"/>
              <a:gd name="connsiteX767" fmla="*/ 1063050 w 4041704"/>
              <a:gd name="connsiteY767" fmla="*/ 3137376 h 3686004"/>
              <a:gd name="connsiteX768" fmla="*/ 1062498 w 4041704"/>
              <a:gd name="connsiteY768" fmla="*/ 3137761 h 3686004"/>
              <a:gd name="connsiteX769" fmla="*/ 1034473 w 4041704"/>
              <a:gd name="connsiteY769" fmla="*/ 3173009 h 3686004"/>
              <a:gd name="connsiteX770" fmla="*/ 1013870 w 4041704"/>
              <a:gd name="connsiteY770" fmla="*/ 3181846 h 3686004"/>
              <a:gd name="connsiteX771" fmla="*/ 1003316 w 4041704"/>
              <a:gd name="connsiteY771" fmla="*/ 3189210 h 3686004"/>
              <a:gd name="connsiteX772" fmla="*/ 970293 w 4041704"/>
              <a:gd name="connsiteY772" fmla="*/ 3206712 h 3686004"/>
              <a:gd name="connsiteX773" fmla="*/ 947984 w 4041704"/>
              <a:gd name="connsiteY773" fmla="*/ 3194585 h 3686004"/>
              <a:gd name="connsiteX774" fmla="*/ 1001074 w 4041704"/>
              <a:gd name="connsiteY774" fmla="*/ 3113231 h 3686004"/>
              <a:gd name="connsiteX775" fmla="*/ 996669 w 4041704"/>
              <a:gd name="connsiteY775" fmla="*/ 3113534 h 3686004"/>
              <a:gd name="connsiteX776" fmla="*/ 1020438 w 4041704"/>
              <a:gd name="connsiteY776" fmla="*/ 3088642 h 3686004"/>
              <a:gd name="connsiteX777" fmla="*/ 1038396 w 4041704"/>
              <a:gd name="connsiteY777" fmla="*/ 3064220 h 3686004"/>
              <a:gd name="connsiteX778" fmla="*/ 1027366 w 4041704"/>
              <a:gd name="connsiteY778" fmla="*/ 3055851 h 3686004"/>
              <a:gd name="connsiteX779" fmla="*/ 1011529 w 4041704"/>
              <a:gd name="connsiteY779" fmla="*/ 3037259 h 3686004"/>
              <a:gd name="connsiteX780" fmla="*/ 989315 w 4041704"/>
              <a:gd name="connsiteY780" fmla="*/ 3032467 h 3686004"/>
              <a:gd name="connsiteX781" fmla="*/ 967639 w 4041704"/>
              <a:gd name="connsiteY781" fmla="*/ 3039771 h 3686004"/>
              <a:gd name="connsiteX782" fmla="*/ 956876 w 4041704"/>
              <a:gd name="connsiteY782" fmla="*/ 3056610 h 3686004"/>
              <a:gd name="connsiteX783" fmla="*/ 941712 w 4041704"/>
              <a:gd name="connsiteY783" fmla="*/ 3062552 h 3686004"/>
              <a:gd name="connsiteX784" fmla="*/ 926580 w 4041704"/>
              <a:gd name="connsiteY784" fmla="*/ 3039873 h 3686004"/>
              <a:gd name="connsiteX785" fmla="*/ 921415 w 4041704"/>
              <a:gd name="connsiteY785" fmla="*/ 3033810 h 3686004"/>
              <a:gd name="connsiteX786" fmla="*/ 914050 w 4041704"/>
              <a:gd name="connsiteY786" fmla="*/ 3031714 h 3686004"/>
              <a:gd name="connsiteX787" fmla="*/ 899127 w 4041704"/>
              <a:gd name="connsiteY787" fmla="*/ 3015831 h 3686004"/>
              <a:gd name="connsiteX788" fmla="*/ 883887 w 4041704"/>
              <a:gd name="connsiteY788" fmla="*/ 3027417 h 3686004"/>
              <a:gd name="connsiteX789" fmla="*/ 877840 w 4041704"/>
              <a:gd name="connsiteY789" fmla="*/ 3027685 h 3686004"/>
              <a:gd name="connsiteX790" fmla="*/ 833143 w 4041704"/>
              <a:gd name="connsiteY790" fmla="*/ 3012056 h 3686004"/>
              <a:gd name="connsiteX791" fmla="*/ 827051 w 4041704"/>
              <a:gd name="connsiteY791" fmla="*/ 3008178 h 3686004"/>
              <a:gd name="connsiteX792" fmla="*/ 805303 w 4041704"/>
              <a:gd name="connsiteY792" fmla="*/ 2983463 h 3686004"/>
              <a:gd name="connsiteX793" fmla="*/ 785396 w 4041704"/>
              <a:gd name="connsiteY793" fmla="*/ 2940440 h 3686004"/>
              <a:gd name="connsiteX794" fmla="*/ 777912 w 4041704"/>
              <a:gd name="connsiteY794" fmla="*/ 2921010 h 3686004"/>
              <a:gd name="connsiteX795" fmla="*/ 776057 w 4041704"/>
              <a:gd name="connsiteY795" fmla="*/ 2906550 h 3686004"/>
              <a:gd name="connsiteX796" fmla="*/ 794156 w 4041704"/>
              <a:gd name="connsiteY796" fmla="*/ 2863934 h 3686004"/>
              <a:gd name="connsiteX797" fmla="*/ 796433 w 4041704"/>
              <a:gd name="connsiteY797" fmla="*/ 2854323 h 3686004"/>
              <a:gd name="connsiteX798" fmla="*/ 784369 w 4041704"/>
              <a:gd name="connsiteY798" fmla="*/ 2826241 h 3686004"/>
              <a:gd name="connsiteX799" fmla="*/ 781525 w 4041704"/>
              <a:gd name="connsiteY799" fmla="*/ 2814714 h 3686004"/>
              <a:gd name="connsiteX800" fmla="*/ 777006 w 4041704"/>
              <a:gd name="connsiteY800" fmla="*/ 2786482 h 3686004"/>
              <a:gd name="connsiteX801" fmla="*/ 764987 w 4041704"/>
              <a:gd name="connsiteY801" fmla="*/ 2781377 h 3686004"/>
              <a:gd name="connsiteX802" fmla="*/ 754819 w 4041704"/>
              <a:gd name="connsiteY802" fmla="*/ 2791238 h 3686004"/>
              <a:gd name="connsiteX803" fmla="*/ 748844 w 4041704"/>
              <a:gd name="connsiteY803" fmla="*/ 2763129 h 3686004"/>
              <a:gd name="connsiteX804" fmla="*/ 730809 w 4041704"/>
              <a:gd name="connsiteY804" fmla="*/ 2718412 h 3686004"/>
              <a:gd name="connsiteX805" fmla="*/ 725651 w 4041704"/>
              <a:gd name="connsiteY805" fmla="*/ 2720140 h 3686004"/>
              <a:gd name="connsiteX806" fmla="*/ 727215 w 4041704"/>
              <a:gd name="connsiteY806" fmla="*/ 2721285 h 3686004"/>
              <a:gd name="connsiteX807" fmla="*/ 719629 w 4041704"/>
              <a:gd name="connsiteY807" fmla="*/ 2729726 h 3686004"/>
              <a:gd name="connsiteX808" fmla="*/ 704062 w 4041704"/>
              <a:gd name="connsiteY808" fmla="*/ 2753308 h 3686004"/>
              <a:gd name="connsiteX809" fmla="*/ 700079 w 4041704"/>
              <a:gd name="connsiteY809" fmla="*/ 2765644 h 3686004"/>
              <a:gd name="connsiteX810" fmla="*/ 663000 w 4041704"/>
              <a:gd name="connsiteY810" fmla="*/ 2821583 h 3686004"/>
              <a:gd name="connsiteX811" fmla="*/ 668823 w 4041704"/>
              <a:gd name="connsiteY811" fmla="*/ 2841084 h 3686004"/>
              <a:gd name="connsiteX812" fmla="*/ 685585 w 4041704"/>
              <a:gd name="connsiteY812" fmla="*/ 2878480 h 3686004"/>
              <a:gd name="connsiteX813" fmla="*/ 680405 w 4041704"/>
              <a:gd name="connsiteY813" fmla="*/ 2888905 h 3686004"/>
              <a:gd name="connsiteX814" fmla="*/ 659234 w 4041704"/>
              <a:gd name="connsiteY814" fmla="*/ 2898435 h 3686004"/>
              <a:gd name="connsiteX815" fmla="*/ 583400 w 4041704"/>
              <a:gd name="connsiteY815" fmla="*/ 2850398 h 3686004"/>
              <a:gd name="connsiteX816" fmla="*/ 565656 w 4041704"/>
              <a:gd name="connsiteY816" fmla="*/ 2840755 h 3686004"/>
              <a:gd name="connsiteX817" fmla="*/ 557530 w 4041704"/>
              <a:gd name="connsiteY817" fmla="*/ 2840523 h 3686004"/>
              <a:gd name="connsiteX818" fmla="*/ 559953 w 4041704"/>
              <a:gd name="connsiteY818" fmla="*/ 2852042 h 3686004"/>
              <a:gd name="connsiteX819" fmla="*/ 565475 w 4041704"/>
              <a:gd name="connsiteY819" fmla="*/ 2853639 h 3686004"/>
              <a:gd name="connsiteX820" fmla="*/ 577550 w 4041704"/>
              <a:gd name="connsiteY820" fmla="*/ 2858053 h 3686004"/>
              <a:gd name="connsiteX821" fmla="*/ 567497 w 4041704"/>
              <a:gd name="connsiteY821" fmla="*/ 2872594 h 3686004"/>
              <a:gd name="connsiteX822" fmla="*/ 592456 w 4041704"/>
              <a:gd name="connsiteY822" fmla="*/ 2877187 h 3686004"/>
              <a:gd name="connsiteX823" fmla="*/ 592034 w 4041704"/>
              <a:gd name="connsiteY823" fmla="*/ 2887562 h 3686004"/>
              <a:gd name="connsiteX824" fmla="*/ 558685 w 4041704"/>
              <a:gd name="connsiteY824" fmla="*/ 2883167 h 3686004"/>
              <a:gd name="connsiteX825" fmla="*/ 536016 w 4041704"/>
              <a:gd name="connsiteY825" fmla="*/ 2872881 h 3686004"/>
              <a:gd name="connsiteX826" fmla="*/ 534593 w 4041704"/>
              <a:gd name="connsiteY826" fmla="*/ 2854883 h 3686004"/>
              <a:gd name="connsiteX827" fmla="*/ 524713 w 4041704"/>
              <a:gd name="connsiteY827" fmla="*/ 2845902 h 3686004"/>
              <a:gd name="connsiteX828" fmla="*/ 507469 w 4041704"/>
              <a:gd name="connsiteY828" fmla="*/ 2862552 h 3686004"/>
              <a:gd name="connsiteX829" fmla="*/ 500538 w 4041704"/>
              <a:gd name="connsiteY829" fmla="*/ 2864230 h 3686004"/>
              <a:gd name="connsiteX830" fmla="*/ 517410 w 4041704"/>
              <a:gd name="connsiteY830" fmla="*/ 2827861 h 3686004"/>
              <a:gd name="connsiteX831" fmla="*/ 505852 w 4041704"/>
              <a:gd name="connsiteY831" fmla="*/ 2811950 h 3686004"/>
              <a:gd name="connsiteX832" fmla="*/ 485775 w 4041704"/>
              <a:gd name="connsiteY832" fmla="*/ 2813877 h 3686004"/>
              <a:gd name="connsiteX833" fmla="*/ 475676 w 4041704"/>
              <a:gd name="connsiteY833" fmla="*/ 2799448 h 3686004"/>
              <a:gd name="connsiteX834" fmla="*/ 482504 w 4041704"/>
              <a:gd name="connsiteY834" fmla="*/ 2788255 h 3686004"/>
              <a:gd name="connsiteX835" fmla="*/ 480453 w 4041704"/>
              <a:gd name="connsiteY835" fmla="*/ 2761605 h 3686004"/>
              <a:gd name="connsiteX836" fmla="*/ 482055 w 4041704"/>
              <a:gd name="connsiteY836" fmla="*/ 2731868 h 3686004"/>
              <a:gd name="connsiteX837" fmla="*/ 474837 w 4041704"/>
              <a:gd name="connsiteY837" fmla="*/ 2702067 h 3686004"/>
              <a:gd name="connsiteX838" fmla="*/ 461682 w 4041704"/>
              <a:gd name="connsiteY838" fmla="*/ 2691678 h 3686004"/>
              <a:gd name="connsiteX839" fmla="*/ 472720 w 4041704"/>
              <a:gd name="connsiteY839" fmla="*/ 2684237 h 3686004"/>
              <a:gd name="connsiteX840" fmla="*/ 476156 w 4041704"/>
              <a:gd name="connsiteY840" fmla="*/ 2675700 h 3686004"/>
              <a:gd name="connsiteX841" fmla="*/ 465852 w 4041704"/>
              <a:gd name="connsiteY841" fmla="*/ 2642243 h 3686004"/>
              <a:gd name="connsiteX842" fmla="*/ 466201 w 4041704"/>
              <a:gd name="connsiteY842" fmla="*/ 2630051 h 3686004"/>
              <a:gd name="connsiteX843" fmla="*/ 450174 w 4041704"/>
              <a:gd name="connsiteY843" fmla="*/ 2645673 h 3686004"/>
              <a:gd name="connsiteX844" fmla="*/ 438844 w 4041704"/>
              <a:gd name="connsiteY844" fmla="*/ 2645849 h 3686004"/>
              <a:gd name="connsiteX845" fmla="*/ 407612 w 4041704"/>
              <a:gd name="connsiteY845" fmla="*/ 2659282 h 3686004"/>
              <a:gd name="connsiteX846" fmla="*/ 388301 w 4041704"/>
              <a:gd name="connsiteY846" fmla="*/ 2662859 h 3686004"/>
              <a:gd name="connsiteX847" fmla="*/ 372054 w 4041704"/>
              <a:gd name="connsiteY847" fmla="*/ 2673030 h 3686004"/>
              <a:gd name="connsiteX848" fmla="*/ 366153 w 4041704"/>
              <a:gd name="connsiteY848" fmla="*/ 2675927 h 3686004"/>
              <a:gd name="connsiteX849" fmla="*/ 337020 w 4041704"/>
              <a:gd name="connsiteY849" fmla="*/ 2651066 h 3686004"/>
              <a:gd name="connsiteX850" fmla="*/ 309559 w 4041704"/>
              <a:gd name="connsiteY850" fmla="*/ 2657350 h 3686004"/>
              <a:gd name="connsiteX851" fmla="*/ 286125 w 4041704"/>
              <a:gd name="connsiteY851" fmla="*/ 2645417 h 3686004"/>
              <a:gd name="connsiteX852" fmla="*/ 268162 w 4041704"/>
              <a:gd name="connsiteY852" fmla="*/ 2630323 h 3686004"/>
              <a:gd name="connsiteX853" fmla="*/ 242903 w 4041704"/>
              <a:gd name="connsiteY853" fmla="*/ 2607826 h 3686004"/>
              <a:gd name="connsiteX854" fmla="*/ 232834 w 4041704"/>
              <a:gd name="connsiteY854" fmla="*/ 2601092 h 3686004"/>
              <a:gd name="connsiteX855" fmla="*/ 223794 w 4041704"/>
              <a:gd name="connsiteY855" fmla="*/ 2595578 h 3686004"/>
              <a:gd name="connsiteX856" fmla="*/ 229257 w 4041704"/>
              <a:gd name="connsiteY856" fmla="*/ 2581782 h 3686004"/>
              <a:gd name="connsiteX857" fmla="*/ 239172 w 4041704"/>
              <a:gd name="connsiteY857" fmla="*/ 2574244 h 3686004"/>
              <a:gd name="connsiteX858" fmla="*/ 246021 w 4041704"/>
              <a:gd name="connsiteY858" fmla="*/ 2560112 h 3686004"/>
              <a:gd name="connsiteX859" fmla="*/ 236215 w 4041704"/>
              <a:gd name="connsiteY859" fmla="*/ 2552948 h 3686004"/>
              <a:gd name="connsiteX860" fmla="*/ 222405 w 4041704"/>
              <a:gd name="connsiteY860" fmla="*/ 2561062 h 3686004"/>
              <a:gd name="connsiteX861" fmla="*/ 216081 w 4041704"/>
              <a:gd name="connsiteY861" fmla="*/ 2574334 h 3686004"/>
              <a:gd name="connsiteX862" fmla="*/ 191941 w 4041704"/>
              <a:gd name="connsiteY862" fmla="*/ 2576145 h 3686004"/>
              <a:gd name="connsiteX863" fmla="*/ 194915 w 4041704"/>
              <a:gd name="connsiteY863" fmla="*/ 2559649 h 3686004"/>
              <a:gd name="connsiteX864" fmla="*/ 194993 w 4041704"/>
              <a:gd name="connsiteY864" fmla="*/ 2537251 h 3686004"/>
              <a:gd name="connsiteX865" fmla="*/ 192141 w 4041704"/>
              <a:gd name="connsiteY865" fmla="*/ 2525470 h 3686004"/>
              <a:gd name="connsiteX866" fmla="*/ 197888 w 4041704"/>
              <a:gd name="connsiteY866" fmla="*/ 2508302 h 3686004"/>
              <a:gd name="connsiteX867" fmla="*/ 200221 w 4041704"/>
              <a:gd name="connsiteY867" fmla="*/ 2496731 h 3686004"/>
              <a:gd name="connsiteX868" fmla="*/ 191458 w 4041704"/>
              <a:gd name="connsiteY868" fmla="*/ 2477209 h 3686004"/>
              <a:gd name="connsiteX869" fmla="*/ 183220 w 4041704"/>
              <a:gd name="connsiteY869" fmla="*/ 2456827 h 3686004"/>
              <a:gd name="connsiteX870" fmla="*/ 210079 w 4041704"/>
              <a:gd name="connsiteY870" fmla="*/ 2414736 h 3686004"/>
              <a:gd name="connsiteX871" fmla="*/ 221583 w 4041704"/>
              <a:gd name="connsiteY871" fmla="*/ 2391038 h 3686004"/>
              <a:gd name="connsiteX872" fmla="*/ 240133 w 4041704"/>
              <a:gd name="connsiteY872" fmla="*/ 2361599 h 3686004"/>
              <a:gd name="connsiteX873" fmla="*/ 247894 w 4041704"/>
              <a:gd name="connsiteY873" fmla="*/ 2352749 h 3686004"/>
              <a:gd name="connsiteX874" fmla="*/ 240633 w 4041704"/>
              <a:gd name="connsiteY874" fmla="*/ 2328828 h 3686004"/>
              <a:gd name="connsiteX875" fmla="*/ 229872 w 4041704"/>
              <a:gd name="connsiteY875" fmla="*/ 2322262 h 3686004"/>
              <a:gd name="connsiteX876" fmla="*/ 267736 w 4041704"/>
              <a:gd name="connsiteY876" fmla="*/ 2324097 h 3686004"/>
              <a:gd name="connsiteX877" fmla="*/ 284895 w 4041704"/>
              <a:gd name="connsiteY877" fmla="*/ 2319208 h 3686004"/>
              <a:gd name="connsiteX878" fmla="*/ 294969 w 4041704"/>
              <a:gd name="connsiteY878" fmla="*/ 2301727 h 3686004"/>
              <a:gd name="connsiteX879" fmla="*/ 319825 w 4041704"/>
              <a:gd name="connsiteY879" fmla="*/ 2296809 h 3686004"/>
              <a:gd name="connsiteX880" fmla="*/ 338486 w 4041704"/>
              <a:gd name="connsiteY880" fmla="*/ 2287520 h 3686004"/>
              <a:gd name="connsiteX881" fmla="*/ 344964 w 4041704"/>
              <a:gd name="connsiteY881" fmla="*/ 2288518 h 3686004"/>
              <a:gd name="connsiteX882" fmla="*/ 345963 w 4041704"/>
              <a:gd name="connsiteY882" fmla="*/ 2282040 h 3686004"/>
              <a:gd name="connsiteX883" fmla="*/ 334886 w 4041704"/>
              <a:gd name="connsiteY883" fmla="*/ 2257174 h 3686004"/>
              <a:gd name="connsiteX884" fmla="*/ 328066 w 4041704"/>
              <a:gd name="connsiteY884" fmla="*/ 2256305 h 3686004"/>
              <a:gd name="connsiteX885" fmla="*/ 326915 w 4041704"/>
              <a:gd name="connsiteY885" fmla="*/ 2256930 h 3686004"/>
              <a:gd name="connsiteX886" fmla="*/ 316061 w 4041704"/>
              <a:gd name="connsiteY886" fmla="*/ 2254318 h 3686004"/>
              <a:gd name="connsiteX887" fmla="*/ 292711 w 4041704"/>
              <a:gd name="connsiteY887" fmla="*/ 2226086 h 3686004"/>
              <a:gd name="connsiteX888" fmla="*/ 293665 w 4041704"/>
              <a:gd name="connsiteY888" fmla="*/ 2222983 h 3686004"/>
              <a:gd name="connsiteX889" fmla="*/ 287973 w 4041704"/>
              <a:gd name="connsiteY889" fmla="*/ 2218310 h 3686004"/>
              <a:gd name="connsiteX890" fmla="*/ 268137 w 4041704"/>
              <a:gd name="connsiteY890" fmla="*/ 2222747 h 3686004"/>
              <a:gd name="connsiteX891" fmla="*/ 255699 w 4041704"/>
              <a:gd name="connsiteY891" fmla="*/ 2244103 h 3686004"/>
              <a:gd name="connsiteX892" fmla="*/ 246742 w 4041704"/>
              <a:gd name="connsiteY892" fmla="*/ 2251040 h 3686004"/>
              <a:gd name="connsiteX893" fmla="*/ 242837 w 4041704"/>
              <a:gd name="connsiteY893" fmla="*/ 2240980 h 3686004"/>
              <a:gd name="connsiteX894" fmla="*/ 244074 w 4041704"/>
              <a:gd name="connsiteY894" fmla="*/ 2202161 h 3686004"/>
              <a:gd name="connsiteX895" fmla="*/ 254872 w 4041704"/>
              <a:gd name="connsiteY895" fmla="*/ 2192209 h 3686004"/>
              <a:gd name="connsiteX896" fmla="*/ 272556 w 4041704"/>
              <a:gd name="connsiteY896" fmla="*/ 2180404 h 3686004"/>
              <a:gd name="connsiteX897" fmla="*/ 280288 w 4041704"/>
              <a:gd name="connsiteY897" fmla="*/ 2173876 h 3686004"/>
              <a:gd name="connsiteX898" fmla="*/ 280101 w 4041704"/>
              <a:gd name="connsiteY898" fmla="*/ 2172712 h 3686004"/>
              <a:gd name="connsiteX899" fmla="*/ 282418 w 4041704"/>
              <a:gd name="connsiteY899" fmla="*/ 2167586 h 3686004"/>
              <a:gd name="connsiteX900" fmla="*/ 284250 w 4041704"/>
              <a:gd name="connsiteY900" fmla="*/ 2163518 h 3686004"/>
              <a:gd name="connsiteX901" fmla="*/ 282733 w 4041704"/>
              <a:gd name="connsiteY901" fmla="*/ 2158286 h 3686004"/>
              <a:gd name="connsiteX902" fmla="*/ 277970 w 4041704"/>
              <a:gd name="connsiteY902" fmla="*/ 2159412 h 3686004"/>
              <a:gd name="connsiteX903" fmla="*/ 270762 w 4041704"/>
              <a:gd name="connsiteY903" fmla="*/ 2160837 h 3686004"/>
              <a:gd name="connsiteX904" fmla="*/ 269741 w 4041704"/>
              <a:gd name="connsiteY904" fmla="*/ 2152970 h 3686004"/>
              <a:gd name="connsiteX905" fmla="*/ 270486 w 4041704"/>
              <a:gd name="connsiteY905" fmla="*/ 2151396 h 3686004"/>
              <a:gd name="connsiteX906" fmla="*/ 264354 w 4041704"/>
              <a:gd name="connsiteY906" fmla="*/ 2140825 h 3686004"/>
              <a:gd name="connsiteX907" fmla="*/ 256578 w 4041704"/>
              <a:gd name="connsiteY907" fmla="*/ 2135115 h 3686004"/>
              <a:gd name="connsiteX908" fmla="*/ 256216 w 4041704"/>
              <a:gd name="connsiteY908" fmla="*/ 2132405 h 3686004"/>
              <a:gd name="connsiteX909" fmla="*/ 249309 w 4041704"/>
              <a:gd name="connsiteY909" fmla="*/ 2125651 h 3686004"/>
              <a:gd name="connsiteX910" fmla="*/ 241768 w 4041704"/>
              <a:gd name="connsiteY910" fmla="*/ 2122122 h 3686004"/>
              <a:gd name="connsiteX911" fmla="*/ 222886 w 4041704"/>
              <a:gd name="connsiteY911" fmla="*/ 2113166 h 3686004"/>
              <a:gd name="connsiteX912" fmla="*/ 202956 w 4041704"/>
              <a:gd name="connsiteY912" fmla="*/ 2113965 h 3686004"/>
              <a:gd name="connsiteX913" fmla="*/ 196020 w 4041704"/>
              <a:gd name="connsiteY913" fmla="*/ 2109455 h 3686004"/>
              <a:gd name="connsiteX914" fmla="*/ 189879 w 4041704"/>
              <a:gd name="connsiteY914" fmla="*/ 2093818 h 3686004"/>
              <a:gd name="connsiteX915" fmla="*/ 190909 w 4041704"/>
              <a:gd name="connsiteY915" fmla="*/ 2082560 h 3686004"/>
              <a:gd name="connsiteX916" fmla="*/ 176927 w 4041704"/>
              <a:gd name="connsiteY916" fmla="*/ 2076952 h 3686004"/>
              <a:gd name="connsiteX917" fmla="*/ 161150 w 4041704"/>
              <a:gd name="connsiteY917" fmla="*/ 2071832 h 3686004"/>
              <a:gd name="connsiteX918" fmla="*/ 156976 w 4041704"/>
              <a:gd name="connsiteY918" fmla="*/ 2051565 h 3686004"/>
              <a:gd name="connsiteX919" fmla="*/ 164190 w 4041704"/>
              <a:gd name="connsiteY919" fmla="*/ 2046515 h 3686004"/>
              <a:gd name="connsiteX920" fmla="*/ 176598 w 4041704"/>
              <a:gd name="connsiteY920" fmla="*/ 2017463 h 3686004"/>
              <a:gd name="connsiteX921" fmla="*/ 172362 w 4041704"/>
              <a:gd name="connsiteY921" fmla="*/ 1981804 h 3686004"/>
              <a:gd name="connsiteX922" fmla="*/ 157391 w 4041704"/>
              <a:gd name="connsiteY922" fmla="*/ 1971489 h 3686004"/>
              <a:gd name="connsiteX923" fmla="*/ 140371 w 4041704"/>
              <a:gd name="connsiteY923" fmla="*/ 1969374 h 3686004"/>
              <a:gd name="connsiteX924" fmla="*/ 147853 w 4041704"/>
              <a:gd name="connsiteY924" fmla="*/ 1939681 h 3686004"/>
              <a:gd name="connsiteX925" fmla="*/ 158285 w 4041704"/>
              <a:gd name="connsiteY925" fmla="*/ 1920645 h 3686004"/>
              <a:gd name="connsiteX926" fmla="*/ 160830 w 4041704"/>
              <a:gd name="connsiteY926" fmla="*/ 1915989 h 3686004"/>
              <a:gd name="connsiteX927" fmla="*/ 159493 w 4041704"/>
              <a:gd name="connsiteY927" fmla="*/ 1915963 h 3686004"/>
              <a:gd name="connsiteX928" fmla="*/ 153790 w 4041704"/>
              <a:gd name="connsiteY928" fmla="*/ 1913117 h 3686004"/>
              <a:gd name="connsiteX929" fmla="*/ 137462 w 4041704"/>
              <a:gd name="connsiteY929" fmla="*/ 1905516 h 3686004"/>
              <a:gd name="connsiteX930" fmla="*/ 133579 w 4041704"/>
              <a:gd name="connsiteY930" fmla="*/ 1899724 h 3686004"/>
              <a:gd name="connsiteX931" fmla="*/ 133105 w 4041704"/>
              <a:gd name="connsiteY931" fmla="*/ 1895728 h 3686004"/>
              <a:gd name="connsiteX932" fmla="*/ 129392 w 4041704"/>
              <a:gd name="connsiteY932" fmla="*/ 1898293 h 3686004"/>
              <a:gd name="connsiteX933" fmla="*/ 116047 w 4041704"/>
              <a:gd name="connsiteY933" fmla="*/ 1904919 h 3686004"/>
              <a:gd name="connsiteX934" fmla="*/ 112975 w 4041704"/>
              <a:gd name="connsiteY934" fmla="*/ 1904648 h 3686004"/>
              <a:gd name="connsiteX935" fmla="*/ 113239 w 4041704"/>
              <a:gd name="connsiteY935" fmla="*/ 1905442 h 3686004"/>
              <a:gd name="connsiteX936" fmla="*/ 109733 w 4041704"/>
              <a:gd name="connsiteY936" fmla="*/ 1907599 h 3686004"/>
              <a:gd name="connsiteX937" fmla="*/ 93271 w 4041704"/>
              <a:gd name="connsiteY937" fmla="*/ 1905341 h 3686004"/>
              <a:gd name="connsiteX938" fmla="*/ 78716 w 4041704"/>
              <a:gd name="connsiteY938" fmla="*/ 1908782 h 3686004"/>
              <a:gd name="connsiteX939" fmla="*/ 74146 w 4041704"/>
              <a:gd name="connsiteY939" fmla="*/ 1915454 h 3686004"/>
              <a:gd name="connsiteX940" fmla="*/ 71611 w 4041704"/>
              <a:gd name="connsiteY940" fmla="*/ 1917731 h 3686004"/>
              <a:gd name="connsiteX941" fmla="*/ 69334 w 4041704"/>
              <a:gd name="connsiteY941" fmla="*/ 1915194 h 3686004"/>
              <a:gd name="connsiteX942" fmla="*/ 62727 w 4041704"/>
              <a:gd name="connsiteY942" fmla="*/ 1910885 h 3686004"/>
              <a:gd name="connsiteX943" fmla="*/ 49191 w 4041704"/>
              <a:gd name="connsiteY943" fmla="*/ 1906817 h 3686004"/>
              <a:gd name="connsiteX944" fmla="*/ 42777 w 4041704"/>
              <a:gd name="connsiteY944" fmla="*/ 1908054 h 3686004"/>
              <a:gd name="connsiteX945" fmla="*/ 39043 w 4041704"/>
              <a:gd name="connsiteY945" fmla="*/ 1911174 h 3686004"/>
              <a:gd name="connsiteX946" fmla="*/ 35068 w 4041704"/>
              <a:gd name="connsiteY946" fmla="*/ 1907360 h 3686004"/>
              <a:gd name="connsiteX947" fmla="*/ 33663 w 4041704"/>
              <a:gd name="connsiteY947" fmla="*/ 1903778 h 3686004"/>
              <a:gd name="connsiteX948" fmla="*/ 21749 w 4041704"/>
              <a:gd name="connsiteY948" fmla="*/ 1901843 h 3686004"/>
              <a:gd name="connsiteX949" fmla="*/ 19945 w 4041704"/>
              <a:gd name="connsiteY949" fmla="*/ 1903668 h 3686004"/>
              <a:gd name="connsiteX950" fmla="*/ 15118 w 4041704"/>
              <a:gd name="connsiteY950" fmla="*/ 1904528 h 3686004"/>
              <a:gd name="connsiteX951" fmla="*/ 15175 w 4041704"/>
              <a:gd name="connsiteY951" fmla="*/ 1900043 h 3686004"/>
              <a:gd name="connsiteX952" fmla="*/ 17990 w 4041704"/>
              <a:gd name="connsiteY952" fmla="*/ 1896581 h 3686004"/>
              <a:gd name="connsiteX953" fmla="*/ 17531 w 4041704"/>
              <a:gd name="connsiteY953" fmla="*/ 1891099 h 3686004"/>
              <a:gd name="connsiteX954" fmla="*/ 9478 w 4041704"/>
              <a:gd name="connsiteY954" fmla="*/ 1875949 h 3686004"/>
              <a:gd name="connsiteX955" fmla="*/ 3397 w 4041704"/>
              <a:gd name="connsiteY955" fmla="*/ 1856139 h 3686004"/>
              <a:gd name="connsiteX956" fmla="*/ 4652 w 4041704"/>
              <a:gd name="connsiteY956" fmla="*/ 1850811 h 3686004"/>
              <a:gd name="connsiteX957" fmla="*/ 7981 w 4041704"/>
              <a:gd name="connsiteY957" fmla="*/ 1845163 h 3686004"/>
              <a:gd name="connsiteX958" fmla="*/ 7180 w 4041704"/>
              <a:gd name="connsiteY958" fmla="*/ 1842047 h 3686004"/>
              <a:gd name="connsiteX959" fmla="*/ 0 w 4041704"/>
              <a:gd name="connsiteY959" fmla="*/ 1830579 h 3686004"/>
              <a:gd name="connsiteX960" fmla="*/ 1735 w 4041704"/>
              <a:gd name="connsiteY960" fmla="*/ 1818053 h 3686004"/>
              <a:gd name="connsiteX961" fmla="*/ 16041 w 4041704"/>
              <a:gd name="connsiteY961" fmla="*/ 1801382 h 3686004"/>
              <a:gd name="connsiteX962" fmla="*/ 19907 w 4041704"/>
              <a:gd name="connsiteY962" fmla="*/ 1793107 h 3686004"/>
              <a:gd name="connsiteX963" fmla="*/ 27281 w 4041704"/>
              <a:gd name="connsiteY963" fmla="*/ 1778114 h 3686004"/>
              <a:gd name="connsiteX964" fmla="*/ 27243 w 4041704"/>
              <a:gd name="connsiteY964" fmla="*/ 1759781 h 3686004"/>
              <a:gd name="connsiteX965" fmla="*/ 55513 w 4041704"/>
              <a:gd name="connsiteY965" fmla="*/ 1749265 h 3686004"/>
              <a:gd name="connsiteX966" fmla="*/ 70592 w 4041704"/>
              <a:gd name="connsiteY966" fmla="*/ 1744880 h 3686004"/>
              <a:gd name="connsiteX967" fmla="*/ 96805 w 4041704"/>
              <a:gd name="connsiteY967" fmla="*/ 1731928 h 3686004"/>
              <a:gd name="connsiteX968" fmla="*/ 110075 w 4041704"/>
              <a:gd name="connsiteY968" fmla="*/ 1738252 h 3686004"/>
              <a:gd name="connsiteX969" fmla="*/ 121332 w 4041704"/>
              <a:gd name="connsiteY969" fmla="*/ 1736259 h 3686004"/>
              <a:gd name="connsiteX970" fmla="*/ 127329 w 4041704"/>
              <a:gd name="connsiteY970" fmla="*/ 1732239 h 3686004"/>
              <a:gd name="connsiteX971" fmla="*/ 133588 w 4041704"/>
              <a:gd name="connsiteY971" fmla="*/ 1727788 h 3686004"/>
              <a:gd name="connsiteX972" fmla="*/ 134144 w 4041704"/>
              <a:gd name="connsiteY972" fmla="*/ 1734624 h 3686004"/>
              <a:gd name="connsiteX973" fmla="*/ 133196 w 4041704"/>
              <a:gd name="connsiteY973" fmla="*/ 1745861 h 3686004"/>
              <a:gd name="connsiteX974" fmla="*/ 143265 w 4041704"/>
              <a:gd name="connsiteY974" fmla="*/ 1752593 h 3686004"/>
              <a:gd name="connsiteX975" fmla="*/ 152296 w 4041704"/>
              <a:gd name="connsiteY975" fmla="*/ 1747470 h 3686004"/>
              <a:gd name="connsiteX976" fmla="*/ 155718 w 4041704"/>
              <a:gd name="connsiteY976" fmla="*/ 1752512 h 3686004"/>
              <a:gd name="connsiteX977" fmla="*/ 161592 w 4041704"/>
              <a:gd name="connsiteY977" fmla="*/ 1776769 h 3686004"/>
              <a:gd name="connsiteX978" fmla="*/ 166956 w 4041704"/>
              <a:gd name="connsiteY978" fmla="*/ 1788310 h 3686004"/>
              <a:gd name="connsiteX979" fmla="*/ 166316 w 4041704"/>
              <a:gd name="connsiteY979" fmla="*/ 1794564 h 3686004"/>
              <a:gd name="connsiteX980" fmla="*/ 168319 w 4041704"/>
              <a:gd name="connsiteY980" fmla="*/ 1794045 h 3686004"/>
              <a:gd name="connsiteX981" fmla="*/ 174958 w 4041704"/>
              <a:gd name="connsiteY981" fmla="*/ 1788737 h 3686004"/>
              <a:gd name="connsiteX982" fmla="*/ 181371 w 4041704"/>
              <a:gd name="connsiteY982" fmla="*/ 1787500 h 3686004"/>
              <a:gd name="connsiteX983" fmla="*/ 198329 w 4041704"/>
              <a:gd name="connsiteY983" fmla="*/ 1792737 h 3686004"/>
              <a:gd name="connsiteX984" fmla="*/ 201544 w 4041704"/>
              <a:gd name="connsiteY984" fmla="*/ 1788737 h 3686004"/>
              <a:gd name="connsiteX985" fmla="*/ 221079 w 4041704"/>
              <a:gd name="connsiteY985" fmla="*/ 1766397 h 3686004"/>
              <a:gd name="connsiteX986" fmla="*/ 225545 w 4041704"/>
              <a:gd name="connsiteY986" fmla="*/ 1759079 h 3686004"/>
              <a:gd name="connsiteX987" fmla="*/ 226230 w 4041704"/>
              <a:gd name="connsiteY987" fmla="*/ 1748274 h 3686004"/>
              <a:gd name="connsiteX988" fmla="*/ 211965 w 4041704"/>
              <a:gd name="connsiteY988" fmla="*/ 1724214 h 3686004"/>
              <a:gd name="connsiteX989" fmla="*/ 210257 w 4041704"/>
              <a:gd name="connsiteY989" fmla="*/ 1709587 h 3686004"/>
              <a:gd name="connsiteX990" fmla="*/ 224023 w 4041704"/>
              <a:gd name="connsiteY990" fmla="*/ 1707353 h 3686004"/>
              <a:gd name="connsiteX991" fmla="*/ 242241 w 4041704"/>
              <a:gd name="connsiteY991" fmla="*/ 1711379 h 3686004"/>
              <a:gd name="connsiteX992" fmla="*/ 255293 w 4041704"/>
              <a:gd name="connsiteY992" fmla="*/ 1712253 h 3686004"/>
              <a:gd name="connsiteX993" fmla="*/ 264324 w 4041704"/>
              <a:gd name="connsiteY993" fmla="*/ 1707132 h 3686004"/>
              <a:gd name="connsiteX994" fmla="*/ 281407 w 4041704"/>
              <a:gd name="connsiteY994" fmla="*/ 1665575 h 3686004"/>
              <a:gd name="connsiteX995" fmla="*/ 295355 w 4041704"/>
              <a:gd name="connsiteY995" fmla="*/ 1650457 h 3686004"/>
              <a:gd name="connsiteX996" fmla="*/ 318183 w 4041704"/>
              <a:gd name="connsiteY996" fmla="*/ 1650798 h 3686004"/>
              <a:gd name="connsiteX997" fmla="*/ 336105 w 4041704"/>
              <a:gd name="connsiteY997" fmla="*/ 1612706 h 3686004"/>
              <a:gd name="connsiteX998" fmla="*/ 332244 w 4041704"/>
              <a:gd name="connsiteY998" fmla="*/ 1596765 h 3686004"/>
              <a:gd name="connsiteX999" fmla="*/ 345508 w 4041704"/>
              <a:gd name="connsiteY999" fmla="*/ 1592453 h 3686004"/>
              <a:gd name="connsiteX1000" fmla="*/ 372459 w 4041704"/>
              <a:gd name="connsiteY1000" fmla="*/ 1608304 h 3686004"/>
              <a:gd name="connsiteX1001" fmla="*/ 366520 w 4041704"/>
              <a:gd name="connsiteY1001" fmla="*/ 1592867 h 3686004"/>
              <a:gd name="connsiteX1002" fmla="*/ 362257 w 4041704"/>
              <a:gd name="connsiteY1002" fmla="*/ 1584360 h 3686004"/>
              <a:gd name="connsiteX1003" fmla="*/ 341471 w 4041704"/>
              <a:gd name="connsiteY1003" fmla="*/ 1565181 h 3686004"/>
              <a:gd name="connsiteX1004" fmla="*/ 324093 w 4041704"/>
              <a:gd name="connsiteY1004" fmla="*/ 1564622 h 3686004"/>
              <a:gd name="connsiteX1005" fmla="*/ 335369 w 4041704"/>
              <a:gd name="connsiteY1005" fmla="*/ 1524838 h 3686004"/>
              <a:gd name="connsiteX1006" fmla="*/ 346666 w 4041704"/>
              <a:gd name="connsiteY1006" fmla="*/ 1482115 h 3686004"/>
              <a:gd name="connsiteX1007" fmla="*/ 338449 w 4041704"/>
              <a:gd name="connsiteY1007" fmla="*/ 1458790 h 3686004"/>
              <a:gd name="connsiteX1008" fmla="*/ 315695 w 4041704"/>
              <a:gd name="connsiteY1008" fmla="*/ 1460266 h 3686004"/>
              <a:gd name="connsiteX1009" fmla="*/ 297610 w 4041704"/>
              <a:gd name="connsiteY1009" fmla="*/ 1473451 h 3686004"/>
              <a:gd name="connsiteX1010" fmla="*/ 259036 w 4041704"/>
              <a:gd name="connsiteY1010" fmla="*/ 1450509 h 3686004"/>
              <a:gd name="connsiteX1011" fmla="*/ 253178 w 4041704"/>
              <a:gd name="connsiteY1011" fmla="*/ 1447526 h 3686004"/>
              <a:gd name="connsiteX1012" fmla="*/ 255985 w 4041704"/>
              <a:gd name="connsiteY1012" fmla="*/ 1430337 h 3686004"/>
              <a:gd name="connsiteX1013" fmla="*/ 268401 w 4041704"/>
              <a:gd name="connsiteY1013" fmla="*/ 1411922 h 3686004"/>
              <a:gd name="connsiteX1014" fmla="*/ 304630 w 4041704"/>
              <a:gd name="connsiteY1014" fmla="*/ 1400946 h 3686004"/>
              <a:gd name="connsiteX1015" fmla="*/ 320032 w 4041704"/>
              <a:gd name="connsiteY1015" fmla="*/ 1411524 h 3686004"/>
              <a:gd name="connsiteX1016" fmla="*/ 331486 w 4041704"/>
              <a:gd name="connsiteY1016" fmla="*/ 1417921 h 3686004"/>
              <a:gd name="connsiteX1017" fmla="*/ 388646 w 4041704"/>
              <a:gd name="connsiteY1017" fmla="*/ 1394907 h 3686004"/>
              <a:gd name="connsiteX1018" fmla="*/ 399615 w 4041704"/>
              <a:gd name="connsiteY1018" fmla="*/ 1361433 h 3686004"/>
              <a:gd name="connsiteX1019" fmla="*/ 394231 w 4041704"/>
              <a:gd name="connsiteY1019" fmla="*/ 1352832 h 3686004"/>
              <a:gd name="connsiteX1020" fmla="*/ 408825 w 4041704"/>
              <a:gd name="connsiteY1020" fmla="*/ 1308576 h 3686004"/>
              <a:gd name="connsiteX1021" fmla="*/ 433980 w 4041704"/>
              <a:gd name="connsiteY1021" fmla="*/ 1286710 h 3686004"/>
              <a:gd name="connsiteX1022" fmla="*/ 475774 w 4041704"/>
              <a:gd name="connsiteY1022" fmla="*/ 1271450 h 3686004"/>
              <a:gd name="connsiteX1023" fmla="*/ 492912 w 4041704"/>
              <a:gd name="connsiteY1023" fmla="*/ 1269501 h 3686004"/>
              <a:gd name="connsiteX1024" fmla="*/ 466485 w 4041704"/>
              <a:gd name="connsiteY1024" fmla="*/ 1252791 h 3686004"/>
              <a:gd name="connsiteX1025" fmla="*/ 464596 w 4041704"/>
              <a:gd name="connsiteY1025" fmla="*/ 1251046 h 3686004"/>
              <a:gd name="connsiteX1026" fmla="*/ 464260 w 4041704"/>
              <a:gd name="connsiteY1026" fmla="*/ 1249660 h 3686004"/>
              <a:gd name="connsiteX1027" fmla="*/ 426403 w 4041704"/>
              <a:gd name="connsiteY1027" fmla="*/ 1164545 h 3686004"/>
              <a:gd name="connsiteX1028" fmla="*/ 424723 w 4041704"/>
              <a:gd name="connsiteY1028" fmla="*/ 1122763 h 3686004"/>
              <a:gd name="connsiteX1029" fmla="*/ 431810 w 4041704"/>
              <a:gd name="connsiteY1029" fmla="*/ 1076290 h 3686004"/>
              <a:gd name="connsiteX1030" fmla="*/ 432233 w 4041704"/>
              <a:gd name="connsiteY1030" fmla="*/ 1065915 h 3686004"/>
              <a:gd name="connsiteX1031" fmla="*/ 433350 w 4041704"/>
              <a:gd name="connsiteY1031" fmla="*/ 996308 h 3686004"/>
              <a:gd name="connsiteX1032" fmla="*/ 429489 w 4041704"/>
              <a:gd name="connsiteY1032" fmla="*/ 980368 h 3686004"/>
              <a:gd name="connsiteX1033" fmla="*/ 426913 w 4041704"/>
              <a:gd name="connsiteY1033" fmla="*/ 954578 h 3686004"/>
              <a:gd name="connsiteX1034" fmla="*/ 412104 w 4041704"/>
              <a:gd name="connsiteY1034" fmla="*/ 969171 h 3686004"/>
              <a:gd name="connsiteX1035" fmla="*/ 396826 w 4041704"/>
              <a:gd name="connsiteY1035" fmla="*/ 965166 h 3686004"/>
              <a:gd name="connsiteX1036" fmla="*/ 368670 w 4041704"/>
              <a:gd name="connsiteY1036" fmla="*/ 936766 h 3686004"/>
              <a:gd name="connsiteX1037" fmla="*/ 354173 w 4041704"/>
              <a:gd name="connsiteY1037" fmla="*/ 920835 h 3686004"/>
              <a:gd name="connsiteX1038" fmla="*/ 350867 w 4041704"/>
              <a:gd name="connsiteY1038" fmla="*/ 911730 h 3686004"/>
              <a:gd name="connsiteX1039" fmla="*/ 344649 w 4041704"/>
              <a:gd name="connsiteY1039" fmla="*/ 875449 h 3686004"/>
              <a:gd name="connsiteX1040" fmla="*/ 346207 w 4041704"/>
              <a:gd name="connsiteY1040" fmla="*/ 851592 h 3686004"/>
              <a:gd name="connsiteX1041" fmla="*/ 345076 w 4041704"/>
              <a:gd name="connsiteY1041" fmla="*/ 840860 h 3686004"/>
              <a:gd name="connsiteX1042" fmla="*/ 343163 w 4041704"/>
              <a:gd name="connsiteY1042" fmla="*/ 828988 h 36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041704" h="3686004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4" name="Freeform: Shape 17">
            <a:extLst>
              <a:ext uri="{FF2B5EF4-FFF2-40B4-BE49-F238E27FC236}">
                <a16:creationId xmlns:a16="http://schemas.microsoft.com/office/drawing/2014/main" id="{7D792863-086B-47CC-A08E-76E4DB79A440}"/>
              </a:ext>
            </a:extLst>
          </p:cNvPr>
          <p:cNvSpPr/>
          <p:nvPr/>
        </p:nvSpPr>
        <p:spPr>
          <a:xfrm>
            <a:off x="1142161" y="1489660"/>
            <a:ext cx="1483258" cy="1447771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5" name="Freeform: Shape 12">
            <a:extLst>
              <a:ext uri="{FF2B5EF4-FFF2-40B4-BE49-F238E27FC236}">
                <a16:creationId xmlns:a16="http://schemas.microsoft.com/office/drawing/2014/main" id="{C0E5D4EE-9CCF-4987-937B-F9DFCBFBD041}"/>
              </a:ext>
            </a:extLst>
          </p:cNvPr>
          <p:cNvSpPr>
            <a:spLocks/>
          </p:cNvSpPr>
          <p:nvPr/>
        </p:nvSpPr>
        <p:spPr bwMode="auto">
          <a:xfrm rot="3516856">
            <a:off x="366843" y="1125706"/>
            <a:ext cx="1669531" cy="1522600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6" name="Freeform: Shape 5">
            <a:extLst>
              <a:ext uri="{FF2B5EF4-FFF2-40B4-BE49-F238E27FC236}">
                <a16:creationId xmlns:a16="http://schemas.microsoft.com/office/drawing/2014/main" id="{D4CCE9C9-365E-4726-8A36-A66D788D4B92}"/>
              </a:ext>
            </a:extLst>
          </p:cNvPr>
          <p:cNvSpPr/>
          <p:nvPr/>
        </p:nvSpPr>
        <p:spPr>
          <a:xfrm rot="3494497">
            <a:off x="3029857" y="2088405"/>
            <a:ext cx="1095466" cy="1739512"/>
          </a:xfrm>
          <a:custGeom>
            <a:avLst/>
            <a:gdLst>
              <a:gd name="connsiteX0" fmla="*/ 808709 w 1552416"/>
              <a:gd name="connsiteY0" fmla="*/ 2007805 h 2465114"/>
              <a:gd name="connsiteX1" fmla="*/ 805222 w 1552416"/>
              <a:gd name="connsiteY1" fmla="*/ 2011321 h 2465114"/>
              <a:gd name="connsiteX2" fmla="*/ 806643 w 1552416"/>
              <a:gd name="connsiteY2" fmla="*/ 2012083 h 2465114"/>
              <a:gd name="connsiteX3" fmla="*/ 814629 w 1552416"/>
              <a:gd name="connsiteY3" fmla="*/ 2008716 h 2465114"/>
              <a:gd name="connsiteX4" fmla="*/ 832543 w 1552416"/>
              <a:gd name="connsiteY4" fmla="*/ 1983999 h 2465114"/>
              <a:gd name="connsiteX5" fmla="*/ 834160 w 1552416"/>
              <a:gd name="connsiteY5" fmla="*/ 1992745 h 2465114"/>
              <a:gd name="connsiteX6" fmla="*/ 845417 w 1552416"/>
              <a:gd name="connsiteY6" fmla="*/ 2001019 h 2465114"/>
              <a:gd name="connsiteX7" fmla="*/ 845990 w 1552416"/>
              <a:gd name="connsiteY7" fmla="*/ 2000929 h 2465114"/>
              <a:gd name="connsiteX8" fmla="*/ 843940 w 1552416"/>
              <a:gd name="connsiteY8" fmla="*/ 1990068 h 2465114"/>
              <a:gd name="connsiteX9" fmla="*/ 430301 w 1552416"/>
              <a:gd name="connsiteY9" fmla="*/ 1634800 h 2465114"/>
              <a:gd name="connsiteX10" fmla="*/ 422431 w 1552416"/>
              <a:gd name="connsiteY10" fmla="*/ 1642346 h 2465114"/>
              <a:gd name="connsiteX11" fmla="*/ 396909 w 1552416"/>
              <a:gd name="connsiteY11" fmla="*/ 1668690 h 2465114"/>
              <a:gd name="connsiteX12" fmla="*/ 414193 w 1552416"/>
              <a:gd name="connsiteY12" fmla="*/ 1660524 h 2465114"/>
              <a:gd name="connsiteX13" fmla="*/ 430549 w 1552416"/>
              <a:gd name="connsiteY13" fmla="*/ 1638491 h 2465114"/>
              <a:gd name="connsiteX14" fmla="*/ 1233126 w 1552416"/>
              <a:gd name="connsiteY14" fmla="*/ 195929 h 2465114"/>
              <a:gd name="connsiteX15" fmla="*/ 1246446 w 1552416"/>
              <a:gd name="connsiteY15" fmla="*/ 205446 h 2465114"/>
              <a:gd name="connsiteX16" fmla="*/ 1242873 w 1552416"/>
              <a:gd name="connsiteY16" fmla="*/ 204263 h 2465114"/>
              <a:gd name="connsiteX17" fmla="*/ 1233419 w 1552416"/>
              <a:gd name="connsiteY17" fmla="*/ 197368 h 2465114"/>
              <a:gd name="connsiteX18" fmla="*/ 665522 w 1552416"/>
              <a:gd name="connsiteY18" fmla="*/ 124 h 2465114"/>
              <a:gd name="connsiteX19" fmla="*/ 715851 w 1552416"/>
              <a:gd name="connsiteY19" fmla="*/ 11645 h 2465114"/>
              <a:gd name="connsiteX20" fmla="*/ 736496 w 1552416"/>
              <a:gd name="connsiteY20" fmla="*/ 43009 h 2465114"/>
              <a:gd name="connsiteX21" fmla="*/ 762645 w 1552416"/>
              <a:gd name="connsiteY21" fmla="*/ 104729 h 2465114"/>
              <a:gd name="connsiteX22" fmla="*/ 776619 w 1552416"/>
              <a:gd name="connsiteY22" fmla="*/ 110864 h 2465114"/>
              <a:gd name="connsiteX23" fmla="*/ 836522 w 1552416"/>
              <a:gd name="connsiteY23" fmla="*/ 108286 h 2465114"/>
              <a:gd name="connsiteX24" fmla="*/ 865962 w 1552416"/>
              <a:gd name="connsiteY24" fmla="*/ 118739 h 2465114"/>
              <a:gd name="connsiteX25" fmla="*/ 892991 w 1552416"/>
              <a:gd name="connsiteY25" fmla="*/ 138617 h 2465114"/>
              <a:gd name="connsiteX26" fmla="*/ 926753 w 1552416"/>
              <a:gd name="connsiteY26" fmla="*/ 133612 h 2465114"/>
              <a:gd name="connsiteX27" fmla="*/ 961903 w 1552416"/>
              <a:gd name="connsiteY27" fmla="*/ 142665 h 2465114"/>
              <a:gd name="connsiteX28" fmla="*/ 1014348 w 1552416"/>
              <a:gd name="connsiteY28" fmla="*/ 149175 h 2465114"/>
              <a:gd name="connsiteX29" fmla="*/ 1045925 w 1552416"/>
              <a:gd name="connsiteY29" fmla="*/ 105136 h 2465114"/>
              <a:gd name="connsiteX30" fmla="*/ 1070278 w 1552416"/>
              <a:gd name="connsiteY30" fmla="*/ 84058 h 2465114"/>
              <a:gd name="connsiteX31" fmla="*/ 1074508 w 1552416"/>
              <a:gd name="connsiteY31" fmla="*/ 82605 h 2465114"/>
              <a:gd name="connsiteX32" fmla="*/ 1079637 w 1552416"/>
              <a:gd name="connsiteY32" fmla="*/ 86269 h 2465114"/>
              <a:gd name="connsiteX33" fmla="*/ 1064472 w 1552416"/>
              <a:gd name="connsiteY33" fmla="*/ 118440 h 2465114"/>
              <a:gd name="connsiteX34" fmla="*/ 1046690 w 1552416"/>
              <a:gd name="connsiteY34" fmla="*/ 155166 h 2465114"/>
              <a:gd name="connsiteX35" fmla="*/ 1087478 w 1552416"/>
              <a:gd name="connsiteY35" fmla="*/ 221285 h 2465114"/>
              <a:gd name="connsiteX36" fmla="*/ 1143028 w 1552416"/>
              <a:gd name="connsiteY36" fmla="*/ 259222 h 2465114"/>
              <a:gd name="connsiteX37" fmla="*/ 1148390 w 1552416"/>
              <a:gd name="connsiteY37" fmla="*/ 271218 h 2465114"/>
              <a:gd name="connsiteX38" fmla="*/ 1172539 w 1552416"/>
              <a:gd name="connsiteY38" fmla="*/ 278854 h 2465114"/>
              <a:gd name="connsiteX39" fmla="*/ 1204023 w 1552416"/>
              <a:gd name="connsiteY39" fmla="*/ 242340 h 2465114"/>
              <a:gd name="connsiteX40" fmla="*/ 1224801 w 1552416"/>
              <a:gd name="connsiteY40" fmla="*/ 232771 h 2465114"/>
              <a:gd name="connsiteX41" fmla="*/ 1254252 w 1552416"/>
              <a:gd name="connsiteY41" fmla="*/ 234872 h 2465114"/>
              <a:gd name="connsiteX42" fmla="*/ 1267420 w 1552416"/>
              <a:gd name="connsiteY42" fmla="*/ 224385 h 2465114"/>
              <a:gd name="connsiteX43" fmla="*/ 1266675 w 1552416"/>
              <a:gd name="connsiteY43" fmla="*/ 219898 h 2465114"/>
              <a:gd name="connsiteX44" fmla="*/ 1332157 w 1552416"/>
              <a:gd name="connsiteY44" fmla="*/ 266681 h 2465114"/>
              <a:gd name="connsiteX45" fmla="*/ 1331329 w 1552416"/>
              <a:gd name="connsiteY45" fmla="*/ 267656 h 2465114"/>
              <a:gd name="connsiteX46" fmla="*/ 1332633 w 1552416"/>
              <a:gd name="connsiteY46" fmla="*/ 275564 h 2465114"/>
              <a:gd name="connsiteX47" fmla="*/ 1319351 w 1552416"/>
              <a:gd name="connsiteY47" fmla="*/ 377923 h 2465114"/>
              <a:gd name="connsiteX48" fmla="*/ 1269663 w 1552416"/>
              <a:gd name="connsiteY48" fmla="*/ 416236 h 2465114"/>
              <a:gd name="connsiteX49" fmla="*/ 1262777 w 1552416"/>
              <a:gd name="connsiteY49" fmla="*/ 431113 h 2465114"/>
              <a:gd name="connsiteX50" fmla="*/ 1280857 w 1552416"/>
              <a:gd name="connsiteY50" fmla="*/ 461895 h 2465114"/>
              <a:gd name="connsiteX51" fmla="*/ 1278937 w 1552416"/>
              <a:gd name="connsiteY51" fmla="*/ 476282 h 2465114"/>
              <a:gd name="connsiteX52" fmla="*/ 1268690 w 1552416"/>
              <a:gd name="connsiteY52" fmla="*/ 533246 h 2465114"/>
              <a:gd name="connsiteX53" fmla="*/ 1281673 w 1552416"/>
              <a:gd name="connsiteY53" fmla="*/ 537808 h 2465114"/>
              <a:gd name="connsiteX54" fmla="*/ 1318969 w 1552416"/>
              <a:gd name="connsiteY54" fmla="*/ 551661 h 2465114"/>
              <a:gd name="connsiteX55" fmla="*/ 1310315 w 1552416"/>
              <a:gd name="connsiteY55" fmla="*/ 590930 h 2465114"/>
              <a:gd name="connsiteX56" fmla="*/ 1289956 w 1552416"/>
              <a:gd name="connsiteY56" fmla="*/ 596282 h 2465114"/>
              <a:gd name="connsiteX57" fmla="*/ 1275685 w 1552416"/>
              <a:gd name="connsiteY57" fmla="*/ 629426 h 2465114"/>
              <a:gd name="connsiteX58" fmla="*/ 1290384 w 1552416"/>
              <a:gd name="connsiteY58" fmla="*/ 651356 h 2465114"/>
              <a:gd name="connsiteX59" fmla="*/ 1307484 w 1552416"/>
              <a:gd name="connsiteY59" fmla="*/ 672214 h 2465114"/>
              <a:gd name="connsiteX60" fmla="*/ 1313664 w 1552416"/>
              <a:gd name="connsiteY60" fmla="*/ 692481 h 2465114"/>
              <a:gd name="connsiteX61" fmla="*/ 1295869 w 1552416"/>
              <a:gd name="connsiteY61" fmla="*/ 698414 h 2465114"/>
              <a:gd name="connsiteX62" fmla="*/ 1256632 w 1552416"/>
              <a:gd name="connsiteY62" fmla="*/ 715653 h 2465114"/>
              <a:gd name="connsiteX63" fmla="*/ 1255446 w 1552416"/>
              <a:gd name="connsiteY63" fmla="*/ 737482 h 2465114"/>
              <a:gd name="connsiteX64" fmla="*/ 1288665 w 1552416"/>
              <a:gd name="connsiteY64" fmla="*/ 769274 h 2465114"/>
              <a:gd name="connsiteX65" fmla="*/ 1312169 w 1552416"/>
              <a:gd name="connsiteY65" fmla="*/ 829584 h 2465114"/>
              <a:gd name="connsiteX66" fmla="*/ 1318604 w 1552416"/>
              <a:gd name="connsiteY66" fmla="*/ 843980 h 2465114"/>
              <a:gd name="connsiteX67" fmla="*/ 1343489 w 1552416"/>
              <a:gd name="connsiteY67" fmla="*/ 859059 h 2465114"/>
              <a:gd name="connsiteX68" fmla="*/ 1379201 w 1552416"/>
              <a:gd name="connsiteY68" fmla="*/ 882254 h 2465114"/>
              <a:gd name="connsiteX69" fmla="*/ 1388905 w 1552416"/>
              <a:gd name="connsiteY69" fmla="*/ 862088 h 2465114"/>
              <a:gd name="connsiteX70" fmla="*/ 1402492 w 1552416"/>
              <a:gd name="connsiteY70" fmla="*/ 847384 h 2465114"/>
              <a:gd name="connsiteX71" fmla="*/ 1430359 w 1552416"/>
              <a:gd name="connsiteY71" fmla="*/ 858828 h 2465114"/>
              <a:gd name="connsiteX72" fmla="*/ 1421983 w 1552416"/>
              <a:gd name="connsiteY72" fmla="*/ 875522 h 2465114"/>
              <a:gd name="connsiteX73" fmla="*/ 1412451 w 1552416"/>
              <a:gd name="connsiteY73" fmla="*/ 888991 h 2465114"/>
              <a:gd name="connsiteX74" fmla="*/ 1451310 w 1552416"/>
              <a:gd name="connsiteY74" fmla="*/ 910204 h 2465114"/>
              <a:gd name="connsiteX75" fmla="*/ 1470351 w 1552416"/>
              <a:gd name="connsiteY75" fmla="*/ 899972 h 2465114"/>
              <a:gd name="connsiteX76" fmla="*/ 1491027 w 1552416"/>
              <a:gd name="connsiteY76" fmla="*/ 906281 h 2465114"/>
              <a:gd name="connsiteX77" fmla="*/ 1490505 w 1552416"/>
              <a:gd name="connsiteY77" fmla="*/ 926374 h 2465114"/>
              <a:gd name="connsiteX78" fmla="*/ 1460032 w 1552416"/>
              <a:gd name="connsiteY78" fmla="*/ 947757 h 2465114"/>
              <a:gd name="connsiteX79" fmla="*/ 1444096 w 1552416"/>
              <a:gd name="connsiteY79" fmla="*/ 989416 h 2465114"/>
              <a:gd name="connsiteX80" fmla="*/ 1470878 w 1552416"/>
              <a:gd name="connsiteY80" fmla="*/ 1074455 h 2465114"/>
              <a:gd name="connsiteX81" fmla="*/ 1484515 w 1552416"/>
              <a:gd name="connsiteY81" fmla="*/ 1085634 h 2465114"/>
              <a:gd name="connsiteX82" fmla="*/ 1552416 w 1552416"/>
              <a:gd name="connsiteY82" fmla="*/ 1104814 h 2465114"/>
              <a:gd name="connsiteX83" fmla="*/ 1499705 w 1552416"/>
              <a:gd name="connsiteY83" fmla="*/ 1112527 h 2465114"/>
              <a:gd name="connsiteX84" fmla="*/ 1446942 w 1552416"/>
              <a:gd name="connsiteY84" fmla="*/ 1162000 h 2465114"/>
              <a:gd name="connsiteX85" fmla="*/ 1466933 w 1552416"/>
              <a:gd name="connsiteY85" fmla="*/ 1186748 h 2465114"/>
              <a:gd name="connsiteX86" fmla="*/ 1486617 w 1552416"/>
              <a:gd name="connsiteY86" fmla="*/ 1191484 h 2465114"/>
              <a:gd name="connsiteX87" fmla="*/ 1461120 w 1552416"/>
              <a:gd name="connsiteY87" fmla="*/ 1204024 h 2465114"/>
              <a:gd name="connsiteX88" fmla="*/ 1449106 w 1552416"/>
              <a:gd name="connsiteY88" fmla="*/ 1217737 h 2465114"/>
              <a:gd name="connsiteX89" fmla="*/ 1473356 w 1552416"/>
              <a:gd name="connsiteY89" fmla="*/ 1277138 h 2465114"/>
              <a:gd name="connsiteX90" fmla="*/ 1497310 w 1552416"/>
              <a:gd name="connsiteY90" fmla="*/ 1308176 h 2465114"/>
              <a:gd name="connsiteX91" fmla="*/ 1510150 w 1552416"/>
              <a:gd name="connsiteY91" fmla="*/ 1362024 h 2465114"/>
              <a:gd name="connsiteX92" fmla="*/ 1531785 w 1552416"/>
              <a:gd name="connsiteY92" fmla="*/ 1394960 h 2465114"/>
              <a:gd name="connsiteX93" fmla="*/ 1541050 w 1552416"/>
              <a:gd name="connsiteY93" fmla="*/ 1395715 h 2465114"/>
              <a:gd name="connsiteX94" fmla="*/ 1512395 w 1552416"/>
              <a:gd name="connsiteY94" fmla="*/ 1418588 h 2465114"/>
              <a:gd name="connsiteX95" fmla="*/ 1487704 w 1552416"/>
              <a:gd name="connsiteY95" fmla="*/ 1447751 h 2465114"/>
              <a:gd name="connsiteX96" fmla="*/ 1498103 w 1552416"/>
              <a:gd name="connsiteY96" fmla="*/ 1468436 h 2465114"/>
              <a:gd name="connsiteX97" fmla="*/ 1518676 w 1552416"/>
              <a:gd name="connsiteY97" fmla="*/ 1490621 h 2465114"/>
              <a:gd name="connsiteX98" fmla="*/ 1500534 w 1552416"/>
              <a:gd name="connsiteY98" fmla="*/ 1509951 h 2465114"/>
              <a:gd name="connsiteX99" fmla="*/ 1492913 w 1552416"/>
              <a:gd name="connsiteY99" fmla="*/ 1517384 h 2465114"/>
              <a:gd name="connsiteX100" fmla="*/ 1504394 w 1552416"/>
              <a:gd name="connsiteY100" fmla="*/ 1532117 h 2465114"/>
              <a:gd name="connsiteX101" fmla="*/ 1519911 w 1552416"/>
              <a:gd name="connsiteY101" fmla="*/ 1562318 h 2465114"/>
              <a:gd name="connsiteX102" fmla="*/ 1529011 w 1552416"/>
              <a:gd name="connsiteY102" fmla="*/ 1629061 h 2465114"/>
              <a:gd name="connsiteX103" fmla="*/ 1529153 w 1552416"/>
              <a:gd name="connsiteY103" fmla="*/ 1647419 h 2465114"/>
              <a:gd name="connsiteX104" fmla="*/ 1530082 w 1552416"/>
              <a:gd name="connsiteY104" fmla="*/ 1699103 h 2465114"/>
              <a:gd name="connsiteX105" fmla="*/ 1522042 w 1552416"/>
              <a:gd name="connsiteY105" fmla="*/ 1710754 h 2465114"/>
              <a:gd name="connsiteX106" fmla="*/ 1487166 w 1552416"/>
              <a:gd name="connsiteY106" fmla="*/ 1746768 h 2465114"/>
              <a:gd name="connsiteX107" fmla="*/ 1481691 w 1552416"/>
              <a:gd name="connsiteY107" fmla="*/ 1759000 h 2465114"/>
              <a:gd name="connsiteX108" fmla="*/ 1442943 w 1552416"/>
              <a:gd name="connsiteY108" fmla="*/ 1781201 h 2465114"/>
              <a:gd name="connsiteX109" fmla="*/ 1414463 w 1552416"/>
              <a:gd name="connsiteY109" fmla="*/ 1797375 h 2465114"/>
              <a:gd name="connsiteX110" fmla="*/ 1389364 w 1552416"/>
              <a:gd name="connsiteY110" fmla="*/ 1822403 h 2465114"/>
              <a:gd name="connsiteX111" fmla="*/ 1378004 w 1552416"/>
              <a:gd name="connsiteY111" fmla="*/ 1842732 h 2465114"/>
              <a:gd name="connsiteX112" fmla="*/ 1375490 w 1552416"/>
              <a:gd name="connsiteY112" fmla="*/ 1868033 h 2465114"/>
              <a:gd name="connsiteX113" fmla="*/ 1380853 w 1552416"/>
              <a:gd name="connsiteY113" fmla="*/ 1880030 h 2465114"/>
              <a:gd name="connsiteX114" fmla="*/ 1400375 w 1552416"/>
              <a:gd name="connsiteY114" fmla="*/ 1883112 h 2465114"/>
              <a:gd name="connsiteX115" fmla="*/ 1416228 w 1552416"/>
              <a:gd name="connsiteY115" fmla="*/ 1908269 h 2465114"/>
              <a:gd name="connsiteX116" fmla="*/ 1403203 w 1552416"/>
              <a:gd name="connsiteY116" fmla="*/ 1937114 h 2465114"/>
              <a:gd name="connsiteX117" fmla="*/ 1376714 w 1552416"/>
              <a:gd name="connsiteY117" fmla="*/ 1948082 h 2465114"/>
              <a:gd name="connsiteX118" fmla="*/ 1364047 w 1552416"/>
              <a:gd name="connsiteY118" fmla="*/ 1955179 h 2465114"/>
              <a:gd name="connsiteX119" fmla="*/ 1372454 w 1552416"/>
              <a:gd name="connsiteY119" fmla="*/ 1981071 h 2465114"/>
              <a:gd name="connsiteX120" fmla="*/ 1375845 w 1552416"/>
              <a:gd name="connsiteY120" fmla="*/ 1981571 h 2465114"/>
              <a:gd name="connsiteX121" fmla="*/ 1396603 w 1552416"/>
              <a:gd name="connsiteY121" fmla="*/ 1988706 h 2465114"/>
              <a:gd name="connsiteX122" fmla="*/ 1390687 w 1552416"/>
              <a:gd name="connsiteY122" fmla="*/ 2021860 h 2465114"/>
              <a:gd name="connsiteX123" fmla="*/ 1367417 w 1552416"/>
              <a:gd name="connsiteY123" fmla="*/ 2040026 h 2465114"/>
              <a:gd name="connsiteX124" fmla="*/ 1352615 w 1552416"/>
              <a:gd name="connsiteY124" fmla="*/ 2033972 h 2465114"/>
              <a:gd name="connsiteX125" fmla="*/ 1346169 w 1552416"/>
              <a:gd name="connsiteY125" fmla="*/ 2027928 h 2465114"/>
              <a:gd name="connsiteX126" fmla="*/ 1340285 w 1552416"/>
              <a:gd name="connsiteY126" fmla="*/ 2036025 h 2465114"/>
              <a:gd name="connsiteX127" fmla="*/ 1340427 w 1552416"/>
              <a:gd name="connsiteY127" fmla="*/ 2054383 h 2465114"/>
              <a:gd name="connsiteX128" fmla="*/ 1308463 w 1552416"/>
              <a:gd name="connsiteY128" fmla="*/ 2077583 h 2465114"/>
              <a:gd name="connsiteX129" fmla="*/ 1302426 w 1552416"/>
              <a:gd name="connsiteY129" fmla="*/ 2075675 h 2465114"/>
              <a:gd name="connsiteX130" fmla="*/ 1260870 w 1552416"/>
              <a:gd name="connsiteY130" fmla="*/ 2094811 h 2465114"/>
              <a:gd name="connsiteX131" fmla="*/ 1239172 w 1552416"/>
              <a:gd name="connsiteY131" fmla="*/ 2111987 h 2465114"/>
              <a:gd name="connsiteX132" fmla="*/ 1226015 w 1552416"/>
              <a:gd name="connsiteY132" fmla="*/ 2114122 h 2465114"/>
              <a:gd name="connsiteX133" fmla="*/ 1180045 w 1552416"/>
              <a:gd name="connsiteY133" fmla="*/ 2156243 h 2465114"/>
              <a:gd name="connsiteX134" fmla="*/ 1169584 w 1552416"/>
              <a:gd name="connsiteY134" fmla="*/ 2185669 h 2465114"/>
              <a:gd name="connsiteX135" fmla="*/ 1152862 w 1552416"/>
              <a:gd name="connsiteY135" fmla="*/ 2194002 h 2465114"/>
              <a:gd name="connsiteX136" fmla="*/ 1147172 w 1552416"/>
              <a:gd name="connsiteY136" fmla="*/ 2178697 h 2465114"/>
              <a:gd name="connsiteX137" fmla="*/ 1112869 w 1552416"/>
              <a:gd name="connsiteY137" fmla="*/ 2152858 h 2465114"/>
              <a:gd name="connsiteX138" fmla="*/ 1076544 w 1552416"/>
              <a:gd name="connsiteY138" fmla="*/ 2157281 h 2465114"/>
              <a:gd name="connsiteX139" fmla="*/ 1047114 w 1552416"/>
              <a:gd name="connsiteY139" fmla="*/ 2138477 h 2465114"/>
              <a:gd name="connsiteX140" fmla="*/ 979285 w 1552416"/>
              <a:gd name="connsiteY140" fmla="*/ 2128475 h 2465114"/>
              <a:gd name="connsiteX141" fmla="*/ 967527 w 1552416"/>
              <a:gd name="connsiteY141" fmla="*/ 2136318 h 2465114"/>
              <a:gd name="connsiteX142" fmla="*/ 935810 w 1552416"/>
              <a:gd name="connsiteY142" fmla="*/ 2094356 h 2465114"/>
              <a:gd name="connsiteX143" fmla="*/ 909761 w 1552416"/>
              <a:gd name="connsiteY143" fmla="*/ 2092858 h 2465114"/>
              <a:gd name="connsiteX144" fmla="*/ 890923 w 1552416"/>
              <a:gd name="connsiteY144" fmla="*/ 2097756 h 2465114"/>
              <a:gd name="connsiteX145" fmla="*/ 889951 w 1552416"/>
              <a:gd name="connsiteY145" fmla="*/ 2099239 h 2465114"/>
              <a:gd name="connsiteX146" fmla="*/ 903914 w 1552416"/>
              <a:gd name="connsiteY146" fmla="*/ 2149570 h 2465114"/>
              <a:gd name="connsiteX147" fmla="*/ 913150 w 1552416"/>
              <a:gd name="connsiteY147" fmla="*/ 2162655 h 2465114"/>
              <a:gd name="connsiteX148" fmla="*/ 991659 w 1552416"/>
              <a:gd name="connsiteY148" fmla="*/ 2161116 h 2465114"/>
              <a:gd name="connsiteX149" fmla="*/ 1036302 w 1552416"/>
              <a:gd name="connsiteY149" fmla="*/ 2174970 h 2465114"/>
              <a:gd name="connsiteX150" fmla="*/ 1038611 w 1552416"/>
              <a:gd name="connsiteY150" fmla="*/ 2189594 h 2465114"/>
              <a:gd name="connsiteX151" fmla="*/ 1036302 w 1552416"/>
              <a:gd name="connsiteY151" fmla="*/ 2265794 h 2465114"/>
              <a:gd name="connsiteX152" fmla="*/ 1033992 w 1552416"/>
              <a:gd name="connsiteY152" fmla="*/ 2268873 h 2465114"/>
              <a:gd name="connsiteX153" fmla="*/ 995508 w 1552416"/>
              <a:gd name="connsiteY153" fmla="*/ 2241164 h 2465114"/>
              <a:gd name="connsiteX154" fmla="*/ 992429 w 1552416"/>
              <a:gd name="connsiteY154" fmla="*/ 2234237 h 2465114"/>
              <a:gd name="connsiteX155" fmla="*/ 967799 w 1552416"/>
              <a:gd name="connsiteY155" fmla="*/ 2214994 h 2465114"/>
              <a:gd name="connsiteX156" fmla="*/ 937011 w 1552416"/>
              <a:gd name="connsiteY156" fmla="*/ 2214994 h 2465114"/>
              <a:gd name="connsiteX157" fmla="*/ 916999 w 1552416"/>
              <a:gd name="connsiteY157" fmla="*/ 2219612 h 2465114"/>
              <a:gd name="connsiteX158" fmla="*/ 915459 w 1552416"/>
              <a:gd name="connsiteY158" fmla="*/ 2254249 h 2465114"/>
              <a:gd name="connsiteX159" fmla="*/ 910841 w 1552416"/>
              <a:gd name="connsiteY159" fmla="*/ 2287346 h 2465114"/>
              <a:gd name="connsiteX160" fmla="*/ 906992 w 1552416"/>
              <a:gd name="connsiteY160" fmla="*/ 2324291 h 2465114"/>
              <a:gd name="connsiteX161" fmla="*/ 919308 w 1552416"/>
              <a:gd name="connsiteY161" fmla="*/ 2397413 h 2465114"/>
              <a:gd name="connsiteX162" fmla="*/ 892368 w 1552416"/>
              <a:gd name="connsiteY162" fmla="*/ 2427430 h 2465114"/>
              <a:gd name="connsiteX163" fmla="*/ 883132 w 1552416"/>
              <a:gd name="connsiteY163" fmla="*/ 2442824 h 2465114"/>
              <a:gd name="connsiteX164" fmla="*/ 876974 w 1552416"/>
              <a:gd name="connsiteY164" fmla="*/ 2456679 h 2465114"/>
              <a:gd name="connsiteX165" fmla="*/ 769986 w 1552416"/>
              <a:gd name="connsiteY165" fmla="*/ 2448982 h 2465114"/>
              <a:gd name="connsiteX166" fmla="*/ 771526 w 1552416"/>
              <a:gd name="connsiteY166" fmla="*/ 2443594 h 2465114"/>
              <a:gd name="connsiteX167" fmla="*/ 833871 w 1552416"/>
              <a:gd name="connsiteY167" fmla="*/ 2430509 h 2465114"/>
              <a:gd name="connsiteX168" fmla="*/ 865429 w 1552416"/>
              <a:gd name="connsiteY168" fmla="*/ 2385867 h 2465114"/>
              <a:gd name="connsiteX169" fmla="*/ 863120 w 1552416"/>
              <a:gd name="connsiteY169" fmla="*/ 2359697 h 2465114"/>
              <a:gd name="connsiteX170" fmla="*/ 852344 w 1552416"/>
              <a:gd name="connsiteY170" fmla="*/ 2339685 h 2465114"/>
              <a:gd name="connsiteX171" fmla="*/ 820786 w 1552416"/>
              <a:gd name="connsiteY171" fmla="*/ 2288116 h 2465114"/>
              <a:gd name="connsiteX172" fmla="*/ 805393 w 1552416"/>
              <a:gd name="connsiteY172" fmla="*/ 2276570 h 2465114"/>
              <a:gd name="connsiteX173" fmla="*/ 771526 w 1552416"/>
              <a:gd name="connsiteY173" fmla="*/ 2268104 h 2465114"/>
              <a:gd name="connsiteX174" fmla="*/ 738429 w 1552416"/>
              <a:gd name="connsiteY174" fmla="*/ 2262716 h 2465114"/>
              <a:gd name="connsiteX175" fmla="*/ 734580 w 1552416"/>
              <a:gd name="connsiteY175" fmla="*/ 2249631 h 2465114"/>
              <a:gd name="connsiteX176" fmla="*/ 725344 w 1552416"/>
              <a:gd name="connsiteY176" fmla="*/ 2235006 h 2465114"/>
              <a:gd name="connsiteX177" fmla="*/ 712259 w 1552416"/>
              <a:gd name="connsiteY177" fmla="*/ 2224231 h 2465114"/>
              <a:gd name="connsiteX178" fmla="*/ 707641 w 1552416"/>
              <a:gd name="connsiteY178" fmla="*/ 2215764 h 2465114"/>
              <a:gd name="connsiteX179" fmla="*/ 672235 w 1552416"/>
              <a:gd name="connsiteY179" fmla="*/ 2189594 h 2465114"/>
              <a:gd name="connsiteX180" fmla="*/ 663768 w 1552416"/>
              <a:gd name="connsiteY180" fmla="*/ 2176509 h 2465114"/>
              <a:gd name="connsiteX181" fmla="*/ 646064 w 1552416"/>
              <a:gd name="connsiteY181" fmla="*/ 2181127 h 2465114"/>
              <a:gd name="connsiteX182" fmla="*/ 641446 w 1552416"/>
              <a:gd name="connsiteY182" fmla="*/ 2198831 h 2465114"/>
              <a:gd name="connsiteX183" fmla="*/ 628362 w 1552416"/>
              <a:gd name="connsiteY183" fmla="*/ 2211915 h 2465114"/>
              <a:gd name="connsiteX184" fmla="*/ 612967 w 1552416"/>
              <a:gd name="connsiteY184" fmla="*/ 2213455 h 2465114"/>
              <a:gd name="connsiteX185" fmla="*/ 603731 w 1552416"/>
              <a:gd name="connsiteY185" fmla="*/ 2212685 h 2465114"/>
              <a:gd name="connsiteX186" fmla="*/ 609119 w 1552416"/>
              <a:gd name="connsiteY186" fmla="*/ 2202679 h 2465114"/>
              <a:gd name="connsiteX187" fmla="*/ 624513 w 1552416"/>
              <a:gd name="connsiteY187" fmla="*/ 2185746 h 2465114"/>
              <a:gd name="connsiteX188" fmla="*/ 637598 w 1552416"/>
              <a:gd name="connsiteY188" fmla="*/ 2159576 h 2465114"/>
              <a:gd name="connsiteX189" fmla="*/ 629132 w 1552416"/>
              <a:gd name="connsiteY189" fmla="*/ 2146491 h 2465114"/>
              <a:gd name="connsiteX190" fmla="*/ 619894 w 1552416"/>
              <a:gd name="connsiteY190" fmla="*/ 2154188 h 2465114"/>
              <a:gd name="connsiteX191" fmla="*/ 592955 w 1552416"/>
              <a:gd name="connsiteY191" fmla="*/ 2190364 h 2465114"/>
              <a:gd name="connsiteX192" fmla="*/ 575252 w 1552416"/>
              <a:gd name="connsiteY192" fmla="*/ 2212685 h 2465114"/>
              <a:gd name="connsiteX193" fmla="*/ 566785 w 1552416"/>
              <a:gd name="connsiteY193" fmla="*/ 2212685 h 2465114"/>
              <a:gd name="connsiteX194" fmla="*/ 566785 w 1552416"/>
              <a:gd name="connsiteY194" fmla="*/ 2172661 h 2465114"/>
              <a:gd name="connsiteX195" fmla="*/ 565246 w 1552416"/>
              <a:gd name="connsiteY195" fmla="*/ 2172661 h 2465114"/>
              <a:gd name="connsiteX196" fmla="*/ 539076 w 1552416"/>
              <a:gd name="connsiteY196" fmla="*/ 2194982 h 2465114"/>
              <a:gd name="connsiteX197" fmla="*/ 530610 w 1552416"/>
              <a:gd name="connsiteY197" fmla="*/ 2181127 h 2465114"/>
              <a:gd name="connsiteX198" fmla="*/ 539846 w 1552416"/>
              <a:gd name="connsiteY198" fmla="*/ 2155728 h 2465114"/>
              <a:gd name="connsiteX199" fmla="*/ 561397 w 1552416"/>
              <a:gd name="connsiteY199" fmla="*/ 2092612 h 2465114"/>
              <a:gd name="connsiteX200" fmla="*/ 538307 w 1552416"/>
              <a:gd name="connsiteY200" fmla="*/ 2042582 h 2465114"/>
              <a:gd name="connsiteX201" fmla="*/ 513676 w 1552416"/>
              <a:gd name="connsiteY201" fmla="*/ 2024879 h 2465114"/>
              <a:gd name="connsiteX202" fmla="*/ 473652 w 1552416"/>
              <a:gd name="connsiteY202" fmla="*/ 2018722 h 2465114"/>
              <a:gd name="connsiteX203" fmla="*/ 429010 w 1552416"/>
              <a:gd name="connsiteY203" fmla="*/ 1987164 h 2465114"/>
              <a:gd name="connsiteX204" fmla="*/ 425931 w 1552416"/>
              <a:gd name="connsiteY204" fmla="*/ 1952528 h 2465114"/>
              <a:gd name="connsiteX205" fmla="*/ 408228 w 1552416"/>
              <a:gd name="connsiteY205" fmla="*/ 1925588 h 2465114"/>
              <a:gd name="connsiteX206" fmla="*/ 390525 w 1552416"/>
              <a:gd name="connsiteY206" fmla="*/ 1900958 h 2465114"/>
              <a:gd name="connsiteX207" fmla="*/ 350500 w 1552416"/>
              <a:gd name="connsiteY207" fmla="*/ 1894031 h 2465114"/>
              <a:gd name="connsiteX208" fmla="*/ 267373 w 1552416"/>
              <a:gd name="connsiteY208" fmla="*/ 1910964 h 2465114"/>
              <a:gd name="connsiteX209" fmla="*/ 225040 w 1552416"/>
              <a:gd name="connsiteY209" fmla="*/ 1875558 h 2465114"/>
              <a:gd name="connsiteX210" fmla="*/ 221961 w 1552416"/>
              <a:gd name="connsiteY210" fmla="*/ 1837843 h 2465114"/>
              <a:gd name="connsiteX211" fmla="*/ 227349 w 1552416"/>
              <a:gd name="connsiteY211" fmla="*/ 1787813 h 2465114"/>
              <a:gd name="connsiteX212" fmla="*/ 246591 w 1552416"/>
              <a:gd name="connsiteY212" fmla="*/ 1787043 h 2465114"/>
              <a:gd name="connsiteX213" fmla="*/ 228119 w 1552416"/>
              <a:gd name="connsiteY213" fmla="*/ 1765491 h 2465114"/>
              <a:gd name="connsiteX214" fmla="*/ 298931 w 1552416"/>
              <a:gd name="connsiteY214" fmla="*/ 1596928 h 2465114"/>
              <a:gd name="connsiteX215" fmla="*/ 346652 w 1552416"/>
              <a:gd name="connsiteY215" fmla="*/ 1656195 h 2465114"/>
              <a:gd name="connsiteX216" fmla="*/ 361501 w 1552416"/>
              <a:gd name="connsiteY216" fmla="*/ 1660735 h 2465114"/>
              <a:gd name="connsiteX217" fmla="*/ 365925 w 1552416"/>
              <a:gd name="connsiteY217" fmla="*/ 1649703 h 2465114"/>
              <a:gd name="connsiteX218" fmla="*/ 368015 w 1552416"/>
              <a:gd name="connsiteY218" fmla="*/ 1624340 h 2465114"/>
              <a:gd name="connsiteX219" fmla="*/ 380192 w 1552416"/>
              <a:gd name="connsiteY219" fmla="*/ 1612281 h 2465114"/>
              <a:gd name="connsiteX220" fmla="*/ 407089 w 1552416"/>
              <a:gd name="connsiteY220" fmla="*/ 1605448 h 2465114"/>
              <a:gd name="connsiteX221" fmla="*/ 415547 w 1552416"/>
              <a:gd name="connsiteY221" fmla="*/ 1589580 h 2465114"/>
              <a:gd name="connsiteX222" fmla="*/ 402237 w 1552416"/>
              <a:gd name="connsiteY222" fmla="*/ 1581709 h 2465114"/>
              <a:gd name="connsiteX223" fmla="*/ 298685 w 1552416"/>
              <a:gd name="connsiteY223" fmla="*/ 1556865 h 2465114"/>
              <a:gd name="connsiteX224" fmla="*/ 238732 w 1552416"/>
              <a:gd name="connsiteY224" fmla="*/ 1533560 h 2465114"/>
              <a:gd name="connsiteX225" fmla="*/ 194584 w 1552416"/>
              <a:gd name="connsiteY225" fmla="*/ 1441885 h 2465114"/>
              <a:gd name="connsiteX226" fmla="*/ 175636 w 1552416"/>
              <a:gd name="connsiteY226" fmla="*/ 1376949 h 2465114"/>
              <a:gd name="connsiteX227" fmla="*/ 201001 w 1552416"/>
              <a:gd name="connsiteY227" fmla="*/ 1337699 h 2465114"/>
              <a:gd name="connsiteX228" fmla="*/ 230576 w 1552416"/>
              <a:gd name="connsiteY228" fmla="*/ 1307219 h 2465114"/>
              <a:gd name="connsiteX229" fmla="*/ 254347 w 1552416"/>
              <a:gd name="connsiteY229" fmla="*/ 1285664 h 2465114"/>
              <a:gd name="connsiteX230" fmla="*/ 237605 w 1552416"/>
              <a:gd name="connsiteY230" fmla="*/ 1243058 h 2465114"/>
              <a:gd name="connsiteX231" fmla="*/ 201801 w 1552416"/>
              <a:gd name="connsiteY231" fmla="*/ 1227388 h 2465114"/>
              <a:gd name="connsiteX232" fmla="*/ 140112 w 1552416"/>
              <a:gd name="connsiteY232" fmla="*/ 1203419 h 2465114"/>
              <a:gd name="connsiteX233" fmla="*/ 122807 w 1552416"/>
              <a:gd name="connsiteY233" fmla="*/ 1214314 h 2465114"/>
              <a:gd name="connsiteX234" fmla="*/ 96113 w 1552416"/>
              <a:gd name="connsiteY234" fmla="*/ 1257036 h 2465114"/>
              <a:gd name="connsiteX235" fmla="*/ 38458 w 1552416"/>
              <a:gd name="connsiteY235" fmla="*/ 1248535 h 2465114"/>
              <a:gd name="connsiteX236" fmla="*/ 29153 w 1552416"/>
              <a:gd name="connsiteY236" fmla="*/ 1213546 h 2465114"/>
              <a:gd name="connsiteX237" fmla="*/ 12391 w 1552416"/>
              <a:gd name="connsiteY237" fmla="*/ 1187643 h 2465114"/>
              <a:gd name="connsiteX238" fmla="*/ 81 w 1552416"/>
              <a:gd name="connsiteY238" fmla="*/ 1172993 h 2465114"/>
              <a:gd name="connsiteX239" fmla="*/ 13658 w 1552416"/>
              <a:gd name="connsiteY239" fmla="*/ 1166641 h 2465114"/>
              <a:gd name="connsiteX240" fmla="*/ 142679 w 1552416"/>
              <a:gd name="connsiteY240" fmla="*/ 1176546 h 2465114"/>
              <a:gd name="connsiteX241" fmla="*/ 239171 w 1552416"/>
              <a:gd name="connsiteY241" fmla="*/ 1211513 h 2465114"/>
              <a:gd name="connsiteX242" fmla="*/ 235719 w 1552416"/>
              <a:gd name="connsiteY242" fmla="*/ 1208616 h 2465114"/>
              <a:gd name="connsiteX243" fmla="*/ 234276 w 1552416"/>
              <a:gd name="connsiteY243" fmla="*/ 1199764 h 2465114"/>
              <a:gd name="connsiteX244" fmla="*/ 250440 w 1552416"/>
              <a:gd name="connsiteY244" fmla="*/ 1196685 h 2465114"/>
              <a:gd name="connsiteX245" fmla="*/ 292773 w 1552416"/>
              <a:gd name="connsiteY245" fmla="*/ 1205152 h 2465114"/>
              <a:gd name="connsiteX246" fmla="*/ 293536 w 1552416"/>
              <a:gd name="connsiteY246" fmla="*/ 1205788 h 2465114"/>
              <a:gd name="connsiteX247" fmla="*/ 307663 w 1552416"/>
              <a:gd name="connsiteY247" fmla="*/ 1191042 h 2465114"/>
              <a:gd name="connsiteX248" fmla="*/ 350231 w 1552416"/>
              <a:gd name="connsiteY248" fmla="*/ 1156773 h 2465114"/>
              <a:gd name="connsiteX249" fmla="*/ 353724 w 1552416"/>
              <a:gd name="connsiteY249" fmla="*/ 1141396 h 2465114"/>
              <a:gd name="connsiteX250" fmla="*/ 328677 w 1552416"/>
              <a:gd name="connsiteY250" fmla="*/ 1124663 h 2465114"/>
              <a:gd name="connsiteX251" fmla="*/ 254423 w 1552416"/>
              <a:gd name="connsiteY251" fmla="*/ 1091914 h 2465114"/>
              <a:gd name="connsiteX252" fmla="*/ 198863 w 1552416"/>
              <a:gd name="connsiteY252" fmla="*/ 1062329 h 2465114"/>
              <a:gd name="connsiteX253" fmla="*/ 174939 w 1552416"/>
              <a:gd name="connsiteY253" fmla="*/ 1073879 h 2465114"/>
              <a:gd name="connsiteX254" fmla="*/ 161270 w 1552416"/>
              <a:gd name="connsiteY254" fmla="*/ 1087756 h 2465114"/>
              <a:gd name="connsiteX255" fmla="*/ 143506 w 1552416"/>
              <a:gd name="connsiteY255" fmla="*/ 1068633 h 2465114"/>
              <a:gd name="connsiteX256" fmla="*/ 151955 w 1552416"/>
              <a:gd name="connsiteY256" fmla="*/ 1061118 h 2465114"/>
              <a:gd name="connsiteX257" fmla="*/ 186309 w 1552416"/>
              <a:gd name="connsiteY257" fmla="*/ 1045197 h 2465114"/>
              <a:gd name="connsiteX258" fmla="*/ 199548 w 1552416"/>
              <a:gd name="connsiteY258" fmla="*/ 1043889 h 2465114"/>
              <a:gd name="connsiteX259" fmla="*/ 342999 w 1552416"/>
              <a:gd name="connsiteY259" fmla="*/ 1117403 h 2465114"/>
              <a:gd name="connsiteX260" fmla="*/ 385045 w 1552416"/>
              <a:gd name="connsiteY260" fmla="*/ 1103228 h 2465114"/>
              <a:gd name="connsiteX261" fmla="*/ 407816 w 1552416"/>
              <a:gd name="connsiteY261" fmla="*/ 1088452 h 2465114"/>
              <a:gd name="connsiteX262" fmla="*/ 425855 w 1552416"/>
              <a:gd name="connsiteY262" fmla="*/ 1084999 h 2465114"/>
              <a:gd name="connsiteX263" fmla="*/ 437962 w 1552416"/>
              <a:gd name="connsiteY263" fmla="*/ 1063761 h 2465114"/>
              <a:gd name="connsiteX264" fmla="*/ 425571 w 1552416"/>
              <a:gd name="connsiteY264" fmla="*/ 1048283 h 2465114"/>
              <a:gd name="connsiteX265" fmla="*/ 397121 w 1552416"/>
              <a:gd name="connsiteY265" fmla="*/ 1039402 h 2465114"/>
              <a:gd name="connsiteX266" fmla="*/ 368019 w 1552416"/>
              <a:gd name="connsiteY266" fmla="*/ 1023905 h 2465114"/>
              <a:gd name="connsiteX267" fmla="*/ 361094 w 1552416"/>
              <a:gd name="connsiteY267" fmla="*/ 1008297 h 2465114"/>
              <a:gd name="connsiteX268" fmla="*/ 355311 w 1552416"/>
              <a:gd name="connsiteY268" fmla="*/ 1004069 h 2465114"/>
              <a:gd name="connsiteX269" fmla="*/ 353579 w 1552416"/>
              <a:gd name="connsiteY269" fmla="*/ 981940 h 2465114"/>
              <a:gd name="connsiteX270" fmla="*/ 365125 w 1552416"/>
              <a:gd name="connsiteY270" fmla="*/ 954231 h 2465114"/>
              <a:gd name="connsiteX271" fmla="*/ 348192 w 1552416"/>
              <a:gd name="connsiteY271" fmla="*/ 915746 h 2465114"/>
              <a:gd name="connsiteX272" fmla="*/ 329719 w 1552416"/>
              <a:gd name="connsiteY272" fmla="*/ 911897 h 2465114"/>
              <a:gd name="connsiteX273" fmla="*/ 326640 w 1552416"/>
              <a:gd name="connsiteY273" fmla="*/ 913437 h 2465114"/>
              <a:gd name="connsiteX274" fmla="*/ 318173 w 1552416"/>
              <a:gd name="connsiteY274" fmla="*/ 911897 h 2465114"/>
              <a:gd name="connsiteX275" fmla="*/ 269682 w 1552416"/>
              <a:gd name="connsiteY275" fmla="*/ 903430 h 2465114"/>
              <a:gd name="connsiteX276" fmla="*/ 245052 w 1552416"/>
              <a:gd name="connsiteY276" fmla="*/ 887267 h 2465114"/>
              <a:gd name="connsiteX277" fmla="*/ 260446 w 1552416"/>
              <a:gd name="connsiteY277" fmla="*/ 872643 h 2465114"/>
              <a:gd name="connsiteX278" fmla="*/ 313555 w 1552416"/>
              <a:gd name="connsiteY278" fmla="*/ 859558 h 2465114"/>
              <a:gd name="connsiteX279" fmla="*/ 352040 w 1552416"/>
              <a:gd name="connsiteY279" fmla="*/ 846473 h 2465114"/>
              <a:gd name="connsiteX280" fmla="*/ 361276 w 1552416"/>
              <a:gd name="connsiteY280" fmla="*/ 848782 h 2465114"/>
              <a:gd name="connsiteX281" fmla="*/ 358197 w 1552416"/>
              <a:gd name="connsiteY281" fmla="*/ 853400 h 2465114"/>
              <a:gd name="connsiteX282" fmla="*/ 362046 w 1552416"/>
              <a:gd name="connsiteY282" fmla="*/ 851091 h 2465114"/>
              <a:gd name="connsiteX283" fmla="*/ 397452 w 1552416"/>
              <a:gd name="connsiteY283" fmla="*/ 836467 h 2465114"/>
              <a:gd name="connsiteX284" fmla="*/ 402840 w 1552416"/>
              <a:gd name="connsiteY284" fmla="*/ 769503 h 2465114"/>
              <a:gd name="connsiteX285" fmla="*/ 383597 w 1552416"/>
              <a:gd name="connsiteY285" fmla="*/ 735637 h 2465114"/>
              <a:gd name="connsiteX286" fmla="*/ 361276 w 1552416"/>
              <a:gd name="connsiteY286" fmla="*/ 717934 h 2465114"/>
              <a:gd name="connsiteX287" fmla="*/ 348192 w 1552416"/>
              <a:gd name="connsiteY287" fmla="*/ 700231 h 2465114"/>
              <a:gd name="connsiteX288" fmla="*/ 345113 w 1552416"/>
              <a:gd name="connsiteY288" fmla="*/ 677140 h 2465114"/>
              <a:gd name="connsiteX289" fmla="*/ 359259 w 1552416"/>
              <a:gd name="connsiteY289" fmla="*/ 673306 h 2465114"/>
              <a:gd name="connsiteX290" fmla="*/ 360028 w 1552416"/>
              <a:gd name="connsiteY290" fmla="*/ 663933 h 2465114"/>
              <a:gd name="connsiteX291" fmla="*/ 351908 w 1552416"/>
              <a:gd name="connsiteY291" fmla="*/ 607114 h 2465114"/>
              <a:gd name="connsiteX292" fmla="*/ 343736 w 1552416"/>
              <a:gd name="connsiteY292" fmla="*/ 592055 h 2465114"/>
              <a:gd name="connsiteX293" fmla="*/ 350173 w 1552416"/>
              <a:gd name="connsiteY293" fmla="*/ 538808 h 2465114"/>
              <a:gd name="connsiteX294" fmla="*/ 355159 w 1552416"/>
              <a:gd name="connsiteY294" fmla="*/ 521613 h 2465114"/>
              <a:gd name="connsiteX295" fmla="*/ 353208 w 1552416"/>
              <a:gd name="connsiteY295" fmla="*/ 493412 h 2465114"/>
              <a:gd name="connsiteX296" fmla="*/ 335118 w 1552416"/>
              <a:gd name="connsiteY296" fmla="*/ 470982 h 2465114"/>
              <a:gd name="connsiteX297" fmla="*/ 315730 w 1552416"/>
              <a:gd name="connsiteY297" fmla="*/ 426967 h 2465114"/>
              <a:gd name="connsiteX298" fmla="*/ 319561 w 1552416"/>
              <a:gd name="connsiteY298" fmla="*/ 406546 h 2465114"/>
              <a:gd name="connsiteX299" fmla="*/ 322146 w 1552416"/>
              <a:gd name="connsiteY299" fmla="*/ 390424 h 2465114"/>
              <a:gd name="connsiteX300" fmla="*/ 344313 w 1552416"/>
              <a:gd name="connsiteY300" fmla="*/ 394915 h 2465114"/>
              <a:gd name="connsiteX301" fmla="*/ 358931 w 1552416"/>
              <a:gd name="connsiteY301" fmla="*/ 416018 h 2465114"/>
              <a:gd name="connsiteX302" fmla="*/ 391171 w 1552416"/>
              <a:gd name="connsiteY302" fmla="*/ 370244 h 2465114"/>
              <a:gd name="connsiteX303" fmla="*/ 380772 w 1552416"/>
              <a:gd name="connsiteY303" fmla="*/ 349558 h 2465114"/>
              <a:gd name="connsiteX304" fmla="*/ 357216 w 1552416"/>
              <a:gd name="connsiteY304" fmla="*/ 331008 h 2465114"/>
              <a:gd name="connsiteX305" fmla="*/ 341363 w 1552416"/>
              <a:gd name="connsiteY305" fmla="*/ 305851 h 2465114"/>
              <a:gd name="connsiteX306" fmla="*/ 357350 w 1552416"/>
              <a:gd name="connsiteY306" fmla="*/ 290075 h 2465114"/>
              <a:gd name="connsiteX307" fmla="*/ 374665 w 1552416"/>
              <a:gd name="connsiteY307" fmla="*/ 270828 h 2465114"/>
              <a:gd name="connsiteX308" fmla="*/ 374288 w 1552416"/>
              <a:gd name="connsiteY308" fmla="*/ 241636 h 2465114"/>
              <a:gd name="connsiteX309" fmla="*/ 404392 w 1552416"/>
              <a:gd name="connsiteY309" fmla="*/ 250354 h 2465114"/>
              <a:gd name="connsiteX310" fmla="*/ 415966 w 1552416"/>
              <a:gd name="connsiteY310" fmla="*/ 257561 h 2465114"/>
              <a:gd name="connsiteX311" fmla="*/ 432433 w 1552416"/>
              <a:gd name="connsiteY311" fmla="*/ 255099 h 2465114"/>
              <a:gd name="connsiteX312" fmla="*/ 430963 w 1552416"/>
              <a:gd name="connsiteY312" fmla="*/ 240213 h 2465114"/>
              <a:gd name="connsiteX313" fmla="*/ 429584 w 1552416"/>
              <a:gd name="connsiteY313" fmla="*/ 217801 h 2465114"/>
              <a:gd name="connsiteX314" fmla="*/ 453825 w 1552416"/>
              <a:gd name="connsiteY314" fmla="*/ 217912 h 2465114"/>
              <a:gd name="connsiteX315" fmla="*/ 458289 w 1552416"/>
              <a:gd name="connsiteY315" fmla="*/ 220811 h 2465114"/>
              <a:gd name="connsiteX316" fmla="*/ 492807 w 1552416"/>
              <a:gd name="connsiteY316" fmla="*/ 206545 h 2465114"/>
              <a:gd name="connsiteX317" fmla="*/ 513268 w 1552416"/>
              <a:gd name="connsiteY317" fmla="*/ 185317 h 2465114"/>
              <a:gd name="connsiteX318" fmla="*/ 521624 w 1552416"/>
              <a:gd name="connsiteY318" fmla="*/ 185326 h 2465114"/>
              <a:gd name="connsiteX319" fmla="*/ 544895 w 1552416"/>
              <a:gd name="connsiteY319" fmla="*/ 167160 h 2465114"/>
              <a:gd name="connsiteX320" fmla="*/ 558655 w 1552416"/>
              <a:gd name="connsiteY320" fmla="*/ 145758 h 2465114"/>
              <a:gd name="connsiteX321" fmla="*/ 593470 w 1552416"/>
              <a:gd name="connsiteY321" fmla="*/ 92213 h 2465114"/>
              <a:gd name="connsiteX322" fmla="*/ 599172 w 1552416"/>
              <a:gd name="connsiteY322" fmla="*/ 31523 h 2465114"/>
              <a:gd name="connsiteX323" fmla="*/ 615660 w 1552416"/>
              <a:gd name="connsiteY323" fmla="*/ 12357 h 2465114"/>
              <a:gd name="connsiteX324" fmla="*/ 665522 w 1552416"/>
              <a:gd name="connsiteY324" fmla="*/ 124 h 24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552416" h="2465114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3">
            <a:extLst>
              <a:ext uri="{FF2B5EF4-FFF2-40B4-BE49-F238E27FC236}">
                <a16:creationId xmlns:a16="http://schemas.microsoft.com/office/drawing/2014/main" id="{931E508F-0A20-421A-AE75-14F7B273F646}"/>
              </a:ext>
            </a:extLst>
          </p:cNvPr>
          <p:cNvSpPr>
            <a:spLocks/>
          </p:cNvSpPr>
          <p:nvPr/>
        </p:nvSpPr>
        <p:spPr bwMode="auto">
          <a:xfrm rot="3516856">
            <a:off x="3342938" y="2104938"/>
            <a:ext cx="1669531" cy="1522600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8" name="Freeform: Shape 8">
            <a:extLst>
              <a:ext uri="{FF2B5EF4-FFF2-40B4-BE49-F238E27FC236}">
                <a16:creationId xmlns:a16="http://schemas.microsoft.com/office/drawing/2014/main" id="{91FAF7A6-4DCE-4ECC-A5AA-764EE25A5ED2}"/>
              </a:ext>
            </a:extLst>
          </p:cNvPr>
          <p:cNvSpPr/>
          <p:nvPr/>
        </p:nvSpPr>
        <p:spPr>
          <a:xfrm rot="16200000">
            <a:off x="1030907" y="974530"/>
            <a:ext cx="1281797" cy="1071988"/>
          </a:xfrm>
          <a:custGeom>
            <a:avLst/>
            <a:gdLst>
              <a:gd name="connsiteX0" fmla="*/ 1658032 w 1871671"/>
              <a:gd name="connsiteY0" fmla="*/ 170642 h 1565309"/>
              <a:gd name="connsiteX1" fmla="*/ 1664022 w 1871671"/>
              <a:gd name="connsiteY1" fmla="*/ 186763 h 1565309"/>
              <a:gd name="connsiteX2" fmla="*/ 1667412 w 1871671"/>
              <a:gd name="connsiteY2" fmla="*/ 192211 h 1565309"/>
              <a:gd name="connsiteX3" fmla="*/ 1684422 w 1871671"/>
              <a:gd name="connsiteY3" fmla="*/ 193100 h 1565309"/>
              <a:gd name="connsiteX4" fmla="*/ 1689986 w 1871671"/>
              <a:gd name="connsiteY4" fmla="*/ 189789 h 1565309"/>
              <a:gd name="connsiteX5" fmla="*/ 1696534 w 1871671"/>
              <a:gd name="connsiteY5" fmla="*/ 191679 h 1565309"/>
              <a:gd name="connsiteX6" fmla="*/ 1698538 w 1871671"/>
              <a:gd name="connsiteY6" fmla="*/ 193839 h 1565309"/>
              <a:gd name="connsiteX7" fmla="*/ 1711764 w 1871671"/>
              <a:gd name="connsiteY7" fmla="*/ 194536 h 1565309"/>
              <a:gd name="connsiteX8" fmla="*/ 1724882 w 1871671"/>
              <a:gd name="connsiteY8" fmla="*/ 185434 h 1565309"/>
              <a:gd name="connsiteX9" fmla="*/ 1698792 w 1871671"/>
              <a:gd name="connsiteY9" fmla="*/ 163501 h 1565309"/>
              <a:gd name="connsiteX10" fmla="*/ 1674063 w 1871671"/>
              <a:gd name="connsiteY10" fmla="*/ 151882 h 1565309"/>
              <a:gd name="connsiteX11" fmla="*/ 1670423 w 1871671"/>
              <a:gd name="connsiteY11" fmla="*/ 159487 h 1565309"/>
              <a:gd name="connsiteX12" fmla="*/ 1658032 w 1871671"/>
              <a:gd name="connsiteY12" fmla="*/ 170642 h 1565309"/>
              <a:gd name="connsiteX13" fmla="*/ 1622735 w 1871671"/>
              <a:gd name="connsiteY13" fmla="*/ 171115 h 1565309"/>
              <a:gd name="connsiteX14" fmla="*/ 1620302 w 1871671"/>
              <a:gd name="connsiteY14" fmla="*/ 178240 h 1565309"/>
              <a:gd name="connsiteX15" fmla="*/ 1617947 w 1871671"/>
              <a:gd name="connsiteY15" fmla="*/ 192895 h 1565309"/>
              <a:gd name="connsiteX16" fmla="*/ 1629543 w 1871671"/>
              <a:gd name="connsiteY16" fmla="*/ 192240 h 1565309"/>
              <a:gd name="connsiteX17" fmla="*/ 1626305 w 1871671"/>
              <a:gd name="connsiteY17" fmla="*/ 187427 h 1565309"/>
              <a:gd name="connsiteX18" fmla="*/ 1628474 w 1871671"/>
              <a:gd name="connsiteY18" fmla="*/ 165172 h 1565309"/>
              <a:gd name="connsiteX19" fmla="*/ 1622735 w 1871671"/>
              <a:gd name="connsiteY19" fmla="*/ 171115 h 1565309"/>
              <a:gd name="connsiteX20" fmla="*/ 1516850 w 1871671"/>
              <a:gd name="connsiteY20" fmla="*/ 256260 h 1565309"/>
              <a:gd name="connsiteX21" fmla="*/ 1509790 w 1871671"/>
              <a:gd name="connsiteY21" fmla="*/ 275237 h 1565309"/>
              <a:gd name="connsiteX22" fmla="*/ 1508128 w 1871671"/>
              <a:gd name="connsiteY22" fmla="*/ 285328 h 1565309"/>
              <a:gd name="connsiteX23" fmla="*/ 1509612 w 1871671"/>
              <a:gd name="connsiteY23" fmla="*/ 287996 h 1565309"/>
              <a:gd name="connsiteX24" fmla="*/ 1512358 w 1871671"/>
              <a:gd name="connsiteY24" fmla="*/ 289356 h 1565309"/>
              <a:gd name="connsiteX25" fmla="*/ 1511135 w 1871671"/>
              <a:gd name="connsiteY25" fmla="*/ 275987 h 1565309"/>
              <a:gd name="connsiteX26" fmla="*/ 1523713 w 1871671"/>
              <a:gd name="connsiteY26" fmla="*/ 264496 h 1565309"/>
              <a:gd name="connsiteX27" fmla="*/ 1516850 w 1871671"/>
              <a:gd name="connsiteY27" fmla="*/ 256260 h 1565309"/>
              <a:gd name="connsiteX28" fmla="*/ 1002172 w 1871671"/>
              <a:gd name="connsiteY28" fmla="*/ 520370 h 1565309"/>
              <a:gd name="connsiteX29" fmla="*/ 1002782 w 1871671"/>
              <a:gd name="connsiteY29" fmla="*/ 520831 h 1565309"/>
              <a:gd name="connsiteX30" fmla="*/ 1013655 w 1871671"/>
              <a:gd name="connsiteY30" fmla="*/ 509559 h 1565309"/>
              <a:gd name="connsiteX31" fmla="*/ 1043544 w 1871671"/>
              <a:gd name="connsiteY31" fmla="*/ 474343 h 1565309"/>
              <a:gd name="connsiteX32" fmla="*/ 1047888 w 1871671"/>
              <a:gd name="connsiteY32" fmla="*/ 469714 h 1565309"/>
              <a:gd name="connsiteX33" fmla="*/ 1050888 w 1871671"/>
              <a:gd name="connsiteY33" fmla="*/ 464337 h 1565309"/>
              <a:gd name="connsiteX34" fmla="*/ 1026465 w 1871671"/>
              <a:gd name="connsiteY34" fmla="*/ 493900 h 1565309"/>
              <a:gd name="connsiteX35" fmla="*/ 743374 w 1871671"/>
              <a:gd name="connsiteY35" fmla="*/ 659170 h 1565309"/>
              <a:gd name="connsiteX36" fmla="*/ 748536 w 1871671"/>
              <a:gd name="connsiteY36" fmla="*/ 661672 h 1565309"/>
              <a:gd name="connsiteX37" fmla="*/ 755415 w 1871671"/>
              <a:gd name="connsiteY37" fmla="*/ 651176 h 1565309"/>
              <a:gd name="connsiteX38" fmla="*/ 260404 w 1871671"/>
              <a:gd name="connsiteY38" fmla="*/ 967747 h 1565309"/>
              <a:gd name="connsiteX39" fmla="*/ 256791 w 1871671"/>
              <a:gd name="connsiteY39" fmla="*/ 977070 h 1565309"/>
              <a:gd name="connsiteX40" fmla="*/ 262050 w 1871671"/>
              <a:gd name="connsiteY40" fmla="*/ 974628 h 1565309"/>
              <a:gd name="connsiteX41" fmla="*/ 265598 w 1871671"/>
              <a:gd name="connsiteY41" fmla="*/ 969446 h 1565309"/>
              <a:gd name="connsiteX42" fmla="*/ 32 w 1871671"/>
              <a:gd name="connsiteY42" fmla="*/ 832161 h 1565309"/>
              <a:gd name="connsiteX43" fmla="*/ 10947 w 1871671"/>
              <a:gd name="connsiteY43" fmla="*/ 830813 h 1565309"/>
              <a:gd name="connsiteX44" fmla="*/ 34734 w 1871671"/>
              <a:gd name="connsiteY44" fmla="*/ 822929 h 1565309"/>
              <a:gd name="connsiteX45" fmla="*/ 92304 w 1871671"/>
              <a:gd name="connsiteY45" fmla="*/ 776603 h 1565309"/>
              <a:gd name="connsiteX46" fmla="*/ 122827 w 1871671"/>
              <a:gd name="connsiteY46" fmla="*/ 764544 h 1565309"/>
              <a:gd name="connsiteX47" fmla="*/ 230889 w 1871671"/>
              <a:gd name="connsiteY47" fmla="*/ 744621 h 1565309"/>
              <a:gd name="connsiteX48" fmla="*/ 302968 w 1871671"/>
              <a:gd name="connsiteY48" fmla="*/ 651743 h 1565309"/>
              <a:gd name="connsiteX49" fmla="*/ 445280 w 1871671"/>
              <a:gd name="connsiteY49" fmla="*/ 712618 h 1565309"/>
              <a:gd name="connsiteX50" fmla="*/ 544723 w 1871671"/>
              <a:gd name="connsiteY50" fmla="*/ 662326 h 1565309"/>
              <a:gd name="connsiteX51" fmla="*/ 548289 w 1871671"/>
              <a:gd name="connsiteY51" fmla="*/ 674892 h 1565309"/>
              <a:gd name="connsiteX52" fmla="*/ 570344 w 1871671"/>
              <a:gd name="connsiteY52" fmla="*/ 674855 h 1565309"/>
              <a:gd name="connsiteX53" fmla="*/ 603014 w 1871671"/>
              <a:gd name="connsiteY53" fmla="*/ 656412 h 1565309"/>
              <a:gd name="connsiteX54" fmla="*/ 608176 w 1871671"/>
              <a:gd name="connsiteY54" fmla="*/ 635675 h 1565309"/>
              <a:gd name="connsiteX55" fmla="*/ 650433 w 1871671"/>
              <a:gd name="connsiteY55" fmla="*/ 615342 h 1565309"/>
              <a:gd name="connsiteX56" fmla="*/ 660890 w 1871671"/>
              <a:gd name="connsiteY56" fmla="*/ 619428 h 1565309"/>
              <a:gd name="connsiteX57" fmla="*/ 677065 w 1871671"/>
              <a:gd name="connsiteY57" fmla="*/ 608353 h 1565309"/>
              <a:gd name="connsiteX58" fmla="*/ 718138 w 1871671"/>
              <a:gd name="connsiteY58" fmla="*/ 591603 h 1565309"/>
              <a:gd name="connsiteX59" fmla="*/ 719106 w 1871671"/>
              <a:gd name="connsiteY59" fmla="*/ 593025 h 1565309"/>
              <a:gd name="connsiteX60" fmla="*/ 717607 w 1871671"/>
              <a:gd name="connsiteY60" fmla="*/ 595713 h 1565309"/>
              <a:gd name="connsiteX61" fmla="*/ 719624 w 1871671"/>
              <a:gd name="connsiteY61" fmla="*/ 596838 h 1565309"/>
              <a:gd name="connsiteX62" fmla="*/ 723377 w 1871671"/>
              <a:gd name="connsiteY62" fmla="*/ 587696 h 1565309"/>
              <a:gd name="connsiteX63" fmla="*/ 717318 w 1871671"/>
              <a:gd name="connsiteY63" fmla="*/ 578526 h 1565309"/>
              <a:gd name="connsiteX64" fmla="*/ 742155 w 1871671"/>
              <a:gd name="connsiteY64" fmla="*/ 552362 h 1565309"/>
              <a:gd name="connsiteX65" fmla="*/ 761692 w 1871671"/>
              <a:gd name="connsiteY65" fmla="*/ 542850 h 1565309"/>
              <a:gd name="connsiteX66" fmla="*/ 764768 w 1871671"/>
              <a:gd name="connsiteY66" fmla="*/ 515909 h 1565309"/>
              <a:gd name="connsiteX67" fmla="*/ 735127 w 1871671"/>
              <a:gd name="connsiteY67" fmla="*/ 497198 h 1565309"/>
              <a:gd name="connsiteX68" fmla="*/ 707560 w 1871671"/>
              <a:gd name="connsiteY68" fmla="*/ 460889 h 1565309"/>
              <a:gd name="connsiteX69" fmla="*/ 669838 w 1871671"/>
              <a:gd name="connsiteY69" fmla="*/ 411633 h 1565309"/>
              <a:gd name="connsiteX70" fmla="*/ 714859 w 1871671"/>
              <a:gd name="connsiteY70" fmla="*/ 399839 h 1565309"/>
              <a:gd name="connsiteX71" fmla="*/ 746229 w 1871671"/>
              <a:gd name="connsiteY71" fmla="*/ 411888 h 1565309"/>
              <a:gd name="connsiteX72" fmla="*/ 758198 w 1871671"/>
              <a:gd name="connsiteY72" fmla="*/ 427437 h 1565309"/>
              <a:gd name="connsiteX73" fmla="*/ 786383 w 1871671"/>
              <a:gd name="connsiteY73" fmla="*/ 440793 h 1565309"/>
              <a:gd name="connsiteX74" fmla="*/ 798948 w 1871671"/>
              <a:gd name="connsiteY74" fmla="*/ 417025 h 1565309"/>
              <a:gd name="connsiteX75" fmla="*/ 832938 w 1871671"/>
              <a:gd name="connsiteY75" fmla="*/ 387435 h 1565309"/>
              <a:gd name="connsiteX76" fmla="*/ 854510 w 1871671"/>
              <a:gd name="connsiteY76" fmla="*/ 383784 h 1565309"/>
              <a:gd name="connsiteX77" fmla="*/ 894789 w 1871671"/>
              <a:gd name="connsiteY77" fmla="*/ 398498 h 1565309"/>
              <a:gd name="connsiteX78" fmla="*/ 898420 w 1871671"/>
              <a:gd name="connsiteY78" fmla="*/ 403171 h 1565309"/>
              <a:gd name="connsiteX79" fmla="*/ 978354 w 1871671"/>
              <a:gd name="connsiteY79" fmla="*/ 300488 h 1565309"/>
              <a:gd name="connsiteX80" fmla="*/ 1003001 w 1871671"/>
              <a:gd name="connsiteY80" fmla="*/ 227864 h 1565309"/>
              <a:gd name="connsiteX81" fmla="*/ 1006946 w 1871671"/>
              <a:gd name="connsiteY81" fmla="*/ 193930 h 1565309"/>
              <a:gd name="connsiteX82" fmla="*/ 1022991 w 1871671"/>
              <a:gd name="connsiteY82" fmla="*/ 166745 h 1565309"/>
              <a:gd name="connsiteX83" fmla="*/ 1077177 w 1871671"/>
              <a:gd name="connsiteY83" fmla="*/ 88565 h 1565309"/>
              <a:gd name="connsiteX84" fmla="*/ 1117682 w 1871671"/>
              <a:gd name="connsiteY84" fmla="*/ 53871 h 1565309"/>
              <a:gd name="connsiteX85" fmla="*/ 1221766 w 1871671"/>
              <a:gd name="connsiteY85" fmla="*/ 0 h 1565309"/>
              <a:gd name="connsiteX86" fmla="*/ 1159943 w 1871671"/>
              <a:gd name="connsiteY86" fmla="*/ 41310 h 1565309"/>
              <a:gd name="connsiteX87" fmla="*/ 1113905 w 1871671"/>
              <a:gd name="connsiteY87" fmla="*/ 76443 h 1565309"/>
              <a:gd name="connsiteX88" fmla="*/ 1188061 w 1871671"/>
              <a:gd name="connsiteY88" fmla="*/ 36723 h 1565309"/>
              <a:gd name="connsiteX89" fmla="*/ 1255454 w 1871671"/>
              <a:gd name="connsiteY89" fmla="*/ 17028 h 1565309"/>
              <a:gd name="connsiteX90" fmla="*/ 1305703 w 1871671"/>
              <a:gd name="connsiteY90" fmla="*/ 10685 h 1565309"/>
              <a:gd name="connsiteX91" fmla="*/ 1319974 w 1871671"/>
              <a:gd name="connsiteY91" fmla="*/ 15120 h 1565309"/>
              <a:gd name="connsiteX92" fmla="*/ 1298423 w 1871671"/>
              <a:gd name="connsiteY92" fmla="*/ 26895 h 1565309"/>
              <a:gd name="connsiteX93" fmla="*/ 1237405 w 1871671"/>
              <a:gd name="connsiteY93" fmla="*/ 35164 h 1565309"/>
              <a:gd name="connsiteX94" fmla="*/ 1161169 w 1871671"/>
              <a:gd name="connsiteY94" fmla="*/ 67553 h 1565309"/>
              <a:gd name="connsiteX95" fmla="*/ 1163858 w 1871671"/>
              <a:gd name="connsiteY95" fmla="*/ 69053 h 1565309"/>
              <a:gd name="connsiteX96" fmla="*/ 1181440 w 1871671"/>
              <a:gd name="connsiteY96" fmla="*/ 61233 h 1565309"/>
              <a:gd name="connsiteX97" fmla="*/ 1182488 w 1871671"/>
              <a:gd name="connsiteY97" fmla="*/ 60936 h 1565309"/>
              <a:gd name="connsiteX98" fmla="*/ 1244942 w 1871671"/>
              <a:gd name="connsiteY98" fmla="*/ 43774 h 1565309"/>
              <a:gd name="connsiteX99" fmla="*/ 1363680 w 1871671"/>
              <a:gd name="connsiteY99" fmla="*/ 31568 h 1565309"/>
              <a:gd name="connsiteX100" fmla="*/ 1369886 w 1871671"/>
              <a:gd name="connsiteY100" fmla="*/ 31504 h 1565309"/>
              <a:gd name="connsiteX101" fmla="*/ 1385177 w 1871671"/>
              <a:gd name="connsiteY101" fmla="*/ 51491 h 1565309"/>
              <a:gd name="connsiteX102" fmla="*/ 1386069 w 1871671"/>
              <a:gd name="connsiteY102" fmla="*/ 54633 h 1565309"/>
              <a:gd name="connsiteX103" fmla="*/ 1386741 w 1871671"/>
              <a:gd name="connsiteY103" fmla="*/ 55008 h 1565309"/>
              <a:gd name="connsiteX104" fmla="*/ 1407387 w 1871671"/>
              <a:gd name="connsiteY104" fmla="*/ 48016 h 1565309"/>
              <a:gd name="connsiteX105" fmla="*/ 1411717 w 1871671"/>
              <a:gd name="connsiteY105" fmla="*/ 51313 h 1565309"/>
              <a:gd name="connsiteX106" fmla="*/ 1397625 w 1871671"/>
              <a:gd name="connsiteY106" fmla="*/ 73418 h 1565309"/>
              <a:gd name="connsiteX107" fmla="*/ 1403816 w 1871671"/>
              <a:gd name="connsiteY107" fmla="*/ 81278 h 1565309"/>
              <a:gd name="connsiteX108" fmla="*/ 1407254 w 1871671"/>
              <a:gd name="connsiteY108" fmla="*/ 81433 h 1565309"/>
              <a:gd name="connsiteX109" fmla="*/ 1418215 w 1871671"/>
              <a:gd name="connsiteY109" fmla="*/ 98124 h 1565309"/>
              <a:gd name="connsiteX110" fmla="*/ 1425984 w 1871671"/>
              <a:gd name="connsiteY110" fmla="*/ 101576 h 1565309"/>
              <a:gd name="connsiteX111" fmla="*/ 1478831 w 1871671"/>
              <a:gd name="connsiteY111" fmla="*/ 106376 h 1565309"/>
              <a:gd name="connsiteX112" fmla="*/ 1484442 w 1871671"/>
              <a:gd name="connsiteY112" fmla="*/ 104218 h 1565309"/>
              <a:gd name="connsiteX113" fmla="*/ 1513039 w 1871671"/>
              <a:gd name="connsiteY113" fmla="*/ 81391 h 1565309"/>
              <a:gd name="connsiteX114" fmla="*/ 1522258 w 1871671"/>
              <a:gd name="connsiteY114" fmla="*/ 68025 h 1565309"/>
              <a:gd name="connsiteX115" fmla="*/ 1528243 w 1871671"/>
              <a:gd name="connsiteY115" fmla="*/ 65194 h 1565309"/>
              <a:gd name="connsiteX116" fmla="*/ 1532341 w 1871671"/>
              <a:gd name="connsiteY116" fmla="*/ 73650 h 1565309"/>
              <a:gd name="connsiteX117" fmla="*/ 1524079 w 1871671"/>
              <a:gd name="connsiteY117" fmla="*/ 96362 h 1565309"/>
              <a:gd name="connsiteX118" fmla="*/ 1530749 w 1871671"/>
              <a:gd name="connsiteY118" fmla="*/ 85982 h 1565309"/>
              <a:gd name="connsiteX119" fmla="*/ 1536594 w 1871671"/>
              <a:gd name="connsiteY119" fmla="*/ 78666 h 1565309"/>
              <a:gd name="connsiteX120" fmla="*/ 1542204 w 1871671"/>
              <a:gd name="connsiteY120" fmla="*/ 76507 h 1565309"/>
              <a:gd name="connsiteX121" fmla="*/ 1569105 w 1871671"/>
              <a:gd name="connsiteY121" fmla="*/ 83580 h 1565309"/>
              <a:gd name="connsiteX122" fmla="*/ 1569169 w 1871671"/>
              <a:gd name="connsiteY122" fmla="*/ 89786 h 1565309"/>
              <a:gd name="connsiteX123" fmla="*/ 1566970 w 1871671"/>
              <a:gd name="connsiteY123" fmla="*/ 107949 h 1565309"/>
              <a:gd name="connsiteX124" fmla="*/ 1626438 w 1871671"/>
              <a:gd name="connsiteY124" fmla="*/ 88240 h 1565309"/>
              <a:gd name="connsiteX125" fmla="*/ 1633974 w 1871671"/>
              <a:gd name="connsiteY125" fmla="*/ 96851 h 1565309"/>
              <a:gd name="connsiteX126" fmla="*/ 1632899 w 1871671"/>
              <a:gd name="connsiteY126" fmla="*/ 112997 h 1565309"/>
              <a:gd name="connsiteX127" fmla="*/ 1637572 w 1871671"/>
              <a:gd name="connsiteY127" fmla="*/ 108184 h 1565309"/>
              <a:gd name="connsiteX128" fmla="*/ 1642006 w 1871671"/>
              <a:gd name="connsiteY128" fmla="*/ 100729 h 1565309"/>
              <a:gd name="connsiteX129" fmla="*/ 1646842 w 1871671"/>
              <a:gd name="connsiteY129" fmla="*/ 97171 h 1565309"/>
              <a:gd name="connsiteX130" fmla="*/ 1647431 w 1871671"/>
              <a:gd name="connsiteY130" fmla="*/ 96425 h 1565309"/>
              <a:gd name="connsiteX131" fmla="*/ 1648835 w 1871671"/>
              <a:gd name="connsiteY131" fmla="*/ 95705 h 1565309"/>
              <a:gd name="connsiteX132" fmla="*/ 1657764 w 1871671"/>
              <a:gd name="connsiteY132" fmla="*/ 89136 h 1565309"/>
              <a:gd name="connsiteX133" fmla="*/ 1661838 w 1871671"/>
              <a:gd name="connsiteY133" fmla="*/ 90134 h 1565309"/>
              <a:gd name="connsiteX134" fmla="*/ 1665919 w 1871671"/>
              <a:gd name="connsiteY134" fmla="*/ 83822 h 1565309"/>
              <a:gd name="connsiteX135" fmla="*/ 1688865 w 1871671"/>
              <a:gd name="connsiteY135" fmla="*/ 86927 h 1565309"/>
              <a:gd name="connsiteX136" fmla="*/ 1686035 w 1871671"/>
              <a:gd name="connsiteY136" fmla="*/ 118069 h 1565309"/>
              <a:gd name="connsiteX137" fmla="*/ 1685979 w 1871671"/>
              <a:gd name="connsiteY137" fmla="*/ 118235 h 1565309"/>
              <a:gd name="connsiteX138" fmla="*/ 1686041 w 1871671"/>
              <a:gd name="connsiteY138" fmla="*/ 118302 h 1565309"/>
              <a:gd name="connsiteX139" fmla="*/ 1756385 w 1871671"/>
              <a:gd name="connsiteY139" fmla="*/ 119681 h 1565309"/>
              <a:gd name="connsiteX140" fmla="*/ 1785688 w 1871671"/>
              <a:gd name="connsiteY140" fmla="*/ 50170 h 1565309"/>
              <a:gd name="connsiteX141" fmla="*/ 1778511 w 1871671"/>
              <a:gd name="connsiteY141" fmla="*/ 22838 h 1565309"/>
              <a:gd name="connsiteX142" fmla="*/ 1782792 w 1871671"/>
              <a:gd name="connsiteY142" fmla="*/ 6455 h 1565309"/>
              <a:gd name="connsiteX143" fmla="*/ 1812767 w 1871671"/>
              <a:gd name="connsiteY143" fmla="*/ 31789 h 1565309"/>
              <a:gd name="connsiteX144" fmla="*/ 1805364 w 1871671"/>
              <a:gd name="connsiteY144" fmla="*/ 78382 h 1565309"/>
              <a:gd name="connsiteX145" fmla="*/ 1820384 w 1871671"/>
              <a:gd name="connsiteY145" fmla="*/ 87877 h 1565309"/>
              <a:gd name="connsiteX146" fmla="*/ 1838477 w 1871671"/>
              <a:gd name="connsiteY146" fmla="*/ 106925 h 1565309"/>
              <a:gd name="connsiteX147" fmla="*/ 1836015 w 1871671"/>
              <a:gd name="connsiteY147" fmla="*/ 110259 h 1565309"/>
              <a:gd name="connsiteX148" fmla="*/ 1810552 w 1871671"/>
              <a:gd name="connsiteY148" fmla="*/ 134632 h 1565309"/>
              <a:gd name="connsiteX149" fmla="*/ 1816731 w 1871671"/>
              <a:gd name="connsiteY149" fmla="*/ 150566 h 1565309"/>
              <a:gd name="connsiteX150" fmla="*/ 1816502 w 1871671"/>
              <a:gd name="connsiteY150" fmla="*/ 154484 h 1565309"/>
              <a:gd name="connsiteX151" fmla="*/ 1820540 w 1871671"/>
              <a:gd name="connsiteY151" fmla="*/ 178610 h 1565309"/>
              <a:gd name="connsiteX152" fmla="*/ 1853452 w 1871671"/>
              <a:gd name="connsiteY152" fmla="*/ 226193 h 1565309"/>
              <a:gd name="connsiteX153" fmla="*/ 1844653 w 1871671"/>
              <a:gd name="connsiteY153" fmla="*/ 281172 h 1565309"/>
              <a:gd name="connsiteX154" fmla="*/ 1824810 w 1871671"/>
              <a:gd name="connsiteY154" fmla="*/ 338835 h 1565309"/>
              <a:gd name="connsiteX155" fmla="*/ 1825910 w 1871671"/>
              <a:gd name="connsiteY155" fmla="*/ 340714 h 1565309"/>
              <a:gd name="connsiteX156" fmla="*/ 1802539 w 1871671"/>
              <a:gd name="connsiteY156" fmla="*/ 396659 h 1565309"/>
              <a:gd name="connsiteX157" fmla="*/ 1772160 w 1871671"/>
              <a:gd name="connsiteY157" fmla="*/ 409404 h 1565309"/>
              <a:gd name="connsiteX158" fmla="*/ 1797828 w 1871671"/>
              <a:gd name="connsiteY158" fmla="*/ 436000 h 1565309"/>
              <a:gd name="connsiteX159" fmla="*/ 1814338 w 1871671"/>
              <a:gd name="connsiteY159" fmla="*/ 445883 h 1565309"/>
              <a:gd name="connsiteX160" fmla="*/ 1804912 w 1871671"/>
              <a:gd name="connsiteY160" fmla="*/ 454558 h 1565309"/>
              <a:gd name="connsiteX161" fmla="*/ 1790372 w 1871671"/>
              <a:gd name="connsiteY161" fmla="*/ 452350 h 1565309"/>
              <a:gd name="connsiteX162" fmla="*/ 1757734 w 1871671"/>
              <a:gd name="connsiteY162" fmla="*/ 449389 h 1565309"/>
              <a:gd name="connsiteX163" fmla="*/ 1735022 w 1871671"/>
              <a:gd name="connsiteY163" fmla="*/ 478458 h 1565309"/>
              <a:gd name="connsiteX164" fmla="*/ 1747767 w 1871671"/>
              <a:gd name="connsiteY164" fmla="*/ 508837 h 1565309"/>
              <a:gd name="connsiteX165" fmla="*/ 1749765 w 1871671"/>
              <a:gd name="connsiteY165" fmla="*/ 531634 h 1565309"/>
              <a:gd name="connsiteX166" fmla="*/ 1738202 w 1871671"/>
              <a:gd name="connsiteY166" fmla="*/ 537066 h 1565309"/>
              <a:gd name="connsiteX167" fmla="*/ 1737990 w 1871671"/>
              <a:gd name="connsiteY167" fmla="*/ 537040 h 1565309"/>
              <a:gd name="connsiteX168" fmla="*/ 1727348 w 1871671"/>
              <a:gd name="connsiteY168" fmla="*/ 547683 h 1565309"/>
              <a:gd name="connsiteX169" fmla="*/ 1744494 w 1871671"/>
              <a:gd name="connsiteY169" fmla="*/ 582691 h 1565309"/>
              <a:gd name="connsiteX170" fmla="*/ 1775930 w 1871671"/>
              <a:gd name="connsiteY170" fmla="*/ 595551 h 1565309"/>
              <a:gd name="connsiteX171" fmla="*/ 1828084 w 1871671"/>
              <a:gd name="connsiteY171" fmla="*/ 640560 h 1565309"/>
              <a:gd name="connsiteX172" fmla="*/ 1830228 w 1871671"/>
              <a:gd name="connsiteY172" fmla="*/ 675569 h 1565309"/>
              <a:gd name="connsiteX173" fmla="*/ 1836657 w 1871671"/>
              <a:gd name="connsiteY173" fmla="*/ 704146 h 1565309"/>
              <a:gd name="connsiteX174" fmla="*/ 1819510 w 1871671"/>
              <a:gd name="connsiteY174" fmla="*/ 717006 h 1565309"/>
              <a:gd name="connsiteX175" fmla="*/ 1768071 w 1871671"/>
              <a:gd name="connsiteY175" fmla="*/ 730581 h 1565309"/>
              <a:gd name="connsiteX176" fmla="*/ 1733063 w 1871671"/>
              <a:gd name="connsiteY176" fmla="*/ 752014 h 1565309"/>
              <a:gd name="connsiteX177" fmla="*/ 1704485 w 1871671"/>
              <a:gd name="connsiteY177" fmla="*/ 814171 h 1565309"/>
              <a:gd name="connsiteX178" fmla="*/ 1706628 w 1871671"/>
              <a:gd name="connsiteY178" fmla="*/ 832747 h 1565309"/>
              <a:gd name="connsiteX179" fmla="*/ 1703056 w 1871671"/>
              <a:gd name="connsiteY179" fmla="*/ 855609 h 1565309"/>
              <a:gd name="connsiteX180" fmla="*/ 1684481 w 1871671"/>
              <a:gd name="connsiteY180" fmla="*/ 847036 h 1565309"/>
              <a:gd name="connsiteX181" fmla="*/ 1673765 w 1871671"/>
              <a:gd name="connsiteY181" fmla="*/ 843463 h 1565309"/>
              <a:gd name="connsiteX182" fmla="*/ 1673050 w 1871671"/>
              <a:gd name="connsiteY182" fmla="*/ 854180 h 1565309"/>
              <a:gd name="connsiteX183" fmla="*/ 1645900 w 1871671"/>
              <a:gd name="connsiteY183" fmla="*/ 919195 h 1565309"/>
              <a:gd name="connsiteX184" fmla="*/ 1611608 w 1871671"/>
              <a:gd name="connsiteY184" fmla="*/ 936342 h 1565309"/>
              <a:gd name="connsiteX185" fmla="*/ 1554452 w 1871671"/>
              <a:gd name="connsiteY185" fmla="*/ 953845 h 1565309"/>
              <a:gd name="connsiteX186" fmla="*/ 1546673 w 1871671"/>
              <a:gd name="connsiteY186" fmla="*/ 954145 h 1565309"/>
              <a:gd name="connsiteX187" fmla="*/ 1543541 w 1871671"/>
              <a:gd name="connsiteY187" fmla="*/ 964219 h 1565309"/>
              <a:gd name="connsiteX188" fmla="*/ 1545758 w 1871671"/>
              <a:gd name="connsiteY188" fmla="*/ 971581 h 1565309"/>
              <a:gd name="connsiteX189" fmla="*/ 1553690 w 1871671"/>
              <a:gd name="connsiteY189" fmla="*/ 979530 h 1565309"/>
              <a:gd name="connsiteX190" fmla="*/ 1553351 w 1871671"/>
              <a:gd name="connsiteY190" fmla="*/ 986035 h 1565309"/>
              <a:gd name="connsiteX191" fmla="*/ 1551411 w 1871671"/>
              <a:gd name="connsiteY191" fmla="*/ 987248 h 1565309"/>
              <a:gd name="connsiteX192" fmla="*/ 1558275 w 1871671"/>
              <a:gd name="connsiteY192" fmla="*/ 1000687 h 1565309"/>
              <a:gd name="connsiteX193" fmla="*/ 1556757 w 1871671"/>
              <a:gd name="connsiteY193" fmla="*/ 1020576 h 1565309"/>
              <a:gd name="connsiteX194" fmla="*/ 1526961 w 1871671"/>
              <a:gd name="connsiteY194" fmla="*/ 1031087 h 1565309"/>
              <a:gd name="connsiteX195" fmla="*/ 1510604 w 1871671"/>
              <a:gd name="connsiteY195" fmla="*/ 1041928 h 1565309"/>
              <a:gd name="connsiteX196" fmla="*/ 1520539 w 1871671"/>
              <a:gd name="connsiteY196" fmla="*/ 1055662 h 1565309"/>
              <a:gd name="connsiteX197" fmla="*/ 1524069 w 1871671"/>
              <a:gd name="connsiteY197" fmla="*/ 1057380 h 1565309"/>
              <a:gd name="connsiteX198" fmla="*/ 1545563 w 1871671"/>
              <a:gd name="connsiteY198" fmla="*/ 1072544 h 1565309"/>
              <a:gd name="connsiteX199" fmla="*/ 1525549 w 1871671"/>
              <a:gd name="connsiteY199" fmla="*/ 1076065 h 1565309"/>
              <a:gd name="connsiteX200" fmla="*/ 1503920 w 1871671"/>
              <a:gd name="connsiteY200" fmla="*/ 1073595 h 1565309"/>
              <a:gd name="connsiteX201" fmla="*/ 1481369 w 1871671"/>
              <a:gd name="connsiteY201" fmla="*/ 1105092 h 1565309"/>
              <a:gd name="connsiteX202" fmla="*/ 1492371 w 1871671"/>
              <a:gd name="connsiteY202" fmla="*/ 1123877 h 1565309"/>
              <a:gd name="connsiteX203" fmla="*/ 1470894 w 1871671"/>
              <a:gd name="connsiteY203" fmla="*/ 1142132 h 1565309"/>
              <a:gd name="connsiteX204" fmla="*/ 1447809 w 1871671"/>
              <a:gd name="connsiteY204" fmla="*/ 1136099 h 1565309"/>
              <a:gd name="connsiteX205" fmla="*/ 1432865 w 1871671"/>
              <a:gd name="connsiteY205" fmla="*/ 1134679 h 1565309"/>
              <a:gd name="connsiteX206" fmla="*/ 1423800 w 1871671"/>
              <a:gd name="connsiteY206" fmla="*/ 1145670 h 1565309"/>
              <a:gd name="connsiteX207" fmla="*/ 1425154 w 1871671"/>
              <a:gd name="connsiteY207" fmla="*/ 1146298 h 1565309"/>
              <a:gd name="connsiteX208" fmla="*/ 1416275 w 1871671"/>
              <a:gd name="connsiteY208" fmla="*/ 1164232 h 1565309"/>
              <a:gd name="connsiteX209" fmla="*/ 1361685 w 1871671"/>
              <a:gd name="connsiteY209" fmla="*/ 1275020 h 1565309"/>
              <a:gd name="connsiteX210" fmla="*/ 1371191 w 1871671"/>
              <a:gd name="connsiteY210" fmla="*/ 1295318 h 1565309"/>
              <a:gd name="connsiteX211" fmla="*/ 1387341 w 1871671"/>
              <a:gd name="connsiteY211" fmla="*/ 1322078 h 1565309"/>
              <a:gd name="connsiteX212" fmla="*/ 1357571 w 1871671"/>
              <a:gd name="connsiteY212" fmla="*/ 1326563 h 1565309"/>
              <a:gd name="connsiteX213" fmla="*/ 1341252 w 1871671"/>
              <a:gd name="connsiteY213" fmla="*/ 1365259 h 1565309"/>
              <a:gd name="connsiteX214" fmla="*/ 1353038 w 1871671"/>
              <a:gd name="connsiteY214" fmla="*/ 1399900 h 1565309"/>
              <a:gd name="connsiteX215" fmla="*/ 1353356 w 1871671"/>
              <a:gd name="connsiteY215" fmla="*/ 1474118 h 1565309"/>
              <a:gd name="connsiteX216" fmla="*/ 1326424 w 1871671"/>
              <a:gd name="connsiteY216" fmla="*/ 1500623 h 1565309"/>
              <a:gd name="connsiteX217" fmla="*/ 1307751 w 1871671"/>
              <a:gd name="connsiteY217" fmla="*/ 1526062 h 1565309"/>
              <a:gd name="connsiteX218" fmla="*/ 1285172 w 1871671"/>
              <a:gd name="connsiteY218" fmla="*/ 1521225 h 1565309"/>
              <a:gd name="connsiteX219" fmla="*/ 1237756 w 1871671"/>
              <a:gd name="connsiteY219" fmla="*/ 1489028 h 1565309"/>
              <a:gd name="connsiteX220" fmla="*/ 1195576 w 1871671"/>
              <a:gd name="connsiteY220" fmla="*/ 1475742 h 1565309"/>
              <a:gd name="connsiteX221" fmla="*/ 1124852 w 1871671"/>
              <a:gd name="connsiteY221" fmla="*/ 1496486 h 1565309"/>
              <a:gd name="connsiteX222" fmla="*/ 1111275 w 1871671"/>
              <a:gd name="connsiteY222" fmla="*/ 1511367 h 1565309"/>
              <a:gd name="connsiteX223" fmla="*/ 1090171 w 1871671"/>
              <a:gd name="connsiteY223" fmla="*/ 1524637 h 1565309"/>
              <a:gd name="connsiteX224" fmla="*/ 1083997 w 1871671"/>
              <a:gd name="connsiteY224" fmla="*/ 1503478 h 1565309"/>
              <a:gd name="connsiteX225" fmla="*/ 1079321 w 1871671"/>
              <a:gd name="connsiteY225" fmla="*/ 1492243 h 1565309"/>
              <a:gd name="connsiteX226" fmla="*/ 1070106 w 1871671"/>
              <a:gd name="connsiteY226" fmla="*/ 1499243 h 1565309"/>
              <a:gd name="connsiteX227" fmla="*/ 998072 w 1871671"/>
              <a:gd name="connsiteY227" fmla="*/ 1523169 h 1565309"/>
              <a:gd name="connsiteX228" fmla="*/ 959881 w 1871671"/>
              <a:gd name="connsiteY228" fmla="*/ 1507432 h 1565309"/>
              <a:gd name="connsiteX229" fmla="*/ 854284 w 1871671"/>
              <a:gd name="connsiteY229" fmla="*/ 1433017 h 1565309"/>
              <a:gd name="connsiteX230" fmla="*/ 837620 w 1871671"/>
              <a:gd name="connsiteY230" fmla="*/ 1437318 h 1565309"/>
              <a:gd name="connsiteX231" fmla="*/ 821686 w 1871671"/>
              <a:gd name="connsiteY231" fmla="*/ 1438943 h 1565309"/>
              <a:gd name="connsiteX232" fmla="*/ 815083 w 1871671"/>
              <a:gd name="connsiteY232" fmla="*/ 1431358 h 1565309"/>
              <a:gd name="connsiteX233" fmla="*/ 795498 w 1871671"/>
              <a:gd name="connsiteY233" fmla="*/ 1437357 h 1565309"/>
              <a:gd name="connsiteX234" fmla="*/ 790547 w 1871671"/>
              <a:gd name="connsiteY234" fmla="*/ 1434220 h 1565309"/>
              <a:gd name="connsiteX235" fmla="*/ 779724 w 1871671"/>
              <a:gd name="connsiteY235" fmla="*/ 1454041 h 1565309"/>
              <a:gd name="connsiteX236" fmla="*/ 769563 w 1871671"/>
              <a:gd name="connsiteY236" fmla="*/ 1435334 h 1565309"/>
              <a:gd name="connsiteX237" fmla="*/ 752241 w 1871671"/>
              <a:gd name="connsiteY237" fmla="*/ 1441227 h 1565309"/>
              <a:gd name="connsiteX238" fmla="*/ 751780 w 1871671"/>
              <a:gd name="connsiteY238" fmla="*/ 1439334 h 1565309"/>
              <a:gd name="connsiteX239" fmla="*/ 744070 w 1871671"/>
              <a:gd name="connsiteY239" fmla="*/ 1455986 h 1565309"/>
              <a:gd name="connsiteX240" fmla="*/ 724681 w 1871671"/>
              <a:gd name="connsiteY240" fmla="*/ 1489310 h 1565309"/>
              <a:gd name="connsiteX241" fmla="*/ 695421 w 1871671"/>
              <a:gd name="connsiteY241" fmla="*/ 1477387 h 1565309"/>
              <a:gd name="connsiteX242" fmla="*/ 675992 w 1871671"/>
              <a:gd name="connsiteY242" fmla="*/ 1474633 h 1565309"/>
              <a:gd name="connsiteX243" fmla="*/ 674303 w 1871671"/>
              <a:gd name="connsiteY243" fmla="*/ 1491499 h 1565309"/>
              <a:gd name="connsiteX244" fmla="*/ 675801 w 1871671"/>
              <a:gd name="connsiteY244" fmla="*/ 1495127 h 1565309"/>
              <a:gd name="connsiteX245" fmla="*/ 681806 w 1871671"/>
              <a:gd name="connsiteY245" fmla="*/ 1520737 h 1565309"/>
              <a:gd name="connsiteX246" fmla="*/ 664503 w 1871671"/>
              <a:gd name="connsiteY246" fmla="*/ 1510083 h 1565309"/>
              <a:gd name="connsiteX247" fmla="*/ 649969 w 1871671"/>
              <a:gd name="connsiteY247" fmla="*/ 1493875 h 1565309"/>
              <a:gd name="connsiteX248" fmla="*/ 612193 w 1871671"/>
              <a:gd name="connsiteY248" fmla="*/ 1502454 h 1565309"/>
              <a:gd name="connsiteX249" fmla="*/ 607947 w 1871671"/>
              <a:gd name="connsiteY249" fmla="*/ 1523807 h 1565309"/>
              <a:gd name="connsiteX250" fmla="*/ 579768 w 1871671"/>
              <a:gd name="connsiteY250" fmla="*/ 1523197 h 1565309"/>
              <a:gd name="connsiteX251" fmla="*/ 566510 w 1871671"/>
              <a:gd name="connsiteY251" fmla="*/ 1503358 h 1565309"/>
              <a:gd name="connsiteX252" fmla="*/ 540457 w 1871671"/>
              <a:gd name="connsiteY252" fmla="*/ 1494847 h 1565309"/>
              <a:gd name="connsiteX253" fmla="*/ 502445 w 1871671"/>
              <a:gd name="connsiteY253" fmla="*/ 1482295 h 1565309"/>
              <a:gd name="connsiteX254" fmla="*/ 449919 w 1871671"/>
              <a:gd name="connsiteY254" fmla="*/ 1472959 h 1565309"/>
              <a:gd name="connsiteX255" fmla="*/ 429429 w 1871671"/>
              <a:gd name="connsiteY255" fmla="*/ 1475543 h 1565309"/>
              <a:gd name="connsiteX256" fmla="*/ 432404 w 1871671"/>
              <a:gd name="connsiteY256" fmla="*/ 1463371 h 1565309"/>
              <a:gd name="connsiteX257" fmla="*/ 414888 w 1871671"/>
              <a:gd name="connsiteY257" fmla="*/ 1453784 h 1565309"/>
              <a:gd name="connsiteX258" fmla="*/ 375599 w 1871671"/>
              <a:gd name="connsiteY258" fmla="*/ 1444860 h 1565309"/>
              <a:gd name="connsiteX259" fmla="*/ 355727 w 1871671"/>
              <a:gd name="connsiteY259" fmla="*/ 1427592 h 1565309"/>
              <a:gd name="connsiteX260" fmla="*/ 345658 w 1871671"/>
              <a:gd name="connsiteY260" fmla="*/ 1394514 h 1565309"/>
              <a:gd name="connsiteX261" fmla="*/ 318494 w 1871671"/>
              <a:gd name="connsiteY261" fmla="*/ 1346938 h 1565309"/>
              <a:gd name="connsiteX262" fmla="*/ 299702 w 1871671"/>
              <a:gd name="connsiteY262" fmla="*/ 1340981 h 1565309"/>
              <a:gd name="connsiteX263" fmla="*/ 281950 w 1871671"/>
              <a:gd name="connsiteY263" fmla="*/ 1310260 h 1565309"/>
              <a:gd name="connsiteX264" fmla="*/ 271022 w 1871671"/>
              <a:gd name="connsiteY264" fmla="*/ 1273128 h 1565309"/>
              <a:gd name="connsiteX265" fmla="*/ 264384 w 1871671"/>
              <a:gd name="connsiteY265" fmla="*/ 1271344 h 1565309"/>
              <a:gd name="connsiteX266" fmla="*/ 264571 w 1871671"/>
              <a:gd name="connsiteY266" fmla="*/ 1318216 h 1565309"/>
              <a:gd name="connsiteX267" fmla="*/ 265775 w 1871671"/>
              <a:gd name="connsiteY267" fmla="*/ 1367802 h 1565309"/>
              <a:gd name="connsiteX268" fmla="*/ 291071 w 1871671"/>
              <a:gd name="connsiteY268" fmla="*/ 1395133 h 1565309"/>
              <a:gd name="connsiteX269" fmla="*/ 297560 w 1871671"/>
              <a:gd name="connsiteY269" fmla="*/ 1404041 h 1565309"/>
              <a:gd name="connsiteX270" fmla="*/ 261129 w 1871671"/>
              <a:gd name="connsiteY270" fmla="*/ 1417211 h 1565309"/>
              <a:gd name="connsiteX271" fmla="*/ 237018 w 1871671"/>
              <a:gd name="connsiteY271" fmla="*/ 1439896 h 1565309"/>
              <a:gd name="connsiteX272" fmla="*/ 240764 w 1871671"/>
              <a:gd name="connsiteY272" fmla="*/ 1479002 h 1565309"/>
              <a:gd name="connsiteX273" fmla="*/ 226606 w 1871671"/>
              <a:gd name="connsiteY273" fmla="*/ 1494901 h 1565309"/>
              <a:gd name="connsiteX274" fmla="*/ 194936 w 1871671"/>
              <a:gd name="connsiteY274" fmla="*/ 1478997 h 1565309"/>
              <a:gd name="connsiteX275" fmla="*/ 206080 w 1871671"/>
              <a:gd name="connsiteY275" fmla="*/ 1476400 h 1565309"/>
              <a:gd name="connsiteX276" fmla="*/ 201781 w 1871671"/>
              <a:gd name="connsiteY276" fmla="*/ 1411427 h 1565309"/>
              <a:gd name="connsiteX277" fmla="*/ 176658 w 1871671"/>
              <a:gd name="connsiteY277" fmla="*/ 1456464 h 1565309"/>
              <a:gd name="connsiteX278" fmla="*/ 166713 w 1871671"/>
              <a:gd name="connsiteY278" fmla="*/ 1501153 h 1565309"/>
              <a:gd name="connsiteX279" fmla="*/ 151807 w 1871671"/>
              <a:gd name="connsiteY279" fmla="*/ 1518396 h 1565309"/>
              <a:gd name="connsiteX280" fmla="*/ 145433 w 1871671"/>
              <a:gd name="connsiteY280" fmla="*/ 1529823 h 1565309"/>
              <a:gd name="connsiteX281" fmla="*/ 123027 w 1871671"/>
              <a:gd name="connsiteY281" fmla="*/ 1560512 h 1565309"/>
              <a:gd name="connsiteX282" fmla="*/ 97237 w 1871671"/>
              <a:gd name="connsiteY282" fmla="*/ 1559346 h 1565309"/>
              <a:gd name="connsiteX283" fmla="*/ 109591 w 1871671"/>
              <a:gd name="connsiteY283" fmla="*/ 1461357 h 1565309"/>
              <a:gd name="connsiteX284" fmla="*/ 105699 w 1871671"/>
              <a:gd name="connsiteY284" fmla="*/ 1463593 h 1565309"/>
              <a:gd name="connsiteX285" fmla="*/ 117669 w 1871671"/>
              <a:gd name="connsiteY285" fmla="*/ 1328374 h 1565309"/>
              <a:gd name="connsiteX286" fmla="*/ 98619 w 1871671"/>
              <a:gd name="connsiteY286" fmla="*/ 1277204 h 1565309"/>
              <a:gd name="connsiteX287" fmla="*/ 87658 w 1871671"/>
              <a:gd name="connsiteY287" fmla="*/ 1260514 h 1565309"/>
              <a:gd name="connsiteX288" fmla="*/ 12336 w 1871671"/>
              <a:gd name="connsiteY288" fmla="*/ 1196465 h 1565309"/>
              <a:gd name="connsiteX289" fmla="*/ 52232 w 1871671"/>
              <a:gd name="connsiteY289" fmla="*/ 1167602 h 1565309"/>
              <a:gd name="connsiteX290" fmla="*/ 56499 w 1871671"/>
              <a:gd name="connsiteY290" fmla="*/ 1164694 h 1565309"/>
              <a:gd name="connsiteX291" fmla="*/ 103263 w 1871671"/>
              <a:gd name="connsiteY291" fmla="*/ 1098238 h 1565309"/>
              <a:gd name="connsiteX292" fmla="*/ 106560 w 1871671"/>
              <a:gd name="connsiteY292" fmla="*/ 1093908 h 1565309"/>
              <a:gd name="connsiteX293" fmla="*/ 112934 w 1871671"/>
              <a:gd name="connsiteY293" fmla="*/ 1082480 h 1565309"/>
              <a:gd name="connsiteX294" fmla="*/ 108088 w 1871671"/>
              <a:gd name="connsiteY294" fmla="*/ 1075370 h 1565309"/>
              <a:gd name="connsiteX295" fmla="*/ 118668 w 1871671"/>
              <a:gd name="connsiteY295" fmla="*/ 1009001 h 1565309"/>
              <a:gd name="connsiteX296" fmla="*/ 116729 w 1871671"/>
              <a:gd name="connsiteY296" fmla="*/ 1006157 h 1565309"/>
              <a:gd name="connsiteX297" fmla="*/ 110722 w 1871671"/>
              <a:gd name="connsiteY297" fmla="*/ 983175 h 1565309"/>
              <a:gd name="connsiteX298" fmla="*/ 104564 w 1871671"/>
              <a:gd name="connsiteY298" fmla="*/ 978731 h 1565309"/>
              <a:gd name="connsiteX299" fmla="*/ 70921 w 1871671"/>
              <a:gd name="connsiteY299" fmla="*/ 997388 h 1565309"/>
              <a:gd name="connsiteX300" fmla="*/ 70229 w 1871671"/>
              <a:gd name="connsiteY300" fmla="*/ 1019256 h 1565309"/>
              <a:gd name="connsiteX301" fmla="*/ 70547 w 1871671"/>
              <a:gd name="connsiteY301" fmla="*/ 1039964 h 1565309"/>
              <a:gd name="connsiteX302" fmla="*/ 69481 w 1871671"/>
              <a:gd name="connsiteY302" fmla="*/ 952207 h 1565309"/>
              <a:gd name="connsiteX303" fmla="*/ 67052 w 1871671"/>
              <a:gd name="connsiteY303" fmla="*/ 924552 h 1565309"/>
              <a:gd name="connsiteX304" fmla="*/ 44593 w 1871671"/>
              <a:gd name="connsiteY304" fmla="*/ 915171 h 1565309"/>
              <a:gd name="connsiteX305" fmla="*/ 54152 w 1871671"/>
              <a:gd name="connsiteY305" fmla="*/ 896313 h 1565309"/>
              <a:gd name="connsiteX306" fmla="*/ 64228 w 1871671"/>
              <a:gd name="connsiteY306" fmla="*/ 890660 h 1565309"/>
              <a:gd name="connsiteX307" fmla="*/ 56396 w 1871671"/>
              <a:gd name="connsiteY307" fmla="*/ 877317 h 1565309"/>
              <a:gd name="connsiteX308" fmla="*/ 56849 w 1871671"/>
              <a:gd name="connsiteY308" fmla="*/ 874925 h 1565309"/>
              <a:gd name="connsiteX309" fmla="*/ 53785 w 1871671"/>
              <a:gd name="connsiteY309" fmla="*/ 874098 h 1565309"/>
              <a:gd name="connsiteX310" fmla="*/ 1961 w 1871671"/>
              <a:gd name="connsiteY310" fmla="*/ 839021 h 1565309"/>
              <a:gd name="connsiteX311" fmla="*/ 32 w 1871671"/>
              <a:gd name="connsiteY311" fmla="*/ 832161 h 15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871671" h="1565309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Freeform: Shape 61">
            <a:extLst>
              <a:ext uri="{FF2B5EF4-FFF2-40B4-BE49-F238E27FC236}">
                <a16:creationId xmlns:a16="http://schemas.microsoft.com/office/drawing/2014/main" id="{DDC0F012-E118-4B1F-BD95-CD0907AAEF06}"/>
              </a:ext>
            </a:extLst>
          </p:cNvPr>
          <p:cNvSpPr/>
          <p:nvPr/>
        </p:nvSpPr>
        <p:spPr>
          <a:xfrm rot="13519709">
            <a:off x="4017548" y="5152889"/>
            <a:ext cx="344777" cy="359386"/>
          </a:xfrm>
          <a:custGeom>
            <a:avLst/>
            <a:gdLst>
              <a:gd name="connsiteX0" fmla="*/ 126460 w 772427"/>
              <a:gd name="connsiteY0" fmla="*/ 0 h 805156"/>
              <a:gd name="connsiteX1" fmla="*/ 287327 w 772427"/>
              <a:gd name="connsiteY1" fmla="*/ 33097 h 805156"/>
              <a:gd name="connsiteX2" fmla="*/ 315805 w 772427"/>
              <a:gd name="connsiteY2" fmla="*/ 36176 h 805156"/>
              <a:gd name="connsiteX3" fmla="*/ 322733 w 772427"/>
              <a:gd name="connsiteY3" fmla="*/ 37715 h 805156"/>
              <a:gd name="connsiteX4" fmla="*/ 378151 w 772427"/>
              <a:gd name="connsiteY4" fmla="*/ 51570 h 805156"/>
              <a:gd name="connsiteX5" fmla="*/ 454351 w 772427"/>
              <a:gd name="connsiteY5" fmla="*/ 110836 h 805156"/>
              <a:gd name="connsiteX6" fmla="*/ 496684 w 772427"/>
              <a:gd name="connsiteY6" fmla="*/ 118533 h 805156"/>
              <a:gd name="connsiteX7" fmla="*/ 522854 w 772427"/>
              <a:gd name="connsiteY7" fmla="*/ 102370 h 805156"/>
              <a:gd name="connsiteX8" fmla="*/ 606751 w 772427"/>
              <a:gd name="connsiteY8" fmla="*/ 111606 h 805156"/>
              <a:gd name="connsiteX9" fmla="*/ 650624 w 772427"/>
              <a:gd name="connsiteY9" fmla="*/ 150861 h 805156"/>
              <a:gd name="connsiteX10" fmla="*/ 662939 w 772427"/>
              <a:gd name="connsiteY10" fmla="*/ 160867 h 805156"/>
              <a:gd name="connsiteX11" fmla="*/ 679872 w 772427"/>
              <a:gd name="connsiteY11" fmla="*/ 171642 h 805156"/>
              <a:gd name="connsiteX12" fmla="*/ 713739 w 772427"/>
              <a:gd name="connsiteY12" fmla="*/ 176261 h 805156"/>
              <a:gd name="connsiteX13" fmla="*/ 746836 w 772427"/>
              <a:gd name="connsiteY13" fmla="*/ 175491 h 805156"/>
              <a:gd name="connsiteX14" fmla="*/ 772236 w 772427"/>
              <a:gd name="connsiteY14" fmla="*/ 199351 h 805156"/>
              <a:gd name="connsiteX15" fmla="*/ 733751 w 772427"/>
              <a:gd name="connsiteY15" fmla="*/ 331740 h 805156"/>
              <a:gd name="connsiteX16" fmla="*/ 646775 w 772427"/>
              <a:gd name="connsiteY16" fmla="*/ 402552 h 805156"/>
              <a:gd name="connsiteX17" fmla="*/ 551333 w 772427"/>
              <a:gd name="connsiteY17" fmla="*/ 434880 h 805156"/>
              <a:gd name="connsiteX18" fmla="*/ 577502 w 772427"/>
              <a:gd name="connsiteY18" fmla="*/ 446425 h 805156"/>
              <a:gd name="connsiteX19" fmla="*/ 576731 w 772427"/>
              <a:gd name="connsiteY19" fmla="*/ 447370 h 805156"/>
              <a:gd name="connsiteX20" fmla="*/ 595399 w 772427"/>
              <a:gd name="connsiteY20" fmla="*/ 449503 h 805156"/>
              <a:gd name="connsiteX21" fmla="*/ 614449 w 772427"/>
              <a:gd name="connsiteY21" fmla="*/ 456431 h 805156"/>
              <a:gd name="connsiteX22" fmla="*/ 609061 w 772427"/>
              <a:gd name="connsiteY22" fmla="*/ 467207 h 805156"/>
              <a:gd name="connsiteX23" fmla="*/ 577503 w 772427"/>
              <a:gd name="connsiteY23" fmla="*/ 469420 h 805156"/>
              <a:gd name="connsiteX24" fmla="*/ 559229 w 772427"/>
              <a:gd name="connsiteY24" fmla="*/ 471705 h 805156"/>
              <a:gd name="connsiteX25" fmla="*/ 569324 w 772427"/>
              <a:gd name="connsiteY25" fmla="*/ 476154 h 805156"/>
              <a:gd name="connsiteX26" fmla="*/ 586739 w 772427"/>
              <a:gd name="connsiteY26" fmla="*/ 490298 h 805156"/>
              <a:gd name="connsiteX27" fmla="*/ 635230 w 772427"/>
              <a:gd name="connsiteY27" fmla="*/ 525704 h 805156"/>
              <a:gd name="connsiteX28" fmla="*/ 663708 w 772427"/>
              <a:gd name="connsiteY28" fmla="*/ 558031 h 805156"/>
              <a:gd name="connsiteX29" fmla="*/ 665248 w 772427"/>
              <a:gd name="connsiteY29" fmla="*/ 561880 h 805156"/>
              <a:gd name="connsiteX30" fmla="*/ 676793 w 772427"/>
              <a:gd name="connsiteY30" fmla="*/ 574195 h 805156"/>
              <a:gd name="connsiteX31" fmla="*/ 683720 w 772427"/>
              <a:gd name="connsiteY31" fmla="*/ 585740 h 805156"/>
              <a:gd name="connsiteX32" fmla="*/ 690648 w 772427"/>
              <a:gd name="connsiteY32" fmla="*/ 598055 h 805156"/>
              <a:gd name="connsiteX33" fmla="*/ 709120 w 772427"/>
              <a:gd name="connsiteY33" fmla="*/ 700425 h 805156"/>
              <a:gd name="connsiteX34" fmla="*/ 700654 w 772427"/>
              <a:gd name="connsiteY34" fmla="*/ 754304 h 805156"/>
              <a:gd name="connsiteX35" fmla="*/ 684490 w 772427"/>
              <a:gd name="connsiteY35" fmla="*/ 764310 h 805156"/>
              <a:gd name="connsiteX36" fmla="*/ 552102 w 772427"/>
              <a:gd name="connsiteY36" fmla="*/ 778165 h 805156"/>
              <a:gd name="connsiteX37" fmla="*/ 506690 w 772427"/>
              <a:gd name="connsiteY37" fmla="*/ 798947 h 805156"/>
              <a:gd name="connsiteX38" fmla="*/ 428181 w 772427"/>
              <a:gd name="connsiteY38" fmla="*/ 765080 h 805156"/>
              <a:gd name="connsiteX39" fmla="*/ 413557 w 772427"/>
              <a:gd name="connsiteY39" fmla="*/ 745837 h 805156"/>
              <a:gd name="connsiteX40" fmla="*/ 392005 w 772427"/>
              <a:gd name="connsiteY40" fmla="*/ 745837 h 805156"/>
              <a:gd name="connsiteX41" fmla="*/ 218824 w 772427"/>
              <a:gd name="connsiteY41" fmla="*/ 800486 h 805156"/>
              <a:gd name="connsiteX42" fmla="*/ 158017 w 772427"/>
              <a:gd name="connsiteY42" fmla="*/ 794328 h 805156"/>
              <a:gd name="connsiteX43" fmla="*/ 28708 w 772427"/>
              <a:gd name="connsiteY43" fmla="*/ 794328 h 805156"/>
              <a:gd name="connsiteX44" fmla="*/ 21781 w 772427"/>
              <a:gd name="connsiteY44" fmla="*/ 793559 h 805156"/>
              <a:gd name="connsiteX45" fmla="*/ 4848 w 772427"/>
              <a:gd name="connsiteY45" fmla="*/ 745068 h 805156"/>
              <a:gd name="connsiteX46" fmla="*/ 43333 w 772427"/>
              <a:gd name="connsiteY46" fmla="*/ 679644 h 805156"/>
              <a:gd name="connsiteX47" fmla="*/ 54878 w 772427"/>
              <a:gd name="connsiteY47" fmla="*/ 665019 h 805156"/>
              <a:gd name="connsiteX48" fmla="*/ 116454 w 772427"/>
              <a:gd name="connsiteY48" fmla="*/ 603443 h 805156"/>
              <a:gd name="connsiteX49" fmla="*/ 126460 w 772427"/>
              <a:gd name="connsiteY49" fmla="*/ 594207 h 805156"/>
              <a:gd name="connsiteX50" fmla="*/ 196502 w 772427"/>
              <a:gd name="connsiteY50" fmla="*/ 535710 h 805156"/>
              <a:gd name="connsiteX51" fmla="*/ 265775 w 772427"/>
              <a:gd name="connsiteY51" fmla="*/ 488759 h 805156"/>
              <a:gd name="connsiteX52" fmla="*/ 295793 w 772427"/>
              <a:gd name="connsiteY52" fmla="*/ 471825 h 805156"/>
              <a:gd name="connsiteX53" fmla="*/ 300411 w 772427"/>
              <a:gd name="connsiteY53" fmla="*/ 468746 h 805156"/>
              <a:gd name="connsiteX54" fmla="*/ 309648 w 772427"/>
              <a:gd name="connsiteY54" fmla="*/ 462589 h 805156"/>
              <a:gd name="connsiteX55" fmla="*/ 314266 w 772427"/>
              <a:gd name="connsiteY55" fmla="*/ 459510 h 805156"/>
              <a:gd name="connsiteX56" fmla="*/ 318114 w 772427"/>
              <a:gd name="connsiteY56" fmla="*/ 451813 h 805156"/>
              <a:gd name="connsiteX57" fmla="*/ 310417 w 772427"/>
              <a:gd name="connsiteY57" fmla="*/ 452583 h 805156"/>
              <a:gd name="connsiteX58" fmla="*/ 274242 w 772427"/>
              <a:gd name="connsiteY58" fmla="*/ 451043 h 805156"/>
              <a:gd name="connsiteX59" fmla="*/ 261157 w 772427"/>
              <a:gd name="connsiteY59" fmla="*/ 441807 h 805156"/>
              <a:gd name="connsiteX60" fmla="*/ 260739 w 772427"/>
              <a:gd name="connsiteY60" fmla="*/ 441305 h 805156"/>
              <a:gd name="connsiteX61" fmla="*/ 199485 w 772427"/>
              <a:gd name="connsiteY61" fmla="*/ 481927 h 805156"/>
              <a:gd name="connsiteX62" fmla="*/ 130308 w 772427"/>
              <a:gd name="connsiteY62" fmla="*/ 515698 h 805156"/>
              <a:gd name="connsiteX63" fmla="*/ 139545 w 772427"/>
              <a:gd name="connsiteY63" fmla="*/ 500304 h 805156"/>
              <a:gd name="connsiteX64" fmla="*/ 236527 w 772427"/>
              <a:gd name="connsiteY64" fmla="*/ 448733 h 805156"/>
              <a:gd name="connsiteX65" fmla="*/ 258078 w 772427"/>
              <a:gd name="connsiteY65" fmla="*/ 438727 h 805156"/>
              <a:gd name="connsiteX66" fmla="*/ 258660 w 772427"/>
              <a:gd name="connsiteY66" fmla="*/ 438810 h 805156"/>
              <a:gd name="connsiteX67" fmla="*/ 257308 w 772427"/>
              <a:gd name="connsiteY67" fmla="*/ 437189 h 805156"/>
              <a:gd name="connsiteX68" fmla="*/ 257308 w 772427"/>
              <a:gd name="connsiteY68" fmla="*/ 411019 h 805156"/>
              <a:gd name="connsiteX69" fmla="*/ 257308 w 772427"/>
              <a:gd name="connsiteY69" fmla="*/ 411018 h 805156"/>
              <a:gd name="connsiteX70" fmla="*/ 214207 w 772427"/>
              <a:gd name="connsiteY70" fmla="*/ 367916 h 805156"/>
              <a:gd name="connsiteX71" fmla="*/ 149551 w 772427"/>
              <a:gd name="connsiteY71" fmla="*/ 309418 h 805156"/>
              <a:gd name="connsiteX72" fmla="*/ 157248 w 772427"/>
              <a:gd name="connsiteY72" fmla="*/ 305570 h 805156"/>
              <a:gd name="connsiteX73" fmla="*/ 164945 w 772427"/>
              <a:gd name="connsiteY73" fmla="*/ 306340 h 805156"/>
              <a:gd name="connsiteX74" fmla="*/ 178030 w 772427"/>
              <a:gd name="connsiteY74" fmla="*/ 315576 h 805156"/>
              <a:gd name="connsiteX75" fmla="*/ 248843 w 772427"/>
              <a:gd name="connsiteY75" fmla="*/ 389468 h 805156"/>
              <a:gd name="connsiteX76" fmla="*/ 264997 w 772427"/>
              <a:gd name="connsiteY76" fmla="*/ 401408 h 805156"/>
              <a:gd name="connsiteX77" fmla="*/ 266545 w 772427"/>
              <a:gd name="connsiteY77" fmla="*/ 399474 h 805156"/>
              <a:gd name="connsiteX78" fmla="*/ 326581 w 772427"/>
              <a:gd name="connsiteY78" fmla="*/ 401013 h 805156"/>
              <a:gd name="connsiteX79" fmla="*/ 241914 w 772427"/>
              <a:gd name="connsiteY79" fmla="*/ 307880 h 805156"/>
              <a:gd name="connsiteX80" fmla="*/ 230369 w 772427"/>
              <a:gd name="connsiteY80" fmla="*/ 294024 h 805156"/>
              <a:gd name="connsiteX81" fmla="*/ 161096 w 772427"/>
              <a:gd name="connsiteY81" fmla="*/ 210127 h 805156"/>
              <a:gd name="connsiteX82" fmla="*/ 125690 w 772427"/>
              <a:gd name="connsiteY82" fmla="*/ 150091 h 805156"/>
              <a:gd name="connsiteX83" fmla="*/ 122611 w 772427"/>
              <a:gd name="connsiteY83" fmla="*/ 144703 h 805156"/>
              <a:gd name="connsiteX84" fmla="*/ 87205 w 772427"/>
              <a:gd name="connsiteY84" fmla="*/ 54649 h 805156"/>
              <a:gd name="connsiteX85" fmla="*/ 86436 w 772427"/>
              <a:gd name="connsiteY85" fmla="*/ 39255 h 805156"/>
              <a:gd name="connsiteX86" fmla="*/ 126460 w 772427"/>
              <a:gd name="connsiteY86" fmla="*/ 0 h 8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2427" h="805156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62">
            <a:extLst>
              <a:ext uri="{FF2B5EF4-FFF2-40B4-BE49-F238E27FC236}">
                <a16:creationId xmlns:a16="http://schemas.microsoft.com/office/drawing/2014/main" id="{3A9B8515-9F87-4FAF-A7A4-66F550E7824C}"/>
              </a:ext>
            </a:extLst>
          </p:cNvPr>
          <p:cNvSpPr/>
          <p:nvPr/>
        </p:nvSpPr>
        <p:spPr>
          <a:xfrm>
            <a:off x="4706610" y="4223134"/>
            <a:ext cx="229807" cy="248956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1" name="Freeform: Shape 63">
            <a:extLst>
              <a:ext uri="{FF2B5EF4-FFF2-40B4-BE49-F238E27FC236}">
                <a16:creationId xmlns:a16="http://schemas.microsoft.com/office/drawing/2014/main" id="{0988B082-A386-4A17-BFDC-07FA0377A6F5}"/>
              </a:ext>
            </a:extLst>
          </p:cNvPr>
          <p:cNvSpPr/>
          <p:nvPr/>
        </p:nvSpPr>
        <p:spPr>
          <a:xfrm>
            <a:off x="3812099" y="5071531"/>
            <a:ext cx="116543" cy="126255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64">
            <a:extLst>
              <a:ext uri="{FF2B5EF4-FFF2-40B4-BE49-F238E27FC236}">
                <a16:creationId xmlns:a16="http://schemas.microsoft.com/office/drawing/2014/main" id="{8770CCC9-DE59-4F9A-9376-159977C64F4A}"/>
              </a:ext>
            </a:extLst>
          </p:cNvPr>
          <p:cNvSpPr/>
          <p:nvPr/>
        </p:nvSpPr>
        <p:spPr>
          <a:xfrm>
            <a:off x="3573580" y="1218860"/>
            <a:ext cx="213642" cy="205425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65">
            <a:extLst>
              <a:ext uri="{FF2B5EF4-FFF2-40B4-BE49-F238E27FC236}">
                <a16:creationId xmlns:a16="http://schemas.microsoft.com/office/drawing/2014/main" id="{FFA747A8-C249-40F3-B104-F7EC0C85DCFE}"/>
              </a:ext>
            </a:extLst>
          </p:cNvPr>
          <p:cNvSpPr/>
          <p:nvPr/>
        </p:nvSpPr>
        <p:spPr>
          <a:xfrm>
            <a:off x="4603450" y="1422666"/>
            <a:ext cx="213642" cy="205425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66">
            <a:extLst>
              <a:ext uri="{FF2B5EF4-FFF2-40B4-BE49-F238E27FC236}">
                <a16:creationId xmlns:a16="http://schemas.microsoft.com/office/drawing/2014/main" id="{77A1D930-E16C-4F1D-A16A-123DD54E007D}"/>
              </a:ext>
            </a:extLst>
          </p:cNvPr>
          <p:cNvSpPr/>
          <p:nvPr/>
        </p:nvSpPr>
        <p:spPr>
          <a:xfrm>
            <a:off x="4775214" y="1829084"/>
            <a:ext cx="177417" cy="192201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67">
            <a:extLst>
              <a:ext uri="{FF2B5EF4-FFF2-40B4-BE49-F238E27FC236}">
                <a16:creationId xmlns:a16="http://schemas.microsoft.com/office/drawing/2014/main" id="{39A27852-9CC4-4796-B890-1F7BB41429B1}"/>
              </a:ext>
            </a:extLst>
          </p:cNvPr>
          <p:cNvSpPr/>
          <p:nvPr/>
        </p:nvSpPr>
        <p:spPr>
          <a:xfrm>
            <a:off x="4238091" y="1066162"/>
            <a:ext cx="164938" cy="158594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68">
            <a:extLst>
              <a:ext uri="{FF2B5EF4-FFF2-40B4-BE49-F238E27FC236}">
                <a16:creationId xmlns:a16="http://schemas.microsoft.com/office/drawing/2014/main" id="{553F137E-5EA1-4546-816C-92DAD1EFC3C8}"/>
              </a:ext>
            </a:extLst>
          </p:cNvPr>
          <p:cNvSpPr/>
          <p:nvPr/>
        </p:nvSpPr>
        <p:spPr>
          <a:xfrm>
            <a:off x="5257752" y="4321412"/>
            <a:ext cx="248956" cy="239380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69">
            <a:extLst>
              <a:ext uri="{FF2B5EF4-FFF2-40B4-BE49-F238E27FC236}">
                <a16:creationId xmlns:a16="http://schemas.microsoft.com/office/drawing/2014/main" id="{3C17A8CC-B7A6-495C-AD44-7A59D77551DB}"/>
              </a:ext>
            </a:extLst>
          </p:cNvPr>
          <p:cNvSpPr/>
          <p:nvPr/>
        </p:nvSpPr>
        <p:spPr>
          <a:xfrm>
            <a:off x="5243895" y="3363481"/>
            <a:ext cx="164938" cy="158594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70">
            <a:extLst>
              <a:ext uri="{FF2B5EF4-FFF2-40B4-BE49-F238E27FC236}">
                <a16:creationId xmlns:a16="http://schemas.microsoft.com/office/drawing/2014/main" id="{158A1C0F-7DB6-4E37-8CFF-7C558D5CF20B}"/>
              </a:ext>
            </a:extLst>
          </p:cNvPr>
          <p:cNvSpPr/>
          <p:nvPr/>
        </p:nvSpPr>
        <p:spPr>
          <a:xfrm>
            <a:off x="3499496" y="4821908"/>
            <a:ext cx="164938" cy="158594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71">
            <a:extLst>
              <a:ext uri="{FF2B5EF4-FFF2-40B4-BE49-F238E27FC236}">
                <a16:creationId xmlns:a16="http://schemas.microsoft.com/office/drawing/2014/main" id="{D1173147-58EF-4634-9D03-19500B7FFAE0}"/>
              </a:ext>
            </a:extLst>
          </p:cNvPr>
          <p:cNvSpPr/>
          <p:nvPr/>
        </p:nvSpPr>
        <p:spPr>
          <a:xfrm rot="19265104" flipH="1">
            <a:off x="5129431" y="1152762"/>
            <a:ext cx="480459" cy="500817"/>
          </a:xfrm>
          <a:custGeom>
            <a:avLst/>
            <a:gdLst>
              <a:gd name="connsiteX0" fmla="*/ 126460 w 772427"/>
              <a:gd name="connsiteY0" fmla="*/ 0 h 805156"/>
              <a:gd name="connsiteX1" fmla="*/ 287327 w 772427"/>
              <a:gd name="connsiteY1" fmla="*/ 33097 h 805156"/>
              <a:gd name="connsiteX2" fmla="*/ 315805 w 772427"/>
              <a:gd name="connsiteY2" fmla="*/ 36176 h 805156"/>
              <a:gd name="connsiteX3" fmla="*/ 322733 w 772427"/>
              <a:gd name="connsiteY3" fmla="*/ 37715 h 805156"/>
              <a:gd name="connsiteX4" fmla="*/ 378151 w 772427"/>
              <a:gd name="connsiteY4" fmla="*/ 51570 h 805156"/>
              <a:gd name="connsiteX5" fmla="*/ 454351 w 772427"/>
              <a:gd name="connsiteY5" fmla="*/ 110836 h 805156"/>
              <a:gd name="connsiteX6" fmla="*/ 496684 w 772427"/>
              <a:gd name="connsiteY6" fmla="*/ 118533 h 805156"/>
              <a:gd name="connsiteX7" fmla="*/ 522854 w 772427"/>
              <a:gd name="connsiteY7" fmla="*/ 102370 h 805156"/>
              <a:gd name="connsiteX8" fmla="*/ 606751 w 772427"/>
              <a:gd name="connsiteY8" fmla="*/ 111606 h 805156"/>
              <a:gd name="connsiteX9" fmla="*/ 650624 w 772427"/>
              <a:gd name="connsiteY9" fmla="*/ 150861 h 805156"/>
              <a:gd name="connsiteX10" fmla="*/ 662939 w 772427"/>
              <a:gd name="connsiteY10" fmla="*/ 160867 h 805156"/>
              <a:gd name="connsiteX11" fmla="*/ 679872 w 772427"/>
              <a:gd name="connsiteY11" fmla="*/ 171642 h 805156"/>
              <a:gd name="connsiteX12" fmla="*/ 713739 w 772427"/>
              <a:gd name="connsiteY12" fmla="*/ 176261 h 805156"/>
              <a:gd name="connsiteX13" fmla="*/ 746836 w 772427"/>
              <a:gd name="connsiteY13" fmla="*/ 175491 h 805156"/>
              <a:gd name="connsiteX14" fmla="*/ 772236 w 772427"/>
              <a:gd name="connsiteY14" fmla="*/ 199351 h 805156"/>
              <a:gd name="connsiteX15" fmla="*/ 733751 w 772427"/>
              <a:gd name="connsiteY15" fmla="*/ 331740 h 805156"/>
              <a:gd name="connsiteX16" fmla="*/ 646775 w 772427"/>
              <a:gd name="connsiteY16" fmla="*/ 402552 h 805156"/>
              <a:gd name="connsiteX17" fmla="*/ 551333 w 772427"/>
              <a:gd name="connsiteY17" fmla="*/ 434880 h 805156"/>
              <a:gd name="connsiteX18" fmla="*/ 577502 w 772427"/>
              <a:gd name="connsiteY18" fmla="*/ 446425 h 805156"/>
              <a:gd name="connsiteX19" fmla="*/ 576731 w 772427"/>
              <a:gd name="connsiteY19" fmla="*/ 447370 h 805156"/>
              <a:gd name="connsiteX20" fmla="*/ 595399 w 772427"/>
              <a:gd name="connsiteY20" fmla="*/ 449503 h 805156"/>
              <a:gd name="connsiteX21" fmla="*/ 614449 w 772427"/>
              <a:gd name="connsiteY21" fmla="*/ 456431 h 805156"/>
              <a:gd name="connsiteX22" fmla="*/ 609061 w 772427"/>
              <a:gd name="connsiteY22" fmla="*/ 467207 h 805156"/>
              <a:gd name="connsiteX23" fmla="*/ 577503 w 772427"/>
              <a:gd name="connsiteY23" fmla="*/ 469420 h 805156"/>
              <a:gd name="connsiteX24" fmla="*/ 559229 w 772427"/>
              <a:gd name="connsiteY24" fmla="*/ 471705 h 805156"/>
              <a:gd name="connsiteX25" fmla="*/ 569324 w 772427"/>
              <a:gd name="connsiteY25" fmla="*/ 476154 h 805156"/>
              <a:gd name="connsiteX26" fmla="*/ 586739 w 772427"/>
              <a:gd name="connsiteY26" fmla="*/ 490298 h 805156"/>
              <a:gd name="connsiteX27" fmla="*/ 635230 w 772427"/>
              <a:gd name="connsiteY27" fmla="*/ 525704 h 805156"/>
              <a:gd name="connsiteX28" fmla="*/ 663708 w 772427"/>
              <a:gd name="connsiteY28" fmla="*/ 558031 h 805156"/>
              <a:gd name="connsiteX29" fmla="*/ 665248 w 772427"/>
              <a:gd name="connsiteY29" fmla="*/ 561880 h 805156"/>
              <a:gd name="connsiteX30" fmla="*/ 676793 w 772427"/>
              <a:gd name="connsiteY30" fmla="*/ 574195 h 805156"/>
              <a:gd name="connsiteX31" fmla="*/ 683720 w 772427"/>
              <a:gd name="connsiteY31" fmla="*/ 585740 h 805156"/>
              <a:gd name="connsiteX32" fmla="*/ 690648 w 772427"/>
              <a:gd name="connsiteY32" fmla="*/ 598055 h 805156"/>
              <a:gd name="connsiteX33" fmla="*/ 709120 w 772427"/>
              <a:gd name="connsiteY33" fmla="*/ 700425 h 805156"/>
              <a:gd name="connsiteX34" fmla="*/ 700654 w 772427"/>
              <a:gd name="connsiteY34" fmla="*/ 754304 h 805156"/>
              <a:gd name="connsiteX35" fmla="*/ 684490 w 772427"/>
              <a:gd name="connsiteY35" fmla="*/ 764310 h 805156"/>
              <a:gd name="connsiteX36" fmla="*/ 552102 w 772427"/>
              <a:gd name="connsiteY36" fmla="*/ 778165 h 805156"/>
              <a:gd name="connsiteX37" fmla="*/ 506690 w 772427"/>
              <a:gd name="connsiteY37" fmla="*/ 798947 h 805156"/>
              <a:gd name="connsiteX38" fmla="*/ 428181 w 772427"/>
              <a:gd name="connsiteY38" fmla="*/ 765080 h 805156"/>
              <a:gd name="connsiteX39" fmla="*/ 413557 w 772427"/>
              <a:gd name="connsiteY39" fmla="*/ 745837 h 805156"/>
              <a:gd name="connsiteX40" fmla="*/ 392005 w 772427"/>
              <a:gd name="connsiteY40" fmla="*/ 745837 h 805156"/>
              <a:gd name="connsiteX41" fmla="*/ 218824 w 772427"/>
              <a:gd name="connsiteY41" fmla="*/ 800486 h 805156"/>
              <a:gd name="connsiteX42" fmla="*/ 158017 w 772427"/>
              <a:gd name="connsiteY42" fmla="*/ 794328 h 805156"/>
              <a:gd name="connsiteX43" fmla="*/ 28708 w 772427"/>
              <a:gd name="connsiteY43" fmla="*/ 794328 h 805156"/>
              <a:gd name="connsiteX44" fmla="*/ 21781 w 772427"/>
              <a:gd name="connsiteY44" fmla="*/ 793559 h 805156"/>
              <a:gd name="connsiteX45" fmla="*/ 4848 w 772427"/>
              <a:gd name="connsiteY45" fmla="*/ 745068 h 805156"/>
              <a:gd name="connsiteX46" fmla="*/ 43333 w 772427"/>
              <a:gd name="connsiteY46" fmla="*/ 679644 h 805156"/>
              <a:gd name="connsiteX47" fmla="*/ 54878 w 772427"/>
              <a:gd name="connsiteY47" fmla="*/ 665019 h 805156"/>
              <a:gd name="connsiteX48" fmla="*/ 116454 w 772427"/>
              <a:gd name="connsiteY48" fmla="*/ 603443 h 805156"/>
              <a:gd name="connsiteX49" fmla="*/ 126460 w 772427"/>
              <a:gd name="connsiteY49" fmla="*/ 594207 h 805156"/>
              <a:gd name="connsiteX50" fmla="*/ 196502 w 772427"/>
              <a:gd name="connsiteY50" fmla="*/ 535710 h 805156"/>
              <a:gd name="connsiteX51" fmla="*/ 265775 w 772427"/>
              <a:gd name="connsiteY51" fmla="*/ 488759 h 805156"/>
              <a:gd name="connsiteX52" fmla="*/ 295793 w 772427"/>
              <a:gd name="connsiteY52" fmla="*/ 471825 h 805156"/>
              <a:gd name="connsiteX53" fmla="*/ 300411 w 772427"/>
              <a:gd name="connsiteY53" fmla="*/ 468746 h 805156"/>
              <a:gd name="connsiteX54" fmla="*/ 309648 w 772427"/>
              <a:gd name="connsiteY54" fmla="*/ 462589 h 805156"/>
              <a:gd name="connsiteX55" fmla="*/ 314266 w 772427"/>
              <a:gd name="connsiteY55" fmla="*/ 459510 h 805156"/>
              <a:gd name="connsiteX56" fmla="*/ 318114 w 772427"/>
              <a:gd name="connsiteY56" fmla="*/ 451813 h 805156"/>
              <a:gd name="connsiteX57" fmla="*/ 310417 w 772427"/>
              <a:gd name="connsiteY57" fmla="*/ 452583 h 805156"/>
              <a:gd name="connsiteX58" fmla="*/ 274242 w 772427"/>
              <a:gd name="connsiteY58" fmla="*/ 451043 h 805156"/>
              <a:gd name="connsiteX59" fmla="*/ 261157 w 772427"/>
              <a:gd name="connsiteY59" fmla="*/ 441807 h 805156"/>
              <a:gd name="connsiteX60" fmla="*/ 260739 w 772427"/>
              <a:gd name="connsiteY60" fmla="*/ 441305 h 805156"/>
              <a:gd name="connsiteX61" fmla="*/ 199485 w 772427"/>
              <a:gd name="connsiteY61" fmla="*/ 481927 h 805156"/>
              <a:gd name="connsiteX62" fmla="*/ 130308 w 772427"/>
              <a:gd name="connsiteY62" fmla="*/ 515698 h 805156"/>
              <a:gd name="connsiteX63" fmla="*/ 139545 w 772427"/>
              <a:gd name="connsiteY63" fmla="*/ 500304 h 805156"/>
              <a:gd name="connsiteX64" fmla="*/ 236527 w 772427"/>
              <a:gd name="connsiteY64" fmla="*/ 448733 h 805156"/>
              <a:gd name="connsiteX65" fmla="*/ 258078 w 772427"/>
              <a:gd name="connsiteY65" fmla="*/ 438727 h 805156"/>
              <a:gd name="connsiteX66" fmla="*/ 258660 w 772427"/>
              <a:gd name="connsiteY66" fmla="*/ 438810 h 805156"/>
              <a:gd name="connsiteX67" fmla="*/ 257308 w 772427"/>
              <a:gd name="connsiteY67" fmla="*/ 437189 h 805156"/>
              <a:gd name="connsiteX68" fmla="*/ 257308 w 772427"/>
              <a:gd name="connsiteY68" fmla="*/ 411019 h 805156"/>
              <a:gd name="connsiteX69" fmla="*/ 257308 w 772427"/>
              <a:gd name="connsiteY69" fmla="*/ 411018 h 805156"/>
              <a:gd name="connsiteX70" fmla="*/ 214207 w 772427"/>
              <a:gd name="connsiteY70" fmla="*/ 367916 h 805156"/>
              <a:gd name="connsiteX71" fmla="*/ 149551 w 772427"/>
              <a:gd name="connsiteY71" fmla="*/ 309418 h 805156"/>
              <a:gd name="connsiteX72" fmla="*/ 157248 w 772427"/>
              <a:gd name="connsiteY72" fmla="*/ 305570 h 805156"/>
              <a:gd name="connsiteX73" fmla="*/ 164945 w 772427"/>
              <a:gd name="connsiteY73" fmla="*/ 306340 h 805156"/>
              <a:gd name="connsiteX74" fmla="*/ 178030 w 772427"/>
              <a:gd name="connsiteY74" fmla="*/ 315576 h 805156"/>
              <a:gd name="connsiteX75" fmla="*/ 248843 w 772427"/>
              <a:gd name="connsiteY75" fmla="*/ 389468 h 805156"/>
              <a:gd name="connsiteX76" fmla="*/ 264997 w 772427"/>
              <a:gd name="connsiteY76" fmla="*/ 401408 h 805156"/>
              <a:gd name="connsiteX77" fmla="*/ 266545 w 772427"/>
              <a:gd name="connsiteY77" fmla="*/ 399474 h 805156"/>
              <a:gd name="connsiteX78" fmla="*/ 326581 w 772427"/>
              <a:gd name="connsiteY78" fmla="*/ 401013 h 805156"/>
              <a:gd name="connsiteX79" fmla="*/ 241914 w 772427"/>
              <a:gd name="connsiteY79" fmla="*/ 307880 h 805156"/>
              <a:gd name="connsiteX80" fmla="*/ 230369 w 772427"/>
              <a:gd name="connsiteY80" fmla="*/ 294024 h 805156"/>
              <a:gd name="connsiteX81" fmla="*/ 161096 w 772427"/>
              <a:gd name="connsiteY81" fmla="*/ 210127 h 805156"/>
              <a:gd name="connsiteX82" fmla="*/ 125690 w 772427"/>
              <a:gd name="connsiteY82" fmla="*/ 150091 h 805156"/>
              <a:gd name="connsiteX83" fmla="*/ 122611 w 772427"/>
              <a:gd name="connsiteY83" fmla="*/ 144703 h 805156"/>
              <a:gd name="connsiteX84" fmla="*/ 87205 w 772427"/>
              <a:gd name="connsiteY84" fmla="*/ 54649 h 805156"/>
              <a:gd name="connsiteX85" fmla="*/ 86436 w 772427"/>
              <a:gd name="connsiteY85" fmla="*/ 39255 h 805156"/>
              <a:gd name="connsiteX86" fmla="*/ 126460 w 772427"/>
              <a:gd name="connsiteY86" fmla="*/ 0 h 8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2427" h="805156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72">
            <a:extLst>
              <a:ext uri="{FF2B5EF4-FFF2-40B4-BE49-F238E27FC236}">
                <a16:creationId xmlns:a16="http://schemas.microsoft.com/office/drawing/2014/main" id="{BECC085F-3C88-452E-BCDC-04E605FDA619}"/>
              </a:ext>
            </a:extLst>
          </p:cNvPr>
          <p:cNvSpPr/>
          <p:nvPr/>
        </p:nvSpPr>
        <p:spPr>
          <a:xfrm flipH="1">
            <a:off x="5323485" y="2293741"/>
            <a:ext cx="598453" cy="603242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73">
            <a:extLst>
              <a:ext uri="{FF2B5EF4-FFF2-40B4-BE49-F238E27FC236}">
                <a16:creationId xmlns:a16="http://schemas.microsoft.com/office/drawing/2014/main" id="{070DDF78-1E5E-45B5-9633-23919A5AC28E}"/>
              </a:ext>
            </a:extLst>
          </p:cNvPr>
          <p:cNvSpPr/>
          <p:nvPr/>
        </p:nvSpPr>
        <p:spPr>
          <a:xfrm rot="18674865" flipH="1">
            <a:off x="2304242" y="851478"/>
            <a:ext cx="447863" cy="451445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74">
            <a:extLst>
              <a:ext uri="{FF2B5EF4-FFF2-40B4-BE49-F238E27FC236}">
                <a16:creationId xmlns:a16="http://schemas.microsoft.com/office/drawing/2014/main" id="{27991BBC-9040-4F6E-A91B-2026C93F1C3D}"/>
              </a:ext>
            </a:extLst>
          </p:cNvPr>
          <p:cNvSpPr/>
          <p:nvPr/>
        </p:nvSpPr>
        <p:spPr>
          <a:xfrm>
            <a:off x="3635180" y="5313348"/>
            <a:ext cx="86177" cy="71815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75">
            <a:extLst>
              <a:ext uri="{FF2B5EF4-FFF2-40B4-BE49-F238E27FC236}">
                <a16:creationId xmlns:a16="http://schemas.microsoft.com/office/drawing/2014/main" id="{805FE08F-CF80-4F55-9582-79F538CC7FDB}"/>
              </a:ext>
            </a:extLst>
          </p:cNvPr>
          <p:cNvSpPr/>
          <p:nvPr/>
        </p:nvSpPr>
        <p:spPr>
          <a:xfrm>
            <a:off x="3358510" y="1049231"/>
            <a:ext cx="105327" cy="100539"/>
          </a:xfrm>
          <a:custGeom>
            <a:avLst/>
            <a:gdLst>
              <a:gd name="connsiteX0" fmla="*/ 0 w 169333"/>
              <a:gd name="connsiteY0" fmla="*/ 60932 h 161636"/>
              <a:gd name="connsiteX1" fmla="*/ 27709 w 169333"/>
              <a:gd name="connsiteY1" fmla="*/ 21678 h 161636"/>
              <a:gd name="connsiteX2" fmla="*/ 123921 w 169333"/>
              <a:gd name="connsiteY2" fmla="*/ 11672 h 161636"/>
              <a:gd name="connsiteX3" fmla="*/ 170873 w 169333"/>
              <a:gd name="connsiteY3" fmla="*/ 60163 h 161636"/>
              <a:gd name="connsiteX4" fmla="*/ 170873 w 169333"/>
              <a:gd name="connsiteY4" fmla="*/ 108654 h 161636"/>
              <a:gd name="connsiteX5" fmla="*/ 167024 w 169333"/>
              <a:gd name="connsiteY5" fmla="*/ 127126 h 161636"/>
              <a:gd name="connsiteX6" fmla="*/ 149321 w 169333"/>
              <a:gd name="connsiteY6" fmla="*/ 138672 h 161636"/>
              <a:gd name="connsiteX7" fmla="*/ 159327 w 169333"/>
              <a:gd name="connsiteY7" fmla="*/ 161763 h 161636"/>
              <a:gd name="connsiteX8" fmla="*/ 94673 w 169333"/>
              <a:gd name="connsiteY8" fmla="*/ 162532 h 161636"/>
              <a:gd name="connsiteX9" fmla="*/ 50030 w 169333"/>
              <a:gd name="connsiteY9" fmla="*/ 156375 h 161636"/>
              <a:gd name="connsiteX10" fmla="*/ 40794 w 169333"/>
              <a:gd name="connsiteY10" fmla="*/ 140211 h 161636"/>
              <a:gd name="connsiteX11" fmla="*/ 14624 w 169333"/>
              <a:gd name="connsiteY11" fmla="*/ 117120 h 161636"/>
              <a:gd name="connsiteX12" fmla="*/ 6927 w 169333"/>
              <a:gd name="connsiteY12" fmla="*/ 82484 h 161636"/>
              <a:gd name="connsiteX13" fmla="*/ 0 w 169333"/>
              <a:gd name="connsiteY13" fmla="*/ 60932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33" h="161636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76">
            <a:extLst>
              <a:ext uri="{FF2B5EF4-FFF2-40B4-BE49-F238E27FC236}">
                <a16:creationId xmlns:a16="http://schemas.microsoft.com/office/drawing/2014/main" id="{DB29791D-4A71-43F8-9898-2A53B67B0622}"/>
              </a:ext>
            </a:extLst>
          </p:cNvPr>
          <p:cNvSpPr/>
          <p:nvPr/>
        </p:nvSpPr>
        <p:spPr>
          <a:xfrm>
            <a:off x="5697808" y="3904678"/>
            <a:ext cx="105327" cy="100539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77">
            <a:extLst>
              <a:ext uri="{FF2B5EF4-FFF2-40B4-BE49-F238E27FC236}">
                <a16:creationId xmlns:a16="http://schemas.microsoft.com/office/drawing/2014/main" id="{0EA57B99-8B02-470B-9C0D-9EFF4205F8D8}"/>
              </a:ext>
            </a:extLst>
          </p:cNvPr>
          <p:cNvSpPr/>
          <p:nvPr/>
        </p:nvSpPr>
        <p:spPr>
          <a:xfrm>
            <a:off x="1060723" y="5098379"/>
            <a:ext cx="229807" cy="248956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78">
            <a:extLst>
              <a:ext uri="{FF2B5EF4-FFF2-40B4-BE49-F238E27FC236}">
                <a16:creationId xmlns:a16="http://schemas.microsoft.com/office/drawing/2014/main" id="{586D5003-FA75-4C1B-A0EB-A9699E06E3D2}"/>
              </a:ext>
            </a:extLst>
          </p:cNvPr>
          <p:cNvSpPr/>
          <p:nvPr/>
        </p:nvSpPr>
        <p:spPr>
          <a:xfrm>
            <a:off x="900219" y="4338832"/>
            <a:ext cx="116543" cy="126255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79">
            <a:extLst>
              <a:ext uri="{FF2B5EF4-FFF2-40B4-BE49-F238E27FC236}">
                <a16:creationId xmlns:a16="http://schemas.microsoft.com/office/drawing/2014/main" id="{462B11A5-B2FF-4F77-A44E-7EFC8471E8B3}"/>
              </a:ext>
            </a:extLst>
          </p:cNvPr>
          <p:cNvSpPr/>
          <p:nvPr/>
        </p:nvSpPr>
        <p:spPr>
          <a:xfrm>
            <a:off x="344755" y="5158775"/>
            <a:ext cx="248956" cy="239380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80">
            <a:extLst>
              <a:ext uri="{FF2B5EF4-FFF2-40B4-BE49-F238E27FC236}">
                <a16:creationId xmlns:a16="http://schemas.microsoft.com/office/drawing/2014/main" id="{772A5690-2923-4AC4-A84B-467019946761}"/>
              </a:ext>
            </a:extLst>
          </p:cNvPr>
          <p:cNvSpPr/>
          <p:nvPr/>
        </p:nvSpPr>
        <p:spPr>
          <a:xfrm>
            <a:off x="1598008" y="4238726"/>
            <a:ext cx="164938" cy="158594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81">
            <a:extLst>
              <a:ext uri="{FF2B5EF4-FFF2-40B4-BE49-F238E27FC236}">
                <a16:creationId xmlns:a16="http://schemas.microsoft.com/office/drawing/2014/main" id="{7B4370AD-57F6-46F9-9A63-D3F811F9BBE5}"/>
              </a:ext>
            </a:extLst>
          </p:cNvPr>
          <p:cNvSpPr/>
          <p:nvPr/>
        </p:nvSpPr>
        <p:spPr>
          <a:xfrm>
            <a:off x="311656" y="4042901"/>
            <a:ext cx="164938" cy="158594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82">
            <a:extLst>
              <a:ext uri="{FF2B5EF4-FFF2-40B4-BE49-F238E27FC236}">
                <a16:creationId xmlns:a16="http://schemas.microsoft.com/office/drawing/2014/main" id="{756B2D83-05E1-4E9B-B758-EE29EE512E53}"/>
              </a:ext>
            </a:extLst>
          </p:cNvPr>
          <p:cNvSpPr/>
          <p:nvPr/>
        </p:nvSpPr>
        <p:spPr>
          <a:xfrm>
            <a:off x="447340" y="4534341"/>
            <a:ext cx="86177" cy="71815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83">
            <a:extLst>
              <a:ext uri="{FF2B5EF4-FFF2-40B4-BE49-F238E27FC236}">
                <a16:creationId xmlns:a16="http://schemas.microsoft.com/office/drawing/2014/main" id="{77FAC772-7A93-4528-843E-918261FF1B59}"/>
              </a:ext>
            </a:extLst>
          </p:cNvPr>
          <p:cNvSpPr/>
          <p:nvPr/>
        </p:nvSpPr>
        <p:spPr>
          <a:xfrm>
            <a:off x="2429690" y="4563165"/>
            <a:ext cx="105327" cy="100539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84">
            <a:extLst>
              <a:ext uri="{FF2B5EF4-FFF2-40B4-BE49-F238E27FC236}">
                <a16:creationId xmlns:a16="http://schemas.microsoft.com/office/drawing/2014/main" id="{94827D89-342D-41D7-AADA-E3A19C7F0FCA}"/>
              </a:ext>
            </a:extLst>
          </p:cNvPr>
          <p:cNvSpPr/>
          <p:nvPr/>
        </p:nvSpPr>
        <p:spPr>
          <a:xfrm>
            <a:off x="1613820" y="1301368"/>
            <a:ext cx="116543" cy="126255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Freeform: Shape 85">
            <a:extLst>
              <a:ext uri="{FF2B5EF4-FFF2-40B4-BE49-F238E27FC236}">
                <a16:creationId xmlns:a16="http://schemas.microsoft.com/office/drawing/2014/main" id="{3B7DB198-0101-493B-9147-3C665DD5234B}"/>
              </a:ext>
            </a:extLst>
          </p:cNvPr>
          <p:cNvSpPr/>
          <p:nvPr/>
        </p:nvSpPr>
        <p:spPr>
          <a:xfrm>
            <a:off x="1301217" y="1051745"/>
            <a:ext cx="164938" cy="158594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4" name="Freeform: Shape 86">
            <a:extLst>
              <a:ext uri="{FF2B5EF4-FFF2-40B4-BE49-F238E27FC236}">
                <a16:creationId xmlns:a16="http://schemas.microsoft.com/office/drawing/2014/main" id="{E08E7541-EF7F-4A5A-986A-D4A684B7E75F}"/>
              </a:ext>
            </a:extLst>
          </p:cNvPr>
          <p:cNvSpPr/>
          <p:nvPr/>
        </p:nvSpPr>
        <p:spPr>
          <a:xfrm>
            <a:off x="1436901" y="1543185"/>
            <a:ext cx="86177" cy="71815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Freeform: Shape 87">
            <a:extLst>
              <a:ext uri="{FF2B5EF4-FFF2-40B4-BE49-F238E27FC236}">
                <a16:creationId xmlns:a16="http://schemas.microsoft.com/office/drawing/2014/main" id="{CD7A0000-5413-4727-8172-4B942A900027}"/>
              </a:ext>
            </a:extLst>
          </p:cNvPr>
          <p:cNvSpPr/>
          <p:nvPr/>
        </p:nvSpPr>
        <p:spPr>
          <a:xfrm>
            <a:off x="537459" y="1150648"/>
            <a:ext cx="116543" cy="126255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: Shape 88">
            <a:extLst>
              <a:ext uri="{FF2B5EF4-FFF2-40B4-BE49-F238E27FC236}">
                <a16:creationId xmlns:a16="http://schemas.microsoft.com/office/drawing/2014/main" id="{69FD1EC3-9086-4927-8FE1-48B80CC30AA1}"/>
              </a:ext>
            </a:extLst>
          </p:cNvPr>
          <p:cNvSpPr/>
          <p:nvPr/>
        </p:nvSpPr>
        <p:spPr>
          <a:xfrm>
            <a:off x="788301" y="901025"/>
            <a:ext cx="164938" cy="158594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: Shape 89">
            <a:extLst>
              <a:ext uri="{FF2B5EF4-FFF2-40B4-BE49-F238E27FC236}">
                <a16:creationId xmlns:a16="http://schemas.microsoft.com/office/drawing/2014/main" id="{D098FA81-7F68-4809-9C2D-FF22B22160A1}"/>
              </a:ext>
            </a:extLst>
          </p:cNvPr>
          <p:cNvSpPr/>
          <p:nvPr/>
        </p:nvSpPr>
        <p:spPr>
          <a:xfrm>
            <a:off x="311932" y="1406414"/>
            <a:ext cx="86177" cy="71815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 Environment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057400" y="1979296"/>
            <a:ext cx="1371599" cy="1014285"/>
            <a:chOff x="533399" y="1979295"/>
            <a:chExt cx="1371599" cy="1014285"/>
          </a:xfrm>
          <a:effectLst/>
        </p:grpSpPr>
        <p:grpSp>
          <p:nvGrpSpPr>
            <p:cNvPr id="4" name="Group 3"/>
            <p:cNvGrpSpPr/>
            <p:nvPr/>
          </p:nvGrpSpPr>
          <p:grpSpPr>
            <a:xfrm>
              <a:off x="533399" y="1979295"/>
              <a:ext cx="1371599" cy="889941"/>
              <a:chOff x="533399" y="1979295"/>
              <a:chExt cx="1371599" cy="889941"/>
            </a:xfrm>
          </p:grpSpPr>
          <p:sp>
            <p:nvSpPr>
              <p:cNvPr id="129" name="Rounded Rectangle 128"/>
              <p:cNvSpPr>
                <a:spLocks noChangeAspect="1"/>
              </p:cNvSpPr>
              <p:nvPr/>
            </p:nvSpPr>
            <p:spPr>
              <a:xfrm>
                <a:off x="533399" y="1979295"/>
                <a:ext cx="1371599" cy="773505"/>
              </a:xfrm>
              <a:custGeom>
                <a:avLst/>
                <a:gdLst/>
                <a:ahLst/>
                <a:cxnLst/>
                <a:rect l="l" t="t" r="r" b="b"/>
                <a:pathLst>
                  <a:path w="905261" h="510516">
                    <a:moveTo>
                      <a:pt x="430151" y="0"/>
                    </a:moveTo>
                    <a:cubicBezTo>
                      <a:pt x="567135" y="0"/>
                      <a:pt x="678182" y="111047"/>
                      <a:pt x="678182" y="248031"/>
                    </a:cubicBezTo>
                    <a:lnTo>
                      <a:pt x="675730" y="272352"/>
                    </a:lnTo>
                    <a:lnTo>
                      <a:pt x="731835" y="272352"/>
                    </a:lnTo>
                    <a:cubicBezTo>
                      <a:pt x="782164" y="272352"/>
                      <a:pt x="822964" y="313152"/>
                      <a:pt x="822964" y="363481"/>
                    </a:cubicBezTo>
                    <a:lnTo>
                      <a:pt x="822964" y="419387"/>
                    </a:lnTo>
                    <a:cubicBezTo>
                      <a:pt x="822964" y="434283"/>
                      <a:pt x="819390" y="448344"/>
                      <a:pt x="812139" y="460293"/>
                    </a:cubicBezTo>
                    <a:lnTo>
                      <a:pt x="887035" y="460293"/>
                    </a:lnTo>
                    <a:cubicBezTo>
                      <a:pt x="897101" y="460293"/>
                      <a:pt x="905261" y="468453"/>
                      <a:pt x="905261" y="478519"/>
                    </a:cubicBezTo>
                    <a:lnTo>
                      <a:pt x="905261" y="489700"/>
                    </a:lnTo>
                    <a:cubicBezTo>
                      <a:pt x="905261" y="499766"/>
                      <a:pt x="897101" y="507926"/>
                      <a:pt x="887035" y="507926"/>
                    </a:cubicBezTo>
                    <a:lnTo>
                      <a:pt x="758893" y="507926"/>
                    </a:lnTo>
                    <a:lnTo>
                      <a:pt x="754230" y="505995"/>
                    </a:lnTo>
                    <a:cubicBezTo>
                      <a:pt x="747361" y="509516"/>
                      <a:pt x="739714" y="510516"/>
                      <a:pt x="731835" y="510516"/>
                    </a:cubicBezTo>
                    <a:lnTo>
                      <a:pt x="91129" y="510516"/>
                    </a:lnTo>
                    <a:cubicBezTo>
                      <a:pt x="40800" y="510516"/>
                      <a:pt x="0" y="469716"/>
                      <a:pt x="0" y="419387"/>
                    </a:cubicBezTo>
                    <a:lnTo>
                      <a:pt x="0" y="363481"/>
                    </a:lnTo>
                    <a:cubicBezTo>
                      <a:pt x="0" y="313152"/>
                      <a:pt x="40800" y="272352"/>
                      <a:pt x="91129" y="272352"/>
                    </a:cubicBezTo>
                    <a:lnTo>
                      <a:pt x="184572" y="272352"/>
                    </a:lnTo>
                    <a:cubicBezTo>
                      <a:pt x="182522" y="264434"/>
                      <a:pt x="182120" y="256279"/>
                      <a:pt x="182120" y="248031"/>
                    </a:cubicBezTo>
                    <a:cubicBezTo>
                      <a:pt x="182120" y="111047"/>
                      <a:pt x="293167" y="0"/>
                      <a:pt x="43015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1372487" y="2606362"/>
                <a:ext cx="262874" cy="26287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1451350" y="2685225"/>
                <a:ext cx="105149" cy="10514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>
                <a:off x="764296" y="2606345"/>
                <a:ext cx="262874" cy="26287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843159" y="2685208"/>
                <a:ext cx="105149" cy="10514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6"/>
              <p:cNvSpPr/>
              <p:nvPr/>
            </p:nvSpPr>
            <p:spPr>
              <a:xfrm rot="4850925">
                <a:off x="1001091" y="2043304"/>
                <a:ext cx="360886" cy="534623"/>
              </a:xfrm>
              <a:custGeom>
                <a:avLst/>
                <a:gdLst>
                  <a:gd name="connsiteX0" fmla="*/ 0 w 533400"/>
                  <a:gd name="connsiteY0" fmla="*/ 0 h 643377"/>
                  <a:gd name="connsiteX1" fmla="*/ 533400 w 533400"/>
                  <a:gd name="connsiteY1" fmla="*/ 0 h 643377"/>
                  <a:gd name="connsiteX2" fmla="*/ 533400 w 533400"/>
                  <a:gd name="connsiteY2" fmla="*/ 643377 h 643377"/>
                  <a:gd name="connsiteX3" fmla="*/ 0 w 533400"/>
                  <a:gd name="connsiteY3" fmla="*/ 643377 h 643377"/>
                  <a:gd name="connsiteX4" fmla="*/ 0 w 533400"/>
                  <a:gd name="connsiteY4" fmla="*/ 0 h 643377"/>
                  <a:gd name="connsiteX0" fmla="*/ 26193 w 533400"/>
                  <a:gd name="connsiteY0" fmla="*/ 0 h 669571"/>
                  <a:gd name="connsiteX1" fmla="*/ 533400 w 533400"/>
                  <a:gd name="connsiteY1" fmla="*/ 26194 h 669571"/>
                  <a:gd name="connsiteX2" fmla="*/ 533400 w 533400"/>
                  <a:gd name="connsiteY2" fmla="*/ 669571 h 669571"/>
                  <a:gd name="connsiteX3" fmla="*/ 0 w 533400"/>
                  <a:gd name="connsiteY3" fmla="*/ 669571 h 669571"/>
                  <a:gd name="connsiteX4" fmla="*/ 26193 w 533400"/>
                  <a:gd name="connsiteY4" fmla="*/ 0 h 669571"/>
                  <a:gd name="connsiteX0" fmla="*/ 26193 w 533400"/>
                  <a:gd name="connsiteY0" fmla="*/ 0 h 669571"/>
                  <a:gd name="connsiteX1" fmla="*/ 152400 w 533400"/>
                  <a:gd name="connsiteY1" fmla="*/ 61913 h 669571"/>
                  <a:gd name="connsiteX2" fmla="*/ 533400 w 533400"/>
                  <a:gd name="connsiteY2" fmla="*/ 669571 h 669571"/>
                  <a:gd name="connsiteX3" fmla="*/ 0 w 533400"/>
                  <a:gd name="connsiteY3" fmla="*/ 669571 h 669571"/>
                  <a:gd name="connsiteX4" fmla="*/ 26193 w 533400"/>
                  <a:gd name="connsiteY4" fmla="*/ 0 h 669571"/>
                  <a:gd name="connsiteX0" fmla="*/ 26193 w 188119"/>
                  <a:gd name="connsiteY0" fmla="*/ 0 h 669571"/>
                  <a:gd name="connsiteX1" fmla="*/ 152400 w 188119"/>
                  <a:gd name="connsiteY1" fmla="*/ 61913 h 669571"/>
                  <a:gd name="connsiteX2" fmla="*/ 188119 w 188119"/>
                  <a:gd name="connsiteY2" fmla="*/ 371915 h 669571"/>
                  <a:gd name="connsiteX3" fmla="*/ 0 w 188119"/>
                  <a:gd name="connsiteY3" fmla="*/ 669571 h 669571"/>
                  <a:gd name="connsiteX4" fmla="*/ 26193 w 188119"/>
                  <a:gd name="connsiteY4" fmla="*/ 0 h 669571"/>
                  <a:gd name="connsiteX0" fmla="*/ 30955 w 192881"/>
                  <a:gd name="connsiteY0" fmla="*/ 0 h 371915"/>
                  <a:gd name="connsiteX1" fmla="*/ 157162 w 192881"/>
                  <a:gd name="connsiteY1" fmla="*/ 61913 h 371915"/>
                  <a:gd name="connsiteX2" fmla="*/ 192881 w 192881"/>
                  <a:gd name="connsiteY2" fmla="*/ 371915 h 371915"/>
                  <a:gd name="connsiteX3" fmla="*/ 0 w 192881"/>
                  <a:gd name="connsiteY3" fmla="*/ 183796 h 371915"/>
                  <a:gd name="connsiteX4" fmla="*/ 30955 w 192881"/>
                  <a:gd name="connsiteY4" fmla="*/ 0 h 371915"/>
                  <a:gd name="connsiteX0" fmla="*/ 30955 w 214654"/>
                  <a:gd name="connsiteY0" fmla="*/ 0 h 371915"/>
                  <a:gd name="connsiteX1" fmla="*/ 157162 w 214654"/>
                  <a:gd name="connsiteY1" fmla="*/ 61913 h 371915"/>
                  <a:gd name="connsiteX2" fmla="*/ 192881 w 214654"/>
                  <a:gd name="connsiteY2" fmla="*/ 371915 h 371915"/>
                  <a:gd name="connsiteX3" fmla="*/ 0 w 214654"/>
                  <a:gd name="connsiteY3" fmla="*/ 183796 h 371915"/>
                  <a:gd name="connsiteX4" fmla="*/ 30955 w 214654"/>
                  <a:gd name="connsiteY4" fmla="*/ 0 h 371915"/>
                  <a:gd name="connsiteX0" fmla="*/ 30955 w 258049"/>
                  <a:gd name="connsiteY0" fmla="*/ 0 h 371915"/>
                  <a:gd name="connsiteX1" fmla="*/ 157162 w 258049"/>
                  <a:gd name="connsiteY1" fmla="*/ 61913 h 371915"/>
                  <a:gd name="connsiteX2" fmla="*/ 192881 w 258049"/>
                  <a:gd name="connsiteY2" fmla="*/ 371915 h 371915"/>
                  <a:gd name="connsiteX3" fmla="*/ 0 w 258049"/>
                  <a:gd name="connsiteY3" fmla="*/ 183796 h 371915"/>
                  <a:gd name="connsiteX4" fmla="*/ 30955 w 258049"/>
                  <a:gd name="connsiteY4" fmla="*/ 0 h 371915"/>
                  <a:gd name="connsiteX0" fmla="*/ 30955 w 255122"/>
                  <a:gd name="connsiteY0" fmla="*/ 0 h 371915"/>
                  <a:gd name="connsiteX1" fmla="*/ 157162 w 255122"/>
                  <a:gd name="connsiteY1" fmla="*/ 61913 h 371915"/>
                  <a:gd name="connsiteX2" fmla="*/ 192881 w 255122"/>
                  <a:gd name="connsiteY2" fmla="*/ 371915 h 371915"/>
                  <a:gd name="connsiteX3" fmla="*/ 0 w 255122"/>
                  <a:gd name="connsiteY3" fmla="*/ 183796 h 371915"/>
                  <a:gd name="connsiteX4" fmla="*/ 30955 w 255122"/>
                  <a:gd name="connsiteY4" fmla="*/ 0 h 371915"/>
                  <a:gd name="connsiteX0" fmla="*/ 30955 w 255122"/>
                  <a:gd name="connsiteY0" fmla="*/ 0 h 371915"/>
                  <a:gd name="connsiteX1" fmla="*/ 157162 w 255122"/>
                  <a:gd name="connsiteY1" fmla="*/ 61913 h 371915"/>
                  <a:gd name="connsiteX2" fmla="*/ 192881 w 255122"/>
                  <a:gd name="connsiteY2" fmla="*/ 371915 h 371915"/>
                  <a:gd name="connsiteX3" fmla="*/ 0 w 255122"/>
                  <a:gd name="connsiteY3" fmla="*/ 183796 h 371915"/>
                  <a:gd name="connsiteX4" fmla="*/ 30955 w 255122"/>
                  <a:gd name="connsiteY4" fmla="*/ 0 h 371915"/>
                  <a:gd name="connsiteX0" fmla="*/ 30955 w 255122"/>
                  <a:gd name="connsiteY0" fmla="*/ 0 h 371915"/>
                  <a:gd name="connsiteX1" fmla="*/ 157162 w 255122"/>
                  <a:gd name="connsiteY1" fmla="*/ 61913 h 371915"/>
                  <a:gd name="connsiteX2" fmla="*/ 192881 w 255122"/>
                  <a:gd name="connsiteY2" fmla="*/ 371915 h 371915"/>
                  <a:gd name="connsiteX3" fmla="*/ 0 w 255122"/>
                  <a:gd name="connsiteY3" fmla="*/ 183796 h 371915"/>
                  <a:gd name="connsiteX4" fmla="*/ 30955 w 255122"/>
                  <a:gd name="connsiteY4" fmla="*/ 0 h 371915"/>
                  <a:gd name="connsiteX0" fmla="*/ 30955 w 255122"/>
                  <a:gd name="connsiteY0" fmla="*/ 0 h 371915"/>
                  <a:gd name="connsiteX1" fmla="*/ 157162 w 255122"/>
                  <a:gd name="connsiteY1" fmla="*/ 61913 h 371915"/>
                  <a:gd name="connsiteX2" fmla="*/ 192881 w 255122"/>
                  <a:gd name="connsiteY2" fmla="*/ 371915 h 371915"/>
                  <a:gd name="connsiteX3" fmla="*/ 0 w 255122"/>
                  <a:gd name="connsiteY3" fmla="*/ 183796 h 371915"/>
                  <a:gd name="connsiteX4" fmla="*/ 30955 w 255122"/>
                  <a:gd name="connsiteY4" fmla="*/ 0 h 371915"/>
                  <a:gd name="connsiteX0" fmla="*/ 30955 w 255122"/>
                  <a:gd name="connsiteY0" fmla="*/ 0 h 371915"/>
                  <a:gd name="connsiteX1" fmla="*/ 157162 w 255122"/>
                  <a:gd name="connsiteY1" fmla="*/ 61913 h 371915"/>
                  <a:gd name="connsiteX2" fmla="*/ 192881 w 255122"/>
                  <a:gd name="connsiteY2" fmla="*/ 371915 h 371915"/>
                  <a:gd name="connsiteX3" fmla="*/ 0 w 255122"/>
                  <a:gd name="connsiteY3" fmla="*/ 183796 h 371915"/>
                  <a:gd name="connsiteX4" fmla="*/ 30955 w 255122"/>
                  <a:gd name="connsiteY4" fmla="*/ 0 h 371915"/>
                  <a:gd name="connsiteX0" fmla="*/ 30955 w 243758"/>
                  <a:gd name="connsiteY0" fmla="*/ 0 h 383822"/>
                  <a:gd name="connsiteX1" fmla="*/ 157162 w 243758"/>
                  <a:gd name="connsiteY1" fmla="*/ 61913 h 383822"/>
                  <a:gd name="connsiteX2" fmla="*/ 173831 w 243758"/>
                  <a:gd name="connsiteY2" fmla="*/ 383822 h 383822"/>
                  <a:gd name="connsiteX3" fmla="*/ 0 w 243758"/>
                  <a:gd name="connsiteY3" fmla="*/ 183796 h 383822"/>
                  <a:gd name="connsiteX4" fmla="*/ 30955 w 243758"/>
                  <a:gd name="connsiteY4" fmla="*/ 0 h 383822"/>
                  <a:gd name="connsiteX0" fmla="*/ 30955 w 257496"/>
                  <a:gd name="connsiteY0" fmla="*/ 0 h 383822"/>
                  <a:gd name="connsiteX1" fmla="*/ 157162 w 257496"/>
                  <a:gd name="connsiteY1" fmla="*/ 61913 h 383822"/>
                  <a:gd name="connsiteX2" fmla="*/ 173831 w 257496"/>
                  <a:gd name="connsiteY2" fmla="*/ 383822 h 383822"/>
                  <a:gd name="connsiteX3" fmla="*/ 0 w 257496"/>
                  <a:gd name="connsiteY3" fmla="*/ 183796 h 383822"/>
                  <a:gd name="connsiteX4" fmla="*/ 30955 w 257496"/>
                  <a:gd name="connsiteY4" fmla="*/ 0 h 383822"/>
                  <a:gd name="connsiteX0" fmla="*/ 30955 w 257496"/>
                  <a:gd name="connsiteY0" fmla="*/ 0 h 383822"/>
                  <a:gd name="connsiteX1" fmla="*/ 157162 w 257496"/>
                  <a:gd name="connsiteY1" fmla="*/ 61913 h 383822"/>
                  <a:gd name="connsiteX2" fmla="*/ 173831 w 257496"/>
                  <a:gd name="connsiteY2" fmla="*/ 383822 h 383822"/>
                  <a:gd name="connsiteX3" fmla="*/ 0 w 257496"/>
                  <a:gd name="connsiteY3" fmla="*/ 183796 h 383822"/>
                  <a:gd name="connsiteX4" fmla="*/ 30955 w 257496"/>
                  <a:gd name="connsiteY4" fmla="*/ 0 h 383822"/>
                  <a:gd name="connsiteX0" fmla="*/ 30955 w 257496"/>
                  <a:gd name="connsiteY0" fmla="*/ 0 h 383822"/>
                  <a:gd name="connsiteX1" fmla="*/ 157162 w 257496"/>
                  <a:gd name="connsiteY1" fmla="*/ 61913 h 383822"/>
                  <a:gd name="connsiteX2" fmla="*/ 173831 w 257496"/>
                  <a:gd name="connsiteY2" fmla="*/ 383822 h 383822"/>
                  <a:gd name="connsiteX3" fmla="*/ 0 w 257496"/>
                  <a:gd name="connsiteY3" fmla="*/ 183796 h 383822"/>
                  <a:gd name="connsiteX4" fmla="*/ 30955 w 257496"/>
                  <a:gd name="connsiteY4" fmla="*/ 0 h 383822"/>
                  <a:gd name="connsiteX0" fmla="*/ 40402 w 266943"/>
                  <a:gd name="connsiteY0" fmla="*/ 0 h 383822"/>
                  <a:gd name="connsiteX1" fmla="*/ 166609 w 266943"/>
                  <a:gd name="connsiteY1" fmla="*/ 61913 h 383822"/>
                  <a:gd name="connsiteX2" fmla="*/ 183278 w 266943"/>
                  <a:gd name="connsiteY2" fmla="*/ 383822 h 383822"/>
                  <a:gd name="connsiteX3" fmla="*/ 9447 w 266943"/>
                  <a:gd name="connsiteY3" fmla="*/ 183796 h 383822"/>
                  <a:gd name="connsiteX4" fmla="*/ 40402 w 266943"/>
                  <a:gd name="connsiteY4" fmla="*/ 0 h 383822"/>
                  <a:gd name="connsiteX0" fmla="*/ 33282 w 259823"/>
                  <a:gd name="connsiteY0" fmla="*/ 0 h 383822"/>
                  <a:gd name="connsiteX1" fmla="*/ 159489 w 259823"/>
                  <a:gd name="connsiteY1" fmla="*/ 61913 h 383822"/>
                  <a:gd name="connsiteX2" fmla="*/ 176158 w 259823"/>
                  <a:gd name="connsiteY2" fmla="*/ 383822 h 383822"/>
                  <a:gd name="connsiteX3" fmla="*/ 2327 w 259823"/>
                  <a:gd name="connsiteY3" fmla="*/ 183796 h 383822"/>
                  <a:gd name="connsiteX4" fmla="*/ 33282 w 259823"/>
                  <a:gd name="connsiteY4" fmla="*/ 0 h 383822"/>
                  <a:gd name="connsiteX0" fmla="*/ 33282 w 259823"/>
                  <a:gd name="connsiteY0" fmla="*/ 0 h 383822"/>
                  <a:gd name="connsiteX1" fmla="*/ 159489 w 259823"/>
                  <a:gd name="connsiteY1" fmla="*/ 61913 h 383822"/>
                  <a:gd name="connsiteX2" fmla="*/ 176158 w 259823"/>
                  <a:gd name="connsiteY2" fmla="*/ 383822 h 383822"/>
                  <a:gd name="connsiteX3" fmla="*/ 2327 w 259823"/>
                  <a:gd name="connsiteY3" fmla="*/ 183796 h 383822"/>
                  <a:gd name="connsiteX4" fmla="*/ 33282 w 259823"/>
                  <a:gd name="connsiteY4" fmla="*/ 0 h 383822"/>
                  <a:gd name="connsiteX0" fmla="*/ 33282 w 259823"/>
                  <a:gd name="connsiteY0" fmla="*/ 0 h 383822"/>
                  <a:gd name="connsiteX1" fmla="*/ 159489 w 259823"/>
                  <a:gd name="connsiteY1" fmla="*/ 61913 h 383822"/>
                  <a:gd name="connsiteX2" fmla="*/ 176158 w 259823"/>
                  <a:gd name="connsiteY2" fmla="*/ 383822 h 383822"/>
                  <a:gd name="connsiteX3" fmla="*/ 2327 w 259823"/>
                  <a:gd name="connsiteY3" fmla="*/ 183796 h 383822"/>
                  <a:gd name="connsiteX4" fmla="*/ 33282 w 259823"/>
                  <a:gd name="connsiteY4" fmla="*/ 0 h 383822"/>
                  <a:gd name="connsiteX0" fmla="*/ 33282 w 259823"/>
                  <a:gd name="connsiteY0" fmla="*/ 0 h 383822"/>
                  <a:gd name="connsiteX1" fmla="*/ 159489 w 259823"/>
                  <a:gd name="connsiteY1" fmla="*/ 61913 h 383822"/>
                  <a:gd name="connsiteX2" fmla="*/ 176158 w 259823"/>
                  <a:gd name="connsiteY2" fmla="*/ 383822 h 383822"/>
                  <a:gd name="connsiteX3" fmla="*/ 2327 w 259823"/>
                  <a:gd name="connsiteY3" fmla="*/ 183796 h 383822"/>
                  <a:gd name="connsiteX4" fmla="*/ 33282 w 259823"/>
                  <a:gd name="connsiteY4" fmla="*/ 0 h 383822"/>
                  <a:gd name="connsiteX0" fmla="*/ 34940 w 261481"/>
                  <a:gd name="connsiteY0" fmla="*/ 0 h 383822"/>
                  <a:gd name="connsiteX1" fmla="*/ 161147 w 261481"/>
                  <a:gd name="connsiteY1" fmla="*/ 61913 h 383822"/>
                  <a:gd name="connsiteX2" fmla="*/ 177816 w 261481"/>
                  <a:gd name="connsiteY2" fmla="*/ 383822 h 383822"/>
                  <a:gd name="connsiteX3" fmla="*/ 3985 w 261481"/>
                  <a:gd name="connsiteY3" fmla="*/ 183796 h 383822"/>
                  <a:gd name="connsiteX4" fmla="*/ 34940 w 261481"/>
                  <a:gd name="connsiteY4" fmla="*/ 0 h 383822"/>
                  <a:gd name="connsiteX0" fmla="*/ 41228 w 260626"/>
                  <a:gd name="connsiteY0" fmla="*/ 0 h 376678"/>
                  <a:gd name="connsiteX1" fmla="*/ 160292 w 260626"/>
                  <a:gd name="connsiteY1" fmla="*/ 54769 h 376678"/>
                  <a:gd name="connsiteX2" fmla="*/ 176961 w 260626"/>
                  <a:gd name="connsiteY2" fmla="*/ 376678 h 376678"/>
                  <a:gd name="connsiteX3" fmla="*/ 3130 w 260626"/>
                  <a:gd name="connsiteY3" fmla="*/ 176652 h 376678"/>
                  <a:gd name="connsiteX4" fmla="*/ 41228 w 260626"/>
                  <a:gd name="connsiteY4" fmla="*/ 0 h 376678"/>
                  <a:gd name="connsiteX0" fmla="*/ 42303 w 261701"/>
                  <a:gd name="connsiteY0" fmla="*/ 0 h 376678"/>
                  <a:gd name="connsiteX1" fmla="*/ 161367 w 261701"/>
                  <a:gd name="connsiteY1" fmla="*/ 54769 h 376678"/>
                  <a:gd name="connsiteX2" fmla="*/ 178036 w 261701"/>
                  <a:gd name="connsiteY2" fmla="*/ 376678 h 376678"/>
                  <a:gd name="connsiteX3" fmla="*/ 4205 w 261701"/>
                  <a:gd name="connsiteY3" fmla="*/ 176652 h 376678"/>
                  <a:gd name="connsiteX4" fmla="*/ 42303 w 261701"/>
                  <a:gd name="connsiteY4" fmla="*/ 0 h 376678"/>
                  <a:gd name="connsiteX0" fmla="*/ 42303 w 261701"/>
                  <a:gd name="connsiteY0" fmla="*/ 0 h 376678"/>
                  <a:gd name="connsiteX1" fmla="*/ 161367 w 261701"/>
                  <a:gd name="connsiteY1" fmla="*/ 54769 h 376678"/>
                  <a:gd name="connsiteX2" fmla="*/ 178036 w 261701"/>
                  <a:gd name="connsiteY2" fmla="*/ 376678 h 376678"/>
                  <a:gd name="connsiteX3" fmla="*/ 4205 w 261701"/>
                  <a:gd name="connsiteY3" fmla="*/ 176652 h 376678"/>
                  <a:gd name="connsiteX4" fmla="*/ 42303 w 261701"/>
                  <a:gd name="connsiteY4" fmla="*/ 0 h 376678"/>
                  <a:gd name="connsiteX0" fmla="*/ 42303 w 261701"/>
                  <a:gd name="connsiteY0" fmla="*/ 0 h 376678"/>
                  <a:gd name="connsiteX1" fmla="*/ 161367 w 261701"/>
                  <a:gd name="connsiteY1" fmla="*/ 54769 h 376678"/>
                  <a:gd name="connsiteX2" fmla="*/ 178036 w 261701"/>
                  <a:gd name="connsiteY2" fmla="*/ 376678 h 376678"/>
                  <a:gd name="connsiteX3" fmla="*/ 4205 w 261701"/>
                  <a:gd name="connsiteY3" fmla="*/ 176652 h 376678"/>
                  <a:gd name="connsiteX4" fmla="*/ 42303 w 261701"/>
                  <a:gd name="connsiteY4" fmla="*/ 0 h 376678"/>
                  <a:gd name="connsiteX0" fmla="*/ 42303 w 272828"/>
                  <a:gd name="connsiteY0" fmla="*/ 0 h 376678"/>
                  <a:gd name="connsiteX1" fmla="*/ 161367 w 272828"/>
                  <a:gd name="connsiteY1" fmla="*/ 54769 h 376678"/>
                  <a:gd name="connsiteX2" fmla="*/ 178036 w 272828"/>
                  <a:gd name="connsiteY2" fmla="*/ 376678 h 376678"/>
                  <a:gd name="connsiteX3" fmla="*/ 4205 w 272828"/>
                  <a:gd name="connsiteY3" fmla="*/ 176652 h 376678"/>
                  <a:gd name="connsiteX4" fmla="*/ 42303 w 272828"/>
                  <a:gd name="connsiteY4" fmla="*/ 0 h 376678"/>
                  <a:gd name="connsiteX0" fmla="*/ 42303 w 260793"/>
                  <a:gd name="connsiteY0" fmla="*/ 0 h 376678"/>
                  <a:gd name="connsiteX1" fmla="*/ 161367 w 260793"/>
                  <a:gd name="connsiteY1" fmla="*/ 54769 h 376678"/>
                  <a:gd name="connsiteX2" fmla="*/ 178036 w 260793"/>
                  <a:gd name="connsiteY2" fmla="*/ 376678 h 376678"/>
                  <a:gd name="connsiteX3" fmla="*/ 4205 w 260793"/>
                  <a:gd name="connsiteY3" fmla="*/ 176652 h 376678"/>
                  <a:gd name="connsiteX4" fmla="*/ 42303 w 260793"/>
                  <a:gd name="connsiteY4" fmla="*/ 0 h 376678"/>
                  <a:gd name="connsiteX0" fmla="*/ 38391 w 261644"/>
                  <a:gd name="connsiteY0" fmla="*/ 0 h 381441"/>
                  <a:gd name="connsiteX1" fmla="*/ 162218 w 261644"/>
                  <a:gd name="connsiteY1" fmla="*/ 59532 h 381441"/>
                  <a:gd name="connsiteX2" fmla="*/ 178887 w 261644"/>
                  <a:gd name="connsiteY2" fmla="*/ 381441 h 381441"/>
                  <a:gd name="connsiteX3" fmla="*/ 5056 w 261644"/>
                  <a:gd name="connsiteY3" fmla="*/ 181415 h 381441"/>
                  <a:gd name="connsiteX4" fmla="*/ 38391 w 261644"/>
                  <a:gd name="connsiteY4" fmla="*/ 0 h 381441"/>
                  <a:gd name="connsiteX0" fmla="*/ 34750 w 262765"/>
                  <a:gd name="connsiteY0" fmla="*/ 0 h 388585"/>
                  <a:gd name="connsiteX1" fmla="*/ 163339 w 262765"/>
                  <a:gd name="connsiteY1" fmla="*/ 66676 h 388585"/>
                  <a:gd name="connsiteX2" fmla="*/ 180008 w 262765"/>
                  <a:gd name="connsiteY2" fmla="*/ 388585 h 388585"/>
                  <a:gd name="connsiteX3" fmla="*/ 6177 w 262765"/>
                  <a:gd name="connsiteY3" fmla="*/ 188559 h 388585"/>
                  <a:gd name="connsiteX4" fmla="*/ 34750 w 262765"/>
                  <a:gd name="connsiteY4" fmla="*/ 0 h 388585"/>
                  <a:gd name="connsiteX0" fmla="*/ 32288 w 260303"/>
                  <a:gd name="connsiteY0" fmla="*/ 0 h 388585"/>
                  <a:gd name="connsiteX1" fmla="*/ 160877 w 260303"/>
                  <a:gd name="connsiteY1" fmla="*/ 66676 h 388585"/>
                  <a:gd name="connsiteX2" fmla="*/ 177546 w 260303"/>
                  <a:gd name="connsiteY2" fmla="*/ 388585 h 388585"/>
                  <a:gd name="connsiteX3" fmla="*/ 3715 w 260303"/>
                  <a:gd name="connsiteY3" fmla="*/ 188559 h 388585"/>
                  <a:gd name="connsiteX4" fmla="*/ 32288 w 260303"/>
                  <a:gd name="connsiteY4" fmla="*/ 0 h 388585"/>
                  <a:gd name="connsiteX0" fmla="*/ 36291 w 264306"/>
                  <a:gd name="connsiteY0" fmla="*/ 0 h 388585"/>
                  <a:gd name="connsiteX1" fmla="*/ 164880 w 264306"/>
                  <a:gd name="connsiteY1" fmla="*/ 66676 h 388585"/>
                  <a:gd name="connsiteX2" fmla="*/ 181549 w 264306"/>
                  <a:gd name="connsiteY2" fmla="*/ 388585 h 388585"/>
                  <a:gd name="connsiteX3" fmla="*/ 7718 w 264306"/>
                  <a:gd name="connsiteY3" fmla="*/ 188559 h 388585"/>
                  <a:gd name="connsiteX4" fmla="*/ 36291 w 264306"/>
                  <a:gd name="connsiteY4" fmla="*/ 0 h 388585"/>
                  <a:gd name="connsiteX0" fmla="*/ 34291 w 262306"/>
                  <a:gd name="connsiteY0" fmla="*/ 0 h 388585"/>
                  <a:gd name="connsiteX1" fmla="*/ 162880 w 262306"/>
                  <a:gd name="connsiteY1" fmla="*/ 66676 h 388585"/>
                  <a:gd name="connsiteX2" fmla="*/ 179549 w 262306"/>
                  <a:gd name="connsiteY2" fmla="*/ 388585 h 388585"/>
                  <a:gd name="connsiteX3" fmla="*/ 5718 w 262306"/>
                  <a:gd name="connsiteY3" fmla="*/ 188559 h 388585"/>
                  <a:gd name="connsiteX4" fmla="*/ 34291 w 262306"/>
                  <a:gd name="connsiteY4" fmla="*/ 0 h 38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306" h="388585">
                    <a:moveTo>
                      <a:pt x="34291" y="0"/>
                    </a:moveTo>
                    <a:cubicBezTo>
                      <a:pt x="52547" y="44450"/>
                      <a:pt x="113667" y="53182"/>
                      <a:pt x="162880" y="66676"/>
                    </a:cubicBezTo>
                    <a:cubicBezTo>
                      <a:pt x="298611" y="131910"/>
                      <a:pt x="286706" y="287633"/>
                      <a:pt x="179549" y="388585"/>
                    </a:cubicBezTo>
                    <a:cubicBezTo>
                      <a:pt x="174786" y="278254"/>
                      <a:pt x="22386" y="286984"/>
                      <a:pt x="5718" y="188559"/>
                    </a:cubicBezTo>
                    <a:cubicBezTo>
                      <a:pt x="-14921" y="86813"/>
                      <a:pt x="26354" y="58884"/>
                      <a:pt x="342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7"/>
              <p:cNvSpPr/>
              <p:nvPr/>
            </p:nvSpPr>
            <p:spPr>
              <a:xfrm rot="4850925">
                <a:off x="1022388" y="2177293"/>
                <a:ext cx="129748" cy="329386"/>
              </a:xfrm>
              <a:custGeom>
                <a:avLst/>
                <a:gdLst>
                  <a:gd name="connsiteX0" fmla="*/ 0 w 45719"/>
                  <a:gd name="connsiteY0" fmla="*/ 0 h 184642"/>
                  <a:gd name="connsiteX1" fmla="*/ 45719 w 45719"/>
                  <a:gd name="connsiteY1" fmla="*/ 0 h 184642"/>
                  <a:gd name="connsiteX2" fmla="*/ 45719 w 45719"/>
                  <a:gd name="connsiteY2" fmla="*/ 184642 h 184642"/>
                  <a:gd name="connsiteX3" fmla="*/ 0 w 45719"/>
                  <a:gd name="connsiteY3" fmla="*/ 184642 h 184642"/>
                  <a:gd name="connsiteX4" fmla="*/ 0 w 45719"/>
                  <a:gd name="connsiteY4" fmla="*/ 0 h 184642"/>
                  <a:gd name="connsiteX0" fmla="*/ 0 w 102869"/>
                  <a:gd name="connsiteY0" fmla="*/ 0 h 189405"/>
                  <a:gd name="connsiteX1" fmla="*/ 102869 w 102869"/>
                  <a:gd name="connsiteY1" fmla="*/ 4763 h 189405"/>
                  <a:gd name="connsiteX2" fmla="*/ 102869 w 102869"/>
                  <a:gd name="connsiteY2" fmla="*/ 189405 h 189405"/>
                  <a:gd name="connsiteX3" fmla="*/ 57150 w 102869"/>
                  <a:gd name="connsiteY3" fmla="*/ 189405 h 189405"/>
                  <a:gd name="connsiteX4" fmla="*/ 0 w 102869"/>
                  <a:gd name="connsiteY4" fmla="*/ 0 h 189405"/>
                  <a:gd name="connsiteX0" fmla="*/ 0 w 102869"/>
                  <a:gd name="connsiteY0" fmla="*/ 7144 h 196549"/>
                  <a:gd name="connsiteX1" fmla="*/ 2857 w 102869"/>
                  <a:gd name="connsiteY1" fmla="*/ 0 h 196549"/>
                  <a:gd name="connsiteX2" fmla="*/ 102869 w 102869"/>
                  <a:gd name="connsiteY2" fmla="*/ 196549 h 196549"/>
                  <a:gd name="connsiteX3" fmla="*/ 57150 w 102869"/>
                  <a:gd name="connsiteY3" fmla="*/ 196549 h 196549"/>
                  <a:gd name="connsiteX4" fmla="*/ 0 w 102869"/>
                  <a:gd name="connsiteY4" fmla="*/ 7144 h 196549"/>
                  <a:gd name="connsiteX0" fmla="*/ 1905 w 100012"/>
                  <a:gd name="connsiteY0" fmla="*/ 4763 h 196549"/>
                  <a:gd name="connsiteX1" fmla="*/ 0 w 100012"/>
                  <a:gd name="connsiteY1" fmla="*/ 0 h 196549"/>
                  <a:gd name="connsiteX2" fmla="*/ 100012 w 100012"/>
                  <a:gd name="connsiteY2" fmla="*/ 196549 h 196549"/>
                  <a:gd name="connsiteX3" fmla="*/ 54293 w 100012"/>
                  <a:gd name="connsiteY3" fmla="*/ 196549 h 196549"/>
                  <a:gd name="connsiteX4" fmla="*/ 1905 w 100012"/>
                  <a:gd name="connsiteY4" fmla="*/ 4763 h 196549"/>
                  <a:gd name="connsiteX0" fmla="*/ 1905 w 100012"/>
                  <a:gd name="connsiteY0" fmla="*/ 4763 h 196549"/>
                  <a:gd name="connsiteX1" fmla="*/ 0 w 100012"/>
                  <a:gd name="connsiteY1" fmla="*/ 0 h 196549"/>
                  <a:gd name="connsiteX2" fmla="*/ 100012 w 100012"/>
                  <a:gd name="connsiteY2" fmla="*/ 196549 h 196549"/>
                  <a:gd name="connsiteX3" fmla="*/ 54293 w 100012"/>
                  <a:gd name="connsiteY3" fmla="*/ 196549 h 196549"/>
                  <a:gd name="connsiteX4" fmla="*/ 1905 w 100012"/>
                  <a:gd name="connsiteY4" fmla="*/ 4763 h 196549"/>
                  <a:gd name="connsiteX0" fmla="*/ 1905 w 100012"/>
                  <a:gd name="connsiteY0" fmla="*/ 4763 h 196549"/>
                  <a:gd name="connsiteX1" fmla="*/ 0 w 100012"/>
                  <a:gd name="connsiteY1" fmla="*/ 0 h 196549"/>
                  <a:gd name="connsiteX2" fmla="*/ 100012 w 100012"/>
                  <a:gd name="connsiteY2" fmla="*/ 196549 h 196549"/>
                  <a:gd name="connsiteX3" fmla="*/ 54293 w 100012"/>
                  <a:gd name="connsiteY3" fmla="*/ 196549 h 196549"/>
                  <a:gd name="connsiteX4" fmla="*/ 1905 w 100012"/>
                  <a:gd name="connsiteY4" fmla="*/ 4763 h 196549"/>
                  <a:gd name="connsiteX0" fmla="*/ 1905 w 100012"/>
                  <a:gd name="connsiteY0" fmla="*/ 4763 h 196549"/>
                  <a:gd name="connsiteX1" fmla="*/ 0 w 100012"/>
                  <a:gd name="connsiteY1" fmla="*/ 0 h 196549"/>
                  <a:gd name="connsiteX2" fmla="*/ 100012 w 100012"/>
                  <a:gd name="connsiteY2" fmla="*/ 196549 h 196549"/>
                  <a:gd name="connsiteX3" fmla="*/ 54293 w 100012"/>
                  <a:gd name="connsiteY3" fmla="*/ 196549 h 196549"/>
                  <a:gd name="connsiteX4" fmla="*/ 1905 w 100012"/>
                  <a:gd name="connsiteY4" fmla="*/ 4763 h 196549"/>
                  <a:gd name="connsiteX0" fmla="*/ 1905 w 100012"/>
                  <a:gd name="connsiteY0" fmla="*/ 4763 h 244174"/>
                  <a:gd name="connsiteX1" fmla="*/ 0 w 100012"/>
                  <a:gd name="connsiteY1" fmla="*/ 0 h 244174"/>
                  <a:gd name="connsiteX2" fmla="*/ 100012 w 100012"/>
                  <a:gd name="connsiteY2" fmla="*/ 196549 h 244174"/>
                  <a:gd name="connsiteX3" fmla="*/ 80487 w 100012"/>
                  <a:gd name="connsiteY3" fmla="*/ 244174 h 244174"/>
                  <a:gd name="connsiteX4" fmla="*/ 1905 w 100012"/>
                  <a:gd name="connsiteY4" fmla="*/ 4763 h 244174"/>
                  <a:gd name="connsiteX0" fmla="*/ 1905 w 100012"/>
                  <a:gd name="connsiteY0" fmla="*/ 4763 h 244174"/>
                  <a:gd name="connsiteX1" fmla="*/ 0 w 100012"/>
                  <a:gd name="connsiteY1" fmla="*/ 0 h 244174"/>
                  <a:gd name="connsiteX2" fmla="*/ 100012 w 100012"/>
                  <a:gd name="connsiteY2" fmla="*/ 244174 h 244174"/>
                  <a:gd name="connsiteX3" fmla="*/ 80487 w 100012"/>
                  <a:gd name="connsiteY3" fmla="*/ 244174 h 244174"/>
                  <a:gd name="connsiteX4" fmla="*/ 1905 w 100012"/>
                  <a:gd name="connsiteY4" fmla="*/ 4763 h 244174"/>
                  <a:gd name="connsiteX0" fmla="*/ 1905 w 100238"/>
                  <a:gd name="connsiteY0" fmla="*/ 4763 h 244174"/>
                  <a:gd name="connsiteX1" fmla="*/ 0 w 100238"/>
                  <a:gd name="connsiteY1" fmla="*/ 0 h 244174"/>
                  <a:gd name="connsiteX2" fmla="*/ 100012 w 100238"/>
                  <a:gd name="connsiteY2" fmla="*/ 244174 h 244174"/>
                  <a:gd name="connsiteX3" fmla="*/ 80487 w 100238"/>
                  <a:gd name="connsiteY3" fmla="*/ 244174 h 244174"/>
                  <a:gd name="connsiteX4" fmla="*/ 1905 w 100238"/>
                  <a:gd name="connsiteY4" fmla="*/ 4763 h 244174"/>
                  <a:gd name="connsiteX0" fmla="*/ 1905 w 100238"/>
                  <a:gd name="connsiteY0" fmla="*/ 4763 h 244174"/>
                  <a:gd name="connsiteX1" fmla="*/ 0 w 100238"/>
                  <a:gd name="connsiteY1" fmla="*/ 0 h 244174"/>
                  <a:gd name="connsiteX2" fmla="*/ 100012 w 100238"/>
                  <a:gd name="connsiteY2" fmla="*/ 244174 h 244174"/>
                  <a:gd name="connsiteX3" fmla="*/ 73343 w 100238"/>
                  <a:gd name="connsiteY3" fmla="*/ 244174 h 244174"/>
                  <a:gd name="connsiteX4" fmla="*/ 1905 w 100238"/>
                  <a:gd name="connsiteY4" fmla="*/ 4763 h 244174"/>
                  <a:gd name="connsiteX0" fmla="*/ 1905 w 100238"/>
                  <a:gd name="connsiteY0" fmla="*/ 4763 h 244174"/>
                  <a:gd name="connsiteX1" fmla="*/ 0 w 100238"/>
                  <a:gd name="connsiteY1" fmla="*/ 0 h 244174"/>
                  <a:gd name="connsiteX2" fmla="*/ 100012 w 100238"/>
                  <a:gd name="connsiteY2" fmla="*/ 244174 h 244174"/>
                  <a:gd name="connsiteX3" fmla="*/ 73343 w 100238"/>
                  <a:gd name="connsiteY3" fmla="*/ 244174 h 244174"/>
                  <a:gd name="connsiteX4" fmla="*/ 1905 w 100238"/>
                  <a:gd name="connsiteY4" fmla="*/ 4763 h 244174"/>
                  <a:gd name="connsiteX0" fmla="*/ 0 w 107858"/>
                  <a:gd name="connsiteY0" fmla="*/ 14288 h 244174"/>
                  <a:gd name="connsiteX1" fmla="*/ 7620 w 107858"/>
                  <a:gd name="connsiteY1" fmla="*/ 0 h 244174"/>
                  <a:gd name="connsiteX2" fmla="*/ 107632 w 107858"/>
                  <a:gd name="connsiteY2" fmla="*/ 244174 h 244174"/>
                  <a:gd name="connsiteX3" fmla="*/ 80963 w 107858"/>
                  <a:gd name="connsiteY3" fmla="*/ 244174 h 244174"/>
                  <a:gd name="connsiteX4" fmla="*/ 0 w 107858"/>
                  <a:gd name="connsiteY4" fmla="*/ 14288 h 244174"/>
                  <a:gd name="connsiteX0" fmla="*/ 0 w 107874"/>
                  <a:gd name="connsiteY0" fmla="*/ 19050 h 248936"/>
                  <a:gd name="connsiteX1" fmla="*/ 12382 w 107874"/>
                  <a:gd name="connsiteY1" fmla="*/ 0 h 248936"/>
                  <a:gd name="connsiteX2" fmla="*/ 107632 w 107874"/>
                  <a:gd name="connsiteY2" fmla="*/ 248936 h 248936"/>
                  <a:gd name="connsiteX3" fmla="*/ 80963 w 107874"/>
                  <a:gd name="connsiteY3" fmla="*/ 248936 h 248936"/>
                  <a:gd name="connsiteX4" fmla="*/ 0 w 107874"/>
                  <a:gd name="connsiteY4" fmla="*/ 19050 h 248936"/>
                  <a:gd name="connsiteX0" fmla="*/ 0 w 98349"/>
                  <a:gd name="connsiteY0" fmla="*/ 2381 h 248936"/>
                  <a:gd name="connsiteX1" fmla="*/ 2857 w 98349"/>
                  <a:gd name="connsiteY1" fmla="*/ 0 h 248936"/>
                  <a:gd name="connsiteX2" fmla="*/ 98107 w 98349"/>
                  <a:gd name="connsiteY2" fmla="*/ 248936 h 248936"/>
                  <a:gd name="connsiteX3" fmla="*/ 71438 w 98349"/>
                  <a:gd name="connsiteY3" fmla="*/ 248936 h 248936"/>
                  <a:gd name="connsiteX4" fmla="*/ 0 w 98349"/>
                  <a:gd name="connsiteY4" fmla="*/ 2381 h 248936"/>
                  <a:gd name="connsiteX0" fmla="*/ 0 w 88861"/>
                  <a:gd name="connsiteY0" fmla="*/ 2381 h 248936"/>
                  <a:gd name="connsiteX1" fmla="*/ 2857 w 88861"/>
                  <a:gd name="connsiteY1" fmla="*/ 0 h 248936"/>
                  <a:gd name="connsiteX2" fmla="*/ 88582 w 88861"/>
                  <a:gd name="connsiteY2" fmla="*/ 248936 h 248936"/>
                  <a:gd name="connsiteX3" fmla="*/ 71438 w 88861"/>
                  <a:gd name="connsiteY3" fmla="*/ 248936 h 248936"/>
                  <a:gd name="connsiteX4" fmla="*/ 0 w 88861"/>
                  <a:gd name="connsiteY4" fmla="*/ 2381 h 248936"/>
                  <a:gd name="connsiteX0" fmla="*/ 0 w 88861"/>
                  <a:gd name="connsiteY0" fmla="*/ 2381 h 248936"/>
                  <a:gd name="connsiteX1" fmla="*/ 2857 w 88861"/>
                  <a:gd name="connsiteY1" fmla="*/ 0 h 248936"/>
                  <a:gd name="connsiteX2" fmla="*/ 88582 w 88861"/>
                  <a:gd name="connsiteY2" fmla="*/ 248936 h 248936"/>
                  <a:gd name="connsiteX3" fmla="*/ 71438 w 88861"/>
                  <a:gd name="connsiteY3" fmla="*/ 248936 h 248936"/>
                  <a:gd name="connsiteX4" fmla="*/ 0 w 88861"/>
                  <a:gd name="connsiteY4" fmla="*/ 2381 h 248936"/>
                  <a:gd name="connsiteX0" fmla="*/ 0 w 98386"/>
                  <a:gd name="connsiteY0" fmla="*/ 9525 h 248936"/>
                  <a:gd name="connsiteX1" fmla="*/ 12382 w 98386"/>
                  <a:gd name="connsiteY1" fmla="*/ 0 h 248936"/>
                  <a:gd name="connsiteX2" fmla="*/ 98107 w 98386"/>
                  <a:gd name="connsiteY2" fmla="*/ 248936 h 248936"/>
                  <a:gd name="connsiteX3" fmla="*/ 80963 w 98386"/>
                  <a:gd name="connsiteY3" fmla="*/ 248936 h 248936"/>
                  <a:gd name="connsiteX4" fmla="*/ 0 w 98386"/>
                  <a:gd name="connsiteY4" fmla="*/ 9525 h 248936"/>
                  <a:gd name="connsiteX0" fmla="*/ 0 w 98341"/>
                  <a:gd name="connsiteY0" fmla="*/ 0 h 239411"/>
                  <a:gd name="connsiteX1" fmla="*/ 475 w 98341"/>
                  <a:gd name="connsiteY1" fmla="*/ 0 h 239411"/>
                  <a:gd name="connsiteX2" fmla="*/ 98107 w 98341"/>
                  <a:gd name="connsiteY2" fmla="*/ 239411 h 239411"/>
                  <a:gd name="connsiteX3" fmla="*/ 80963 w 98341"/>
                  <a:gd name="connsiteY3" fmla="*/ 239411 h 239411"/>
                  <a:gd name="connsiteX4" fmla="*/ 0 w 98341"/>
                  <a:gd name="connsiteY4" fmla="*/ 0 h 239411"/>
                  <a:gd name="connsiteX0" fmla="*/ 0 w 98375"/>
                  <a:gd name="connsiteY0" fmla="*/ 0 h 239411"/>
                  <a:gd name="connsiteX1" fmla="*/ 475 w 98375"/>
                  <a:gd name="connsiteY1" fmla="*/ 0 h 239411"/>
                  <a:gd name="connsiteX2" fmla="*/ 98107 w 98375"/>
                  <a:gd name="connsiteY2" fmla="*/ 239411 h 239411"/>
                  <a:gd name="connsiteX3" fmla="*/ 80963 w 98375"/>
                  <a:gd name="connsiteY3" fmla="*/ 239411 h 239411"/>
                  <a:gd name="connsiteX4" fmla="*/ 0 w 98375"/>
                  <a:gd name="connsiteY4" fmla="*/ 0 h 239411"/>
                  <a:gd name="connsiteX0" fmla="*/ 0 w 98375"/>
                  <a:gd name="connsiteY0" fmla="*/ 0 h 239411"/>
                  <a:gd name="connsiteX1" fmla="*/ 475 w 98375"/>
                  <a:gd name="connsiteY1" fmla="*/ 0 h 239411"/>
                  <a:gd name="connsiteX2" fmla="*/ 98107 w 98375"/>
                  <a:gd name="connsiteY2" fmla="*/ 239411 h 239411"/>
                  <a:gd name="connsiteX3" fmla="*/ 80963 w 98375"/>
                  <a:gd name="connsiteY3" fmla="*/ 239411 h 239411"/>
                  <a:gd name="connsiteX4" fmla="*/ 0 w 98375"/>
                  <a:gd name="connsiteY4" fmla="*/ 0 h 239411"/>
                  <a:gd name="connsiteX0" fmla="*/ 0 w 91265"/>
                  <a:gd name="connsiteY0" fmla="*/ 0 h 239411"/>
                  <a:gd name="connsiteX1" fmla="*/ 475 w 91265"/>
                  <a:gd name="connsiteY1" fmla="*/ 0 h 239411"/>
                  <a:gd name="connsiteX2" fmla="*/ 90963 w 91265"/>
                  <a:gd name="connsiteY2" fmla="*/ 239411 h 239411"/>
                  <a:gd name="connsiteX3" fmla="*/ 80963 w 91265"/>
                  <a:gd name="connsiteY3" fmla="*/ 239411 h 239411"/>
                  <a:gd name="connsiteX4" fmla="*/ 0 w 91265"/>
                  <a:gd name="connsiteY4" fmla="*/ 0 h 239411"/>
                  <a:gd name="connsiteX0" fmla="*/ 0 w 94306"/>
                  <a:gd name="connsiteY0" fmla="*/ 0 h 239411"/>
                  <a:gd name="connsiteX1" fmla="*/ 475 w 94306"/>
                  <a:gd name="connsiteY1" fmla="*/ 0 h 239411"/>
                  <a:gd name="connsiteX2" fmla="*/ 90963 w 94306"/>
                  <a:gd name="connsiteY2" fmla="*/ 239411 h 239411"/>
                  <a:gd name="connsiteX3" fmla="*/ 80963 w 94306"/>
                  <a:gd name="connsiteY3" fmla="*/ 239411 h 239411"/>
                  <a:gd name="connsiteX4" fmla="*/ 0 w 94306"/>
                  <a:gd name="connsiteY4" fmla="*/ 0 h 239411"/>
                  <a:gd name="connsiteX0" fmla="*/ 0 w 94306"/>
                  <a:gd name="connsiteY0" fmla="*/ 0 h 239411"/>
                  <a:gd name="connsiteX1" fmla="*/ 475 w 94306"/>
                  <a:gd name="connsiteY1" fmla="*/ 0 h 239411"/>
                  <a:gd name="connsiteX2" fmla="*/ 90963 w 94306"/>
                  <a:gd name="connsiteY2" fmla="*/ 239411 h 239411"/>
                  <a:gd name="connsiteX3" fmla="*/ 80963 w 94306"/>
                  <a:gd name="connsiteY3" fmla="*/ 239411 h 239411"/>
                  <a:gd name="connsiteX4" fmla="*/ 0 w 94306"/>
                  <a:gd name="connsiteY4" fmla="*/ 0 h 2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306" h="239411">
                    <a:moveTo>
                      <a:pt x="0" y="0"/>
                    </a:moveTo>
                    <a:lnTo>
                      <a:pt x="475" y="0"/>
                    </a:lnTo>
                    <a:cubicBezTo>
                      <a:pt x="43337" y="44085"/>
                      <a:pt x="110013" y="73884"/>
                      <a:pt x="90963" y="239411"/>
                    </a:cubicBezTo>
                    <a:lnTo>
                      <a:pt x="80963" y="239411"/>
                    </a:lnTo>
                    <a:cubicBezTo>
                      <a:pt x="96838" y="92139"/>
                      <a:pt x="50800" y="54404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ounded Rectangle 9"/>
            <p:cNvSpPr>
              <a:spLocks/>
            </p:cNvSpPr>
            <p:nvPr/>
          </p:nvSpPr>
          <p:spPr>
            <a:xfrm>
              <a:off x="533410" y="2930837"/>
              <a:ext cx="1321283" cy="627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18297" y="1947844"/>
            <a:ext cx="1321283" cy="1045737"/>
            <a:chOff x="2671744" y="1947843"/>
            <a:chExt cx="1321283" cy="1045737"/>
          </a:xfrm>
          <a:effectLst/>
        </p:grpSpPr>
        <p:grpSp>
          <p:nvGrpSpPr>
            <p:cNvPr id="5" name="Group 4"/>
            <p:cNvGrpSpPr/>
            <p:nvPr/>
          </p:nvGrpSpPr>
          <p:grpSpPr>
            <a:xfrm>
              <a:off x="2862759" y="1947843"/>
              <a:ext cx="967309" cy="1005398"/>
              <a:chOff x="2850993" y="1863791"/>
              <a:chExt cx="967309" cy="1005398"/>
            </a:xfrm>
          </p:grpSpPr>
          <p:sp>
            <p:nvSpPr>
              <p:cNvPr id="140" name="Rectangle 6"/>
              <p:cNvSpPr/>
              <p:nvPr/>
            </p:nvSpPr>
            <p:spPr>
              <a:xfrm rot="8729750">
                <a:off x="3453433" y="2328505"/>
                <a:ext cx="364869" cy="540684"/>
              </a:xfrm>
              <a:custGeom>
                <a:avLst/>
                <a:gdLst/>
                <a:ahLst/>
                <a:cxnLst/>
                <a:rect l="l" t="t" r="r" b="b"/>
                <a:pathLst>
                  <a:path w="364869" h="540684">
                    <a:moveTo>
                      <a:pt x="246368" y="525310"/>
                    </a:moveTo>
                    <a:cubicBezTo>
                      <a:pt x="228452" y="387840"/>
                      <a:pt x="30329" y="394476"/>
                      <a:pt x="7956" y="262364"/>
                    </a:cubicBezTo>
                    <a:cubicBezTo>
                      <a:pt x="-20762" y="120793"/>
                      <a:pt x="36669" y="81932"/>
                      <a:pt x="47713" y="0"/>
                    </a:cubicBezTo>
                    <a:cubicBezTo>
                      <a:pt x="73115" y="61849"/>
                      <a:pt x="158158" y="73999"/>
                      <a:pt x="226634" y="92774"/>
                    </a:cubicBezTo>
                    <a:cubicBezTo>
                      <a:pt x="410755" y="181265"/>
                      <a:pt x="399629" y="389427"/>
                      <a:pt x="260016" y="529202"/>
                    </a:cubicBezTo>
                    <a:cubicBezTo>
                      <a:pt x="284264" y="304929"/>
                      <a:pt x="192743" y="263684"/>
                      <a:pt x="133699" y="202955"/>
                    </a:cubicBezTo>
                    <a:lnTo>
                      <a:pt x="133038" y="202955"/>
                    </a:lnTo>
                    <a:cubicBezTo>
                      <a:pt x="202473" y="277315"/>
                      <a:pt x="265513" y="329295"/>
                      <a:pt x="246368" y="525310"/>
                    </a:cubicBezTo>
                    <a:close/>
                    <a:moveTo>
                      <a:pt x="253916" y="536076"/>
                    </a:moveTo>
                    <a:lnTo>
                      <a:pt x="260016" y="529202"/>
                    </a:lnTo>
                    <a:cubicBezTo>
                      <a:pt x="260123" y="531499"/>
                      <a:pt x="259870" y="533778"/>
                      <a:pt x="259606" y="536076"/>
                    </a:cubicBezTo>
                    <a:close/>
                    <a:moveTo>
                      <a:pt x="245692" y="536076"/>
                    </a:moveTo>
                    <a:lnTo>
                      <a:pt x="246368" y="525310"/>
                    </a:lnTo>
                    <a:lnTo>
                      <a:pt x="248791" y="536076"/>
                    </a:lnTo>
                    <a:close/>
                    <a:moveTo>
                      <a:pt x="249827" y="540684"/>
                    </a:moveTo>
                    <a:lnTo>
                      <a:pt x="248791" y="536076"/>
                    </a:lnTo>
                    <a:lnTo>
                      <a:pt x="253916" y="536076"/>
                    </a:lnTo>
                    <a:cubicBezTo>
                      <a:pt x="252801" y="537862"/>
                      <a:pt x="251321" y="539277"/>
                      <a:pt x="249827" y="54068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"/>
              <p:cNvSpPr/>
              <p:nvPr/>
            </p:nvSpPr>
            <p:spPr>
              <a:xfrm rot="15728811">
                <a:off x="2938900" y="2284725"/>
                <a:ext cx="364869" cy="540684"/>
              </a:xfrm>
              <a:custGeom>
                <a:avLst/>
                <a:gdLst/>
                <a:ahLst/>
                <a:cxnLst/>
                <a:rect l="l" t="t" r="r" b="b"/>
                <a:pathLst>
                  <a:path w="364869" h="540684">
                    <a:moveTo>
                      <a:pt x="246368" y="525310"/>
                    </a:moveTo>
                    <a:cubicBezTo>
                      <a:pt x="228452" y="387840"/>
                      <a:pt x="30329" y="394476"/>
                      <a:pt x="7956" y="262364"/>
                    </a:cubicBezTo>
                    <a:cubicBezTo>
                      <a:pt x="-20762" y="120793"/>
                      <a:pt x="36669" y="81932"/>
                      <a:pt x="47713" y="0"/>
                    </a:cubicBezTo>
                    <a:cubicBezTo>
                      <a:pt x="73115" y="61849"/>
                      <a:pt x="158158" y="73999"/>
                      <a:pt x="226634" y="92774"/>
                    </a:cubicBezTo>
                    <a:cubicBezTo>
                      <a:pt x="410755" y="181265"/>
                      <a:pt x="399629" y="389427"/>
                      <a:pt x="260016" y="529202"/>
                    </a:cubicBezTo>
                    <a:cubicBezTo>
                      <a:pt x="284264" y="304929"/>
                      <a:pt x="192743" y="263684"/>
                      <a:pt x="133699" y="202955"/>
                    </a:cubicBezTo>
                    <a:lnTo>
                      <a:pt x="133038" y="202955"/>
                    </a:lnTo>
                    <a:cubicBezTo>
                      <a:pt x="202473" y="277315"/>
                      <a:pt x="265513" y="329295"/>
                      <a:pt x="246368" y="525310"/>
                    </a:cubicBezTo>
                    <a:close/>
                    <a:moveTo>
                      <a:pt x="253916" y="536076"/>
                    </a:moveTo>
                    <a:lnTo>
                      <a:pt x="260016" y="529202"/>
                    </a:lnTo>
                    <a:cubicBezTo>
                      <a:pt x="260123" y="531499"/>
                      <a:pt x="259870" y="533778"/>
                      <a:pt x="259606" y="536076"/>
                    </a:cubicBezTo>
                    <a:close/>
                    <a:moveTo>
                      <a:pt x="245692" y="536076"/>
                    </a:moveTo>
                    <a:lnTo>
                      <a:pt x="246368" y="525310"/>
                    </a:lnTo>
                    <a:lnTo>
                      <a:pt x="248791" y="536076"/>
                    </a:lnTo>
                    <a:close/>
                    <a:moveTo>
                      <a:pt x="249827" y="540684"/>
                    </a:moveTo>
                    <a:lnTo>
                      <a:pt x="248791" y="536076"/>
                    </a:lnTo>
                    <a:lnTo>
                      <a:pt x="253916" y="536076"/>
                    </a:lnTo>
                    <a:cubicBezTo>
                      <a:pt x="252801" y="537862"/>
                      <a:pt x="251321" y="539277"/>
                      <a:pt x="249827" y="54068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6"/>
              <p:cNvSpPr/>
              <p:nvPr/>
            </p:nvSpPr>
            <p:spPr>
              <a:xfrm rot="21417783">
                <a:off x="3135401" y="1863791"/>
                <a:ext cx="364869" cy="540684"/>
              </a:xfrm>
              <a:custGeom>
                <a:avLst/>
                <a:gdLst/>
                <a:ahLst/>
                <a:cxnLst/>
                <a:rect l="l" t="t" r="r" b="b"/>
                <a:pathLst>
                  <a:path w="364869" h="540684">
                    <a:moveTo>
                      <a:pt x="246368" y="525310"/>
                    </a:moveTo>
                    <a:cubicBezTo>
                      <a:pt x="228452" y="387840"/>
                      <a:pt x="30329" y="394476"/>
                      <a:pt x="7956" y="262364"/>
                    </a:cubicBezTo>
                    <a:cubicBezTo>
                      <a:pt x="-20762" y="120793"/>
                      <a:pt x="36669" y="81932"/>
                      <a:pt x="47713" y="0"/>
                    </a:cubicBezTo>
                    <a:cubicBezTo>
                      <a:pt x="73115" y="61849"/>
                      <a:pt x="158158" y="73999"/>
                      <a:pt x="226634" y="92774"/>
                    </a:cubicBezTo>
                    <a:cubicBezTo>
                      <a:pt x="410755" y="181265"/>
                      <a:pt x="399629" y="389427"/>
                      <a:pt x="260016" y="529202"/>
                    </a:cubicBezTo>
                    <a:cubicBezTo>
                      <a:pt x="284264" y="304929"/>
                      <a:pt x="192743" y="263684"/>
                      <a:pt x="133699" y="202955"/>
                    </a:cubicBezTo>
                    <a:lnTo>
                      <a:pt x="133038" y="202955"/>
                    </a:lnTo>
                    <a:cubicBezTo>
                      <a:pt x="202473" y="277315"/>
                      <a:pt x="265513" y="329295"/>
                      <a:pt x="246368" y="525310"/>
                    </a:cubicBezTo>
                    <a:close/>
                    <a:moveTo>
                      <a:pt x="253916" y="536076"/>
                    </a:moveTo>
                    <a:lnTo>
                      <a:pt x="260016" y="529202"/>
                    </a:lnTo>
                    <a:cubicBezTo>
                      <a:pt x="260123" y="531499"/>
                      <a:pt x="259870" y="533778"/>
                      <a:pt x="259606" y="536076"/>
                    </a:cubicBezTo>
                    <a:close/>
                    <a:moveTo>
                      <a:pt x="245692" y="536076"/>
                    </a:moveTo>
                    <a:lnTo>
                      <a:pt x="246368" y="525310"/>
                    </a:lnTo>
                    <a:lnTo>
                      <a:pt x="248791" y="536076"/>
                    </a:lnTo>
                    <a:close/>
                    <a:moveTo>
                      <a:pt x="249827" y="540684"/>
                    </a:moveTo>
                    <a:lnTo>
                      <a:pt x="248791" y="536076"/>
                    </a:lnTo>
                    <a:lnTo>
                      <a:pt x="253916" y="536076"/>
                    </a:lnTo>
                    <a:cubicBezTo>
                      <a:pt x="252801" y="537862"/>
                      <a:pt x="251321" y="539277"/>
                      <a:pt x="249827" y="54068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Rounded Rectangle 72"/>
            <p:cNvSpPr>
              <a:spLocks/>
            </p:cNvSpPr>
            <p:nvPr/>
          </p:nvSpPr>
          <p:spPr>
            <a:xfrm>
              <a:off x="2671744" y="2930837"/>
              <a:ext cx="1321283" cy="627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51118" y="1828706"/>
            <a:ext cx="1321283" cy="1164875"/>
            <a:chOff x="4715613" y="1828705"/>
            <a:chExt cx="1321283" cy="1164875"/>
          </a:xfrm>
          <a:effectLst/>
        </p:grpSpPr>
        <p:sp>
          <p:nvSpPr>
            <p:cNvPr id="39942" name="Rounded Rectangle 39941"/>
            <p:cNvSpPr/>
            <p:nvPr/>
          </p:nvSpPr>
          <p:spPr>
            <a:xfrm>
              <a:off x="4826881" y="1828705"/>
              <a:ext cx="1098749" cy="1040514"/>
            </a:xfrm>
            <a:custGeom>
              <a:avLst/>
              <a:gdLst/>
              <a:ahLst/>
              <a:cxnLst/>
              <a:rect l="l" t="t" r="r" b="b"/>
              <a:pathLst>
                <a:path w="1098749" h="1040514">
                  <a:moveTo>
                    <a:pt x="511734" y="726362"/>
                  </a:moveTo>
                  <a:cubicBezTo>
                    <a:pt x="498197" y="726362"/>
                    <a:pt x="487223" y="737336"/>
                    <a:pt x="487223" y="750873"/>
                  </a:cubicBezTo>
                  <a:lnTo>
                    <a:pt x="487223" y="1008773"/>
                  </a:lnTo>
                  <a:cubicBezTo>
                    <a:pt x="487223" y="1022310"/>
                    <a:pt x="498197" y="1033284"/>
                    <a:pt x="511734" y="1033284"/>
                  </a:cubicBezTo>
                  <a:lnTo>
                    <a:pt x="609774" y="1033284"/>
                  </a:lnTo>
                  <a:cubicBezTo>
                    <a:pt x="623311" y="1033284"/>
                    <a:pt x="634285" y="1022310"/>
                    <a:pt x="634285" y="1008773"/>
                  </a:cubicBezTo>
                  <a:lnTo>
                    <a:pt x="634285" y="750873"/>
                  </a:lnTo>
                  <a:cubicBezTo>
                    <a:pt x="634285" y="737336"/>
                    <a:pt x="623311" y="726362"/>
                    <a:pt x="609774" y="726362"/>
                  </a:cubicBezTo>
                  <a:close/>
                  <a:moveTo>
                    <a:pt x="543325" y="198965"/>
                  </a:moveTo>
                  <a:cubicBezTo>
                    <a:pt x="600362" y="204297"/>
                    <a:pt x="887662" y="435215"/>
                    <a:pt x="954328" y="506118"/>
                  </a:cubicBezTo>
                  <a:lnTo>
                    <a:pt x="954328" y="933633"/>
                  </a:lnTo>
                  <a:cubicBezTo>
                    <a:pt x="954328" y="992662"/>
                    <a:pt x="904927" y="1040514"/>
                    <a:pt x="843986" y="1040514"/>
                  </a:cubicBezTo>
                  <a:lnTo>
                    <a:pt x="277523" y="1040514"/>
                  </a:lnTo>
                  <a:cubicBezTo>
                    <a:pt x="216583" y="1040514"/>
                    <a:pt x="167181" y="992662"/>
                    <a:pt x="167181" y="933633"/>
                  </a:cubicBezTo>
                  <a:lnTo>
                    <a:pt x="167181" y="506118"/>
                  </a:lnTo>
                  <a:cubicBezTo>
                    <a:pt x="231706" y="435215"/>
                    <a:pt x="489608" y="198965"/>
                    <a:pt x="543325" y="198965"/>
                  </a:cubicBezTo>
                  <a:close/>
                  <a:moveTo>
                    <a:pt x="553104" y="135"/>
                  </a:moveTo>
                  <a:cubicBezTo>
                    <a:pt x="556622" y="-359"/>
                    <a:pt x="560327" y="488"/>
                    <a:pt x="563389" y="2795"/>
                  </a:cubicBezTo>
                  <a:lnTo>
                    <a:pt x="787124" y="171392"/>
                  </a:lnTo>
                  <a:lnTo>
                    <a:pt x="784605" y="119807"/>
                  </a:lnTo>
                  <a:cubicBezTo>
                    <a:pt x="784605" y="106270"/>
                    <a:pt x="795578" y="95297"/>
                    <a:pt x="809115" y="95297"/>
                  </a:cubicBezTo>
                  <a:lnTo>
                    <a:pt x="907157" y="95297"/>
                  </a:lnTo>
                  <a:cubicBezTo>
                    <a:pt x="920694" y="95297"/>
                    <a:pt x="931667" y="106270"/>
                    <a:pt x="931667" y="119807"/>
                  </a:cubicBezTo>
                  <a:cubicBezTo>
                    <a:pt x="930499" y="227839"/>
                    <a:pt x="932784" y="177106"/>
                    <a:pt x="931711" y="280346"/>
                  </a:cubicBezTo>
                  <a:lnTo>
                    <a:pt x="1093223" y="402054"/>
                  </a:lnTo>
                  <a:cubicBezTo>
                    <a:pt x="1099344" y="406667"/>
                    <a:pt x="1100567" y="415368"/>
                    <a:pt x="1095954" y="421489"/>
                  </a:cubicBezTo>
                  <a:lnTo>
                    <a:pt x="1062547" y="465822"/>
                  </a:lnTo>
                  <a:cubicBezTo>
                    <a:pt x="1057934" y="471943"/>
                    <a:pt x="1049233" y="473166"/>
                    <a:pt x="1043112" y="468553"/>
                  </a:cubicBezTo>
                  <a:lnTo>
                    <a:pt x="553656" y="99722"/>
                  </a:lnTo>
                  <a:lnTo>
                    <a:pt x="55637" y="475005"/>
                  </a:lnTo>
                  <a:cubicBezTo>
                    <a:pt x="49516" y="479619"/>
                    <a:pt x="40815" y="478396"/>
                    <a:pt x="36202" y="472274"/>
                  </a:cubicBezTo>
                  <a:lnTo>
                    <a:pt x="2795" y="427942"/>
                  </a:lnTo>
                  <a:cubicBezTo>
                    <a:pt x="-1818" y="421821"/>
                    <a:pt x="-595" y="413119"/>
                    <a:pt x="5526" y="408507"/>
                  </a:cubicBezTo>
                  <a:lnTo>
                    <a:pt x="535360" y="9248"/>
                  </a:lnTo>
                  <a:lnTo>
                    <a:pt x="542549" y="7388"/>
                  </a:lnTo>
                  <a:lnTo>
                    <a:pt x="543952" y="5526"/>
                  </a:lnTo>
                  <a:cubicBezTo>
                    <a:pt x="546259" y="2466"/>
                    <a:pt x="549588" y="630"/>
                    <a:pt x="553104" y="13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>
              <a:spLocks/>
            </p:cNvSpPr>
            <p:nvPr/>
          </p:nvSpPr>
          <p:spPr>
            <a:xfrm>
              <a:off x="4715613" y="2930837"/>
              <a:ext cx="1321283" cy="627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08518" y="1655744"/>
            <a:ext cx="1321283" cy="1337836"/>
            <a:chOff x="6623216" y="1655744"/>
            <a:chExt cx="1321283" cy="1337836"/>
          </a:xfrm>
          <a:effectLst/>
        </p:grpSpPr>
        <p:sp>
          <p:nvSpPr>
            <p:cNvPr id="18" name="Teardrop 17"/>
            <p:cNvSpPr/>
            <p:nvPr/>
          </p:nvSpPr>
          <p:spPr>
            <a:xfrm rot="18725897">
              <a:off x="6687615" y="1906639"/>
              <a:ext cx="1215136" cy="713346"/>
            </a:xfrm>
            <a:custGeom>
              <a:avLst/>
              <a:gdLst/>
              <a:ahLst/>
              <a:cxnLst/>
              <a:rect l="l" t="t" r="r" b="b"/>
              <a:pathLst>
                <a:path w="1215136" h="713346">
                  <a:moveTo>
                    <a:pt x="67685" y="460825"/>
                  </a:moveTo>
                  <a:lnTo>
                    <a:pt x="51564" y="454709"/>
                  </a:lnTo>
                  <a:cubicBezTo>
                    <a:pt x="39127" y="455083"/>
                    <a:pt x="29349" y="465468"/>
                    <a:pt x="29723" y="477905"/>
                  </a:cubicBezTo>
                  <a:cubicBezTo>
                    <a:pt x="20438" y="507218"/>
                    <a:pt x="15098" y="555051"/>
                    <a:pt x="33257" y="595400"/>
                  </a:cubicBezTo>
                  <a:cubicBezTo>
                    <a:pt x="33632" y="607837"/>
                    <a:pt x="44017" y="617616"/>
                    <a:pt x="56454" y="617242"/>
                  </a:cubicBezTo>
                  <a:cubicBezTo>
                    <a:pt x="68891" y="616868"/>
                    <a:pt x="78669" y="606483"/>
                    <a:pt x="78295" y="594046"/>
                  </a:cubicBezTo>
                  <a:cubicBezTo>
                    <a:pt x="54852" y="547078"/>
                    <a:pt x="65372" y="502476"/>
                    <a:pt x="74760" y="476550"/>
                  </a:cubicBezTo>
                  <a:cubicBezTo>
                    <a:pt x="74572" y="470331"/>
                    <a:pt x="71882" y="464777"/>
                    <a:pt x="67685" y="460825"/>
                  </a:cubicBezTo>
                  <a:close/>
                  <a:moveTo>
                    <a:pt x="445215" y="291354"/>
                  </a:moveTo>
                  <a:cubicBezTo>
                    <a:pt x="366106" y="387690"/>
                    <a:pt x="368362" y="456175"/>
                    <a:pt x="362235" y="532228"/>
                  </a:cubicBezTo>
                  <a:cubicBezTo>
                    <a:pt x="362235" y="632256"/>
                    <a:pt x="281146" y="713346"/>
                    <a:pt x="181118" y="713346"/>
                  </a:cubicBezTo>
                  <a:cubicBezTo>
                    <a:pt x="81090" y="713346"/>
                    <a:pt x="0" y="632256"/>
                    <a:pt x="0" y="532227"/>
                  </a:cubicBezTo>
                  <a:lnTo>
                    <a:pt x="2" y="532227"/>
                  </a:lnTo>
                  <a:cubicBezTo>
                    <a:pt x="2" y="432199"/>
                    <a:pt x="81091" y="351109"/>
                    <a:pt x="181119" y="351109"/>
                  </a:cubicBezTo>
                  <a:cubicBezTo>
                    <a:pt x="291594" y="361644"/>
                    <a:pt x="344934" y="342633"/>
                    <a:pt x="445215" y="291354"/>
                  </a:cubicBezTo>
                  <a:close/>
                  <a:moveTo>
                    <a:pt x="429984" y="125399"/>
                  </a:moveTo>
                  <a:lnTo>
                    <a:pt x="618599" y="334155"/>
                  </a:lnTo>
                  <a:cubicBezTo>
                    <a:pt x="623128" y="339168"/>
                    <a:pt x="622736" y="346904"/>
                    <a:pt x="617723" y="351433"/>
                  </a:cubicBezTo>
                  <a:lnTo>
                    <a:pt x="581416" y="384237"/>
                  </a:lnTo>
                  <a:cubicBezTo>
                    <a:pt x="576403" y="388766"/>
                    <a:pt x="568667" y="388374"/>
                    <a:pt x="564138" y="383361"/>
                  </a:cubicBezTo>
                  <a:lnTo>
                    <a:pt x="375523" y="174604"/>
                  </a:lnTo>
                  <a:cubicBezTo>
                    <a:pt x="370994" y="169591"/>
                    <a:pt x="371386" y="161856"/>
                    <a:pt x="376399" y="157326"/>
                  </a:cubicBezTo>
                  <a:lnTo>
                    <a:pt x="412706" y="124523"/>
                  </a:lnTo>
                  <a:cubicBezTo>
                    <a:pt x="417719" y="119994"/>
                    <a:pt x="425454" y="120386"/>
                    <a:pt x="429984" y="125399"/>
                  </a:cubicBezTo>
                  <a:close/>
                  <a:moveTo>
                    <a:pt x="602614" y="25492"/>
                  </a:moveTo>
                  <a:lnTo>
                    <a:pt x="1043981" y="513992"/>
                  </a:lnTo>
                  <a:cubicBezTo>
                    <a:pt x="1072618" y="545686"/>
                    <a:pt x="1070138" y="594594"/>
                    <a:pt x="1038444" y="623231"/>
                  </a:cubicBezTo>
                  <a:lnTo>
                    <a:pt x="1019024" y="640777"/>
                  </a:lnTo>
                  <a:cubicBezTo>
                    <a:pt x="987330" y="669414"/>
                    <a:pt x="938421" y="666935"/>
                    <a:pt x="909785" y="635240"/>
                  </a:cubicBezTo>
                  <a:lnTo>
                    <a:pt x="468418" y="146740"/>
                  </a:lnTo>
                  <a:cubicBezTo>
                    <a:pt x="405084" y="76642"/>
                    <a:pt x="414331" y="91372"/>
                    <a:pt x="473955" y="37501"/>
                  </a:cubicBezTo>
                  <a:lnTo>
                    <a:pt x="493375" y="19955"/>
                  </a:lnTo>
                  <a:cubicBezTo>
                    <a:pt x="525070" y="-8682"/>
                    <a:pt x="573978" y="-6202"/>
                    <a:pt x="602614" y="25492"/>
                  </a:cubicBezTo>
                  <a:close/>
                  <a:moveTo>
                    <a:pt x="990705" y="114731"/>
                  </a:moveTo>
                  <a:cubicBezTo>
                    <a:pt x="1020622" y="147842"/>
                    <a:pt x="1022893" y="196247"/>
                    <a:pt x="997449" y="230603"/>
                  </a:cubicBezTo>
                  <a:cubicBezTo>
                    <a:pt x="1019283" y="223717"/>
                    <a:pt x="1043960" y="229876"/>
                    <a:pt x="1060335" y="248000"/>
                  </a:cubicBezTo>
                  <a:cubicBezTo>
                    <a:pt x="1080290" y="270086"/>
                    <a:pt x="1081322" y="302641"/>
                    <a:pt x="1063442" y="325041"/>
                  </a:cubicBezTo>
                  <a:cubicBezTo>
                    <a:pt x="1101544" y="294434"/>
                    <a:pt x="1157275" y="299088"/>
                    <a:pt x="1190624" y="335999"/>
                  </a:cubicBezTo>
                  <a:cubicBezTo>
                    <a:pt x="1225800" y="374931"/>
                    <a:pt x="1222755" y="435008"/>
                    <a:pt x="1183823" y="470184"/>
                  </a:cubicBezTo>
                  <a:cubicBezTo>
                    <a:pt x="1144890" y="505360"/>
                    <a:pt x="1084814" y="502315"/>
                    <a:pt x="1049637" y="463382"/>
                  </a:cubicBezTo>
                  <a:cubicBezTo>
                    <a:pt x="1017332" y="427627"/>
                    <a:pt x="1017264" y="374040"/>
                    <a:pt x="1048911" y="339376"/>
                  </a:cubicBezTo>
                  <a:cubicBezTo>
                    <a:pt x="1024407" y="357612"/>
                    <a:pt x="989712" y="354061"/>
                    <a:pt x="968694" y="330799"/>
                  </a:cubicBezTo>
                  <a:cubicBezTo>
                    <a:pt x="951737" y="312031"/>
                    <a:pt x="948445" y="285703"/>
                    <a:pt x="958337" y="264087"/>
                  </a:cubicBezTo>
                  <a:cubicBezTo>
                    <a:pt x="922321" y="281509"/>
                    <a:pt x="877982" y="273396"/>
                    <a:pt x="849719" y="242114"/>
                  </a:cubicBezTo>
                  <a:cubicBezTo>
                    <a:pt x="814543" y="203182"/>
                    <a:pt x="817588" y="143105"/>
                    <a:pt x="856520" y="107929"/>
                  </a:cubicBezTo>
                  <a:cubicBezTo>
                    <a:pt x="895453" y="72753"/>
                    <a:pt x="955529" y="75798"/>
                    <a:pt x="990705" y="1147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>
              <a:spLocks/>
            </p:cNvSpPr>
            <p:nvPr/>
          </p:nvSpPr>
          <p:spPr>
            <a:xfrm>
              <a:off x="6623216" y="2930837"/>
              <a:ext cx="1321283" cy="627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28800" y="32004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Sample Text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828800" y="3662066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is a sample text. Insert your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desired text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here. Again, this is a dummy text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 your own text here.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976048" y="32004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Sample Text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76048" y="3662066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is a sample text. Insert your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desired text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here. Again, this is a dummy text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 your own text here.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72200" y="32004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Sample Text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72200" y="3662066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is a sample text. Insert your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desired text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here. Again, this is a dummy text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 your own text here.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153400" y="32004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Sample Text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153400" y="3662066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is a sample text. Insert your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desired text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here. Again, this is a dummy text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 your own text here.</a:t>
            </a:r>
          </a:p>
        </p:txBody>
      </p:sp>
    </p:spTree>
    <p:extLst>
      <p:ext uri="{BB962C8B-B14F-4D97-AF65-F5344CB8AC3E}">
        <p14:creationId xmlns:p14="http://schemas.microsoft.com/office/powerpoint/2010/main" val="31188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 Environment</a:t>
            </a:r>
            <a:endParaRPr lang="en-US" dirty="0"/>
          </a:p>
        </p:txBody>
      </p:sp>
      <p:sp>
        <p:nvSpPr>
          <p:cNvPr id="24595" name="Text Box 9"/>
          <p:cNvSpPr txBox="1">
            <a:spLocks noChangeArrowheads="1"/>
          </p:cNvSpPr>
          <p:nvPr/>
        </p:nvSpPr>
        <p:spPr bwMode="gray">
          <a:xfrm>
            <a:off x="2198688" y="1568450"/>
            <a:ext cx="41767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is a sample text. Insert your desired</a:t>
            </a:r>
          </a:p>
          <a:p>
            <a:pPr eaLnBrk="0" hangingPunct="0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text here. Again, this is a dummy text,</a:t>
            </a:r>
          </a:p>
          <a:p>
            <a:pPr eaLnBrk="0" hangingPunct="0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enter your own text here.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gray">
          <a:xfrm>
            <a:off x="2128839" y="5503864"/>
            <a:ext cx="1768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Description of the contents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gray">
          <a:xfrm>
            <a:off x="4249738" y="4802189"/>
            <a:ext cx="1770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Description of the contents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gray">
          <a:xfrm>
            <a:off x="6253163" y="3975101"/>
            <a:ext cx="1770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Description of the contents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gray">
          <a:xfrm>
            <a:off x="8358188" y="3148014"/>
            <a:ext cx="1770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Description of the contents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7338" y="4419658"/>
            <a:ext cx="1924956" cy="609541"/>
          </a:xfrm>
          <a:custGeom>
            <a:avLst/>
            <a:gdLst>
              <a:gd name="connsiteX0" fmla="*/ 0 w 996497"/>
              <a:gd name="connsiteY0" fmla="*/ 0 h 627830"/>
              <a:gd name="connsiteX1" fmla="*/ 996497 w 996497"/>
              <a:gd name="connsiteY1" fmla="*/ 0 h 627830"/>
              <a:gd name="connsiteX2" fmla="*/ 996497 w 996497"/>
              <a:gd name="connsiteY2" fmla="*/ 627830 h 627830"/>
              <a:gd name="connsiteX3" fmla="*/ 0 w 996497"/>
              <a:gd name="connsiteY3" fmla="*/ 627830 h 627830"/>
              <a:gd name="connsiteX4" fmla="*/ 0 w 996497"/>
              <a:gd name="connsiteY4" fmla="*/ 0 h 627830"/>
              <a:gd name="connsiteX0" fmla="*/ 658368 w 1654865"/>
              <a:gd name="connsiteY0" fmla="*/ 0 h 627830"/>
              <a:gd name="connsiteX1" fmla="*/ 1654865 w 1654865"/>
              <a:gd name="connsiteY1" fmla="*/ 0 h 627830"/>
              <a:gd name="connsiteX2" fmla="*/ 1654865 w 1654865"/>
              <a:gd name="connsiteY2" fmla="*/ 627830 h 627830"/>
              <a:gd name="connsiteX3" fmla="*/ 0 w 1654865"/>
              <a:gd name="connsiteY3" fmla="*/ 609542 h 627830"/>
              <a:gd name="connsiteX4" fmla="*/ 658368 w 1654865"/>
              <a:gd name="connsiteY4" fmla="*/ 0 h 627830"/>
              <a:gd name="connsiteX0" fmla="*/ 658368 w 1691441"/>
              <a:gd name="connsiteY0" fmla="*/ 0 h 613199"/>
              <a:gd name="connsiteX1" fmla="*/ 1654865 w 1691441"/>
              <a:gd name="connsiteY1" fmla="*/ 0 h 613199"/>
              <a:gd name="connsiteX2" fmla="*/ 1691441 w 1691441"/>
              <a:gd name="connsiteY2" fmla="*/ 613199 h 613199"/>
              <a:gd name="connsiteX3" fmla="*/ 0 w 1691441"/>
              <a:gd name="connsiteY3" fmla="*/ 609542 h 613199"/>
              <a:gd name="connsiteX4" fmla="*/ 658368 w 1691441"/>
              <a:gd name="connsiteY4" fmla="*/ 0 h 613199"/>
              <a:gd name="connsiteX0" fmla="*/ 658368 w 1695098"/>
              <a:gd name="connsiteY0" fmla="*/ 0 h 609542"/>
              <a:gd name="connsiteX1" fmla="*/ 1654865 w 1695098"/>
              <a:gd name="connsiteY1" fmla="*/ 0 h 609542"/>
              <a:gd name="connsiteX2" fmla="*/ 1695098 w 1695098"/>
              <a:gd name="connsiteY2" fmla="*/ 605883 h 609542"/>
              <a:gd name="connsiteX3" fmla="*/ 0 w 1695098"/>
              <a:gd name="connsiteY3" fmla="*/ 609542 h 609542"/>
              <a:gd name="connsiteX4" fmla="*/ 658368 w 1695098"/>
              <a:gd name="connsiteY4" fmla="*/ 0 h 609542"/>
              <a:gd name="connsiteX0" fmla="*/ 658368 w 1695098"/>
              <a:gd name="connsiteY0" fmla="*/ 0 h 616855"/>
              <a:gd name="connsiteX1" fmla="*/ 1654865 w 1695098"/>
              <a:gd name="connsiteY1" fmla="*/ 0 h 616855"/>
              <a:gd name="connsiteX2" fmla="*/ 1695098 w 1695098"/>
              <a:gd name="connsiteY2" fmla="*/ 616855 h 616855"/>
              <a:gd name="connsiteX3" fmla="*/ 0 w 1695098"/>
              <a:gd name="connsiteY3" fmla="*/ 609542 h 616855"/>
              <a:gd name="connsiteX4" fmla="*/ 658368 w 1695098"/>
              <a:gd name="connsiteY4" fmla="*/ 0 h 616855"/>
              <a:gd name="connsiteX0" fmla="*/ 658368 w 1695098"/>
              <a:gd name="connsiteY0" fmla="*/ 0 h 609542"/>
              <a:gd name="connsiteX1" fmla="*/ 1654865 w 1695098"/>
              <a:gd name="connsiteY1" fmla="*/ 0 h 609542"/>
              <a:gd name="connsiteX2" fmla="*/ 1695098 w 1695098"/>
              <a:gd name="connsiteY2" fmla="*/ 605883 h 609542"/>
              <a:gd name="connsiteX3" fmla="*/ 0 w 1695098"/>
              <a:gd name="connsiteY3" fmla="*/ 609542 h 609542"/>
              <a:gd name="connsiteX4" fmla="*/ 658368 w 1695098"/>
              <a:gd name="connsiteY4" fmla="*/ 0 h 609542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95098 w 1962103"/>
              <a:gd name="connsiteY2" fmla="*/ 605883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2103"/>
              <a:gd name="connsiteY0" fmla="*/ 0 h 613198"/>
              <a:gd name="connsiteX1" fmla="*/ 1962103 w 1962103"/>
              <a:gd name="connsiteY1" fmla="*/ 0 h 613198"/>
              <a:gd name="connsiteX2" fmla="*/ 1695098 w 1962103"/>
              <a:gd name="connsiteY2" fmla="*/ 613198 h 613198"/>
              <a:gd name="connsiteX3" fmla="*/ 0 w 1962103"/>
              <a:gd name="connsiteY3" fmla="*/ 609542 h 613198"/>
              <a:gd name="connsiteX4" fmla="*/ 658368 w 1962103"/>
              <a:gd name="connsiteY4" fmla="*/ 0 h 613198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98755 w 1962103"/>
              <a:gd name="connsiteY2" fmla="*/ 605883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87782 w 1962103"/>
              <a:gd name="connsiteY2" fmla="*/ 609541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94926 w 1962103"/>
              <a:gd name="connsiteY2" fmla="*/ 609541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6866"/>
              <a:gd name="connsiteY0" fmla="*/ 0 h 609542"/>
              <a:gd name="connsiteX1" fmla="*/ 1966866 w 1966866"/>
              <a:gd name="connsiteY1" fmla="*/ 2381 h 609542"/>
              <a:gd name="connsiteX2" fmla="*/ 1694926 w 1966866"/>
              <a:gd name="connsiteY2" fmla="*/ 609541 h 609542"/>
              <a:gd name="connsiteX3" fmla="*/ 0 w 1966866"/>
              <a:gd name="connsiteY3" fmla="*/ 609542 h 609542"/>
              <a:gd name="connsiteX4" fmla="*/ 658368 w 1966866"/>
              <a:gd name="connsiteY4" fmla="*/ 0 h 609542"/>
              <a:gd name="connsiteX0" fmla="*/ 608838 w 1917336"/>
              <a:gd name="connsiteY0" fmla="*/ 0 h 609541"/>
              <a:gd name="connsiteX1" fmla="*/ 1917336 w 1917336"/>
              <a:gd name="connsiteY1" fmla="*/ 2381 h 609541"/>
              <a:gd name="connsiteX2" fmla="*/ 1645396 w 1917336"/>
              <a:gd name="connsiteY2" fmla="*/ 609541 h 609541"/>
              <a:gd name="connsiteX3" fmla="*/ 0 w 1917336"/>
              <a:gd name="connsiteY3" fmla="*/ 556202 h 609541"/>
              <a:gd name="connsiteX4" fmla="*/ 608838 w 1917336"/>
              <a:gd name="connsiteY4" fmla="*/ 0 h 609541"/>
              <a:gd name="connsiteX0" fmla="*/ 616458 w 1924956"/>
              <a:gd name="connsiteY0" fmla="*/ 0 h 609541"/>
              <a:gd name="connsiteX1" fmla="*/ 1924956 w 1924956"/>
              <a:gd name="connsiteY1" fmla="*/ 2381 h 609541"/>
              <a:gd name="connsiteX2" fmla="*/ 1653016 w 1924956"/>
              <a:gd name="connsiteY2" fmla="*/ 609541 h 609541"/>
              <a:gd name="connsiteX3" fmla="*/ 0 w 1924956"/>
              <a:gd name="connsiteY3" fmla="*/ 560012 h 609541"/>
              <a:gd name="connsiteX4" fmla="*/ 616458 w 1924956"/>
              <a:gd name="connsiteY4" fmla="*/ 0 h 60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956" h="609541">
                <a:moveTo>
                  <a:pt x="616458" y="0"/>
                </a:moveTo>
                <a:lnTo>
                  <a:pt x="1924956" y="2381"/>
                </a:lnTo>
                <a:lnTo>
                  <a:pt x="1653016" y="609541"/>
                </a:lnTo>
                <a:lnTo>
                  <a:pt x="0" y="560012"/>
                </a:lnTo>
                <a:lnTo>
                  <a:pt x="6164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77337" y="4973276"/>
            <a:ext cx="1655229" cy="76084"/>
          </a:xfrm>
          <a:custGeom>
            <a:avLst/>
            <a:gdLst>
              <a:gd name="connsiteX0" fmla="*/ 0 w 1680470"/>
              <a:gd name="connsiteY0" fmla="*/ 0 h 45719"/>
              <a:gd name="connsiteX1" fmla="*/ 1680470 w 1680470"/>
              <a:gd name="connsiteY1" fmla="*/ 0 h 45719"/>
              <a:gd name="connsiteX2" fmla="*/ 1680470 w 1680470"/>
              <a:gd name="connsiteY2" fmla="*/ 45719 h 45719"/>
              <a:gd name="connsiteX3" fmla="*/ 0 w 1680470"/>
              <a:gd name="connsiteY3" fmla="*/ 45719 h 45719"/>
              <a:gd name="connsiteX4" fmla="*/ 0 w 1680470"/>
              <a:gd name="connsiteY4" fmla="*/ 0 h 45719"/>
              <a:gd name="connsiteX0" fmla="*/ 0 w 1680470"/>
              <a:gd name="connsiteY0" fmla="*/ 0 h 71322"/>
              <a:gd name="connsiteX1" fmla="*/ 1680470 w 1680470"/>
              <a:gd name="connsiteY1" fmla="*/ 0 h 71322"/>
              <a:gd name="connsiteX2" fmla="*/ 1680470 w 1680470"/>
              <a:gd name="connsiteY2" fmla="*/ 71322 h 71322"/>
              <a:gd name="connsiteX3" fmla="*/ 0 w 1680470"/>
              <a:gd name="connsiteY3" fmla="*/ 45719 h 71322"/>
              <a:gd name="connsiteX4" fmla="*/ 0 w 1680470"/>
              <a:gd name="connsiteY4" fmla="*/ 0 h 71322"/>
              <a:gd name="connsiteX0" fmla="*/ 0 w 1680470"/>
              <a:gd name="connsiteY0" fmla="*/ 0 h 74980"/>
              <a:gd name="connsiteX1" fmla="*/ 1680470 w 1680470"/>
              <a:gd name="connsiteY1" fmla="*/ 0 h 74980"/>
              <a:gd name="connsiteX2" fmla="*/ 1680470 w 1680470"/>
              <a:gd name="connsiteY2" fmla="*/ 71322 h 74980"/>
              <a:gd name="connsiteX3" fmla="*/ 0 w 1680470"/>
              <a:gd name="connsiteY3" fmla="*/ 74980 h 74980"/>
              <a:gd name="connsiteX4" fmla="*/ 0 w 1680470"/>
              <a:gd name="connsiteY4" fmla="*/ 0 h 74980"/>
              <a:gd name="connsiteX0" fmla="*/ 0 w 1699520"/>
              <a:gd name="connsiteY0" fmla="*/ 0 h 74980"/>
              <a:gd name="connsiteX1" fmla="*/ 1699520 w 1699520"/>
              <a:gd name="connsiteY1" fmla="*/ 0 h 74980"/>
              <a:gd name="connsiteX2" fmla="*/ 1680470 w 1699520"/>
              <a:gd name="connsiteY2" fmla="*/ 71322 h 74980"/>
              <a:gd name="connsiteX3" fmla="*/ 0 w 1699520"/>
              <a:gd name="connsiteY3" fmla="*/ 74980 h 74980"/>
              <a:gd name="connsiteX4" fmla="*/ 0 w 1699520"/>
              <a:gd name="connsiteY4" fmla="*/ 0 h 74980"/>
              <a:gd name="connsiteX0" fmla="*/ 0 w 1699520"/>
              <a:gd name="connsiteY0" fmla="*/ 0 h 74980"/>
              <a:gd name="connsiteX1" fmla="*/ 1699520 w 1699520"/>
              <a:gd name="connsiteY1" fmla="*/ 0 h 74980"/>
              <a:gd name="connsiteX2" fmla="*/ 1699520 w 1699520"/>
              <a:gd name="connsiteY2" fmla="*/ 73703 h 74980"/>
              <a:gd name="connsiteX3" fmla="*/ 0 w 1699520"/>
              <a:gd name="connsiteY3" fmla="*/ 74980 h 74980"/>
              <a:gd name="connsiteX4" fmla="*/ 0 w 1699520"/>
              <a:gd name="connsiteY4" fmla="*/ 0 h 74980"/>
              <a:gd name="connsiteX0" fmla="*/ 0 w 1699520"/>
              <a:gd name="connsiteY0" fmla="*/ 0 h 74980"/>
              <a:gd name="connsiteX1" fmla="*/ 1689995 w 1699520"/>
              <a:gd name="connsiteY1" fmla="*/ 0 h 74980"/>
              <a:gd name="connsiteX2" fmla="*/ 1699520 w 1699520"/>
              <a:gd name="connsiteY2" fmla="*/ 73703 h 74980"/>
              <a:gd name="connsiteX3" fmla="*/ 0 w 1699520"/>
              <a:gd name="connsiteY3" fmla="*/ 74980 h 74980"/>
              <a:gd name="connsiteX4" fmla="*/ 0 w 1699520"/>
              <a:gd name="connsiteY4" fmla="*/ 0 h 74980"/>
              <a:gd name="connsiteX0" fmla="*/ 0 w 1689995"/>
              <a:gd name="connsiteY0" fmla="*/ 0 h 76084"/>
              <a:gd name="connsiteX1" fmla="*/ 1689995 w 1689995"/>
              <a:gd name="connsiteY1" fmla="*/ 0 h 76084"/>
              <a:gd name="connsiteX2" fmla="*/ 1689995 w 1689995"/>
              <a:gd name="connsiteY2" fmla="*/ 76084 h 76084"/>
              <a:gd name="connsiteX3" fmla="*/ 0 w 1689995"/>
              <a:gd name="connsiteY3" fmla="*/ 74980 h 76084"/>
              <a:gd name="connsiteX4" fmla="*/ 0 w 1689995"/>
              <a:gd name="connsiteY4" fmla="*/ 0 h 76084"/>
              <a:gd name="connsiteX0" fmla="*/ 0 w 1697139"/>
              <a:gd name="connsiteY0" fmla="*/ 0 h 76084"/>
              <a:gd name="connsiteX1" fmla="*/ 1697139 w 1697139"/>
              <a:gd name="connsiteY1" fmla="*/ 0 h 76084"/>
              <a:gd name="connsiteX2" fmla="*/ 1689995 w 1697139"/>
              <a:gd name="connsiteY2" fmla="*/ 76084 h 76084"/>
              <a:gd name="connsiteX3" fmla="*/ 0 w 1697139"/>
              <a:gd name="connsiteY3" fmla="*/ 74980 h 76084"/>
              <a:gd name="connsiteX4" fmla="*/ 0 w 1697139"/>
              <a:gd name="connsiteY4" fmla="*/ 0 h 76084"/>
              <a:gd name="connsiteX0" fmla="*/ 45720 w 1697139"/>
              <a:gd name="connsiteY0" fmla="*/ 0 h 76084"/>
              <a:gd name="connsiteX1" fmla="*/ 1697139 w 1697139"/>
              <a:gd name="connsiteY1" fmla="*/ 0 h 76084"/>
              <a:gd name="connsiteX2" fmla="*/ 1689995 w 1697139"/>
              <a:gd name="connsiteY2" fmla="*/ 76084 h 76084"/>
              <a:gd name="connsiteX3" fmla="*/ 0 w 1697139"/>
              <a:gd name="connsiteY3" fmla="*/ 74980 h 76084"/>
              <a:gd name="connsiteX4" fmla="*/ 45720 w 1697139"/>
              <a:gd name="connsiteY4" fmla="*/ 0 h 76084"/>
              <a:gd name="connsiteX0" fmla="*/ 3810 w 1655229"/>
              <a:gd name="connsiteY0" fmla="*/ 0 h 76084"/>
              <a:gd name="connsiteX1" fmla="*/ 1655229 w 1655229"/>
              <a:gd name="connsiteY1" fmla="*/ 0 h 76084"/>
              <a:gd name="connsiteX2" fmla="*/ 1648085 w 1655229"/>
              <a:gd name="connsiteY2" fmla="*/ 76084 h 76084"/>
              <a:gd name="connsiteX3" fmla="*/ 0 w 1655229"/>
              <a:gd name="connsiteY3" fmla="*/ 74980 h 76084"/>
              <a:gd name="connsiteX4" fmla="*/ 3810 w 1655229"/>
              <a:gd name="connsiteY4" fmla="*/ 0 h 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229" h="76084">
                <a:moveTo>
                  <a:pt x="3810" y="0"/>
                </a:moveTo>
                <a:lnTo>
                  <a:pt x="1655229" y="0"/>
                </a:lnTo>
                <a:lnTo>
                  <a:pt x="1648085" y="76084"/>
                </a:lnTo>
                <a:lnTo>
                  <a:pt x="0" y="74980"/>
                </a:lnTo>
                <a:lnTo>
                  <a:pt x="381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2452" y="4171797"/>
            <a:ext cx="402431" cy="877563"/>
          </a:xfrm>
          <a:custGeom>
            <a:avLst/>
            <a:gdLst>
              <a:gd name="connsiteX0" fmla="*/ 0 w 342438"/>
              <a:gd name="connsiteY0" fmla="*/ 0 h 872800"/>
              <a:gd name="connsiteX1" fmla="*/ 342438 w 342438"/>
              <a:gd name="connsiteY1" fmla="*/ 0 h 872800"/>
              <a:gd name="connsiteX2" fmla="*/ 342438 w 342438"/>
              <a:gd name="connsiteY2" fmla="*/ 872800 h 872800"/>
              <a:gd name="connsiteX3" fmla="*/ 0 w 342438"/>
              <a:gd name="connsiteY3" fmla="*/ 872800 h 872800"/>
              <a:gd name="connsiteX4" fmla="*/ 0 w 342438"/>
              <a:gd name="connsiteY4" fmla="*/ 0 h 872800"/>
              <a:gd name="connsiteX0" fmla="*/ 28575 w 371013"/>
              <a:gd name="connsiteY0" fmla="*/ 0 h 872800"/>
              <a:gd name="connsiteX1" fmla="*/ 371013 w 371013"/>
              <a:gd name="connsiteY1" fmla="*/ 0 h 872800"/>
              <a:gd name="connsiteX2" fmla="*/ 371013 w 371013"/>
              <a:gd name="connsiteY2" fmla="*/ 872800 h 872800"/>
              <a:gd name="connsiteX3" fmla="*/ 0 w 371013"/>
              <a:gd name="connsiteY3" fmla="*/ 796600 h 872800"/>
              <a:gd name="connsiteX4" fmla="*/ 28575 w 371013"/>
              <a:gd name="connsiteY4" fmla="*/ 0 h 872800"/>
              <a:gd name="connsiteX0" fmla="*/ 33799 w 376237"/>
              <a:gd name="connsiteY0" fmla="*/ 0 h 879944"/>
              <a:gd name="connsiteX1" fmla="*/ 376237 w 376237"/>
              <a:gd name="connsiteY1" fmla="*/ 0 h 879944"/>
              <a:gd name="connsiteX2" fmla="*/ 0 w 376237"/>
              <a:gd name="connsiteY2" fmla="*/ 879944 h 879944"/>
              <a:gd name="connsiteX3" fmla="*/ 5224 w 376237"/>
              <a:gd name="connsiteY3" fmla="*/ 796600 h 879944"/>
              <a:gd name="connsiteX4" fmla="*/ 33799 w 376237"/>
              <a:gd name="connsiteY4" fmla="*/ 0 h 879944"/>
              <a:gd name="connsiteX0" fmla="*/ 33799 w 376237"/>
              <a:gd name="connsiteY0" fmla="*/ 0 h 879944"/>
              <a:gd name="connsiteX1" fmla="*/ 376237 w 376237"/>
              <a:gd name="connsiteY1" fmla="*/ 0 h 879944"/>
              <a:gd name="connsiteX2" fmla="*/ 0 w 376237"/>
              <a:gd name="connsiteY2" fmla="*/ 879944 h 879944"/>
              <a:gd name="connsiteX3" fmla="*/ 461 w 376237"/>
              <a:gd name="connsiteY3" fmla="*/ 796600 h 879944"/>
              <a:gd name="connsiteX4" fmla="*/ 33799 w 376237"/>
              <a:gd name="connsiteY4" fmla="*/ 0 h 879944"/>
              <a:gd name="connsiteX0" fmla="*/ 33799 w 402431"/>
              <a:gd name="connsiteY0" fmla="*/ 0 h 879944"/>
              <a:gd name="connsiteX1" fmla="*/ 402431 w 402431"/>
              <a:gd name="connsiteY1" fmla="*/ 2381 h 879944"/>
              <a:gd name="connsiteX2" fmla="*/ 0 w 402431"/>
              <a:gd name="connsiteY2" fmla="*/ 879944 h 879944"/>
              <a:gd name="connsiteX3" fmla="*/ 461 w 402431"/>
              <a:gd name="connsiteY3" fmla="*/ 796600 h 879944"/>
              <a:gd name="connsiteX4" fmla="*/ 33799 w 402431"/>
              <a:gd name="connsiteY4" fmla="*/ 0 h 879944"/>
              <a:gd name="connsiteX0" fmla="*/ 33799 w 402431"/>
              <a:gd name="connsiteY0" fmla="*/ 0 h 879944"/>
              <a:gd name="connsiteX1" fmla="*/ 402431 w 402431"/>
              <a:gd name="connsiteY1" fmla="*/ 2381 h 879944"/>
              <a:gd name="connsiteX2" fmla="*/ 0 w 402431"/>
              <a:gd name="connsiteY2" fmla="*/ 879944 h 879944"/>
              <a:gd name="connsiteX3" fmla="*/ 461 w 402431"/>
              <a:gd name="connsiteY3" fmla="*/ 796600 h 879944"/>
              <a:gd name="connsiteX4" fmla="*/ 33799 w 402431"/>
              <a:gd name="connsiteY4" fmla="*/ 0 h 879944"/>
              <a:gd name="connsiteX0" fmla="*/ 33799 w 402431"/>
              <a:gd name="connsiteY0" fmla="*/ 0 h 879944"/>
              <a:gd name="connsiteX1" fmla="*/ 402431 w 402431"/>
              <a:gd name="connsiteY1" fmla="*/ 2381 h 879944"/>
              <a:gd name="connsiteX2" fmla="*/ 0 w 402431"/>
              <a:gd name="connsiteY2" fmla="*/ 879944 h 879944"/>
              <a:gd name="connsiteX3" fmla="*/ 461 w 402431"/>
              <a:gd name="connsiteY3" fmla="*/ 796600 h 879944"/>
              <a:gd name="connsiteX4" fmla="*/ 33799 w 402431"/>
              <a:gd name="connsiteY4" fmla="*/ 0 h 879944"/>
              <a:gd name="connsiteX0" fmla="*/ 364793 w 402431"/>
              <a:gd name="connsiteY0" fmla="*/ 0 h 884707"/>
              <a:gd name="connsiteX1" fmla="*/ 402431 w 402431"/>
              <a:gd name="connsiteY1" fmla="*/ 7144 h 884707"/>
              <a:gd name="connsiteX2" fmla="*/ 0 w 402431"/>
              <a:gd name="connsiteY2" fmla="*/ 884707 h 884707"/>
              <a:gd name="connsiteX3" fmla="*/ 461 w 402431"/>
              <a:gd name="connsiteY3" fmla="*/ 801363 h 884707"/>
              <a:gd name="connsiteX4" fmla="*/ 364793 w 402431"/>
              <a:gd name="connsiteY4" fmla="*/ 0 h 884707"/>
              <a:gd name="connsiteX0" fmla="*/ 364793 w 402431"/>
              <a:gd name="connsiteY0" fmla="*/ 0 h 877563"/>
              <a:gd name="connsiteX1" fmla="*/ 402431 w 402431"/>
              <a:gd name="connsiteY1" fmla="*/ 7144 h 877563"/>
              <a:gd name="connsiteX2" fmla="*/ 0 w 402431"/>
              <a:gd name="connsiteY2" fmla="*/ 877563 h 877563"/>
              <a:gd name="connsiteX3" fmla="*/ 461 w 402431"/>
              <a:gd name="connsiteY3" fmla="*/ 801363 h 877563"/>
              <a:gd name="connsiteX4" fmla="*/ 364793 w 402431"/>
              <a:gd name="connsiteY4" fmla="*/ 0 h 87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431" h="877563">
                <a:moveTo>
                  <a:pt x="364793" y="0"/>
                </a:moveTo>
                <a:lnTo>
                  <a:pt x="402431" y="7144"/>
                </a:lnTo>
                <a:cubicBezTo>
                  <a:pt x="399256" y="6771"/>
                  <a:pt x="5556" y="873173"/>
                  <a:pt x="0" y="877563"/>
                </a:cubicBezTo>
                <a:cubicBezTo>
                  <a:pt x="154" y="849782"/>
                  <a:pt x="307" y="829144"/>
                  <a:pt x="461" y="801363"/>
                </a:cubicBezTo>
                <a:lnTo>
                  <a:pt x="36479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3"/>
          <p:cNvSpPr/>
          <p:nvPr/>
        </p:nvSpPr>
        <p:spPr>
          <a:xfrm>
            <a:off x="4187826" y="4172966"/>
            <a:ext cx="1697139" cy="78465"/>
          </a:xfrm>
          <a:custGeom>
            <a:avLst/>
            <a:gdLst>
              <a:gd name="connsiteX0" fmla="*/ 0 w 1680470"/>
              <a:gd name="connsiteY0" fmla="*/ 0 h 45719"/>
              <a:gd name="connsiteX1" fmla="*/ 1680470 w 1680470"/>
              <a:gd name="connsiteY1" fmla="*/ 0 h 45719"/>
              <a:gd name="connsiteX2" fmla="*/ 1680470 w 1680470"/>
              <a:gd name="connsiteY2" fmla="*/ 45719 h 45719"/>
              <a:gd name="connsiteX3" fmla="*/ 0 w 1680470"/>
              <a:gd name="connsiteY3" fmla="*/ 45719 h 45719"/>
              <a:gd name="connsiteX4" fmla="*/ 0 w 1680470"/>
              <a:gd name="connsiteY4" fmla="*/ 0 h 45719"/>
              <a:gd name="connsiteX0" fmla="*/ 0 w 1680470"/>
              <a:gd name="connsiteY0" fmla="*/ 0 h 71322"/>
              <a:gd name="connsiteX1" fmla="*/ 1680470 w 1680470"/>
              <a:gd name="connsiteY1" fmla="*/ 0 h 71322"/>
              <a:gd name="connsiteX2" fmla="*/ 1680470 w 1680470"/>
              <a:gd name="connsiteY2" fmla="*/ 71322 h 71322"/>
              <a:gd name="connsiteX3" fmla="*/ 0 w 1680470"/>
              <a:gd name="connsiteY3" fmla="*/ 45719 h 71322"/>
              <a:gd name="connsiteX4" fmla="*/ 0 w 1680470"/>
              <a:gd name="connsiteY4" fmla="*/ 0 h 71322"/>
              <a:gd name="connsiteX0" fmla="*/ 0 w 1680470"/>
              <a:gd name="connsiteY0" fmla="*/ 0 h 74980"/>
              <a:gd name="connsiteX1" fmla="*/ 1680470 w 1680470"/>
              <a:gd name="connsiteY1" fmla="*/ 0 h 74980"/>
              <a:gd name="connsiteX2" fmla="*/ 1680470 w 1680470"/>
              <a:gd name="connsiteY2" fmla="*/ 71322 h 74980"/>
              <a:gd name="connsiteX3" fmla="*/ 0 w 1680470"/>
              <a:gd name="connsiteY3" fmla="*/ 74980 h 74980"/>
              <a:gd name="connsiteX4" fmla="*/ 0 w 1680470"/>
              <a:gd name="connsiteY4" fmla="*/ 0 h 74980"/>
              <a:gd name="connsiteX0" fmla="*/ 0 w 1699520"/>
              <a:gd name="connsiteY0" fmla="*/ 0 h 74980"/>
              <a:gd name="connsiteX1" fmla="*/ 1699520 w 1699520"/>
              <a:gd name="connsiteY1" fmla="*/ 0 h 74980"/>
              <a:gd name="connsiteX2" fmla="*/ 1680470 w 1699520"/>
              <a:gd name="connsiteY2" fmla="*/ 71322 h 74980"/>
              <a:gd name="connsiteX3" fmla="*/ 0 w 1699520"/>
              <a:gd name="connsiteY3" fmla="*/ 74980 h 74980"/>
              <a:gd name="connsiteX4" fmla="*/ 0 w 1699520"/>
              <a:gd name="connsiteY4" fmla="*/ 0 h 74980"/>
              <a:gd name="connsiteX0" fmla="*/ 0 w 1699520"/>
              <a:gd name="connsiteY0" fmla="*/ 0 h 74980"/>
              <a:gd name="connsiteX1" fmla="*/ 1699520 w 1699520"/>
              <a:gd name="connsiteY1" fmla="*/ 0 h 74980"/>
              <a:gd name="connsiteX2" fmla="*/ 1699520 w 1699520"/>
              <a:gd name="connsiteY2" fmla="*/ 73703 h 74980"/>
              <a:gd name="connsiteX3" fmla="*/ 0 w 1699520"/>
              <a:gd name="connsiteY3" fmla="*/ 74980 h 74980"/>
              <a:gd name="connsiteX4" fmla="*/ 0 w 1699520"/>
              <a:gd name="connsiteY4" fmla="*/ 0 h 74980"/>
              <a:gd name="connsiteX0" fmla="*/ 0 w 1699520"/>
              <a:gd name="connsiteY0" fmla="*/ 0 h 74980"/>
              <a:gd name="connsiteX1" fmla="*/ 1689995 w 1699520"/>
              <a:gd name="connsiteY1" fmla="*/ 0 h 74980"/>
              <a:gd name="connsiteX2" fmla="*/ 1699520 w 1699520"/>
              <a:gd name="connsiteY2" fmla="*/ 73703 h 74980"/>
              <a:gd name="connsiteX3" fmla="*/ 0 w 1699520"/>
              <a:gd name="connsiteY3" fmla="*/ 74980 h 74980"/>
              <a:gd name="connsiteX4" fmla="*/ 0 w 1699520"/>
              <a:gd name="connsiteY4" fmla="*/ 0 h 74980"/>
              <a:gd name="connsiteX0" fmla="*/ 0 w 1689995"/>
              <a:gd name="connsiteY0" fmla="*/ 0 h 76084"/>
              <a:gd name="connsiteX1" fmla="*/ 1689995 w 1689995"/>
              <a:gd name="connsiteY1" fmla="*/ 0 h 76084"/>
              <a:gd name="connsiteX2" fmla="*/ 1689995 w 1689995"/>
              <a:gd name="connsiteY2" fmla="*/ 76084 h 76084"/>
              <a:gd name="connsiteX3" fmla="*/ 0 w 1689995"/>
              <a:gd name="connsiteY3" fmla="*/ 74980 h 76084"/>
              <a:gd name="connsiteX4" fmla="*/ 0 w 1689995"/>
              <a:gd name="connsiteY4" fmla="*/ 0 h 76084"/>
              <a:gd name="connsiteX0" fmla="*/ 0 w 1697139"/>
              <a:gd name="connsiteY0" fmla="*/ 0 h 76084"/>
              <a:gd name="connsiteX1" fmla="*/ 1697139 w 1697139"/>
              <a:gd name="connsiteY1" fmla="*/ 0 h 76084"/>
              <a:gd name="connsiteX2" fmla="*/ 1689995 w 1697139"/>
              <a:gd name="connsiteY2" fmla="*/ 76084 h 76084"/>
              <a:gd name="connsiteX3" fmla="*/ 0 w 1697139"/>
              <a:gd name="connsiteY3" fmla="*/ 74980 h 76084"/>
              <a:gd name="connsiteX4" fmla="*/ 0 w 1697139"/>
              <a:gd name="connsiteY4" fmla="*/ 0 h 76084"/>
              <a:gd name="connsiteX0" fmla="*/ 0 w 1697139"/>
              <a:gd name="connsiteY0" fmla="*/ 0 h 78465"/>
              <a:gd name="connsiteX1" fmla="*/ 1697139 w 1697139"/>
              <a:gd name="connsiteY1" fmla="*/ 0 h 78465"/>
              <a:gd name="connsiteX2" fmla="*/ 1697138 w 1697139"/>
              <a:gd name="connsiteY2" fmla="*/ 78465 h 78465"/>
              <a:gd name="connsiteX3" fmla="*/ 0 w 1697139"/>
              <a:gd name="connsiteY3" fmla="*/ 74980 h 78465"/>
              <a:gd name="connsiteX4" fmla="*/ 0 w 1697139"/>
              <a:gd name="connsiteY4" fmla="*/ 0 h 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139" h="78465">
                <a:moveTo>
                  <a:pt x="0" y="0"/>
                </a:moveTo>
                <a:lnTo>
                  <a:pt x="1697139" y="0"/>
                </a:lnTo>
                <a:cubicBezTo>
                  <a:pt x="1697139" y="26155"/>
                  <a:pt x="1697138" y="52310"/>
                  <a:pt x="1697138" y="78465"/>
                </a:cubicBezTo>
                <a:lnTo>
                  <a:pt x="0" y="7498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"/>
          <p:cNvSpPr/>
          <p:nvPr/>
        </p:nvSpPr>
        <p:spPr>
          <a:xfrm>
            <a:off x="4186286" y="3697304"/>
            <a:ext cx="1731121" cy="478573"/>
          </a:xfrm>
          <a:custGeom>
            <a:avLst/>
            <a:gdLst>
              <a:gd name="connsiteX0" fmla="*/ 0 w 996497"/>
              <a:gd name="connsiteY0" fmla="*/ 0 h 627830"/>
              <a:gd name="connsiteX1" fmla="*/ 996497 w 996497"/>
              <a:gd name="connsiteY1" fmla="*/ 0 h 627830"/>
              <a:gd name="connsiteX2" fmla="*/ 996497 w 996497"/>
              <a:gd name="connsiteY2" fmla="*/ 627830 h 627830"/>
              <a:gd name="connsiteX3" fmla="*/ 0 w 996497"/>
              <a:gd name="connsiteY3" fmla="*/ 627830 h 627830"/>
              <a:gd name="connsiteX4" fmla="*/ 0 w 996497"/>
              <a:gd name="connsiteY4" fmla="*/ 0 h 627830"/>
              <a:gd name="connsiteX0" fmla="*/ 658368 w 1654865"/>
              <a:gd name="connsiteY0" fmla="*/ 0 h 627830"/>
              <a:gd name="connsiteX1" fmla="*/ 1654865 w 1654865"/>
              <a:gd name="connsiteY1" fmla="*/ 0 h 627830"/>
              <a:gd name="connsiteX2" fmla="*/ 1654865 w 1654865"/>
              <a:gd name="connsiteY2" fmla="*/ 627830 h 627830"/>
              <a:gd name="connsiteX3" fmla="*/ 0 w 1654865"/>
              <a:gd name="connsiteY3" fmla="*/ 609542 h 627830"/>
              <a:gd name="connsiteX4" fmla="*/ 658368 w 1654865"/>
              <a:gd name="connsiteY4" fmla="*/ 0 h 627830"/>
              <a:gd name="connsiteX0" fmla="*/ 658368 w 1691441"/>
              <a:gd name="connsiteY0" fmla="*/ 0 h 613199"/>
              <a:gd name="connsiteX1" fmla="*/ 1654865 w 1691441"/>
              <a:gd name="connsiteY1" fmla="*/ 0 h 613199"/>
              <a:gd name="connsiteX2" fmla="*/ 1691441 w 1691441"/>
              <a:gd name="connsiteY2" fmla="*/ 613199 h 613199"/>
              <a:gd name="connsiteX3" fmla="*/ 0 w 1691441"/>
              <a:gd name="connsiteY3" fmla="*/ 609542 h 613199"/>
              <a:gd name="connsiteX4" fmla="*/ 658368 w 1691441"/>
              <a:gd name="connsiteY4" fmla="*/ 0 h 613199"/>
              <a:gd name="connsiteX0" fmla="*/ 658368 w 1695098"/>
              <a:gd name="connsiteY0" fmla="*/ 0 h 609542"/>
              <a:gd name="connsiteX1" fmla="*/ 1654865 w 1695098"/>
              <a:gd name="connsiteY1" fmla="*/ 0 h 609542"/>
              <a:gd name="connsiteX2" fmla="*/ 1695098 w 1695098"/>
              <a:gd name="connsiteY2" fmla="*/ 605883 h 609542"/>
              <a:gd name="connsiteX3" fmla="*/ 0 w 1695098"/>
              <a:gd name="connsiteY3" fmla="*/ 609542 h 609542"/>
              <a:gd name="connsiteX4" fmla="*/ 658368 w 1695098"/>
              <a:gd name="connsiteY4" fmla="*/ 0 h 609542"/>
              <a:gd name="connsiteX0" fmla="*/ 658368 w 1695098"/>
              <a:gd name="connsiteY0" fmla="*/ 0 h 616855"/>
              <a:gd name="connsiteX1" fmla="*/ 1654865 w 1695098"/>
              <a:gd name="connsiteY1" fmla="*/ 0 h 616855"/>
              <a:gd name="connsiteX2" fmla="*/ 1695098 w 1695098"/>
              <a:gd name="connsiteY2" fmla="*/ 616855 h 616855"/>
              <a:gd name="connsiteX3" fmla="*/ 0 w 1695098"/>
              <a:gd name="connsiteY3" fmla="*/ 609542 h 616855"/>
              <a:gd name="connsiteX4" fmla="*/ 658368 w 1695098"/>
              <a:gd name="connsiteY4" fmla="*/ 0 h 616855"/>
              <a:gd name="connsiteX0" fmla="*/ 658368 w 1695098"/>
              <a:gd name="connsiteY0" fmla="*/ 0 h 609542"/>
              <a:gd name="connsiteX1" fmla="*/ 1654865 w 1695098"/>
              <a:gd name="connsiteY1" fmla="*/ 0 h 609542"/>
              <a:gd name="connsiteX2" fmla="*/ 1695098 w 1695098"/>
              <a:gd name="connsiteY2" fmla="*/ 605883 h 609542"/>
              <a:gd name="connsiteX3" fmla="*/ 0 w 1695098"/>
              <a:gd name="connsiteY3" fmla="*/ 609542 h 609542"/>
              <a:gd name="connsiteX4" fmla="*/ 658368 w 1695098"/>
              <a:gd name="connsiteY4" fmla="*/ 0 h 609542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95098 w 1962103"/>
              <a:gd name="connsiteY2" fmla="*/ 605883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2103"/>
              <a:gd name="connsiteY0" fmla="*/ 0 h 613198"/>
              <a:gd name="connsiteX1" fmla="*/ 1962103 w 1962103"/>
              <a:gd name="connsiteY1" fmla="*/ 0 h 613198"/>
              <a:gd name="connsiteX2" fmla="*/ 1695098 w 1962103"/>
              <a:gd name="connsiteY2" fmla="*/ 613198 h 613198"/>
              <a:gd name="connsiteX3" fmla="*/ 0 w 1962103"/>
              <a:gd name="connsiteY3" fmla="*/ 609542 h 613198"/>
              <a:gd name="connsiteX4" fmla="*/ 658368 w 1962103"/>
              <a:gd name="connsiteY4" fmla="*/ 0 h 613198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98755 w 1962103"/>
              <a:gd name="connsiteY2" fmla="*/ 605883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87782 w 1962103"/>
              <a:gd name="connsiteY2" fmla="*/ 609541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94926 w 1962103"/>
              <a:gd name="connsiteY2" fmla="*/ 609541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6866"/>
              <a:gd name="connsiteY0" fmla="*/ 0 h 609542"/>
              <a:gd name="connsiteX1" fmla="*/ 1966866 w 1966866"/>
              <a:gd name="connsiteY1" fmla="*/ 2381 h 609542"/>
              <a:gd name="connsiteX2" fmla="*/ 1694926 w 1966866"/>
              <a:gd name="connsiteY2" fmla="*/ 609541 h 609542"/>
              <a:gd name="connsiteX3" fmla="*/ 0 w 1966866"/>
              <a:gd name="connsiteY3" fmla="*/ 609542 h 609542"/>
              <a:gd name="connsiteX4" fmla="*/ 658368 w 1966866"/>
              <a:gd name="connsiteY4" fmla="*/ 0 h 609542"/>
              <a:gd name="connsiteX0" fmla="*/ 315468 w 1966866"/>
              <a:gd name="connsiteY0" fmla="*/ 128587 h 607161"/>
              <a:gd name="connsiteX1" fmla="*/ 1966866 w 1966866"/>
              <a:gd name="connsiteY1" fmla="*/ 0 h 607161"/>
              <a:gd name="connsiteX2" fmla="*/ 1694926 w 1966866"/>
              <a:gd name="connsiteY2" fmla="*/ 607160 h 607161"/>
              <a:gd name="connsiteX3" fmla="*/ 0 w 1966866"/>
              <a:gd name="connsiteY3" fmla="*/ 607161 h 607161"/>
              <a:gd name="connsiteX4" fmla="*/ 315468 w 1966866"/>
              <a:gd name="connsiteY4" fmla="*/ 128587 h 607161"/>
              <a:gd name="connsiteX0" fmla="*/ 315468 w 1723978"/>
              <a:gd name="connsiteY0" fmla="*/ 0 h 478574"/>
              <a:gd name="connsiteX1" fmla="*/ 1723978 w 1723978"/>
              <a:gd name="connsiteY1" fmla="*/ 7144 h 478574"/>
              <a:gd name="connsiteX2" fmla="*/ 1694926 w 1723978"/>
              <a:gd name="connsiteY2" fmla="*/ 478573 h 478574"/>
              <a:gd name="connsiteX3" fmla="*/ 0 w 1723978"/>
              <a:gd name="connsiteY3" fmla="*/ 478574 h 478574"/>
              <a:gd name="connsiteX4" fmla="*/ 315468 w 1723978"/>
              <a:gd name="connsiteY4" fmla="*/ 0 h 478574"/>
              <a:gd name="connsiteX0" fmla="*/ 322611 w 1731121"/>
              <a:gd name="connsiteY0" fmla="*/ 0 h 478573"/>
              <a:gd name="connsiteX1" fmla="*/ 1731121 w 1731121"/>
              <a:gd name="connsiteY1" fmla="*/ 7144 h 478573"/>
              <a:gd name="connsiteX2" fmla="*/ 1702069 w 1731121"/>
              <a:gd name="connsiteY2" fmla="*/ 478573 h 478573"/>
              <a:gd name="connsiteX3" fmla="*/ 0 w 1731121"/>
              <a:gd name="connsiteY3" fmla="*/ 476192 h 478573"/>
              <a:gd name="connsiteX4" fmla="*/ 322611 w 1731121"/>
              <a:gd name="connsiteY4" fmla="*/ 0 h 478573"/>
              <a:gd name="connsiteX0" fmla="*/ 322611 w 1738265"/>
              <a:gd name="connsiteY0" fmla="*/ 0 h 478573"/>
              <a:gd name="connsiteX1" fmla="*/ 1738265 w 1738265"/>
              <a:gd name="connsiteY1" fmla="*/ 7144 h 478573"/>
              <a:gd name="connsiteX2" fmla="*/ 1702069 w 1738265"/>
              <a:gd name="connsiteY2" fmla="*/ 478573 h 478573"/>
              <a:gd name="connsiteX3" fmla="*/ 0 w 1738265"/>
              <a:gd name="connsiteY3" fmla="*/ 476192 h 478573"/>
              <a:gd name="connsiteX4" fmla="*/ 322611 w 1738265"/>
              <a:gd name="connsiteY4" fmla="*/ 0 h 478573"/>
              <a:gd name="connsiteX0" fmla="*/ 322611 w 1740646"/>
              <a:gd name="connsiteY0" fmla="*/ 0 h 478573"/>
              <a:gd name="connsiteX1" fmla="*/ 1740646 w 1740646"/>
              <a:gd name="connsiteY1" fmla="*/ 4762 h 478573"/>
              <a:gd name="connsiteX2" fmla="*/ 1702069 w 1740646"/>
              <a:gd name="connsiteY2" fmla="*/ 478573 h 478573"/>
              <a:gd name="connsiteX3" fmla="*/ 0 w 1740646"/>
              <a:gd name="connsiteY3" fmla="*/ 476192 h 478573"/>
              <a:gd name="connsiteX4" fmla="*/ 322611 w 1740646"/>
              <a:gd name="connsiteY4" fmla="*/ 0 h 478573"/>
              <a:gd name="connsiteX0" fmla="*/ 322611 w 1731121"/>
              <a:gd name="connsiteY0" fmla="*/ 0 h 478573"/>
              <a:gd name="connsiteX1" fmla="*/ 1731121 w 1731121"/>
              <a:gd name="connsiteY1" fmla="*/ 7143 h 478573"/>
              <a:gd name="connsiteX2" fmla="*/ 1702069 w 1731121"/>
              <a:gd name="connsiteY2" fmla="*/ 478573 h 478573"/>
              <a:gd name="connsiteX3" fmla="*/ 0 w 1731121"/>
              <a:gd name="connsiteY3" fmla="*/ 476192 h 478573"/>
              <a:gd name="connsiteX4" fmla="*/ 322611 w 1731121"/>
              <a:gd name="connsiteY4" fmla="*/ 0 h 47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121" h="478573">
                <a:moveTo>
                  <a:pt x="322611" y="0"/>
                </a:moveTo>
                <a:lnTo>
                  <a:pt x="1731121" y="7143"/>
                </a:lnTo>
                <a:lnTo>
                  <a:pt x="1702069" y="478573"/>
                </a:lnTo>
                <a:lnTo>
                  <a:pt x="0" y="476192"/>
                </a:lnTo>
                <a:lnTo>
                  <a:pt x="3226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4"/>
          <p:cNvSpPr/>
          <p:nvPr/>
        </p:nvSpPr>
        <p:spPr>
          <a:xfrm>
            <a:off x="5879772" y="3381168"/>
            <a:ext cx="440530" cy="875181"/>
          </a:xfrm>
          <a:custGeom>
            <a:avLst/>
            <a:gdLst>
              <a:gd name="connsiteX0" fmla="*/ 0 w 342438"/>
              <a:gd name="connsiteY0" fmla="*/ 0 h 872800"/>
              <a:gd name="connsiteX1" fmla="*/ 342438 w 342438"/>
              <a:gd name="connsiteY1" fmla="*/ 0 h 872800"/>
              <a:gd name="connsiteX2" fmla="*/ 342438 w 342438"/>
              <a:gd name="connsiteY2" fmla="*/ 872800 h 872800"/>
              <a:gd name="connsiteX3" fmla="*/ 0 w 342438"/>
              <a:gd name="connsiteY3" fmla="*/ 872800 h 872800"/>
              <a:gd name="connsiteX4" fmla="*/ 0 w 342438"/>
              <a:gd name="connsiteY4" fmla="*/ 0 h 872800"/>
              <a:gd name="connsiteX0" fmla="*/ 28575 w 371013"/>
              <a:gd name="connsiteY0" fmla="*/ 0 h 872800"/>
              <a:gd name="connsiteX1" fmla="*/ 371013 w 371013"/>
              <a:gd name="connsiteY1" fmla="*/ 0 h 872800"/>
              <a:gd name="connsiteX2" fmla="*/ 371013 w 371013"/>
              <a:gd name="connsiteY2" fmla="*/ 872800 h 872800"/>
              <a:gd name="connsiteX3" fmla="*/ 0 w 371013"/>
              <a:gd name="connsiteY3" fmla="*/ 796600 h 872800"/>
              <a:gd name="connsiteX4" fmla="*/ 28575 w 371013"/>
              <a:gd name="connsiteY4" fmla="*/ 0 h 872800"/>
              <a:gd name="connsiteX0" fmla="*/ 33799 w 376237"/>
              <a:gd name="connsiteY0" fmla="*/ 0 h 879944"/>
              <a:gd name="connsiteX1" fmla="*/ 376237 w 376237"/>
              <a:gd name="connsiteY1" fmla="*/ 0 h 879944"/>
              <a:gd name="connsiteX2" fmla="*/ 0 w 376237"/>
              <a:gd name="connsiteY2" fmla="*/ 879944 h 879944"/>
              <a:gd name="connsiteX3" fmla="*/ 5224 w 376237"/>
              <a:gd name="connsiteY3" fmla="*/ 796600 h 879944"/>
              <a:gd name="connsiteX4" fmla="*/ 33799 w 376237"/>
              <a:gd name="connsiteY4" fmla="*/ 0 h 879944"/>
              <a:gd name="connsiteX0" fmla="*/ 33799 w 376237"/>
              <a:gd name="connsiteY0" fmla="*/ 0 h 879944"/>
              <a:gd name="connsiteX1" fmla="*/ 376237 w 376237"/>
              <a:gd name="connsiteY1" fmla="*/ 0 h 879944"/>
              <a:gd name="connsiteX2" fmla="*/ 0 w 376237"/>
              <a:gd name="connsiteY2" fmla="*/ 879944 h 879944"/>
              <a:gd name="connsiteX3" fmla="*/ 461 w 376237"/>
              <a:gd name="connsiteY3" fmla="*/ 796600 h 879944"/>
              <a:gd name="connsiteX4" fmla="*/ 33799 w 376237"/>
              <a:gd name="connsiteY4" fmla="*/ 0 h 879944"/>
              <a:gd name="connsiteX0" fmla="*/ 33799 w 402431"/>
              <a:gd name="connsiteY0" fmla="*/ 0 h 879944"/>
              <a:gd name="connsiteX1" fmla="*/ 402431 w 402431"/>
              <a:gd name="connsiteY1" fmla="*/ 2381 h 879944"/>
              <a:gd name="connsiteX2" fmla="*/ 0 w 402431"/>
              <a:gd name="connsiteY2" fmla="*/ 879944 h 879944"/>
              <a:gd name="connsiteX3" fmla="*/ 461 w 402431"/>
              <a:gd name="connsiteY3" fmla="*/ 796600 h 879944"/>
              <a:gd name="connsiteX4" fmla="*/ 33799 w 402431"/>
              <a:gd name="connsiteY4" fmla="*/ 0 h 879944"/>
              <a:gd name="connsiteX0" fmla="*/ 33799 w 402431"/>
              <a:gd name="connsiteY0" fmla="*/ 0 h 879944"/>
              <a:gd name="connsiteX1" fmla="*/ 402431 w 402431"/>
              <a:gd name="connsiteY1" fmla="*/ 2381 h 879944"/>
              <a:gd name="connsiteX2" fmla="*/ 0 w 402431"/>
              <a:gd name="connsiteY2" fmla="*/ 879944 h 879944"/>
              <a:gd name="connsiteX3" fmla="*/ 461 w 402431"/>
              <a:gd name="connsiteY3" fmla="*/ 796600 h 879944"/>
              <a:gd name="connsiteX4" fmla="*/ 33799 w 402431"/>
              <a:gd name="connsiteY4" fmla="*/ 0 h 879944"/>
              <a:gd name="connsiteX0" fmla="*/ 33799 w 402431"/>
              <a:gd name="connsiteY0" fmla="*/ 0 h 879944"/>
              <a:gd name="connsiteX1" fmla="*/ 402431 w 402431"/>
              <a:gd name="connsiteY1" fmla="*/ 2381 h 879944"/>
              <a:gd name="connsiteX2" fmla="*/ 0 w 402431"/>
              <a:gd name="connsiteY2" fmla="*/ 879944 h 879944"/>
              <a:gd name="connsiteX3" fmla="*/ 461 w 402431"/>
              <a:gd name="connsiteY3" fmla="*/ 796600 h 879944"/>
              <a:gd name="connsiteX4" fmla="*/ 33799 w 402431"/>
              <a:gd name="connsiteY4" fmla="*/ 0 h 879944"/>
              <a:gd name="connsiteX0" fmla="*/ 364793 w 402431"/>
              <a:gd name="connsiteY0" fmla="*/ 0 h 884707"/>
              <a:gd name="connsiteX1" fmla="*/ 402431 w 402431"/>
              <a:gd name="connsiteY1" fmla="*/ 7144 h 884707"/>
              <a:gd name="connsiteX2" fmla="*/ 0 w 402431"/>
              <a:gd name="connsiteY2" fmla="*/ 884707 h 884707"/>
              <a:gd name="connsiteX3" fmla="*/ 461 w 402431"/>
              <a:gd name="connsiteY3" fmla="*/ 801363 h 884707"/>
              <a:gd name="connsiteX4" fmla="*/ 364793 w 402431"/>
              <a:gd name="connsiteY4" fmla="*/ 0 h 884707"/>
              <a:gd name="connsiteX0" fmla="*/ 364793 w 447675"/>
              <a:gd name="connsiteY0" fmla="*/ 11906 h 896613"/>
              <a:gd name="connsiteX1" fmla="*/ 447675 w 447675"/>
              <a:gd name="connsiteY1" fmla="*/ 0 h 896613"/>
              <a:gd name="connsiteX2" fmla="*/ 0 w 447675"/>
              <a:gd name="connsiteY2" fmla="*/ 896613 h 896613"/>
              <a:gd name="connsiteX3" fmla="*/ 461 w 447675"/>
              <a:gd name="connsiteY3" fmla="*/ 813269 h 896613"/>
              <a:gd name="connsiteX4" fmla="*/ 364793 w 447675"/>
              <a:gd name="connsiteY4" fmla="*/ 11906 h 896613"/>
              <a:gd name="connsiteX0" fmla="*/ 364793 w 438150"/>
              <a:gd name="connsiteY0" fmla="*/ 0 h 884707"/>
              <a:gd name="connsiteX1" fmla="*/ 438150 w 438150"/>
              <a:gd name="connsiteY1" fmla="*/ 42863 h 884707"/>
              <a:gd name="connsiteX2" fmla="*/ 0 w 438150"/>
              <a:gd name="connsiteY2" fmla="*/ 884707 h 884707"/>
              <a:gd name="connsiteX3" fmla="*/ 461 w 438150"/>
              <a:gd name="connsiteY3" fmla="*/ 801363 h 884707"/>
              <a:gd name="connsiteX4" fmla="*/ 364793 w 438150"/>
              <a:gd name="connsiteY4" fmla="*/ 0 h 884707"/>
              <a:gd name="connsiteX0" fmla="*/ 431468 w 438150"/>
              <a:gd name="connsiteY0" fmla="*/ 0 h 903757"/>
              <a:gd name="connsiteX1" fmla="*/ 438150 w 438150"/>
              <a:gd name="connsiteY1" fmla="*/ 61913 h 903757"/>
              <a:gd name="connsiteX2" fmla="*/ 0 w 438150"/>
              <a:gd name="connsiteY2" fmla="*/ 903757 h 903757"/>
              <a:gd name="connsiteX3" fmla="*/ 461 w 438150"/>
              <a:gd name="connsiteY3" fmla="*/ 820413 h 903757"/>
              <a:gd name="connsiteX4" fmla="*/ 431468 w 438150"/>
              <a:gd name="connsiteY4" fmla="*/ 0 h 903757"/>
              <a:gd name="connsiteX0" fmla="*/ 421943 w 438150"/>
              <a:gd name="connsiteY0" fmla="*/ 0 h 898995"/>
              <a:gd name="connsiteX1" fmla="*/ 438150 w 438150"/>
              <a:gd name="connsiteY1" fmla="*/ 57151 h 898995"/>
              <a:gd name="connsiteX2" fmla="*/ 0 w 438150"/>
              <a:gd name="connsiteY2" fmla="*/ 898995 h 898995"/>
              <a:gd name="connsiteX3" fmla="*/ 461 w 438150"/>
              <a:gd name="connsiteY3" fmla="*/ 815651 h 898995"/>
              <a:gd name="connsiteX4" fmla="*/ 421943 w 438150"/>
              <a:gd name="connsiteY4" fmla="*/ 0 h 898995"/>
              <a:gd name="connsiteX0" fmla="*/ 424324 w 440531"/>
              <a:gd name="connsiteY0" fmla="*/ 0 h 877564"/>
              <a:gd name="connsiteX1" fmla="*/ 440531 w 440531"/>
              <a:gd name="connsiteY1" fmla="*/ 57151 h 877564"/>
              <a:gd name="connsiteX2" fmla="*/ 0 w 440531"/>
              <a:gd name="connsiteY2" fmla="*/ 877564 h 877564"/>
              <a:gd name="connsiteX3" fmla="*/ 2842 w 440531"/>
              <a:gd name="connsiteY3" fmla="*/ 815651 h 877564"/>
              <a:gd name="connsiteX4" fmla="*/ 424324 w 440531"/>
              <a:gd name="connsiteY4" fmla="*/ 0 h 877564"/>
              <a:gd name="connsiteX0" fmla="*/ 424324 w 440531"/>
              <a:gd name="connsiteY0" fmla="*/ 0 h 877564"/>
              <a:gd name="connsiteX1" fmla="*/ 440531 w 440531"/>
              <a:gd name="connsiteY1" fmla="*/ 57151 h 877564"/>
              <a:gd name="connsiteX2" fmla="*/ 0 w 440531"/>
              <a:gd name="connsiteY2" fmla="*/ 877564 h 877564"/>
              <a:gd name="connsiteX3" fmla="*/ 2842 w 440531"/>
              <a:gd name="connsiteY3" fmla="*/ 791839 h 877564"/>
              <a:gd name="connsiteX4" fmla="*/ 424324 w 440531"/>
              <a:gd name="connsiteY4" fmla="*/ 0 h 877564"/>
              <a:gd name="connsiteX0" fmla="*/ 424324 w 440531"/>
              <a:gd name="connsiteY0" fmla="*/ 0 h 865658"/>
              <a:gd name="connsiteX1" fmla="*/ 440531 w 440531"/>
              <a:gd name="connsiteY1" fmla="*/ 57151 h 865658"/>
              <a:gd name="connsiteX2" fmla="*/ 0 w 440531"/>
              <a:gd name="connsiteY2" fmla="*/ 865658 h 865658"/>
              <a:gd name="connsiteX3" fmla="*/ 2842 w 440531"/>
              <a:gd name="connsiteY3" fmla="*/ 791839 h 865658"/>
              <a:gd name="connsiteX4" fmla="*/ 424324 w 440531"/>
              <a:gd name="connsiteY4" fmla="*/ 0 h 865658"/>
              <a:gd name="connsiteX0" fmla="*/ 424324 w 440531"/>
              <a:gd name="connsiteY0" fmla="*/ 0 h 872801"/>
              <a:gd name="connsiteX1" fmla="*/ 440531 w 440531"/>
              <a:gd name="connsiteY1" fmla="*/ 57151 h 872801"/>
              <a:gd name="connsiteX2" fmla="*/ 0 w 440531"/>
              <a:gd name="connsiteY2" fmla="*/ 872801 h 872801"/>
              <a:gd name="connsiteX3" fmla="*/ 2842 w 440531"/>
              <a:gd name="connsiteY3" fmla="*/ 791839 h 872801"/>
              <a:gd name="connsiteX4" fmla="*/ 424324 w 440531"/>
              <a:gd name="connsiteY4" fmla="*/ 0 h 872801"/>
              <a:gd name="connsiteX0" fmla="*/ 424324 w 440531"/>
              <a:gd name="connsiteY0" fmla="*/ 0 h 865657"/>
              <a:gd name="connsiteX1" fmla="*/ 440531 w 440531"/>
              <a:gd name="connsiteY1" fmla="*/ 57151 h 865657"/>
              <a:gd name="connsiteX2" fmla="*/ 0 w 440531"/>
              <a:gd name="connsiteY2" fmla="*/ 865657 h 865657"/>
              <a:gd name="connsiteX3" fmla="*/ 2842 w 440531"/>
              <a:gd name="connsiteY3" fmla="*/ 791839 h 865657"/>
              <a:gd name="connsiteX4" fmla="*/ 424324 w 440531"/>
              <a:gd name="connsiteY4" fmla="*/ 0 h 865657"/>
              <a:gd name="connsiteX0" fmla="*/ 424324 w 440531"/>
              <a:gd name="connsiteY0" fmla="*/ 0 h 865657"/>
              <a:gd name="connsiteX1" fmla="*/ 440531 w 440531"/>
              <a:gd name="connsiteY1" fmla="*/ 57151 h 865657"/>
              <a:gd name="connsiteX2" fmla="*/ 0 w 440531"/>
              <a:gd name="connsiteY2" fmla="*/ 865657 h 865657"/>
              <a:gd name="connsiteX3" fmla="*/ 461 w 440531"/>
              <a:gd name="connsiteY3" fmla="*/ 794220 h 865657"/>
              <a:gd name="connsiteX4" fmla="*/ 424324 w 440531"/>
              <a:gd name="connsiteY4" fmla="*/ 0 h 865657"/>
              <a:gd name="connsiteX0" fmla="*/ 424324 w 440531"/>
              <a:gd name="connsiteY0" fmla="*/ 0 h 860894"/>
              <a:gd name="connsiteX1" fmla="*/ 440531 w 440531"/>
              <a:gd name="connsiteY1" fmla="*/ 57151 h 860894"/>
              <a:gd name="connsiteX2" fmla="*/ 0 w 440531"/>
              <a:gd name="connsiteY2" fmla="*/ 860894 h 860894"/>
              <a:gd name="connsiteX3" fmla="*/ 461 w 440531"/>
              <a:gd name="connsiteY3" fmla="*/ 794220 h 860894"/>
              <a:gd name="connsiteX4" fmla="*/ 424324 w 440531"/>
              <a:gd name="connsiteY4" fmla="*/ 0 h 860894"/>
              <a:gd name="connsiteX0" fmla="*/ 424324 w 440531"/>
              <a:gd name="connsiteY0" fmla="*/ 0 h 868038"/>
              <a:gd name="connsiteX1" fmla="*/ 440531 w 440531"/>
              <a:gd name="connsiteY1" fmla="*/ 57151 h 868038"/>
              <a:gd name="connsiteX2" fmla="*/ 0 w 440531"/>
              <a:gd name="connsiteY2" fmla="*/ 868038 h 868038"/>
              <a:gd name="connsiteX3" fmla="*/ 461 w 440531"/>
              <a:gd name="connsiteY3" fmla="*/ 794220 h 868038"/>
              <a:gd name="connsiteX4" fmla="*/ 424324 w 440531"/>
              <a:gd name="connsiteY4" fmla="*/ 0 h 868038"/>
              <a:gd name="connsiteX0" fmla="*/ 424324 w 440531"/>
              <a:gd name="connsiteY0" fmla="*/ 0 h 860894"/>
              <a:gd name="connsiteX1" fmla="*/ 440531 w 440531"/>
              <a:gd name="connsiteY1" fmla="*/ 57151 h 860894"/>
              <a:gd name="connsiteX2" fmla="*/ 0 w 440531"/>
              <a:gd name="connsiteY2" fmla="*/ 860894 h 860894"/>
              <a:gd name="connsiteX3" fmla="*/ 461 w 440531"/>
              <a:gd name="connsiteY3" fmla="*/ 794220 h 860894"/>
              <a:gd name="connsiteX4" fmla="*/ 424324 w 440531"/>
              <a:gd name="connsiteY4" fmla="*/ 0 h 860894"/>
              <a:gd name="connsiteX0" fmla="*/ 424324 w 440531"/>
              <a:gd name="connsiteY0" fmla="*/ 0 h 868038"/>
              <a:gd name="connsiteX1" fmla="*/ 440531 w 440531"/>
              <a:gd name="connsiteY1" fmla="*/ 57151 h 868038"/>
              <a:gd name="connsiteX2" fmla="*/ 0 w 440531"/>
              <a:gd name="connsiteY2" fmla="*/ 868038 h 868038"/>
              <a:gd name="connsiteX3" fmla="*/ 461 w 440531"/>
              <a:gd name="connsiteY3" fmla="*/ 794220 h 868038"/>
              <a:gd name="connsiteX4" fmla="*/ 424324 w 440531"/>
              <a:gd name="connsiteY4" fmla="*/ 0 h 868038"/>
              <a:gd name="connsiteX0" fmla="*/ 424324 w 440531"/>
              <a:gd name="connsiteY0" fmla="*/ 0 h 875181"/>
              <a:gd name="connsiteX1" fmla="*/ 440531 w 440531"/>
              <a:gd name="connsiteY1" fmla="*/ 64294 h 875181"/>
              <a:gd name="connsiteX2" fmla="*/ 0 w 440531"/>
              <a:gd name="connsiteY2" fmla="*/ 875181 h 875181"/>
              <a:gd name="connsiteX3" fmla="*/ 461 w 440531"/>
              <a:gd name="connsiteY3" fmla="*/ 801363 h 875181"/>
              <a:gd name="connsiteX4" fmla="*/ 424324 w 440531"/>
              <a:gd name="connsiteY4" fmla="*/ 0 h 875181"/>
              <a:gd name="connsiteX0" fmla="*/ 424324 w 452437"/>
              <a:gd name="connsiteY0" fmla="*/ 0 h 875181"/>
              <a:gd name="connsiteX1" fmla="*/ 452437 w 452437"/>
              <a:gd name="connsiteY1" fmla="*/ 64294 h 875181"/>
              <a:gd name="connsiteX2" fmla="*/ 0 w 452437"/>
              <a:gd name="connsiteY2" fmla="*/ 875181 h 875181"/>
              <a:gd name="connsiteX3" fmla="*/ 461 w 452437"/>
              <a:gd name="connsiteY3" fmla="*/ 801363 h 875181"/>
              <a:gd name="connsiteX4" fmla="*/ 424324 w 452437"/>
              <a:gd name="connsiteY4" fmla="*/ 0 h 875181"/>
              <a:gd name="connsiteX0" fmla="*/ 424324 w 440530"/>
              <a:gd name="connsiteY0" fmla="*/ 0 h 875181"/>
              <a:gd name="connsiteX1" fmla="*/ 440530 w 440530"/>
              <a:gd name="connsiteY1" fmla="*/ 66675 h 875181"/>
              <a:gd name="connsiteX2" fmla="*/ 0 w 440530"/>
              <a:gd name="connsiteY2" fmla="*/ 875181 h 875181"/>
              <a:gd name="connsiteX3" fmla="*/ 461 w 440530"/>
              <a:gd name="connsiteY3" fmla="*/ 801363 h 875181"/>
              <a:gd name="connsiteX4" fmla="*/ 424324 w 440530"/>
              <a:gd name="connsiteY4" fmla="*/ 0 h 87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530" h="875181">
                <a:moveTo>
                  <a:pt x="424324" y="0"/>
                </a:moveTo>
                <a:lnTo>
                  <a:pt x="440530" y="66675"/>
                </a:lnTo>
                <a:cubicBezTo>
                  <a:pt x="437355" y="66302"/>
                  <a:pt x="5556" y="870791"/>
                  <a:pt x="0" y="875181"/>
                </a:cubicBezTo>
                <a:cubicBezTo>
                  <a:pt x="154" y="847400"/>
                  <a:pt x="307" y="829144"/>
                  <a:pt x="461" y="801363"/>
                </a:cubicBezTo>
                <a:lnTo>
                  <a:pt x="42432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3"/>
          <p:cNvSpPr/>
          <p:nvPr/>
        </p:nvSpPr>
        <p:spPr>
          <a:xfrm>
            <a:off x="6303067" y="3376544"/>
            <a:ext cx="1720952" cy="76084"/>
          </a:xfrm>
          <a:custGeom>
            <a:avLst/>
            <a:gdLst>
              <a:gd name="connsiteX0" fmla="*/ 0 w 1680470"/>
              <a:gd name="connsiteY0" fmla="*/ 0 h 45719"/>
              <a:gd name="connsiteX1" fmla="*/ 1680470 w 1680470"/>
              <a:gd name="connsiteY1" fmla="*/ 0 h 45719"/>
              <a:gd name="connsiteX2" fmla="*/ 1680470 w 1680470"/>
              <a:gd name="connsiteY2" fmla="*/ 45719 h 45719"/>
              <a:gd name="connsiteX3" fmla="*/ 0 w 1680470"/>
              <a:gd name="connsiteY3" fmla="*/ 45719 h 45719"/>
              <a:gd name="connsiteX4" fmla="*/ 0 w 1680470"/>
              <a:gd name="connsiteY4" fmla="*/ 0 h 45719"/>
              <a:gd name="connsiteX0" fmla="*/ 0 w 1680470"/>
              <a:gd name="connsiteY0" fmla="*/ 0 h 71322"/>
              <a:gd name="connsiteX1" fmla="*/ 1680470 w 1680470"/>
              <a:gd name="connsiteY1" fmla="*/ 0 h 71322"/>
              <a:gd name="connsiteX2" fmla="*/ 1680470 w 1680470"/>
              <a:gd name="connsiteY2" fmla="*/ 71322 h 71322"/>
              <a:gd name="connsiteX3" fmla="*/ 0 w 1680470"/>
              <a:gd name="connsiteY3" fmla="*/ 45719 h 71322"/>
              <a:gd name="connsiteX4" fmla="*/ 0 w 1680470"/>
              <a:gd name="connsiteY4" fmla="*/ 0 h 71322"/>
              <a:gd name="connsiteX0" fmla="*/ 0 w 1680470"/>
              <a:gd name="connsiteY0" fmla="*/ 0 h 74980"/>
              <a:gd name="connsiteX1" fmla="*/ 1680470 w 1680470"/>
              <a:gd name="connsiteY1" fmla="*/ 0 h 74980"/>
              <a:gd name="connsiteX2" fmla="*/ 1680470 w 1680470"/>
              <a:gd name="connsiteY2" fmla="*/ 71322 h 74980"/>
              <a:gd name="connsiteX3" fmla="*/ 0 w 1680470"/>
              <a:gd name="connsiteY3" fmla="*/ 74980 h 74980"/>
              <a:gd name="connsiteX4" fmla="*/ 0 w 1680470"/>
              <a:gd name="connsiteY4" fmla="*/ 0 h 74980"/>
              <a:gd name="connsiteX0" fmla="*/ 0 w 1699520"/>
              <a:gd name="connsiteY0" fmla="*/ 0 h 74980"/>
              <a:gd name="connsiteX1" fmla="*/ 1699520 w 1699520"/>
              <a:gd name="connsiteY1" fmla="*/ 0 h 74980"/>
              <a:gd name="connsiteX2" fmla="*/ 1680470 w 1699520"/>
              <a:gd name="connsiteY2" fmla="*/ 71322 h 74980"/>
              <a:gd name="connsiteX3" fmla="*/ 0 w 1699520"/>
              <a:gd name="connsiteY3" fmla="*/ 74980 h 74980"/>
              <a:gd name="connsiteX4" fmla="*/ 0 w 1699520"/>
              <a:gd name="connsiteY4" fmla="*/ 0 h 74980"/>
              <a:gd name="connsiteX0" fmla="*/ 0 w 1699520"/>
              <a:gd name="connsiteY0" fmla="*/ 0 h 74980"/>
              <a:gd name="connsiteX1" fmla="*/ 1699520 w 1699520"/>
              <a:gd name="connsiteY1" fmla="*/ 0 h 74980"/>
              <a:gd name="connsiteX2" fmla="*/ 1699520 w 1699520"/>
              <a:gd name="connsiteY2" fmla="*/ 73703 h 74980"/>
              <a:gd name="connsiteX3" fmla="*/ 0 w 1699520"/>
              <a:gd name="connsiteY3" fmla="*/ 74980 h 74980"/>
              <a:gd name="connsiteX4" fmla="*/ 0 w 1699520"/>
              <a:gd name="connsiteY4" fmla="*/ 0 h 74980"/>
              <a:gd name="connsiteX0" fmla="*/ 0 w 1699520"/>
              <a:gd name="connsiteY0" fmla="*/ 0 h 74980"/>
              <a:gd name="connsiteX1" fmla="*/ 1689995 w 1699520"/>
              <a:gd name="connsiteY1" fmla="*/ 0 h 74980"/>
              <a:gd name="connsiteX2" fmla="*/ 1699520 w 1699520"/>
              <a:gd name="connsiteY2" fmla="*/ 73703 h 74980"/>
              <a:gd name="connsiteX3" fmla="*/ 0 w 1699520"/>
              <a:gd name="connsiteY3" fmla="*/ 74980 h 74980"/>
              <a:gd name="connsiteX4" fmla="*/ 0 w 1699520"/>
              <a:gd name="connsiteY4" fmla="*/ 0 h 74980"/>
              <a:gd name="connsiteX0" fmla="*/ 0 w 1689995"/>
              <a:gd name="connsiteY0" fmla="*/ 0 h 76084"/>
              <a:gd name="connsiteX1" fmla="*/ 1689995 w 1689995"/>
              <a:gd name="connsiteY1" fmla="*/ 0 h 76084"/>
              <a:gd name="connsiteX2" fmla="*/ 1689995 w 1689995"/>
              <a:gd name="connsiteY2" fmla="*/ 76084 h 76084"/>
              <a:gd name="connsiteX3" fmla="*/ 0 w 1689995"/>
              <a:gd name="connsiteY3" fmla="*/ 74980 h 76084"/>
              <a:gd name="connsiteX4" fmla="*/ 0 w 1689995"/>
              <a:gd name="connsiteY4" fmla="*/ 0 h 76084"/>
              <a:gd name="connsiteX0" fmla="*/ 0 w 1697139"/>
              <a:gd name="connsiteY0" fmla="*/ 0 h 76084"/>
              <a:gd name="connsiteX1" fmla="*/ 1697139 w 1697139"/>
              <a:gd name="connsiteY1" fmla="*/ 0 h 76084"/>
              <a:gd name="connsiteX2" fmla="*/ 1689995 w 1697139"/>
              <a:gd name="connsiteY2" fmla="*/ 76084 h 76084"/>
              <a:gd name="connsiteX3" fmla="*/ 0 w 1697139"/>
              <a:gd name="connsiteY3" fmla="*/ 74980 h 76084"/>
              <a:gd name="connsiteX4" fmla="*/ 0 w 1697139"/>
              <a:gd name="connsiteY4" fmla="*/ 0 h 76084"/>
              <a:gd name="connsiteX0" fmla="*/ 0 w 1720952"/>
              <a:gd name="connsiteY0" fmla="*/ 0 h 76084"/>
              <a:gd name="connsiteX1" fmla="*/ 1720952 w 1720952"/>
              <a:gd name="connsiteY1" fmla="*/ 0 h 76084"/>
              <a:gd name="connsiteX2" fmla="*/ 1713808 w 1720952"/>
              <a:gd name="connsiteY2" fmla="*/ 76084 h 76084"/>
              <a:gd name="connsiteX3" fmla="*/ 23813 w 1720952"/>
              <a:gd name="connsiteY3" fmla="*/ 74980 h 76084"/>
              <a:gd name="connsiteX4" fmla="*/ 0 w 1720952"/>
              <a:gd name="connsiteY4" fmla="*/ 0 h 76084"/>
              <a:gd name="connsiteX0" fmla="*/ 0 w 1720952"/>
              <a:gd name="connsiteY0" fmla="*/ 0 h 76084"/>
              <a:gd name="connsiteX1" fmla="*/ 1720952 w 1720952"/>
              <a:gd name="connsiteY1" fmla="*/ 0 h 76084"/>
              <a:gd name="connsiteX2" fmla="*/ 1713808 w 1720952"/>
              <a:gd name="connsiteY2" fmla="*/ 76084 h 76084"/>
              <a:gd name="connsiteX3" fmla="*/ 16669 w 1720952"/>
              <a:gd name="connsiteY3" fmla="*/ 74980 h 76084"/>
              <a:gd name="connsiteX4" fmla="*/ 0 w 1720952"/>
              <a:gd name="connsiteY4" fmla="*/ 0 h 76084"/>
              <a:gd name="connsiteX0" fmla="*/ 0 w 1720952"/>
              <a:gd name="connsiteY0" fmla="*/ 0 h 76084"/>
              <a:gd name="connsiteX1" fmla="*/ 1720952 w 1720952"/>
              <a:gd name="connsiteY1" fmla="*/ 0 h 76084"/>
              <a:gd name="connsiteX2" fmla="*/ 1713808 w 1720952"/>
              <a:gd name="connsiteY2" fmla="*/ 76084 h 76084"/>
              <a:gd name="connsiteX3" fmla="*/ 7144 w 1720952"/>
              <a:gd name="connsiteY3" fmla="*/ 74980 h 76084"/>
              <a:gd name="connsiteX4" fmla="*/ 0 w 1720952"/>
              <a:gd name="connsiteY4" fmla="*/ 0 h 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952" h="76084">
                <a:moveTo>
                  <a:pt x="0" y="0"/>
                </a:moveTo>
                <a:lnTo>
                  <a:pt x="1720952" y="0"/>
                </a:lnTo>
                <a:lnTo>
                  <a:pt x="1713808" y="76084"/>
                </a:lnTo>
                <a:lnTo>
                  <a:pt x="7144" y="7498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3"/>
          <p:cNvSpPr/>
          <p:nvPr/>
        </p:nvSpPr>
        <p:spPr>
          <a:xfrm>
            <a:off x="8430320" y="2581275"/>
            <a:ext cx="1697139" cy="76084"/>
          </a:xfrm>
          <a:custGeom>
            <a:avLst/>
            <a:gdLst>
              <a:gd name="connsiteX0" fmla="*/ 0 w 1680470"/>
              <a:gd name="connsiteY0" fmla="*/ 0 h 45719"/>
              <a:gd name="connsiteX1" fmla="*/ 1680470 w 1680470"/>
              <a:gd name="connsiteY1" fmla="*/ 0 h 45719"/>
              <a:gd name="connsiteX2" fmla="*/ 1680470 w 1680470"/>
              <a:gd name="connsiteY2" fmla="*/ 45719 h 45719"/>
              <a:gd name="connsiteX3" fmla="*/ 0 w 1680470"/>
              <a:gd name="connsiteY3" fmla="*/ 45719 h 45719"/>
              <a:gd name="connsiteX4" fmla="*/ 0 w 1680470"/>
              <a:gd name="connsiteY4" fmla="*/ 0 h 45719"/>
              <a:gd name="connsiteX0" fmla="*/ 0 w 1680470"/>
              <a:gd name="connsiteY0" fmla="*/ 0 h 71322"/>
              <a:gd name="connsiteX1" fmla="*/ 1680470 w 1680470"/>
              <a:gd name="connsiteY1" fmla="*/ 0 h 71322"/>
              <a:gd name="connsiteX2" fmla="*/ 1680470 w 1680470"/>
              <a:gd name="connsiteY2" fmla="*/ 71322 h 71322"/>
              <a:gd name="connsiteX3" fmla="*/ 0 w 1680470"/>
              <a:gd name="connsiteY3" fmla="*/ 45719 h 71322"/>
              <a:gd name="connsiteX4" fmla="*/ 0 w 1680470"/>
              <a:gd name="connsiteY4" fmla="*/ 0 h 71322"/>
              <a:gd name="connsiteX0" fmla="*/ 0 w 1680470"/>
              <a:gd name="connsiteY0" fmla="*/ 0 h 74980"/>
              <a:gd name="connsiteX1" fmla="*/ 1680470 w 1680470"/>
              <a:gd name="connsiteY1" fmla="*/ 0 h 74980"/>
              <a:gd name="connsiteX2" fmla="*/ 1680470 w 1680470"/>
              <a:gd name="connsiteY2" fmla="*/ 71322 h 74980"/>
              <a:gd name="connsiteX3" fmla="*/ 0 w 1680470"/>
              <a:gd name="connsiteY3" fmla="*/ 74980 h 74980"/>
              <a:gd name="connsiteX4" fmla="*/ 0 w 1680470"/>
              <a:gd name="connsiteY4" fmla="*/ 0 h 74980"/>
              <a:gd name="connsiteX0" fmla="*/ 0 w 1699520"/>
              <a:gd name="connsiteY0" fmla="*/ 0 h 74980"/>
              <a:gd name="connsiteX1" fmla="*/ 1699520 w 1699520"/>
              <a:gd name="connsiteY1" fmla="*/ 0 h 74980"/>
              <a:gd name="connsiteX2" fmla="*/ 1680470 w 1699520"/>
              <a:gd name="connsiteY2" fmla="*/ 71322 h 74980"/>
              <a:gd name="connsiteX3" fmla="*/ 0 w 1699520"/>
              <a:gd name="connsiteY3" fmla="*/ 74980 h 74980"/>
              <a:gd name="connsiteX4" fmla="*/ 0 w 1699520"/>
              <a:gd name="connsiteY4" fmla="*/ 0 h 74980"/>
              <a:gd name="connsiteX0" fmla="*/ 0 w 1699520"/>
              <a:gd name="connsiteY0" fmla="*/ 0 h 74980"/>
              <a:gd name="connsiteX1" fmla="*/ 1699520 w 1699520"/>
              <a:gd name="connsiteY1" fmla="*/ 0 h 74980"/>
              <a:gd name="connsiteX2" fmla="*/ 1699520 w 1699520"/>
              <a:gd name="connsiteY2" fmla="*/ 73703 h 74980"/>
              <a:gd name="connsiteX3" fmla="*/ 0 w 1699520"/>
              <a:gd name="connsiteY3" fmla="*/ 74980 h 74980"/>
              <a:gd name="connsiteX4" fmla="*/ 0 w 1699520"/>
              <a:gd name="connsiteY4" fmla="*/ 0 h 74980"/>
              <a:gd name="connsiteX0" fmla="*/ 0 w 1699520"/>
              <a:gd name="connsiteY0" fmla="*/ 0 h 74980"/>
              <a:gd name="connsiteX1" fmla="*/ 1689995 w 1699520"/>
              <a:gd name="connsiteY1" fmla="*/ 0 h 74980"/>
              <a:gd name="connsiteX2" fmla="*/ 1699520 w 1699520"/>
              <a:gd name="connsiteY2" fmla="*/ 73703 h 74980"/>
              <a:gd name="connsiteX3" fmla="*/ 0 w 1699520"/>
              <a:gd name="connsiteY3" fmla="*/ 74980 h 74980"/>
              <a:gd name="connsiteX4" fmla="*/ 0 w 1699520"/>
              <a:gd name="connsiteY4" fmla="*/ 0 h 74980"/>
              <a:gd name="connsiteX0" fmla="*/ 0 w 1689995"/>
              <a:gd name="connsiteY0" fmla="*/ 0 h 76084"/>
              <a:gd name="connsiteX1" fmla="*/ 1689995 w 1689995"/>
              <a:gd name="connsiteY1" fmla="*/ 0 h 76084"/>
              <a:gd name="connsiteX2" fmla="*/ 1689995 w 1689995"/>
              <a:gd name="connsiteY2" fmla="*/ 76084 h 76084"/>
              <a:gd name="connsiteX3" fmla="*/ 0 w 1689995"/>
              <a:gd name="connsiteY3" fmla="*/ 74980 h 76084"/>
              <a:gd name="connsiteX4" fmla="*/ 0 w 1689995"/>
              <a:gd name="connsiteY4" fmla="*/ 0 h 76084"/>
              <a:gd name="connsiteX0" fmla="*/ 0 w 1697139"/>
              <a:gd name="connsiteY0" fmla="*/ 0 h 76084"/>
              <a:gd name="connsiteX1" fmla="*/ 1697139 w 1697139"/>
              <a:gd name="connsiteY1" fmla="*/ 0 h 76084"/>
              <a:gd name="connsiteX2" fmla="*/ 1689995 w 1697139"/>
              <a:gd name="connsiteY2" fmla="*/ 76084 h 76084"/>
              <a:gd name="connsiteX3" fmla="*/ 0 w 1697139"/>
              <a:gd name="connsiteY3" fmla="*/ 74980 h 76084"/>
              <a:gd name="connsiteX4" fmla="*/ 0 w 1697139"/>
              <a:gd name="connsiteY4" fmla="*/ 0 h 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139" h="76084">
                <a:moveTo>
                  <a:pt x="0" y="0"/>
                </a:moveTo>
                <a:lnTo>
                  <a:pt x="1697139" y="0"/>
                </a:lnTo>
                <a:lnTo>
                  <a:pt x="1689995" y="76084"/>
                </a:lnTo>
                <a:lnTo>
                  <a:pt x="0" y="7498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4"/>
          <p:cNvSpPr/>
          <p:nvPr/>
        </p:nvSpPr>
        <p:spPr>
          <a:xfrm>
            <a:off x="8007810" y="2594115"/>
            <a:ext cx="432928" cy="860895"/>
          </a:xfrm>
          <a:custGeom>
            <a:avLst/>
            <a:gdLst>
              <a:gd name="connsiteX0" fmla="*/ 0 w 342438"/>
              <a:gd name="connsiteY0" fmla="*/ 0 h 872800"/>
              <a:gd name="connsiteX1" fmla="*/ 342438 w 342438"/>
              <a:gd name="connsiteY1" fmla="*/ 0 h 872800"/>
              <a:gd name="connsiteX2" fmla="*/ 342438 w 342438"/>
              <a:gd name="connsiteY2" fmla="*/ 872800 h 872800"/>
              <a:gd name="connsiteX3" fmla="*/ 0 w 342438"/>
              <a:gd name="connsiteY3" fmla="*/ 872800 h 872800"/>
              <a:gd name="connsiteX4" fmla="*/ 0 w 342438"/>
              <a:gd name="connsiteY4" fmla="*/ 0 h 872800"/>
              <a:gd name="connsiteX0" fmla="*/ 28575 w 371013"/>
              <a:gd name="connsiteY0" fmla="*/ 0 h 872800"/>
              <a:gd name="connsiteX1" fmla="*/ 371013 w 371013"/>
              <a:gd name="connsiteY1" fmla="*/ 0 h 872800"/>
              <a:gd name="connsiteX2" fmla="*/ 371013 w 371013"/>
              <a:gd name="connsiteY2" fmla="*/ 872800 h 872800"/>
              <a:gd name="connsiteX3" fmla="*/ 0 w 371013"/>
              <a:gd name="connsiteY3" fmla="*/ 796600 h 872800"/>
              <a:gd name="connsiteX4" fmla="*/ 28575 w 371013"/>
              <a:gd name="connsiteY4" fmla="*/ 0 h 872800"/>
              <a:gd name="connsiteX0" fmla="*/ 33799 w 376237"/>
              <a:gd name="connsiteY0" fmla="*/ 0 h 879944"/>
              <a:gd name="connsiteX1" fmla="*/ 376237 w 376237"/>
              <a:gd name="connsiteY1" fmla="*/ 0 h 879944"/>
              <a:gd name="connsiteX2" fmla="*/ 0 w 376237"/>
              <a:gd name="connsiteY2" fmla="*/ 879944 h 879944"/>
              <a:gd name="connsiteX3" fmla="*/ 5224 w 376237"/>
              <a:gd name="connsiteY3" fmla="*/ 796600 h 879944"/>
              <a:gd name="connsiteX4" fmla="*/ 33799 w 376237"/>
              <a:gd name="connsiteY4" fmla="*/ 0 h 879944"/>
              <a:gd name="connsiteX0" fmla="*/ 33799 w 376237"/>
              <a:gd name="connsiteY0" fmla="*/ 0 h 879944"/>
              <a:gd name="connsiteX1" fmla="*/ 376237 w 376237"/>
              <a:gd name="connsiteY1" fmla="*/ 0 h 879944"/>
              <a:gd name="connsiteX2" fmla="*/ 0 w 376237"/>
              <a:gd name="connsiteY2" fmla="*/ 879944 h 879944"/>
              <a:gd name="connsiteX3" fmla="*/ 461 w 376237"/>
              <a:gd name="connsiteY3" fmla="*/ 796600 h 879944"/>
              <a:gd name="connsiteX4" fmla="*/ 33799 w 376237"/>
              <a:gd name="connsiteY4" fmla="*/ 0 h 879944"/>
              <a:gd name="connsiteX0" fmla="*/ 33799 w 402431"/>
              <a:gd name="connsiteY0" fmla="*/ 0 h 879944"/>
              <a:gd name="connsiteX1" fmla="*/ 402431 w 402431"/>
              <a:gd name="connsiteY1" fmla="*/ 2381 h 879944"/>
              <a:gd name="connsiteX2" fmla="*/ 0 w 402431"/>
              <a:gd name="connsiteY2" fmla="*/ 879944 h 879944"/>
              <a:gd name="connsiteX3" fmla="*/ 461 w 402431"/>
              <a:gd name="connsiteY3" fmla="*/ 796600 h 879944"/>
              <a:gd name="connsiteX4" fmla="*/ 33799 w 402431"/>
              <a:gd name="connsiteY4" fmla="*/ 0 h 879944"/>
              <a:gd name="connsiteX0" fmla="*/ 33799 w 402431"/>
              <a:gd name="connsiteY0" fmla="*/ 0 h 879944"/>
              <a:gd name="connsiteX1" fmla="*/ 402431 w 402431"/>
              <a:gd name="connsiteY1" fmla="*/ 2381 h 879944"/>
              <a:gd name="connsiteX2" fmla="*/ 0 w 402431"/>
              <a:gd name="connsiteY2" fmla="*/ 879944 h 879944"/>
              <a:gd name="connsiteX3" fmla="*/ 461 w 402431"/>
              <a:gd name="connsiteY3" fmla="*/ 796600 h 879944"/>
              <a:gd name="connsiteX4" fmla="*/ 33799 w 402431"/>
              <a:gd name="connsiteY4" fmla="*/ 0 h 879944"/>
              <a:gd name="connsiteX0" fmla="*/ 33799 w 402431"/>
              <a:gd name="connsiteY0" fmla="*/ 0 h 879944"/>
              <a:gd name="connsiteX1" fmla="*/ 402431 w 402431"/>
              <a:gd name="connsiteY1" fmla="*/ 2381 h 879944"/>
              <a:gd name="connsiteX2" fmla="*/ 0 w 402431"/>
              <a:gd name="connsiteY2" fmla="*/ 879944 h 879944"/>
              <a:gd name="connsiteX3" fmla="*/ 461 w 402431"/>
              <a:gd name="connsiteY3" fmla="*/ 796600 h 879944"/>
              <a:gd name="connsiteX4" fmla="*/ 33799 w 402431"/>
              <a:gd name="connsiteY4" fmla="*/ 0 h 879944"/>
              <a:gd name="connsiteX0" fmla="*/ 364793 w 402431"/>
              <a:gd name="connsiteY0" fmla="*/ 0 h 884707"/>
              <a:gd name="connsiteX1" fmla="*/ 402431 w 402431"/>
              <a:gd name="connsiteY1" fmla="*/ 7144 h 884707"/>
              <a:gd name="connsiteX2" fmla="*/ 0 w 402431"/>
              <a:gd name="connsiteY2" fmla="*/ 884707 h 884707"/>
              <a:gd name="connsiteX3" fmla="*/ 461 w 402431"/>
              <a:gd name="connsiteY3" fmla="*/ 801363 h 884707"/>
              <a:gd name="connsiteX4" fmla="*/ 364793 w 402431"/>
              <a:gd name="connsiteY4" fmla="*/ 0 h 884707"/>
              <a:gd name="connsiteX0" fmla="*/ 364793 w 402431"/>
              <a:gd name="connsiteY0" fmla="*/ 0 h 884707"/>
              <a:gd name="connsiteX1" fmla="*/ 402431 w 402431"/>
              <a:gd name="connsiteY1" fmla="*/ 92869 h 884707"/>
              <a:gd name="connsiteX2" fmla="*/ 0 w 402431"/>
              <a:gd name="connsiteY2" fmla="*/ 884707 h 884707"/>
              <a:gd name="connsiteX3" fmla="*/ 461 w 402431"/>
              <a:gd name="connsiteY3" fmla="*/ 801363 h 884707"/>
              <a:gd name="connsiteX4" fmla="*/ 364793 w 402431"/>
              <a:gd name="connsiteY4" fmla="*/ 0 h 884707"/>
              <a:gd name="connsiteX0" fmla="*/ 412418 w 412418"/>
              <a:gd name="connsiteY0" fmla="*/ 0 h 865657"/>
              <a:gd name="connsiteX1" fmla="*/ 402431 w 412418"/>
              <a:gd name="connsiteY1" fmla="*/ 73819 h 865657"/>
              <a:gd name="connsiteX2" fmla="*/ 0 w 412418"/>
              <a:gd name="connsiteY2" fmla="*/ 865657 h 865657"/>
              <a:gd name="connsiteX3" fmla="*/ 461 w 412418"/>
              <a:gd name="connsiteY3" fmla="*/ 782313 h 865657"/>
              <a:gd name="connsiteX4" fmla="*/ 412418 w 412418"/>
              <a:gd name="connsiteY4" fmla="*/ 0 h 865657"/>
              <a:gd name="connsiteX0" fmla="*/ 405274 w 405274"/>
              <a:gd name="connsiteY0" fmla="*/ 0 h 863276"/>
              <a:gd name="connsiteX1" fmla="*/ 402431 w 405274"/>
              <a:gd name="connsiteY1" fmla="*/ 71438 h 863276"/>
              <a:gd name="connsiteX2" fmla="*/ 0 w 405274"/>
              <a:gd name="connsiteY2" fmla="*/ 863276 h 863276"/>
              <a:gd name="connsiteX3" fmla="*/ 461 w 405274"/>
              <a:gd name="connsiteY3" fmla="*/ 779932 h 863276"/>
              <a:gd name="connsiteX4" fmla="*/ 405274 w 405274"/>
              <a:gd name="connsiteY4" fmla="*/ 0 h 863276"/>
              <a:gd name="connsiteX0" fmla="*/ 423863 w 423863"/>
              <a:gd name="connsiteY0" fmla="*/ 0 h 863276"/>
              <a:gd name="connsiteX1" fmla="*/ 421020 w 423863"/>
              <a:gd name="connsiteY1" fmla="*/ 71438 h 863276"/>
              <a:gd name="connsiteX2" fmla="*/ 18589 w 423863"/>
              <a:gd name="connsiteY2" fmla="*/ 863276 h 863276"/>
              <a:gd name="connsiteX3" fmla="*/ 0 w 423863"/>
              <a:gd name="connsiteY3" fmla="*/ 779932 h 863276"/>
              <a:gd name="connsiteX4" fmla="*/ 423863 w 423863"/>
              <a:gd name="connsiteY4" fmla="*/ 0 h 863276"/>
              <a:gd name="connsiteX0" fmla="*/ 423870 w 423870"/>
              <a:gd name="connsiteY0" fmla="*/ 0 h 860895"/>
              <a:gd name="connsiteX1" fmla="*/ 421027 w 423870"/>
              <a:gd name="connsiteY1" fmla="*/ 71438 h 860895"/>
              <a:gd name="connsiteX2" fmla="*/ 1927 w 423870"/>
              <a:gd name="connsiteY2" fmla="*/ 860895 h 860895"/>
              <a:gd name="connsiteX3" fmla="*/ 7 w 423870"/>
              <a:gd name="connsiteY3" fmla="*/ 779932 h 860895"/>
              <a:gd name="connsiteX4" fmla="*/ 423870 w 423870"/>
              <a:gd name="connsiteY4" fmla="*/ 0 h 860895"/>
              <a:gd name="connsiteX0" fmla="*/ 423865 w 423865"/>
              <a:gd name="connsiteY0" fmla="*/ 0 h 860895"/>
              <a:gd name="connsiteX1" fmla="*/ 421022 w 423865"/>
              <a:gd name="connsiteY1" fmla="*/ 71438 h 860895"/>
              <a:gd name="connsiteX2" fmla="*/ 9066 w 423865"/>
              <a:gd name="connsiteY2" fmla="*/ 860895 h 860895"/>
              <a:gd name="connsiteX3" fmla="*/ 2 w 423865"/>
              <a:gd name="connsiteY3" fmla="*/ 779932 h 860895"/>
              <a:gd name="connsiteX4" fmla="*/ 423865 w 423865"/>
              <a:gd name="connsiteY4" fmla="*/ 0 h 860895"/>
              <a:gd name="connsiteX0" fmla="*/ 423865 w 423865"/>
              <a:gd name="connsiteY0" fmla="*/ 0 h 860895"/>
              <a:gd name="connsiteX1" fmla="*/ 421022 w 423865"/>
              <a:gd name="connsiteY1" fmla="*/ 71438 h 860895"/>
              <a:gd name="connsiteX2" fmla="*/ 9066 w 423865"/>
              <a:gd name="connsiteY2" fmla="*/ 860895 h 860895"/>
              <a:gd name="connsiteX3" fmla="*/ 2 w 423865"/>
              <a:gd name="connsiteY3" fmla="*/ 787076 h 860895"/>
              <a:gd name="connsiteX4" fmla="*/ 423865 w 423865"/>
              <a:gd name="connsiteY4" fmla="*/ 0 h 860895"/>
              <a:gd name="connsiteX0" fmla="*/ 423865 w 432928"/>
              <a:gd name="connsiteY0" fmla="*/ 0 h 860895"/>
              <a:gd name="connsiteX1" fmla="*/ 432928 w 432928"/>
              <a:gd name="connsiteY1" fmla="*/ 64294 h 860895"/>
              <a:gd name="connsiteX2" fmla="*/ 9066 w 432928"/>
              <a:gd name="connsiteY2" fmla="*/ 860895 h 860895"/>
              <a:gd name="connsiteX3" fmla="*/ 2 w 432928"/>
              <a:gd name="connsiteY3" fmla="*/ 787076 h 860895"/>
              <a:gd name="connsiteX4" fmla="*/ 423865 w 432928"/>
              <a:gd name="connsiteY4" fmla="*/ 0 h 8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28" h="860895">
                <a:moveTo>
                  <a:pt x="423865" y="0"/>
                </a:moveTo>
                <a:lnTo>
                  <a:pt x="432928" y="64294"/>
                </a:lnTo>
                <a:cubicBezTo>
                  <a:pt x="429753" y="63921"/>
                  <a:pt x="14622" y="856505"/>
                  <a:pt x="9066" y="860895"/>
                </a:cubicBezTo>
                <a:cubicBezTo>
                  <a:pt x="9220" y="833114"/>
                  <a:pt x="-152" y="814857"/>
                  <a:pt x="2" y="787076"/>
                </a:cubicBezTo>
                <a:lnTo>
                  <a:pt x="42386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/>
          <p:nvPr/>
        </p:nvSpPr>
        <p:spPr>
          <a:xfrm>
            <a:off x="6274943" y="3030171"/>
            <a:ext cx="1736647" cy="354749"/>
          </a:xfrm>
          <a:custGeom>
            <a:avLst/>
            <a:gdLst>
              <a:gd name="connsiteX0" fmla="*/ 0 w 996497"/>
              <a:gd name="connsiteY0" fmla="*/ 0 h 627830"/>
              <a:gd name="connsiteX1" fmla="*/ 996497 w 996497"/>
              <a:gd name="connsiteY1" fmla="*/ 0 h 627830"/>
              <a:gd name="connsiteX2" fmla="*/ 996497 w 996497"/>
              <a:gd name="connsiteY2" fmla="*/ 627830 h 627830"/>
              <a:gd name="connsiteX3" fmla="*/ 0 w 996497"/>
              <a:gd name="connsiteY3" fmla="*/ 627830 h 627830"/>
              <a:gd name="connsiteX4" fmla="*/ 0 w 996497"/>
              <a:gd name="connsiteY4" fmla="*/ 0 h 627830"/>
              <a:gd name="connsiteX0" fmla="*/ 658368 w 1654865"/>
              <a:gd name="connsiteY0" fmla="*/ 0 h 627830"/>
              <a:gd name="connsiteX1" fmla="*/ 1654865 w 1654865"/>
              <a:gd name="connsiteY1" fmla="*/ 0 h 627830"/>
              <a:gd name="connsiteX2" fmla="*/ 1654865 w 1654865"/>
              <a:gd name="connsiteY2" fmla="*/ 627830 h 627830"/>
              <a:gd name="connsiteX3" fmla="*/ 0 w 1654865"/>
              <a:gd name="connsiteY3" fmla="*/ 609542 h 627830"/>
              <a:gd name="connsiteX4" fmla="*/ 658368 w 1654865"/>
              <a:gd name="connsiteY4" fmla="*/ 0 h 627830"/>
              <a:gd name="connsiteX0" fmla="*/ 658368 w 1691441"/>
              <a:gd name="connsiteY0" fmla="*/ 0 h 613199"/>
              <a:gd name="connsiteX1" fmla="*/ 1654865 w 1691441"/>
              <a:gd name="connsiteY1" fmla="*/ 0 h 613199"/>
              <a:gd name="connsiteX2" fmla="*/ 1691441 w 1691441"/>
              <a:gd name="connsiteY2" fmla="*/ 613199 h 613199"/>
              <a:gd name="connsiteX3" fmla="*/ 0 w 1691441"/>
              <a:gd name="connsiteY3" fmla="*/ 609542 h 613199"/>
              <a:gd name="connsiteX4" fmla="*/ 658368 w 1691441"/>
              <a:gd name="connsiteY4" fmla="*/ 0 h 613199"/>
              <a:gd name="connsiteX0" fmla="*/ 658368 w 1695098"/>
              <a:gd name="connsiteY0" fmla="*/ 0 h 609542"/>
              <a:gd name="connsiteX1" fmla="*/ 1654865 w 1695098"/>
              <a:gd name="connsiteY1" fmla="*/ 0 h 609542"/>
              <a:gd name="connsiteX2" fmla="*/ 1695098 w 1695098"/>
              <a:gd name="connsiteY2" fmla="*/ 605883 h 609542"/>
              <a:gd name="connsiteX3" fmla="*/ 0 w 1695098"/>
              <a:gd name="connsiteY3" fmla="*/ 609542 h 609542"/>
              <a:gd name="connsiteX4" fmla="*/ 658368 w 1695098"/>
              <a:gd name="connsiteY4" fmla="*/ 0 h 609542"/>
              <a:gd name="connsiteX0" fmla="*/ 658368 w 1695098"/>
              <a:gd name="connsiteY0" fmla="*/ 0 h 616855"/>
              <a:gd name="connsiteX1" fmla="*/ 1654865 w 1695098"/>
              <a:gd name="connsiteY1" fmla="*/ 0 h 616855"/>
              <a:gd name="connsiteX2" fmla="*/ 1695098 w 1695098"/>
              <a:gd name="connsiteY2" fmla="*/ 616855 h 616855"/>
              <a:gd name="connsiteX3" fmla="*/ 0 w 1695098"/>
              <a:gd name="connsiteY3" fmla="*/ 609542 h 616855"/>
              <a:gd name="connsiteX4" fmla="*/ 658368 w 1695098"/>
              <a:gd name="connsiteY4" fmla="*/ 0 h 616855"/>
              <a:gd name="connsiteX0" fmla="*/ 658368 w 1695098"/>
              <a:gd name="connsiteY0" fmla="*/ 0 h 609542"/>
              <a:gd name="connsiteX1" fmla="*/ 1654865 w 1695098"/>
              <a:gd name="connsiteY1" fmla="*/ 0 h 609542"/>
              <a:gd name="connsiteX2" fmla="*/ 1695098 w 1695098"/>
              <a:gd name="connsiteY2" fmla="*/ 605883 h 609542"/>
              <a:gd name="connsiteX3" fmla="*/ 0 w 1695098"/>
              <a:gd name="connsiteY3" fmla="*/ 609542 h 609542"/>
              <a:gd name="connsiteX4" fmla="*/ 658368 w 1695098"/>
              <a:gd name="connsiteY4" fmla="*/ 0 h 609542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95098 w 1962103"/>
              <a:gd name="connsiteY2" fmla="*/ 605883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2103"/>
              <a:gd name="connsiteY0" fmla="*/ 0 h 613198"/>
              <a:gd name="connsiteX1" fmla="*/ 1962103 w 1962103"/>
              <a:gd name="connsiteY1" fmla="*/ 0 h 613198"/>
              <a:gd name="connsiteX2" fmla="*/ 1695098 w 1962103"/>
              <a:gd name="connsiteY2" fmla="*/ 613198 h 613198"/>
              <a:gd name="connsiteX3" fmla="*/ 0 w 1962103"/>
              <a:gd name="connsiteY3" fmla="*/ 609542 h 613198"/>
              <a:gd name="connsiteX4" fmla="*/ 658368 w 1962103"/>
              <a:gd name="connsiteY4" fmla="*/ 0 h 613198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98755 w 1962103"/>
              <a:gd name="connsiteY2" fmla="*/ 605883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87782 w 1962103"/>
              <a:gd name="connsiteY2" fmla="*/ 609541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94926 w 1962103"/>
              <a:gd name="connsiteY2" fmla="*/ 609541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6866"/>
              <a:gd name="connsiteY0" fmla="*/ 0 h 609542"/>
              <a:gd name="connsiteX1" fmla="*/ 1966866 w 1966866"/>
              <a:gd name="connsiteY1" fmla="*/ 2381 h 609542"/>
              <a:gd name="connsiteX2" fmla="*/ 1694926 w 1966866"/>
              <a:gd name="connsiteY2" fmla="*/ 609541 h 609542"/>
              <a:gd name="connsiteX3" fmla="*/ 0 w 1966866"/>
              <a:gd name="connsiteY3" fmla="*/ 609542 h 609542"/>
              <a:gd name="connsiteX4" fmla="*/ 658368 w 1966866"/>
              <a:gd name="connsiteY4" fmla="*/ 0 h 609542"/>
              <a:gd name="connsiteX0" fmla="*/ 315468 w 1966866"/>
              <a:gd name="connsiteY0" fmla="*/ 128587 h 607161"/>
              <a:gd name="connsiteX1" fmla="*/ 1966866 w 1966866"/>
              <a:gd name="connsiteY1" fmla="*/ 0 h 607161"/>
              <a:gd name="connsiteX2" fmla="*/ 1694926 w 1966866"/>
              <a:gd name="connsiteY2" fmla="*/ 607160 h 607161"/>
              <a:gd name="connsiteX3" fmla="*/ 0 w 1966866"/>
              <a:gd name="connsiteY3" fmla="*/ 607161 h 607161"/>
              <a:gd name="connsiteX4" fmla="*/ 315468 w 1966866"/>
              <a:gd name="connsiteY4" fmla="*/ 128587 h 607161"/>
              <a:gd name="connsiteX0" fmla="*/ 315468 w 1723978"/>
              <a:gd name="connsiteY0" fmla="*/ 0 h 478574"/>
              <a:gd name="connsiteX1" fmla="*/ 1723978 w 1723978"/>
              <a:gd name="connsiteY1" fmla="*/ 7144 h 478574"/>
              <a:gd name="connsiteX2" fmla="*/ 1694926 w 1723978"/>
              <a:gd name="connsiteY2" fmla="*/ 478573 h 478574"/>
              <a:gd name="connsiteX3" fmla="*/ 0 w 1723978"/>
              <a:gd name="connsiteY3" fmla="*/ 478574 h 478574"/>
              <a:gd name="connsiteX4" fmla="*/ 315468 w 1723978"/>
              <a:gd name="connsiteY4" fmla="*/ 0 h 478574"/>
              <a:gd name="connsiteX0" fmla="*/ 322611 w 1731121"/>
              <a:gd name="connsiteY0" fmla="*/ 0 h 478573"/>
              <a:gd name="connsiteX1" fmla="*/ 1731121 w 1731121"/>
              <a:gd name="connsiteY1" fmla="*/ 7144 h 478573"/>
              <a:gd name="connsiteX2" fmla="*/ 1702069 w 1731121"/>
              <a:gd name="connsiteY2" fmla="*/ 478573 h 478573"/>
              <a:gd name="connsiteX3" fmla="*/ 0 w 1731121"/>
              <a:gd name="connsiteY3" fmla="*/ 476192 h 478573"/>
              <a:gd name="connsiteX4" fmla="*/ 322611 w 1731121"/>
              <a:gd name="connsiteY4" fmla="*/ 0 h 478573"/>
              <a:gd name="connsiteX0" fmla="*/ 322611 w 1738265"/>
              <a:gd name="connsiteY0" fmla="*/ 0 h 478573"/>
              <a:gd name="connsiteX1" fmla="*/ 1738265 w 1738265"/>
              <a:gd name="connsiteY1" fmla="*/ 7144 h 478573"/>
              <a:gd name="connsiteX2" fmla="*/ 1702069 w 1738265"/>
              <a:gd name="connsiteY2" fmla="*/ 478573 h 478573"/>
              <a:gd name="connsiteX3" fmla="*/ 0 w 1738265"/>
              <a:gd name="connsiteY3" fmla="*/ 476192 h 478573"/>
              <a:gd name="connsiteX4" fmla="*/ 322611 w 1738265"/>
              <a:gd name="connsiteY4" fmla="*/ 0 h 478573"/>
              <a:gd name="connsiteX0" fmla="*/ 322611 w 1740646"/>
              <a:gd name="connsiteY0" fmla="*/ 0 h 478573"/>
              <a:gd name="connsiteX1" fmla="*/ 1740646 w 1740646"/>
              <a:gd name="connsiteY1" fmla="*/ 4762 h 478573"/>
              <a:gd name="connsiteX2" fmla="*/ 1702069 w 1740646"/>
              <a:gd name="connsiteY2" fmla="*/ 478573 h 478573"/>
              <a:gd name="connsiteX3" fmla="*/ 0 w 1740646"/>
              <a:gd name="connsiteY3" fmla="*/ 476192 h 478573"/>
              <a:gd name="connsiteX4" fmla="*/ 322611 w 1740646"/>
              <a:gd name="connsiteY4" fmla="*/ 0 h 478573"/>
              <a:gd name="connsiteX0" fmla="*/ 322611 w 1731121"/>
              <a:gd name="connsiteY0" fmla="*/ 0 h 478573"/>
              <a:gd name="connsiteX1" fmla="*/ 1731121 w 1731121"/>
              <a:gd name="connsiteY1" fmla="*/ 7143 h 478573"/>
              <a:gd name="connsiteX2" fmla="*/ 1702069 w 1731121"/>
              <a:gd name="connsiteY2" fmla="*/ 478573 h 478573"/>
              <a:gd name="connsiteX3" fmla="*/ 0 w 1731121"/>
              <a:gd name="connsiteY3" fmla="*/ 476192 h 478573"/>
              <a:gd name="connsiteX4" fmla="*/ 322611 w 1731121"/>
              <a:gd name="connsiteY4" fmla="*/ 0 h 478573"/>
              <a:gd name="connsiteX0" fmla="*/ 136873 w 1545383"/>
              <a:gd name="connsiteY0" fmla="*/ 0 h 478573"/>
              <a:gd name="connsiteX1" fmla="*/ 1545383 w 1545383"/>
              <a:gd name="connsiteY1" fmla="*/ 7143 h 478573"/>
              <a:gd name="connsiteX2" fmla="*/ 1516331 w 1545383"/>
              <a:gd name="connsiteY2" fmla="*/ 478573 h 478573"/>
              <a:gd name="connsiteX3" fmla="*/ 0 w 1545383"/>
              <a:gd name="connsiteY3" fmla="*/ 478573 h 478573"/>
              <a:gd name="connsiteX4" fmla="*/ 136873 w 1545383"/>
              <a:gd name="connsiteY4" fmla="*/ 0 h 478573"/>
              <a:gd name="connsiteX0" fmla="*/ 0 w 1584723"/>
              <a:gd name="connsiteY0" fmla="*/ 116682 h 471430"/>
              <a:gd name="connsiteX1" fmla="*/ 1584723 w 1584723"/>
              <a:gd name="connsiteY1" fmla="*/ 0 h 471430"/>
              <a:gd name="connsiteX2" fmla="*/ 1555671 w 1584723"/>
              <a:gd name="connsiteY2" fmla="*/ 471430 h 471430"/>
              <a:gd name="connsiteX3" fmla="*/ 39340 w 1584723"/>
              <a:gd name="connsiteY3" fmla="*/ 471430 h 471430"/>
              <a:gd name="connsiteX4" fmla="*/ 0 w 1584723"/>
              <a:gd name="connsiteY4" fmla="*/ 116682 h 471430"/>
              <a:gd name="connsiteX0" fmla="*/ 0 w 1584723"/>
              <a:gd name="connsiteY0" fmla="*/ 116682 h 471430"/>
              <a:gd name="connsiteX1" fmla="*/ 1584723 w 1584723"/>
              <a:gd name="connsiteY1" fmla="*/ 0 h 471430"/>
              <a:gd name="connsiteX2" fmla="*/ 1555671 w 1584723"/>
              <a:gd name="connsiteY2" fmla="*/ 471430 h 471430"/>
              <a:gd name="connsiteX3" fmla="*/ 32196 w 1584723"/>
              <a:gd name="connsiteY3" fmla="*/ 469049 h 471430"/>
              <a:gd name="connsiteX4" fmla="*/ 0 w 1584723"/>
              <a:gd name="connsiteY4" fmla="*/ 116682 h 471430"/>
              <a:gd name="connsiteX0" fmla="*/ 0 w 1555671"/>
              <a:gd name="connsiteY0" fmla="*/ 0 h 354748"/>
              <a:gd name="connsiteX1" fmla="*/ 1418036 w 1555671"/>
              <a:gd name="connsiteY1" fmla="*/ 2381 h 354748"/>
              <a:gd name="connsiteX2" fmla="*/ 1555671 w 1555671"/>
              <a:gd name="connsiteY2" fmla="*/ 354748 h 354748"/>
              <a:gd name="connsiteX3" fmla="*/ 32196 w 1555671"/>
              <a:gd name="connsiteY3" fmla="*/ 352367 h 354748"/>
              <a:gd name="connsiteX4" fmla="*/ 0 w 1555671"/>
              <a:gd name="connsiteY4" fmla="*/ 0 h 354748"/>
              <a:gd name="connsiteX0" fmla="*/ 0 w 1734265"/>
              <a:gd name="connsiteY0" fmla="*/ 0 h 357129"/>
              <a:gd name="connsiteX1" fmla="*/ 1418036 w 1734265"/>
              <a:gd name="connsiteY1" fmla="*/ 2381 h 357129"/>
              <a:gd name="connsiteX2" fmla="*/ 1734265 w 1734265"/>
              <a:gd name="connsiteY2" fmla="*/ 357129 h 357129"/>
              <a:gd name="connsiteX3" fmla="*/ 32196 w 1734265"/>
              <a:gd name="connsiteY3" fmla="*/ 352367 h 357129"/>
              <a:gd name="connsiteX4" fmla="*/ 0 w 1734265"/>
              <a:gd name="connsiteY4" fmla="*/ 0 h 357129"/>
              <a:gd name="connsiteX0" fmla="*/ 0 w 1727121"/>
              <a:gd name="connsiteY0" fmla="*/ 0 h 352367"/>
              <a:gd name="connsiteX1" fmla="*/ 1418036 w 1727121"/>
              <a:gd name="connsiteY1" fmla="*/ 2381 h 352367"/>
              <a:gd name="connsiteX2" fmla="*/ 1727121 w 1727121"/>
              <a:gd name="connsiteY2" fmla="*/ 349986 h 352367"/>
              <a:gd name="connsiteX3" fmla="*/ 32196 w 1727121"/>
              <a:gd name="connsiteY3" fmla="*/ 352367 h 352367"/>
              <a:gd name="connsiteX4" fmla="*/ 0 w 1727121"/>
              <a:gd name="connsiteY4" fmla="*/ 0 h 352367"/>
              <a:gd name="connsiteX0" fmla="*/ 0 w 1729503"/>
              <a:gd name="connsiteY0" fmla="*/ 0 h 357130"/>
              <a:gd name="connsiteX1" fmla="*/ 1418036 w 1729503"/>
              <a:gd name="connsiteY1" fmla="*/ 2381 h 357130"/>
              <a:gd name="connsiteX2" fmla="*/ 1729503 w 1729503"/>
              <a:gd name="connsiteY2" fmla="*/ 357130 h 357130"/>
              <a:gd name="connsiteX3" fmla="*/ 32196 w 1729503"/>
              <a:gd name="connsiteY3" fmla="*/ 352367 h 357130"/>
              <a:gd name="connsiteX4" fmla="*/ 0 w 1729503"/>
              <a:gd name="connsiteY4" fmla="*/ 0 h 357130"/>
              <a:gd name="connsiteX0" fmla="*/ 0 w 1736647"/>
              <a:gd name="connsiteY0" fmla="*/ 0 h 352367"/>
              <a:gd name="connsiteX1" fmla="*/ 1418036 w 1736647"/>
              <a:gd name="connsiteY1" fmla="*/ 2381 h 352367"/>
              <a:gd name="connsiteX2" fmla="*/ 1736647 w 1736647"/>
              <a:gd name="connsiteY2" fmla="*/ 349986 h 352367"/>
              <a:gd name="connsiteX3" fmla="*/ 32196 w 1736647"/>
              <a:gd name="connsiteY3" fmla="*/ 352367 h 352367"/>
              <a:gd name="connsiteX4" fmla="*/ 0 w 1736647"/>
              <a:gd name="connsiteY4" fmla="*/ 0 h 352367"/>
              <a:gd name="connsiteX0" fmla="*/ 0 w 1736647"/>
              <a:gd name="connsiteY0" fmla="*/ 2382 h 354749"/>
              <a:gd name="connsiteX1" fmla="*/ 1425180 w 1736647"/>
              <a:gd name="connsiteY1" fmla="*/ 0 h 354749"/>
              <a:gd name="connsiteX2" fmla="*/ 1736647 w 1736647"/>
              <a:gd name="connsiteY2" fmla="*/ 352368 h 354749"/>
              <a:gd name="connsiteX3" fmla="*/ 32196 w 1736647"/>
              <a:gd name="connsiteY3" fmla="*/ 354749 h 354749"/>
              <a:gd name="connsiteX4" fmla="*/ 0 w 1736647"/>
              <a:gd name="connsiteY4" fmla="*/ 2382 h 35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647" h="354749">
                <a:moveTo>
                  <a:pt x="0" y="2382"/>
                </a:moveTo>
                <a:lnTo>
                  <a:pt x="1425180" y="0"/>
                </a:lnTo>
                <a:lnTo>
                  <a:pt x="1736647" y="352368"/>
                </a:lnTo>
                <a:lnTo>
                  <a:pt x="32196" y="354749"/>
                </a:lnTo>
                <a:lnTo>
                  <a:pt x="0" y="2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2"/>
          <p:cNvSpPr/>
          <p:nvPr/>
        </p:nvSpPr>
        <p:spPr>
          <a:xfrm>
            <a:off x="8040602" y="2369202"/>
            <a:ext cx="2086690" cy="214256"/>
          </a:xfrm>
          <a:custGeom>
            <a:avLst/>
            <a:gdLst>
              <a:gd name="connsiteX0" fmla="*/ 0 w 996497"/>
              <a:gd name="connsiteY0" fmla="*/ 0 h 627830"/>
              <a:gd name="connsiteX1" fmla="*/ 996497 w 996497"/>
              <a:gd name="connsiteY1" fmla="*/ 0 h 627830"/>
              <a:gd name="connsiteX2" fmla="*/ 996497 w 996497"/>
              <a:gd name="connsiteY2" fmla="*/ 627830 h 627830"/>
              <a:gd name="connsiteX3" fmla="*/ 0 w 996497"/>
              <a:gd name="connsiteY3" fmla="*/ 627830 h 627830"/>
              <a:gd name="connsiteX4" fmla="*/ 0 w 996497"/>
              <a:gd name="connsiteY4" fmla="*/ 0 h 627830"/>
              <a:gd name="connsiteX0" fmla="*/ 658368 w 1654865"/>
              <a:gd name="connsiteY0" fmla="*/ 0 h 627830"/>
              <a:gd name="connsiteX1" fmla="*/ 1654865 w 1654865"/>
              <a:gd name="connsiteY1" fmla="*/ 0 h 627830"/>
              <a:gd name="connsiteX2" fmla="*/ 1654865 w 1654865"/>
              <a:gd name="connsiteY2" fmla="*/ 627830 h 627830"/>
              <a:gd name="connsiteX3" fmla="*/ 0 w 1654865"/>
              <a:gd name="connsiteY3" fmla="*/ 609542 h 627830"/>
              <a:gd name="connsiteX4" fmla="*/ 658368 w 1654865"/>
              <a:gd name="connsiteY4" fmla="*/ 0 h 627830"/>
              <a:gd name="connsiteX0" fmla="*/ 658368 w 1691441"/>
              <a:gd name="connsiteY0" fmla="*/ 0 h 613199"/>
              <a:gd name="connsiteX1" fmla="*/ 1654865 w 1691441"/>
              <a:gd name="connsiteY1" fmla="*/ 0 h 613199"/>
              <a:gd name="connsiteX2" fmla="*/ 1691441 w 1691441"/>
              <a:gd name="connsiteY2" fmla="*/ 613199 h 613199"/>
              <a:gd name="connsiteX3" fmla="*/ 0 w 1691441"/>
              <a:gd name="connsiteY3" fmla="*/ 609542 h 613199"/>
              <a:gd name="connsiteX4" fmla="*/ 658368 w 1691441"/>
              <a:gd name="connsiteY4" fmla="*/ 0 h 613199"/>
              <a:gd name="connsiteX0" fmla="*/ 658368 w 1695098"/>
              <a:gd name="connsiteY0" fmla="*/ 0 h 609542"/>
              <a:gd name="connsiteX1" fmla="*/ 1654865 w 1695098"/>
              <a:gd name="connsiteY1" fmla="*/ 0 h 609542"/>
              <a:gd name="connsiteX2" fmla="*/ 1695098 w 1695098"/>
              <a:gd name="connsiteY2" fmla="*/ 605883 h 609542"/>
              <a:gd name="connsiteX3" fmla="*/ 0 w 1695098"/>
              <a:gd name="connsiteY3" fmla="*/ 609542 h 609542"/>
              <a:gd name="connsiteX4" fmla="*/ 658368 w 1695098"/>
              <a:gd name="connsiteY4" fmla="*/ 0 h 609542"/>
              <a:gd name="connsiteX0" fmla="*/ 658368 w 1695098"/>
              <a:gd name="connsiteY0" fmla="*/ 0 h 616855"/>
              <a:gd name="connsiteX1" fmla="*/ 1654865 w 1695098"/>
              <a:gd name="connsiteY1" fmla="*/ 0 h 616855"/>
              <a:gd name="connsiteX2" fmla="*/ 1695098 w 1695098"/>
              <a:gd name="connsiteY2" fmla="*/ 616855 h 616855"/>
              <a:gd name="connsiteX3" fmla="*/ 0 w 1695098"/>
              <a:gd name="connsiteY3" fmla="*/ 609542 h 616855"/>
              <a:gd name="connsiteX4" fmla="*/ 658368 w 1695098"/>
              <a:gd name="connsiteY4" fmla="*/ 0 h 616855"/>
              <a:gd name="connsiteX0" fmla="*/ 658368 w 1695098"/>
              <a:gd name="connsiteY0" fmla="*/ 0 h 609542"/>
              <a:gd name="connsiteX1" fmla="*/ 1654865 w 1695098"/>
              <a:gd name="connsiteY1" fmla="*/ 0 h 609542"/>
              <a:gd name="connsiteX2" fmla="*/ 1695098 w 1695098"/>
              <a:gd name="connsiteY2" fmla="*/ 605883 h 609542"/>
              <a:gd name="connsiteX3" fmla="*/ 0 w 1695098"/>
              <a:gd name="connsiteY3" fmla="*/ 609542 h 609542"/>
              <a:gd name="connsiteX4" fmla="*/ 658368 w 1695098"/>
              <a:gd name="connsiteY4" fmla="*/ 0 h 609542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95098 w 1962103"/>
              <a:gd name="connsiteY2" fmla="*/ 605883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2103"/>
              <a:gd name="connsiteY0" fmla="*/ 0 h 613198"/>
              <a:gd name="connsiteX1" fmla="*/ 1962103 w 1962103"/>
              <a:gd name="connsiteY1" fmla="*/ 0 h 613198"/>
              <a:gd name="connsiteX2" fmla="*/ 1695098 w 1962103"/>
              <a:gd name="connsiteY2" fmla="*/ 613198 h 613198"/>
              <a:gd name="connsiteX3" fmla="*/ 0 w 1962103"/>
              <a:gd name="connsiteY3" fmla="*/ 609542 h 613198"/>
              <a:gd name="connsiteX4" fmla="*/ 658368 w 1962103"/>
              <a:gd name="connsiteY4" fmla="*/ 0 h 613198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98755 w 1962103"/>
              <a:gd name="connsiteY2" fmla="*/ 605883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87782 w 1962103"/>
              <a:gd name="connsiteY2" fmla="*/ 609541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2103"/>
              <a:gd name="connsiteY0" fmla="*/ 0 h 609542"/>
              <a:gd name="connsiteX1" fmla="*/ 1962103 w 1962103"/>
              <a:gd name="connsiteY1" fmla="*/ 0 h 609542"/>
              <a:gd name="connsiteX2" fmla="*/ 1694926 w 1962103"/>
              <a:gd name="connsiteY2" fmla="*/ 609541 h 609542"/>
              <a:gd name="connsiteX3" fmla="*/ 0 w 1962103"/>
              <a:gd name="connsiteY3" fmla="*/ 609542 h 609542"/>
              <a:gd name="connsiteX4" fmla="*/ 658368 w 1962103"/>
              <a:gd name="connsiteY4" fmla="*/ 0 h 609542"/>
              <a:gd name="connsiteX0" fmla="*/ 658368 w 1966866"/>
              <a:gd name="connsiteY0" fmla="*/ 0 h 609542"/>
              <a:gd name="connsiteX1" fmla="*/ 1966866 w 1966866"/>
              <a:gd name="connsiteY1" fmla="*/ 2381 h 609542"/>
              <a:gd name="connsiteX2" fmla="*/ 1694926 w 1966866"/>
              <a:gd name="connsiteY2" fmla="*/ 609541 h 609542"/>
              <a:gd name="connsiteX3" fmla="*/ 0 w 1966866"/>
              <a:gd name="connsiteY3" fmla="*/ 609542 h 609542"/>
              <a:gd name="connsiteX4" fmla="*/ 658368 w 1966866"/>
              <a:gd name="connsiteY4" fmla="*/ 0 h 609542"/>
              <a:gd name="connsiteX0" fmla="*/ 315468 w 1966866"/>
              <a:gd name="connsiteY0" fmla="*/ 128587 h 607161"/>
              <a:gd name="connsiteX1" fmla="*/ 1966866 w 1966866"/>
              <a:gd name="connsiteY1" fmla="*/ 0 h 607161"/>
              <a:gd name="connsiteX2" fmla="*/ 1694926 w 1966866"/>
              <a:gd name="connsiteY2" fmla="*/ 607160 h 607161"/>
              <a:gd name="connsiteX3" fmla="*/ 0 w 1966866"/>
              <a:gd name="connsiteY3" fmla="*/ 607161 h 607161"/>
              <a:gd name="connsiteX4" fmla="*/ 315468 w 1966866"/>
              <a:gd name="connsiteY4" fmla="*/ 128587 h 607161"/>
              <a:gd name="connsiteX0" fmla="*/ 315468 w 1723978"/>
              <a:gd name="connsiteY0" fmla="*/ 0 h 478574"/>
              <a:gd name="connsiteX1" fmla="*/ 1723978 w 1723978"/>
              <a:gd name="connsiteY1" fmla="*/ 7144 h 478574"/>
              <a:gd name="connsiteX2" fmla="*/ 1694926 w 1723978"/>
              <a:gd name="connsiteY2" fmla="*/ 478573 h 478574"/>
              <a:gd name="connsiteX3" fmla="*/ 0 w 1723978"/>
              <a:gd name="connsiteY3" fmla="*/ 478574 h 478574"/>
              <a:gd name="connsiteX4" fmla="*/ 315468 w 1723978"/>
              <a:gd name="connsiteY4" fmla="*/ 0 h 478574"/>
              <a:gd name="connsiteX0" fmla="*/ 322611 w 1731121"/>
              <a:gd name="connsiteY0" fmla="*/ 0 h 478573"/>
              <a:gd name="connsiteX1" fmla="*/ 1731121 w 1731121"/>
              <a:gd name="connsiteY1" fmla="*/ 7144 h 478573"/>
              <a:gd name="connsiteX2" fmla="*/ 1702069 w 1731121"/>
              <a:gd name="connsiteY2" fmla="*/ 478573 h 478573"/>
              <a:gd name="connsiteX3" fmla="*/ 0 w 1731121"/>
              <a:gd name="connsiteY3" fmla="*/ 476192 h 478573"/>
              <a:gd name="connsiteX4" fmla="*/ 322611 w 1731121"/>
              <a:gd name="connsiteY4" fmla="*/ 0 h 478573"/>
              <a:gd name="connsiteX0" fmla="*/ 322611 w 1738265"/>
              <a:gd name="connsiteY0" fmla="*/ 0 h 478573"/>
              <a:gd name="connsiteX1" fmla="*/ 1738265 w 1738265"/>
              <a:gd name="connsiteY1" fmla="*/ 7144 h 478573"/>
              <a:gd name="connsiteX2" fmla="*/ 1702069 w 1738265"/>
              <a:gd name="connsiteY2" fmla="*/ 478573 h 478573"/>
              <a:gd name="connsiteX3" fmla="*/ 0 w 1738265"/>
              <a:gd name="connsiteY3" fmla="*/ 476192 h 478573"/>
              <a:gd name="connsiteX4" fmla="*/ 322611 w 1738265"/>
              <a:gd name="connsiteY4" fmla="*/ 0 h 478573"/>
              <a:gd name="connsiteX0" fmla="*/ 322611 w 1740646"/>
              <a:gd name="connsiteY0" fmla="*/ 0 h 478573"/>
              <a:gd name="connsiteX1" fmla="*/ 1740646 w 1740646"/>
              <a:gd name="connsiteY1" fmla="*/ 4762 h 478573"/>
              <a:gd name="connsiteX2" fmla="*/ 1702069 w 1740646"/>
              <a:gd name="connsiteY2" fmla="*/ 478573 h 478573"/>
              <a:gd name="connsiteX3" fmla="*/ 0 w 1740646"/>
              <a:gd name="connsiteY3" fmla="*/ 476192 h 478573"/>
              <a:gd name="connsiteX4" fmla="*/ 322611 w 1740646"/>
              <a:gd name="connsiteY4" fmla="*/ 0 h 478573"/>
              <a:gd name="connsiteX0" fmla="*/ 322611 w 1731121"/>
              <a:gd name="connsiteY0" fmla="*/ 0 h 478573"/>
              <a:gd name="connsiteX1" fmla="*/ 1731121 w 1731121"/>
              <a:gd name="connsiteY1" fmla="*/ 7143 h 478573"/>
              <a:gd name="connsiteX2" fmla="*/ 1702069 w 1731121"/>
              <a:gd name="connsiteY2" fmla="*/ 478573 h 478573"/>
              <a:gd name="connsiteX3" fmla="*/ 0 w 1731121"/>
              <a:gd name="connsiteY3" fmla="*/ 476192 h 478573"/>
              <a:gd name="connsiteX4" fmla="*/ 322611 w 1731121"/>
              <a:gd name="connsiteY4" fmla="*/ 0 h 478573"/>
              <a:gd name="connsiteX0" fmla="*/ 0 w 1944292"/>
              <a:gd name="connsiteY0" fmla="*/ 221457 h 471430"/>
              <a:gd name="connsiteX1" fmla="*/ 1944292 w 1944292"/>
              <a:gd name="connsiteY1" fmla="*/ 0 h 471430"/>
              <a:gd name="connsiteX2" fmla="*/ 1915240 w 1944292"/>
              <a:gd name="connsiteY2" fmla="*/ 471430 h 471430"/>
              <a:gd name="connsiteX3" fmla="*/ 213171 w 1944292"/>
              <a:gd name="connsiteY3" fmla="*/ 469049 h 471430"/>
              <a:gd name="connsiteX4" fmla="*/ 0 w 1944292"/>
              <a:gd name="connsiteY4" fmla="*/ 221457 h 471430"/>
              <a:gd name="connsiteX0" fmla="*/ 0 w 1944292"/>
              <a:gd name="connsiteY0" fmla="*/ 221457 h 471430"/>
              <a:gd name="connsiteX1" fmla="*/ 1944292 w 1944292"/>
              <a:gd name="connsiteY1" fmla="*/ 0 h 471430"/>
              <a:gd name="connsiteX2" fmla="*/ 1915240 w 1944292"/>
              <a:gd name="connsiteY2" fmla="*/ 471430 h 471430"/>
              <a:gd name="connsiteX3" fmla="*/ 394146 w 1944292"/>
              <a:gd name="connsiteY3" fmla="*/ 435712 h 471430"/>
              <a:gd name="connsiteX4" fmla="*/ 0 w 1944292"/>
              <a:gd name="connsiteY4" fmla="*/ 221457 h 471430"/>
              <a:gd name="connsiteX0" fmla="*/ 0 w 1915240"/>
              <a:gd name="connsiteY0" fmla="*/ 1 h 249974"/>
              <a:gd name="connsiteX1" fmla="*/ 1427561 w 1915240"/>
              <a:gd name="connsiteY1" fmla="*/ 0 h 249974"/>
              <a:gd name="connsiteX2" fmla="*/ 1915240 w 1915240"/>
              <a:gd name="connsiteY2" fmla="*/ 249974 h 249974"/>
              <a:gd name="connsiteX3" fmla="*/ 394146 w 1915240"/>
              <a:gd name="connsiteY3" fmla="*/ 214256 h 249974"/>
              <a:gd name="connsiteX4" fmla="*/ 0 w 1915240"/>
              <a:gd name="connsiteY4" fmla="*/ 1 h 249974"/>
              <a:gd name="connsiteX0" fmla="*/ 0 w 2108121"/>
              <a:gd name="connsiteY0" fmla="*/ 1 h 216637"/>
              <a:gd name="connsiteX1" fmla="*/ 1427561 w 2108121"/>
              <a:gd name="connsiteY1" fmla="*/ 0 h 216637"/>
              <a:gd name="connsiteX2" fmla="*/ 2108121 w 2108121"/>
              <a:gd name="connsiteY2" fmla="*/ 216637 h 216637"/>
              <a:gd name="connsiteX3" fmla="*/ 394146 w 2108121"/>
              <a:gd name="connsiteY3" fmla="*/ 214256 h 216637"/>
              <a:gd name="connsiteX4" fmla="*/ 0 w 2108121"/>
              <a:gd name="connsiteY4" fmla="*/ 1 h 216637"/>
              <a:gd name="connsiteX0" fmla="*/ 0 w 2096215"/>
              <a:gd name="connsiteY0" fmla="*/ 1 h 216637"/>
              <a:gd name="connsiteX1" fmla="*/ 1427561 w 2096215"/>
              <a:gd name="connsiteY1" fmla="*/ 0 h 216637"/>
              <a:gd name="connsiteX2" fmla="*/ 2096215 w 2096215"/>
              <a:gd name="connsiteY2" fmla="*/ 216637 h 216637"/>
              <a:gd name="connsiteX3" fmla="*/ 394146 w 2096215"/>
              <a:gd name="connsiteY3" fmla="*/ 214256 h 216637"/>
              <a:gd name="connsiteX4" fmla="*/ 0 w 2096215"/>
              <a:gd name="connsiteY4" fmla="*/ 1 h 216637"/>
              <a:gd name="connsiteX0" fmla="*/ 0 w 2086690"/>
              <a:gd name="connsiteY0" fmla="*/ 1 h 214256"/>
              <a:gd name="connsiteX1" fmla="*/ 1427561 w 2086690"/>
              <a:gd name="connsiteY1" fmla="*/ 0 h 214256"/>
              <a:gd name="connsiteX2" fmla="*/ 2086690 w 2086690"/>
              <a:gd name="connsiteY2" fmla="*/ 214256 h 214256"/>
              <a:gd name="connsiteX3" fmla="*/ 394146 w 2086690"/>
              <a:gd name="connsiteY3" fmla="*/ 214256 h 214256"/>
              <a:gd name="connsiteX4" fmla="*/ 0 w 2086690"/>
              <a:gd name="connsiteY4" fmla="*/ 1 h 21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690" h="214256">
                <a:moveTo>
                  <a:pt x="0" y="1"/>
                </a:moveTo>
                <a:lnTo>
                  <a:pt x="1427561" y="0"/>
                </a:lnTo>
                <a:lnTo>
                  <a:pt x="2086690" y="214256"/>
                </a:lnTo>
                <a:lnTo>
                  <a:pt x="394146" y="214256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88943" y="3030778"/>
            <a:ext cx="421481" cy="1136991"/>
          </a:xfrm>
          <a:custGeom>
            <a:avLst/>
            <a:gdLst>
              <a:gd name="connsiteX0" fmla="*/ 0 w 381000"/>
              <a:gd name="connsiteY0" fmla="*/ 0 h 946491"/>
              <a:gd name="connsiteX1" fmla="*/ 381000 w 381000"/>
              <a:gd name="connsiteY1" fmla="*/ 0 h 946491"/>
              <a:gd name="connsiteX2" fmla="*/ 381000 w 381000"/>
              <a:gd name="connsiteY2" fmla="*/ 946491 h 946491"/>
              <a:gd name="connsiteX3" fmla="*/ 0 w 381000"/>
              <a:gd name="connsiteY3" fmla="*/ 946491 h 946491"/>
              <a:gd name="connsiteX4" fmla="*/ 0 w 381000"/>
              <a:gd name="connsiteY4" fmla="*/ 0 h 946491"/>
              <a:gd name="connsiteX0" fmla="*/ 352425 w 381000"/>
              <a:gd name="connsiteY0" fmla="*/ 0 h 1272722"/>
              <a:gd name="connsiteX1" fmla="*/ 381000 w 381000"/>
              <a:gd name="connsiteY1" fmla="*/ 326231 h 1272722"/>
              <a:gd name="connsiteX2" fmla="*/ 381000 w 381000"/>
              <a:gd name="connsiteY2" fmla="*/ 1272722 h 1272722"/>
              <a:gd name="connsiteX3" fmla="*/ 0 w 381000"/>
              <a:gd name="connsiteY3" fmla="*/ 1272722 h 1272722"/>
              <a:gd name="connsiteX4" fmla="*/ 352425 w 381000"/>
              <a:gd name="connsiteY4" fmla="*/ 0 h 1272722"/>
              <a:gd name="connsiteX0" fmla="*/ 350043 w 381000"/>
              <a:gd name="connsiteY0" fmla="*/ 0 h 1282247"/>
              <a:gd name="connsiteX1" fmla="*/ 381000 w 381000"/>
              <a:gd name="connsiteY1" fmla="*/ 335756 h 1282247"/>
              <a:gd name="connsiteX2" fmla="*/ 381000 w 381000"/>
              <a:gd name="connsiteY2" fmla="*/ 1282247 h 1282247"/>
              <a:gd name="connsiteX3" fmla="*/ 0 w 381000"/>
              <a:gd name="connsiteY3" fmla="*/ 1282247 h 1282247"/>
              <a:gd name="connsiteX4" fmla="*/ 350043 w 381000"/>
              <a:gd name="connsiteY4" fmla="*/ 0 h 1282247"/>
              <a:gd name="connsiteX0" fmla="*/ 354806 w 385763"/>
              <a:gd name="connsiteY0" fmla="*/ 0 h 1282247"/>
              <a:gd name="connsiteX1" fmla="*/ 385763 w 385763"/>
              <a:gd name="connsiteY1" fmla="*/ 335756 h 1282247"/>
              <a:gd name="connsiteX2" fmla="*/ 385763 w 385763"/>
              <a:gd name="connsiteY2" fmla="*/ 1282247 h 1282247"/>
              <a:gd name="connsiteX3" fmla="*/ 0 w 385763"/>
              <a:gd name="connsiteY3" fmla="*/ 670266 h 1282247"/>
              <a:gd name="connsiteX4" fmla="*/ 354806 w 385763"/>
              <a:gd name="connsiteY4" fmla="*/ 0 h 1282247"/>
              <a:gd name="connsiteX0" fmla="*/ 383380 w 414337"/>
              <a:gd name="connsiteY0" fmla="*/ 0 h 1129847"/>
              <a:gd name="connsiteX1" fmla="*/ 414337 w 414337"/>
              <a:gd name="connsiteY1" fmla="*/ 335756 h 1129847"/>
              <a:gd name="connsiteX2" fmla="*/ 0 w 414337"/>
              <a:gd name="connsiteY2" fmla="*/ 1129847 h 1129847"/>
              <a:gd name="connsiteX3" fmla="*/ 28574 w 414337"/>
              <a:gd name="connsiteY3" fmla="*/ 670266 h 1129847"/>
              <a:gd name="connsiteX4" fmla="*/ 383380 w 414337"/>
              <a:gd name="connsiteY4" fmla="*/ 0 h 1129847"/>
              <a:gd name="connsiteX0" fmla="*/ 383380 w 414337"/>
              <a:gd name="connsiteY0" fmla="*/ 0 h 1129847"/>
              <a:gd name="connsiteX1" fmla="*/ 414337 w 414337"/>
              <a:gd name="connsiteY1" fmla="*/ 347662 h 1129847"/>
              <a:gd name="connsiteX2" fmla="*/ 0 w 414337"/>
              <a:gd name="connsiteY2" fmla="*/ 1129847 h 1129847"/>
              <a:gd name="connsiteX3" fmla="*/ 28574 w 414337"/>
              <a:gd name="connsiteY3" fmla="*/ 670266 h 1129847"/>
              <a:gd name="connsiteX4" fmla="*/ 383380 w 414337"/>
              <a:gd name="connsiteY4" fmla="*/ 0 h 1129847"/>
              <a:gd name="connsiteX0" fmla="*/ 390523 w 414337"/>
              <a:gd name="connsiteY0" fmla="*/ 0 h 1129847"/>
              <a:gd name="connsiteX1" fmla="*/ 414337 w 414337"/>
              <a:gd name="connsiteY1" fmla="*/ 347662 h 1129847"/>
              <a:gd name="connsiteX2" fmla="*/ 0 w 414337"/>
              <a:gd name="connsiteY2" fmla="*/ 1129847 h 1129847"/>
              <a:gd name="connsiteX3" fmla="*/ 28574 w 414337"/>
              <a:gd name="connsiteY3" fmla="*/ 670266 h 1129847"/>
              <a:gd name="connsiteX4" fmla="*/ 390523 w 414337"/>
              <a:gd name="connsiteY4" fmla="*/ 0 h 1129847"/>
              <a:gd name="connsiteX0" fmla="*/ 390523 w 414337"/>
              <a:gd name="connsiteY0" fmla="*/ 0 h 1136991"/>
              <a:gd name="connsiteX1" fmla="*/ 414337 w 414337"/>
              <a:gd name="connsiteY1" fmla="*/ 354806 h 1136991"/>
              <a:gd name="connsiteX2" fmla="*/ 0 w 414337"/>
              <a:gd name="connsiteY2" fmla="*/ 1136991 h 1136991"/>
              <a:gd name="connsiteX3" fmla="*/ 28574 w 414337"/>
              <a:gd name="connsiteY3" fmla="*/ 677410 h 1136991"/>
              <a:gd name="connsiteX4" fmla="*/ 390523 w 414337"/>
              <a:gd name="connsiteY4" fmla="*/ 0 h 1136991"/>
              <a:gd name="connsiteX0" fmla="*/ 390523 w 421481"/>
              <a:gd name="connsiteY0" fmla="*/ 0 h 1136991"/>
              <a:gd name="connsiteX1" fmla="*/ 421481 w 421481"/>
              <a:gd name="connsiteY1" fmla="*/ 354806 h 1136991"/>
              <a:gd name="connsiteX2" fmla="*/ 0 w 421481"/>
              <a:gd name="connsiteY2" fmla="*/ 1136991 h 1136991"/>
              <a:gd name="connsiteX3" fmla="*/ 28574 w 421481"/>
              <a:gd name="connsiteY3" fmla="*/ 677410 h 1136991"/>
              <a:gd name="connsiteX4" fmla="*/ 390523 w 421481"/>
              <a:gd name="connsiteY4" fmla="*/ 0 h 113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81" h="1136991">
                <a:moveTo>
                  <a:pt x="390523" y="0"/>
                </a:moveTo>
                <a:lnTo>
                  <a:pt x="421481" y="354806"/>
                </a:lnTo>
                <a:lnTo>
                  <a:pt x="0" y="1136991"/>
                </a:lnTo>
                <a:lnTo>
                  <a:pt x="28574" y="677410"/>
                </a:lnTo>
                <a:lnTo>
                  <a:pt x="39052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5"/>
          <p:cNvSpPr/>
          <p:nvPr/>
        </p:nvSpPr>
        <p:spPr>
          <a:xfrm>
            <a:off x="7690558" y="2368025"/>
            <a:ext cx="754857" cy="1017928"/>
          </a:xfrm>
          <a:custGeom>
            <a:avLst/>
            <a:gdLst>
              <a:gd name="connsiteX0" fmla="*/ 0 w 381000"/>
              <a:gd name="connsiteY0" fmla="*/ 0 h 946491"/>
              <a:gd name="connsiteX1" fmla="*/ 381000 w 381000"/>
              <a:gd name="connsiteY1" fmla="*/ 0 h 946491"/>
              <a:gd name="connsiteX2" fmla="*/ 381000 w 381000"/>
              <a:gd name="connsiteY2" fmla="*/ 946491 h 946491"/>
              <a:gd name="connsiteX3" fmla="*/ 0 w 381000"/>
              <a:gd name="connsiteY3" fmla="*/ 946491 h 946491"/>
              <a:gd name="connsiteX4" fmla="*/ 0 w 381000"/>
              <a:gd name="connsiteY4" fmla="*/ 0 h 946491"/>
              <a:gd name="connsiteX0" fmla="*/ 352425 w 381000"/>
              <a:gd name="connsiteY0" fmla="*/ 0 h 1272722"/>
              <a:gd name="connsiteX1" fmla="*/ 381000 w 381000"/>
              <a:gd name="connsiteY1" fmla="*/ 326231 h 1272722"/>
              <a:gd name="connsiteX2" fmla="*/ 381000 w 381000"/>
              <a:gd name="connsiteY2" fmla="*/ 1272722 h 1272722"/>
              <a:gd name="connsiteX3" fmla="*/ 0 w 381000"/>
              <a:gd name="connsiteY3" fmla="*/ 1272722 h 1272722"/>
              <a:gd name="connsiteX4" fmla="*/ 352425 w 381000"/>
              <a:gd name="connsiteY4" fmla="*/ 0 h 1272722"/>
              <a:gd name="connsiteX0" fmla="*/ 350043 w 381000"/>
              <a:gd name="connsiteY0" fmla="*/ 0 h 1282247"/>
              <a:gd name="connsiteX1" fmla="*/ 381000 w 381000"/>
              <a:gd name="connsiteY1" fmla="*/ 335756 h 1282247"/>
              <a:gd name="connsiteX2" fmla="*/ 381000 w 381000"/>
              <a:gd name="connsiteY2" fmla="*/ 1282247 h 1282247"/>
              <a:gd name="connsiteX3" fmla="*/ 0 w 381000"/>
              <a:gd name="connsiteY3" fmla="*/ 1282247 h 1282247"/>
              <a:gd name="connsiteX4" fmla="*/ 350043 w 381000"/>
              <a:gd name="connsiteY4" fmla="*/ 0 h 1282247"/>
              <a:gd name="connsiteX0" fmla="*/ 354806 w 385763"/>
              <a:gd name="connsiteY0" fmla="*/ 0 h 1282247"/>
              <a:gd name="connsiteX1" fmla="*/ 385763 w 385763"/>
              <a:gd name="connsiteY1" fmla="*/ 335756 h 1282247"/>
              <a:gd name="connsiteX2" fmla="*/ 385763 w 385763"/>
              <a:gd name="connsiteY2" fmla="*/ 1282247 h 1282247"/>
              <a:gd name="connsiteX3" fmla="*/ 0 w 385763"/>
              <a:gd name="connsiteY3" fmla="*/ 670266 h 1282247"/>
              <a:gd name="connsiteX4" fmla="*/ 354806 w 385763"/>
              <a:gd name="connsiteY4" fmla="*/ 0 h 1282247"/>
              <a:gd name="connsiteX0" fmla="*/ 383380 w 414337"/>
              <a:gd name="connsiteY0" fmla="*/ 0 h 1129847"/>
              <a:gd name="connsiteX1" fmla="*/ 414337 w 414337"/>
              <a:gd name="connsiteY1" fmla="*/ 335756 h 1129847"/>
              <a:gd name="connsiteX2" fmla="*/ 0 w 414337"/>
              <a:gd name="connsiteY2" fmla="*/ 1129847 h 1129847"/>
              <a:gd name="connsiteX3" fmla="*/ 28574 w 414337"/>
              <a:gd name="connsiteY3" fmla="*/ 670266 h 1129847"/>
              <a:gd name="connsiteX4" fmla="*/ 383380 w 414337"/>
              <a:gd name="connsiteY4" fmla="*/ 0 h 1129847"/>
              <a:gd name="connsiteX0" fmla="*/ 214312 w 414337"/>
              <a:gd name="connsiteY0" fmla="*/ 0 h 1084603"/>
              <a:gd name="connsiteX1" fmla="*/ 414337 w 414337"/>
              <a:gd name="connsiteY1" fmla="*/ 290512 h 1084603"/>
              <a:gd name="connsiteX2" fmla="*/ 0 w 414337"/>
              <a:gd name="connsiteY2" fmla="*/ 1084603 h 1084603"/>
              <a:gd name="connsiteX3" fmla="*/ 28574 w 414337"/>
              <a:gd name="connsiteY3" fmla="*/ 625022 h 1084603"/>
              <a:gd name="connsiteX4" fmla="*/ 214312 w 414337"/>
              <a:gd name="connsiteY4" fmla="*/ 0 h 1084603"/>
              <a:gd name="connsiteX0" fmla="*/ 214312 w 600074"/>
              <a:gd name="connsiteY0" fmla="*/ 0 h 1084603"/>
              <a:gd name="connsiteX1" fmla="*/ 600074 w 600074"/>
              <a:gd name="connsiteY1" fmla="*/ 216694 h 1084603"/>
              <a:gd name="connsiteX2" fmla="*/ 0 w 600074"/>
              <a:gd name="connsiteY2" fmla="*/ 1084603 h 1084603"/>
              <a:gd name="connsiteX3" fmla="*/ 28574 w 600074"/>
              <a:gd name="connsiteY3" fmla="*/ 625022 h 1084603"/>
              <a:gd name="connsiteX4" fmla="*/ 214312 w 600074"/>
              <a:gd name="connsiteY4" fmla="*/ 0 h 1084603"/>
              <a:gd name="connsiteX0" fmla="*/ 185738 w 571500"/>
              <a:gd name="connsiteY0" fmla="*/ 0 h 1015546"/>
              <a:gd name="connsiteX1" fmla="*/ 571500 w 571500"/>
              <a:gd name="connsiteY1" fmla="*/ 216694 h 1015546"/>
              <a:gd name="connsiteX2" fmla="*/ 140495 w 571500"/>
              <a:gd name="connsiteY2" fmla="*/ 1015546 h 1015546"/>
              <a:gd name="connsiteX3" fmla="*/ 0 w 571500"/>
              <a:gd name="connsiteY3" fmla="*/ 625022 h 1015546"/>
              <a:gd name="connsiteX4" fmla="*/ 185738 w 571500"/>
              <a:gd name="connsiteY4" fmla="*/ 0 h 1015546"/>
              <a:gd name="connsiteX0" fmla="*/ 352426 w 738188"/>
              <a:gd name="connsiteY0" fmla="*/ 0 h 1015546"/>
              <a:gd name="connsiteX1" fmla="*/ 738188 w 738188"/>
              <a:gd name="connsiteY1" fmla="*/ 216694 h 1015546"/>
              <a:gd name="connsiteX2" fmla="*/ 307183 w 738188"/>
              <a:gd name="connsiteY2" fmla="*/ 1015546 h 1015546"/>
              <a:gd name="connsiteX3" fmla="*/ 0 w 738188"/>
              <a:gd name="connsiteY3" fmla="*/ 667885 h 1015546"/>
              <a:gd name="connsiteX4" fmla="*/ 352426 w 738188"/>
              <a:gd name="connsiteY4" fmla="*/ 0 h 1015546"/>
              <a:gd name="connsiteX0" fmla="*/ 357188 w 742950"/>
              <a:gd name="connsiteY0" fmla="*/ 0 h 1015546"/>
              <a:gd name="connsiteX1" fmla="*/ 742950 w 742950"/>
              <a:gd name="connsiteY1" fmla="*/ 216694 h 1015546"/>
              <a:gd name="connsiteX2" fmla="*/ 311945 w 742950"/>
              <a:gd name="connsiteY2" fmla="*/ 1015546 h 1015546"/>
              <a:gd name="connsiteX3" fmla="*/ 0 w 742950"/>
              <a:gd name="connsiteY3" fmla="*/ 665504 h 1015546"/>
              <a:gd name="connsiteX4" fmla="*/ 357188 w 742950"/>
              <a:gd name="connsiteY4" fmla="*/ 0 h 1015546"/>
              <a:gd name="connsiteX0" fmla="*/ 357188 w 740569"/>
              <a:gd name="connsiteY0" fmla="*/ 0 h 1015546"/>
              <a:gd name="connsiteX1" fmla="*/ 740569 w 740569"/>
              <a:gd name="connsiteY1" fmla="*/ 221457 h 1015546"/>
              <a:gd name="connsiteX2" fmla="*/ 311945 w 740569"/>
              <a:gd name="connsiteY2" fmla="*/ 1015546 h 1015546"/>
              <a:gd name="connsiteX3" fmla="*/ 0 w 740569"/>
              <a:gd name="connsiteY3" fmla="*/ 665504 h 1015546"/>
              <a:gd name="connsiteX4" fmla="*/ 357188 w 740569"/>
              <a:gd name="connsiteY4" fmla="*/ 0 h 1015546"/>
              <a:gd name="connsiteX0" fmla="*/ 357188 w 742951"/>
              <a:gd name="connsiteY0" fmla="*/ 0 h 1015546"/>
              <a:gd name="connsiteX1" fmla="*/ 742951 w 742951"/>
              <a:gd name="connsiteY1" fmla="*/ 214313 h 1015546"/>
              <a:gd name="connsiteX2" fmla="*/ 311945 w 742951"/>
              <a:gd name="connsiteY2" fmla="*/ 1015546 h 1015546"/>
              <a:gd name="connsiteX3" fmla="*/ 0 w 742951"/>
              <a:gd name="connsiteY3" fmla="*/ 665504 h 1015546"/>
              <a:gd name="connsiteX4" fmla="*/ 357188 w 742951"/>
              <a:gd name="connsiteY4" fmla="*/ 0 h 1015546"/>
              <a:gd name="connsiteX0" fmla="*/ 357188 w 742951"/>
              <a:gd name="connsiteY0" fmla="*/ 0 h 1017928"/>
              <a:gd name="connsiteX1" fmla="*/ 742951 w 742951"/>
              <a:gd name="connsiteY1" fmla="*/ 214313 h 1017928"/>
              <a:gd name="connsiteX2" fmla="*/ 319089 w 742951"/>
              <a:gd name="connsiteY2" fmla="*/ 1017928 h 1017928"/>
              <a:gd name="connsiteX3" fmla="*/ 0 w 742951"/>
              <a:gd name="connsiteY3" fmla="*/ 665504 h 1017928"/>
              <a:gd name="connsiteX4" fmla="*/ 357188 w 742951"/>
              <a:gd name="connsiteY4" fmla="*/ 0 h 1017928"/>
              <a:gd name="connsiteX0" fmla="*/ 357188 w 754857"/>
              <a:gd name="connsiteY0" fmla="*/ 0 h 1017928"/>
              <a:gd name="connsiteX1" fmla="*/ 754857 w 754857"/>
              <a:gd name="connsiteY1" fmla="*/ 216694 h 1017928"/>
              <a:gd name="connsiteX2" fmla="*/ 319089 w 754857"/>
              <a:gd name="connsiteY2" fmla="*/ 1017928 h 1017928"/>
              <a:gd name="connsiteX3" fmla="*/ 0 w 754857"/>
              <a:gd name="connsiteY3" fmla="*/ 665504 h 1017928"/>
              <a:gd name="connsiteX4" fmla="*/ 357188 w 754857"/>
              <a:gd name="connsiteY4" fmla="*/ 0 h 101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57" h="1017928">
                <a:moveTo>
                  <a:pt x="357188" y="0"/>
                </a:moveTo>
                <a:lnTo>
                  <a:pt x="754857" y="216694"/>
                </a:lnTo>
                <a:lnTo>
                  <a:pt x="319089" y="1017928"/>
                </a:lnTo>
                <a:lnTo>
                  <a:pt x="0" y="665504"/>
                </a:lnTo>
                <a:lnTo>
                  <a:pt x="3571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21953" y="4245877"/>
            <a:ext cx="469155" cy="798723"/>
          </a:xfrm>
          <a:custGeom>
            <a:avLst/>
            <a:gdLst>
              <a:gd name="connsiteX0" fmla="*/ 0 w 604885"/>
              <a:gd name="connsiteY0" fmla="*/ 0 h 969962"/>
              <a:gd name="connsiteX1" fmla="*/ 604885 w 604885"/>
              <a:gd name="connsiteY1" fmla="*/ 0 h 969962"/>
              <a:gd name="connsiteX2" fmla="*/ 604885 w 604885"/>
              <a:gd name="connsiteY2" fmla="*/ 969962 h 969962"/>
              <a:gd name="connsiteX3" fmla="*/ 0 w 604885"/>
              <a:gd name="connsiteY3" fmla="*/ 969962 h 969962"/>
              <a:gd name="connsiteX4" fmla="*/ 0 w 604885"/>
              <a:gd name="connsiteY4" fmla="*/ 0 h 969962"/>
              <a:gd name="connsiteX0" fmla="*/ 0 w 604885"/>
              <a:gd name="connsiteY0" fmla="*/ 0 h 969962"/>
              <a:gd name="connsiteX1" fmla="*/ 97679 w 604885"/>
              <a:gd name="connsiteY1" fmla="*/ 2382 h 969962"/>
              <a:gd name="connsiteX2" fmla="*/ 604885 w 604885"/>
              <a:gd name="connsiteY2" fmla="*/ 969962 h 969962"/>
              <a:gd name="connsiteX3" fmla="*/ 0 w 604885"/>
              <a:gd name="connsiteY3" fmla="*/ 969962 h 969962"/>
              <a:gd name="connsiteX4" fmla="*/ 0 w 604885"/>
              <a:gd name="connsiteY4" fmla="*/ 0 h 969962"/>
              <a:gd name="connsiteX0" fmla="*/ 359569 w 964454"/>
              <a:gd name="connsiteY0" fmla="*/ 0 h 969962"/>
              <a:gd name="connsiteX1" fmla="*/ 457248 w 964454"/>
              <a:gd name="connsiteY1" fmla="*/ 2382 h 969962"/>
              <a:gd name="connsiteX2" fmla="*/ 964454 w 964454"/>
              <a:gd name="connsiteY2" fmla="*/ 969962 h 969962"/>
              <a:gd name="connsiteX3" fmla="*/ 0 w 964454"/>
              <a:gd name="connsiteY3" fmla="*/ 803275 h 969962"/>
              <a:gd name="connsiteX4" fmla="*/ 359569 w 964454"/>
              <a:gd name="connsiteY4" fmla="*/ 0 h 969962"/>
              <a:gd name="connsiteX0" fmla="*/ 359569 w 457248"/>
              <a:gd name="connsiteY0" fmla="*/ 0 h 805656"/>
              <a:gd name="connsiteX1" fmla="*/ 457248 w 457248"/>
              <a:gd name="connsiteY1" fmla="*/ 2382 h 805656"/>
              <a:gd name="connsiteX2" fmla="*/ 4810 w 457248"/>
              <a:gd name="connsiteY2" fmla="*/ 805656 h 805656"/>
              <a:gd name="connsiteX3" fmla="*/ 0 w 457248"/>
              <a:gd name="connsiteY3" fmla="*/ 803275 h 805656"/>
              <a:gd name="connsiteX4" fmla="*/ 359569 w 457248"/>
              <a:gd name="connsiteY4" fmla="*/ 0 h 805656"/>
              <a:gd name="connsiteX0" fmla="*/ 359569 w 457248"/>
              <a:gd name="connsiteY0" fmla="*/ 0 h 805656"/>
              <a:gd name="connsiteX1" fmla="*/ 457248 w 457248"/>
              <a:gd name="connsiteY1" fmla="*/ 2382 h 805656"/>
              <a:gd name="connsiteX2" fmla="*/ 4810 w 457248"/>
              <a:gd name="connsiteY2" fmla="*/ 805656 h 805656"/>
              <a:gd name="connsiteX3" fmla="*/ 0 w 457248"/>
              <a:gd name="connsiteY3" fmla="*/ 803275 h 805656"/>
              <a:gd name="connsiteX4" fmla="*/ 359569 w 457248"/>
              <a:gd name="connsiteY4" fmla="*/ 0 h 805656"/>
              <a:gd name="connsiteX0" fmla="*/ 359569 w 457248"/>
              <a:gd name="connsiteY0" fmla="*/ 0 h 805656"/>
              <a:gd name="connsiteX1" fmla="*/ 457248 w 457248"/>
              <a:gd name="connsiteY1" fmla="*/ 2382 h 805656"/>
              <a:gd name="connsiteX2" fmla="*/ 4810 w 457248"/>
              <a:gd name="connsiteY2" fmla="*/ 805656 h 805656"/>
              <a:gd name="connsiteX3" fmla="*/ 0 w 457248"/>
              <a:gd name="connsiteY3" fmla="*/ 803275 h 805656"/>
              <a:gd name="connsiteX4" fmla="*/ 359569 w 457248"/>
              <a:gd name="connsiteY4" fmla="*/ 0 h 805656"/>
              <a:gd name="connsiteX0" fmla="*/ 359569 w 464392"/>
              <a:gd name="connsiteY0" fmla="*/ 0 h 805656"/>
              <a:gd name="connsiteX1" fmla="*/ 464392 w 464392"/>
              <a:gd name="connsiteY1" fmla="*/ 4763 h 805656"/>
              <a:gd name="connsiteX2" fmla="*/ 4810 w 464392"/>
              <a:gd name="connsiteY2" fmla="*/ 805656 h 805656"/>
              <a:gd name="connsiteX3" fmla="*/ 0 w 464392"/>
              <a:gd name="connsiteY3" fmla="*/ 803275 h 805656"/>
              <a:gd name="connsiteX4" fmla="*/ 359569 w 464392"/>
              <a:gd name="connsiteY4" fmla="*/ 0 h 805656"/>
              <a:gd name="connsiteX0" fmla="*/ 364332 w 469155"/>
              <a:gd name="connsiteY0" fmla="*/ 0 h 805656"/>
              <a:gd name="connsiteX1" fmla="*/ 469155 w 469155"/>
              <a:gd name="connsiteY1" fmla="*/ 4763 h 805656"/>
              <a:gd name="connsiteX2" fmla="*/ 9573 w 469155"/>
              <a:gd name="connsiteY2" fmla="*/ 805656 h 805656"/>
              <a:gd name="connsiteX3" fmla="*/ 0 w 469155"/>
              <a:gd name="connsiteY3" fmla="*/ 796131 h 805656"/>
              <a:gd name="connsiteX4" fmla="*/ 364332 w 469155"/>
              <a:gd name="connsiteY4" fmla="*/ 0 h 805656"/>
              <a:gd name="connsiteX0" fmla="*/ 364332 w 469155"/>
              <a:gd name="connsiteY0" fmla="*/ 0 h 800893"/>
              <a:gd name="connsiteX1" fmla="*/ 469155 w 469155"/>
              <a:gd name="connsiteY1" fmla="*/ 4763 h 800893"/>
              <a:gd name="connsiteX2" fmla="*/ 48 w 469155"/>
              <a:gd name="connsiteY2" fmla="*/ 800893 h 800893"/>
              <a:gd name="connsiteX3" fmla="*/ 0 w 469155"/>
              <a:gd name="connsiteY3" fmla="*/ 796131 h 800893"/>
              <a:gd name="connsiteX4" fmla="*/ 364332 w 469155"/>
              <a:gd name="connsiteY4" fmla="*/ 0 h 800893"/>
              <a:gd name="connsiteX0" fmla="*/ 364332 w 469155"/>
              <a:gd name="connsiteY0" fmla="*/ 0 h 796342"/>
              <a:gd name="connsiteX1" fmla="*/ 469155 w 469155"/>
              <a:gd name="connsiteY1" fmla="*/ 4763 h 796342"/>
              <a:gd name="connsiteX2" fmla="*/ 2429 w 469155"/>
              <a:gd name="connsiteY2" fmla="*/ 791368 h 796342"/>
              <a:gd name="connsiteX3" fmla="*/ 0 w 469155"/>
              <a:gd name="connsiteY3" fmla="*/ 796131 h 796342"/>
              <a:gd name="connsiteX4" fmla="*/ 364332 w 469155"/>
              <a:gd name="connsiteY4" fmla="*/ 0 h 796342"/>
              <a:gd name="connsiteX0" fmla="*/ 364332 w 469155"/>
              <a:gd name="connsiteY0" fmla="*/ 2381 h 798723"/>
              <a:gd name="connsiteX1" fmla="*/ 469155 w 469155"/>
              <a:gd name="connsiteY1" fmla="*/ 0 h 798723"/>
              <a:gd name="connsiteX2" fmla="*/ 2429 w 469155"/>
              <a:gd name="connsiteY2" fmla="*/ 793749 h 798723"/>
              <a:gd name="connsiteX3" fmla="*/ 0 w 469155"/>
              <a:gd name="connsiteY3" fmla="*/ 798512 h 798723"/>
              <a:gd name="connsiteX4" fmla="*/ 364332 w 469155"/>
              <a:gd name="connsiteY4" fmla="*/ 2381 h 79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155" h="798723">
                <a:moveTo>
                  <a:pt x="364332" y="2381"/>
                </a:moveTo>
                <a:lnTo>
                  <a:pt x="469155" y="0"/>
                </a:lnTo>
                <a:cubicBezTo>
                  <a:pt x="396923" y="220133"/>
                  <a:pt x="186579" y="514085"/>
                  <a:pt x="2429" y="793749"/>
                </a:cubicBezTo>
                <a:cubicBezTo>
                  <a:pt x="2413" y="792162"/>
                  <a:pt x="16" y="800099"/>
                  <a:pt x="0" y="798512"/>
                </a:cubicBezTo>
                <a:lnTo>
                  <a:pt x="364332" y="238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39951"/>
          <p:cNvSpPr>
            <a:spLocks noChangeAspect="1"/>
          </p:cNvSpPr>
          <p:nvPr/>
        </p:nvSpPr>
        <p:spPr>
          <a:xfrm>
            <a:off x="8702474" y="1532384"/>
            <a:ext cx="517726" cy="982217"/>
          </a:xfrm>
          <a:custGeom>
            <a:avLst/>
            <a:gdLst/>
            <a:ahLst/>
            <a:cxnLst/>
            <a:rect l="l" t="t" r="r" b="b"/>
            <a:pathLst>
              <a:path w="604250" h="1146379">
                <a:moveTo>
                  <a:pt x="574667" y="758399"/>
                </a:moveTo>
                <a:lnTo>
                  <a:pt x="579925" y="758479"/>
                </a:lnTo>
                <a:lnTo>
                  <a:pt x="579925" y="1015613"/>
                </a:lnTo>
                <a:cubicBezTo>
                  <a:pt x="579925" y="1051118"/>
                  <a:pt x="562825" y="1079899"/>
                  <a:pt x="541730" y="1079899"/>
                </a:cubicBezTo>
                <a:lnTo>
                  <a:pt x="503536" y="1079899"/>
                </a:lnTo>
                <a:lnTo>
                  <a:pt x="503536" y="1116826"/>
                </a:lnTo>
                <a:cubicBezTo>
                  <a:pt x="503536" y="1133148"/>
                  <a:pt x="490305" y="1146379"/>
                  <a:pt x="473983" y="1146379"/>
                </a:cubicBezTo>
                <a:lnTo>
                  <a:pt x="227536" y="1146379"/>
                </a:lnTo>
                <a:cubicBezTo>
                  <a:pt x="211214" y="1146379"/>
                  <a:pt x="197983" y="1133148"/>
                  <a:pt x="197983" y="1116826"/>
                </a:cubicBezTo>
                <a:lnTo>
                  <a:pt x="197983" y="1079899"/>
                </a:lnTo>
                <a:lnTo>
                  <a:pt x="159790" y="1079899"/>
                </a:lnTo>
                <a:cubicBezTo>
                  <a:pt x="138695" y="1079899"/>
                  <a:pt x="121595" y="1051118"/>
                  <a:pt x="121595" y="1015613"/>
                </a:cubicBezTo>
                <a:lnTo>
                  <a:pt x="121595" y="758479"/>
                </a:lnTo>
                <a:cubicBezTo>
                  <a:pt x="133019" y="763326"/>
                  <a:pt x="524546" y="758352"/>
                  <a:pt x="574667" y="758399"/>
                </a:cubicBezTo>
                <a:close/>
                <a:moveTo>
                  <a:pt x="405352" y="479099"/>
                </a:moveTo>
                <a:lnTo>
                  <a:pt x="529982" y="479099"/>
                </a:lnTo>
                <a:cubicBezTo>
                  <a:pt x="394377" y="614260"/>
                  <a:pt x="428895" y="628646"/>
                  <a:pt x="411636" y="726066"/>
                </a:cubicBezTo>
                <a:lnTo>
                  <a:pt x="316592" y="726066"/>
                </a:lnTo>
                <a:cubicBezTo>
                  <a:pt x="338782" y="641227"/>
                  <a:pt x="338782" y="579035"/>
                  <a:pt x="405352" y="479099"/>
                </a:cubicBezTo>
                <a:close/>
                <a:moveTo>
                  <a:pt x="575484" y="325492"/>
                </a:moveTo>
                <a:cubicBezTo>
                  <a:pt x="584303" y="324100"/>
                  <a:pt x="592581" y="330122"/>
                  <a:pt x="593972" y="338941"/>
                </a:cubicBezTo>
                <a:lnTo>
                  <a:pt x="604050" y="402811"/>
                </a:lnTo>
                <a:cubicBezTo>
                  <a:pt x="605442" y="411630"/>
                  <a:pt x="599421" y="419908"/>
                  <a:pt x="590602" y="421299"/>
                </a:cubicBezTo>
                <a:lnTo>
                  <a:pt x="195307" y="483672"/>
                </a:lnTo>
                <a:cubicBezTo>
                  <a:pt x="260614" y="580861"/>
                  <a:pt x="260941" y="642469"/>
                  <a:pt x="283254" y="726066"/>
                </a:cubicBezTo>
                <a:lnTo>
                  <a:pt x="186261" y="726066"/>
                </a:lnTo>
                <a:cubicBezTo>
                  <a:pt x="169625" y="634048"/>
                  <a:pt x="200130" y="616111"/>
                  <a:pt x="86624" y="500820"/>
                </a:cubicBezTo>
                <a:lnTo>
                  <a:pt x="77715" y="502226"/>
                </a:lnTo>
                <a:cubicBezTo>
                  <a:pt x="68896" y="503618"/>
                  <a:pt x="60618" y="497596"/>
                  <a:pt x="59227" y="488777"/>
                </a:cubicBezTo>
                <a:lnTo>
                  <a:pt x="49149" y="424907"/>
                </a:lnTo>
                <a:cubicBezTo>
                  <a:pt x="47757" y="416088"/>
                  <a:pt x="53779" y="407810"/>
                  <a:pt x="62598" y="406419"/>
                </a:cubicBezTo>
                <a:close/>
                <a:moveTo>
                  <a:pt x="554783" y="202725"/>
                </a:moveTo>
                <a:cubicBezTo>
                  <a:pt x="563602" y="201333"/>
                  <a:pt x="571880" y="207355"/>
                  <a:pt x="573271" y="216174"/>
                </a:cubicBezTo>
                <a:lnTo>
                  <a:pt x="583349" y="280044"/>
                </a:lnTo>
                <a:cubicBezTo>
                  <a:pt x="584741" y="288863"/>
                  <a:pt x="578720" y="297141"/>
                  <a:pt x="569901" y="298532"/>
                </a:cubicBezTo>
                <a:lnTo>
                  <a:pt x="57014" y="379459"/>
                </a:lnTo>
                <a:cubicBezTo>
                  <a:pt x="48195" y="380851"/>
                  <a:pt x="39917" y="374829"/>
                  <a:pt x="38526" y="366010"/>
                </a:cubicBezTo>
                <a:lnTo>
                  <a:pt x="28448" y="302140"/>
                </a:lnTo>
                <a:cubicBezTo>
                  <a:pt x="27056" y="293321"/>
                  <a:pt x="33078" y="285043"/>
                  <a:pt x="41897" y="283652"/>
                </a:cubicBezTo>
                <a:close/>
                <a:moveTo>
                  <a:pt x="537743" y="81952"/>
                </a:moveTo>
                <a:cubicBezTo>
                  <a:pt x="546562" y="80560"/>
                  <a:pt x="554840" y="86582"/>
                  <a:pt x="556231" y="95400"/>
                </a:cubicBezTo>
                <a:lnTo>
                  <a:pt x="566309" y="159271"/>
                </a:lnTo>
                <a:cubicBezTo>
                  <a:pt x="567701" y="168090"/>
                  <a:pt x="561680" y="176368"/>
                  <a:pt x="552861" y="177759"/>
                </a:cubicBezTo>
                <a:lnTo>
                  <a:pt x="39974" y="258686"/>
                </a:lnTo>
                <a:cubicBezTo>
                  <a:pt x="31155" y="260078"/>
                  <a:pt x="22877" y="254056"/>
                  <a:pt x="21486" y="245237"/>
                </a:cubicBezTo>
                <a:lnTo>
                  <a:pt x="11408" y="181366"/>
                </a:lnTo>
                <a:cubicBezTo>
                  <a:pt x="10016" y="172548"/>
                  <a:pt x="16038" y="164270"/>
                  <a:pt x="24857" y="162878"/>
                </a:cubicBezTo>
                <a:close/>
                <a:moveTo>
                  <a:pt x="281365" y="199"/>
                </a:moveTo>
                <a:cubicBezTo>
                  <a:pt x="290184" y="-1192"/>
                  <a:pt x="298462" y="4829"/>
                  <a:pt x="299853" y="13648"/>
                </a:cubicBezTo>
                <a:lnTo>
                  <a:pt x="309931" y="77519"/>
                </a:lnTo>
                <a:cubicBezTo>
                  <a:pt x="311323" y="86338"/>
                  <a:pt x="305302" y="94616"/>
                  <a:pt x="296483" y="96007"/>
                </a:cubicBezTo>
                <a:lnTo>
                  <a:pt x="28766" y="138249"/>
                </a:lnTo>
                <a:cubicBezTo>
                  <a:pt x="19947" y="139641"/>
                  <a:pt x="11669" y="133619"/>
                  <a:pt x="10278" y="124800"/>
                </a:cubicBezTo>
                <a:lnTo>
                  <a:pt x="200" y="60930"/>
                </a:lnTo>
                <a:cubicBezTo>
                  <a:pt x="-1192" y="52111"/>
                  <a:pt x="4829" y="43833"/>
                  <a:pt x="13648" y="424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6673068" y="2362201"/>
            <a:ext cx="859497" cy="947603"/>
            <a:chOff x="697526" y="3228045"/>
            <a:chExt cx="767406" cy="846074"/>
          </a:xfrm>
          <a:solidFill>
            <a:schemeClr val="accent1">
              <a:lumMod val="75000"/>
            </a:schemeClr>
          </a:solidFill>
        </p:grpSpPr>
        <p:sp>
          <p:nvSpPr>
            <p:cNvPr id="51" name="Rectangle 2"/>
            <p:cNvSpPr/>
            <p:nvPr/>
          </p:nvSpPr>
          <p:spPr>
            <a:xfrm>
              <a:off x="808044" y="3228045"/>
              <a:ext cx="581868" cy="322586"/>
            </a:xfrm>
            <a:custGeom>
              <a:avLst/>
              <a:gdLst/>
              <a:ahLst/>
              <a:cxnLst/>
              <a:rect l="l" t="t" r="r" b="b"/>
              <a:pathLst>
                <a:path w="581868" h="322586">
                  <a:moveTo>
                    <a:pt x="282283" y="83"/>
                  </a:moveTo>
                  <a:cubicBezTo>
                    <a:pt x="345224" y="900"/>
                    <a:pt x="409057" y="7671"/>
                    <a:pt x="429432" y="19800"/>
                  </a:cubicBezTo>
                  <a:cubicBezTo>
                    <a:pt x="456886" y="31134"/>
                    <a:pt x="491485" y="97235"/>
                    <a:pt x="516559" y="134762"/>
                  </a:cubicBezTo>
                  <a:lnTo>
                    <a:pt x="581868" y="97954"/>
                  </a:lnTo>
                  <a:lnTo>
                    <a:pt x="481223" y="274629"/>
                  </a:lnTo>
                  <a:lnTo>
                    <a:pt x="277765" y="285672"/>
                  </a:lnTo>
                  <a:lnTo>
                    <a:pt x="354981" y="239336"/>
                  </a:lnTo>
                  <a:cubicBezTo>
                    <a:pt x="332897" y="202816"/>
                    <a:pt x="306303" y="157274"/>
                    <a:pt x="283961" y="120280"/>
                  </a:cubicBezTo>
                  <a:lnTo>
                    <a:pt x="166687" y="322586"/>
                  </a:lnTo>
                  <a:lnTo>
                    <a:pt x="0" y="229717"/>
                  </a:lnTo>
                  <a:cubicBezTo>
                    <a:pt x="47531" y="159012"/>
                    <a:pt x="66601" y="52730"/>
                    <a:pt x="142475" y="17501"/>
                  </a:cubicBezTo>
                  <a:lnTo>
                    <a:pt x="140494" y="16086"/>
                  </a:lnTo>
                  <a:cubicBezTo>
                    <a:pt x="157296" y="4401"/>
                    <a:pt x="219343" y="-734"/>
                    <a:pt x="282283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/>
            <p:cNvSpPr/>
            <p:nvPr/>
          </p:nvSpPr>
          <p:spPr>
            <a:xfrm rot="7498483">
              <a:off x="1012704" y="3621892"/>
              <a:ext cx="581869" cy="322586"/>
            </a:xfrm>
            <a:custGeom>
              <a:avLst/>
              <a:gdLst/>
              <a:ahLst/>
              <a:cxnLst/>
              <a:rect l="l" t="t" r="r" b="b"/>
              <a:pathLst>
                <a:path w="581869" h="322586">
                  <a:moveTo>
                    <a:pt x="0" y="229717"/>
                  </a:moveTo>
                  <a:cubicBezTo>
                    <a:pt x="47525" y="159021"/>
                    <a:pt x="66596" y="52756"/>
                    <a:pt x="142424" y="17464"/>
                  </a:cubicBezTo>
                  <a:lnTo>
                    <a:pt x="140494" y="16086"/>
                  </a:lnTo>
                  <a:cubicBezTo>
                    <a:pt x="174099" y="-7282"/>
                    <a:pt x="388683" y="-4457"/>
                    <a:pt x="429432" y="19801"/>
                  </a:cubicBezTo>
                  <a:cubicBezTo>
                    <a:pt x="456887" y="31134"/>
                    <a:pt x="491486" y="97235"/>
                    <a:pt x="516559" y="134762"/>
                  </a:cubicBezTo>
                  <a:lnTo>
                    <a:pt x="581869" y="97954"/>
                  </a:lnTo>
                  <a:lnTo>
                    <a:pt x="481224" y="274629"/>
                  </a:lnTo>
                  <a:lnTo>
                    <a:pt x="277765" y="285672"/>
                  </a:lnTo>
                  <a:lnTo>
                    <a:pt x="354982" y="239337"/>
                  </a:lnTo>
                  <a:cubicBezTo>
                    <a:pt x="332897" y="202817"/>
                    <a:pt x="306304" y="157274"/>
                    <a:pt x="283961" y="120280"/>
                  </a:cubicBezTo>
                  <a:lnTo>
                    <a:pt x="166687" y="3225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"/>
            <p:cNvSpPr/>
            <p:nvPr/>
          </p:nvSpPr>
          <p:spPr>
            <a:xfrm rot="14403402">
              <a:off x="567885" y="3590579"/>
              <a:ext cx="581867" cy="322586"/>
            </a:xfrm>
            <a:custGeom>
              <a:avLst/>
              <a:gdLst/>
              <a:ahLst/>
              <a:cxnLst/>
              <a:rect l="l" t="t" r="r" b="b"/>
              <a:pathLst>
                <a:path w="581867" h="322586">
                  <a:moveTo>
                    <a:pt x="481223" y="274629"/>
                  </a:moveTo>
                  <a:lnTo>
                    <a:pt x="277764" y="285672"/>
                  </a:lnTo>
                  <a:lnTo>
                    <a:pt x="354981" y="239337"/>
                  </a:lnTo>
                  <a:cubicBezTo>
                    <a:pt x="332897" y="202817"/>
                    <a:pt x="306303" y="157274"/>
                    <a:pt x="283960" y="120281"/>
                  </a:cubicBezTo>
                  <a:lnTo>
                    <a:pt x="166687" y="322586"/>
                  </a:lnTo>
                  <a:lnTo>
                    <a:pt x="0" y="229717"/>
                  </a:lnTo>
                  <a:cubicBezTo>
                    <a:pt x="47525" y="159021"/>
                    <a:pt x="66596" y="52756"/>
                    <a:pt x="142424" y="17464"/>
                  </a:cubicBezTo>
                  <a:lnTo>
                    <a:pt x="140493" y="16086"/>
                  </a:lnTo>
                  <a:cubicBezTo>
                    <a:pt x="174098" y="-7283"/>
                    <a:pt x="388682" y="-4457"/>
                    <a:pt x="429431" y="19800"/>
                  </a:cubicBezTo>
                  <a:cubicBezTo>
                    <a:pt x="456886" y="31134"/>
                    <a:pt x="491485" y="97235"/>
                    <a:pt x="516558" y="134762"/>
                  </a:cubicBezTo>
                  <a:lnTo>
                    <a:pt x="581867" y="979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00648" y="3209754"/>
            <a:ext cx="1068242" cy="828847"/>
            <a:chOff x="3076648" y="3037698"/>
            <a:chExt cx="1068242" cy="828847"/>
          </a:xfrm>
        </p:grpSpPr>
        <p:sp>
          <p:nvSpPr>
            <p:cNvPr id="57" name="Oval 56"/>
            <p:cNvSpPr/>
            <p:nvPr/>
          </p:nvSpPr>
          <p:spPr>
            <a:xfrm>
              <a:off x="3385425" y="3379373"/>
              <a:ext cx="435252" cy="435254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Delay 24"/>
            <p:cNvSpPr/>
            <p:nvPr/>
          </p:nvSpPr>
          <p:spPr>
            <a:xfrm rot="16200000">
              <a:off x="3387125" y="3131211"/>
              <a:ext cx="431855" cy="244830"/>
            </a:xfrm>
            <a:custGeom>
              <a:avLst/>
              <a:gdLst>
                <a:gd name="connsiteX0" fmla="*/ 0 w 171450"/>
                <a:gd name="connsiteY0" fmla="*/ 0 h 171450"/>
                <a:gd name="connsiteX1" fmla="*/ 85725 w 171450"/>
                <a:gd name="connsiteY1" fmla="*/ 0 h 171450"/>
                <a:gd name="connsiteX2" fmla="*/ 171450 w 171450"/>
                <a:gd name="connsiteY2" fmla="*/ 85725 h 171450"/>
                <a:gd name="connsiteX3" fmla="*/ 85725 w 171450"/>
                <a:gd name="connsiteY3" fmla="*/ 171450 h 171450"/>
                <a:gd name="connsiteX4" fmla="*/ 0 w 171450"/>
                <a:gd name="connsiteY4" fmla="*/ 171450 h 171450"/>
                <a:gd name="connsiteX5" fmla="*/ 0 w 171450"/>
                <a:gd name="connsiteY5" fmla="*/ 0 h 171450"/>
                <a:gd name="connsiteX0" fmla="*/ 192677 w 364127"/>
                <a:gd name="connsiteY0" fmla="*/ 0 h 171450"/>
                <a:gd name="connsiteX1" fmla="*/ 278402 w 364127"/>
                <a:gd name="connsiteY1" fmla="*/ 0 h 171450"/>
                <a:gd name="connsiteX2" fmla="*/ 364127 w 364127"/>
                <a:gd name="connsiteY2" fmla="*/ 85725 h 171450"/>
                <a:gd name="connsiteX3" fmla="*/ 278402 w 364127"/>
                <a:gd name="connsiteY3" fmla="*/ 171450 h 171450"/>
                <a:gd name="connsiteX4" fmla="*/ 0 w 364127"/>
                <a:gd name="connsiteY4" fmla="*/ 168184 h 171450"/>
                <a:gd name="connsiteX5" fmla="*/ 192677 w 364127"/>
                <a:gd name="connsiteY5" fmla="*/ 0 h 171450"/>
                <a:gd name="connsiteX0" fmla="*/ 193375 w 364825"/>
                <a:gd name="connsiteY0" fmla="*/ 0 h 171450"/>
                <a:gd name="connsiteX1" fmla="*/ 279100 w 364825"/>
                <a:gd name="connsiteY1" fmla="*/ 0 h 171450"/>
                <a:gd name="connsiteX2" fmla="*/ 364825 w 364825"/>
                <a:gd name="connsiteY2" fmla="*/ 85725 h 171450"/>
                <a:gd name="connsiteX3" fmla="*/ 279100 w 364825"/>
                <a:gd name="connsiteY3" fmla="*/ 171450 h 171450"/>
                <a:gd name="connsiteX4" fmla="*/ 698 w 364825"/>
                <a:gd name="connsiteY4" fmla="*/ 168184 h 171450"/>
                <a:gd name="connsiteX5" fmla="*/ 20178 w 364825"/>
                <a:gd name="connsiteY5" fmla="*/ 4 h 171450"/>
                <a:gd name="connsiteX6" fmla="*/ 193375 w 364825"/>
                <a:gd name="connsiteY6" fmla="*/ 0 h 171450"/>
                <a:gd name="connsiteX0" fmla="*/ 192677 w 364127"/>
                <a:gd name="connsiteY0" fmla="*/ 0 h 171450"/>
                <a:gd name="connsiteX1" fmla="*/ 278402 w 364127"/>
                <a:gd name="connsiteY1" fmla="*/ 0 h 171450"/>
                <a:gd name="connsiteX2" fmla="*/ 364127 w 364127"/>
                <a:gd name="connsiteY2" fmla="*/ 85725 h 171450"/>
                <a:gd name="connsiteX3" fmla="*/ 278402 w 364127"/>
                <a:gd name="connsiteY3" fmla="*/ 171450 h 171450"/>
                <a:gd name="connsiteX4" fmla="*/ 0 w 364127"/>
                <a:gd name="connsiteY4" fmla="*/ 168184 h 171450"/>
                <a:gd name="connsiteX5" fmla="*/ 19480 w 364127"/>
                <a:gd name="connsiteY5" fmla="*/ 4 h 171450"/>
                <a:gd name="connsiteX6" fmla="*/ 192677 w 364127"/>
                <a:gd name="connsiteY6" fmla="*/ 0 h 171450"/>
                <a:gd name="connsiteX0" fmla="*/ 192719 w 364169"/>
                <a:gd name="connsiteY0" fmla="*/ 0 h 171450"/>
                <a:gd name="connsiteX1" fmla="*/ 278444 w 364169"/>
                <a:gd name="connsiteY1" fmla="*/ 0 h 171450"/>
                <a:gd name="connsiteX2" fmla="*/ 364169 w 364169"/>
                <a:gd name="connsiteY2" fmla="*/ 85725 h 171450"/>
                <a:gd name="connsiteX3" fmla="*/ 278444 w 364169"/>
                <a:gd name="connsiteY3" fmla="*/ 171450 h 171450"/>
                <a:gd name="connsiteX4" fmla="*/ 42 w 364169"/>
                <a:gd name="connsiteY4" fmla="*/ 168184 h 171450"/>
                <a:gd name="connsiteX5" fmla="*/ 19522 w 364169"/>
                <a:gd name="connsiteY5" fmla="*/ 4 h 171450"/>
                <a:gd name="connsiteX6" fmla="*/ 192719 w 364169"/>
                <a:gd name="connsiteY6" fmla="*/ 0 h 171450"/>
                <a:gd name="connsiteX0" fmla="*/ 192832 w 364282"/>
                <a:gd name="connsiteY0" fmla="*/ 0 h 171450"/>
                <a:gd name="connsiteX1" fmla="*/ 278557 w 364282"/>
                <a:gd name="connsiteY1" fmla="*/ 0 h 171450"/>
                <a:gd name="connsiteX2" fmla="*/ 364282 w 364282"/>
                <a:gd name="connsiteY2" fmla="*/ 85725 h 171450"/>
                <a:gd name="connsiteX3" fmla="*/ 278557 w 364282"/>
                <a:gd name="connsiteY3" fmla="*/ 171450 h 171450"/>
                <a:gd name="connsiteX4" fmla="*/ 155 w 364282"/>
                <a:gd name="connsiteY4" fmla="*/ 168184 h 171450"/>
                <a:gd name="connsiteX5" fmla="*/ 3307 w 364282"/>
                <a:gd name="connsiteY5" fmla="*/ 7 h 171450"/>
                <a:gd name="connsiteX6" fmla="*/ 192832 w 364282"/>
                <a:gd name="connsiteY6" fmla="*/ 0 h 171450"/>
                <a:gd name="connsiteX0" fmla="*/ 192779 w 364229"/>
                <a:gd name="connsiteY0" fmla="*/ 0 h 171450"/>
                <a:gd name="connsiteX1" fmla="*/ 278504 w 364229"/>
                <a:gd name="connsiteY1" fmla="*/ 0 h 171450"/>
                <a:gd name="connsiteX2" fmla="*/ 364229 w 364229"/>
                <a:gd name="connsiteY2" fmla="*/ 85725 h 171450"/>
                <a:gd name="connsiteX3" fmla="*/ 278504 w 364229"/>
                <a:gd name="connsiteY3" fmla="*/ 171450 h 171450"/>
                <a:gd name="connsiteX4" fmla="*/ 102 w 364229"/>
                <a:gd name="connsiteY4" fmla="*/ 168184 h 171450"/>
                <a:gd name="connsiteX5" fmla="*/ 6520 w 364229"/>
                <a:gd name="connsiteY5" fmla="*/ 75119 h 171450"/>
                <a:gd name="connsiteX6" fmla="*/ 192779 w 364229"/>
                <a:gd name="connsiteY6" fmla="*/ 0 h 171450"/>
                <a:gd name="connsiteX0" fmla="*/ 196019 w 367469"/>
                <a:gd name="connsiteY0" fmla="*/ 0 h 171450"/>
                <a:gd name="connsiteX1" fmla="*/ 281744 w 367469"/>
                <a:gd name="connsiteY1" fmla="*/ 0 h 171450"/>
                <a:gd name="connsiteX2" fmla="*/ 367469 w 367469"/>
                <a:gd name="connsiteY2" fmla="*/ 85725 h 171450"/>
                <a:gd name="connsiteX3" fmla="*/ 281744 w 367469"/>
                <a:gd name="connsiteY3" fmla="*/ 171450 h 171450"/>
                <a:gd name="connsiteX4" fmla="*/ 75 w 367469"/>
                <a:gd name="connsiteY4" fmla="*/ 122467 h 171450"/>
                <a:gd name="connsiteX5" fmla="*/ 9760 w 367469"/>
                <a:gd name="connsiteY5" fmla="*/ 75119 h 171450"/>
                <a:gd name="connsiteX6" fmla="*/ 196019 w 367469"/>
                <a:gd name="connsiteY6" fmla="*/ 0 h 171450"/>
                <a:gd name="connsiteX0" fmla="*/ 9760 w 367469"/>
                <a:gd name="connsiteY0" fmla="*/ 75119 h 171450"/>
                <a:gd name="connsiteX1" fmla="*/ 281744 w 367469"/>
                <a:gd name="connsiteY1" fmla="*/ 0 h 171450"/>
                <a:gd name="connsiteX2" fmla="*/ 367469 w 367469"/>
                <a:gd name="connsiteY2" fmla="*/ 85725 h 171450"/>
                <a:gd name="connsiteX3" fmla="*/ 281744 w 367469"/>
                <a:gd name="connsiteY3" fmla="*/ 171450 h 171450"/>
                <a:gd name="connsiteX4" fmla="*/ 75 w 367469"/>
                <a:gd name="connsiteY4" fmla="*/ 122467 h 171450"/>
                <a:gd name="connsiteX5" fmla="*/ 9760 w 367469"/>
                <a:gd name="connsiteY5" fmla="*/ 75119 h 171450"/>
                <a:gd name="connsiteX0" fmla="*/ 0 w 357709"/>
                <a:gd name="connsiteY0" fmla="*/ 75119 h 171450"/>
                <a:gd name="connsiteX1" fmla="*/ 271984 w 357709"/>
                <a:gd name="connsiteY1" fmla="*/ 0 h 171450"/>
                <a:gd name="connsiteX2" fmla="*/ 357709 w 357709"/>
                <a:gd name="connsiteY2" fmla="*/ 85725 h 171450"/>
                <a:gd name="connsiteX3" fmla="*/ 271984 w 357709"/>
                <a:gd name="connsiteY3" fmla="*/ 171450 h 171450"/>
                <a:gd name="connsiteX4" fmla="*/ 58895 w 357709"/>
                <a:gd name="connsiteY4" fmla="*/ 142065 h 171450"/>
                <a:gd name="connsiteX5" fmla="*/ 0 w 357709"/>
                <a:gd name="connsiteY5" fmla="*/ 75119 h 171450"/>
                <a:gd name="connsiteX0" fmla="*/ 0 w 305457"/>
                <a:gd name="connsiteY0" fmla="*/ 78388 h 171450"/>
                <a:gd name="connsiteX1" fmla="*/ 219732 w 305457"/>
                <a:gd name="connsiteY1" fmla="*/ 0 h 171450"/>
                <a:gd name="connsiteX2" fmla="*/ 305457 w 305457"/>
                <a:gd name="connsiteY2" fmla="*/ 85725 h 171450"/>
                <a:gd name="connsiteX3" fmla="*/ 219732 w 305457"/>
                <a:gd name="connsiteY3" fmla="*/ 171450 h 171450"/>
                <a:gd name="connsiteX4" fmla="*/ 6643 w 305457"/>
                <a:gd name="connsiteY4" fmla="*/ 142065 h 171450"/>
                <a:gd name="connsiteX5" fmla="*/ 0 w 305457"/>
                <a:gd name="connsiteY5" fmla="*/ 78388 h 171450"/>
                <a:gd name="connsiteX0" fmla="*/ 0 w 305458"/>
                <a:gd name="connsiteY0" fmla="*/ 62063 h 171450"/>
                <a:gd name="connsiteX1" fmla="*/ 219733 w 305458"/>
                <a:gd name="connsiteY1" fmla="*/ 0 h 171450"/>
                <a:gd name="connsiteX2" fmla="*/ 305458 w 305458"/>
                <a:gd name="connsiteY2" fmla="*/ 85725 h 171450"/>
                <a:gd name="connsiteX3" fmla="*/ 219733 w 305458"/>
                <a:gd name="connsiteY3" fmla="*/ 171450 h 171450"/>
                <a:gd name="connsiteX4" fmla="*/ 6644 w 305458"/>
                <a:gd name="connsiteY4" fmla="*/ 142065 h 171450"/>
                <a:gd name="connsiteX5" fmla="*/ 0 w 305458"/>
                <a:gd name="connsiteY5" fmla="*/ 62063 h 171450"/>
                <a:gd name="connsiteX0" fmla="*/ 0 w 305458"/>
                <a:gd name="connsiteY0" fmla="*/ 62063 h 171450"/>
                <a:gd name="connsiteX1" fmla="*/ 219733 w 305458"/>
                <a:gd name="connsiteY1" fmla="*/ 0 h 171450"/>
                <a:gd name="connsiteX2" fmla="*/ 305458 w 305458"/>
                <a:gd name="connsiteY2" fmla="*/ 85725 h 171450"/>
                <a:gd name="connsiteX3" fmla="*/ 219733 w 305458"/>
                <a:gd name="connsiteY3" fmla="*/ 171450 h 171450"/>
                <a:gd name="connsiteX4" fmla="*/ 3378 w 305458"/>
                <a:gd name="connsiteY4" fmla="*/ 132268 h 171450"/>
                <a:gd name="connsiteX5" fmla="*/ 0 w 305458"/>
                <a:gd name="connsiteY5" fmla="*/ 62063 h 171450"/>
                <a:gd name="connsiteX0" fmla="*/ 0 w 305458"/>
                <a:gd name="connsiteY0" fmla="*/ 62063 h 171450"/>
                <a:gd name="connsiteX1" fmla="*/ 219733 w 305458"/>
                <a:gd name="connsiteY1" fmla="*/ 0 h 171450"/>
                <a:gd name="connsiteX2" fmla="*/ 305458 w 305458"/>
                <a:gd name="connsiteY2" fmla="*/ 85725 h 171450"/>
                <a:gd name="connsiteX3" fmla="*/ 219733 w 305458"/>
                <a:gd name="connsiteY3" fmla="*/ 171450 h 171450"/>
                <a:gd name="connsiteX4" fmla="*/ 3378 w 305458"/>
                <a:gd name="connsiteY4" fmla="*/ 119205 h 171450"/>
                <a:gd name="connsiteX5" fmla="*/ 0 w 305458"/>
                <a:gd name="connsiteY5" fmla="*/ 62063 h 171450"/>
                <a:gd name="connsiteX0" fmla="*/ 0 w 305458"/>
                <a:gd name="connsiteY0" fmla="*/ 49000 h 171450"/>
                <a:gd name="connsiteX1" fmla="*/ 219733 w 305458"/>
                <a:gd name="connsiteY1" fmla="*/ 0 h 171450"/>
                <a:gd name="connsiteX2" fmla="*/ 305458 w 305458"/>
                <a:gd name="connsiteY2" fmla="*/ 85725 h 171450"/>
                <a:gd name="connsiteX3" fmla="*/ 219733 w 305458"/>
                <a:gd name="connsiteY3" fmla="*/ 171450 h 171450"/>
                <a:gd name="connsiteX4" fmla="*/ 3378 w 305458"/>
                <a:gd name="connsiteY4" fmla="*/ 119205 h 171450"/>
                <a:gd name="connsiteX5" fmla="*/ 0 w 305458"/>
                <a:gd name="connsiteY5" fmla="*/ 49000 h 171450"/>
                <a:gd name="connsiteX0" fmla="*/ 6521 w 302182"/>
                <a:gd name="connsiteY0" fmla="*/ 49000 h 171450"/>
                <a:gd name="connsiteX1" fmla="*/ 216457 w 302182"/>
                <a:gd name="connsiteY1" fmla="*/ 0 h 171450"/>
                <a:gd name="connsiteX2" fmla="*/ 302182 w 302182"/>
                <a:gd name="connsiteY2" fmla="*/ 85725 h 171450"/>
                <a:gd name="connsiteX3" fmla="*/ 216457 w 302182"/>
                <a:gd name="connsiteY3" fmla="*/ 171450 h 171450"/>
                <a:gd name="connsiteX4" fmla="*/ 102 w 302182"/>
                <a:gd name="connsiteY4" fmla="*/ 119205 h 171450"/>
                <a:gd name="connsiteX5" fmla="*/ 6521 w 302182"/>
                <a:gd name="connsiteY5" fmla="*/ 49000 h 171450"/>
                <a:gd name="connsiteX0" fmla="*/ 227 w 302419"/>
                <a:gd name="connsiteY0" fmla="*/ 49000 h 171450"/>
                <a:gd name="connsiteX1" fmla="*/ 216694 w 302419"/>
                <a:gd name="connsiteY1" fmla="*/ 0 h 171450"/>
                <a:gd name="connsiteX2" fmla="*/ 302419 w 302419"/>
                <a:gd name="connsiteY2" fmla="*/ 85725 h 171450"/>
                <a:gd name="connsiteX3" fmla="*/ 216694 w 302419"/>
                <a:gd name="connsiteY3" fmla="*/ 171450 h 171450"/>
                <a:gd name="connsiteX4" fmla="*/ 339 w 302419"/>
                <a:gd name="connsiteY4" fmla="*/ 119205 h 171450"/>
                <a:gd name="connsiteX5" fmla="*/ 227 w 302419"/>
                <a:gd name="connsiteY5" fmla="*/ 4900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19" h="171450">
                  <a:moveTo>
                    <a:pt x="227" y="49000"/>
                  </a:moveTo>
                  <a:lnTo>
                    <a:pt x="216694" y="0"/>
                  </a:lnTo>
                  <a:cubicBezTo>
                    <a:pt x="264039" y="0"/>
                    <a:pt x="302419" y="38380"/>
                    <a:pt x="302419" y="85725"/>
                  </a:cubicBezTo>
                  <a:cubicBezTo>
                    <a:pt x="302419" y="133070"/>
                    <a:pt x="264039" y="171450"/>
                    <a:pt x="216694" y="171450"/>
                  </a:cubicBezTo>
                  <a:lnTo>
                    <a:pt x="339" y="119205"/>
                  </a:lnTo>
                  <a:cubicBezTo>
                    <a:pt x="-789" y="121930"/>
                    <a:pt x="1353" y="52812"/>
                    <a:pt x="227" y="490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Delay 24"/>
            <p:cNvSpPr/>
            <p:nvPr/>
          </p:nvSpPr>
          <p:spPr>
            <a:xfrm rot="1035491">
              <a:off x="3713038" y="3591272"/>
              <a:ext cx="431852" cy="244831"/>
            </a:xfrm>
            <a:custGeom>
              <a:avLst/>
              <a:gdLst>
                <a:gd name="connsiteX0" fmla="*/ 0 w 171450"/>
                <a:gd name="connsiteY0" fmla="*/ 0 h 171450"/>
                <a:gd name="connsiteX1" fmla="*/ 85725 w 171450"/>
                <a:gd name="connsiteY1" fmla="*/ 0 h 171450"/>
                <a:gd name="connsiteX2" fmla="*/ 171450 w 171450"/>
                <a:gd name="connsiteY2" fmla="*/ 85725 h 171450"/>
                <a:gd name="connsiteX3" fmla="*/ 85725 w 171450"/>
                <a:gd name="connsiteY3" fmla="*/ 171450 h 171450"/>
                <a:gd name="connsiteX4" fmla="*/ 0 w 171450"/>
                <a:gd name="connsiteY4" fmla="*/ 171450 h 171450"/>
                <a:gd name="connsiteX5" fmla="*/ 0 w 171450"/>
                <a:gd name="connsiteY5" fmla="*/ 0 h 171450"/>
                <a:gd name="connsiteX0" fmla="*/ 192677 w 364127"/>
                <a:gd name="connsiteY0" fmla="*/ 0 h 171450"/>
                <a:gd name="connsiteX1" fmla="*/ 278402 w 364127"/>
                <a:gd name="connsiteY1" fmla="*/ 0 h 171450"/>
                <a:gd name="connsiteX2" fmla="*/ 364127 w 364127"/>
                <a:gd name="connsiteY2" fmla="*/ 85725 h 171450"/>
                <a:gd name="connsiteX3" fmla="*/ 278402 w 364127"/>
                <a:gd name="connsiteY3" fmla="*/ 171450 h 171450"/>
                <a:gd name="connsiteX4" fmla="*/ 0 w 364127"/>
                <a:gd name="connsiteY4" fmla="*/ 168184 h 171450"/>
                <a:gd name="connsiteX5" fmla="*/ 192677 w 364127"/>
                <a:gd name="connsiteY5" fmla="*/ 0 h 171450"/>
                <a:gd name="connsiteX0" fmla="*/ 193375 w 364825"/>
                <a:gd name="connsiteY0" fmla="*/ 0 h 171450"/>
                <a:gd name="connsiteX1" fmla="*/ 279100 w 364825"/>
                <a:gd name="connsiteY1" fmla="*/ 0 h 171450"/>
                <a:gd name="connsiteX2" fmla="*/ 364825 w 364825"/>
                <a:gd name="connsiteY2" fmla="*/ 85725 h 171450"/>
                <a:gd name="connsiteX3" fmla="*/ 279100 w 364825"/>
                <a:gd name="connsiteY3" fmla="*/ 171450 h 171450"/>
                <a:gd name="connsiteX4" fmla="*/ 698 w 364825"/>
                <a:gd name="connsiteY4" fmla="*/ 168184 h 171450"/>
                <a:gd name="connsiteX5" fmla="*/ 20178 w 364825"/>
                <a:gd name="connsiteY5" fmla="*/ 4 h 171450"/>
                <a:gd name="connsiteX6" fmla="*/ 193375 w 364825"/>
                <a:gd name="connsiteY6" fmla="*/ 0 h 171450"/>
                <a:gd name="connsiteX0" fmla="*/ 192677 w 364127"/>
                <a:gd name="connsiteY0" fmla="*/ 0 h 171450"/>
                <a:gd name="connsiteX1" fmla="*/ 278402 w 364127"/>
                <a:gd name="connsiteY1" fmla="*/ 0 h 171450"/>
                <a:gd name="connsiteX2" fmla="*/ 364127 w 364127"/>
                <a:gd name="connsiteY2" fmla="*/ 85725 h 171450"/>
                <a:gd name="connsiteX3" fmla="*/ 278402 w 364127"/>
                <a:gd name="connsiteY3" fmla="*/ 171450 h 171450"/>
                <a:gd name="connsiteX4" fmla="*/ 0 w 364127"/>
                <a:gd name="connsiteY4" fmla="*/ 168184 h 171450"/>
                <a:gd name="connsiteX5" fmla="*/ 19480 w 364127"/>
                <a:gd name="connsiteY5" fmla="*/ 4 h 171450"/>
                <a:gd name="connsiteX6" fmla="*/ 192677 w 364127"/>
                <a:gd name="connsiteY6" fmla="*/ 0 h 171450"/>
                <a:gd name="connsiteX0" fmla="*/ 192719 w 364169"/>
                <a:gd name="connsiteY0" fmla="*/ 0 h 171450"/>
                <a:gd name="connsiteX1" fmla="*/ 278444 w 364169"/>
                <a:gd name="connsiteY1" fmla="*/ 0 h 171450"/>
                <a:gd name="connsiteX2" fmla="*/ 364169 w 364169"/>
                <a:gd name="connsiteY2" fmla="*/ 85725 h 171450"/>
                <a:gd name="connsiteX3" fmla="*/ 278444 w 364169"/>
                <a:gd name="connsiteY3" fmla="*/ 171450 h 171450"/>
                <a:gd name="connsiteX4" fmla="*/ 42 w 364169"/>
                <a:gd name="connsiteY4" fmla="*/ 168184 h 171450"/>
                <a:gd name="connsiteX5" fmla="*/ 19522 w 364169"/>
                <a:gd name="connsiteY5" fmla="*/ 4 h 171450"/>
                <a:gd name="connsiteX6" fmla="*/ 192719 w 364169"/>
                <a:gd name="connsiteY6" fmla="*/ 0 h 171450"/>
                <a:gd name="connsiteX0" fmla="*/ 192832 w 364282"/>
                <a:gd name="connsiteY0" fmla="*/ 0 h 171450"/>
                <a:gd name="connsiteX1" fmla="*/ 278557 w 364282"/>
                <a:gd name="connsiteY1" fmla="*/ 0 h 171450"/>
                <a:gd name="connsiteX2" fmla="*/ 364282 w 364282"/>
                <a:gd name="connsiteY2" fmla="*/ 85725 h 171450"/>
                <a:gd name="connsiteX3" fmla="*/ 278557 w 364282"/>
                <a:gd name="connsiteY3" fmla="*/ 171450 h 171450"/>
                <a:gd name="connsiteX4" fmla="*/ 155 w 364282"/>
                <a:gd name="connsiteY4" fmla="*/ 168184 h 171450"/>
                <a:gd name="connsiteX5" fmla="*/ 3307 w 364282"/>
                <a:gd name="connsiteY5" fmla="*/ 7 h 171450"/>
                <a:gd name="connsiteX6" fmla="*/ 192832 w 364282"/>
                <a:gd name="connsiteY6" fmla="*/ 0 h 171450"/>
                <a:gd name="connsiteX0" fmla="*/ 192779 w 364229"/>
                <a:gd name="connsiteY0" fmla="*/ 0 h 171450"/>
                <a:gd name="connsiteX1" fmla="*/ 278504 w 364229"/>
                <a:gd name="connsiteY1" fmla="*/ 0 h 171450"/>
                <a:gd name="connsiteX2" fmla="*/ 364229 w 364229"/>
                <a:gd name="connsiteY2" fmla="*/ 85725 h 171450"/>
                <a:gd name="connsiteX3" fmla="*/ 278504 w 364229"/>
                <a:gd name="connsiteY3" fmla="*/ 171450 h 171450"/>
                <a:gd name="connsiteX4" fmla="*/ 102 w 364229"/>
                <a:gd name="connsiteY4" fmla="*/ 168184 h 171450"/>
                <a:gd name="connsiteX5" fmla="*/ 6520 w 364229"/>
                <a:gd name="connsiteY5" fmla="*/ 75119 h 171450"/>
                <a:gd name="connsiteX6" fmla="*/ 192779 w 364229"/>
                <a:gd name="connsiteY6" fmla="*/ 0 h 171450"/>
                <a:gd name="connsiteX0" fmla="*/ 196019 w 367469"/>
                <a:gd name="connsiteY0" fmla="*/ 0 h 171450"/>
                <a:gd name="connsiteX1" fmla="*/ 281744 w 367469"/>
                <a:gd name="connsiteY1" fmla="*/ 0 h 171450"/>
                <a:gd name="connsiteX2" fmla="*/ 367469 w 367469"/>
                <a:gd name="connsiteY2" fmla="*/ 85725 h 171450"/>
                <a:gd name="connsiteX3" fmla="*/ 281744 w 367469"/>
                <a:gd name="connsiteY3" fmla="*/ 171450 h 171450"/>
                <a:gd name="connsiteX4" fmla="*/ 75 w 367469"/>
                <a:gd name="connsiteY4" fmla="*/ 122467 h 171450"/>
                <a:gd name="connsiteX5" fmla="*/ 9760 w 367469"/>
                <a:gd name="connsiteY5" fmla="*/ 75119 h 171450"/>
                <a:gd name="connsiteX6" fmla="*/ 196019 w 367469"/>
                <a:gd name="connsiteY6" fmla="*/ 0 h 171450"/>
                <a:gd name="connsiteX0" fmla="*/ 9760 w 367469"/>
                <a:gd name="connsiteY0" fmla="*/ 75119 h 171450"/>
                <a:gd name="connsiteX1" fmla="*/ 281744 w 367469"/>
                <a:gd name="connsiteY1" fmla="*/ 0 h 171450"/>
                <a:gd name="connsiteX2" fmla="*/ 367469 w 367469"/>
                <a:gd name="connsiteY2" fmla="*/ 85725 h 171450"/>
                <a:gd name="connsiteX3" fmla="*/ 281744 w 367469"/>
                <a:gd name="connsiteY3" fmla="*/ 171450 h 171450"/>
                <a:gd name="connsiteX4" fmla="*/ 75 w 367469"/>
                <a:gd name="connsiteY4" fmla="*/ 122467 h 171450"/>
                <a:gd name="connsiteX5" fmla="*/ 9760 w 367469"/>
                <a:gd name="connsiteY5" fmla="*/ 75119 h 171450"/>
                <a:gd name="connsiteX0" fmla="*/ 0 w 357709"/>
                <a:gd name="connsiteY0" fmla="*/ 75119 h 171450"/>
                <a:gd name="connsiteX1" fmla="*/ 271984 w 357709"/>
                <a:gd name="connsiteY1" fmla="*/ 0 h 171450"/>
                <a:gd name="connsiteX2" fmla="*/ 357709 w 357709"/>
                <a:gd name="connsiteY2" fmla="*/ 85725 h 171450"/>
                <a:gd name="connsiteX3" fmla="*/ 271984 w 357709"/>
                <a:gd name="connsiteY3" fmla="*/ 171450 h 171450"/>
                <a:gd name="connsiteX4" fmla="*/ 58895 w 357709"/>
                <a:gd name="connsiteY4" fmla="*/ 142065 h 171450"/>
                <a:gd name="connsiteX5" fmla="*/ 0 w 357709"/>
                <a:gd name="connsiteY5" fmla="*/ 75119 h 171450"/>
                <a:gd name="connsiteX0" fmla="*/ 0 w 305457"/>
                <a:gd name="connsiteY0" fmla="*/ 78388 h 171450"/>
                <a:gd name="connsiteX1" fmla="*/ 219732 w 305457"/>
                <a:gd name="connsiteY1" fmla="*/ 0 h 171450"/>
                <a:gd name="connsiteX2" fmla="*/ 305457 w 305457"/>
                <a:gd name="connsiteY2" fmla="*/ 85725 h 171450"/>
                <a:gd name="connsiteX3" fmla="*/ 219732 w 305457"/>
                <a:gd name="connsiteY3" fmla="*/ 171450 h 171450"/>
                <a:gd name="connsiteX4" fmla="*/ 6643 w 305457"/>
                <a:gd name="connsiteY4" fmla="*/ 142065 h 171450"/>
                <a:gd name="connsiteX5" fmla="*/ 0 w 305457"/>
                <a:gd name="connsiteY5" fmla="*/ 78388 h 171450"/>
                <a:gd name="connsiteX0" fmla="*/ 0 w 305458"/>
                <a:gd name="connsiteY0" fmla="*/ 62063 h 171450"/>
                <a:gd name="connsiteX1" fmla="*/ 219733 w 305458"/>
                <a:gd name="connsiteY1" fmla="*/ 0 h 171450"/>
                <a:gd name="connsiteX2" fmla="*/ 305458 w 305458"/>
                <a:gd name="connsiteY2" fmla="*/ 85725 h 171450"/>
                <a:gd name="connsiteX3" fmla="*/ 219733 w 305458"/>
                <a:gd name="connsiteY3" fmla="*/ 171450 h 171450"/>
                <a:gd name="connsiteX4" fmla="*/ 6644 w 305458"/>
                <a:gd name="connsiteY4" fmla="*/ 142065 h 171450"/>
                <a:gd name="connsiteX5" fmla="*/ 0 w 305458"/>
                <a:gd name="connsiteY5" fmla="*/ 62063 h 171450"/>
                <a:gd name="connsiteX0" fmla="*/ 0 w 305458"/>
                <a:gd name="connsiteY0" fmla="*/ 62063 h 171450"/>
                <a:gd name="connsiteX1" fmla="*/ 219733 w 305458"/>
                <a:gd name="connsiteY1" fmla="*/ 0 h 171450"/>
                <a:gd name="connsiteX2" fmla="*/ 305458 w 305458"/>
                <a:gd name="connsiteY2" fmla="*/ 85725 h 171450"/>
                <a:gd name="connsiteX3" fmla="*/ 219733 w 305458"/>
                <a:gd name="connsiteY3" fmla="*/ 171450 h 171450"/>
                <a:gd name="connsiteX4" fmla="*/ 3378 w 305458"/>
                <a:gd name="connsiteY4" fmla="*/ 132268 h 171450"/>
                <a:gd name="connsiteX5" fmla="*/ 0 w 305458"/>
                <a:gd name="connsiteY5" fmla="*/ 62063 h 171450"/>
                <a:gd name="connsiteX0" fmla="*/ 0 w 305458"/>
                <a:gd name="connsiteY0" fmla="*/ 62063 h 171450"/>
                <a:gd name="connsiteX1" fmla="*/ 219733 w 305458"/>
                <a:gd name="connsiteY1" fmla="*/ 0 h 171450"/>
                <a:gd name="connsiteX2" fmla="*/ 305458 w 305458"/>
                <a:gd name="connsiteY2" fmla="*/ 85725 h 171450"/>
                <a:gd name="connsiteX3" fmla="*/ 219733 w 305458"/>
                <a:gd name="connsiteY3" fmla="*/ 171450 h 171450"/>
                <a:gd name="connsiteX4" fmla="*/ 3378 w 305458"/>
                <a:gd name="connsiteY4" fmla="*/ 119205 h 171450"/>
                <a:gd name="connsiteX5" fmla="*/ 0 w 305458"/>
                <a:gd name="connsiteY5" fmla="*/ 62063 h 171450"/>
                <a:gd name="connsiteX0" fmla="*/ 0 w 305458"/>
                <a:gd name="connsiteY0" fmla="*/ 49000 h 171450"/>
                <a:gd name="connsiteX1" fmla="*/ 219733 w 305458"/>
                <a:gd name="connsiteY1" fmla="*/ 0 h 171450"/>
                <a:gd name="connsiteX2" fmla="*/ 305458 w 305458"/>
                <a:gd name="connsiteY2" fmla="*/ 85725 h 171450"/>
                <a:gd name="connsiteX3" fmla="*/ 219733 w 305458"/>
                <a:gd name="connsiteY3" fmla="*/ 171450 h 171450"/>
                <a:gd name="connsiteX4" fmla="*/ 3378 w 305458"/>
                <a:gd name="connsiteY4" fmla="*/ 119205 h 171450"/>
                <a:gd name="connsiteX5" fmla="*/ 0 w 305458"/>
                <a:gd name="connsiteY5" fmla="*/ 49000 h 171450"/>
                <a:gd name="connsiteX0" fmla="*/ 6521 w 302182"/>
                <a:gd name="connsiteY0" fmla="*/ 49000 h 171450"/>
                <a:gd name="connsiteX1" fmla="*/ 216457 w 302182"/>
                <a:gd name="connsiteY1" fmla="*/ 0 h 171450"/>
                <a:gd name="connsiteX2" fmla="*/ 302182 w 302182"/>
                <a:gd name="connsiteY2" fmla="*/ 85725 h 171450"/>
                <a:gd name="connsiteX3" fmla="*/ 216457 w 302182"/>
                <a:gd name="connsiteY3" fmla="*/ 171450 h 171450"/>
                <a:gd name="connsiteX4" fmla="*/ 102 w 302182"/>
                <a:gd name="connsiteY4" fmla="*/ 119205 h 171450"/>
                <a:gd name="connsiteX5" fmla="*/ 6521 w 302182"/>
                <a:gd name="connsiteY5" fmla="*/ 49000 h 171450"/>
                <a:gd name="connsiteX0" fmla="*/ 227 w 302419"/>
                <a:gd name="connsiteY0" fmla="*/ 49000 h 171450"/>
                <a:gd name="connsiteX1" fmla="*/ 216694 w 302419"/>
                <a:gd name="connsiteY1" fmla="*/ 0 h 171450"/>
                <a:gd name="connsiteX2" fmla="*/ 302419 w 302419"/>
                <a:gd name="connsiteY2" fmla="*/ 85725 h 171450"/>
                <a:gd name="connsiteX3" fmla="*/ 216694 w 302419"/>
                <a:gd name="connsiteY3" fmla="*/ 171450 h 171450"/>
                <a:gd name="connsiteX4" fmla="*/ 339 w 302419"/>
                <a:gd name="connsiteY4" fmla="*/ 119205 h 171450"/>
                <a:gd name="connsiteX5" fmla="*/ 227 w 302419"/>
                <a:gd name="connsiteY5" fmla="*/ 4900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19" h="171450">
                  <a:moveTo>
                    <a:pt x="227" y="49000"/>
                  </a:moveTo>
                  <a:lnTo>
                    <a:pt x="216694" y="0"/>
                  </a:lnTo>
                  <a:cubicBezTo>
                    <a:pt x="264039" y="0"/>
                    <a:pt x="302419" y="38380"/>
                    <a:pt x="302419" y="85725"/>
                  </a:cubicBezTo>
                  <a:cubicBezTo>
                    <a:pt x="302419" y="133070"/>
                    <a:pt x="264039" y="171450"/>
                    <a:pt x="216694" y="171450"/>
                  </a:cubicBezTo>
                  <a:lnTo>
                    <a:pt x="339" y="119205"/>
                  </a:lnTo>
                  <a:cubicBezTo>
                    <a:pt x="-789" y="121930"/>
                    <a:pt x="1353" y="52812"/>
                    <a:pt x="227" y="490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513347" y="3507296"/>
              <a:ext cx="179409" cy="17940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Delay 24"/>
            <p:cNvSpPr/>
            <p:nvPr/>
          </p:nvSpPr>
          <p:spPr>
            <a:xfrm rot="9201450">
              <a:off x="3076648" y="3621714"/>
              <a:ext cx="431852" cy="244831"/>
            </a:xfrm>
            <a:custGeom>
              <a:avLst/>
              <a:gdLst>
                <a:gd name="connsiteX0" fmla="*/ 0 w 171450"/>
                <a:gd name="connsiteY0" fmla="*/ 0 h 171450"/>
                <a:gd name="connsiteX1" fmla="*/ 85725 w 171450"/>
                <a:gd name="connsiteY1" fmla="*/ 0 h 171450"/>
                <a:gd name="connsiteX2" fmla="*/ 171450 w 171450"/>
                <a:gd name="connsiteY2" fmla="*/ 85725 h 171450"/>
                <a:gd name="connsiteX3" fmla="*/ 85725 w 171450"/>
                <a:gd name="connsiteY3" fmla="*/ 171450 h 171450"/>
                <a:gd name="connsiteX4" fmla="*/ 0 w 171450"/>
                <a:gd name="connsiteY4" fmla="*/ 171450 h 171450"/>
                <a:gd name="connsiteX5" fmla="*/ 0 w 171450"/>
                <a:gd name="connsiteY5" fmla="*/ 0 h 171450"/>
                <a:gd name="connsiteX0" fmla="*/ 192677 w 364127"/>
                <a:gd name="connsiteY0" fmla="*/ 0 h 171450"/>
                <a:gd name="connsiteX1" fmla="*/ 278402 w 364127"/>
                <a:gd name="connsiteY1" fmla="*/ 0 h 171450"/>
                <a:gd name="connsiteX2" fmla="*/ 364127 w 364127"/>
                <a:gd name="connsiteY2" fmla="*/ 85725 h 171450"/>
                <a:gd name="connsiteX3" fmla="*/ 278402 w 364127"/>
                <a:gd name="connsiteY3" fmla="*/ 171450 h 171450"/>
                <a:gd name="connsiteX4" fmla="*/ 0 w 364127"/>
                <a:gd name="connsiteY4" fmla="*/ 168184 h 171450"/>
                <a:gd name="connsiteX5" fmla="*/ 192677 w 364127"/>
                <a:gd name="connsiteY5" fmla="*/ 0 h 171450"/>
                <a:gd name="connsiteX0" fmla="*/ 193375 w 364825"/>
                <a:gd name="connsiteY0" fmla="*/ 0 h 171450"/>
                <a:gd name="connsiteX1" fmla="*/ 279100 w 364825"/>
                <a:gd name="connsiteY1" fmla="*/ 0 h 171450"/>
                <a:gd name="connsiteX2" fmla="*/ 364825 w 364825"/>
                <a:gd name="connsiteY2" fmla="*/ 85725 h 171450"/>
                <a:gd name="connsiteX3" fmla="*/ 279100 w 364825"/>
                <a:gd name="connsiteY3" fmla="*/ 171450 h 171450"/>
                <a:gd name="connsiteX4" fmla="*/ 698 w 364825"/>
                <a:gd name="connsiteY4" fmla="*/ 168184 h 171450"/>
                <a:gd name="connsiteX5" fmla="*/ 20178 w 364825"/>
                <a:gd name="connsiteY5" fmla="*/ 4 h 171450"/>
                <a:gd name="connsiteX6" fmla="*/ 193375 w 364825"/>
                <a:gd name="connsiteY6" fmla="*/ 0 h 171450"/>
                <a:gd name="connsiteX0" fmla="*/ 192677 w 364127"/>
                <a:gd name="connsiteY0" fmla="*/ 0 h 171450"/>
                <a:gd name="connsiteX1" fmla="*/ 278402 w 364127"/>
                <a:gd name="connsiteY1" fmla="*/ 0 h 171450"/>
                <a:gd name="connsiteX2" fmla="*/ 364127 w 364127"/>
                <a:gd name="connsiteY2" fmla="*/ 85725 h 171450"/>
                <a:gd name="connsiteX3" fmla="*/ 278402 w 364127"/>
                <a:gd name="connsiteY3" fmla="*/ 171450 h 171450"/>
                <a:gd name="connsiteX4" fmla="*/ 0 w 364127"/>
                <a:gd name="connsiteY4" fmla="*/ 168184 h 171450"/>
                <a:gd name="connsiteX5" fmla="*/ 19480 w 364127"/>
                <a:gd name="connsiteY5" fmla="*/ 4 h 171450"/>
                <a:gd name="connsiteX6" fmla="*/ 192677 w 364127"/>
                <a:gd name="connsiteY6" fmla="*/ 0 h 171450"/>
                <a:gd name="connsiteX0" fmla="*/ 192719 w 364169"/>
                <a:gd name="connsiteY0" fmla="*/ 0 h 171450"/>
                <a:gd name="connsiteX1" fmla="*/ 278444 w 364169"/>
                <a:gd name="connsiteY1" fmla="*/ 0 h 171450"/>
                <a:gd name="connsiteX2" fmla="*/ 364169 w 364169"/>
                <a:gd name="connsiteY2" fmla="*/ 85725 h 171450"/>
                <a:gd name="connsiteX3" fmla="*/ 278444 w 364169"/>
                <a:gd name="connsiteY3" fmla="*/ 171450 h 171450"/>
                <a:gd name="connsiteX4" fmla="*/ 42 w 364169"/>
                <a:gd name="connsiteY4" fmla="*/ 168184 h 171450"/>
                <a:gd name="connsiteX5" fmla="*/ 19522 w 364169"/>
                <a:gd name="connsiteY5" fmla="*/ 4 h 171450"/>
                <a:gd name="connsiteX6" fmla="*/ 192719 w 364169"/>
                <a:gd name="connsiteY6" fmla="*/ 0 h 171450"/>
                <a:gd name="connsiteX0" fmla="*/ 192832 w 364282"/>
                <a:gd name="connsiteY0" fmla="*/ 0 h 171450"/>
                <a:gd name="connsiteX1" fmla="*/ 278557 w 364282"/>
                <a:gd name="connsiteY1" fmla="*/ 0 h 171450"/>
                <a:gd name="connsiteX2" fmla="*/ 364282 w 364282"/>
                <a:gd name="connsiteY2" fmla="*/ 85725 h 171450"/>
                <a:gd name="connsiteX3" fmla="*/ 278557 w 364282"/>
                <a:gd name="connsiteY3" fmla="*/ 171450 h 171450"/>
                <a:gd name="connsiteX4" fmla="*/ 155 w 364282"/>
                <a:gd name="connsiteY4" fmla="*/ 168184 h 171450"/>
                <a:gd name="connsiteX5" fmla="*/ 3307 w 364282"/>
                <a:gd name="connsiteY5" fmla="*/ 7 h 171450"/>
                <a:gd name="connsiteX6" fmla="*/ 192832 w 364282"/>
                <a:gd name="connsiteY6" fmla="*/ 0 h 171450"/>
                <a:gd name="connsiteX0" fmla="*/ 192779 w 364229"/>
                <a:gd name="connsiteY0" fmla="*/ 0 h 171450"/>
                <a:gd name="connsiteX1" fmla="*/ 278504 w 364229"/>
                <a:gd name="connsiteY1" fmla="*/ 0 h 171450"/>
                <a:gd name="connsiteX2" fmla="*/ 364229 w 364229"/>
                <a:gd name="connsiteY2" fmla="*/ 85725 h 171450"/>
                <a:gd name="connsiteX3" fmla="*/ 278504 w 364229"/>
                <a:gd name="connsiteY3" fmla="*/ 171450 h 171450"/>
                <a:gd name="connsiteX4" fmla="*/ 102 w 364229"/>
                <a:gd name="connsiteY4" fmla="*/ 168184 h 171450"/>
                <a:gd name="connsiteX5" fmla="*/ 6520 w 364229"/>
                <a:gd name="connsiteY5" fmla="*/ 75119 h 171450"/>
                <a:gd name="connsiteX6" fmla="*/ 192779 w 364229"/>
                <a:gd name="connsiteY6" fmla="*/ 0 h 171450"/>
                <a:gd name="connsiteX0" fmla="*/ 196019 w 367469"/>
                <a:gd name="connsiteY0" fmla="*/ 0 h 171450"/>
                <a:gd name="connsiteX1" fmla="*/ 281744 w 367469"/>
                <a:gd name="connsiteY1" fmla="*/ 0 h 171450"/>
                <a:gd name="connsiteX2" fmla="*/ 367469 w 367469"/>
                <a:gd name="connsiteY2" fmla="*/ 85725 h 171450"/>
                <a:gd name="connsiteX3" fmla="*/ 281744 w 367469"/>
                <a:gd name="connsiteY3" fmla="*/ 171450 h 171450"/>
                <a:gd name="connsiteX4" fmla="*/ 75 w 367469"/>
                <a:gd name="connsiteY4" fmla="*/ 122467 h 171450"/>
                <a:gd name="connsiteX5" fmla="*/ 9760 w 367469"/>
                <a:gd name="connsiteY5" fmla="*/ 75119 h 171450"/>
                <a:gd name="connsiteX6" fmla="*/ 196019 w 367469"/>
                <a:gd name="connsiteY6" fmla="*/ 0 h 171450"/>
                <a:gd name="connsiteX0" fmla="*/ 9760 w 367469"/>
                <a:gd name="connsiteY0" fmla="*/ 75119 h 171450"/>
                <a:gd name="connsiteX1" fmla="*/ 281744 w 367469"/>
                <a:gd name="connsiteY1" fmla="*/ 0 h 171450"/>
                <a:gd name="connsiteX2" fmla="*/ 367469 w 367469"/>
                <a:gd name="connsiteY2" fmla="*/ 85725 h 171450"/>
                <a:gd name="connsiteX3" fmla="*/ 281744 w 367469"/>
                <a:gd name="connsiteY3" fmla="*/ 171450 h 171450"/>
                <a:gd name="connsiteX4" fmla="*/ 75 w 367469"/>
                <a:gd name="connsiteY4" fmla="*/ 122467 h 171450"/>
                <a:gd name="connsiteX5" fmla="*/ 9760 w 367469"/>
                <a:gd name="connsiteY5" fmla="*/ 75119 h 171450"/>
                <a:gd name="connsiteX0" fmla="*/ 0 w 357709"/>
                <a:gd name="connsiteY0" fmla="*/ 75119 h 171450"/>
                <a:gd name="connsiteX1" fmla="*/ 271984 w 357709"/>
                <a:gd name="connsiteY1" fmla="*/ 0 h 171450"/>
                <a:gd name="connsiteX2" fmla="*/ 357709 w 357709"/>
                <a:gd name="connsiteY2" fmla="*/ 85725 h 171450"/>
                <a:gd name="connsiteX3" fmla="*/ 271984 w 357709"/>
                <a:gd name="connsiteY3" fmla="*/ 171450 h 171450"/>
                <a:gd name="connsiteX4" fmla="*/ 58895 w 357709"/>
                <a:gd name="connsiteY4" fmla="*/ 142065 h 171450"/>
                <a:gd name="connsiteX5" fmla="*/ 0 w 357709"/>
                <a:gd name="connsiteY5" fmla="*/ 75119 h 171450"/>
                <a:gd name="connsiteX0" fmla="*/ 0 w 305457"/>
                <a:gd name="connsiteY0" fmla="*/ 78388 h 171450"/>
                <a:gd name="connsiteX1" fmla="*/ 219732 w 305457"/>
                <a:gd name="connsiteY1" fmla="*/ 0 h 171450"/>
                <a:gd name="connsiteX2" fmla="*/ 305457 w 305457"/>
                <a:gd name="connsiteY2" fmla="*/ 85725 h 171450"/>
                <a:gd name="connsiteX3" fmla="*/ 219732 w 305457"/>
                <a:gd name="connsiteY3" fmla="*/ 171450 h 171450"/>
                <a:gd name="connsiteX4" fmla="*/ 6643 w 305457"/>
                <a:gd name="connsiteY4" fmla="*/ 142065 h 171450"/>
                <a:gd name="connsiteX5" fmla="*/ 0 w 305457"/>
                <a:gd name="connsiteY5" fmla="*/ 78388 h 171450"/>
                <a:gd name="connsiteX0" fmla="*/ 0 w 305458"/>
                <a:gd name="connsiteY0" fmla="*/ 62063 h 171450"/>
                <a:gd name="connsiteX1" fmla="*/ 219733 w 305458"/>
                <a:gd name="connsiteY1" fmla="*/ 0 h 171450"/>
                <a:gd name="connsiteX2" fmla="*/ 305458 w 305458"/>
                <a:gd name="connsiteY2" fmla="*/ 85725 h 171450"/>
                <a:gd name="connsiteX3" fmla="*/ 219733 w 305458"/>
                <a:gd name="connsiteY3" fmla="*/ 171450 h 171450"/>
                <a:gd name="connsiteX4" fmla="*/ 6644 w 305458"/>
                <a:gd name="connsiteY4" fmla="*/ 142065 h 171450"/>
                <a:gd name="connsiteX5" fmla="*/ 0 w 305458"/>
                <a:gd name="connsiteY5" fmla="*/ 62063 h 171450"/>
                <a:gd name="connsiteX0" fmla="*/ 0 w 305458"/>
                <a:gd name="connsiteY0" fmla="*/ 62063 h 171450"/>
                <a:gd name="connsiteX1" fmla="*/ 219733 w 305458"/>
                <a:gd name="connsiteY1" fmla="*/ 0 h 171450"/>
                <a:gd name="connsiteX2" fmla="*/ 305458 w 305458"/>
                <a:gd name="connsiteY2" fmla="*/ 85725 h 171450"/>
                <a:gd name="connsiteX3" fmla="*/ 219733 w 305458"/>
                <a:gd name="connsiteY3" fmla="*/ 171450 h 171450"/>
                <a:gd name="connsiteX4" fmla="*/ 3378 w 305458"/>
                <a:gd name="connsiteY4" fmla="*/ 132268 h 171450"/>
                <a:gd name="connsiteX5" fmla="*/ 0 w 305458"/>
                <a:gd name="connsiteY5" fmla="*/ 62063 h 171450"/>
                <a:gd name="connsiteX0" fmla="*/ 0 w 305458"/>
                <a:gd name="connsiteY0" fmla="*/ 62063 h 171450"/>
                <a:gd name="connsiteX1" fmla="*/ 219733 w 305458"/>
                <a:gd name="connsiteY1" fmla="*/ 0 h 171450"/>
                <a:gd name="connsiteX2" fmla="*/ 305458 w 305458"/>
                <a:gd name="connsiteY2" fmla="*/ 85725 h 171450"/>
                <a:gd name="connsiteX3" fmla="*/ 219733 w 305458"/>
                <a:gd name="connsiteY3" fmla="*/ 171450 h 171450"/>
                <a:gd name="connsiteX4" fmla="*/ 3378 w 305458"/>
                <a:gd name="connsiteY4" fmla="*/ 119205 h 171450"/>
                <a:gd name="connsiteX5" fmla="*/ 0 w 305458"/>
                <a:gd name="connsiteY5" fmla="*/ 62063 h 171450"/>
                <a:gd name="connsiteX0" fmla="*/ 0 w 305458"/>
                <a:gd name="connsiteY0" fmla="*/ 49000 h 171450"/>
                <a:gd name="connsiteX1" fmla="*/ 219733 w 305458"/>
                <a:gd name="connsiteY1" fmla="*/ 0 h 171450"/>
                <a:gd name="connsiteX2" fmla="*/ 305458 w 305458"/>
                <a:gd name="connsiteY2" fmla="*/ 85725 h 171450"/>
                <a:gd name="connsiteX3" fmla="*/ 219733 w 305458"/>
                <a:gd name="connsiteY3" fmla="*/ 171450 h 171450"/>
                <a:gd name="connsiteX4" fmla="*/ 3378 w 305458"/>
                <a:gd name="connsiteY4" fmla="*/ 119205 h 171450"/>
                <a:gd name="connsiteX5" fmla="*/ 0 w 305458"/>
                <a:gd name="connsiteY5" fmla="*/ 49000 h 171450"/>
                <a:gd name="connsiteX0" fmla="*/ 6521 w 302182"/>
                <a:gd name="connsiteY0" fmla="*/ 49000 h 171450"/>
                <a:gd name="connsiteX1" fmla="*/ 216457 w 302182"/>
                <a:gd name="connsiteY1" fmla="*/ 0 h 171450"/>
                <a:gd name="connsiteX2" fmla="*/ 302182 w 302182"/>
                <a:gd name="connsiteY2" fmla="*/ 85725 h 171450"/>
                <a:gd name="connsiteX3" fmla="*/ 216457 w 302182"/>
                <a:gd name="connsiteY3" fmla="*/ 171450 h 171450"/>
                <a:gd name="connsiteX4" fmla="*/ 102 w 302182"/>
                <a:gd name="connsiteY4" fmla="*/ 119205 h 171450"/>
                <a:gd name="connsiteX5" fmla="*/ 6521 w 302182"/>
                <a:gd name="connsiteY5" fmla="*/ 49000 h 171450"/>
                <a:gd name="connsiteX0" fmla="*/ 227 w 302419"/>
                <a:gd name="connsiteY0" fmla="*/ 49000 h 171450"/>
                <a:gd name="connsiteX1" fmla="*/ 216694 w 302419"/>
                <a:gd name="connsiteY1" fmla="*/ 0 h 171450"/>
                <a:gd name="connsiteX2" fmla="*/ 302419 w 302419"/>
                <a:gd name="connsiteY2" fmla="*/ 85725 h 171450"/>
                <a:gd name="connsiteX3" fmla="*/ 216694 w 302419"/>
                <a:gd name="connsiteY3" fmla="*/ 171450 h 171450"/>
                <a:gd name="connsiteX4" fmla="*/ 339 w 302419"/>
                <a:gd name="connsiteY4" fmla="*/ 119205 h 171450"/>
                <a:gd name="connsiteX5" fmla="*/ 227 w 302419"/>
                <a:gd name="connsiteY5" fmla="*/ 4900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19" h="171450">
                  <a:moveTo>
                    <a:pt x="227" y="49000"/>
                  </a:moveTo>
                  <a:lnTo>
                    <a:pt x="216694" y="0"/>
                  </a:lnTo>
                  <a:cubicBezTo>
                    <a:pt x="264039" y="0"/>
                    <a:pt x="302419" y="38380"/>
                    <a:pt x="302419" y="85725"/>
                  </a:cubicBezTo>
                  <a:cubicBezTo>
                    <a:pt x="302419" y="133070"/>
                    <a:pt x="264039" y="171450"/>
                    <a:pt x="216694" y="171450"/>
                  </a:cubicBezTo>
                  <a:lnTo>
                    <a:pt x="339" y="119205"/>
                  </a:lnTo>
                  <a:cubicBezTo>
                    <a:pt x="-789" y="121930"/>
                    <a:pt x="1353" y="52812"/>
                    <a:pt x="227" y="490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2981954" y="3889656"/>
            <a:ext cx="720085" cy="910944"/>
            <a:chOff x="4800600" y="5120674"/>
            <a:chExt cx="457200" cy="578377"/>
          </a:xfrm>
          <a:solidFill>
            <a:schemeClr val="accent1">
              <a:lumMod val="75000"/>
            </a:schemeClr>
          </a:solidFill>
        </p:grpSpPr>
        <p:sp>
          <p:nvSpPr>
            <p:cNvPr id="42" name="Rounded Rectangle 40"/>
            <p:cNvSpPr/>
            <p:nvPr/>
          </p:nvSpPr>
          <p:spPr>
            <a:xfrm>
              <a:off x="4835128" y="5222295"/>
              <a:ext cx="388144" cy="476756"/>
            </a:xfrm>
            <a:custGeom>
              <a:avLst/>
              <a:gdLst/>
              <a:ahLst/>
              <a:cxnLst/>
              <a:rect l="l" t="t" r="r" b="b"/>
              <a:pathLst>
                <a:path w="388144" h="476756">
                  <a:moveTo>
                    <a:pt x="135398" y="264628"/>
                  </a:moveTo>
                  <a:cubicBezTo>
                    <a:pt x="133083" y="264628"/>
                    <a:pt x="131207" y="266504"/>
                    <a:pt x="131207" y="268819"/>
                  </a:cubicBezTo>
                  <a:lnTo>
                    <a:pt x="131207" y="285584"/>
                  </a:lnTo>
                  <a:cubicBezTo>
                    <a:pt x="131207" y="287899"/>
                    <a:pt x="133083" y="289775"/>
                    <a:pt x="135398" y="289775"/>
                  </a:cubicBezTo>
                  <a:lnTo>
                    <a:pt x="252746" y="289775"/>
                  </a:lnTo>
                  <a:cubicBezTo>
                    <a:pt x="255061" y="289775"/>
                    <a:pt x="256937" y="287899"/>
                    <a:pt x="256937" y="285584"/>
                  </a:cubicBezTo>
                  <a:lnTo>
                    <a:pt x="256937" y="268819"/>
                  </a:lnTo>
                  <a:cubicBezTo>
                    <a:pt x="256937" y="266504"/>
                    <a:pt x="255061" y="264628"/>
                    <a:pt x="252746" y="264628"/>
                  </a:cubicBezTo>
                  <a:close/>
                  <a:moveTo>
                    <a:pt x="222655" y="127398"/>
                  </a:moveTo>
                  <a:cubicBezTo>
                    <a:pt x="220340" y="127398"/>
                    <a:pt x="218464" y="129274"/>
                    <a:pt x="218464" y="131589"/>
                  </a:cubicBezTo>
                  <a:lnTo>
                    <a:pt x="218464" y="248937"/>
                  </a:lnTo>
                  <a:cubicBezTo>
                    <a:pt x="218464" y="251252"/>
                    <a:pt x="220340" y="253128"/>
                    <a:pt x="222655" y="253128"/>
                  </a:cubicBezTo>
                  <a:lnTo>
                    <a:pt x="239420" y="253128"/>
                  </a:lnTo>
                  <a:cubicBezTo>
                    <a:pt x="241735" y="253128"/>
                    <a:pt x="243611" y="251252"/>
                    <a:pt x="243611" y="248937"/>
                  </a:cubicBezTo>
                  <a:lnTo>
                    <a:pt x="243611" y="131589"/>
                  </a:lnTo>
                  <a:cubicBezTo>
                    <a:pt x="243611" y="129274"/>
                    <a:pt x="241735" y="127398"/>
                    <a:pt x="239420" y="127398"/>
                  </a:cubicBezTo>
                  <a:close/>
                  <a:moveTo>
                    <a:pt x="185689" y="127398"/>
                  </a:moveTo>
                  <a:cubicBezTo>
                    <a:pt x="183374" y="127398"/>
                    <a:pt x="181498" y="129274"/>
                    <a:pt x="181498" y="131589"/>
                  </a:cubicBezTo>
                  <a:lnTo>
                    <a:pt x="181498" y="248937"/>
                  </a:lnTo>
                  <a:cubicBezTo>
                    <a:pt x="181498" y="251252"/>
                    <a:pt x="183374" y="253128"/>
                    <a:pt x="185689" y="253128"/>
                  </a:cubicBezTo>
                  <a:lnTo>
                    <a:pt x="202454" y="253128"/>
                  </a:lnTo>
                  <a:cubicBezTo>
                    <a:pt x="204769" y="253128"/>
                    <a:pt x="206645" y="251252"/>
                    <a:pt x="206645" y="248937"/>
                  </a:cubicBezTo>
                  <a:lnTo>
                    <a:pt x="206645" y="131589"/>
                  </a:lnTo>
                  <a:cubicBezTo>
                    <a:pt x="206645" y="129274"/>
                    <a:pt x="204769" y="127398"/>
                    <a:pt x="202454" y="127398"/>
                  </a:cubicBezTo>
                  <a:close/>
                  <a:moveTo>
                    <a:pt x="148723" y="127398"/>
                  </a:moveTo>
                  <a:cubicBezTo>
                    <a:pt x="146408" y="127398"/>
                    <a:pt x="144532" y="129274"/>
                    <a:pt x="144532" y="131589"/>
                  </a:cubicBezTo>
                  <a:lnTo>
                    <a:pt x="144532" y="248937"/>
                  </a:lnTo>
                  <a:cubicBezTo>
                    <a:pt x="144532" y="251252"/>
                    <a:pt x="146408" y="253128"/>
                    <a:pt x="148723" y="253128"/>
                  </a:cubicBezTo>
                  <a:lnTo>
                    <a:pt x="165488" y="253128"/>
                  </a:lnTo>
                  <a:cubicBezTo>
                    <a:pt x="167803" y="253128"/>
                    <a:pt x="169679" y="251252"/>
                    <a:pt x="169679" y="248937"/>
                  </a:cubicBezTo>
                  <a:lnTo>
                    <a:pt x="169679" y="131589"/>
                  </a:lnTo>
                  <a:cubicBezTo>
                    <a:pt x="169679" y="129274"/>
                    <a:pt x="167803" y="127398"/>
                    <a:pt x="165488" y="127398"/>
                  </a:cubicBezTo>
                  <a:close/>
                  <a:moveTo>
                    <a:pt x="0" y="0"/>
                  </a:moveTo>
                  <a:cubicBezTo>
                    <a:pt x="1587" y="2164"/>
                    <a:pt x="388937" y="4545"/>
                    <a:pt x="388143" y="2381"/>
                  </a:cubicBezTo>
                  <a:cubicBezTo>
                    <a:pt x="387349" y="140926"/>
                    <a:pt x="386556" y="274710"/>
                    <a:pt x="385762" y="413255"/>
                  </a:cubicBezTo>
                  <a:cubicBezTo>
                    <a:pt x="385762" y="448326"/>
                    <a:pt x="357332" y="476756"/>
                    <a:pt x="322261" y="476756"/>
                  </a:cubicBezTo>
                  <a:lnTo>
                    <a:pt x="68263" y="476756"/>
                  </a:lnTo>
                  <a:cubicBezTo>
                    <a:pt x="33192" y="476756"/>
                    <a:pt x="4762" y="448326"/>
                    <a:pt x="4762" y="413255"/>
                  </a:cubicBezTo>
                  <a:cubicBezTo>
                    <a:pt x="3175" y="275503"/>
                    <a:pt x="1587" y="1377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1"/>
            <p:cNvSpPr/>
            <p:nvPr/>
          </p:nvSpPr>
          <p:spPr>
            <a:xfrm>
              <a:off x="4800600" y="5160889"/>
              <a:ext cx="457200" cy="54180"/>
            </a:xfrm>
            <a:custGeom>
              <a:avLst/>
              <a:gdLst>
                <a:gd name="connsiteX0" fmla="*/ 0 w 457200"/>
                <a:gd name="connsiteY0" fmla="*/ 30367 h 182200"/>
                <a:gd name="connsiteX1" fmla="*/ 30367 w 457200"/>
                <a:gd name="connsiteY1" fmla="*/ 0 h 182200"/>
                <a:gd name="connsiteX2" fmla="*/ 426833 w 457200"/>
                <a:gd name="connsiteY2" fmla="*/ 0 h 182200"/>
                <a:gd name="connsiteX3" fmla="*/ 457200 w 457200"/>
                <a:gd name="connsiteY3" fmla="*/ 30367 h 182200"/>
                <a:gd name="connsiteX4" fmla="*/ 457200 w 457200"/>
                <a:gd name="connsiteY4" fmla="*/ 151833 h 182200"/>
                <a:gd name="connsiteX5" fmla="*/ 426833 w 457200"/>
                <a:gd name="connsiteY5" fmla="*/ 182200 h 182200"/>
                <a:gd name="connsiteX6" fmla="*/ 30367 w 457200"/>
                <a:gd name="connsiteY6" fmla="*/ 182200 h 182200"/>
                <a:gd name="connsiteX7" fmla="*/ 0 w 457200"/>
                <a:gd name="connsiteY7" fmla="*/ 151833 h 182200"/>
                <a:gd name="connsiteX8" fmla="*/ 0 w 457200"/>
                <a:gd name="connsiteY8" fmla="*/ 30367 h 182200"/>
                <a:gd name="connsiteX0" fmla="*/ 0 w 457200"/>
                <a:gd name="connsiteY0" fmla="*/ 30367 h 182200"/>
                <a:gd name="connsiteX1" fmla="*/ 30367 w 457200"/>
                <a:gd name="connsiteY1" fmla="*/ 0 h 182200"/>
                <a:gd name="connsiteX2" fmla="*/ 426833 w 457200"/>
                <a:gd name="connsiteY2" fmla="*/ 0 h 182200"/>
                <a:gd name="connsiteX3" fmla="*/ 457200 w 457200"/>
                <a:gd name="connsiteY3" fmla="*/ 30367 h 182200"/>
                <a:gd name="connsiteX4" fmla="*/ 457200 w 457200"/>
                <a:gd name="connsiteY4" fmla="*/ 151833 h 182200"/>
                <a:gd name="connsiteX5" fmla="*/ 30367 w 457200"/>
                <a:gd name="connsiteY5" fmla="*/ 182200 h 182200"/>
                <a:gd name="connsiteX6" fmla="*/ 0 w 457200"/>
                <a:gd name="connsiteY6" fmla="*/ 151833 h 182200"/>
                <a:gd name="connsiteX7" fmla="*/ 0 w 457200"/>
                <a:gd name="connsiteY7" fmla="*/ 30367 h 182200"/>
                <a:gd name="connsiteX0" fmla="*/ 0 w 457200"/>
                <a:gd name="connsiteY0" fmla="*/ 30367 h 151833"/>
                <a:gd name="connsiteX1" fmla="*/ 30367 w 457200"/>
                <a:gd name="connsiteY1" fmla="*/ 0 h 151833"/>
                <a:gd name="connsiteX2" fmla="*/ 426833 w 457200"/>
                <a:gd name="connsiteY2" fmla="*/ 0 h 151833"/>
                <a:gd name="connsiteX3" fmla="*/ 457200 w 457200"/>
                <a:gd name="connsiteY3" fmla="*/ 30367 h 151833"/>
                <a:gd name="connsiteX4" fmla="*/ 457200 w 457200"/>
                <a:gd name="connsiteY4" fmla="*/ 151833 h 151833"/>
                <a:gd name="connsiteX5" fmla="*/ 0 w 457200"/>
                <a:gd name="connsiteY5" fmla="*/ 151833 h 151833"/>
                <a:gd name="connsiteX6" fmla="*/ 0 w 457200"/>
                <a:gd name="connsiteY6" fmla="*/ 30367 h 151833"/>
                <a:gd name="connsiteX0" fmla="*/ 0 w 457200"/>
                <a:gd name="connsiteY0" fmla="*/ 30367 h 151833"/>
                <a:gd name="connsiteX1" fmla="*/ 30367 w 457200"/>
                <a:gd name="connsiteY1" fmla="*/ 0 h 151833"/>
                <a:gd name="connsiteX2" fmla="*/ 426833 w 457200"/>
                <a:gd name="connsiteY2" fmla="*/ 0 h 151833"/>
                <a:gd name="connsiteX3" fmla="*/ 457200 w 457200"/>
                <a:gd name="connsiteY3" fmla="*/ 30367 h 151833"/>
                <a:gd name="connsiteX4" fmla="*/ 457200 w 457200"/>
                <a:gd name="connsiteY4" fmla="*/ 151833 h 151833"/>
                <a:gd name="connsiteX5" fmla="*/ 0 w 457200"/>
                <a:gd name="connsiteY5" fmla="*/ 30367 h 151833"/>
                <a:gd name="connsiteX0" fmla="*/ 0 w 457200"/>
                <a:gd name="connsiteY0" fmla="*/ 30367 h 30367"/>
                <a:gd name="connsiteX1" fmla="*/ 30367 w 457200"/>
                <a:gd name="connsiteY1" fmla="*/ 0 h 30367"/>
                <a:gd name="connsiteX2" fmla="*/ 426833 w 457200"/>
                <a:gd name="connsiteY2" fmla="*/ 0 h 30367"/>
                <a:gd name="connsiteX3" fmla="*/ 457200 w 457200"/>
                <a:gd name="connsiteY3" fmla="*/ 30367 h 30367"/>
                <a:gd name="connsiteX4" fmla="*/ 0 w 457200"/>
                <a:gd name="connsiteY4" fmla="*/ 30367 h 30367"/>
                <a:gd name="connsiteX0" fmla="*/ 0 w 457200"/>
                <a:gd name="connsiteY0" fmla="*/ 30367 h 54180"/>
                <a:gd name="connsiteX1" fmla="*/ 30367 w 457200"/>
                <a:gd name="connsiteY1" fmla="*/ 0 h 54180"/>
                <a:gd name="connsiteX2" fmla="*/ 42683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30367 h 54180"/>
                <a:gd name="connsiteX0" fmla="*/ 0 w 457200"/>
                <a:gd name="connsiteY0" fmla="*/ 47035 h 54180"/>
                <a:gd name="connsiteX1" fmla="*/ 30367 w 457200"/>
                <a:gd name="connsiteY1" fmla="*/ 0 h 54180"/>
                <a:gd name="connsiteX2" fmla="*/ 42683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47035 h 54180"/>
                <a:gd name="connsiteX0" fmla="*/ 0 w 457200"/>
                <a:gd name="connsiteY0" fmla="*/ 54179 h 54180"/>
                <a:gd name="connsiteX1" fmla="*/ 30367 w 457200"/>
                <a:gd name="connsiteY1" fmla="*/ 0 h 54180"/>
                <a:gd name="connsiteX2" fmla="*/ 42683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54179 h 54180"/>
                <a:gd name="connsiteX0" fmla="*/ 0 w 457200"/>
                <a:gd name="connsiteY0" fmla="*/ 54179 h 54180"/>
                <a:gd name="connsiteX1" fmla="*/ 30367 w 457200"/>
                <a:gd name="connsiteY1" fmla="*/ 0 h 54180"/>
                <a:gd name="connsiteX2" fmla="*/ 40778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54179 h 54180"/>
                <a:gd name="connsiteX0" fmla="*/ 0 w 457200"/>
                <a:gd name="connsiteY0" fmla="*/ 54179 h 54180"/>
                <a:gd name="connsiteX1" fmla="*/ 44654 w 457200"/>
                <a:gd name="connsiteY1" fmla="*/ 0 h 54180"/>
                <a:gd name="connsiteX2" fmla="*/ 40778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54179 h 54180"/>
                <a:gd name="connsiteX0" fmla="*/ 0 w 457200"/>
                <a:gd name="connsiteY0" fmla="*/ 54179 h 54180"/>
                <a:gd name="connsiteX1" fmla="*/ 44654 w 457200"/>
                <a:gd name="connsiteY1" fmla="*/ 0 h 54180"/>
                <a:gd name="connsiteX2" fmla="*/ 40778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54179 h 54180"/>
                <a:gd name="connsiteX0" fmla="*/ 0 w 457200"/>
                <a:gd name="connsiteY0" fmla="*/ 54179 h 54180"/>
                <a:gd name="connsiteX1" fmla="*/ 44654 w 457200"/>
                <a:gd name="connsiteY1" fmla="*/ 0 h 54180"/>
                <a:gd name="connsiteX2" fmla="*/ 40778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54179 h 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54180">
                  <a:moveTo>
                    <a:pt x="0" y="54179"/>
                  </a:moveTo>
                  <a:cubicBezTo>
                    <a:pt x="0" y="37408"/>
                    <a:pt x="20739" y="0"/>
                    <a:pt x="44654" y="0"/>
                  </a:cubicBezTo>
                  <a:lnTo>
                    <a:pt x="407783" y="0"/>
                  </a:lnTo>
                  <a:cubicBezTo>
                    <a:pt x="434079" y="2381"/>
                    <a:pt x="457200" y="37409"/>
                    <a:pt x="457200" y="54180"/>
                  </a:cubicBezTo>
                  <a:lnTo>
                    <a:pt x="0" y="541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1"/>
            <p:cNvSpPr>
              <a:spLocks/>
            </p:cNvSpPr>
            <p:nvPr/>
          </p:nvSpPr>
          <p:spPr>
            <a:xfrm>
              <a:off x="4953973" y="5120674"/>
              <a:ext cx="150455" cy="27431"/>
            </a:xfrm>
            <a:custGeom>
              <a:avLst/>
              <a:gdLst>
                <a:gd name="connsiteX0" fmla="*/ 0 w 457200"/>
                <a:gd name="connsiteY0" fmla="*/ 30367 h 182200"/>
                <a:gd name="connsiteX1" fmla="*/ 30367 w 457200"/>
                <a:gd name="connsiteY1" fmla="*/ 0 h 182200"/>
                <a:gd name="connsiteX2" fmla="*/ 426833 w 457200"/>
                <a:gd name="connsiteY2" fmla="*/ 0 h 182200"/>
                <a:gd name="connsiteX3" fmla="*/ 457200 w 457200"/>
                <a:gd name="connsiteY3" fmla="*/ 30367 h 182200"/>
                <a:gd name="connsiteX4" fmla="*/ 457200 w 457200"/>
                <a:gd name="connsiteY4" fmla="*/ 151833 h 182200"/>
                <a:gd name="connsiteX5" fmla="*/ 426833 w 457200"/>
                <a:gd name="connsiteY5" fmla="*/ 182200 h 182200"/>
                <a:gd name="connsiteX6" fmla="*/ 30367 w 457200"/>
                <a:gd name="connsiteY6" fmla="*/ 182200 h 182200"/>
                <a:gd name="connsiteX7" fmla="*/ 0 w 457200"/>
                <a:gd name="connsiteY7" fmla="*/ 151833 h 182200"/>
                <a:gd name="connsiteX8" fmla="*/ 0 w 457200"/>
                <a:gd name="connsiteY8" fmla="*/ 30367 h 182200"/>
                <a:gd name="connsiteX0" fmla="*/ 0 w 457200"/>
                <a:gd name="connsiteY0" fmla="*/ 30367 h 182200"/>
                <a:gd name="connsiteX1" fmla="*/ 30367 w 457200"/>
                <a:gd name="connsiteY1" fmla="*/ 0 h 182200"/>
                <a:gd name="connsiteX2" fmla="*/ 426833 w 457200"/>
                <a:gd name="connsiteY2" fmla="*/ 0 h 182200"/>
                <a:gd name="connsiteX3" fmla="*/ 457200 w 457200"/>
                <a:gd name="connsiteY3" fmla="*/ 30367 h 182200"/>
                <a:gd name="connsiteX4" fmla="*/ 457200 w 457200"/>
                <a:gd name="connsiteY4" fmla="*/ 151833 h 182200"/>
                <a:gd name="connsiteX5" fmla="*/ 30367 w 457200"/>
                <a:gd name="connsiteY5" fmla="*/ 182200 h 182200"/>
                <a:gd name="connsiteX6" fmla="*/ 0 w 457200"/>
                <a:gd name="connsiteY6" fmla="*/ 151833 h 182200"/>
                <a:gd name="connsiteX7" fmla="*/ 0 w 457200"/>
                <a:gd name="connsiteY7" fmla="*/ 30367 h 182200"/>
                <a:gd name="connsiteX0" fmla="*/ 0 w 457200"/>
                <a:gd name="connsiteY0" fmla="*/ 30367 h 151833"/>
                <a:gd name="connsiteX1" fmla="*/ 30367 w 457200"/>
                <a:gd name="connsiteY1" fmla="*/ 0 h 151833"/>
                <a:gd name="connsiteX2" fmla="*/ 426833 w 457200"/>
                <a:gd name="connsiteY2" fmla="*/ 0 h 151833"/>
                <a:gd name="connsiteX3" fmla="*/ 457200 w 457200"/>
                <a:gd name="connsiteY3" fmla="*/ 30367 h 151833"/>
                <a:gd name="connsiteX4" fmla="*/ 457200 w 457200"/>
                <a:gd name="connsiteY4" fmla="*/ 151833 h 151833"/>
                <a:gd name="connsiteX5" fmla="*/ 0 w 457200"/>
                <a:gd name="connsiteY5" fmla="*/ 151833 h 151833"/>
                <a:gd name="connsiteX6" fmla="*/ 0 w 457200"/>
                <a:gd name="connsiteY6" fmla="*/ 30367 h 151833"/>
                <a:gd name="connsiteX0" fmla="*/ 0 w 457200"/>
                <a:gd name="connsiteY0" fmla="*/ 30367 h 151833"/>
                <a:gd name="connsiteX1" fmla="*/ 30367 w 457200"/>
                <a:gd name="connsiteY1" fmla="*/ 0 h 151833"/>
                <a:gd name="connsiteX2" fmla="*/ 426833 w 457200"/>
                <a:gd name="connsiteY2" fmla="*/ 0 h 151833"/>
                <a:gd name="connsiteX3" fmla="*/ 457200 w 457200"/>
                <a:gd name="connsiteY3" fmla="*/ 30367 h 151833"/>
                <a:gd name="connsiteX4" fmla="*/ 457200 w 457200"/>
                <a:gd name="connsiteY4" fmla="*/ 151833 h 151833"/>
                <a:gd name="connsiteX5" fmla="*/ 0 w 457200"/>
                <a:gd name="connsiteY5" fmla="*/ 30367 h 151833"/>
                <a:gd name="connsiteX0" fmla="*/ 0 w 457200"/>
                <a:gd name="connsiteY0" fmla="*/ 30367 h 30367"/>
                <a:gd name="connsiteX1" fmla="*/ 30367 w 457200"/>
                <a:gd name="connsiteY1" fmla="*/ 0 h 30367"/>
                <a:gd name="connsiteX2" fmla="*/ 426833 w 457200"/>
                <a:gd name="connsiteY2" fmla="*/ 0 h 30367"/>
                <a:gd name="connsiteX3" fmla="*/ 457200 w 457200"/>
                <a:gd name="connsiteY3" fmla="*/ 30367 h 30367"/>
                <a:gd name="connsiteX4" fmla="*/ 0 w 457200"/>
                <a:gd name="connsiteY4" fmla="*/ 30367 h 30367"/>
                <a:gd name="connsiteX0" fmla="*/ 0 w 457200"/>
                <a:gd name="connsiteY0" fmla="*/ 30367 h 54180"/>
                <a:gd name="connsiteX1" fmla="*/ 30367 w 457200"/>
                <a:gd name="connsiteY1" fmla="*/ 0 h 54180"/>
                <a:gd name="connsiteX2" fmla="*/ 42683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30367 h 54180"/>
                <a:gd name="connsiteX0" fmla="*/ 0 w 457200"/>
                <a:gd name="connsiteY0" fmla="*/ 47035 h 54180"/>
                <a:gd name="connsiteX1" fmla="*/ 30367 w 457200"/>
                <a:gd name="connsiteY1" fmla="*/ 0 h 54180"/>
                <a:gd name="connsiteX2" fmla="*/ 42683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47035 h 54180"/>
                <a:gd name="connsiteX0" fmla="*/ 0 w 457200"/>
                <a:gd name="connsiteY0" fmla="*/ 54179 h 54180"/>
                <a:gd name="connsiteX1" fmla="*/ 30367 w 457200"/>
                <a:gd name="connsiteY1" fmla="*/ 0 h 54180"/>
                <a:gd name="connsiteX2" fmla="*/ 42683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54179 h 54180"/>
                <a:gd name="connsiteX0" fmla="*/ 0 w 457200"/>
                <a:gd name="connsiteY0" fmla="*/ 54179 h 54180"/>
                <a:gd name="connsiteX1" fmla="*/ 30367 w 457200"/>
                <a:gd name="connsiteY1" fmla="*/ 0 h 54180"/>
                <a:gd name="connsiteX2" fmla="*/ 40778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54179 h 54180"/>
                <a:gd name="connsiteX0" fmla="*/ 0 w 457200"/>
                <a:gd name="connsiteY0" fmla="*/ 54179 h 54180"/>
                <a:gd name="connsiteX1" fmla="*/ 44654 w 457200"/>
                <a:gd name="connsiteY1" fmla="*/ 0 h 54180"/>
                <a:gd name="connsiteX2" fmla="*/ 40778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54179 h 54180"/>
                <a:gd name="connsiteX0" fmla="*/ 0 w 457200"/>
                <a:gd name="connsiteY0" fmla="*/ 54179 h 54180"/>
                <a:gd name="connsiteX1" fmla="*/ 44654 w 457200"/>
                <a:gd name="connsiteY1" fmla="*/ 0 h 54180"/>
                <a:gd name="connsiteX2" fmla="*/ 40778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54179 h 54180"/>
                <a:gd name="connsiteX0" fmla="*/ 0 w 457200"/>
                <a:gd name="connsiteY0" fmla="*/ 54179 h 54180"/>
                <a:gd name="connsiteX1" fmla="*/ 44654 w 457200"/>
                <a:gd name="connsiteY1" fmla="*/ 0 h 54180"/>
                <a:gd name="connsiteX2" fmla="*/ 407783 w 457200"/>
                <a:gd name="connsiteY2" fmla="*/ 0 h 54180"/>
                <a:gd name="connsiteX3" fmla="*/ 457200 w 457200"/>
                <a:gd name="connsiteY3" fmla="*/ 54180 h 54180"/>
                <a:gd name="connsiteX4" fmla="*/ 0 w 457200"/>
                <a:gd name="connsiteY4" fmla="*/ 54179 h 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54180">
                  <a:moveTo>
                    <a:pt x="0" y="54179"/>
                  </a:moveTo>
                  <a:cubicBezTo>
                    <a:pt x="0" y="37408"/>
                    <a:pt x="20739" y="0"/>
                    <a:pt x="44654" y="0"/>
                  </a:cubicBezTo>
                  <a:lnTo>
                    <a:pt x="407783" y="0"/>
                  </a:lnTo>
                  <a:cubicBezTo>
                    <a:pt x="434079" y="2381"/>
                    <a:pt x="457200" y="37409"/>
                    <a:pt x="457200" y="54180"/>
                  </a:cubicBezTo>
                  <a:lnTo>
                    <a:pt x="0" y="541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2177337" y="5121182"/>
            <a:ext cx="1754647" cy="325284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Sample Text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234280" y="4425154"/>
            <a:ext cx="1754647" cy="325284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Sample Text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6245371" y="3627711"/>
            <a:ext cx="1754647" cy="325284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Sample Text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8342877" y="2824420"/>
            <a:ext cx="1754647" cy="325284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Sample Text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>
            <a:extLst>
              <a:ext uri="{FF2B5EF4-FFF2-40B4-BE49-F238E27FC236}">
                <a16:creationId xmlns:a16="http://schemas.microsoft.com/office/drawing/2014/main" id="{E754F5EF-71E4-4349-B7E5-7D7521D1A63C}"/>
              </a:ext>
            </a:extLst>
          </p:cNvPr>
          <p:cNvGrpSpPr/>
          <p:nvPr/>
        </p:nvGrpSpPr>
        <p:grpSpPr>
          <a:xfrm>
            <a:off x="9102029" y="4718858"/>
            <a:ext cx="1096211" cy="1445026"/>
            <a:chOff x="5733204" y="4148522"/>
            <a:chExt cx="1306402" cy="1722100"/>
          </a:xfrm>
        </p:grpSpPr>
        <p:grpSp>
          <p:nvGrpSpPr>
            <p:cNvPr id="3" name="Group 107">
              <a:extLst>
                <a:ext uri="{FF2B5EF4-FFF2-40B4-BE49-F238E27FC236}">
                  <a16:creationId xmlns:a16="http://schemas.microsoft.com/office/drawing/2014/main" id="{0498D15C-86EF-41E8-89B4-727E8FD5F756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rgbClr val="2CB8AE"/>
            </a:solidFill>
          </p:grpSpPr>
          <p:sp>
            <p:nvSpPr>
              <p:cNvPr id="8" name="Freeform: Shape 108">
                <a:extLst>
                  <a:ext uri="{FF2B5EF4-FFF2-40B4-BE49-F238E27FC236}">
                    <a16:creationId xmlns:a16="http://schemas.microsoft.com/office/drawing/2014/main" id="{9F3DD7B3-9256-4449-A9D8-904C4F6B2CB2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" name="Freeform: Shape 109">
                <a:extLst>
                  <a:ext uri="{FF2B5EF4-FFF2-40B4-BE49-F238E27FC236}">
                    <a16:creationId xmlns:a16="http://schemas.microsoft.com/office/drawing/2014/main" id="{34BD4AEA-A87C-4895-B55C-5B63AF4D01C1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" name="Freeform: Shape 110">
                <a:extLst>
                  <a:ext uri="{FF2B5EF4-FFF2-40B4-BE49-F238E27FC236}">
                    <a16:creationId xmlns:a16="http://schemas.microsoft.com/office/drawing/2014/main" id="{E261E1E8-ED34-4F89-9F42-A501668B12C3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" name="Group 111">
              <a:extLst>
                <a:ext uri="{FF2B5EF4-FFF2-40B4-BE49-F238E27FC236}">
                  <a16:creationId xmlns:a16="http://schemas.microsoft.com/office/drawing/2014/main" id="{E91644DD-967D-45F9-B4CE-52D674ABC316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rgbClr val="2CB8AE"/>
            </a:solidFill>
          </p:grpSpPr>
          <p:sp>
            <p:nvSpPr>
              <p:cNvPr id="5" name="Freeform: Shape 112">
                <a:extLst>
                  <a:ext uri="{FF2B5EF4-FFF2-40B4-BE49-F238E27FC236}">
                    <a16:creationId xmlns:a16="http://schemas.microsoft.com/office/drawing/2014/main" id="{F926F830-9431-4A01-858B-6C7609BA8B14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" name="Freeform: Shape 113">
                <a:extLst>
                  <a:ext uri="{FF2B5EF4-FFF2-40B4-BE49-F238E27FC236}">
                    <a16:creationId xmlns:a16="http://schemas.microsoft.com/office/drawing/2014/main" id="{B5122FFA-E0CF-4E1E-8400-AA94350B909F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" name="Freeform: Shape 114">
                <a:extLst>
                  <a:ext uri="{FF2B5EF4-FFF2-40B4-BE49-F238E27FC236}">
                    <a16:creationId xmlns:a16="http://schemas.microsoft.com/office/drawing/2014/main" id="{28E02E29-2F2B-4D29-ACE5-D3DA1AF4301D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sp>
        <p:nvSpPr>
          <p:cNvPr id="11" name="Freeform: Shape 124">
            <a:extLst>
              <a:ext uri="{FF2B5EF4-FFF2-40B4-BE49-F238E27FC236}">
                <a16:creationId xmlns:a16="http://schemas.microsoft.com/office/drawing/2014/main" id="{C360A68B-217E-458B-828B-F7B8E08A7451}"/>
              </a:ext>
            </a:extLst>
          </p:cNvPr>
          <p:cNvSpPr/>
          <p:nvPr/>
        </p:nvSpPr>
        <p:spPr>
          <a:xfrm>
            <a:off x="8388704" y="4896394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rgbClr val="82C6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: Shape 125">
            <a:extLst>
              <a:ext uri="{FF2B5EF4-FFF2-40B4-BE49-F238E27FC236}">
                <a16:creationId xmlns:a16="http://schemas.microsoft.com/office/drawing/2014/main" id="{98804212-77B1-450E-B1C3-3A7C12783091}"/>
              </a:ext>
            </a:extLst>
          </p:cNvPr>
          <p:cNvSpPr/>
          <p:nvPr/>
        </p:nvSpPr>
        <p:spPr>
          <a:xfrm>
            <a:off x="7999446" y="5156343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rgbClr val="82C6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Freeform: Shape 126">
            <a:extLst>
              <a:ext uri="{FF2B5EF4-FFF2-40B4-BE49-F238E27FC236}">
                <a16:creationId xmlns:a16="http://schemas.microsoft.com/office/drawing/2014/main" id="{6B4BDCC1-2140-4DB6-8372-B7C743721AA2}"/>
              </a:ext>
            </a:extLst>
          </p:cNvPr>
          <p:cNvSpPr/>
          <p:nvPr/>
        </p:nvSpPr>
        <p:spPr>
          <a:xfrm>
            <a:off x="7241942" y="5109079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rgbClr val="82C6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: Shape 127">
            <a:extLst>
              <a:ext uri="{FF2B5EF4-FFF2-40B4-BE49-F238E27FC236}">
                <a16:creationId xmlns:a16="http://schemas.microsoft.com/office/drawing/2014/main" id="{B082EF12-1293-4E63-9EFE-BD288D5BE835}"/>
              </a:ext>
            </a:extLst>
          </p:cNvPr>
          <p:cNvSpPr/>
          <p:nvPr/>
        </p:nvSpPr>
        <p:spPr>
          <a:xfrm>
            <a:off x="7671896" y="5116957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rgbClr val="82C6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Freeform: Shape 128">
            <a:extLst>
              <a:ext uri="{FF2B5EF4-FFF2-40B4-BE49-F238E27FC236}">
                <a16:creationId xmlns:a16="http://schemas.microsoft.com/office/drawing/2014/main" id="{04E8BEE7-68DF-4401-A0CD-37CFDEDDA8D2}"/>
              </a:ext>
            </a:extLst>
          </p:cNvPr>
          <p:cNvSpPr/>
          <p:nvPr/>
        </p:nvSpPr>
        <p:spPr>
          <a:xfrm>
            <a:off x="6880247" y="5014553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rgbClr val="82C6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Freeform: Shape 129">
            <a:extLst>
              <a:ext uri="{FF2B5EF4-FFF2-40B4-BE49-F238E27FC236}">
                <a16:creationId xmlns:a16="http://schemas.microsoft.com/office/drawing/2014/main" id="{ADD657B0-1740-4E7C-BA58-C47D09AC129B}"/>
              </a:ext>
            </a:extLst>
          </p:cNvPr>
          <p:cNvSpPr/>
          <p:nvPr/>
        </p:nvSpPr>
        <p:spPr>
          <a:xfrm>
            <a:off x="6616231" y="5621099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rgbClr val="82C6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7" name="Freeform: Shape 130">
            <a:extLst>
              <a:ext uri="{FF2B5EF4-FFF2-40B4-BE49-F238E27FC236}">
                <a16:creationId xmlns:a16="http://schemas.microsoft.com/office/drawing/2014/main" id="{70458726-25BD-42B5-BE2B-33FAA6F4BC57}"/>
              </a:ext>
            </a:extLst>
          </p:cNvPr>
          <p:cNvSpPr/>
          <p:nvPr/>
        </p:nvSpPr>
        <p:spPr>
          <a:xfrm>
            <a:off x="8715737" y="5384782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rgbClr val="82C6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8" name="Freeform: Shape 131">
            <a:extLst>
              <a:ext uri="{FF2B5EF4-FFF2-40B4-BE49-F238E27FC236}">
                <a16:creationId xmlns:a16="http://schemas.microsoft.com/office/drawing/2014/main" id="{6A5FB0D5-EF1F-4E0D-A13B-0CAC2CE0E4BF}"/>
              </a:ext>
            </a:extLst>
          </p:cNvPr>
          <p:cNvSpPr/>
          <p:nvPr/>
        </p:nvSpPr>
        <p:spPr>
          <a:xfrm>
            <a:off x="5469043" y="4935129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rgbClr val="82C65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9" name="Freeform: Shape 240">
            <a:extLst>
              <a:ext uri="{FF2B5EF4-FFF2-40B4-BE49-F238E27FC236}">
                <a16:creationId xmlns:a16="http://schemas.microsoft.com/office/drawing/2014/main" id="{0A98399F-D986-4831-8DC3-DA60B3B7336B}"/>
              </a:ext>
            </a:extLst>
          </p:cNvPr>
          <p:cNvSpPr/>
          <p:nvPr/>
        </p:nvSpPr>
        <p:spPr>
          <a:xfrm rot="16200000">
            <a:off x="975167" y="5805191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0" name="Arrow: Bent 101">
            <a:extLst>
              <a:ext uri="{FF2B5EF4-FFF2-40B4-BE49-F238E27FC236}">
                <a16:creationId xmlns:a16="http://schemas.microsoft.com/office/drawing/2014/main" id="{8EBA192E-8507-4805-BD95-BD7B50896422}"/>
              </a:ext>
            </a:extLst>
          </p:cNvPr>
          <p:cNvSpPr/>
          <p:nvPr/>
        </p:nvSpPr>
        <p:spPr>
          <a:xfrm flipH="1" flipV="1">
            <a:off x="1504235" y="5623091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1" name="Group 133">
            <a:extLst>
              <a:ext uri="{FF2B5EF4-FFF2-40B4-BE49-F238E27FC236}">
                <a16:creationId xmlns:a16="http://schemas.microsoft.com/office/drawing/2014/main" id="{675CB1FB-8C3B-45CC-BE0E-D38541FA1A8D}"/>
              </a:ext>
            </a:extLst>
          </p:cNvPr>
          <p:cNvGrpSpPr/>
          <p:nvPr/>
        </p:nvGrpSpPr>
        <p:grpSpPr>
          <a:xfrm>
            <a:off x="3912092" y="5616841"/>
            <a:ext cx="1511367" cy="490966"/>
            <a:chOff x="2751274" y="4321303"/>
            <a:chExt cx="1511367" cy="490966"/>
          </a:xfrm>
        </p:grpSpPr>
        <p:sp>
          <p:nvSpPr>
            <p:cNvPr id="22" name="Freeform: Shape 123">
              <a:extLst>
                <a:ext uri="{FF2B5EF4-FFF2-40B4-BE49-F238E27FC236}">
                  <a16:creationId xmlns:a16="http://schemas.microsoft.com/office/drawing/2014/main" id="{7CAEE828-5ECA-4FF6-BD0F-5B1F50A8D329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5CBE7A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Freeform: Shape 120">
              <a:extLst>
                <a:ext uri="{FF2B5EF4-FFF2-40B4-BE49-F238E27FC236}">
                  <a16:creationId xmlns:a16="http://schemas.microsoft.com/office/drawing/2014/main" id="{6014D889-75E6-4C27-A7DD-5C75480E7AA7}"/>
                </a:ext>
              </a:extLst>
            </p:cNvPr>
            <p:cNvSpPr/>
            <p:nvPr/>
          </p:nvSpPr>
          <p:spPr>
            <a:xfrm>
              <a:off x="3027027" y="4321303"/>
              <a:ext cx="592071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5CBE7A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4" name="Freeform: Shape 121">
              <a:extLst>
                <a:ext uri="{FF2B5EF4-FFF2-40B4-BE49-F238E27FC236}">
                  <a16:creationId xmlns:a16="http://schemas.microsoft.com/office/drawing/2014/main" id="{0E88121F-1694-4C80-A9D6-3EF4AEFC8600}"/>
                </a:ext>
              </a:extLst>
            </p:cNvPr>
            <p:cNvSpPr/>
            <p:nvPr/>
          </p:nvSpPr>
          <p:spPr>
            <a:xfrm>
              <a:off x="3610202" y="4506062"/>
              <a:ext cx="369265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5CBE7A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5" name="Freeform: Shape 122">
              <a:extLst>
                <a:ext uri="{FF2B5EF4-FFF2-40B4-BE49-F238E27FC236}">
                  <a16:creationId xmlns:a16="http://schemas.microsoft.com/office/drawing/2014/main" id="{60315155-7170-414F-B014-9DE75187B30D}"/>
                </a:ext>
              </a:extLst>
            </p:cNvPr>
            <p:cNvSpPr/>
            <p:nvPr/>
          </p:nvSpPr>
          <p:spPr>
            <a:xfrm>
              <a:off x="3967237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5CBE7A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id="{CAE67E13-E58F-4FB0-B485-321111952A2F}"/>
              </a:ext>
            </a:extLst>
          </p:cNvPr>
          <p:cNvGrpSpPr/>
          <p:nvPr/>
        </p:nvGrpSpPr>
        <p:grpSpPr>
          <a:xfrm>
            <a:off x="9410500" y="2710940"/>
            <a:ext cx="2036454" cy="2914798"/>
            <a:chOff x="9392570" y="2693010"/>
            <a:chExt cx="2036454" cy="2914798"/>
          </a:xfrm>
          <a:solidFill>
            <a:srgbClr val="82C650"/>
          </a:solidFill>
        </p:grpSpPr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93C89472-3994-4F29-BCEA-F5B3750388F7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562FA17F-34DD-4833-B88E-B25D0AD94387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9" name="Oval 1">
              <a:extLst>
                <a:ext uri="{FF2B5EF4-FFF2-40B4-BE49-F238E27FC236}">
                  <a16:creationId xmlns:a16="http://schemas.microsoft.com/office/drawing/2014/main" id="{5FDE4BF7-69D8-4347-8B6F-1F7909A29DFA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394F196D-2D6E-4120-AE3F-684AF1FF3436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1" name="Freeform: Shape 152">
              <a:extLst>
                <a:ext uri="{FF2B5EF4-FFF2-40B4-BE49-F238E27FC236}">
                  <a16:creationId xmlns:a16="http://schemas.microsoft.com/office/drawing/2014/main" id="{8C7A0C76-30F6-4D40-A08F-49E0C4075BE9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32" name="Freeform: Shape 151">
            <a:extLst>
              <a:ext uri="{FF2B5EF4-FFF2-40B4-BE49-F238E27FC236}">
                <a16:creationId xmlns:a16="http://schemas.microsoft.com/office/drawing/2014/main" id="{1E1607B5-64B5-47A5-8D74-932DFF0AB39F}"/>
              </a:ext>
            </a:extLst>
          </p:cNvPr>
          <p:cNvSpPr/>
          <p:nvPr/>
        </p:nvSpPr>
        <p:spPr>
          <a:xfrm flipH="1">
            <a:off x="9516898" y="2907256"/>
            <a:ext cx="1787797" cy="1972285"/>
          </a:xfrm>
          <a:custGeom>
            <a:avLst/>
            <a:gdLst>
              <a:gd name="connsiteX0" fmla="*/ 696638 w 2036454"/>
              <a:gd name="connsiteY0" fmla="*/ 2081097 h 2246601"/>
              <a:gd name="connsiteX1" fmla="*/ 717664 w 2036454"/>
              <a:gd name="connsiteY1" fmla="*/ 2094765 h 2246601"/>
              <a:gd name="connsiteX2" fmla="*/ 709915 w 2036454"/>
              <a:gd name="connsiteY2" fmla="*/ 2093208 h 2246601"/>
              <a:gd name="connsiteX3" fmla="*/ 1020136 w 2036454"/>
              <a:gd name="connsiteY3" fmla="*/ 0 h 2246601"/>
              <a:gd name="connsiteX4" fmla="*/ 1018229 w 2036454"/>
              <a:gd name="connsiteY4" fmla="*/ 147 h 2246601"/>
              <a:gd name="connsiteX5" fmla="*/ 1016319 w 2036454"/>
              <a:gd name="connsiteY5" fmla="*/ 0 h 2246601"/>
              <a:gd name="connsiteX6" fmla="*/ 0 w 2036454"/>
              <a:gd name="connsiteY6" fmla="*/ 1016319 h 2246601"/>
              <a:gd name="connsiteX7" fmla="*/ 484581 w 2036454"/>
              <a:gd name="connsiteY7" fmla="*/ 1942131 h 2246601"/>
              <a:gd name="connsiteX8" fmla="*/ 533756 w 2036454"/>
              <a:gd name="connsiteY8" fmla="*/ 2149329 h 2246601"/>
              <a:gd name="connsiteX9" fmla="*/ 663812 w 2036454"/>
              <a:gd name="connsiteY9" fmla="*/ 2246601 h 2246601"/>
              <a:gd name="connsiteX10" fmla="*/ 1018229 w 2036454"/>
              <a:gd name="connsiteY10" fmla="*/ 2245332 h 2246601"/>
              <a:gd name="connsiteX11" fmla="*/ 1372641 w 2036454"/>
              <a:gd name="connsiteY11" fmla="*/ 2246601 h 2246601"/>
              <a:gd name="connsiteX12" fmla="*/ 1502697 w 2036454"/>
              <a:gd name="connsiteY12" fmla="*/ 2149329 h 2246601"/>
              <a:gd name="connsiteX13" fmla="*/ 1551873 w 2036454"/>
              <a:gd name="connsiteY13" fmla="*/ 1942131 h 2246601"/>
              <a:gd name="connsiteX14" fmla="*/ 2036454 w 2036454"/>
              <a:gd name="connsiteY14" fmla="*/ 1016319 h 2246601"/>
              <a:gd name="connsiteX15" fmla="*/ 1020136 w 2036454"/>
              <a:gd name="connsiteY15" fmla="*/ 0 h 2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54" h="2246601">
                <a:moveTo>
                  <a:pt x="696638" y="2081097"/>
                </a:moveTo>
                <a:lnTo>
                  <a:pt x="717664" y="2094765"/>
                </a:lnTo>
                <a:lnTo>
                  <a:pt x="709915" y="2093208"/>
                </a:lnTo>
                <a:close/>
                <a:moveTo>
                  <a:pt x="1020136" y="0"/>
                </a:moveTo>
                <a:lnTo>
                  <a:pt x="1018229" y="147"/>
                </a:lnTo>
                <a:lnTo>
                  <a:pt x="1016319" y="0"/>
                </a:lnTo>
                <a:cubicBezTo>
                  <a:pt x="455022" y="0"/>
                  <a:pt x="0" y="455021"/>
                  <a:pt x="0" y="1016319"/>
                </a:cubicBezTo>
                <a:cubicBezTo>
                  <a:pt x="0" y="1396151"/>
                  <a:pt x="271200" y="1771022"/>
                  <a:pt x="484581" y="1942131"/>
                </a:cubicBezTo>
                <a:cubicBezTo>
                  <a:pt x="548151" y="2015370"/>
                  <a:pt x="520096" y="2053853"/>
                  <a:pt x="533756" y="2149329"/>
                </a:cubicBezTo>
                <a:cubicBezTo>
                  <a:pt x="569271" y="2223033"/>
                  <a:pt x="601038" y="2246601"/>
                  <a:pt x="663812" y="2246601"/>
                </a:cubicBezTo>
                <a:lnTo>
                  <a:pt x="1018229" y="2245332"/>
                </a:lnTo>
                <a:lnTo>
                  <a:pt x="1372641" y="2246601"/>
                </a:lnTo>
                <a:cubicBezTo>
                  <a:pt x="1435417" y="2246601"/>
                  <a:pt x="1467183" y="2223033"/>
                  <a:pt x="1502697" y="2149329"/>
                </a:cubicBezTo>
                <a:cubicBezTo>
                  <a:pt x="1516357" y="2053853"/>
                  <a:pt x="1488303" y="2015370"/>
                  <a:pt x="1551873" y="1942131"/>
                </a:cubicBezTo>
                <a:cubicBezTo>
                  <a:pt x="1765253" y="1771022"/>
                  <a:pt x="2036454" y="1396151"/>
                  <a:pt x="2036454" y="1016319"/>
                </a:cubicBezTo>
                <a:cubicBezTo>
                  <a:pt x="2036454" y="455021"/>
                  <a:pt x="1581432" y="0"/>
                  <a:pt x="1020136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33" name="Group 82">
            <a:extLst>
              <a:ext uri="{FF2B5EF4-FFF2-40B4-BE49-F238E27FC236}">
                <a16:creationId xmlns:a16="http://schemas.microsoft.com/office/drawing/2014/main" id="{AB2A7E71-5738-44B8-8C95-AE69F852EEE2}"/>
              </a:ext>
            </a:extLst>
          </p:cNvPr>
          <p:cNvGrpSpPr/>
          <p:nvPr/>
        </p:nvGrpSpPr>
        <p:grpSpPr>
          <a:xfrm>
            <a:off x="9516898" y="2814396"/>
            <a:ext cx="1832724" cy="1832724"/>
            <a:chOff x="4547049" y="1897856"/>
            <a:chExt cx="3071634" cy="3071634"/>
          </a:xfrm>
          <a:effectLst/>
        </p:grpSpPr>
        <p:sp>
          <p:nvSpPr>
            <p:cNvPr id="34" name="Freeform: Shape 83">
              <a:extLst>
                <a:ext uri="{FF2B5EF4-FFF2-40B4-BE49-F238E27FC236}">
                  <a16:creationId xmlns:a16="http://schemas.microsoft.com/office/drawing/2014/main" id="{D8F22443-BC2E-481F-848C-C91988FF254D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82C650">
                <a:lumMod val="20000"/>
                <a:lumOff val="80000"/>
              </a:srgb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5" name="Freeform: Shape 84">
              <a:extLst>
                <a:ext uri="{FF2B5EF4-FFF2-40B4-BE49-F238E27FC236}">
                  <a16:creationId xmlns:a16="http://schemas.microsoft.com/office/drawing/2014/main" id="{35F2A40E-4190-437D-AC60-CD4CDF3B31A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82C650">
                <a:lumMod val="40000"/>
                <a:lumOff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6" name="Group 168">
            <a:extLst>
              <a:ext uri="{FF2B5EF4-FFF2-40B4-BE49-F238E27FC236}">
                <a16:creationId xmlns:a16="http://schemas.microsoft.com/office/drawing/2014/main" id="{0DFE7297-5D2E-4A1E-AF36-A4B43D60EE20}"/>
              </a:ext>
            </a:extLst>
          </p:cNvPr>
          <p:cNvGrpSpPr/>
          <p:nvPr/>
        </p:nvGrpSpPr>
        <p:grpSpPr>
          <a:xfrm>
            <a:off x="1622668" y="4943210"/>
            <a:ext cx="2295222" cy="1166481"/>
            <a:chOff x="1786971" y="4942919"/>
            <a:chExt cx="2041538" cy="1037553"/>
          </a:xfrm>
        </p:grpSpPr>
        <p:sp>
          <p:nvSpPr>
            <p:cNvPr id="37" name="Rectangle: Rounded Corners 169">
              <a:extLst>
                <a:ext uri="{FF2B5EF4-FFF2-40B4-BE49-F238E27FC236}">
                  <a16:creationId xmlns:a16="http://schemas.microsoft.com/office/drawing/2014/main" id="{542EA2AA-46CA-4542-867B-4B1CB448291F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rgbClr val="3F3F3F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8" name="Trapezoid 170">
              <a:extLst>
                <a:ext uri="{FF2B5EF4-FFF2-40B4-BE49-F238E27FC236}">
                  <a16:creationId xmlns:a16="http://schemas.microsoft.com/office/drawing/2014/main" id="{D4CACEE3-B90F-4F91-BDC6-877A07B30437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rgbClr val="3F3F3F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9" name="Trapezoid 171">
              <a:extLst>
                <a:ext uri="{FF2B5EF4-FFF2-40B4-BE49-F238E27FC236}">
                  <a16:creationId xmlns:a16="http://schemas.microsoft.com/office/drawing/2014/main" id="{7A91969B-169B-4C9F-A000-5E82C767548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40" name="Group 172">
              <a:extLst>
                <a:ext uri="{FF2B5EF4-FFF2-40B4-BE49-F238E27FC236}">
                  <a16:creationId xmlns:a16="http://schemas.microsoft.com/office/drawing/2014/main" id="{B05ABD50-FAA4-4DC3-8D60-F356E81A32AF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94" name="Group 226">
                <a:extLst>
                  <a:ext uri="{FF2B5EF4-FFF2-40B4-BE49-F238E27FC236}">
                    <a16:creationId xmlns:a16="http://schemas.microsoft.com/office/drawing/2014/main" id="{86FD9438-9622-4C4E-BFA8-0C05525FCFD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03" name="Rectangle 235">
                  <a:extLst>
                    <a:ext uri="{FF2B5EF4-FFF2-40B4-BE49-F238E27FC236}">
                      <a16:creationId xmlns:a16="http://schemas.microsoft.com/office/drawing/2014/main" id="{3F8AB41D-920E-42F9-ADC4-C5E4FA92A810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rgbClr val="3F3F3F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04" name="Rectangle 236">
                  <a:extLst>
                    <a:ext uri="{FF2B5EF4-FFF2-40B4-BE49-F238E27FC236}">
                      <a16:creationId xmlns:a16="http://schemas.microsoft.com/office/drawing/2014/main" id="{B6373E23-F5CD-4F0F-AA5B-23DBCE336F76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rgbClr val="3F3F3F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05" name="Trapezoid 237">
                  <a:extLst>
                    <a:ext uri="{FF2B5EF4-FFF2-40B4-BE49-F238E27FC236}">
                      <a16:creationId xmlns:a16="http://schemas.microsoft.com/office/drawing/2014/main" id="{F598B5F6-B0BA-4533-A3E1-814F76F6C2EA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rgbClr val="3F3F3F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grpSp>
            <p:nvGrpSpPr>
              <p:cNvPr id="95" name="Group 227">
                <a:extLst>
                  <a:ext uri="{FF2B5EF4-FFF2-40B4-BE49-F238E27FC236}">
                    <a16:creationId xmlns:a16="http://schemas.microsoft.com/office/drawing/2014/main" id="{B9895C98-0D69-4F95-ABCE-8B972769064A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00" name="Rectangle 232">
                  <a:extLst>
                    <a:ext uri="{FF2B5EF4-FFF2-40B4-BE49-F238E27FC236}">
                      <a16:creationId xmlns:a16="http://schemas.microsoft.com/office/drawing/2014/main" id="{96EBE5C6-DE8F-44F9-9B6B-8B5ECBD2BD9B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rgbClr val="3F3F3F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01" name="Rectangle 233">
                  <a:extLst>
                    <a:ext uri="{FF2B5EF4-FFF2-40B4-BE49-F238E27FC236}">
                      <a16:creationId xmlns:a16="http://schemas.microsoft.com/office/drawing/2014/main" id="{3D184445-6645-4A77-A9FB-EB687E422469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rgbClr val="3F3F3F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02" name="Trapezoid 234">
                  <a:extLst>
                    <a:ext uri="{FF2B5EF4-FFF2-40B4-BE49-F238E27FC236}">
                      <a16:creationId xmlns:a16="http://schemas.microsoft.com/office/drawing/2014/main" id="{5A94EBDF-19DB-4165-92F2-1E0F0718FC4C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rgbClr val="3F3F3F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grpSp>
            <p:nvGrpSpPr>
              <p:cNvPr id="96" name="Group 228">
                <a:extLst>
                  <a:ext uri="{FF2B5EF4-FFF2-40B4-BE49-F238E27FC236}">
                    <a16:creationId xmlns:a16="http://schemas.microsoft.com/office/drawing/2014/main" id="{FAD918A8-175F-40E7-869A-7618A3014E59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97" name="Rectangle 229">
                  <a:extLst>
                    <a:ext uri="{FF2B5EF4-FFF2-40B4-BE49-F238E27FC236}">
                      <a16:creationId xmlns:a16="http://schemas.microsoft.com/office/drawing/2014/main" id="{93BFED72-A954-4796-9EA9-FD6A91263F48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rgbClr val="3F3F3F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98" name="Rectangle 230">
                  <a:extLst>
                    <a:ext uri="{FF2B5EF4-FFF2-40B4-BE49-F238E27FC236}">
                      <a16:creationId xmlns:a16="http://schemas.microsoft.com/office/drawing/2014/main" id="{6DB22848-DE6A-434F-96FF-E95C3CD906E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rgbClr val="3F3F3F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99" name="Trapezoid 231">
                  <a:extLst>
                    <a:ext uri="{FF2B5EF4-FFF2-40B4-BE49-F238E27FC236}">
                      <a16:creationId xmlns:a16="http://schemas.microsoft.com/office/drawing/2014/main" id="{B5E54CE8-3008-4CB1-824B-F057EC1055BB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rgbClr val="3F3F3F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</p:grpSp>
        <p:sp>
          <p:nvSpPr>
            <p:cNvPr id="41" name="Trapezoid 173">
              <a:extLst>
                <a:ext uri="{FF2B5EF4-FFF2-40B4-BE49-F238E27FC236}">
                  <a16:creationId xmlns:a16="http://schemas.microsoft.com/office/drawing/2014/main" id="{D71F561F-BB5E-4E08-A62B-93F204E90C6F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rgbClr val="24A8C2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2" name="Trapezoid 174">
              <a:extLst>
                <a:ext uri="{FF2B5EF4-FFF2-40B4-BE49-F238E27FC236}">
                  <a16:creationId xmlns:a16="http://schemas.microsoft.com/office/drawing/2014/main" id="{926B953F-E07E-4B44-A2F2-83C58280DC83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rgbClr val="24A8C2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3" name="Trapezoid 175">
              <a:extLst>
                <a:ext uri="{FF2B5EF4-FFF2-40B4-BE49-F238E27FC236}">
                  <a16:creationId xmlns:a16="http://schemas.microsoft.com/office/drawing/2014/main" id="{D73A1ECF-C322-4F51-8A8A-056B6ECA0135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rgbClr val="24A8C2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4" name="Trapezoid 176">
              <a:extLst>
                <a:ext uri="{FF2B5EF4-FFF2-40B4-BE49-F238E27FC236}">
                  <a16:creationId xmlns:a16="http://schemas.microsoft.com/office/drawing/2014/main" id="{EEDD94C3-C6F2-430C-83ED-9003CA2F314C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rgbClr val="24A8C2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45" name="Group 177">
              <a:extLst>
                <a:ext uri="{FF2B5EF4-FFF2-40B4-BE49-F238E27FC236}">
                  <a16:creationId xmlns:a16="http://schemas.microsoft.com/office/drawing/2014/main" id="{10263849-62BA-451C-B197-C458827AF1E9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rgbClr val="24A8C2">
                <a:lumMod val="60000"/>
                <a:lumOff val="40000"/>
              </a:srgbClr>
            </a:solidFill>
          </p:grpSpPr>
          <p:sp>
            <p:nvSpPr>
              <p:cNvPr id="83" name="Rectangle: Rounded Corners 215">
                <a:extLst>
                  <a:ext uri="{FF2B5EF4-FFF2-40B4-BE49-F238E27FC236}">
                    <a16:creationId xmlns:a16="http://schemas.microsoft.com/office/drawing/2014/main" id="{1C3CCF86-B933-4353-9B3A-1DB36D4305E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4" name="Rectangle: Rounded Corners 216">
                <a:extLst>
                  <a:ext uri="{FF2B5EF4-FFF2-40B4-BE49-F238E27FC236}">
                    <a16:creationId xmlns:a16="http://schemas.microsoft.com/office/drawing/2014/main" id="{87141F13-5FAA-4FB3-BD57-65B1DCFB0C93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5" name="Rectangle: Rounded Corners 217">
                <a:extLst>
                  <a:ext uri="{FF2B5EF4-FFF2-40B4-BE49-F238E27FC236}">
                    <a16:creationId xmlns:a16="http://schemas.microsoft.com/office/drawing/2014/main" id="{81DFD139-9103-43FD-996F-0C33D81607F8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6" name="Rectangle: Rounded Corners 218">
                <a:extLst>
                  <a:ext uri="{FF2B5EF4-FFF2-40B4-BE49-F238E27FC236}">
                    <a16:creationId xmlns:a16="http://schemas.microsoft.com/office/drawing/2014/main" id="{29DD79B1-E490-4CE7-872E-5D99A26FB2E2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7" name="Rectangle: Rounded Corners 219">
                <a:extLst>
                  <a:ext uri="{FF2B5EF4-FFF2-40B4-BE49-F238E27FC236}">
                    <a16:creationId xmlns:a16="http://schemas.microsoft.com/office/drawing/2014/main" id="{C0564815-BC6C-4565-A05B-816A9361D561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8" name="Rectangle: Rounded Corners 220">
                <a:extLst>
                  <a:ext uri="{FF2B5EF4-FFF2-40B4-BE49-F238E27FC236}">
                    <a16:creationId xmlns:a16="http://schemas.microsoft.com/office/drawing/2014/main" id="{1E6B8734-96EA-42CE-9A25-027B730D03B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9" name="Rectangle: Rounded Corners 221">
                <a:extLst>
                  <a:ext uri="{FF2B5EF4-FFF2-40B4-BE49-F238E27FC236}">
                    <a16:creationId xmlns:a16="http://schemas.microsoft.com/office/drawing/2014/main" id="{E07C30DC-29B8-49D1-815B-87EF8DAD90A6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0" name="Rectangle: Rounded Corners 222">
                <a:extLst>
                  <a:ext uri="{FF2B5EF4-FFF2-40B4-BE49-F238E27FC236}">
                    <a16:creationId xmlns:a16="http://schemas.microsoft.com/office/drawing/2014/main" id="{DFFAE26A-2273-41E9-B826-3C556F16755D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1" name="Rectangle: Rounded Corners 223">
                <a:extLst>
                  <a:ext uri="{FF2B5EF4-FFF2-40B4-BE49-F238E27FC236}">
                    <a16:creationId xmlns:a16="http://schemas.microsoft.com/office/drawing/2014/main" id="{F03B1CCC-644F-4515-AE4F-AEB9ED345D4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2" name="Rectangle: Rounded Corners 224">
                <a:extLst>
                  <a:ext uri="{FF2B5EF4-FFF2-40B4-BE49-F238E27FC236}">
                    <a16:creationId xmlns:a16="http://schemas.microsoft.com/office/drawing/2014/main" id="{7BCF6C98-A966-462D-88A5-DAD346C3ADEB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3" name="Rectangle: Rounded Corners 225">
                <a:extLst>
                  <a:ext uri="{FF2B5EF4-FFF2-40B4-BE49-F238E27FC236}">
                    <a16:creationId xmlns:a16="http://schemas.microsoft.com/office/drawing/2014/main" id="{DDB596CA-184F-40A2-9566-DF961E60063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6" name="Group 178">
              <a:extLst>
                <a:ext uri="{FF2B5EF4-FFF2-40B4-BE49-F238E27FC236}">
                  <a16:creationId xmlns:a16="http://schemas.microsoft.com/office/drawing/2014/main" id="{A739D00F-806A-4BB7-8A2F-1DFE0310997B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rgbClr val="24A8C2">
                <a:lumMod val="60000"/>
                <a:lumOff val="40000"/>
              </a:srgbClr>
            </a:solidFill>
          </p:grpSpPr>
          <p:sp>
            <p:nvSpPr>
              <p:cNvPr id="72" name="Rectangle: Rounded Corners 204">
                <a:extLst>
                  <a:ext uri="{FF2B5EF4-FFF2-40B4-BE49-F238E27FC236}">
                    <a16:creationId xmlns:a16="http://schemas.microsoft.com/office/drawing/2014/main" id="{1452CDC8-7256-4FF3-8FED-628116B53909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3" name="Rectangle: Rounded Corners 205">
                <a:extLst>
                  <a:ext uri="{FF2B5EF4-FFF2-40B4-BE49-F238E27FC236}">
                    <a16:creationId xmlns:a16="http://schemas.microsoft.com/office/drawing/2014/main" id="{BC5E81AA-5663-4DA9-9089-741502B53958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4" name="Rectangle: Rounded Corners 206">
                <a:extLst>
                  <a:ext uri="{FF2B5EF4-FFF2-40B4-BE49-F238E27FC236}">
                    <a16:creationId xmlns:a16="http://schemas.microsoft.com/office/drawing/2014/main" id="{8DC76A4B-48E7-498C-B613-19DA314AA69A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5" name="Rectangle: Rounded Corners 207">
                <a:extLst>
                  <a:ext uri="{FF2B5EF4-FFF2-40B4-BE49-F238E27FC236}">
                    <a16:creationId xmlns:a16="http://schemas.microsoft.com/office/drawing/2014/main" id="{C74E88BB-2AD8-434B-B25A-206207DF1CCD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6" name="Rectangle: Rounded Corners 208">
                <a:extLst>
                  <a:ext uri="{FF2B5EF4-FFF2-40B4-BE49-F238E27FC236}">
                    <a16:creationId xmlns:a16="http://schemas.microsoft.com/office/drawing/2014/main" id="{581F9D7B-C759-4535-A839-2ABC111149AB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7" name="Rectangle: Rounded Corners 209">
                <a:extLst>
                  <a:ext uri="{FF2B5EF4-FFF2-40B4-BE49-F238E27FC236}">
                    <a16:creationId xmlns:a16="http://schemas.microsoft.com/office/drawing/2014/main" id="{99965AFF-E5B1-498B-85E2-5B4EEC535799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8" name="Rectangle: Rounded Corners 210">
                <a:extLst>
                  <a:ext uri="{FF2B5EF4-FFF2-40B4-BE49-F238E27FC236}">
                    <a16:creationId xmlns:a16="http://schemas.microsoft.com/office/drawing/2014/main" id="{4708C725-A8B0-4EDB-8101-C8AEF888CA11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9" name="Rectangle: Rounded Corners 211">
                <a:extLst>
                  <a:ext uri="{FF2B5EF4-FFF2-40B4-BE49-F238E27FC236}">
                    <a16:creationId xmlns:a16="http://schemas.microsoft.com/office/drawing/2014/main" id="{0014FCF2-64F3-4347-99CD-10D4874CB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0" name="Rectangle: Rounded Corners 212">
                <a:extLst>
                  <a:ext uri="{FF2B5EF4-FFF2-40B4-BE49-F238E27FC236}">
                    <a16:creationId xmlns:a16="http://schemas.microsoft.com/office/drawing/2014/main" id="{427272FB-D869-4B2F-BE88-D85A2175569F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1" name="Rectangle: Rounded Corners 213">
                <a:extLst>
                  <a:ext uri="{FF2B5EF4-FFF2-40B4-BE49-F238E27FC236}">
                    <a16:creationId xmlns:a16="http://schemas.microsoft.com/office/drawing/2014/main" id="{1B17C44F-98D1-4AC8-8120-2C36905638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2" name="Rectangle: Rounded Corners 214">
                <a:extLst>
                  <a:ext uri="{FF2B5EF4-FFF2-40B4-BE49-F238E27FC236}">
                    <a16:creationId xmlns:a16="http://schemas.microsoft.com/office/drawing/2014/main" id="{10C4F26E-FC0C-4D71-A43D-DB65E27F3EC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7" name="Group 179">
              <a:extLst>
                <a:ext uri="{FF2B5EF4-FFF2-40B4-BE49-F238E27FC236}">
                  <a16:creationId xmlns:a16="http://schemas.microsoft.com/office/drawing/2014/main" id="{795CDE37-3FBD-418F-9733-EB19520F4D28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rgbClr val="24A8C2">
                <a:lumMod val="60000"/>
                <a:lumOff val="40000"/>
              </a:srgbClr>
            </a:solidFill>
          </p:grpSpPr>
          <p:sp>
            <p:nvSpPr>
              <p:cNvPr id="61" name="Rectangle: Rounded Corners 193">
                <a:extLst>
                  <a:ext uri="{FF2B5EF4-FFF2-40B4-BE49-F238E27FC236}">
                    <a16:creationId xmlns:a16="http://schemas.microsoft.com/office/drawing/2014/main" id="{B0B55251-2755-45E1-BF60-CED61EF0A96A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2" name="Rectangle: Rounded Corners 194">
                <a:extLst>
                  <a:ext uri="{FF2B5EF4-FFF2-40B4-BE49-F238E27FC236}">
                    <a16:creationId xmlns:a16="http://schemas.microsoft.com/office/drawing/2014/main" id="{C4BD85E7-71FA-4639-ADC4-DEC534FBAE4E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3" name="Rectangle: Rounded Corners 195">
                <a:extLst>
                  <a:ext uri="{FF2B5EF4-FFF2-40B4-BE49-F238E27FC236}">
                    <a16:creationId xmlns:a16="http://schemas.microsoft.com/office/drawing/2014/main" id="{F734DBF5-03CF-4F1E-A840-2ED796BBEE13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4" name="Rectangle: Rounded Corners 196">
                <a:extLst>
                  <a:ext uri="{FF2B5EF4-FFF2-40B4-BE49-F238E27FC236}">
                    <a16:creationId xmlns:a16="http://schemas.microsoft.com/office/drawing/2014/main" id="{819B77A2-DFA0-4E71-BCD0-881DF33D51A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5" name="Rectangle: Rounded Corners 197">
                <a:extLst>
                  <a:ext uri="{FF2B5EF4-FFF2-40B4-BE49-F238E27FC236}">
                    <a16:creationId xmlns:a16="http://schemas.microsoft.com/office/drawing/2014/main" id="{0129183D-51EB-4B5B-A106-2120213FDF06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6" name="Rectangle: Rounded Corners 198">
                <a:extLst>
                  <a:ext uri="{FF2B5EF4-FFF2-40B4-BE49-F238E27FC236}">
                    <a16:creationId xmlns:a16="http://schemas.microsoft.com/office/drawing/2014/main" id="{1E4B72F1-462E-4E33-A05B-B2E233933E3B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7" name="Rectangle: Rounded Corners 199">
                <a:extLst>
                  <a:ext uri="{FF2B5EF4-FFF2-40B4-BE49-F238E27FC236}">
                    <a16:creationId xmlns:a16="http://schemas.microsoft.com/office/drawing/2014/main" id="{4E4D23D5-B4A7-4958-8C67-5AD58C8D8ED0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8" name="Rectangle: Rounded Corners 200">
                <a:extLst>
                  <a:ext uri="{FF2B5EF4-FFF2-40B4-BE49-F238E27FC236}">
                    <a16:creationId xmlns:a16="http://schemas.microsoft.com/office/drawing/2014/main" id="{347D933A-BDB5-4645-9BBC-CCC53170E1E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9" name="Rectangle: Rounded Corners 201">
                <a:extLst>
                  <a:ext uri="{FF2B5EF4-FFF2-40B4-BE49-F238E27FC236}">
                    <a16:creationId xmlns:a16="http://schemas.microsoft.com/office/drawing/2014/main" id="{1E91E59F-A2A6-4689-8835-8529250C608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0" name="Rectangle: Rounded Corners 202">
                <a:extLst>
                  <a:ext uri="{FF2B5EF4-FFF2-40B4-BE49-F238E27FC236}">
                    <a16:creationId xmlns:a16="http://schemas.microsoft.com/office/drawing/2014/main" id="{9029F5D9-8869-4528-BA56-D6330F118906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1" name="Rectangle: Rounded Corners 203">
                <a:extLst>
                  <a:ext uri="{FF2B5EF4-FFF2-40B4-BE49-F238E27FC236}">
                    <a16:creationId xmlns:a16="http://schemas.microsoft.com/office/drawing/2014/main" id="{E1D524B3-9CE4-4E06-BF06-EDFB751E86E3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8" name="Group 180">
              <a:extLst>
                <a:ext uri="{FF2B5EF4-FFF2-40B4-BE49-F238E27FC236}">
                  <a16:creationId xmlns:a16="http://schemas.microsoft.com/office/drawing/2014/main" id="{12D0751E-48A5-4D26-8896-4EB7C15FEE9B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rgbClr val="24A8C2">
                <a:lumMod val="60000"/>
                <a:lumOff val="40000"/>
              </a:srgbClr>
            </a:solidFill>
          </p:grpSpPr>
          <p:sp>
            <p:nvSpPr>
              <p:cNvPr id="50" name="Rectangle: Rounded Corners 182">
                <a:extLst>
                  <a:ext uri="{FF2B5EF4-FFF2-40B4-BE49-F238E27FC236}">
                    <a16:creationId xmlns:a16="http://schemas.microsoft.com/office/drawing/2014/main" id="{0CE97A67-E510-43E1-9065-73B309F363B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1" name="Rectangle: Rounded Corners 183">
                <a:extLst>
                  <a:ext uri="{FF2B5EF4-FFF2-40B4-BE49-F238E27FC236}">
                    <a16:creationId xmlns:a16="http://schemas.microsoft.com/office/drawing/2014/main" id="{D05D845F-EC26-43B5-83C8-05AA7E02D07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2" name="Rectangle: Rounded Corners 184">
                <a:extLst>
                  <a:ext uri="{FF2B5EF4-FFF2-40B4-BE49-F238E27FC236}">
                    <a16:creationId xmlns:a16="http://schemas.microsoft.com/office/drawing/2014/main" id="{716D805E-88CA-4423-9482-CAF413AA40A5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3" name="Rectangle: Rounded Corners 185">
                <a:extLst>
                  <a:ext uri="{FF2B5EF4-FFF2-40B4-BE49-F238E27FC236}">
                    <a16:creationId xmlns:a16="http://schemas.microsoft.com/office/drawing/2014/main" id="{DBC13362-F944-4171-801C-366C3F5A5EE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4" name="Rectangle: Rounded Corners 186">
                <a:extLst>
                  <a:ext uri="{FF2B5EF4-FFF2-40B4-BE49-F238E27FC236}">
                    <a16:creationId xmlns:a16="http://schemas.microsoft.com/office/drawing/2014/main" id="{4F66B606-A82B-4BD3-A624-3B73E4B2FF55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5" name="Rectangle: Rounded Corners 187">
                <a:extLst>
                  <a:ext uri="{FF2B5EF4-FFF2-40B4-BE49-F238E27FC236}">
                    <a16:creationId xmlns:a16="http://schemas.microsoft.com/office/drawing/2014/main" id="{3BEFD1C3-6970-4F5D-AC99-B87C07A11B1D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6" name="Rectangle: Rounded Corners 188">
                <a:extLst>
                  <a:ext uri="{FF2B5EF4-FFF2-40B4-BE49-F238E27FC236}">
                    <a16:creationId xmlns:a16="http://schemas.microsoft.com/office/drawing/2014/main" id="{A9F7D3E2-7B87-4B44-864D-C1943A2E6A55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7" name="Rectangle: Rounded Corners 189">
                <a:extLst>
                  <a:ext uri="{FF2B5EF4-FFF2-40B4-BE49-F238E27FC236}">
                    <a16:creationId xmlns:a16="http://schemas.microsoft.com/office/drawing/2014/main" id="{C25A9BF3-0A32-4742-BE9A-F77C9AFEFA3A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8" name="Rectangle: Rounded Corners 190">
                <a:extLst>
                  <a:ext uri="{FF2B5EF4-FFF2-40B4-BE49-F238E27FC236}">
                    <a16:creationId xmlns:a16="http://schemas.microsoft.com/office/drawing/2014/main" id="{E77F2A87-AE22-481A-A853-243B8DA7D6C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9" name="Rectangle: Rounded Corners 191">
                <a:extLst>
                  <a:ext uri="{FF2B5EF4-FFF2-40B4-BE49-F238E27FC236}">
                    <a16:creationId xmlns:a16="http://schemas.microsoft.com/office/drawing/2014/main" id="{6FDC3D30-5BA1-4BE7-BFC0-A55999B6958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0" name="Rectangle: Rounded Corners 192">
                <a:extLst>
                  <a:ext uri="{FF2B5EF4-FFF2-40B4-BE49-F238E27FC236}">
                    <a16:creationId xmlns:a16="http://schemas.microsoft.com/office/drawing/2014/main" id="{112E3405-B4AA-4531-BCBA-8323FCD7917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pic>
          <p:nvPicPr>
            <p:cNvPr id="49" name="Graphic 181">
              <a:extLst>
                <a:ext uri="{FF2B5EF4-FFF2-40B4-BE49-F238E27FC236}">
                  <a16:creationId xmlns:a16="http://schemas.microsoft.com/office/drawing/2014/main" id="{9F8183D3-839A-4097-B592-2553D3685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106" name="Freeform: Shape 238">
            <a:extLst>
              <a:ext uri="{FF2B5EF4-FFF2-40B4-BE49-F238E27FC236}">
                <a16:creationId xmlns:a16="http://schemas.microsoft.com/office/drawing/2014/main" id="{60A7BAFE-4515-426B-B889-AB845EEA69F9}"/>
              </a:ext>
            </a:extLst>
          </p:cNvPr>
          <p:cNvSpPr/>
          <p:nvPr/>
        </p:nvSpPr>
        <p:spPr>
          <a:xfrm flipH="1">
            <a:off x="9955729" y="1432002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rgbClr val="82C650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7" name="TextBox 241">
            <a:extLst>
              <a:ext uri="{FF2B5EF4-FFF2-40B4-BE49-F238E27FC236}">
                <a16:creationId xmlns:a16="http://schemas.microsoft.com/office/drawing/2014/main" id="{F3EC98CF-ADB8-46C2-A751-A9924231D3D1}"/>
              </a:ext>
            </a:extLst>
          </p:cNvPr>
          <p:cNvSpPr txBox="1"/>
          <p:nvPr/>
        </p:nvSpPr>
        <p:spPr>
          <a:xfrm>
            <a:off x="3656037" y="402477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1" dirty="0">
                <a:solidFill>
                  <a:srgbClr val="5CBE7A"/>
                </a:solidFill>
                <a:latin typeface="Arial"/>
                <a:ea typeface="Arial Unicode MS"/>
                <a:cs typeface="Arial" pitchFamily="34" charset="0"/>
              </a:rPr>
              <a:t>PowerPoint</a:t>
            </a:r>
            <a:endParaRPr lang="ko-KR" altLang="en-US" b="1" dirty="0">
              <a:solidFill>
                <a:srgbClr val="5CBE7A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08" name="TextBox 242">
            <a:extLst>
              <a:ext uri="{FF2B5EF4-FFF2-40B4-BE49-F238E27FC236}">
                <a16:creationId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1223471" y="402477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1" dirty="0">
                <a:solidFill>
                  <a:srgbClr val="5CBE7A"/>
                </a:solidFill>
                <a:latin typeface="Arial"/>
                <a:ea typeface="Arial Unicode MS"/>
                <a:cs typeface="Arial" pitchFamily="34" charset="0"/>
              </a:rPr>
              <a:t>Infographic</a:t>
            </a:r>
            <a:endParaRPr lang="ko-KR" altLang="en-US" b="1" dirty="0">
              <a:solidFill>
                <a:srgbClr val="5CBE7A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09" name="TextBox 243">
            <a:extLst>
              <a:ext uri="{FF2B5EF4-FFF2-40B4-BE49-F238E27FC236}">
                <a16:creationId xmlns:a16="http://schemas.microsoft.com/office/drawing/2014/main" id="{4F6413CE-BA60-46C4-9524-4EC3EAAC8A39}"/>
              </a:ext>
            </a:extLst>
          </p:cNvPr>
          <p:cNvSpPr txBox="1"/>
          <p:nvPr/>
        </p:nvSpPr>
        <p:spPr>
          <a:xfrm>
            <a:off x="6088602" y="402477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1" dirty="0">
                <a:solidFill>
                  <a:srgbClr val="5CBE7A"/>
                </a:solidFill>
                <a:latin typeface="Arial"/>
                <a:ea typeface="Arial Unicode MS"/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5CBE7A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10" name="Rectangle 244">
            <a:extLst>
              <a:ext uri="{FF2B5EF4-FFF2-40B4-BE49-F238E27FC236}">
                <a16:creationId xmlns:a16="http://schemas.microsoft.com/office/drawing/2014/main" id="{721CA45B-3411-4FA4-9A51-00253F0273F3}"/>
              </a:ext>
            </a:extLst>
          </p:cNvPr>
          <p:cNvSpPr/>
          <p:nvPr/>
        </p:nvSpPr>
        <p:spPr>
          <a:xfrm>
            <a:off x="1441137" y="3469380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dirty="0">
                <a:solidFill>
                  <a:srgbClr val="5CBE7A"/>
                </a:solidFill>
                <a:latin typeface="Arial"/>
                <a:ea typeface="Arial Unicode MS"/>
                <a:cs typeface="Arial" pitchFamily="34" charset="0"/>
              </a:rPr>
              <a:t>$130</a:t>
            </a:r>
          </a:p>
        </p:txBody>
      </p:sp>
      <p:sp>
        <p:nvSpPr>
          <p:cNvPr id="111" name="Rectangle 245">
            <a:extLst>
              <a:ext uri="{FF2B5EF4-FFF2-40B4-BE49-F238E27FC236}">
                <a16:creationId xmlns:a16="http://schemas.microsoft.com/office/drawing/2014/main" id="{2102B51F-1937-45D9-B6F0-7D835DB3808C}"/>
              </a:ext>
            </a:extLst>
          </p:cNvPr>
          <p:cNvSpPr/>
          <p:nvPr/>
        </p:nvSpPr>
        <p:spPr>
          <a:xfrm>
            <a:off x="3873703" y="3469380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dirty="0">
                <a:solidFill>
                  <a:srgbClr val="5CBE7A"/>
                </a:solidFill>
                <a:latin typeface="Arial"/>
                <a:ea typeface="Arial Unicode MS"/>
                <a:cs typeface="Arial" pitchFamily="34" charset="0"/>
              </a:rPr>
              <a:t>$200</a:t>
            </a:r>
          </a:p>
        </p:txBody>
      </p:sp>
      <p:sp>
        <p:nvSpPr>
          <p:cNvPr id="112" name="Rectangle 246">
            <a:extLst>
              <a:ext uri="{FF2B5EF4-FFF2-40B4-BE49-F238E27FC236}">
                <a16:creationId xmlns:a16="http://schemas.microsoft.com/office/drawing/2014/main" id="{28080B54-6A5E-43E3-ACBD-C2E8F5F4EE23}"/>
              </a:ext>
            </a:extLst>
          </p:cNvPr>
          <p:cNvSpPr/>
          <p:nvPr/>
        </p:nvSpPr>
        <p:spPr>
          <a:xfrm>
            <a:off x="6434509" y="346938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dirty="0">
                <a:solidFill>
                  <a:srgbClr val="5CBE7A"/>
                </a:solidFill>
                <a:latin typeface="Arial"/>
                <a:ea typeface="Arial Unicode MS"/>
                <a:cs typeface="Arial" pitchFamily="34" charset="0"/>
              </a:rPr>
              <a:t>$80</a:t>
            </a:r>
          </a:p>
        </p:txBody>
      </p:sp>
      <p:sp>
        <p:nvSpPr>
          <p:cNvPr id="113" name="TextBox 247">
            <a:extLst>
              <a:ext uri="{FF2B5EF4-FFF2-40B4-BE49-F238E27FC236}">
                <a16:creationId xmlns:a16="http://schemas.microsoft.com/office/drawing/2014/main" id="{8CBC96E6-0894-4594-BBF7-9DA20F996C45}"/>
              </a:ext>
            </a:extLst>
          </p:cNvPr>
          <p:cNvSpPr txBox="1"/>
          <p:nvPr/>
        </p:nvSpPr>
        <p:spPr>
          <a:xfrm>
            <a:off x="1064758" y="2085105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srgbClr val="2CB8AE"/>
                </a:solidFill>
                <a:latin typeface="Arial"/>
                <a:ea typeface="Arial Unicode MS"/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rgbClr val="2CB8A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14" name="TextBox 248">
            <a:extLst>
              <a:ext uri="{FF2B5EF4-FFF2-40B4-BE49-F238E27FC236}">
                <a16:creationId xmlns:a16="http://schemas.microsoft.com/office/drawing/2014/main" id="{A8B731B5-095D-4EAF-B770-C3B25DD31AEA}"/>
              </a:ext>
            </a:extLst>
          </p:cNvPr>
          <p:cNvSpPr txBox="1"/>
          <p:nvPr/>
        </p:nvSpPr>
        <p:spPr>
          <a:xfrm>
            <a:off x="1064758" y="2734164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15" name="Text Placeholder 4">
            <a:extLst>
              <a:ext uri="{FF2B5EF4-FFF2-40B4-BE49-F238E27FC236}">
                <a16:creationId xmlns:a16="http://schemas.microsoft.com/office/drawing/2014/main" id="{08A72B55-3A59-4038-9590-8BF077C0F163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4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3973708"/>
            <a:ext cx="12192001" cy="2080511"/>
            <a:chOff x="-1" y="3417122"/>
            <a:chExt cx="12192001" cy="2080511"/>
          </a:xfrm>
          <a:solidFill>
            <a:srgbClr val="82C650"/>
          </a:solidFill>
        </p:grpSpPr>
        <p:sp>
          <p:nvSpPr>
            <p:cNvPr id="251" name="Rectangle 98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2" name="Rectangle 10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3" name="Rectangle 10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54" name="TextBox 99">
            <a:extLst>
              <a:ext uri="{FF2B5EF4-FFF2-40B4-BE49-F238E27FC236}">
                <a16:creationId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1" y="440410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4800" dirty="0">
                <a:solidFill>
                  <a:prstClr val="white"/>
                </a:solidFill>
                <a:latin typeface="Calibri" panose="020F0502020204030204"/>
                <a:cs typeface="Arial" pitchFamily="34" charset="0"/>
              </a:rPr>
              <a:t>Section Break</a:t>
            </a:r>
            <a:endParaRPr lang="ko-KR" altLang="en-US" sz="4800" dirty="0">
              <a:solidFill>
                <a:prstClr val="white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255" name="TextBox 100">
            <a:extLst>
              <a:ext uri="{FF2B5EF4-FFF2-40B4-BE49-F238E27FC236}">
                <a16:creationId xmlns:a16="http://schemas.microsoft.com/office/drawing/2014/main" id="{F8AFA9A0-B94F-4AFB-902E-688D37A82A6F}"/>
              </a:ext>
            </a:extLst>
          </p:cNvPr>
          <p:cNvSpPr txBox="1"/>
          <p:nvPr/>
        </p:nvSpPr>
        <p:spPr>
          <a:xfrm>
            <a:off x="-1" y="5109148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867" dirty="0">
                <a:solidFill>
                  <a:prstClr val="white"/>
                </a:solidFill>
                <a:latin typeface="Calibri" panose="020F0502020204030204"/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prstClr val="white"/>
              </a:solidFill>
              <a:latin typeface="Calibri" panose="020F0502020204030204"/>
              <a:cs typeface="Arial" pitchFamily="34" charset="0"/>
            </a:endParaRPr>
          </a:p>
        </p:txBody>
      </p:sp>
      <p:grpSp>
        <p:nvGrpSpPr>
          <p:cNvPr id="256" name="Group 104">
            <a:extLst>
              <a:ext uri="{FF2B5EF4-FFF2-40B4-BE49-F238E27FC236}">
                <a16:creationId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257" name="Freeform: Shape 105">
              <a:extLst>
                <a:ext uri="{FF2B5EF4-FFF2-40B4-BE49-F238E27FC236}">
                  <a16:creationId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24A8C2">
                <a:lumMod val="20000"/>
                <a:lumOff val="80000"/>
              </a:srgb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8" name="Freeform: Shape 106">
              <a:extLst>
                <a:ext uri="{FF2B5EF4-FFF2-40B4-BE49-F238E27FC236}">
                  <a16:creationId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24A8C2">
                <a:lumMod val="40000"/>
                <a:lumOff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59" name="Freeform: Shape 211">
            <a:extLst>
              <a:ext uri="{FF2B5EF4-FFF2-40B4-BE49-F238E27FC236}">
                <a16:creationId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0" name="Block Arc 116">
            <a:extLst>
              <a:ext uri="{FF2B5EF4-FFF2-40B4-BE49-F238E27FC236}">
                <a16:creationId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61" name="Graphic 30">
            <a:extLst>
              <a:ext uri="{FF2B5EF4-FFF2-40B4-BE49-F238E27FC236}">
                <a16:creationId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rgbClr val="82C650"/>
          </a:solidFill>
        </p:grpSpPr>
        <p:sp>
          <p:nvSpPr>
            <p:cNvPr id="262" name="Freeform: Shape 118">
              <a:extLst>
                <a:ext uri="{FF2B5EF4-FFF2-40B4-BE49-F238E27FC236}">
                  <a16:creationId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3" name="Freeform: Shape 119">
              <a:extLst>
                <a:ext uri="{FF2B5EF4-FFF2-40B4-BE49-F238E27FC236}">
                  <a16:creationId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4" name="Freeform: Shape 120">
              <a:extLst>
                <a:ext uri="{FF2B5EF4-FFF2-40B4-BE49-F238E27FC236}">
                  <a16:creationId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65" name="Group 121">
            <a:extLst>
              <a:ext uri="{FF2B5EF4-FFF2-40B4-BE49-F238E27FC236}">
                <a16:creationId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266" name="Freeform: Shape 122">
              <a:extLst>
                <a:ext uri="{FF2B5EF4-FFF2-40B4-BE49-F238E27FC236}">
                  <a16:creationId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rgbClr val="82C6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7" name="Freeform: Shape 123">
              <a:extLst>
                <a:ext uri="{FF2B5EF4-FFF2-40B4-BE49-F238E27FC236}">
                  <a16:creationId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rgbClr val="82C6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8" name="Freeform: Shape 124">
              <a:extLst>
                <a:ext uri="{FF2B5EF4-FFF2-40B4-BE49-F238E27FC236}">
                  <a16:creationId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rgbClr val="82C6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9" name="Freeform: Shape 125">
              <a:extLst>
                <a:ext uri="{FF2B5EF4-FFF2-40B4-BE49-F238E27FC236}">
                  <a16:creationId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rgbClr val="82C6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70" name="Group 126">
            <a:extLst>
              <a:ext uri="{FF2B5EF4-FFF2-40B4-BE49-F238E27FC236}">
                <a16:creationId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271" name="Group 127">
              <a:extLst>
                <a:ext uri="{FF2B5EF4-FFF2-40B4-BE49-F238E27FC236}">
                  <a16:creationId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rgbClr val="2CB8AE"/>
            </a:solidFill>
          </p:grpSpPr>
          <p:sp>
            <p:nvSpPr>
              <p:cNvPr id="276" name="Freeform: Shape 132">
                <a:extLst>
                  <a:ext uri="{FF2B5EF4-FFF2-40B4-BE49-F238E27FC236}">
                    <a16:creationId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77" name="Freeform: Shape 133">
                <a:extLst>
                  <a:ext uri="{FF2B5EF4-FFF2-40B4-BE49-F238E27FC236}">
                    <a16:creationId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78" name="Freeform: Shape 134">
                <a:extLst>
                  <a:ext uri="{FF2B5EF4-FFF2-40B4-BE49-F238E27FC236}">
                    <a16:creationId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272" name="Group 128">
              <a:extLst>
                <a:ext uri="{FF2B5EF4-FFF2-40B4-BE49-F238E27FC236}">
                  <a16:creationId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rgbClr val="2CB8AE"/>
            </a:solidFill>
          </p:grpSpPr>
          <p:sp>
            <p:nvSpPr>
              <p:cNvPr id="273" name="Freeform: Shape 129">
                <a:extLst>
                  <a:ext uri="{FF2B5EF4-FFF2-40B4-BE49-F238E27FC236}">
                    <a16:creationId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74" name="Freeform: Shape 130">
                <a:extLst>
                  <a:ext uri="{FF2B5EF4-FFF2-40B4-BE49-F238E27FC236}">
                    <a16:creationId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75" name="Freeform: Shape 131">
                <a:extLst>
                  <a:ext uri="{FF2B5EF4-FFF2-40B4-BE49-F238E27FC236}">
                    <a16:creationId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279" name="Group 135">
            <a:extLst>
              <a:ext uri="{FF2B5EF4-FFF2-40B4-BE49-F238E27FC236}">
                <a16:creationId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280" name="Freeform: Shape 136">
              <a:extLst>
                <a:ext uri="{FF2B5EF4-FFF2-40B4-BE49-F238E27FC236}">
                  <a16:creationId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5CBE7A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1" name="Freeform: Shape 137">
              <a:extLst>
                <a:ext uri="{FF2B5EF4-FFF2-40B4-BE49-F238E27FC236}">
                  <a16:creationId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5CBE7A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2" name="Freeform: Shape 138">
              <a:extLst>
                <a:ext uri="{FF2B5EF4-FFF2-40B4-BE49-F238E27FC236}">
                  <a16:creationId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5CBE7A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3" name="Freeform: Shape 139">
              <a:extLst>
                <a:ext uri="{FF2B5EF4-FFF2-40B4-BE49-F238E27FC236}">
                  <a16:creationId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5CBE7A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84" name="Group 140">
            <a:extLst>
              <a:ext uri="{FF2B5EF4-FFF2-40B4-BE49-F238E27FC236}">
                <a16:creationId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285" name="Rectangle: Rounded Corners 141">
              <a:extLst>
                <a:ext uri="{FF2B5EF4-FFF2-40B4-BE49-F238E27FC236}">
                  <a16:creationId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rgbClr val="3F3F3F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6" name="Trapezoid 142">
              <a:extLst>
                <a:ext uri="{FF2B5EF4-FFF2-40B4-BE49-F238E27FC236}">
                  <a16:creationId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rgbClr val="3F3F3F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7" name="Trapezoid 143">
              <a:extLst>
                <a:ext uri="{FF2B5EF4-FFF2-40B4-BE49-F238E27FC236}">
                  <a16:creationId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288" name="Group 144">
              <a:extLst>
                <a:ext uri="{FF2B5EF4-FFF2-40B4-BE49-F238E27FC236}">
                  <a16:creationId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342" name="Group 198">
                <a:extLst>
                  <a:ext uri="{FF2B5EF4-FFF2-40B4-BE49-F238E27FC236}">
                    <a16:creationId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351" name="Rectangle 207">
                  <a:extLst>
                    <a:ext uri="{FF2B5EF4-FFF2-40B4-BE49-F238E27FC236}">
                      <a16:creationId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rgbClr val="3F3F3F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352" name="Rectangle 208">
                  <a:extLst>
                    <a:ext uri="{FF2B5EF4-FFF2-40B4-BE49-F238E27FC236}">
                      <a16:creationId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rgbClr val="3F3F3F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353" name="Trapezoid 209">
                  <a:extLst>
                    <a:ext uri="{FF2B5EF4-FFF2-40B4-BE49-F238E27FC236}">
                      <a16:creationId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rgbClr val="3F3F3F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343" name="Group 199">
                <a:extLst>
                  <a:ext uri="{FF2B5EF4-FFF2-40B4-BE49-F238E27FC236}">
                    <a16:creationId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348" name="Rectangle 204">
                  <a:extLst>
                    <a:ext uri="{FF2B5EF4-FFF2-40B4-BE49-F238E27FC236}">
                      <a16:creationId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rgbClr val="3F3F3F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349" name="Rectangle 205">
                  <a:extLst>
                    <a:ext uri="{FF2B5EF4-FFF2-40B4-BE49-F238E27FC236}">
                      <a16:creationId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rgbClr val="3F3F3F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350" name="Trapezoid 206">
                  <a:extLst>
                    <a:ext uri="{FF2B5EF4-FFF2-40B4-BE49-F238E27FC236}">
                      <a16:creationId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rgbClr val="3F3F3F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344" name="Group 200">
                <a:extLst>
                  <a:ext uri="{FF2B5EF4-FFF2-40B4-BE49-F238E27FC236}">
                    <a16:creationId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345" name="Rectangle 201">
                  <a:extLst>
                    <a:ext uri="{FF2B5EF4-FFF2-40B4-BE49-F238E27FC236}">
                      <a16:creationId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rgbClr val="3F3F3F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346" name="Rectangle 202">
                  <a:extLst>
                    <a:ext uri="{FF2B5EF4-FFF2-40B4-BE49-F238E27FC236}">
                      <a16:creationId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rgbClr val="3F3F3F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347" name="Trapezoid 203">
                  <a:extLst>
                    <a:ext uri="{FF2B5EF4-FFF2-40B4-BE49-F238E27FC236}">
                      <a16:creationId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rgbClr val="3F3F3F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289" name="Trapezoid 145">
              <a:extLst>
                <a:ext uri="{FF2B5EF4-FFF2-40B4-BE49-F238E27FC236}">
                  <a16:creationId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rgbClr val="24A8C2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0" name="Trapezoid 146">
              <a:extLst>
                <a:ext uri="{FF2B5EF4-FFF2-40B4-BE49-F238E27FC236}">
                  <a16:creationId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rgbClr val="24A8C2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1" name="Trapezoid 147">
              <a:extLst>
                <a:ext uri="{FF2B5EF4-FFF2-40B4-BE49-F238E27FC236}">
                  <a16:creationId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rgbClr val="24A8C2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2" name="Trapezoid 148">
              <a:extLst>
                <a:ext uri="{FF2B5EF4-FFF2-40B4-BE49-F238E27FC236}">
                  <a16:creationId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rgbClr val="24A8C2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293" name="Group 149">
              <a:extLst>
                <a:ext uri="{FF2B5EF4-FFF2-40B4-BE49-F238E27FC236}">
                  <a16:creationId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rgbClr val="24A8C2">
                <a:lumMod val="60000"/>
                <a:lumOff val="40000"/>
              </a:srgbClr>
            </a:solidFill>
          </p:grpSpPr>
          <p:sp>
            <p:nvSpPr>
              <p:cNvPr id="331" name="Rectangle: Rounded Corners 187">
                <a:extLst>
                  <a:ext uri="{FF2B5EF4-FFF2-40B4-BE49-F238E27FC236}">
                    <a16:creationId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2" name="Rectangle: Rounded Corners 188">
                <a:extLst>
                  <a:ext uri="{FF2B5EF4-FFF2-40B4-BE49-F238E27FC236}">
                    <a16:creationId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3" name="Rectangle: Rounded Corners 189">
                <a:extLst>
                  <a:ext uri="{FF2B5EF4-FFF2-40B4-BE49-F238E27FC236}">
                    <a16:creationId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4" name="Rectangle: Rounded Corners 190">
                <a:extLst>
                  <a:ext uri="{FF2B5EF4-FFF2-40B4-BE49-F238E27FC236}">
                    <a16:creationId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5" name="Rectangle: Rounded Corners 191">
                <a:extLst>
                  <a:ext uri="{FF2B5EF4-FFF2-40B4-BE49-F238E27FC236}">
                    <a16:creationId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6" name="Rectangle: Rounded Corners 192">
                <a:extLst>
                  <a:ext uri="{FF2B5EF4-FFF2-40B4-BE49-F238E27FC236}">
                    <a16:creationId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7" name="Rectangle: Rounded Corners 193">
                <a:extLst>
                  <a:ext uri="{FF2B5EF4-FFF2-40B4-BE49-F238E27FC236}">
                    <a16:creationId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8" name="Rectangle: Rounded Corners 194">
                <a:extLst>
                  <a:ext uri="{FF2B5EF4-FFF2-40B4-BE49-F238E27FC236}">
                    <a16:creationId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9" name="Rectangle: Rounded Corners 195">
                <a:extLst>
                  <a:ext uri="{FF2B5EF4-FFF2-40B4-BE49-F238E27FC236}">
                    <a16:creationId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0" name="Rectangle: Rounded Corners 196">
                <a:extLst>
                  <a:ext uri="{FF2B5EF4-FFF2-40B4-BE49-F238E27FC236}">
                    <a16:creationId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1" name="Rectangle: Rounded Corners 197">
                <a:extLst>
                  <a:ext uri="{FF2B5EF4-FFF2-40B4-BE49-F238E27FC236}">
                    <a16:creationId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294" name="Group 150">
              <a:extLst>
                <a:ext uri="{FF2B5EF4-FFF2-40B4-BE49-F238E27FC236}">
                  <a16:creationId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rgbClr val="24A8C2">
                <a:lumMod val="60000"/>
                <a:lumOff val="40000"/>
              </a:srgbClr>
            </a:solidFill>
          </p:grpSpPr>
          <p:sp>
            <p:nvSpPr>
              <p:cNvPr id="320" name="Rectangle: Rounded Corners 176">
                <a:extLst>
                  <a:ext uri="{FF2B5EF4-FFF2-40B4-BE49-F238E27FC236}">
                    <a16:creationId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1" name="Rectangle: Rounded Corners 177">
                <a:extLst>
                  <a:ext uri="{FF2B5EF4-FFF2-40B4-BE49-F238E27FC236}">
                    <a16:creationId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2" name="Rectangle: Rounded Corners 178">
                <a:extLst>
                  <a:ext uri="{FF2B5EF4-FFF2-40B4-BE49-F238E27FC236}">
                    <a16:creationId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3" name="Rectangle: Rounded Corners 179">
                <a:extLst>
                  <a:ext uri="{FF2B5EF4-FFF2-40B4-BE49-F238E27FC236}">
                    <a16:creationId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4" name="Rectangle: Rounded Corners 180">
                <a:extLst>
                  <a:ext uri="{FF2B5EF4-FFF2-40B4-BE49-F238E27FC236}">
                    <a16:creationId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5" name="Rectangle: Rounded Corners 181">
                <a:extLst>
                  <a:ext uri="{FF2B5EF4-FFF2-40B4-BE49-F238E27FC236}">
                    <a16:creationId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6" name="Rectangle: Rounded Corners 182">
                <a:extLst>
                  <a:ext uri="{FF2B5EF4-FFF2-40B4-BE49-F238E27FC236}">
                    <a16:creationId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7" name="Rectangle: Rounded Corners 183">
                <a:extLst>
                  <a:ext uri="{FF2B5EF4-FFF2-40B4-BE49-F238E27FC236}">
                    <a16:creationId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8" name="Rectangle: Rounded Corners 184">
                <a:extLst>
                  <a:ext uri="{FF2B5EF4-FFF2-40B4-BE49-F238E27FC236}">
                    <a16:creationId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9" name="Rectangle: Rounded Corners 185">
                <a:extLst>
                  <a:ext uri="{FF2B5EF4-FFF2-40B4-BE49-F238E27FC236}">
                    <a16:creationId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0" name="Rectangle: Rounded Corners 186">
                <a:extLst>
                  <a:ext uri="{FF2B5EF4-FFF2-40B4-BE49-F238E27FC236}">
                    <a16:creationId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295" name="Group 151">
              <a:extLst>
                <a:ext uri="{FF2B5EF4-FFF2-40B4-BE49-F238E27FC236}">
                  <a16:creationId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rgbClr val="24A8C2">
                <a:lumMod val="60000"/>
                <a:lumOff val="40000"/>
              </a:srgbClr>
            </a:solidFill>
          </p:grpSpPr>
          <p:sp>
            <p:nvSpPr>
              <p:cNvPr id="309" name="Rectangle: Rounded Corners 165">
                <a:extLst>
                  <a:ext uri="{FF2B5EF4-FFF2-40B4-BE49-F238E27FC236}">
                    <a16:creationId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0" name="Rectangle: Rounded Corners 166">
                <a:extLst>
                  <a:ext uri="{FF2B5EF4-FFF2-40B4-BE49-F238E27FC236}">
                    <a16:creationId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1" name="Rectangle: Rounded Corners 167">
                <a:extLst>
                  <a:ext uri="{FF2B5EF4-FFF2-40B4-BE49-F238E27FC236}">
                    <a16:creationId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2" name="Rectangle: Rounded Corners 168">
                <a:extLst>
                  <a:ext uri="{FF2B5EF4-FFF2-40B4-BE49-F238E27FC236}">
                    <a16:creationId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3" name="Rectangle: Rounded Corners 169">
                <a:extLst>
                  <a:ext uri="{FF2B5EF4-FFF2-40B4-BE49-F238E27FC236}">
                    <a16:creationId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4" name="Rectangle: Rounded Corners 170">
                <a:extLst>
                  <a:ext uri="{FF2B5EF4-FFF2-40B4-BE49-F238E27FC236}">
                    <a16:creationId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5" name="Rectangle: Rounded Corners 171">
                <a:extLst>
                  <a:ext uri="{FF2B5EF4-FFF2-40B4-BE49-F238E27FC236}">
                    <a16:creationId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6" name="Rectangle: Rounded Corners 172">
                <a:extLst>
                  <a:ext uri="{FF2B5EF4-FFF2-40B4-BE49-F238E27FC236}">
                    <a16:creationId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7" name="Rectangle: Rounded Corners 173">
                <a:extLst>
                  <a:ext uri="{FF2B5EF4-FFF2-40B4-BE49-F238E27FC236}">
                    <a16:creationId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8" name="Rectangle: Rounded Corners 174">
                <a:extLst>
                  <a:ext uri="{FF2B5EF4-FFF2-40B4-BE49-F238E27FC236}">
                    <a16:creationId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9" name="Rectangle: Rounded Corners 175">
                <a:extLst>
                  <a:ext uri="{FF2B5EF4-FFF2-40B4-BE49-F238E27FC236}">
                    <a16:creationId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296" name="Group 152">
              <a:extLst>
                <a:ext uri="{FF2B5EF4-FFF2-40B4-BE49-F238E27FC236}">
                  <a16:creationId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rgbClr val="24A8C2">
                <a:lumMod val="60000"/>
                <a:lumOff val="40000"/>
              </a:srgbClr>
            </a:solidFill>
          </p:grpSpPr>
          <p:sp>
            <p:nvSpPr>
              <p:cNvPr id="298" name="Rectangle: Rounded Corners 154">
                <a:extLst>
                  <a:ext uri="{FF2B5EF4-FFF2-40B4-BE49-F238E27FC236}">
                    <a16:creationId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99" name="Rectangle: Rounded Corners 155">
                <a:extLst>
                  <a:ext uri="{FF2B5EF4-FFF2-40B4-BE49-F238E27FC236}">
                    <a16:creationId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0" name="Rectangle: Rounded Corners 156">
                <a:extLst>
                  <a:ext uri="{FF2B5EF4-FFF2-40B4-BE49-F238E27FC236}">
                    <a16:creationId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1" name="Rectangle: Rounded Corners 157">
                <a:extLst>
                  <a:ext uri="{FF2B5EF4-FFF2-40B4-BE49-F238E27FC236}">
                    <a16:creationId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2" name="Rectangle: Rounded Corners 158">
                <a:extLst>
                  <a:ext uri="{FF2B5EF4-FFF2-40B4-BE49-F238E27FC236}">
                    <a16:creationId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3" name="Rectangle: Rounded Corners 159">
                <a:extLst>
                  <a:ext uri="{FF2B5EF4-FFF2-40B4-BE49-F238E27FC236}">
                    <a16:creationId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4" name="Rectangle: Rounded Corners 160">
                <a:extLst>
                  <a:ext uri="{FF2B5EF4-FFF2-40B4-BE49-F238E27FC236}">
                    <a16:creationId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5" name="Rectangle: Rounded Corners 161">
                <a:extLst>
                  <a:ext uri="{FF2B5EF4-FFF2-40B4-BE49-F238E27FC236}">
                    <a16:creationId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6" name="Rectangle: Rounded Corners 162">
                <a:extLst>
                  <a:ext uri="{FF2B5EF4-FFF2-40B4-BE49-F238E27FC236}">
                    <a16:creationId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7" name="Rectangle: Rounded Corners 163">
                <a:extLst>
                  <a:ext uri="{FF2B5EF4-FFF2-40B4-BE49-F238E27FC236}">
                    <a16:creationId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8" name="Rectangle: Rounded Corners 164">
                <a:extLst>
                  <a:ext uri="{FF2B5EF4-FFF2-40B4-BE49-F238E27FC236}">
                    <a16:creationId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pic>
          <p:nvPicPr>
            <p:cNvPr id="297" name="Graphic 153">
              <a:extLst>
                <a:ext uri="{FF2B5EF4-FFF2-40B4-BE49-F238E27FC236}">
                  <a16:creationId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354" name="Oval 212">
            <a:extLst>
              <a:ext uri="{FF2B5EF4-FFF2-40B4-BE49-F238E27FC236}">
                <a16:creationId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5" name="Oval 213">
            <a:extLst>
              <a:ext uri="{FF2B5EF4-FFF2-40B4-BE49-F238E27FC236}">
                <a16:creationId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6" name="Oval 214">
            <a:extLst>
              <a:ext uri="{FF2B5EF4-FFF2-40B4-BE49-F238E27FC236}">
                <a16:creationId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7" name="Oval 215">
            <a:extLst>
              <a:ext uri="{FF2B5EF4-FFF2-40B4-BE49-F238E27FC236}">
                <a16:creationId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8" name="Oval 216">
            <a:extLst>
              <a:ext uri="{FF2B5EF4-FFF2-40B4-BE49-F238E27FC236}">
                <a16:creationId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9" name="Oval 217">
            <a:extLst>
              <a:ext uri="{FF2B5EF4-FFF2-40B4-BE49-F238E27FC236}">
                <a16:creationId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0" name="Oval 218">
            <a:extLst>
              <a:ext uri="{FF2B5EF4-FFF2-40B4-BE49-F238E27FC236}">
                <a16:creationId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61" name="Group 219">
            <a:extLst>
              <a:ext uri="{FF2B5EF4-FFF2-40B4-BE49-F238E27FC236}">
                <a16:creationId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362" name="Freeform: Shape 220">
              <a:extLst>
                <a:ext uri="{FF2B5EF4-FFF2-40B4-BE49-F238E27FC236}">
                  <a16:creationId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rgbClr val="82C650">
                <a:lumMod val="60000"/>
                <a:lumOff val="40000"/>
              </a:srgb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3" name="Freeform: Shape 221">
              <a:extLst>
                <a:ext uri="{FF2B5EF4-FFF2-40B4-BE49-F238E27FC236}">
                  <a16:creationId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rgbClr val="82C65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64" name="Oval 222">
            <a:extLst>
              <a:ext uri="{FF2B5EF4-FFF2-40B4-BE49-F238E27FC236}">
                <a16:creationId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5" name="Oval 223">
            <a:extLst>
              <a:ext uri="{FF2B5EF4-FFF2-40B4-BE49-F238E27FC236}">
                <a16:creationId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6" name="Oval 224">
            <a:extLst>
              <a:ext uri="{FF2B5EF4-FFF2-40B4-BE49-F238E27FC236}">
                <a16:creationId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7" name="Oval 225">
            <a:extLst>
              <a:ext uri="{FF2B5EF4-FFF2-40B4-BE49-F238E27FC236}">
                <a16:creationId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8" name="Oval 226">
            <a:extLst>
              <a:ext uri="{FF2B5EF4-FFF2-40B4-BE49-F238E27FC236}">
                <a16:creationId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9" name="Oval 227">
            <a:extLst>
              <a:ext uri="{FF2B5EF4-FFF2-40B4-BE49-F238E27FC236}">
                <a16:creationId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0" name="Oval 228">
            <a:extLst>
              <a:ext uri="{FF2B5EF4-FFF2-40B4-BE49-F238E27FC236}">
                <a16:creationId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71" name="Group 210">
            <a:extLst>
              <a:ext uri="{FF2B5EF4-FFF2-40B4-BE49-F238E27FC236}">
                <a16:creationId xmlns:a16="http://schemas.microsoft.com/office/drawing/2014/main" id="{94EA1104-C886-47EC-831D-0B33270665E8}"/>
              </a:ext>
            </a:extLst>
          </p:cNvPr>
          <p:cNvGrpSpPr/>
          <p:nvPr/>
        </p:nvGrpSpPr>
        <p:grpSpPr>
          <a:xfrm>
            <a:off x="5057518" y="1965579"/>
            <a:ext cx="2028984" cy="665289"/>
            <a:chOff x="4544783" y="3476752"/>
            <a:chExt cx="2911312" cy="954599"/>
          </a:xfrm>
          <a:solidFill>
            <a:srgbClr val="82C650"/>
          </a:solidFill>
        </p:grpSpPr>
        <p:sp>
          <p:nvSpPr>
            <p:cNvPr id="372" name="Freeform: Shape 229">
              <a:extLst>
                <a:ext uri="{FF2B5EF4-FFF2-40B4-BE49-F238E27FC236}">
                  <a16:creationId xmlns:a16="http://schemas.microsoft.com/office/drawing/2014/main" id="{7069D471-3DDF-47FC-BB2F-B02294EF1951}"/>
                </a:ext>
              </a:extLst>
            </p:cNvPr>
            <p:cNvSpPr/>
            <p:nvPr/>
          </p:nvSpPr>
          <p:spPr>
            <a:xfrm>
              <a:off x="4544783" y="3476752"/>
              <a:ext cx="1982170" cy="401293"/>
            </a:xfrm>
            <a:custGeom>
              <a:avLst/>
              <a:gdLst/>
              <a:ahLst/>
              <a:cxnLst/>
              <a:rect l="l" t="t" r="r" b="b"/>
              <a:pathLst>
                <a:path w="2507531" h="507653">
                  <a:moveTo>
                    <a:pt x="1719802" y="135620"/>
                  </a:moveTo>
                  <a:lnTo>
                    <a:pt x="1666182" y="312093"/>
                  </a:lnTo>
                  <a:lnTo>
                    <a:pt x="1773987" y="312093"/>
                  </a:lnTo>
                  <a:close/>
                  <a:moveTo>
                    <a:pt x="2038052" y="8371"/>
                  </a:moveTo>
                  <a:lnTo>
                    <a:pt x="2179699" y="8371"/>
                  </a:lnTo>
                  <a:lnTo>
                    <a:pt x="2364544" y="279967"/>
                  </a:lnTo>
                  <a:lnTo>
                    <a:pt x="2364544" y="8371"/>
                  </a:lnTo>
                  <a:lnTo>
                    <a:pt x="2507531" y="8371"/>
                  </a:lnTo>
                  <a:lnTo>
                    <a:pt x="2507531" y="499281"/>
                  </a:lnTo>
                  <a:lnTo>
                    <a:pt x="2364544" y="499281"/>
                  </a:lnTo>
                  <a:lnTo>
                    <a:pt x="2180704" y="229737"/>
                  </a:lnTo>
                  <a:lnTo>
                    <a:pt x="2180704" y="499281"/>
                  </a:lnTo>
                  <a:lnTo>
                    <a:pt x="2038052" y="499281"/>
                  </a:lnTo>
                  <a:close/>
                  <a:moveTo>
                    <a:pt x="1638933" y="8371"/>
                  </a:moveTo>
                  <a:lnTo>
                    <a:pt x="1804397" y="8371"/>
                  </a:lnTo>
                  <a:lnTo>
                    <a:pt x="1988865" y="499281"/>
                  </a:lnTo>
                  <a:lnTo>
                    <a:pt x="1830014" y="499281"/>
                  </a:lnTo>
                  <a:lnTo>
                    <a:pt x="1805454" y="418244"/>
                  </a:lnTo>
                  <a:lnTo>
                    <a:pt x="1633235" y="418244"/>
                  </a:lnTo>
                  <a:lnTo>
                    <a:pt x="1609308" y="499281"/>
                  </a:lnTo>
                  <a:lnTo>
                    <a:pt x="1454423" y="499281"/>
                  </a:lnTo>
                  <a:close/>
                  <a:moveTo>
                    <a:pt x="1008013" y="8371"/>
                  </a:moveTo>
                  <a:lnTo>
                    <a:pt x="1414537" y="8371"/>
                  </a:lnTo>
                  <a:lnTo>
                    <a:pt x="1414537" y="113184"/>
                  </a:lnTo>
                  <a:lnTo>
                    <a:pt x="1160041" y="113184"/>
                  </a:lnTo>
                  <a:lnTo>
                    <a:pt x="1160041" y="191207"/>
                  </a:lnTo>
                  <a:lnTo>
                    <a:pt x="1396119" y="191207"/>
                  </a:lnTo>
                  <a:lnTo>
                    <a:pt x="1396119" y="291331"/>
                  </a:lnTo>
                  <a:lnTo>
                    <a:pt x="1160041" y="291331"/>
                  </a:lnTo>
                  <a:lnTo>
                    <a:pt x="1160041" y="388107"/>
                  </a:lnTo>
                  <a:lnTo>
                    <a:pt x="1421904" y="388107"/>
                  </a:lnTo>
                  <a:lnTo>
                    <a:pt x="1421904" y="499281"/>
                  </a:lnTo>
                  <a:lnTo>
                    <a:pt x="1008013" y="499281"/>
                  </a:lnTo>
                  <a:close/>
                  <a:moveTo>
                    <a:pt x="551148" y="8371"/>
                  </a:moveTo>
                  <a:lnTo>
                    <a:pt x="702841" y="8371"/>
                  </a:lnTo>
                  <a:lnTo>
                    <a:pt x="702841" y="378395"/>
                  </a:lnTo>
                  <a:lnTo>
                    <a:pt x="939589" y="378395"/>
                  </a:lnTo>
                  <a:lnTo>
                    <a:pt x="939589" y="499281"/>
                  </a:lnTo>
                  <a:lnTo>
                    <a:pt x="551148" y="499281"/>
                  </a:lnTo>
                  <a:close/>
                  <a:moveTo>
                    <a:pt x="248134" y="0"/>
                  </a:moveTo>
                  <a:cubicBezTo>
                    <a:pt x="309972" y="0"/>
                    <a:pt x="358583" y="12501"/>
                    <a:pt x="393966" y="37505"/>
                  </a:cubicBezTo>
                  <a:cubicBezTo>
                    <a:pt x="429350" y="62508"/>
                    <a:pt x="455637" y="100905"/>
                    <a:pt x="472827" y="152698"/>
                  </a:cubicBezTo>
                  <a:lnTo>
                    <a:pt x="338882" y="182500"/>
                  </a:lnTo>
                  <a:cubicBezTo>
                    <a:pt x="334193" y="167543"/>
                    <a:pt x="329282" y="156604"/>
                    <a:pt x="324148" y="149684"/>
                  </a:cubicBezTo>
                  <a:cubicBezTo>
                    <a:pt x="315664" y="138075"/>
                    <a:pt x="305284" y="129146"/>
                    <a:pt x="293005" y="122895"/>
                  </a:cubicBezTo>
                  <a:cubicBezTo>
                    <a:pt x="280727" y="116644"/>
                    <a:pt x="266998" y="113519"/>
                    <a:pt x="251817" y="113519"/>
                  </a:cubicBezTo>
                  <a:cubicBezTo>
                    <a:pt x="217438" y="113519"/>
                    <a:pt x="191095" y="127344"/>
                    <a:pt x="172789" y="154995"/>
                  </a:cubicBezTo>
                  <a:cubicBezTo>
                    <a:pt x="158948" y="175508"/>
                    <a:pt x="152028" y="207727"/>
                    <a:pt x="152028" y="251650"/>
                  </a:cubicBezTo>
                  <a:cubicBezTo>
                    <a:pt x="152028" y="306058"/>
                    <a:pt x="160288" y="343352"/>
                    <a:pt x="176808" y="363531"/>
                  </a:cubicBezTo>
                  <a:cubicBezTo>
                    <a:pt x="193328" y="383710"/>
                    <a:pt x="216545" y="393799"/>
                    <a:pt x="246459" y="393799"/>
                  </a:cubicBezTo>
                  <a:cubicBezTo>
                    <a:pt x="275481" y="393799"/>
                    <a:pt x="297414" y="385651"/>
                    <a:pt x="312260" y="369354"/>
                  </a:cubicBezTo>
                  <a:cubicBezTo>
                    <a:pt x="327106" y="353057"/>
                    <a:pt x="337877" y="329394"/>
                    <a:pt x="344574" y="298363"/>
                  </a:cubicBezTo>
                  <a:lnTo>
                    <a:pt x="477515" y="338547"/>
                  </a:lnTo>
                  <a:cubicBezTo>
                    <a:pt x="468585" y="375828"/>
                    <a:pt x="454521" y="406970"/>
                    <a:pt x="435322" y="431974"/>
                  </a:cubicBezTo>
                  <a:cubicBezTo>
                    <a:pt x="416123" y="456977"/>
                    <a:pt x="392292" y="475841"/>
                    <a:pt x="363829" y="488565"/>
                  </a:cubicBezTo>
                  <a:cubicBezTo>
                    <a:pt x="335366" y="501290"/>
                    <a:pt x="299144" y="507653"/>
                    <a:pt x="255166" y="507653"/>
                  </a:cubicBezTo>
                  <a:cubicBezTo>
                    <a:pt x="201811" y="507653"/>
                    <a:pt x="158223" y="499900"/>
                    <a:pt x="124402" y="484395"/>
                  </a:cubicBezTo>
                  <a:cubicBezTo>
                    <a:pt x="90580" y="468891"/>
                    <a:pt x="61391" y="441617"/>
                    <a:pt x="36835" y="402576"/>
                  </a:cubicBezTo>
                  <a:cubicBezTo>
                    <a:pt x="12278" y="363535"/>
                    <a:pt x="0" y="313561"/>
                    <a:pt x="0" y="252654"/>
                  </a:cubicBezTo>
                  <a:cubicBezTo>
                    <a:pt x="0" y="171450"/>
                    <a:pt x="21599" y="109040"/>
                    <a:pt x="64796" y="65424"/>
                  </a:cubicBezTo>
                  <a:cubicBezTo>
                    <a:pt x="107993" y="21808"/>
                    <a:pt x="169106" y="0"/>
                    <a:pt x="24813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3" name="Freeform: Shape 230">
              <a:extLst>
                <a:ext uri="{FF2B5EF4-FFF2-40B4-BE49-F238E27FC236}">
                  <a16:creationId xmlns:a16="http://schemas.microsoft.com/office/drawing/2014/main" id="{B7386521-52BA-4396-AEA0-A436ECC3D354}"/>
                </a:ext>
              </a:extLst>
            </p:cNvPr>
            <p:cNvSpPr/>
            <p:nvPr/>
          </p:nvSpPr>
          <p:spPr>
            <a:xfrm>
              <a:off x="4972104" y="4030058"/>
              <a:ext cx="2483991" cy="401293"/>
            </a:xfrm>
            <a:custGeom>
              <a:avLst/>
              <a:gdLst/>
              <a:ahLst/>
              <a:cxnLst/>
              <a:rect l="l" t="t" r="r" b="b"/>
              <a:pathLst>
                <a:path w="3142357" h="507653">
                  <a:moveTo>
                    <a:pt x="1716807" y="107491"/>
                  </a:moveTo>
                  <a:lnTo>
                    <a:pt x="1716807" y="207280"/>
                  </a:lnTo>
                  <a:lnTo>
                    <a:pt x="1780766" y="207280"/>
                  </a:lnTo>
                  <a:cubicBezTo>
                    <a:pt x="1787686" y="207280"/>
                    <a:pt x="1801081" y="205048"/>
                    <a:pt x="1820949" y="200583"/>
                  </a:cubicBezTo>
                  <a:cubicBezTo>
                    <a:pt x="1830995" y="198574"/>
                    <a:pt x="1839199" y="193439"/>
                    <a:pt x="1845562" y="185179"/>
                  </a:cubicBezTo>
                  <a:cubicBezTo>
                    <a:pt x="1851924" y="176919"/>
                    <a:pt x="1855105" y="167432"/>
                    <a:pt x="1855105" y="156716"/>
                  </a:cubicBezTo>
                  <a:cubicBezTo>
                    <a:pt x="1855105" y="140866"/>
                    <a:pt x="1850082" y="128699"/>
                    <a:pt x="1840036" y="120216"/>
                  </a:cubicBezTo>
                  <a:cubicBezTo>
                    <a:pt x="1829990" y="111733"/>
                    <a:pt x="1811127" y="107491"/>
                    <a:pt x="1783445" y="107491"/>
                  </a:cubicBezTo>
                  <a:close/>
                  <a:moveTo>
                    <a:pt x="2608250" y="8372"/>
                  </a:moveTo>
                  <a:lnTo>
                    <a:pt x="2776749" y="8372"/>
                  </a:lnTo>
                  <a:lnTo>
                    <a:pt x="2875654" y="173982"/>
                  </a:lnTo>
                  <a:lnTo>
                    <a:pt x="2974763" y="8372"/>
                  </a:lnTo>
                  <a:lnTo>
                    <a:pt x="3142357" y="8372"/>
                  </a:lnTo>
                  <a:lnTo>
                    <a:pt x="2951485" y="293675"/>
                  </a:lnTo>
                  <a:lnTo>
                    <a:pt x="2951485" y="499281"/>
                  </a:lnTo>
                  <a:lnTo>
                    <a:pt x="2799457" y="499281"/>
                  </a:lnTo>
                  <a:lnTo>
                    <a:pt x="2799457" y="293675"/>
                  </a:lnTo>
                  <a:close/>
                  <a:moveTo>
                    <a:pt x="1564444" y="8372"/>
                  </a:moveTo>
                  <a:lnTo>
                    <a:pt x="1817266" y="8372"/>
                  </a:lnTo>
                  <a:cubicBezTo>
                    <a:pt x="1864147" y="8372"/>
                    <a:pt x="1899977" y="12390"/>
                    <a:pt x="1924757" y="20427"/>
                  </a:cubicBezTo>
                  <a:cubicBezTo>
                    <a:pt x="1949537" y="28463"/>
                    <a:pt x="1969517" y="43365"/>
                    <a:pt x="1984697" y="65131"/>
                  </a:cubicBezTo>
                  <a:cubicBezTo>
                    <a:pt x="1999878" y="86897"/>
                    <a:pt x="2007468" y="113407"/>
                    <a:pt x="2007468" y="144661"/>
                  </a:cubicBezTo>
                  <a:cubicBezTo>
                    <a:pt x="2007468" y="171896"/>
                    <a:pt x="2001660" y="195393"/>
                    <a:pt x="1990045" y="215150"/>
                  </a:cubicBezTo>
                  <a:cubicBezTo>
                    <a:pt x="1978429" y="234907"/>
                    <a:pt x="1962459" y="250924"/>
                    <a:pt x="1942133" y="263203"/>
                  </a:cubicBezTo>
                  <a:cubicBezTo>
                    <a:pt x="1929178" y="271016"/>
                    <a:pt x="1911420" y="277490"/>
                    <a:pt x="1888858" y="282625"/>
                  </a:cubicBezTo>
                  <a:cubicBezTo>
                    <a:pt x="1906927" y="288659"/>
                    <a:pt x="1920090" y="294692"/>
                    <a:pt x="1928346" y="300723"/>
                  </a:cubicBezTo>
                  <a:cubicBezTo>
                    <a:pt x="1933924" y="304745"/>
                    <a:pt x="1942011" y="313347"/>
                    <a:pt x="1952608" y="326531"/>
                  </a:cubicBezTo>
                  <a:cubicBezTo>
                    <a:pt x="1963205" y="339714"/>
                    <a:pt x="1970288" y="349882"/>
                    <a:pt x="1973856" y="357032"/>
                  </a:cubicBezTo>
                  <a:lnTo>
                    <a:pt x="2047317" y="499281"/>
                  </a:lnTo>
                  <a:lnTo>
                    <a:pt x="1875914" y="499281"/>
                  </a:lnTo>
                  <a:lnTo>
                    <a:pt x="1794830" y="349262"/>
                  </a:lnTo>
                  <a:cubicBezTo>
                    <a:pt x="1784561" y="329840"/>
                    <a:pt x="1775408" y="317227"/>
                    <a:pt x="1767371" y="311423"/>
                  </a:cubicBezTo>
                  <a:cubicBezTo>
                    <a:pt x="1756432" y="303833"/>
                    <a:pt x="1744042" y="300038"/>
                    <a:pt x="1730201" y="300038"/>
                  </a:cubicBezTo>
                  <a:lnTo>
                    <a:pt x="1716807" y="300038"/>
                  </a:lnTo>
                  <a:lnTo>
                    <a:pt x="1716807" y="499281"/>
                  </a:lnTo>
                  <a:lnTo>
                    <a:pt x="1564444" y="499281"/>
                  </a:lnTo>
                  <a:close/>
                  <a:moveTo>
                    <a:pt x="1066800" y="8372"/>
                  </a:moveTo>
                  <a:lnTo>
                    <a:pt x="1473324" y="8372"/>
                  </a:lnTo>
                  <a:lnTo>
                    <a:pt x="1473324" y="113184"/>
                  </a:lnTo>
                  <a:lnTo>
                    <a:pt x="1218828" y="113184"/>
                  </a:lnTo>
                  <a:lnTo>
                    <a:pt x="1218828" y="191207"/>
                  </a:lnTo>
                  <a:lnTo>
                    <a:pt x="1454906" y="191207"/>
                  </a:lnTo>
                  <a:lnTo>
                    <a:pt x="1454906" y="291331"/>
                  </a:lnTo>
                  <a:lnTo>
                    <a:pt x="1218828" y="291331"/>
                  </a:lnTo>
                  <a:lnTo>
                    <a:pt x="1218828" y="388107"/>
                  </a:lnTo>
                  <a:lnTo>
                    <a:pt x="1480691" y="388107"/>
                  </a:lnTo>
                  <a:lnTo>
                    <a:pt x="1480691" y="499281"/>
                  </a:lnTo>
                  <a:lnTo>
                    <a:pt x="1066800" y="499281"/>
                  </a:lnTo>
                  <a:close/>
                  <a:moveTo>
                    <a:pt x="496639" y="8372"/>
                  </a:moveTo>
                  <a:lnTo>
                    <a:pt x="638286" y="8372"/>
                  </a:lnTo>
                  <a:lnTo>
                    <a:pt x="823131" y="279967"/>
                  </a:lnTo>
                  <a:lnTo>
                    <a:pt x="823131" y="8372"/>
                  </a:lnTo>
                  <a:lnTo>
                    <a:pt x="966118" y="8372"/>
                  </a:lnTo>
                  <a:lnTo>
                    <a:pt x="966118" y="499281"/>
                  </a:lnTo>
                  <a:lnTo>
                    <a:pt x="823131" y="499281"/>
                  </a:lnTo>
                  <a:lnTo>
                    <a:pt x="639291" y="229737"/>
                  </a:lnTo>
                  <a:lnTo>
                    <a:pt x="639291" y="499281"/>
                  </a:lnTo>
                  <a:lnTo>
                    <a:pt x="496639" y="499281"/>
                  </a:lnTo>
                  <a:close/>
                  <a:moveTo>
                    <a:pt x="0" y="8372"/>
                  </a:moveTo>
                  <a:lnTo>
                    <a:pt x="406524" y="8372"/>
                  </a:lnTo>
                  <a:lnTo>
                    <a:pt x="406524" y="113184"/>
                  </a:lnTo>
                  <a:lnTo>
                    <a:pt x="152028" y="113184"/>
                  </a:lnTo>
                  <a:lnTo>
                    <a:pt x="152028" y="191207"/>
                  </a:lnTo>
                  <a:lnTo>
                    <a:pt x="388106" y="191207"/>
                  </a:lnTo>
                  <a:lnTo>
                    <a:pt x="388106" y="291331"/>
                  </a:lnTo>
                  <a:lnTo>
                    <a:pt x="152028" y="291331"/>
                  </a:lnTo>
                  <a:lnTo>
                    <a:pt x="152028" y="388107"/>
                  </a:lnTo>
                  <a:lnTo>
                    <a:pt x="413891" y="388107"/>
                  </a:lnTo>
                  <a:lnTo>
                    <a:pt x="413891" y="499281"/>
                  </a:lnTo>
                  <a:lnTo>
                    <a:pt x="0" y="499281"/>
                  </a:lnTo>
                  <a:close/>
                  <a:moveTo>
                    <a:pt x="2332099" y="0"/>
                  </a:moveTo>
                  <a:cubicBezTo>
                    <a:pt x="2386347" y="0"/>
                    <a:pt x="2426921" y="4911"/>
                    <a:pt x="2453822" y="14734"/>
                  </a:cubicBezTo>
                  <a:cubicBezTo>
                    <a:pt x="2480723" y="24557"/>
                    <a:pt x="2503047" y="39793"/>
                    <a:pt x="2520795" y="60443"/>
                  </a:cubicBezTo>
                  <a:cubicBezTo>
                    <a:pt x="2538543" y="81093"/>
                    <a:pt x="2551881" y="107268"/>
                    <a:pt x="2560811" y="138968"/>
                  </a:cubicBezTo>
                  <a:lnTo>
                    <a:pt x="2414476" y="165088"/>
                  </a:lnTo>
                  <a:cubicBezTo>
                    <a:pt x="2408448" y="146559"/>
                    <a:pt x="2398235" y="132383"/>
                    <a:pt x="2383836" y="122560"/>
                  </a:cubicBezTo>
                  <a:cubicBezTo>
                    <a:pt x="2369437" y="112737"/>
                    <a:pt x="2351075" y="107826"/>
                    <a:pt x="2328751" y="107826"/>
                  </a:cubicBezTo>
                  <a:cubicBezTo>
                    <a:pt x="2295488" y="107826"/>
                    <a:pt x="2268978" y="119379"/>
                    <a:pt x="2249221" y="142484"/>
                  </a:cubicBezTo>
                  <a:cubicBezTo>
                    <a:pt x="2229464" y="165590"/>
                    <a:pt x="2219585" y="202146"/>
                    <a:pt x="2219585" y="252152"/>
                  </a:cubicBezTo>
                  <a:cubicBezTo>
                    <a:pt x="2219585" y="305284"/>
                    <a:pt x="2229575" y="343235"/>
                    <a:pt x="2249556" y="366006"/>
                  </a:cubicBezTo>
                  <a:cubicBezTo>
                    <a:pt x="2269536" y="388776"/>
                    <a:pt x="2297385" y="400162"/>
                    <a:pt x="2333104" y="400162"/>
                  </a:cubicBezTo>
                  <a:cubicBezTo>
                    <a:pt x="2350070" y="400162"/>
                    <a:pt x="2366255" y="397706"/>
                    <a:pt x="2381659" y="392795"/>
                  </a:cubicBezTo>
                  <a:cubicBezTo>
                    <a:pt x="2397063" y="387883"/>
                    <a:pt x="2414699" y="379512"/>
                    <a:pt x="2434567" y="367680"/>
                  </a:cubicBezTo>
                  <a:lnTo>
                    <a:pt x="2434567" y="321469"/>
                  </a:lnTo>
                  <a:lnTo>
                    <a:pt x="2333104" y="321469"/>
                  </a:lnTo>
                  <a:lnTo>
                    <a:pt x="2333104" y="219335"/>
                  </a:lnTo>
                  <a:lnTo>
                    <a:pt x="2567508" y="219335"/>
                  </a:lnTo>
                  <a:lnTo>
                    <a:pt x="2567508" y="428625"/>
                  </a:lnTo>
                  <a:cubicBezTo>
                    <a:pt x="2522637" y="459209"/>
                    <a:pt x="2482955" y="480027"/>
                    <a:pt x="2448464" y="491077"/>
                  </a:cubicBezTo>
                  <a:cubicBezTo>
                    <a:pt x="2413973" y="502128"/>
                    <a:pt x="2373064" y="507653"/>
                    <a:pt x="2325737" y="507653"/>
                  </a:cubicBezTo>
                  <a:cubicBezTo>
                    <a:pt x="2267471" y="507653"/>
                    <a:pt x="2219976" y="497718"/>
                    <a:pt x="2183253" y="477850"/>
                  </a:cubicBezTo>
                  <a:cubicBezTo>
                    <a:pt x="2146529" y="457981"/>
                    <a:pt x="2118066" y="428402"/>
                    <a:pt x="2097862" y="389111"/>
                  </a:cubicBezTo>
                  <a:cubicBezTo>
                    <a:pt x="2077659" y="349821"/>
                    <a:pt x="2067557" y="304726"/>
                    <a:pt x="2067557" y="253826"/>
                  </a:cubicBezTo>
                  <a:cubicBezTo>
                    <a:pt x="2067557" y="200248"/>
                    <a:pt x="2078608" y="153646"/>
                    <a:pt x="2100709" y="114021"/>
                  </a:cubicBezTo>
                  <a:cubicBezTo>
                    <a:pt x="2122810" y="74395"/>
                    <a:pt x="2155180" y="44314"/>
                    <a:pt x="2197819" y="23775"/>
                  </a:cubicBezTo>
                  <a:cubicBezTo>
                    <a:pt x="2231082" y="7925"/>
                    <a:pt x="2275842" y="0"/>
                    <a:pt x="233209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9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63A537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73" name="Rectangle 2">
            <a:extLst>
              <a:ext uri="{FF2B5EF4-FFF2-40B4-BE49-F238E27FC236}">
                <a16:creationId xmlns:a16="http://schemas.microsoft.com/office/drawing/2014/main" id="{7F4F918F-0B15-4438-831A-BA38FAE06EC3}"/>
              </a:ext>
            </a:extLst>
          </p:cNvPr>
          <p:cNvSpPr/>
          <p:nvPr/>
        </p:nvSpPr>
        <p:spPr>
          <a:xfrm>
            <a:off x="1145214" y="3377763"/>
            <a:ext cx="2466454" cy="1183941"/>
          </a:xfrm>
          <a:prstGeom prst="rect">
            <a:avLst/>
          </a:prstGeom>
          <a:solidFill>
            <a:srgbClr val="99CB38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74" name="Group 3">
            <a:extLst>
              <a:ext uri="{FF2B5EF4-FFF2-40B4-BE49-F238E27FC236}">
                <a16:creationId xmlns:a16="http://schemas.microsoft.com/office/drawing/2014/main" id="{88C6637A-CF34-4F1E-B7E2-59BD39442019}"/>
              </a:ext>
            </a:extLst>
          </p:cNvPr>
          <p:cNvGrpSpPr/>
          <p:nvPr/>
        </p:nvGrpSpPr>
        <p:grpSpPr>
          <a:xfrm>
            <a:off x="8415800" y="5274754"/>
            <a:ext cx="2819647" cy="856491"/>
            <a:chOff x="-475010" y="1129566"/>
            <a:chExt cx="3859356" cy="856491"/>
          </a:xfrm>
        </p:grpSpPr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F558BADB-E49C-4D36-8DBE-83FECDA0E5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76" name="TextBox 5">
              <a:extLst>
                <a:ext uri="{FF2B5EF4-FFF2-40B4-BE49-F238E27FC236}">
                  <a16:creationId xmlns:a16="http://schemas.microsoft.com/office/drawing/2014/main" id="{82F54830-C909-4CBF-84B1-4CC36700AE6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7" name="Group 6">
            <a:extLst>
              <a:ext uri="{FF2B5EF4-FFF2-40B4-BE49-F238E27FC236}">
                <a16:creationId xmlns:a16="http://schemas.microsoft.com/office/drawing/2014/main" id="{5422D681-5AB0-436E-9D90-7139236B1B88}"/>
              </a:ext>
            </a:extLst>
          </p:cNvPr>
          <p:cNvGrpSpPr/>
          <p:nvPr/>
        </p:nvGrpSpPr>
        <p:grpSpPr>
          <a:xfrm>
            <a:off x="8415800" y="1817218"/>
            <a:ext cx="2819647" cy="856491"/>
            <a:chOff x="-475010" y="1129566"/>
            <a:chExt cx="3859356" cy="856491"/>
          </a:xfrm>
        </p:grpSpPr>
        <p:sp>
          <p:nvSpPr>
            <p:cNvPr id="78" name="TextBox 7">
              <a:extLst>
                <a:ext uri="{FF2B5EF4-FFF2-40B4-BE49-F238E27FC236}">
                  <a16:creationId xmlns:a16="http://schemas.microsoft.com/office/drawing/2014/main" id="{88397495-F231-4DE0-9516-D61F4F56B2D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79" name="TextBox 8">
              <a:extLst>
                <a:ext uri="{FF2B5EF4-FFF2-40B4-BE49-F238E27FC236}">
                  <a16:creationId xmlns:a16="http://schemas.microsoft.com/office/drawing/2014/main" id="{77B34895-ACFE-418D-84F8-BF1DA050B74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0" name="Group 9">
            <a:extLst>
              <a:ext uri="{FF2B5EF4-FFF2-40B4-BE49-F238E27FC236}">
                <a16:creationId xmlns:a16="http://schemas.microsoft.com/office/drawing/2014/main" id="{9C18264C-DD34-4FED-A1B1-4170281B71F0}"/>
              </a:ext>
            </a:extLst>
          </p:cNvPr>
          <p:cNvGrpSpPr/>
          <p:nvPr/>
        </p:nvGrpSpPr>
        <p:grpSpPr>
          <a:xfrm>
            <a:off x="973744" y="5274754"/>
            <a:ext cx="2809394" cy="856491"/>
            <a:chOff x="-475010" y="1129566"/>
            <a:chExt cx="3859356" cy="856491"/>
          </a:xfrm>
        </p:grpSpPr>
        <p:sp>
          <p:nvSpPr>
            <p:cNvPr id="81" name="TextBox 10">
              <a:extLst>
                <a:ext uri="{FF2B5EF4-FFF2-40B4-BE49-F238E27FC236}">
                  <a16:creationId xmlns:a16="http://schemas.microsoft.com/office/drawing/2014/main" id="{FAAB3468-9908-4AE9-9A60-ED051EA3F8E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82" name="TextBox 11">
              <a:extLst>
                <a:ext uri="{FF2B5EF4-FFF2-40B4-BE49-F238E27FC236}">
                  <a16:creationId xmlns:a16="http://schemas.microsoft.com/office/drawing/2014/main" id="{BE71D948-4120-492A-B0D8-F1518506710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3" name="Group 12">
            <a:extLst>
              <a:ext uri="{FF2B5EF4-FFF2-40B4-BE49-F238E27FC236}">
                <a16:creationId xmlns:a16="http://schemas.microsoft.com/office/drawing/2014/main" id="{927BD0C7-F08E-471D-B52C-02D7824C97C0}"/>
              </a:ext>
            </a:extLst>
          </p:cNvPr>
          <p:cNvGrpSpPr/>
          <p:nvPr/>
        </p:nvGrpSpPr>
        <p:grpSpPr>
          <a:xfrm>
            <a:off x="973744" y="1817218"/>
            <a:ext cx="2809394" cy="856491"/>
            <a:chOff x="-475010" y="1129566"/>
            <a:chExt cx="3859356" cy="856491"/>
          </a:xfrm>
        </p:grpSpPr>
        <p:sp>
          <p:nvSpPr>
            <p:cNvPr id="84" name="TextBox 13">
              <a:extLst>
                <a:ext uri="{FF2B5EF4-FFF2-40B4-BE49-F238E27FC236}">
                  <a16:creationId xmlns:a16="http://schemas.microsoft.com/office/drawing/2014/main" id="{47F9E82F-CC12-4CB6-AE9A-4736EBD7620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85" name="TextBox 14">
              <a:extLst>
                <a:ext uri="{FF2B5EF4-FFF2-40B4-BE49-F238E27FC236}">
                  <a16:creationId xmlns:a16="http://schemas.microsoft.com/office/drawing/2014/main" id="{5291E667-22CB-43E4-8EDE-B666141DBE4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6" name="Group 15">
            <a:extLst>
              <a:ext uri="{FF2B5EF4-FFF2-40B4-BE49-F238E27FC236}">
                <a16:creationId xmlns:a16="http://schemas.microsoft.com/office/drawing/2014/main" id="{BB357943-A50E-4913-9EC7-CB97D6149E2E}"/>
              </a:ext>
            </a:extLst>
          </p:cNvPr>
          <p:cNvGrpSpPr/>
          <p:nvPr/>
        </p:nvGrpSpPr>
        <p:grpSpPr>
          <a:xfrm>
            <a:off x="1585775" y="3630409"/>
            <a:ext cx="1585333" cy="678649"/>
            <a:chOff x="3233964" y="1954419"/>
            <a:chExt cx="1410044" cy="678649"/>
          </a:xfrm>
        </p:grpSpPr>
        <p:sp>
          <p:nvSpPr>
            <p:cNvPr id="87" name="TextBox 16">
              <a:extLst>
                <a:ext uri="{FF2B5EF4-FFF2-40B4-BE49-F238E27FC236}">
                  <a16:creationId xmlns:a16="http://schemas.microsoft.com/office/drawing/2014/main" id="{A49E86EB-D0A5-4C13-98D9-6D261F7D37C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1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88" name="TextBox 17">
              <a:extLst>
                <a:ext uri="{FF2B5EF4-FFF2-40B4-BE49-F238E27FC236}">
                  <a16:creationId xmlns:a16="http://schemas.microsoft.com/office/drawing/2014/main" id="{8C9A38AE-13E3-42BB-BE43-5BAFD94906A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89" name="Rectangle 18">
            <a:extLst>
              <a:ext uri="{FF2B5EF4-FFF2-40B4-BE49-F238E27FC236}">
                <a16:creationId xmlns:a16="http://schemas.microsoft.com/office/drawing/2014/main" id="{5B5AB416-1B94-413A-A84C-1B3EBB6F91EB}"/>
              </a:ext>
            </a:extLst>
          </p:cNvPr>
          <p:cNvSpPr/>
          <p:nvPr/>
        </p:nvSpPr>
        <p:spPr>
          <a:xfrm>
            <a:off x="8593572" y="3377763"/>
            <a:ext cx="2464100" cy="1183941"/>
          </a:xfrm>
          <a:prstGeom prst="rect">
            <a:avLst/>
          </a:prstGeom>
          <a:solidFill>
            <a:srgbClr val="37A76F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90" name="Group 19">
            <a:extLst>
              <a:ext uri="{FF2B5EF4-FFF2-40B4-BE49-F238E27FC236}">
                <a16:creationId xmlns:a16="http://schemas.microsoft.com/office/drawing/2014/main" id="{D6CC1000-7346-43E2-A148-AF638F499C8C}"/>
              </a:ext>
            </a:extLst>
          </p:cNvPr>
          <p:cNvGrpSpPr/>
          <p:nvPr/>
        </p:nvGrpSpPr>
        <p:grpSpPr>
          <a:xfrm>
            <a:off x="9032957" y="3630409"/>
            <a:ext cx="1585333" cy="678649"/>
            <a:chOff x="3233964" y="1954419"/>
            <a:chExt cx="1410044" cy="678649"/>
          </a:xfrm>
        </p:grpSpPr>
        <p:sp>
          <p:nvSpPr>
            <p:cNvPr id="91" name="TextBox 20">
              <a:extLst>
                <a:ext uri="{FF2B5EF4-FFF2-40B4-BE49-F238E27FC236}">
                  <a16:creationId xmlns:a16="http://schemas.microsoft.com/office/drawing/2014/main" id="{0EE73987-5F83-4227-B516-2288043510A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b="1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92" name="TextBox 21">
              <a:extLst>
                <a:ext uri="{FF2B5EF4-FFF2-40B4-BE49-F238E27FC236}">
                  <a16:creationId xmlns:a16="http://schemas.microsoft.com/office/drawing/2014/main" id="{FA0EE38E-38FD-4F27-8584-F84956BB38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93" name="Group 22">
            <a:extLst>
              <a:ext uri="{FF2B5EF4-FFF2-40B4-BE49-F238E27FC236}">
                <a16:creationId xmlns:a16="http://schemas.microsoft.com/office/drawing/2014/main" id="{FA68CD61-A0F7-4786-9682-32EBAE2BA871}"/>
              </a:ext>
            </a:extLst>
          </p:cNvPr>
          <p:cNvGrpSpPr/>
          <p:nvPr/>
        </p:nvGrpSpPr>
        <p:grpSpPr>
          <a:xfrm rot="3600000">
            <a:off x="4426745" y="3722595"/>
            <a:ext cx="1080000" cy="2216433"/>
            <a:chOff x="2323598" y="2425999"/>
            <a:chExt cx="1080000" cy="2216433"/>
          </a:xfrm>
        </p:grpSpPr>
        <p:sp>
          <p:nvSpPr>
            <p:cNvPr id="94" name="Oval 23">
              <a:extLst>
                <a:ext uri="{FF2B5EF4-FFF2-40B4-BE49-F238E27FC236}">
                  <a16:creationId xmlns:a16="http://schemas.microsoft.com/office/drawing/2014/main" id="{EEA7F6E5-76DE-4B85-939D-F20BDB382BFF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ysClr val="window" lastClr="FFFFFF"/>
            </a:solidFill>
            <a:ln w="127000" cap="flat" cmpd="sng" algn="ctr">
              <a:solidFill>
                <a:srgbClr val="63A53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95" name="Oval 24">
              <a:extLst>
                <a:ext uri="{FF2B5EF4-FFF2-40B4-BE49-F238E27FC236}">
                  <a16:creationId xmlns:a16="http://schemas.microsoft.com/office/drawing/2014/main" id="{1A6BEF00-C5D3-425A-8EA5-AB6A95052176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rgbClr val="63A5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96" name="Rectangle 25">
              <a:extLst>
                <a:ext uri="{FF2B5EF4-FFF2-40B4-BE49-F238E27FC236}">
                  <a16:creationId xmlns:a16="http://schemas.microsoft.com/office/drawing/2014/main" id="{DBE2BE33-C282-45D2-B474-64D7417D00FB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rgbClr val="63A5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97" name="Group 26">
            <a:extLst>
              <a:ext uri="{FF2B5EF4-FFF2-40B4-BE49-F238E27FC236}">
                <a16:creationId xmlns:a16="http://schemas.microsoft.com/office/drawing/2014/main" id="{6C91C778-CEEF-4EEB-AEDD-9303E65C26F2}"/>
              </a:ext>
            </a:extLst>
          </p:cNvPr>
          <p:cNvGrpSpPr/>
          <p:nvPr/>
        </p:nvGrpSpPr>
        <p:grpSpPr>
          <a:xfrm rot="7200000">
            <a:off x="4426745" y="2034269"/>
            <a:ext cx="1080000" cy="2216433"/>
            <a:chOff x="2323598" y="2425999"/>
            <a:chExt cx="1080000" cy="2216433"/>
          </a:xfrm>
        </p:grpSpPr>
        <p:sp>
          <p:nvSpPr>
            <p:cNvPr id="98" name="Oval 27">
              <a:extLst>
                <a:ext uri="{FF2B5EF4-FFF2-40B4-BE49-F238E27FC236}">
                  <a16:creationId xmlns:a16="http://schemas.microsoft.com/office/drawing/2014/main" id="{ECADFE72-6355-4BD2-95AA-EF4F4CC530E2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ysClr val="window" lastClr="FFFFFF"/>
            </a:solidFill>
            <a:ln w="127000" cap="flat" cmpd="sng" algn="ctr">
              <a:solidFill>
                <a:srgbClr val="99CB3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99" name="Oval 28">
              <a:extLst>
                <a:ext uri="{FF2B5EF4-FFF2-40B4-BE49-F238E27FC236}">
                  <a16:creationId xmlns:a16="http://schemas.microsoft.com/office/drawing/2014/main" id="{834828D8-06C3-47C4-A9C7-3A2F10D5C36B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rgbClr val="99CB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0" name="Rectangle 29">
              <a:extLst>
                <a:ext uri="{FF2B5EF4-FFF2-40B4-BE49-F238E27FC236}">
                  <a16:creationId xmlns:a16="http://schemas.microsoft.com/office/drawing/2014/main" id="{65D23226-44E0-4C64-A5E6-59E9D9FFFF41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rgbClr val="99CB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01" name="Group 30">
            <a:extLst>
              <a:ext uri="{FF2B5EF4-FFF2-40B4-BE49-F238E27FC236}">
                <a16:creationId xmlns:a16="http://schemas.microsoft.com/office/drawing/2014/main" id="{7BC91E2D-9AE5-44E4-9CE8-2B37DE9B8189}"/>
              </a:ext>
            </a:extLst>
          </p:cNvPr>
          <p:cNvGrpSpPr/>
          <p:nvPr/>
        </p:nvGrpSpPr>
        <p:grpSpPr>
          <a:xfrm rot="14400000">
            <a:off x="6683938" y="2034269"/>
            <a:ext cx="1080000" cy="2216433"/>
            <a:chOff x="2323598" y="2425999"/>
            <a:chExt cx="1080000" cy="2216433"/>
          </a:xfrm>
        </p:grpSpPr>
        <p:sp>
          <p:nvSpPr>
            <p:cNvPr id="102" name="Oval 31">
              <a:extLst>
                <a:ext uri="{FF2B5EF4-FFF2-40B4-BE49-F238E27FC236}">
                  <a16:creationId xmlns:a16="http://schemas.microsoft.com/office/drawing/2014/main" id="{188563CE-8CBD-45A3-A9AF-54FA96494B22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ysClr val="window" lastClr="FFFFFF"/>
            </a:solidFill>
            <a:ln w="127000" cap="flat" cmpd="sng" algn="ctr">
              <a:solidFill>
                <a:srgbClr val="44C1A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3" name="Oval 32">
              <a:extLst>
                <a:ext uri="{FF2B5EF4-FFF2-40B4-BE49-F238E27FC236}">
                  <a16:creationId xmlns:a16="http://schemas.microsoft.com/office/drawing/2014/main" id="{F7B25DBF-995D-4AE3-8D8C-8CFED34F2B52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rgbClr val="44C1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4" name="Rectangle 33">
              <a:extLst>
                <a:ext uri="{FF2B5EF4-FFF2-40B4-BE49-F238E27FC236}">
                  <a16:creationId xmlns:a16="http://schemas.microsoft.com/office/drawing/2014/main" id="{90DFF83E-D671-46B8-9FAD-0978938CA059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rgbClr val="44C1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05" name="Group 34">
            <a:extLst>
              <a:ext uri="{FF2B5EF4-FFF2-40B4-BE49-F238E27FC236}">
                <a16:creationId xmlns:a16="http://schemas.microsoft.com/office/drawing/2014/main" id="{A33340CD-AA85-4AC7-8156-BDCD639807F8}"/>
              </a:ext>
            </a:extLst>
          </p:cNvPr>
          <p:cNvGrpSpPr/>
          <p:nvPr/>
        </p:nvGrpSpPr>
        <p:grpSpPr>
          <a:xfrm rot="18000000">
            <a:off x="6683938" y="3722595"/>
            <a:ext cx="1080000" cy="2216433"/>
            <a:chOff x="2323598" y="2425999"/>
            <a:chExt cx="1080000" cy="2216433"/>
          </a:xfrm>
        </p:grpSpPr>
        <p:sp>
          <p:nvSpPr>
            <p:cNvPr id="106" name="Oval 35">
              <a:extLst>
                <a:ext uri="{FF2B5EF4-FFF2-40B4-BE49-F238E27FC236}">
                  <a16:creationId xmlns:a16="http://schemas.microsoft.com/office/drawing/2014/main" id="{55F0ECE6-914C-4A9D-954D-47F310ED7063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ysClr val="window" lastClr="FFFFFF"/>
            </a:solidFill>
            <a:ln w="127000" cap="flat" cmpd="sng" algn="ctr">
              <a:solidFill>
                <a:srgbClr val="37A76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7" name="Oval 36">
              <a:extLst>
                <a:ext uri="{FF2B5EF4-FFF2-40B4-BE49-F238E27FC236}">
                  <a16:creationId xmlns:a16="http://schemas.microsoft.com/office/drawing/2014/main" id="{54DD5202-EDF3-422B-A0AC-2CAA6AE034AE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rgbClr val="37A7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id="{BDDACC62-679C-4CB9-B20F-CC8DDC651544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rgbClr val="37A7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09" name="Group 38">
            <a:extLst>
              <a:ext uri="{FF2B5EF4-FFF2-40B4-BE49-F238E27FC236}">
                <a16:creationId xmlns:a16="http://schemas.microsoft.com/office/drawing/2014/main" id="{E0AE181F-DED7-434D-9E55-58C0B01FE2B7}"/>
              </a:ext>
            </a:extLst>
          </p:cNvPr>
          <p:cNvGrpSpPr/>
          <p:nvPr/>
        </p:nvGrpSpPr>
        <p:grpSpPr>
          <a:xfrm>
            <a:off x="3978630" y="2500900"/>
            <a:ext cx="992401" cy="670881"/>
            <a:chOff x="4063366" y="1653624"/>
            <a:chExt cx="992401" cy="670881"/>
          </a:xfrm>
        </p:grpSpPr>
        <p:sp>
          <p:nvSpPr>
            <p:cNvPr id="110" name="TextBox 39">
              <a:extLst>
                <a:ext uri="{FF2B5EF4-FFF2-40B4-BE49-F238E27FC236}">
                  <a16:creationId xmlns:a16="http://schemas.microsoft.com/office/drawing/2014/main" id="{B5EE74A9-5037-46EB-91E8-401C4B73D74D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11" name="Rectangle 40">
              <a:extLst>
                <a:ext uri="{FF2B5EF4-FFF2-40B4-BE49-F238E27FC236}">
                  <a16:creationId xmlns:a16="http://schemas.microsoft.com/office/drawing/2014/main" id="{D15BA970-FFB0-4F6A-B3DF-FD1087776B1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01</a:t>
              </a:r>
              <a:endParaRPr lang="ko-KR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12" name="Group 41">
            <a:extLst>
              <a:ext uri="{FF2B5EF4-FFF2-40B4-BE49-F238E27FC236}">
                <a16:creationId xmlns:a16="http://schemas.microsoft.com/office/drawing/2014/main" id="{3C9EF1D1-7F02-4034-B614-F1B5E1F4775A}"/>
              </a:ext>
            </a:extLst>
          </p:cNvPr>
          <p:cNvGrpSpPr/>
          <p:nvPr/>
        </p:nvGrpSpPr>
        <p:grpSpPr>
          <a:xfrm>
            <a:off x="7219828" y="2500900"/>
            <a:ext cx="992401" cy="670881"/>
            <a:chOff x="4063366" y="1653624"/>
            <a:chExt cx="992401" cy="670881"/>
          </a:xfrm>
        </p:grpSpPr>
        <p:sp>
          <p:nvSpPr>
            <p:cNvPr id="113" name="TextBox 42">
              <a:extLst>
                <a:ext uri="{FF2B5EF4-FFF2-40B4-BE49-F238E27FC236}">
                  <a16:creationId xmlns:a16="http://schemas.microsoft.com/office/drawing/2014/main" id="{C0FF8708-9B5E-4F0D-BB18-60FC118D09C0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14" name="Rectangle 43">
              <a:extLst>
                <a:ext uri="{FF2B5EF4-FFF2-40B4-BE49-F238E27FC236}">
                  <a16:creationId xmlns:a16="http://schemas.microsoft.com/office/drawing/2014/main" id="{DE9353AA-F90E-4622-889A-3A7BBDFDDF61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02</a:t>
              </a:r>
              <a:endParaRPr lang="ko-KR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15" name="Group 44">
            <a:extLst>
              <a:ext uri="{FF2B5EF4-FFF2-40B4-BE49-F238E27FC236}">
                <a16:creationId xmlns:a16="http://schemas.microsoft.com/office/drawing/2014/main" id="{2FF8293A-ECF6-4323-BCA0-90F23177C5B8}"/>
              </a:ext>
            </a:extLst>
          </p:cNvPr>
          <p:cNvGrpSpPr/>
          <p:nvPr/>
        </p:nvGrpSpPr>
        <p:grpSpPr>
          <a:xfrm>
            <a:off x="7219828" y="4772215"/>
            <a:ext cx="992401" cy="670881"/>
            <a:chOff x="4063366" y="1653624"/>
            <a:chExt cx="992401" cy="670881"/>
          </a:xfrm>
        </p:grpSpPr>
        <p:sp>
          <p:nvSpPr>
            <p:cNvPr id="116" name="TextBox 45">
              <a:extLst>
                <a:ext uri="{FF2B5EF4-FFF2-40B4-BE49-F238E27FC236}">
                  <a16:creationId xmlns:a16="http://schemas.microsoft.com/office/drawing/2014/main" id="{127EFCDE-C732-4E41-9D0B-29162D532B2D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17" name="Rectangle 46">
              <a:extLst>
                <a:ext uri="{FF2B5EF4-FFF2-40B4-BE49-F238E27FC236}">
                  <a16:creationId xmlns:a16="http://schemas.microsoft.com/office/drawing/2014/main" id="{54BEC4DD-91BD-4E20-9618-FCCFAF4A1865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04</a:t>
              </a:r>
              <a:endParaRPr lang="ko-KR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18" name="Group 47">
            <a:extLst>
              <a:ext uri="{FF2B5EF4-FFF2-40B4-BE49-F238E27FC236}">
                <a16:creationId xmlns:a16="http://schemas.microsoft.com/office/drawing/2014/main" id="{A32C1BE1-8A16-404C-B0A7-14BBCCAF6230}"/>
              </a:ext>
            </a:extLst>
          </p:cNvPr>
          <p:cNvGrpSpPr/>
          <p:nvPr/>
        </p:nvGrpSpPr>
        <p:grpSpPr>
          <a:xfrm>
            <a:off x="3978630" y="4772215"/>
            <a:ext cx="992401" cy="670881"/>
            <a:chOff x="4063366" y="1653624"/>
            <a:chExt cx="992401" cy="670881"/>
          </a:xfrm>
        </p:grpSpPr>
        <p:sp>
          <p:nvSpPr>
            <p:cNvPr id="119" name="TextBox 48">
              <a:extLst>
                <a:ext uri="{FF2B5EF4-FFF2-40B4-BE49-F238E27FC236}">
                  <a16:creationId xmlns:a16="http://schemas.microsoft.com/office/drawing/2014/main" id="{5FEDB0DF-0FEF-441C-B40B-0DB9B19E1B21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20" name="Rectangle 49">
              <a:extLst>
                <a:ext uri="{FF2B5EF4-FFF2-40B4-BE49-F238E27FC236}">
                  <a16:creationId xmlns:a16="http://schemas.microsoft.com/office/drawing/2014/main" id="{25FE0AB2-2A3C-409B-8D29-860FC249C2A8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03</a:t>
              </a:r>
              <a:endParaRPr lang="ko-KR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21" name="Group 50">
            <a:extLst>
              <a:ext uri="{FF2B5EF4-FFF2-40B4-BE49-F238E27FC236}">
                <a16:creationId xmlns:a16="http://schemas.microsoft.com/office/drawing/2014/main" id="{9A1FCA3A-4EE3-41A3-B120-8A342209C771}"/>
              </a:ext>
            </a:extLst>
          </p:cNvPr>
          <p:cNvGrpSpPr/>
          <p:nvPr/>
        </p:nvGrpSpPr>
        <p:grpSpPr>
          <a:xfrm>
            <a:off x="4737374" y="2601581"/>
            <a:ext cx="2736305" cy="2736305"/>
            <a:chOff x="3213372" y="2635804"/>
            <a:chExt cx="2736305" cy="2736305"/>
          </a:xfrm>
          <a:solidFill>
            <a:sysClr val="window" lastClr="FFFFFF">
              <a:lumMod val="75000"/>
            </a:sysClr>
          </a:solidFill>
        </p:grpSpPr>
        <p:sp>
          <p:nvSpPr>
            <p:cNvPr id="122" name="Block Arc 51">
              <a:extLst>
                <a:ext uri="{FF2B5EF4-FFF2-40B4-BE49-F238E27FC236}">
                  <a16:creationId xmlns:a16="http://schemas.microsoft.com/office/drawing/2014/main" id="{ECA6AF4D-63D0-43A8-B799-5EC65C87BBE8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23" name="Block Arc 52">
              <a:extLst>
                <a:ext uri="{FF2B5EF4-FFF2-40B4-BE49-F238E27FC236}">
                  <a16:creationId xmlns:a16="http://schemas.microsoft.com/office/drawing/2014/main" id="{AEA0F46B-6315-4C01-BAC0-069C8E31BC3D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24" name="Group 53">
              <a:extLst>
                <a:ext uri="{FF2B5EF4-FFF2-40B4-BE49-F238E27FC236}">
                  <a16:creationId xmlns:a16="http://schemas.microsoft.com/office/drawing/2014/main" id="{1C7891D1-F76D-4DCA-A374-4723DF1FF233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128" name="Block Arc 57">
                <a:extLst>
                  <a:ext uri="{FF2B5EF4-FFF2-40B4-BE49-F238E27FC236}">
                    <a16:creationId xmlns:a16="http://schemas.microsoft.com/office/drawing/2014/main" id="{990BC0B6-89E6-448D-B6FD-9B86FE721F00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9" name="Isosceles Triangle 58">
                <a:extLst>
                  <a:ext uri="{FF2B5EF4-FFF2-40B4-BE49-F238E27FC236}">
                    <a16:creationId xmlns:a16="http://schemas.microsoft.com/office/drawing/2014/main" id="{2C51DCF2-9A37-440A-A980-0E5EFC561A0E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25" name="Group 54">
              <a:extLst>
                <a:ext uri="{FF2B5EF4-FFF2-40B4-BE49-F238E27FC236}">
                  <a16:creationId xmlns:a16="http://schemas.microsoft.com/office/drawing/2014/main" id="{ADA3787C-87F4-4B46-A2CD-9F85D9E3CF1D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126" name="Block Arc 55">
                <a:extLst>
                  <a:ext uri="{FF2B5EF4-FFF2-40B4-BE49-F238E27FC236}">
                    <a16:creationId xmlns:a16="http://schemas.microsoft.com/office/drawing/2014/main" id="{8F5AB09B-CC35-472B-A174-00F0E69D9AF3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7" name="Isosceles Triangle 56">
                <a:extLst>
                  <a:ext uri="{FF2B5EF4-FFF2-40B4-BE49-F238E27FC236}">
                    <a16:creationId xmlns:a16="http://schemas.microsoft.com/office/drawing/2014/main" id="{E57B7BB3-F211-497C-93B9-4CA8D657291C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sp>
        <p:nvSpPr>
          <p:cNvPr id="130" name="Parallelogram 15">
            <a:extLst>
              <a:ext uri="{FF2B5EF4-FFF2-40B4-BE49-F238E27FC236}">
                <a16:creationId xmlns:a16="http://schemas.microsoft.com/office/drawing/2014/main" id="{A2F0B427-57A6-4F39-A72D-60A4A82409FE}"/>
              </a:ext>
            </a:extLst>
          </p:cNvPr>
          <p:cNvSpPr/>
          <p:nvPr/>
        </p:nvSpPr>
        <p:spPr>
          <a:xfrm flipH="1">
            <a:off x="6392853" y="334609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1" name="Rectangle 30">
            <a:extLst>
              <a:ext uri="{FF2B5EF4-FFF2-40B4-BE49-F238E27FC236}">
                <a16:creationId xmlns:a16="http://schemas.microsoft.com/office/drawing/2014/main" id="{72AC8322-742D-442E-A10B-9A480ED17508}"/>
              </a:ext>
            </a:extLst>
          </p:cNvPr>
          <p:cNvSpPr/>
          <p:nvPr/>
        </p:nvSpPr>
        <p:spPr>
          <a:xfrm>
            <a:off x="6427764" y="430518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2" name="Rounded Rectangle 32">
            <a:extLst>
              <a:ext uri="{FF2B5EF4-FFF2-40B4-BE49-F238E27FC236}">
                <a16:creationId xmlns:a16="http://schemas.microsoft.com/office/drawing/2014/main" id="{0E984634-4B89-49D8-B289-305199F35572}"/>
              </a:ext>
            </a:extLst>
          </p:cNvPr>
          <p:cNvSpPr/>
          <p:nvPr/>
        </p:nvSpPr>
        <p:spPr>
          <a:xfrm>
            <a:off x="5452054" y="334775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3" name="Frame 17">
            <a:extLst>
              <a:ext uri="{FF2B5EF4-FFF2-40B4-BE49-F238E27FC236}">
                <a16:creationId xmlns:a16="http://schemas.microsoft.com/office/drawing/2014/main" id="{1AFD519B-DDF9-4E10-B64E-8E3F6FB3701F}"/>
              </a:ext>
            </a:extLst>
          </p:cNvPr>
          <p:cNvSpPr/>
          <p:nvPr/>
        </p:nvSpPr>
        <p:spPr>
          <a:xfrm>
            <a:off x="5457296" y="4288915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194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 Environment">
  <a:themeElements>
    <a:clrScheme name="Personalizado 472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00B050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Personalizado 4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527</TotalTime>
  <Words>839</Words>
  <Application>Microsoft Office PowerPoint</Application>
  <PresentationFormat>Panorámica</PresentationFormat>
  <Paragraphs>116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맑은 고딕</vt:lpstr>
      <vt:lpstr>Adobe Song Std L</vt:lpstr>
      <vt:lpstr>Arial</vt:lpstr>
      <vt:lpstr>Arial Black</vt:lpstr>
      <vt:lpstr>Arial Unicode MS</vt:lpstr>
      <vt:lpstr>Calibri</vt:lpstr>
      <vt:lpstr>Eco Environment</vt:lpstr>
      <vt:lpstr>1_Office Theme</vt:lpstr>
      <vt:lpstr>Eco Environment PowerPoint Template</vt:lpstr>
      <vt:lpstr>Presentación de PowerPoint</vt:lpstr>
      <vt:lpstr>Eco Environment</vt:lpstr>
      <vt:lpstr>Eco Environment</vt:lpstr>
      <vt:lpstr>Eco Environment</vt:lpstr>
      <vt:lpstr>Eco Environment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eco-environment powerpoint-template</dc:title>
  <dc:creator>Noman</dc:creator>
  <cp:lastModifiedBy>eduardo</cp:lastModifiedBy>
  <cp:revision>156</cp:revision>
  <dcterms:created xsi:type="dcterms:W3CDTF">2013-07-31T10:25:23Z</dcterms:created>
  <dcterms:modified xsi:type="dcterms:W3CDTF">2023-12-02T04:40:58Z</dcterms:modified>
</cp:coreProperties>
</file>