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41" r:id="rId4"/>
    <p:sldId id="342" r:id="rId5"/>
    <p:sldId id="34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Ở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TÌNH YÊU THÀY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6941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72986" y="290348"/>
            <a:ext cx="65357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Ở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TRONG TÌNH YÊU THÀY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2755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vọng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lo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cởi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con.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rồi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xếp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bút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chìa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khóa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nẻo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lãng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tủi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7785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nay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chiếc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bút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tưởng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chìa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khóa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cửa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dệt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sướng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thảnh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804</TotalTime>
  <Words>195</Words>
  <Application>Microsoft Office PowerPoint</Application>
  <PresentationFormat>Custom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Savon</vt:lpstr>
      <vt:lpstr>Ở TRONG TÌNH YÊU THÀY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174</cp:revision>
  <dcterms:created xsi:type="dcterms:W3CDTF">2024-12-09T09:39:37Z</dcterms:created>
  <dcterms:modified xsi:type="dcterms:W3CDTF">2025-08-21T04:58:41Z</dcterms:modified>
</cp:coreProperties>
</file>