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9"/>
  </p:notesMasterIdLst>
  <p:sldIdLst>
    <p:sldId id="256" r:id="rId2"/>
    <p:sldId id="259" r:id="rId3"/>
    <p:sldId id="260" r:id="rId4"/>
    <p:sldId id="262" r:id="rId5"/>
    <p:sldId id="264" r:id="rId6"/>
    <p:sldId id="265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4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22-04-2024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உம்மைதான் நினைக்கின்றேன்</a:t>
            </a:r>
          </a:p>
          <a:p>
            <a:r>
              <a:rPr lang="en-IN" dirty="0"/>
              <a:t>Slide 2 - </a:t>
            </a:r>
            <a:r>
              <a:rPr lang="ta-IN" dirty="0"/>
              <a:t>இயேசய்யா இயேசய்யா</a:t>
            </a:r>
          </a:p>
          <a:p>
            <a:r>
              <a:rPr lang="en-IN" dirty="0"/>
              <a:t>Slide 3 - </a:t>
            </a:r>
            <a:r>
              <a:rPr lang="ta-IN" dirty="0"/>
              <a:t>தேவனே நீர் என் தேவன் </a:t>
            </a:r>
          </a:p>
          <a:p>
            <a:r>
              <a:rPr lang="en-IN" dirty="0"/>
              <a:t>Slide 4 - </a:t>
            </a:r>
            <a:r>
              <a:rPr lang="ta-IN" dirty="0"/>
              <a:t>உம் இரக்கம் உம் தயவு</a:t>
            </a:r>
          </a:p>
          <a:p>
            <a:r>
              <a:rPr lang="en-IN" dirty="0"/>
              <a:t>Slide 5 - </a:t>
            </a:r>
            <a:r>
              <a:rPr lang="ta-IN" dirty="0"/>
              <a:t>சுவையான உணவு </a:t>
            </a:r>
          </a:p>
          <a:p>
            <a:r>
              <a:rPr lang="en-IN" dirty="0"/>
              <a:t>Slide 6 - </a:t>
            </a:r>
            <a:r>
              <a:rPr lang="ta-IN" dirty="0"/>
              <a:t>படுக்கையிலும் நினைக்கின்றேன்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உம்மைதான் நினைக்கின்றேன்</a:t>
            </a:r>
          </a:p>
          <a:p>
            <a:r>
              <a:rPr lang="en-IN" dirty="0"/>
              <a:t>Slide 2 - </a:t>
            </a:r>
            <a:r>
              <a:rPr lang="ta-IN" dirty="0"/>
              <a:t>இயேசய்யா இயேசய்யா</a:t>
            </a:r>
          </a:p>
          <a:p>
            <a:r>
              <a:rPr lang="en-IN" dirty="0"/>
              <a:t>Slide 3 - </a:t>
            </a:r>
            <a:r>
              <a:rPr lang="ta-IN" dirty="0"/>
              <a:t>தேவனே நீர் என் தேவன் </a:t>
            </a:r>
          </a:p>
          <a:p>
            <a:r>
              <a:rPr lang="en-IN" dirty="0"/>
              <a:t>Slide 4 - </a:t>
            </a:r>
            <a:r>
              <a:rPr lang="ta-IN" dirty="0"/>
              <a:t>உம் இரக்கம் உம் தயவு</a:t>
            </a:r>
          </a:p>
          <a:p>
            <a:r>
              <a:rPr lang="en-IN" dirty="0"/>
              <a:t>Slide 5 - </a:t>
            </a:r>
            <a:r>
              <a:rPr lang="ta-IN" dirty="0"/>
              <a:t>சுவையான உணவு </a:t>
            </a:r>
          </a:p>
          <a:p>
            <a:r>
              <a:rPr lang="en-IN" dirty="0"/>
              <a:t>Slide 6 - </a:t>
            </a:r>
            <a:r>
              <a:rPr lang="ta-IN" dirty="0"/>
              <a:t>படுக்கையிலும் நினைக்கின்றேன்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உம்மைதான் நினைக்கின்றேன்</a:t>
            </a:r>
          </a:p>
          <a:p>
            <a:r>
              <a:rPr lang="en-IN" dirty="0"/>
              <a:t>Slide 2 - </a:t>
            </a:r>
            <a:r>
              <a:rPr lang="ta-IN" dirty="0"/>
              <a:t>இயேசய்யா இயேசய்யா</a:t>
            </a:r>
          </a:p>
          <a:p>
            <a:r>
              <a:rPr lang="en-IN" dirty="0"/>
              <a:t>Slide 3 - </a:t>
            </a:r>
            <a:r>
              <a:rPr lang="ta-IN" dirty="0"/>
              <a:t>தேவனே நீர் என் தேவன் </a:t>
            </a:r>
          </a:p>
          <a:p>
            <a:r>
              <a:rPr lang="en-IN" dirty="0"/>
              <a:t>Slide 4 - </a:t>
            </a:r>
            <a:r>
              <a:rPr lang="ta-IN" dirty="0"/>
              <a:t>உம் இரக்கம் உம் தயவு</a:t>
            </a:r>
          </a:p>
          <a:p>
            <a:r>
              <a:rPr lang="en-IN" dirty="0"/>
              <a:t>Slide 5 - </a:t>
            </a:r>
            <a:r>
              <a:rPr lang="ta-IN" dirty="0"/>
              <a:t>சுவையான உணவு </a:t>
            </a:r>
          </a:p>
          <a:p>
            <a:r>
              <a:rPr lang="en-IN" dirty="0"/>
              <a:t>Slide 6 - </a:t>
            </a:r>
            <a:r>
              <a:rPr lang="ta-IN" dirty="0"/>
              <a:t>படுக்கையிலும் நினைக்கின்றேன்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உம்மைதான் நினைக்கின்றேன்</a:t>
            </a:r>
          </a:p>
          <a:p>
            <a:r>
              <a:rPr lang="en-IN" dirty="0"/>
              <a:t>Slide 2 - </a:t>
            </a:r>
            <a:r>
              <a:rPr lang="ta-IN" dirty="0"/>
              <a:t>இயேசய்யா இயேசய்யா</a:t>
            </a:r>
          </a:p>
          <a:p>
            <a:r>
              <a:rPr lang="en-IN" dirty="0"/>
              <a:t>Slide 3 - </a:t>
            </a:r>
            <a:r>
              <a:rPr lang="ta-IN" dirty="0"/>
              <a:t>தேவனே நீர் என் தேவன் </a:t>
            </a:r>
          </a:p>
          <a:p>
            <a:r>
              <a:rPr lang="en-IN" dirty="0"/>
              <a:t>Slide 4 - </a:t>
            </a:r>
            <a:r>
              <a:rPr lang="ta-IN" dirty="0"/>
              <a:t>உம் இரக்கம் உம் தயவு</a:t>
            </a:r>
          </a:p>
          <a:p>
            <a:r>
              <a:rPr lang="en-IN" dirty="0"/>
              <a:t>Slide 5 - </a:t>
            </a:r>
            <a:r>
              <a:rPr lang="ta-IN" dirty="0"/>
              <a:t>சுவையான உணவு </a:t>
            </a:r>
          </a:p>
          <a:p>
            <a:r>
              <a:rPr lang="en-IN" dirty="0"/>
              <a:t>Slide 6 - </a:t>
            </a:r>
            <a:r>
              <a:rPr lang="ta-IN" dirty="0"/>
              <a:t>படுக்கையிலும் நினைக்கின்றேன்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உம்மைதான் நினைக்கின்றேன்</a:t>
            </a:r>
          </a:p>
          <a:p>
            <a:r>
              <a:rPr lang="en-IN" dirty="0"/>
              <a:t>Slide 2 - </a:t>
            </a:r>
            <a:r>
              <a:rPr lang="ta-IN" dirty="0"/>
              <a:t>இயேசய்யா இயேசய்யா</a:t>
            </a:r>
          </a:p>
          <a:p>
            <a:r>
              <a:rPr lang="en-IN" dirty="0"/>
              <a:t>Slide 3 - </a:t>
            </a:r>
            <a:r>
              <a:rPr lang="ta-IN" dirty="0"/>
              <a:t>தேவனே நீர் என் தேவன் </a:t>
            </a:r>
          </a:p>
          <a:p>
            <a:r>
              <a:rPr lang="en-IN" dirty="0"/>
              <a:t>Slide 4 - </a:t>
            </a:r>
            <a:r>
              <a:rPr lang="ta-IN" dirty="0"/>
              <a:t>உம் இரக்கம் உம் தயவு</a:t>
            </a:r>
          </a:p>
          <a:p>
            <a:r>
              <a:rPr lang="en-IN" dirty="0"/>
              <a:t>Slide 5 - </a:t>
            </a:r>
            <a:r>
              <a:rPr lang="ta-IN" dirty="0"/>
              <a:t>சுவையான உணவு </a:t>
            </a:r>
          </a:p>
          <a:p>
            <a:r>
              <a:rPr lang="en-IN" dirty="0"/>
              <a:t>Slide 6 - </a:t>
            </a:r>
            <a:r>
              <a:rPr lang="ta-IN" dirty="0"/>
              <a:t>படுக்கையிலும் நினைக்கின்றேன்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உம்மைதான் நினைக்கின்றேன்</a:t>
            </a:r>
          </a:p>
          <a:p>
            <a:r>
              <a:rPr lang="en-IN" dirty="0"/>
              <a:t>Slide 2 - </a:t>
            </a:r>
            <a:r>
              <a:rPr lang="ta-IN" dirty="0"/>
              <a:t>இயேசய்யா இயேசய்யா</a:t>
            </a:r>
          </a:p>
          <a:p>
            <a:r>
              <a:rPr lang="en-IN" dirty="0"/>
              <a:t>Slide 3 - </a:t>
            </a:r>
            <a:r>
              <a:rPr lang="ta-IN" dirty="0"/>
              <a:t>தேவனே நீர் என் தேவன் </a:t>
            </a:r>
          </a:p>
          <a:p>
            <a:r>
              <a:rPr lang="en-IN" dirty="0"/>
              <a:t>Slide 4 - </a:t>
            </a:r>
            <a:r>
              <a:rPr lang="ta-IN" dirty="0"/>
              <a:t>உம் இரக்கம் உம் தயவு</a:t>
            </a:r>
          </a:p>
          <a:p>
            <a:r>
              <a:rPr lang="en-IN" dirty="0"/>
              <a:t>Slide 5 - </a:t>
            </a:r>
            <a:r>
              <a:rPr lang="ta-IN" dirty="0"/>
              <a:t>சுவையான உணவு </a:t>
            </a:r>
          </a:p>
          <a:p>
            <a:r>
              <a:rPr lang="en-IN" dirty="0"/>
              <a:t>Slide 6 - </a:t>
            </a:r>
            <a:r>
              <a:rPr lang="ta-IN" dirty="0"/>
              <a:t>படுக்கையிலும் நினைக்கின்றேன்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8418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5F0E63-B486-034E-B673-312559A73A3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F67F7692-F645-0186-77F8-310987731DA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81C5B40-A775-DCD8-C35F-080ADEE188D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9142755-34C9-B484-1C68-246EE6CED6C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3C071B2-4407-364F-C82E-4A242F1BFAA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8713E68-2F8D-0A63-96AC-8DBE38DDA40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2FF1B8D-8250-9390-5CB3-858798EE812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07787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90887" y="1685340"/>
            <a:ext cx="1762226" cy="1763258"/>
          </a:xfrm>
        </p:spPr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</TotalTime>
  <Words>210</Words>
  <Application>Microsoft Office PowerPoint</Application>
  <PresentationFormat>On-screen Show (4:3)</PresentationFormat>
  <Paragraphs>42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10</cp:revision>
  <dcterms:created xsi:type="dcterms:W3CDTF">2024-03-09T15:16:34Z</dcterms:created>
  <dcterms:modified xsi:type="dcterms:W3CDTF">2024-04-22T00:55:00Z</dcterms:modified>
</cp:coreProperties>
</file>