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85564" y="129690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890" y="4244011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605979" y="10822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605979" y="132805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0112" y="1328058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471508" y="414195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665403" y="31063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869577" y="1594665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