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
      <p:font typeface="Luckiest Guy"/>
      <p:regular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hlL60pzVAnckcGqors5KxTHA6zA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PoppinsSemiBold-regular.fntdata"/><Relationship Id="rId43" Type="http://schemas.openxmlformats.org/officeDocument/2006/relationships/font" Target="fonts/Inter-bold.fntdata"/><Relationship Id="rId46" Type="http://schemas.openxmlformats.org/officeDocument/2006/relationships/font" Target="fonts/PoppinsSemiBold-italic.fntdata"/><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LuckiestGuy-regular.fntdata"/><Relationship Id="rId47" Type="http://schemas.openxmlformats.org/officeDocument/2006/relationships/font" Target="fonts/PoppinsSemiBold-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8" name="Google Shape;62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40.png"/><Relationship Id="rId7" Type="http://schemas.openxmlformats.org/officeDocument/2006/relationships/image" Target="../media/image46.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64.png"/><Relationship Id="rId13" Type="http://schemas.openxmlformats.org/officeDocument/2006/relationships/image" Target="../media/image67.png"/><Relationship Id="rId12"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12.png"/><Relationship Id="rId9" Type="http://schemas.openxmlformats.org/officeDocument/2006/relationships/image" Target="../media/image57.png"/><Relationship Id="rId15" Type="http://schemas.openxmlformats.org/officeDocument/2006/relationships/image" Target="../media/image62.png"/><Relationship Id="rId14" Type="http://schemas.openxmlformats.org/officeDocument/2006/relationships/image" Target="../media/image53.png"/><Relationship Id="rId17" Type="http://schemas.openxmlformats.org/officeDocument/2006/relationships/image" Target="../media/image60.png"/><Relationship Id="rId16" Type="http://schemas.openxmlformats.org/officeDocument/2006/relationships/image" Target="../media/image55.png"/><Relationship Id="rId5" Type="http://schemas.openxmlformats.org/officeDocument/2006/relationships/image" Target="../media/image8.png"/><Relationship Id="rId6" Type="http://schemas.openxmlformats.org/officeDocument/2006/relationships/image" Target="../media/image77.png"/><Relationship Id="rId18" Type="http://schemas.openxmlformats.org/officeDocument/2006/relationships/image" Target="../media/image65.png"/><Relationship Id="rId7" Type="http://schemas.openxmlformats.org/officeDocument/2006/relationships/image" Target="../media/image54.png"/><Relationship Id="rId8" Type="http://schemas.openxmlformats.org/officeDocument/2006/relationships/image" Target="../media/image6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9.png"/><Relationship Id="rId4" Type="http://schemas.openxmlformats.org/officeDocument/2006/relationships/image" Target="../media/image68.png"/><Relationship Id="rId5" Type="http://schemas.openxmlformats.org/officeDocument/2006/relationships/image" Target="../media/image8.png"/><Relationship Id="rId6" Type="http://schemas.openxmlformats.org/officeDocument/2006/relationships/image" Target="../media/image90.png"/><Relationship Id="rId7" Type="http://schemas.openxmlformats.org/officeDocument/2006/relationships/image" Target="../media/image7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8.png"/><Relationship Id="rId5" Type="http://schemas.openxmlformats.org/officeDocument/2006/relationships/image" Target="../media/image8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23.png"/><Relationship Id="rId5" Type="http://schemas.openxmlformats.org/officeDocument/2006/relationships/image" Target="../media/image8.png"/></Relationships>
</file>

<file path=ppt/slides/_rels/slide15.xml.rels><?xml version="1.0" encoding="UTF-8" standalone="yes"?><Relationships xmlns="http://schemas.openxmlformats.org/package/2006/relationships"><Relationship Id="rId20" Type="http://schemas.openxmlformats.org/officeDocument/2006/relationships/image" Target="../media/image104.png"/><Relationship Id="rId22" Type="http://schemas.openxmlformats.org/officeDocument/2006/relationships/image" Target="../media/image113.png"/><Relationship Id="rId21" Type="http://schemas.openxmlformats.org/officeDocument/2006/relationships/image" Target="../media/image103.png"/><Relationship Id="rId24" Type="http://schemas.openxmlformats.org/officeDocument/2006/relationships/image" Target="../media/image107.png"/><Relationship Id="rId23"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12.png"/><Relationship Id="rId9" Type="http://schemas.openxmlformats.org/officeDocument/2006/relationships/image" Target="../media/image82.png"/><Relationship Id="rId26" Type="http://schemas.openxmlformats.org/officeDocument/2006/relationships/image" Target="../media/image110.png"/><Relationship Id="rId25" Type="http://schemas.openxmlformats.org/officeDocument/2006/relationships/image" Target="../media/image102.png"/><Relationship Id="rId28" Type="http://schemas.openxmlformats.org/officeDocument/2006/relationships/image" Target="../media/image106.png"/><Relationship Id="rId27" Type="http://schemas.openxmlformats.org/officeDocument/2006/relationships/image" Target="../media/image105.png"/><Relationship Id="rId5" Type="http://schemas.openxmlformats.org/officeDocument/2006/relationships/image" Target="../media/image8.png"/><Relationship Id="rId6" Type="http://schemas.openxmlformats.org/officeDocument/2006/relationships/image" Target="../media/image84.png"/><Relationship Id="rId29" Type="http://schemas.openxmlformats.org/officeDocument/2006/relationships/image" Target="../media/image108.png"/><Relationship Id="rId7" Type="http://schemas.openxmlformats.org/officeDocument/2006/relationships/image" Target="../media/image81.png"/><Relationship Id="rId8" Type="http://schemas.openxmlformats.org/officeDocument/2006/relationships/image" Target="../media/image83.png"/><Relationship Id="rId11" Type="http://schemas.openxmlformats.org/officeDocument/2006/relationships/image" Target="../media/image91.png"/><Relationship Id="rId10" Type="http://schemas.openxmlformats.org/officeDocument/2006/relationships/image" Target="../media/image85.png"/><Relationship Id="rId13" Type="http://schemas.openxmlformats.org/officeDocument/2006/relationships/image" Target="../media/image86.png"/><Relationship Id="rId12" Type="http://schemas.openxmlformats.org/officeDocument/2006/relationships/image" Target="../media/image80.png"/><Relationship Id="rId15" Type="http://schemas.openxmlformats.org/officeDocument/2006/relationships/image" Target="../media/image95.png"/><Relationship Id="rId14" Type="http://schemas.openxmlformats.org/officeDocument/2006/relationships/image" Target="../media/image92.png"/><Relationship Id="rId17" Type="http://schemas.openxmlformats.org/officeDocument/2006/relationships/image" Target="../media/image94.png"/><Relationship Id="rId16" Type="http://schemas.openxmlformats.org/officeDocument/2006/relationships/image" Target="../media/image93.png"/><Relationship Id="rId19" Type="http://schemas.openxmlformats.org/officeDocument/2006/relationships/image" Target="../media/image100.png"/><Relationship Id="rId18" Type="http://schemas.openxmlformats.org/officeDocument/2006/relationships/image" Target="../media/image9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14.png"/><Relationship Id="rId7" Type="http://schemas.openxmlformats.org/officeDocument/2006/relationships/image" Target="../media/image1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118.png"/><Relationship Id="rId7" Type="http://schemas.openxmlformats.org/officeDocument/2006/relationships/image" Target="../media/image1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6.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7.png"/><Relationship Id="rId4" Type="http://schemas.openxmlformats.org/officeDocument/2006/relationships/image" Target="../media/image8.png"/><Relationship Id="rId5" Type="http://schemas.openxmlformats.org/officeDocument/2006/relationships/image" Target="../media/image1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6.png"/><Relationship Id="rId7"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1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135.png"/><Relationship Id="rId7" Type="http://schemas.openxmlformats.org/officeDocument/2006/relationships/image" Target="../media/image53.png"/><Relationship Id="rId8" Type="http://schemas.openxmlformats.org/officeDocument/2006/relationships/image" Target="../media/image1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51.png"/><Relationship Id="rId7" Type="http://schemas.openxmlformats.org/officeDocument/2006/relationships/image" Target="../media/image166.png"/><Relationship Id="rId8" Type="http://schemas.openxmlformats.org/officeDocument/2006/relationships/image" Target="../media/image15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23.png"/><Relationship Id="rId9" Type="http://schemas.openxmlformats.org/officeDocument/2006/relationships/image" Target="../media/image145.png"/><Relationship Id="rId5" Type="http://schemas.openxmlformats.org/officeDocument/2006/relationships/image" Target="../media/image8.png"/><Relationship Id="rId6" Type="http://schemas.openxmlformats.org/officeDocument/2006/relationships/image" Target="../media/image154.png"/><Relationship Id="rId7" Type="http://schemas.openxmlformats.org/officeDocument/2006/relationships/image" Target="../media/image141.png"/><Relationship Id="rId8" Type="http://schemas.openxmlformats.org/officeDocument/2006/relationships/image" Target="../media/image143.png"/><Relationship Id="rId11" Type="http://schemas.openxmlformats.org/officeDocument/2006/relationships/image" Target="../media/image146.png"/><Relationship Id="rId10" Type="http://schemas.openxmlformats.org/officeDocument/2006/relationships/image" Target="../media/image153.png"/></Relationships>
</file>

<file path=ppt/slides/_rels/slide24.xml.rels><?xml version="1.0" encoding="UTF-8" standalone="yes"?><Relationships xmlns="http://schemas.openxmlformats.org/package/2006/relationships"><Relationship Id="rId20" Type="http://schemas.openxmlformats.org/officeDocument/2006/relationships/image" Target="../media/image171.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165.png"/><Relationship Id="rId5" Type="http://schemas.openxmlformats.org/officeDocument/2006/relationships/image" Target="../media/image8.png"/><Relationship Id="rId6" Type="http://schemas.openxmlformats.org/officeDocument/2006/relationships/image" Target="../media/image164.png"/><Relationship Id="rId7" Type="http://schemas.openxmlformats.org/officeDocument/2006/relationships/image" Target="../media/image157.png"/><Relationship Id="rId8" Type="http://schemas.openxmlformats.org/officeDocument/2006/relationships/image" Target="../media/image156.png"/><Relationship Id="rId11" Type="http://schemas.openxmlformats.org/officeDocument/2006/relationships/image" Target="../media/image158.png"/><Relationship Id="rId10" Type="http://schemas.openxmlformats.org/officeDocument/2006/relationships/image" Target="../media/image159.png"/><Relationship Id="rId13" Type="http://schemas.openxmlformats.org/officeDocument/2006/relationships/image" Target="../media/image162.png"/><Relationship Id="rId12" Type="http://schemas.openxmlformats.org/officeDocument/2006/relationships/image" Target="../media/image160.png"/><Relationship Id="rId15" Type="http://schemas.openxmlformats.org/officeDocument/2006/relationships/image" Target="../media/image161.png"/><Relationship Id="rId14" Type="http://schemas.openxmlformats.org/officeDocument/2006/relationships/image" Target="../media/image163.png"/><Relationship Id="rId17" Type="http://schemas.openxmlformats.org/officeDocument/2006/relationships/image" Target="../media/image180.png"/><Relationship Id="rId16" Type="http://schemas.openxmlformats.org/officeDocument/2006/relationships/image" Target="../media/image181.png"/><Relationship Id="rId19" Type="http://schemas.openxmlformats.org/officeDocument/2006/relationships/image" Target="../media/image173.png"/><Relationship Id="rId18" Type="http://schemas.openxmlformats.org/officeDocument/2006/relationships/image" Target="../media/image17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3.png"/><Relationship Id="rId4" Type="http://schemas.openxmlformats.org/officeDocument/2006/relationships/image" Target="../media/image8.png"/><Relationship Id="rId5" Type="http://schemas.openxmlformats.org/officeDocument/2006/relationships/hyperlink" Target="https://unsplash.com/" TargetMode="External"/><Relationship Id="rId6" Type="http://schemas.openxmlformats.org/officeDocument/2006/relationships/image" Target="../media/image1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48.png"/><Relationship Id="rId7" Type="http://schemas.openxmlformats.org/officeDocument/2006/relationships/image" Target="../media/image18.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1.png"/><Relationship Id="rId4" Type="http://schemas.openxmlformats.org/officeDocument/2006/relationships/image" Target="../media/image23.png"/><Relationship Id="rId9" Type="http://schemas.openxmlformats.org/officeDocument/2006/relationships/image" Target="../media/image26.png"/><Relationship Id="rId5" Type="http://schemas.openxmlformats.org/officeDocument/2006/relationships/image" Target="../media/image8.png"/><Relationship Id="rId6" Type="http://schemas.openxmlformats.org/officeDocument/2006/relationships/image" Target="../media/image24.png"/><Relationship Id="rId7" Type="http://schemas.openxmlformats.org/officeDocument/2006/relationships/image" Target="../media/image47.png"/><Relationship Id="rId8"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8.png"/><Relationship Id="rId5" Type="http://schemas.openxmlformats.org/officeDocument/2006/relationships/image" Target="../media/image35.png"/><Relationship Id="rId6" Type="http://schemas.openxmlformats.org/officeDocument/2006/relationships/image" Target="../media/image38.png"/><Relationship Id="rId7"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44.png"/><Relationship Id="rId7" Type="http://schemas.openxmlformats.org/officeDocument/2006/relationships/image" Target="../media/image42.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p1"/>
          <p:cNvPicPr preferRelativeResize="0"/>
          <p:nvPr/>
        </p:nvPicPr>
        <p:blipFill rotWithShape="1">
          <a:blip r:embed="rId3">
            <a:alphaModFix/>
          </a:blip>
          <a:srcRect b="0" l="0" r="0" t="0"/>
          <a:stretch/>
        </p:blipFill>
        <p:spPr>
          <a:xfrm>
            <a:off x="15280010" y="-4445000"/>
            <a:ext cx="14251181" cy="12852400"/>
          </a:xfrm>
          <a:prstGeom prst="rect">
            <a:avLst/>
          </a:prstGeom>
          <a:noFill/>
          <a:ln>
            <a:noFill/>
          </a:ln>
        </p:spPr>
      </p:pic>
      <p:pic>
        <p:nvPicPr>
          <p:cNvPr descr=" " id="18" name="Google Shape;18;p1"/>
          <p:cNvPicPr preferRelativeResize="0"/>
          <p:nvPr/>
        </p:nvPicPr>
        <p:blipFill rotWithShape="1">
          <a:blip r:embed="rId4">
            <a:alphaModFix/>
          </a:blip>
          <a:srcRect b="0" l="0" r="0" t="0"/>
          <a:stretch/>
        </p:blipFill>
        <p:spPr>
          <a:xfrm>
            <a:off x="38105" y="5232400"/>
            <a:ext cx="17858432" cy="8585200"/>
          </a:xfrm>
          <a:prstGeom prst="rect">
            <a:avLst/>
          </a:prstGeom>
          <a:noFill/>
          <a:ln>
            <a:noFill/>
          </a:ln>
        </p:spPr>
      </p:pic>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 name="Google Shape;21;p1"/>
          <p:cNvPicPr preferRelativeResize="0"/>
          <p:nvPr/>
        </p:nvPicPr>
        <p:blipFill rotWithShape="1">
          <a:blip r:embed="rId6">
            <a:alphaModFix/>
          </a:blip>
          <a:srcRect b="0" l="0" r="0" t="0"/>
          <a:stretch/>
        </p:blipFill>
        <p:spPr>
          <a:xfrm>
            <a:off x="0" y="2984500"/>
            <a:ext cx="10923365" cy="7899400"/>
          </a:xfrm>
          <a:prstGeom prst="rect">
            <a:avLst/>
          </a:prstGeom>
          <a:noFill/>
          <a:ln>
            <a:noFill/>
          </a:ln>
        </p:spPr>
      </p:pic>
      <p:sp>
        <p:nvSpPr>
          <p:cNvPr id="22" name="Google Shape;22;p1"/>
          <p:cNvSpPr/>
          <p:nvPr/>
        </p:nvSpPr>
        <p:spPr>
          <a:xfrm>
            <a:off x="9691323" y="2984500"/>
            <a:ext cx="14975100" cy="71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B2D26"/>
              </a:buClr>
              <a:buSzPts val="24000"/>
              <a:buFont typeface="Luckiest Guy"/>
              <a:buNone/>
            </a:pPr>
            <a:r>
              <a:rPr b="0" i="0" lang="en-US" sz="24000" u="none" cap="none" strike="noStrike">
                <a:solidFill>
                  <a:srgbClr val="EB2D26"/>
                </a:solidFill>
                <a:latin typeface="Luckiest Guy"/>
                <a:ea typeface="Luckiest Guy"/>
                <a:cs typeface="Luckiest Guy"/>
                <a:sym typeface="Luckiest Guy"/>
              </a:rPr>
              <a:t>Global</a:t>
            </a:r>
            <a:endParaRPr b="0" i="0" sz="24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EB2D26"/>
              </a:buClr>
              <a:buSzPts val="24000"/>
              <a:buFont typeface="Luckiest Guy"/>
              <a:buNone/>
            </a:pPr>
            <a:r>
              <a:rPr b="0" i="0" lang="en-US" sz="24000" u="none" cap="none" strike="noStrike">
                <a:solidFill>
                  <a:srgbClr val="EB2D26"/>
                </a:solidFill>
                <a:latin typeface="Luckiest Guy"/>
                <a:ea typeface="Luckiest Guy"/>
                <a:cs typeface="Luckiest Guy"/>
                <a:sym typeface="Luckiest Guy"/>
              </a:rPr>
              <a:t>warming</a:t>
            </a:r>
            <a:endParaRPr b="0" i="0" sz="24000" u="none" cap="none" strike="noStrike">
              <a:solidFill>
                <a:schemeClr val="dk1"/>
              </a:solidFill>
              <a:latin typeface="Calibri"/>
              <a:ea typeface="Calibri"/>
              <a:cs typeface="Calibri"/>
              <a:sym typeface="Calibri"/>
            </a:endParaRPr>
          </a:p>
        </p:txBody>
      </p:sp>
      <p:sp>
        <p:nvSpPr>
          <p:cNvPr id="23" name="Google Shape;23;p1"/>
          <p:cNvSpPr/>
          <p:nvPr/>
        </p:nvSpPr>
        <p:spPr>
          <a:xfrm>
            <a:off x="10559238" y="105156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D7620"/>
              </a:buClr>
              <a:buSzPts val="6400"/>
              <a:buFont typeface="Poppins SemiBold"/>
              <a:buNone/>
            </a:pPr>
            <a:r>
              <a:rPr b="0" i="0" lang="en-US" sz="6400" u="none" cap="none" strike="noStrike">
                <a:solidFill>
                  <a:srgbClr val="AD7620"/>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207" name="Shape 207"/>
        <p:cNvGrpSpPr/>
        <p:nvPr/>
      </p:nvGrpSpPr>
      <p:grpSpPr>
        <a:xfrm>
          <a:off x="0" y="0"/>
          <a:ext cx="0" cy="0"/>
          <a:chOff x="0" y="0"/>
          <a:chExt cx="0" cy="0"/>
        </a:xfrm>
      </p:grpSpPr>
      <p:sp>
        <p:nvSpPr>
          <p:cNvPr id="208" name="Google Shape;208;p10"/>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10"/>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210" name="Google Shape;210;p10"/>
          <p:cNvPicPr preferRelativeResize="0"/>
          <p:nvPr/>
        </p:nvPicPr>
        <p:blipFill rotWithShape="1">
          <a:blip r:embed="rId4">
            <a:alphaModFix/>
          </a:blip>
          <a:srcRect b="0" l="0" r="0" t="0"/>
          <a:stretch/>
        </p:blipFill>
        <p:spPr>
          <a:xfrm>
            <a:off x="15407026" y="6362700"/>
            <a:ext cx="8980022" cy="7353300"/>
          </a:xfrm>
          <a:prstGeom prst="rect">
            <a:avLst/>
          </a:prstGeom>
          <a:noFill/>
          <a:ln>
            <a:noFill/>
          </a:ln>
        </p:spPr>
      </p:pic>
      <p:sp>
        <p:nvSpPr>
          <p:cNvPr id="211" name="Google Shape;211;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3" name="Google Shape;213;p10"/>
          <p:cNvSpPr/>
          <p:nvPr/>
        </p:nvSpPr>
        <p:spPr>
          <a:xfrm>
            <a:off x="9107038" y="1054100"/>
            <a:ext cx="654978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Pricing Plan</a:t>
            </a:r>
            <a:endParaRPr b="0" i="0" sz="8000" u="none" cap="none" strike="noStrike">
              <a:solidFill>
                <a:schemeClr val="dk1"/>
              </a:solidFill>
              <a:latin typeface="Calibri"/>
              <a:ea typeface="Calibri"/>
              <a:cs typeface="Calibri"/>
              <a:sym typeface="Calibri"/>
            </a:endParaRPr>
          </a:p>
        </p:txBody>
      </p:sp>
      <p:sp>
        <p:nvSpPr>
          <p:cNvPr id="214" name="Google Shape;214;p10"/>
          <p:cNvSpPr/>
          <p:nvPr/>
        </p:nvSpPr>
        <p:spPr>
          <a:xfrm>
            <a:off x="1778222" y="2489200"/>
            <a:ext cx="20843305" cy="995680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0"/>
          <p:cNvSpPr/>
          <p:nvPr/>
        </p:nvSpPr>
        <p:spPr>
          <a:xfrm>
            <a:off x="1778222" y="2489200"/>
            <a:ext cx="6439705" cy="9956800"/>
          </a:xfrm>
          <a:prstGeom prst="roundRect">
            <a:avLst>
              <a:gd fmla="val 3124" name="adj"/>
            </a:avLst>
          </a:prstGeom>
          <a:noFill/>
          <a:ln cap="flat" cmpd="sng" w="12700">
            <a:solidFill>
              <a:srgbClr val="EB2D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p10"/>
          <p:cNvPicPr preferRelativeResize="0"/>
          <p:nvPr/>
        </p:nvPicPr>
        <p:blipFill rotWithShape="1">
          <a:blip r:embed="rId6">
            <a:alphaModFix/>
          </a:blip>
          <a:srcRect b="0" l="0" r="0" t="0"/>
          <a:stretch/>
        </p:blipFill>
        <p:spPr>
          <a:xfrm>
            <a:off x="4201934" y="2946400"/>
            <a:ext cx="1592282" cy="1625600"/>
          </a:xfrm>
          <a:prstGeom prst="rect">
            <a:avLst/>
          </a:prstGeom>
          <a:noFill/>
          <a:ln>
            <a:noFill/>
          </a:ln>
        </p:spPr>
      </p:pic>
      <p:sp>
        <p:nvSpPr>
          <p:cNvPr id="217" name="Google Shape;217;p10"/>
          <p:cNvSpPr/>
          <p:nvPr/>
        </p:nvSpPr>
        <p:spPr>
          <a:xfrm>
            <a:off x="4115314" y="4876800"/>
            <a:ext cx="1765521"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B2D26"/>
              </a:buClr>
              <a:buSzPts val="4800"/>
              <a:buFont typeface="Luckiest Guy"/>
              <a:buNone/>
            </a:pPr>
            <a:r>
              <a:rPr b="0" i="0" lang="en-US" sz="4800" u="none" cap="none" strike="noStrike">
                <a:solidFill>
                  <a:srgbClr val="EB2D26"/>
                </a:solidFill>
                <a:latin typeface="Luckiest Guy"/>
                <a:ea typeface="Luckiest Guy"/>
                <a:cs typeface="Luckiest Guy"/>
                <a:sym typeface="Luckiest Guy"/>
              </a:rPr>
              <a:t>Basic</a:t>
            </a:r>
            <a:endParaRPr b="0" i="0" sz="4800" u="none" cap="none" strike="noStrike">
              <a:solidFill>
                <a:schemeClr val="dk1"/>
              </a:solidFill>
              <a:latin typeface="Calibri"/>
              <a:ea typeface="Calibri"/>
              <a:cs typeface="Calibri"/>
              <a:sym typeface="Calibri"/>
            </a:endParaRPr>
          </a:p>
        </p:txBody>
      </p:sp>
      <p:sp>
        <p:nvSpPr>
          <p:cNvPr id="218" name="Google Shape;218;p10"/>
          <p:cNvSpPr/>
          <p:nvPr/>
        </p:nvSpPr>
        <p:spPr>
          <a:xfrm>
            <a:off x="2235479" y="57912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9" name="Google Shape;219;p10"/>
          <p:cNvSpPr/>
          <p:nvPr/>
        </p:nvSpPr>
        <p:spPr>
          <a:xfrm>
            <a:off x="3302413" y="11379200"/>
            <a:ext cx="3391324"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$10/month</a:t>
            </a:r>
            <a:endParaRPr b="0" i="0" sz="4800" u="none" cap="none" strike="noStrike">
              <a:solidFill>
                <a:schemeClr val="dk1"/>
              </a:solidFill>
              <a:latin typeface="Calibri"/>
              <a:ea typeface="Calibri"/>
              <a:cs typeface="Calibri"/>
              <a:sym typeface="Calibri"/>
            </a:endParaRPr>
          </a:p>
        </p:txBody>
      </p:sp>
      <p:sp>
        <p:nvSpPr>
          <p:cNvPr id="220" name="Google Shape;220;p10"/>
          <p:cNvSpPr/>
          <p:nvPr/>
        </p:nvSpPr>
        <p:spPr>
          <a:xfrm>
            <a:off x="8980022" y="2489200"/>
            <a:ext cx="6439705" cy="9956806"/>
          </a:xfrm>
          <a:prstGeom prst="roundRect">
            <a:avLst>
              <a:gd fmla="val 3124" name="adj"/>
            </a:avLst>
          </a:prstGeom>
          <a:noFill/>
          <a:ln cap="flat" cmpd="sng" w="12700">
            <a:solidFill>
              <a:srgbClr val="EB2D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p10"/>
          <p:cNvPicPr preferRelativeResize="0"/>
          <p:nvPr/>
        </p:nvPicPr>
        <p:blipFill rotWithShape="1">
          <a:blip r:embed="rId7">
            <a:alphaModFix/>
          </a:blip>
          <a:srcRect b="0" l="0" r="0" t="0"/>
          <a:stretch/>
        </p:blipFill>
        <p:spPr>
          <a:xfrm>
            <a:off x="11386874" y="2946400"/>
            <a:ext cx="1626002" cy="1625600"/>
          </a:xfrm>
          <a:prstGeom prst="rect">
            <a:avLst/>
          </a:prstGeom>
          <a:noFill/>
          <a:ln>
            <a:noFill/>
          </a:ln>
        </p:spPr>
      </p:pic>
      <p:sp>
        <p:nvSpPr>
          <p:cNvPr id="222" name="Google Shape;222;p10"/>
          <p:cNvSpPr/>
          <p:nvPr/>
        </p:nvSpPr>
        <p:spPr>
          <a:xfrm>
            <a:off x="11380622" y="4876800"/>
            <a:ext cx="1638505"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B2D26"/>
              </a:buClr>
              <a:buSzPts val="4800"/>
              <a:buFont typeface="Luckiest Guy"/>
              <a:buNone/>
            </a:pPr>
            <a:r>
              <a:rPr b="0" i="0" lang="en-US" sz="4800" u="none" cap="none" strike="noStrike">
                <a:solidFill>
                  <a:srgbClr val="EB2D26"/>
                </a:solidFill>
                <a:latin typeface="Luckiest Guy"/>
                <a:ea typeface="Luckiest Guy"/>
                <a:cs typeface="Luckiest Guy"/>
                <a:sym typeface="Luckiest Guy"/>
              </a:rPr>
              <a:t>Elite</a:t>
            </a:r>
            <a:endParaRPr b="0" i="0" sz="4800" u="none" cap="none" strike="noStrike">
              <a:solidFill>
                <a:schemeClr val="dk1"/>
              </a:solidFill>
              <a:latin typeface="Calibri"/>
              <a:ea typeface="Calibri"/>
              <a:cs typeface="Calibri"/>
              <a:sym typeface="Calibri"/>
            </a:endParaRPr>
          </a:p>
        </p:txBody>
      </p:sp>
      <p:sp>
        <p:nvSpPr>
          <p:cNvPr id="223" name="Google Shape;223;p10"/>
          <p:cNvSpPr/>
          <p:nvPr/>
        </p:nvSpPr>
        <p:spPr>
          <a:xfrm>
            <a:off x="9437280" y="57912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4" name="Google Shape;224;p10"/>
          <p:cNvSpPr/>
          <p:nvPr/>
        </p:nvSpPr>
        <p:spPr>
          <a:xfrm>
            <a:off x="10453407" y="11379200"/>
            <a:ext cx="3492937"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$50/month</a:t>
            </a:r>
            <a:endParaRPr b="0" i="0" sz="4800" u="none" cap="none" strike="noStrike">
              <a:solidFill>
                <a:schemeClr val="dk1"/>
              </a:solidFill>
              <a:latin typeface="Calibri"/>
              <a:ea typeface="Calibri"/>
              <a:cs typeface="Calibri"/>
              <a:sym typeface="Calibri"/>
            </a:endParaRPr>
          </a:p>
        </p:txBody>
      </p:sp>
      <p:sp>
        <p:nvSpPr>
          <p:cNvPr id="225" name="Google Shape;225;p10"/>
          <p:cNvSpPr/>
          <p:nvPr/>
        </p:nvSpPr>
        <p:spPr>
          <a:xfrm>
            <a:off x="16181822" y="2489200"/>
            <a:ext cx="6439705" cy="9956800"/>
          </a:xfrm>
          <a:prstGeom prst="roundRect">
            <a:avLst>
              <a:gd fmla="val 3124" name="adj"/>
            </a:avLst>
          </a:prstGeom>
          <a:noFill/>
          <a:ln cap="flat" cmpd="sng" w="12700">
            <a:solidFill>
              <a:srgbClr val="EB2D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p10"/>
          <p:cNvPicPr preferRelativeResize="0"/>
          <p:nvPr/>
        </p:nvPicPr>
        <p:blipFill rotWithShape="1">
          <a:blip r:embed="rId8">
            <a:alphaModFix/>
          </a:blip>
          <a:srcRect b="0" l="0" r="0" t="0"/>
          <a:stretch/>
        </p:blipFill>
        <p:spPr>
          <a:xfrm>
            <a:off x="18588773" y="2946400"/>
            <a:ext cx="1625803" cy="1625600"/>
          </a:xfrm>
          <a:prstGeom prst="rect">
            <a:avLst/>
          </a:prstGeom>
          <a:noFill/>
          <a:ln>
            <a:noFill/>
          </a:ln>
        </p:spPr>
      </p:pic>
      <p:sp>
        <p:nvSpPr>
          <p:cNvPr id="227" name="Google Shape;227;p10"/>
          <p:cNvSpPr/>
          <p:nvPr/>
        </p:nvSpPr>
        <p:spPr>
          <a:xfrm>
            <a:off x="17686961" y="4876800"/>
            <a:ext cx="3429429"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B2D26"/>
              </a:buClr>
              <a:buSzPts val="4800"/>
              <a:buFont typeface="Luckiest Guy"/>
              <a:buNone/>
            </a:pPr>
            <a:r>
              <a:rPr b="0" i="0" lang="en-US" sz="4800" u="none" cap="none" strike="noStrike">
                <a:solidFill>
                  <a:srgbClr val="EB2D26"/>
                </a:solidFill>
                <a:latin typeface="Luckiest Guy"/>
                <a:ea typeface="Luckiest Guy"/>
                <a:cs typeface="Luckiest Guy"/>
                <a:sym typeface="Luckiest Guy"/>
              </a:rPr>
              <a:t>Legendary</a:t>
            </a:r>
            <a:endParaRPr b="0" i="0" sz="4800" u="none" cap="none" strike="noStrike">
              <a:solidFill>
                <a:schemeClr val="dk1"/>
              </a:solidFill>
              <a:latin typeface="Calibri"/>
              <a:ea typeface="Calibri"/>
              <a:cs typeface="Calibri"/>
              <a:sym typeface="Calibri"/>
            </a:endParaRPr>
          </a:p>
        </p:txBody>
      </p:sp>
      <p:sp>
        <p:nvSpPr>
          <p:cNvPr id="228" name="Google Shape;228;p10"/>
          <p:cNvSpPr/>
          <p:nvPr/>
        </p:nvSpPr>
        <p:spPr>
          <a:xfrm>
            <a:off x="16639080" y="57912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9" name="Google Shape;229;p10"/>
          <p:cNvSpPr/>
          <p:nvPr/>
        </p:nvSpPr>
        <p:spPr>
          <a:xfrm>
            <a:off x="17509138" y="11379200"/>
            <a:ext cx="3785073"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234" name="Shape 234"/>
        <p:cNvGrpSpPr/>
        <p:nvPr/>
      </p:nvGrpSpPr>
      <p:grpSpPr>
        <a:xfrm>
          <a:off x="0" y="0"/>
          <a:ext cx="0" cy="0"/>
          <a:chOff x="0" y="0"/>
          <a:chExt cx="0" cy="0"/>
        </a:xfrm>
      </p:grpSpPr>
      <p:sp>
        <p:nvSpPr>
          <p:cNvPr id="235" name="Google Shape;235;p11"/>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11"/>
          <p:cNvPicPr preferRelativeResize="0"/>
          <p:nvPr/>
        </p:nvPicPr>
        <p:blipFill rotWithShape="1">
          <a:blip r:embed="rId3">
            <a:alphaModFix/>
          </a:blip>
          <a:srcRect b="0" l="0" r="0" t="0"/>
          <a:stretch/>
        </p:blipFill>
        <p:spPr>
          <a:xfrm>
            <a:off x="13146143" y="0"/>
            <a:ext cx="11240905" cy="6858000"/>
          </a:xfrm>
          <a:prstGeom prst="rect">
            <a:avLst/>
          </a:prstGeom>
          <a:noFill/>
          <a:ln>
            <a:noFill/>
          </a:ln>
        </p:spPr>
      </p:pic>
      <p:pic>
        <p:nvPicPr>
          <p:cNvPr descr=" " id="237" name="Google Shape;237;p11"/>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sp>
        <p:nvSpPr>
          <p:cNvPr id="238" name="Google Shape;23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0" name="Google Shape;240;p11"/>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41" name="Google Shape;241;p11"/>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42" name="Google Shape;242;p11"/>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43" name="Google Shape;243;p11"/>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44" name="Google Shape;244;p11"/>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45" name="Google Shape;245;p11"/>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46" name="Google Shape;246;p11"/>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47" name="Google Shape;247;p11"/>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48" name="Google Shape;248;p11"/>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49" name="Google Shape;249;p11"/>
          <p:cNvSpPr/>
          <p:nvPr/>
        </p:nvSpPr>
        <p:spPr>
          <a:xfrm>
            <a:off x="9996149" y="4102100"/>
            <a:ext cx="1405642"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uckiest Guy"/>
              <a:buNone/>
            </a:pPr>
            <a:r>
              <a:rPr b="0" i="0" lang="en-US" sz="12800" u="none" cap="none" strike="noStrike">
                <a:solidFill>
                  <a:srgbClr val="0E0E0E"/>
                </a:solidFill>
                <a:latin typeface="Luckiest Guy"/>
                <a:ea typeface="Luckiest Guy"/>
                <a:cs typeface="Luckiest Guy"/>
                <a:sym typeface="Luckiest Guy"/>
              </a:rPr>
              <a:t>S</a:t>
            </a:r>
            <a:endParaRPr b="0" i="0" sz="12800" u="none" cap="none" strike="noStrike">
              <a:solidFill>
                <a:schemeClr val="dk1"/>
              </a:solidFill>
              <a:latin typeface="Calibri"/>
              <a:ea typeface="Calibri"/>
              <a:cs typeface="Calibri"/>
              <a:sym typeface="Calibri"/>
            </a:endParaRPr>
          </a:p>
        </p:txBody>
      </p:sp>
      <p:sp>
        <p:nvSpPr>
          <p:cNvPr id="250" name="Google Shape;250;p11"/>
          <p:cNvSpPr/>
          <p:nvPr/>
        </p:nvSpPr>
        <p:spPr>
          <a:xfrm>
            <a:off x="12663483" y="4102100"/>
            <a:ext cx="2028020"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uckiest Guy"/>
              <a:buNone/>
            </a:pPr>
            <a:r>
              <a:rPr b="0" i="0" lang="en-US" sz="12800" u="none" cap="none" strike="noStrike">
                <a:solidFill>
                  <a:srgbClr val="FFFFFF"/>
                </a:solidFill>
                <a:latin typeface="Luckiest Guy"/>
                <a:ea typeface="Luckiest Guy"/>
                <a:cs typeface="Luckiest Guy"/>
                <a:sym typeface="Luckiest Guy"/>
              </a:rPr>
              <a:t>W</a:t>
            </a:r>
            <a:endParaRPr b="0" i="0" sz="12800" u="none" cap="none" strike="noStrike">
              <a:solidFill>
                <a:schemeClr val="dk1"/>
              </a:solidFill>
              <a:latin typeface="Calibri"/>
              <a:ea typeface="Calibri"/>
              <a:cs typeface="Calibri"/>
              <a:sym typeface="Calibri"/>
            </a:endParaRPr>
          </a:p>
        </p:txBody>
      </p:sp>
      <p:sp>
        <p:nvSpPr>
          <p:cNvPr id="251" name="Google Shape;251;p11"/>
          <p:cNvSpPr/>
          <p:nvPr/>
        </p:nvSpPr>
        <p:spPr>
          <a:xfrm>
            <a:off x="9856432" y="7518400"/>
            <a:ext cx="1583465"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uckiest Guy"/>
              <a:buNone/>
            </a:pPr>
            <a:r>
              <a:rPr b="0" i="0" lang="en-US" sz="12800" u="none" cap="none" strike="noStrike">
                <a:solidFill>
                  <a:srgbClr val="FFFFFF"/>
                </a:solidFill>
                <a:latin typeface="Luckiest Guy"/>
                <a:ea typeface="Luckiest Guy"/>
                <a:cs typeface="Luckiest Guy"/>
                <a:sym typeface="Luckiest Guy"/>
              </a:rPr>
              <a:t>O</a:t>
            </a:r>
            <a:endParaRPr b="0" i="0" sz="12800" u="none" cap="none" strike="noStrike">
              <a:solidFill>
                <a:schemeClr val="dk1"/>
              </a:solidFill>
              <a:latin typeface="Calibri"/>
              <a:ea typeface="Calibri"/>
              <a:cs typeface="Calibri"/>
              <a:sym typeface="Calibri"/>
            </a:endParaRPr>
          </a:p>
        </p:txBody>
      </p:sp>
      <p:sp>
        <p:nvSpPr>
          <p:cNvPr id="252" name="Google Shape;252;p11"/>
          <p:cNvSpPr/>
          <p:nvPr/>
        </p:nvSpPr>
        <p:spPr>
          <a:xfrm>
            <a:off x="12917514" y="7518400"/>
            <a:ext cx="1431046"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uckiest Guy"/>
              <a:buNone/>
            </a:pPr>
            <a:r>
              <a:rPr b="0" i="0" lang="en-US" sz="12800" u="none" cap="none" strike="noStrike">
                <a:solidFill>
                  <a:srgbClr val="0E0E0E"/>
                </a:solidFill>
                <a:latin typeface="Luckiest Guy"/>
                <a:ea typeface="Luckiest Guy"/>
                <a:cs typeface="Luckiest Guy"/>
                <a:sym typeface="Luckiest Guy"/>
              </a:rPr>
              <a:t>T</a:t>
            </a:r>
            <a:endParaRPr b="0" i="0" sz="12800" u="none" cap="none" strike="noStrike">
              <a:solidFill>
                <a:schemeClr val="dk1"/>
              </a:solidFill>
              <a:latin typeface="Calibri"/>
              <a:ea typeface="Calibri"/>
              <a:cs typeface="Calibri"/>
              <a:sym typeface="Calibri"/>
            </a:endParaRPr>
          </a:p>
        </p:txBody>
      </p:sp>
      <p:pic>
        <p:nvPicPr>
          <p:cNvPr descr=" " id="253" name="Google Shape;253;p11"/>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54" name="Google Shape;254;p11"/>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55" name="Google Shape;255;p11"/>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56" name="Google Shape;256;p11"/>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57" name="Google Shape;257;p11"/>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58" name="Google Shape;258;p11"/>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59" name="Google Shape;259;p11"/>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60" name="Google Shape;260;p11"/>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61" name="Google Shape;261;p11"/>
          <p:cNvSpPr/>
          <p:nvPr/>
        </p:nvSpPr>
        <p:spPr>
          <a:xfrm>
            <a:off x="3327816" y="35941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3327816" y="35941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1"/>
          <p:cNvSpPr/>
          <p:nvPr/>
        </p:nvSpPr>
        <p:spPr>
          <a:xfrm>
            <a:off x="3327816" y="35941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3327816" y="3594100"/>
            <a:ext cx="4724991"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Strengths</a:t>
            </a:r>
            <a:endParaRPr b="0" i="0" sz="3600" u="none" cap="none" strike="noStrike">
              <a:solidFill>
                <a:schemeClr val="dk1"/>
              </a:solidFill>
              <a:latin typeface="Calibri"/>
              <a:ea typeface="Calibri"/>
              <a:cs typeface="Calibri"/>
              <a:sym typeface="Calibri"/>
            </a:endParaRPr>
          </a:p>
        </p:txBody>
      </p:sp>
      <p:sp>
        <p:nvSpPr>
          <p:cNvPr id="265" name="Google Shape;265;p11"/>
          <p:cNvSpPr/>
          <p:nvPr/>
        </p:nvSpPr>
        <p:spPr>
          <a:xfrm>
            <a:off x="3327816" y="42545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6" name="Google Shape;266;p11"/>
          <p:cNvSpPr/>
          <p:nvPr/>
        </p:nvSpPr>
        <p:spPr>
          <a:xfrm>
            <a:off x="3327816" y="106426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3327816" y="106426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3327816" y="106426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3327816" y="10642600"/>
            <a:ext cx="4724991"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Opportunities</a:t>
            </a:r>
            <a:endParaRPr b="0" i="0" sz="3600" u="none" cap="none" strike="noStrike">
              <a:solidFill>
                <a:schemeClr val="dk1"/>
              </a:solidFill>
              <a:latin typeface="Calibri"/>
              <a:ea typeface="Calibri"/>
              <a:cs typeface="Calibri"/>
              <a:sym typeface="Calibri"/>
            </a:endParaRPr>
          </a:p>
        </p:txBody>
      </p:sp>
      <p:sp>
        <p:nvSpPr>
          <p:cNvPr id="270" name="Google Shape;270;p11"/>
          <p:cNvSpPr/>
          <p:nvPr/>
        </p:nvSpPr>
        <p:spPr>
          <a:xfrm>
            <a:off x="3327816" y="113030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1" name="Google Shape;271;p11"/>
          <p:cNvSpPr/>
          <p:nvPr/>
        </p:nvSpPr>
        <p:spPr>
          <a:xfrm>
            <a:off x="16473959" y="35941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16473959" y="35941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16473959" y="35941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16473959" y="3594100"/>
            <a:ext cx="4724991"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Weaknesses</a:t>
            </a:r>
            <a:endParaRPr b="0" i="0" sz="3600" u="none" cap="none" strike="noStrike">
              <a:solidFill>
                <a:schemeClr val="dk1"/>
              </a:solidFill>
              <a:latin typeface="Calibri"/>
              <a:ea typeface="Calibri"/>
              <a:cs typeface="Calibri"/>
              <a:sym typeface="Calibri"/>
            </a:endParaRPr>
          </a:p>
        </p:txBody>
      </p:sp>
      <p:sp>
        <p:nvSpPr>
          <p:cNvPr id="275" name="Google Shape;275;p11"/>
          <p:cNvSpPr/>
          <p:nvPr/>
        </p:nvSpPr>
        <p:spPr>
          <a:xfrm>
            <a:off x="16473959" y="42545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p11"/>
          <p:cNvSpPr/>
          <p:nvPr/>
        </p:nvSpPr>
        <p:spPr>
          <a:xfrm>
            <a:off x="16473959" y="106426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16473959" y="106426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6473959" y="10642600"/>
            <a:ext cx="4572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16473959" y="10642600"/>
            <a:ext cx="4724991"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Threats</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16473959" y="113030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285" name="Shape 285"/>
        <p:cNvGrpSpPr/>
        <p:nvPr/>
      </p:nvGrpSpPr>
      <p:grpSpPr>
        <a:xfrm>
          <a:off x="0" y="0"/>
          <a:ext cx="0" cy="0"/>
          <a:chOff x="0" y="0"/>
          <a:chExt cx="0" cy="0"/>
        </a:xfrm>
      </p:grpSpPr>
      <p:sp>
        <p:nvSpPr>
          <p:cNvPr id="286" name="Google Shape;286;p12"/>
          <p:cNvSpPr/>
          <p:nvPr/>
        </p:nvSpPr>
        <p:spPr>
          <a:xfrm>
            <a:off x="-2616527" y="0"/>
            <a:ext cx="27003575" cy="151892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p12"/>
          <p:cNvPicPr preferRelativeResize="0"/>
          <p:nvPr/>
        </p:nvPicPr>
        <p:blipFill rotWithShape="1">
          <a:blip r:embed="rId3">
            <a:alphaModFix/>
          </a:blip>
          <a:srcRect b="0" l="0" r="0" t="0"/>
          <a:stretch/>
        </p:blipFill>
        <p:spPr>
          <a:xfrm>
            <a:off x="14302899" y="-4922428"/>
            <a:ext cx="15780215" cy="14232843"/>
          </a:xfrm>
          <a:prstGeom prst="rect">
            <a:avLst/>
          </a:prstGeom>
          <a:noFill/>
          <a:ln>
            <a:noFill/>
          </a:ln>
        </p:spPr>
      </p:pic>
      <p:pic>
        <p:nvPicPr>
          <p:cNvPr descr=" " id="288" name="Google Shape;288;p12"/>
          <p:cNvPicPr preferRelativeResize="0"/>
          <p:nvPr/>
        </p:nvPicPr>
        <p:blipFill rotWithShape="1">
          <a:blip r:embed="rId4">
            <a:alphaModFix/>
          </a:blip>
          <a:srcRect b="0" l="0" r="0" t="0"/>
          <a:stretch/>
        </p:blipFill>
        <p:spPr>
          <a:xfrm>
            <a:off x="-2574334" y="5794400"/>
            <a:ext cx="19774494" cy="9507314"/>
          </a:xfrm>
          <a:prstGeom prst="rect">
            <a:avLst/>
          </a:prstGeom>
          <a:noFill/>
          <a:ln>
            <a:noFill/>
          </a:ln>
        </p:spPr>
      </p:pic>
      <p:sp>
        <p:nvSpPr>
          <p:cNvPr id="289" name="Google Shape;28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91" name="Google Shape;291;p12"/>
          <p:cNvPicPr preferRelativeResize="0"/>
          <p:nvPr/>
        </p:nvPicPr>
        <p:blipFill rotWithShape="1">
          <a:blip r:embed="rId6">
            <a:alphaModFix/>
          </a:blip>
          <a:srcRect b="0" l="0" r="0" t="0"/>
          <a:stretch/>
        </p:blipFill>
        <p:spPr>
          <a:xfrm>
            <a:off x="16905813" y="-101600"/>
            <a:ext cx="6084060" cy="12369800"/>
          </a:xfrm>
          <a:prstGeom prst="rect">
            <a:avLst/>
          </a:prstGeom>
          <a:noFill/>
          <a:ln>
            <a:noFill/>
          </a:ln>
        </p:spPr>
      </p:pic>
      <p:pic>
        <p:nvPicPr>
          <p:cNvPr descr=" " id="292" name="Google Shape;292;p12"/>
          <p:cNvPicPr preferRelativeResize="0"/>
          <p:nvPr/>
        </p:nvPicPr>
        <p:blipFill rotWithShape="1">
          <a:blip r:embed="rId7">
            <a:alphaModFix/>
          </a:blip>
          <a:srcRect b="0" l="0" r="0" t="0"/>
          <a:stretch/>
        </p:blipFill>
        <p:spPr>
          <a:xfrm>
            <a:off x="10491511" y="1346200"/>
            <a:ext cx="6084060" cy="12369800"/>
          </a:xfrm>
          <a:prstGeom prst="rect">
            <a:avLst/>
          </a:prstGeom>
          <a:noFill/>
          <a:ln>
            <a:noFill/>
          </a:ln>
        </p:spPr>
      </p:pic>
      <p:sp>
        <p:nvSpPr>
          <p:cNvPr id="293" name="Google Shape;293;p12"/>
          <p:cNvSpPr/>
          <p:nvPr/>
        </p:nvSpPr>
        <p:spPr>
          <a:xfrm>
            <a:off x="1397175" y="1981200"/>
            <a:ext cx="10690503"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Luckiest Guy"/>
              <a:buNone/>
            </a:pPr>
            <a:r>
              <a:rPr b="0" i="0" lang="en-US" sz="8000" u="none" cap="none" strike="noStrike">
                <a:solidFill>
                  <a:srgbClr val="0E0E0E"/>
                </a:solidFill>
                <a:latin typeface="Luckiest Guy"/>
                <a:ea typeface="Luckiest Guy"/>
                <a:cs typeface="Luckiest Guy"/>
                <a:sym typeface="Luckiest Guy"/>
              </a:rPr>
              <a:t>Some Data</a:t>
            </a:r>
            <a:endParaRPr b="0" i="0" sz="8000" u="none" cap="none" strike="noStrike">
              <a:solidFill>
                <a:schemeClr val="dk1"/>
              </a:solidFill>
              <a:latin typeface="Calibri"/>
              <a:ea typeface="Calibri"/>
              <a:cs typeface="Calibri"/>
              <a:sym typeface="Calibri"/>
            </a:endParaRPr>
          </a:p>
        </p:txBody>
      </p:sp>
      <p:sp>
        <p:nvSpPr>
          <p:cNvPr id="294" name="Google Shape;294;p12"/>
          <p:cNvSpPr/>
          <p:nvPr/>
        </p:nvSpPr>
        <p:spPr>
          <a:xfrm>
            <a:off x="1244756" y="4622800"/>
            <a:ext cx="8573572" cy="533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2"/>
          <p:cNvSpPr/>
          <p:nvPr/>
        </p:nvSpPr>
        <p:spPr>
          <a:xfrm>
            <a:off x="1244756" y="4622800"/>
            <a:ext cx="8573572" cy="116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2"/>
          <p:cNvSpPr/>
          <p:nvPr/>
        </p:nvSpPr>
        <p:spPr>
          <a:xfrm>
            <a:off x="1244756" y="4699000"/>
            <a:ext cx="1778222" cy="10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2"/>
          <p:cNvSpPr/>
          <p:nvPr/>
        </p:nvSpPr>
        <p:spPr>
          <a:xfrm>
            <a:off x="1244756" y="4699000"/>
            <a:ext cx="211693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D881"/>
              </a:buClr>
              <a:buSzPts val="8000"/>
              <a:buFont typeface="Luckiest Guy"/>
              <a:buNone/>
            </a:pPr>
            <a:r>
              <a:rPr b="0" i="0" lang="en-US" sz="8000" u="none" cap="none" strike="noStrike">
                <a:solidFill>
                  <a:srgbClr val="FDD881"/>
                </a:solidFill>
                <a:latin typeface="Luckiest Guy"/>
                <a:ea typeface="Luckiest Guy"/>
                <a:cs typeface="Luckiest Guy"/>
                <a:sym typeface="Luckiest Guy"/>
              </a:rPr>
              <a:t>75%</a:t>
            </a:r>
            <a:endParaRPr b="0" i="0" sz="8000" u="none" cap="none" strike="noStrike">
              <a:solidFill>
                <a:schemeClr val="dk1"/>
              </a:solidFill>
              <a:latin typeface="Calibri"/>
              <a:ea typeface="Calibri"/>
              <a:cs typeface="Calibri"/>
              <a:sym typeface="Calibri"/>
            </a:endParaRPr>
          </a:p>
        </p:txBody>
      </p:sp>
      <p:sp>
        <p:nvSpPr>
          <p:cNvPr id="298" name="Google Shape;298;p12"/>
          <p:cNvSpPr/>
          <p:nvPr/>
        </p:nvSpPr>
        <p:spPr>
          <a:xfrm>
            <a:off x="3226203" y="4622800"/>
            <a:ext cx="6592124" cy="116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2"/>
          <p:cNvSpPr/>
          <p:nvPr/>
        </p:nvSpPr>
        <p:spPr>
          <a:xfrm>
            <a:off x="3226203" y="4622800"/>
            <a:ext cx="6744543"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Enchanted Creatures</a:t>
            </a:r>
            <a:endParaRPr b="0" i="0" sz="3600" u="none" cap="none" strike="noStrike">
              <a:solidFill>
                <a:schemeClr val="dk1"/>
              </a:solidFill>
              <a:latin typeface="Calibri"/>
              <a:ea typeface="Calibri"/>
              <a:cs typeface="Calibri"/>
              <a:sym typeface="Calibri"/>
            </a:endParaRPr>
          </a:p>
        </p:txBody>
      </p:sp>
      <p:sp>
        <p:nvSpPr>
          <p:cNvPr id="300" name="Google Shape;300;p12"/>
          <p:cNvSpPr/>
          <p:nvPr/>
        </p:nvSpPr>
        <p:spPr>
          <a:xfrm>
            <a:off x="3226203" y="5181600"/>
            <a:ext cx="672760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1" name="Google Shape;301;p12"/>
          <p:cNvSpPr/>
          <p:nvPr/>
        </p:nvSpPr>
        <p:spPr>
          <a:xfrm>
            <a:off x="1244756" y="6400800"/>
            <a:ext cx="8573572" cy="116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
          <p:cNvSpPr/>
          <p:nvPr/>
        </p:nvSpPr>
        <p:spPr>
          <a:xfrm>
            <a:off x="1244756" y="6477000"/>
            <a:ext cx="1968746" cy="10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1244756" y="6477000"/>
            <a:ext cx="23074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60%</a:t>
            </a:r>
            <a:endParaRPr b="0" i="0" sz="8000" u="none" cap="none" strike="noStrike">
              <a:solidFill>
                <a:schemeClr val="dk1"/>
              </a:solidFill>
              <a:latin typeface="Calibri"/>
              <a:ea typeface="Calibri"/>
              <a:cs typeface="Calibri"/>
              <a:sym typeface="Calibri"/>
            </a:endParaRPr>
          </a:p>
        </p:txBody>
      </p:sp>
      <p:sp>
        <p:nvSpPr>
          <p:cNvPr id="304" name="Google Shape;304;p12"/>
          <p:cNvSpPr/>
          <p:nvPr/>
        </p:nvSpPr>
        <p:spPr>
          <a:xfrm>
            <a:off x="3416727" y="6400800"/>
            <a:ext cx="6401600" cy="116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2"/>
          <p:cNvSpPr/>
          <p:nvPr/>
        </p:nvSpPr>
        <p:spPr>
          <a:xfrm>
            <a:off x="3416727" y="6400800"/>
            <a:ext cx="6554019"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Magic-Wielding Individuals</a:t>
            </a:r>
            <a:endParaRPr b="0" i="0" sz="3600" u="none" cap="none" strike="noStrike">
              <a:solidFill>
                <a:schemeClr val="dk1"/>
              </a:solidFill>
              <a:latin typeface="Calibri"/>
              <a:ea typeface="Calibri"/>
              <a:cs typeface="Calibri"/>
              <a:sym typeface="Calibri"/>
            </a:endParaRPr>
          </a:p>
        </p:txBody>
      </p:sp>
      <p:sp>
        <p:nvSpPr>
          <p:cNvPr id="306" name="Google Shape;306;p12"/>
          <p:cNvSpPr/>
          <p:nvPr/>
        </p:nvSpPr>
        <p:spPr>
          <a:xfrm>
            <a:off x="3416727" y="6959600"/>
            <a:ext cx="6537084"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7" name="Google Shape;307;p12"/>
          <p:cNvSpPr/>
          <p:nvPr/>
        </p:nvSpPr>
        <p:spPr>
          <a:xfrm>
            <a:off x="1244756" y="8178800"/>
            <a:ext cx="857357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
          <p:cNvSpPr/>
          <p:nvPr/>
        </p:nvSpPr>
        <p:spPr>
          <a:xfrm>
            <a:off x="1244756" y="8559800"/>
            <a:ext cx="1956044" cy="10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2"/>
          <p:cNvSpPr/>
          <p:nvPr/>
        </p:nvSpPr>
        <p:spPr>
          <a:xfrm>
            <a:off x="1244756" y="8559800"/>
            <a:ext cx="2294753"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8000"/>
              <a:buFont typeface="Luckiest Guy"/>
              <a:buNone/>
            </a:pPr>
            <a:r>
              <a:rPr b="0" i="0" lang="en-US" sz="8000" u="none" cap="none" strike="noStrike">
                <a:solidFill>
                  <a:srgbClr val="EB2D26"/>
                </a:solidFill>
                <a:latin typeface="Luckiest Guy"/>
                <a:ea typeface="Luckiest Guy"/>
                <a:cs typeface="Luckiest Guy"/>
                <a:sym typeface="Luckiest Guy"/>
              </a:rPr>
              <a:t>90%</a:t>
            </a:r>
            <a:endParaRPr b="0" i="0" sz="8000" u="none" cap="none" strike="noStrike">
              <a:solidFill>
                <a:schemeClr val="dk1"/>
              </a:solidFill>
              <a:latin typeface="Calibri"/>
              <a:ea typeface="Calibri"/>
              <a:cs typeface="Calibri"/>
              <a:sym typeface="Calibri"/>
            </a:endParaRPr>
          </a:p>
        </p:txBody>
      </p:sp>
      <p:sp>
        <p:nvSpPr>
          <p:cNvPr id="310" name="Google Shape;310;p12"/>
          <p:cNvSpPr/>
          <p:nvPr/>
        </p:nvSpPr>
        <p:spPr>
          <a:xfrm>
            <a:off x="3404025" y="8178800"/>
            <a:ext cx="641430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3404025" y="8178800"/>
            <a:ext cx="6566721"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Spells Cast</a:t>
            </a:r>
            <a:endParaRPr b="0" i="0" sz="3600" u="none" cap="none" strike="noStrike">
              <a:solidFill>
                <a:schemeClr val="dk1"/>
              </a:solidFill>
              <a:latin typeface="Calibri"/>
              <a:ea typeface="Calibri"/>
              <a:cs typeface="Calibri"/>
              <a:sym typeface="Calibri"/>
            </a:endParaRPr>
          </a:p>
        </p:txBody>
      </p:sp>
      <p:sp>
        <p:nvSpPr>
          <p:cNvPr id="312" name="Google Shape;312;p12"/>
          <p:cNvSpPr/>
          <p:nvPr/>
        </p:nvSpPr>
        <p:spPr>
          <a:xfrm>
            <a:off x="3404025" y="8737600"/>
            <a:ext cx="654978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B646"/>
        </a:solidFill>
      </p:bgPr>
    </p:bg>
    <p:spTree>
      <p:nvGrpSpPr>
        <p:cNvPr id="317" name="Shape 317"/>
        <p:cNvGrpSpPr/>
        <p:nvPr/>
      </p:nvGrpSpPr>
      <p:grpSpPr>
        <a:xfrm>
          <a:off x="0" y="0"/>
          <a:ext cx="0" cy="0"/>
          <a:chOff x="0" y="0"/>
          <a:chExt cx="0" cy="0"/>
        </a:xfrm>
      </p:grpSpPr>
      <p:sp>
        <p:nvSpPr>
          <p:cNvPr id="318" name="Google Shape;318;p13"/>
          <p:cNvSpPr/>
          <p:nvPr/>
        </p:nvSpPr>
        <p:spPr>
          <a:xfrm>
            <a:off x="-4216927" y="0"/>
            <a:ext cx="24387048" cy="13716000"/>
          </a:xfrm>
          <a:prstGeom prst="rect">
            <a:avLst/>
          </a:prstGeom>
          <a:solidFill>
            <a:srgbClr val="FDB6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p13"/>
          <p:cNvPicPr preferRelativeResize="0"/>
          <p:nvPr/>
        </p:nvPicPr>
        <p:blipFill rotWithShape="1">
          <a:blip r:embed="rId3">
            <a:alphaModFix/>
          </a:blip>
          <a:srcRect b="0" l="0" r="0" t="0"/>
          <a:stretch/>
        </p:blipFill>
        <p:spPr>
          <a:xfrm>
            <a:off x="-749394" y="-304800"/>
            <a:ext cx="17464683" cy="14312900"/>
          </a:xfrm>
          <a:prstGeom prst="rect">
            <a:avLst/>
          </a:prstGeom>
          <a:noFill/>
          <a:ln>
            <a:noFill/>
          </a:ln>
        </p:spPr>
      </p:pic>
      <p:sp>
        <p:nvSpPr>
          <p:cNvPr id="320" name="Google Shape;32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2" name="Google Shape;322;p13"/>
          <p:cNvSpPr/>
          <p:nvPr/>
        </p:nvSpPr>
        <p:spPr>
          <a:xfrm>
            <a:off x="2870559" y="4622800"/>
            <a:ext cx="10818639"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p:nvPr/>
        </p:nvSpPr>
        <p:spPr>
          <a:xfrm>
            <a:off x="398543" y="4622800"/>
            <a:ext cx="15762670"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3"/>
          <p:cNvSpPr/>
          <p:nvPr/>
        </p:nvSpPr>
        <p:spPr>
          <a:xfrm>
            <a:off x="2595918" y="4622800"/>
            <a:ext cx="11367921" cy="40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B646"/>
              </a:buClr>
              <a:buSzPts val="24000"/>
              <a:buFont typeface="Luckiest Guy"/>
              <a:buNone/>
            </a:pPr>
            <a:r>
              <a:rPr b="0" i="0" lang="en-US" sz="24000" u="none" cap="none" strike="noStrike">
                <a:solidFill>
                  <a:srgbClr val="FDB646"/>
                </a:solidFill>
                <a:latin typeface="Luckiest Guy"/>
                <a:ea typeface="Luckiest Guy"/>
                <a:cs typeface="Luckiest Guy"/>
                <a:sym typeface="Luckiest Guy"/>
              </a:rPr>
              <a:t>234,567</a:t>
            </a:r>
            <a:endParaRPr b="0" i="0" sz="24000" u="none" cap="none" strike="noStrike">
              <a:solidFill>
                <a:schemeClr val="dk1"/>
              </a:solidFill>
              <a:latin typeface="Calibri"/>
              <a:ea typeface="Calibri"/>
              <a:cs typeface="Calibri"/>
              <a:sym typeface="Calibri"/>
            </a:endParaRPr>
          </a:p>
        </p:txBody>
      </p:sp>
      <p:sp>
        <p:nvSpPr>
          <p:cNvPr id="325" name="Google Shape;325;p13"/>
          <p:cNvSpPr/>
          <p:nvPr/>
        </p:nvSpPr>
        <p:spPr>
          <a:xfrm>
            <a:off x="263060" y="78740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pic>
        <p:nvPicPr>
          <p:cNvPr descr=" " id="326" name="Google Shape;326;p13"/>
          <p:cNvPicPr preferRelativeResize="0"/>
          <p:nvPr/>
        </p:nvPicPr>
        <p:blipFill rotWithShape="1">
          <a:blip r:embed="rId5">
            <a:alphaModFix/>
          </a:blip>
          <a:srcRect b="0" l="0" r="0" t="0"/>
          <a:stretch/>
        </p:blipFill>
        <p:spPr>
          <a:xfrm>
            <a:off x="13450981" y="2501900"/>
            <a:ext cx="11587501" cy="10109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331" name="Shape 331"/>
        <p:cNvGrpSpPr/>
        <p:nvPr/>
      </p:nvGrpSpPr>
      <p:grpSpPr>
        <a:xfrm>
          <a:off x="0" y="0"/>
          <a:ext cx="0" cy="0"/>
          <a:chOff x="0" y="0"/>
          <a:chExt cx="0" cy="0"/>
        </a:xfrm>
      </p:grpSpPr>
      <p:sp>
        <p:nvSpPr>
          <p:cNvPr id="332" name="Google Shape;332;p14"/>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p14"/>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334" name="Google Shape;334;p14"/>
          <p:cNvPicPr preferRelativeResize="0"/>
          <p:nvPr/>
        </p:nvPicPr>
        <p:blipFill rotWithShape="1">
          <a:blip r:embed="rId4">
            <a:alphaModFix/>
          </a:blip>
          <a:srcRect b="0" l="0" r="0" t="0"/>
          <a:stretch/>
        </p:blipFill>
        <p:spPr>
          <a:xfrm>
            <a:off x="15407026" y="6362700"/>
            <a:ext cx="8980022" cy="7353300"/>
          </a:xfrm>
          <a:prstGeom prst="rect">
            <a:avLst/>
          </a:prstGeom>
          <a:noFill/>
          <a:ln>
            <a:noFill/>
          </a:ln>
        </p:spPr>
      </p:pic>
      <p:sp>
        <p:nvSpPr>
          <p:cNvPr id="335" name="Google Shape;33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7" name="Google Shape;337;p14"/>
          <p:cNvSpPr/>
          <p:nvPr/>
        </p:nvSpPr>
        <p:spPr>
          <a:xfrm>
            <a:off x="3391324" y="32639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4"/>
          <p:cNvSpPr/>
          <p:nvPr/>
        </p:nvSpPr>
        <p:spPr>
          <a:xfrm>
            <a:off x="3759670" y="3263900"/>
            <a:ext cx="7138292"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4"/>
          <p:cNvSpPr/>
          <p:nvPr/>
        </p:nvSpPr>
        <p:spPr>
          <a:xfrm>
            <a:off x="3759670" y="3263900"/>
            <a:ext cx="7680227"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12800"/>
              <a:buFont typeface="Luckiest Guy"/>
              <a:buNone/>
            </a:pPr>
            <a:r>
              <a:rPr b="0" i="0" lang="en-US" sz="12800" u="none" cap="none" strike="noStrike">
                <a:solidFill>
                  <a:srgbClr val="FDB646"/>
                </a:solidFill>
                <a:latin typeface="Luckiest Guy"/>
                <a:ea typeface="Luckiest Guy"/>
                <a:cs typeface="Luckiest Guy"/>
                <a:sym typeface="Luckiest Guy"/>
              </a:rPr>
              <a:t>233 Coins</a:t>
            </a:r>
            <a:endParaRPr b="0" i="0" sz="12800" u="none" cap="none" strike="noStrike">
              <a:solidFill>
                <a:schemeClr val="dk1"/>
              </a:solidFill>
              <a:latin typeface="Calibri"/>
              <a:ea typeface="Calibri"/>
              <a:cs typeface="Calibri"/>
              <a:sym typeface="Calibri"/>
            </a:endParaRPr>
          </a:p>
        </p:txBody>
      </p:sp>
      <p:sp>
        <p:nvSpPr>
          <p:cNvPr id="340" name="Google Shape;340;p14"/>
          <p:cNvSpPr/>
          <p:nvPr/>
        </p:nvSpPr>
        <p:spPr>
          <a:xfrm>
            <a:off x="3391324" y="48895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4"/>
          <p:cNvSpPr/>
          <p:nvPr/>
        </p:nvSpPr>
        <p:spPr>
          <a:xfrm>
            <a:off x="3323582" y="48895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2" name="Google Shape;342;p14"/>
          <p:cNvSpPr/>
          <p:nvPr/>
        </p:nvSpPr>
        <p:spPr>
          <a:xfrm>
            <a:off x="3391324" y="69850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3384973" y="6985000"/>
            <a:ext cx="78876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4"/>
          <p:cNvSpPr/>
          <p:nvPr/>
        </p:nvSpPr>
        <p:spPr>
          <a:xfrm>
            <a:off x="3384973" y="6985000"/>
            <a:ext cx="8429620"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12800"/>
              <a:buFont typeface="Luckiest Guy"/>
              <a:buNone/>
            </a:pPr>
            <a:r>
              <a:rPr b="0" i="0" lang="en-US" sz="12800" u="none" cap="none" strike="noStrike">
                <a:solidFill>
                  <a:srgbClr val="FDB646"/>
                </a:solidFill>
                <a:latin typeface="Luckiest Guy"/>
                <a:ea typeface="Luckiest Guy"/>
                <a:cs typeface="Luckiest Guy"/>
                <a:sym typeface="Luckiest Guy"/>
              </a:rPr>
              <a:t>456 Hours</a:t>
            </a:r>
            <a:endParaRPr b="0" i="0" sz="12800" u="none" cap="none" strike="noStrike">
              <a:solidFill>
                <a:schemeClr val="dk1"/>
              </a:solidFill>
              <a:latin typeface="Calibri"/>
              <a:ea typeface="Calibri"/>
              <a:cs typeface="Calibri"/>
              <a:sym typeface="Calibri"/>
            </a:endParaRPr>
          </a:p>
        </p:txBody>
      </p:sp>
      <p:sp>
        <p:nvSpPr>
          <p:cNvPr id="345" name="Google Shape;345;p14"/>
          <p:cNvSpPr/>
          <p:nvPr/>
        </p:nvSpPr>
        <p:spPr>
          <a:xfrm>
            <a:off x="3391324" y="86106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4"/>
          <p:cNvSpPr/>
          <p:nvPr/>
        </p:nvSpPr>
        <p:spPr>
          <a:xfrm>
            <a:off x="3323582" y="86106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7" name="Google Shape;347;p14"/>
          <p:cNvSpPr/>
          <p:nvPr/>
        </p:nvSpPr>
        <p:spPr>
          <a:xfrm>
            <a:off x="13552594" y="32639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4"/>
          <p:cNvSpPr/>
          <p:nvPr/>
        </p:nvSpPr>
        <p:spPr>
          <a:xfrm>
            <a:off x="16004000" y="3263900"/>
            <a:ext cx="297217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4"/>
          <p:cNvSpPr/>
          <p:nvPr/>
        </p:nvSpPr>
        <p:spPr>
          <a:xfrm>
            <a:off x="16004000" y="3263900"/>
            <a:ext cx="3514106"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12800"/>
              <a:buFont typeface="Luckiest Guy"/>
              <a:buNone/>
            </a:pPr>
            <a:r>
              <a:rPr b="0" i="0" lang="en-US" sz="12800" u="none" cap="none" strike="noStrike">
                <a:solidFill>
                  <a:srgbClr val="FDB646"/>
                </a:solidFill>
                <a:latin typeface="Luckiest Guy"/>
                <a:ea typeface="Luckiest Guy"/>
                <a:cs typeface="Luckiest Guy"/>
                <a:sym typeface="Luckiest Guy"/>
              </a:rPr>
              <a:t>85%</a:t>
            </a:r>
            <a:endParaRPr b="0" i="0" sz="12800" u="none" cap="none" strike="noStrike">
              <a:solidFill>
                <a:schemeClr val="dk1"/>
              </a:solidFill>
              <a:latin typeface="Calibri"/>
              <a:ea typeface="Calibri"/>
              <a:cs typeface="Calibri"/>
              <a:sym typeface="Calibri"/>
            </a:endParaRPr>
          </a:p>
        </p:txBody>
      </p:sp>
      <p:sp>
        <p:nvSpPr>
          <p:cNvPr id="350" name="Google Shape;350;p14"/>
          <p:cNvSpPr/>
          <p:nvPr/>
        </p:nvSpPr>
        <p:spPr>
          <a:xfrm>
            <a:off x="13552594" y="48895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4"/>
          <p:cNvSpPr/>
          <p:nvPr/>
        </p:nvSpPr>
        <p:spPr>
          <a:xfrm>
            <a:off x="13484852" y="48895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2" name="Google Shape;352;p14"/>
          <p:cNvSpPr/>
          <p:nvPr/>
        </p:nvSpPr>
        <p:spPr>
          <a:xfrm>
            <a:off x="13552594" y="69850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4"/>
          <p:cNvSpPr/>
          <p:nvPr/>
        </p:nvSpPr>
        <p:spPr>
          <a:xfrm>
            <a:off x="14803700" y="6985000"/>
            <a:ext cx="5372772"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4"/>
          <p:cNvSpPr/>
          <p:nvPr/>
        </p:nvSpPr>
        <p:spPr>
          <a:xfrm>
            <a:off x="14803700" y="6985000"/>
            <a:ext cx="5914706"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12800"/>
              <a:buFont typeface="Luckiest Guy"/>
              <a:buNone/>
            </a:pPr>
            <a:r>
              <a:rPr b="0" i="0" lang="en-US" sz="12800" u="none" cap="none" strike="noStrike">
                <a:solidFill>
                  <a:srgbClr val="FDB646"/>
                </a:solidFill>
                <a:latin typeface="Luckiest Guy"/>
                <a:ea typeface="Luckiest Guy"/>
                <a:cs typeface="Luckiest Guy"/>
                <a:sym typeface="Luckiest Guy"/>
              </a:rPr>
              <a:t>535 Km</a:t>
            </a:r>
            <a:endParaRPr b="0" i="0" sz="12800" u="none" cap="none" strike="noStrike">
              <a:solidFill>
                <a:schemeClr val="dk1"/>
              </a:solidFill>
              <a:latin typeface="Calibri"/>
              <a:ea typeface="Calibri"/>
              <a:cs typeface="Calibri"/>
              <a:sym typeface="Calibri"/>
            </a:endParaRPr>
          </a:p>
        </p:txBody>
      </p:sp>
      <p:sp>
        <p:nvSpPr>
          <p:cNvPr id="355" name="Google Shape;355;p14"/>
          <p:cNvSpPr/>
          <p:nvPr/>
        </p:nvSpPr>
        <p:spPr>
          <a:xfrm>
            <a:off x="13552594" y="86106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4"/>
          <p:cNvSpPr/>
          <p:nvPr/>
        </p:nvSpPr>
        <p:spPr>
          <a:xfrm>
            <a:off x="13484852" y="86106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361" name="Shape 361"/>
        <p:cNvGrpSpPr/>
        <p:nvPr/>
      </p:nvGrpSpPr>
      <p:grpSpPr>
        <a:xfrm>
          <a:off x="0" y="0"/>
          <a:ext cx="0" cy="0"/>
          <a:chOff x="0" y="0"/>
          <a:chExt cx="0" cy="0"/>
        </a:xfrm>
      </p:grpSpPr>
      <p:sp>
        <p:nvSpPr>
          <p:cNvPr id="362" name="Google Shape;362;p15"/>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p15"/>
          <p:cNvPicPr preferRelativeResize="0"/>
          <p:nvPr/>
        </p:nvPicPr>
        <p:blipFill rotWithShape="1">
          <a:blip r:embed="rId3">
            <a:alphaModFix/>
          </a:blip>
          <a:srcRect b="0" l="0" r="0" t="0"/>
          <a:stretch/>
        </p:blipFill>
        <p:spPr>
          <a:xfrm>
            <a:off x="13146143" y="0"/>
            <a:ext cx="11240905" cy="6858000"/>
          </a:xfrm>
          <a:prstGeom prst="rect">
            <a:avLst/>
          </a:prstGeom>
          <a:noFill/>
          <a:ln>
            <a:noFill/>
          </a:ln>
        </p:spPr>
      </p:pic>
      <p:pic>
        <p:nvPicPr>
          <p:cNvPr descr=" " id="364" name="Google Shape;364;p15"/>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sp>
        <p:nvSpPr>
          <p:cNvPr id="365" name="Google Shape;365;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7" name="Google Shape;367;p15"/>
          <p:cNvSpPr/>
          <p:nvPr/>
        </p:nvSpPr>
        <p:spPr>
          <a:xfrm>
            <a:off x="6841922" y="1143000"/>
            <a:ext cx="10690503"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Some Graph</a:t>
            </a:r>
            <a:endParaRPr b="0" i="0" sz="8000" u="none" cap="none" strike="noStrike">
              <a:solidFill>
                <a:schemeClr val="dk1"/>
              </a:solidFill>
              <a:latin typeface="Calibri"/>
              <a:ea typeface="Calibri"/>
              <a:cs typeface="Calibri"/>
              <a:sym typeface="Calibri"/>
            </a:endParaRPr>
          </a:p>
        </p:txBody>
      </p:sp>
      <p:sp>
        <p:nvSpPr>
          <p:cNvPr id="368" name="Google Shape;368;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0" name="Google Shape;370;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2185"/>
              <a:buFont typeface="Lato"/>
              <a:buNone/>
            </a:pPr>
            <a:r>
              <a:rPr b="0" i="0" lang="en-US" sz="2185" u="none" cap="none" strike="noStrike">
                <a:solidFill>
                  <a:srgbClr val="EB2D2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1" name="Google Shape;371;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2185"/>
              <a:buFont typeface="Lato"/>
              <a:buNone/>
            </a:pPr>
            <a:r>
              <a:rPr b="0" i="0" lang="en-US" sz="2185" u="none" cap="none" strike="noStrike">
                <a:solidFill>
                  <a:srgbClr val="EB2D2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2" name="Google Shape;372;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2185"/>
              <a:buFont typeface="Lato"/>
              <a:buNone/>
            </a:pPr>
            <a:r>
              <a:rPr b="0" i="0" lang="en-US" sz="2185" u="none" cap="none" strike="noStrike">
                <a:solidFill>
                  <a:srgbClr val="EB2D2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3" name="Google Shape;373;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2185"/>
              <a:buFont typeface="Lato"/>
              <a:buNone/>
            </a:pPr>
            <a:r>
              <a:rPr b="0" i="0" lang="en-US" sz="2185" u="none" cap="none" strike="noStrike">
                <a:solidFill>
                  <a:srgbClr val="EB2D2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4" name="Google Shape;374;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2185"/>
              <a:buFont typeface="Lato"/>
              <a:buNone/>
            </a:pPr>
            <a:r>
              <a:rPr b="0" i="0" lang="en-US" sz="2185" u="none" cap="none" strike="noStrike">
                <a:solidFill>
                  <a:srgbClr val="EB2D2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5" name="Google Shape;375;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2185"/>
              <a:buFont typeface="Lato"/>
              <a:buNone/>
            </a:pPr>
            <a:r>
              <a:rPr b="0" i="0" lang="en-US" sz="2185" u="none" cap="none" strike="noStrike">
                <a:solidFill>
                  <a:srgbClr val="EB2D2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6" name="Google Shape;376;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2185"/>
              <a:buFont typeface="Lato"/>
              <a:buNone/>
            </a:pPr>
            <a:r>
              <a:rPr b="0" i="0" lang="en-US" sz="2185" u="none" cap="none" strike="noStrike">
                <a:solidFill>
                  <a:srgbClr val="EB2D2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7" name="Google Shape;377;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2185"/>
              <a:buFont typeface="Lato"/>
              <a:buNone/>
            </a:pPr>
            <a:r>
              <a:rPr b="0" i="0" lang="en-US" sz="2185" u="none" cap="none" strike="noStrike">
                <a:solidFill>
                  <a:srgbClr val="EB2D2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8" name="Google Shape;378;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9" name="Google Shape;379;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0" name="Google Shape;380;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1" name="Google Shape;381;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2" name="Google Shape;382;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3" name="Google Shape;383;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4" name="Google Shape;384;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5" name="Google Shape;385;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6" name="Google Shape;386;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7" name="Google Shape;387;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820"/>
              <a:buFont typeface="Lato"/>
              <a:buNone/>
            </a:pPr>
            <a:r>
              <a:rPr b="0" i="0" lang="en-US" sz="1820" u="none" cap="none" strike="noStrike">
                <a:solidFill>
                  <a:srgbClr val="EB2D2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8" name="Google Shape;388;p15"/>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389" name="Google Shape;389;p1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90" name="Google Shape;390;p1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91" name="Google Shape;391;p1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92" name="Google Shape;392;p1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93" name="Google Shape;393;p1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94" name="Google Shape;394;p1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95" name="Google Shape;395;p1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96" name="Google Shape;396;p15"/>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397" name="Google Shape;397;p15"/>
          <p:cNvPicPr preferRelativeResize="0"/>
          <p:nvPr/>
        </p:nvPicPr>
        <p:blipFill rotWithShape="1">
          <a:blip r:embed="rId15">
            <a:alphaModFix/>
          </a:blip>
          <a:srcRect b="0" l="0" r="0" t="0"/>
          <a:stretch/>
        </p:blipFill>
        <p:spPr>
          <a:xfrm>
            <a:off x="3369143" y="6359525"/>
            <a:ext cx="8044028" cy="2268538"/>
          </a:xfrm>
          <a:prstGeom prst="rect">
            <a:avLst/>
          </a:prstGeom>
          <a:noFill/>
          <a:ln>
            <a:noFill/>
          </a:ln>
        </p:spPr>
      </p:pic>
      <p:pic>
        <p:nvPicPr>
          <p:cNvPr descr=" " id="398" name="Google Shape;398;p1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9" name="Google Shape;399;p1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00" name="Google Shape;400;p1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01" name="Google Shape;401;p1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02" name="Google Shape;402;p1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03" name="Google Shape;403;p1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04" name="Google Shape;404;p1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05" name="Google Shape;405;p1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06" name="Google Shape;406;p1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07" name="Google Shape;407;p1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08" name="Google Shape;408;p1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9" name="Google Shape;409;p1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10" name="Google Shape;410;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13" name="Google Shape;413;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14" name="Google Shape;414;p15"/>
          <p:cNvSpPr/>
          <p:nvPr/>
        </p:nvSpPr>
        <p:spPr>
          <a:xfrm>
            <a:off x="16327891" y="6365379"/>
            <a:ext cx="1740117"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5"/>
          <p:cNvSpPr/>
          <p:nvPr/>
        </p:nvSpPr>
        <p:spPr>
          <a:xfrm>
            <a:off x="16327891" y="6369050"/>
            <a:ext cx="1943343"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34.574</a:t>
            </a:r>
            <a:endParaRPr b="0" i="0" sz="4800" u="none" cap="none" strike="noStrike">
              <a:solidFill>
                <a:schemeClr val="dk1"/>
              </a:solidFill>
              <a:latin typeface="Calibri"/>
              <a:ea typeface="Calibri"/>
              <a:cs typeface="Calibri"/>
              <a:sym typeface="Calibri"/>
            </a:endParaRPr>
          </a:p>
        </p:txBody>
      </p:sp>
      <p:sp>
        <p:nvSpPr>
          <p:cNvPr id="416" name="Google Shape;416;p15"/>
          <p:cNvSpPr/>
          <p:nvPr/>
        </p:nvSpPr>
        <p:spPr>
          <a:xfrm>
            <a:off x="16696237" y="69786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7" name="Google Shape;417;p15"/>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5"/>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5"/>
          <p:cNvSpPr/>
          <p:nvPr/>
        </p:nvSpPr>
        <p:spPr>
          <a:xfrm>
            <a:off x="13158845" y="10515600"/>
            <a:ext cx="8078210"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Treasure Found</a:t>
            </a:r>
            <a:endParaRPr b="0" i="0" sz="4800" u="none" cap="none" strike="noStrike">
              <a:solidFill>
                <a:schemeClr val="dk1"/>
              </a:solidFill>
              <a:latin typeface="Calibri"/>
              <a:ea typeface="Calibri"/>
              <a:cs typeface="Calibri"/>
              <a:sym typeface="Calibri"/>
            </a:endParaRPr>
          </a:p>
        </p:txBody>
      </p:sp>
      <p:sp>
        <p:nvSpPr>
          <p:cNvPr id="420" name="Google Shape;420;p15"/>
          <p:cNvSpPr/>
          <p:nvPr/>
        </p:nvSpPr>
        <p:spPr>
          <a:xfrm>
            <a:off x="13192716" y="11226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1" name="Google Shape;421;p15"/>
          <p:cNvSpPr/>
          <p:nvPr/>
        </p:nvSpPr>
        <p:spPr>
          <a:xfrm>
            <a:off x="3251606"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5"/>
          <p:cNvSpPr/>
          <p:nvPr/>
        </p:nvSpPr>
        <p:spPr>
          <a:xfrm>
            <a:off x="3251606"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5"/>
          <p:cNvSpPr/>
          <p:nvPr/>
        </p:nvSpPr>
        <p:spPr>
          <a:xfrm>
            <a:off x="3149994" y="10515600"/>
            <a:ext cx="8078210"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Spellcasting Progress</a:t>
            </a:r>
            <a:endParaRPr b="0" i="0" sz="4800" u="none" cap="none" strike="noStrike">
              <a:solidFill>
                <a:schemeClr val="dk1"/>
              </a:solidFill>
              <a:latin typeface="Calibri"/>
              <a:ea typeface="Calibri"/>
              <a:cs typeface="Calibri"/>
              <a:sym typeface="Calibri"/>
            </a:endParaRPr>
          </a:p>
        </p:txBody>
      </p:sp>
      <p:sp>
        <p:nvSpPr>
          <p:cNvPr id="424" name="Google Shape;424;p15"/>
          <p:cNvSpPr/>
          <p:nvPr/>
        </p:nvSpPr>
        <p:spPr>
          <a:xfrm>
            <a:off x="3183865" y="11226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429" name="Shape 429"/>
        <p:cNvGrpSpPr/>
        <p:nvPr/>
      </p:nvGrpSpPr>
      <p:grpSpPr>
        <a:xfrm>
          <a:off x="0" y="0"/>
          <a:ext cx="0" cy="0"/>
          <a:chOff x="0" y="0"/>
          <a:chExt cx="0" cy="0"/>
        </a:xfrm>
      </p:grpSpPr>
      <p:sp>
        <p:nvSpPr>
          <p:cNvPr id="430" name="Google Shape;430;p16"/>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p16"/>
          <p:cNvPicPr preferRelativeResize="0"/>
          <p:nvPr/>
        </p:nvPicPr>
        <p:blipFill rotWithShape="1">
          <a:blip r:embed="rId3">
            <a:alphaModFix/>
          </a:blip>
          <a:srcRect b="0" l="0" r="0" t="0"/>
          <a:stretch/>
        </p:blipFill>
        <p:spPr>
          <a:xfrm>
            <a:off x="15280010" y="-4445000"/>
            <a:ext cx="14251181" cy="12852400"/>
          </a:xfrm>
          <a:prstGeom prst="rect">
            <a:avLst/>
          </a:prstGeom>
          <a:noFill/>
          <a:ln>
            <a:noFill/>
          </a:ln>
        </p:spPr>
      </p:pic>
      <p:pic>
        <p:nvPicPr>
          <p:cNvPr descr=" " id="432" name="Google Shape;432;p16"/>
          <p:cNvPicPr preferRelativeResize="0"/>
          <p:nvPr/>
        </p:nvPicPr>
        <p:blipFill rotWithShape="1">
          <a:blip r:embed="rId4">
            <a:alphaModFix/>
          </a:blip>
          <a:srcRect b="0" l="0" r="0" t="0"/>
          <a:stretch/>
        </p:blipFill>
        <p:spPr>
          <a:xfrm>
            <a:off x="38105" y="5232400"/>
            <a:ext cx="17858432" cy="8585200"/>
          </a:xfrm>
          <a:prstGeom prst="rect">
            <a:avLst/>
          </a:prstGeom>
          <a:noFill/>
          <a:ln>
            <a:noFill/>
          </a:ln>
        </p:spPr>
      </p:pic>
      <p:sp>
        <p:nvSpPr>
          <p:cNvPr id="433" name="Google Shape;43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5" name="Google Shape;435;p16"/>
          <p:cNvSpPr/>
          <p:nvPr/>
        </p:nvSpPr>
        <p:spPr>
          <a:xfrm>
            <a:off x="13450981" y="57531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6"/>
          <p:cNvSpPr/>
          <p:nvPr/>
        </p:nvSpPr>
        <p:spPr>
          <a:xfrm>
            <a:off x="13450981" y="57531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6"/>
          <p:cNvSpPr/>
          <p:nvPr/>
        </p:nvSpPr>
        <p:spPr>
          <a:xfrm>
            <a:off x="13450981" y="5753100"/>
            <a:ext cx="8941918"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A web application</a:t>
            </a:r>
            <a:endParaRPr b="0" i="0" sz="4800" u="none" cap="none" strike="noStrike">
              <a:solidFill>
                <a:schemeClr val="dk1"/>
              </a:solidFill>
              <a:latin typeface="Calibri"/>
              <a:ea typeface="Calibri"/>
              <a:cs typeface="Calibri"/>
              <a:sym typeface="Calibri"/>
            </a:endParaRPr>
          </a:p>
        </p:txBody>
      </p:sp>
      <p:sp>
        <p:nvSpPr>
          <p:cNvPr id="438" name="Google Shape;438;p16"/>
          <p:cNvSpPr/>
          <p:nvPr/>
        </p:nvSpPr>
        <p:spPr>
          <a:xfrm>
            <a:off x="13450981" y="65659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9" name="Google Shape;439;p1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40" name="Google Shape;440;p1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41" name="Google Shape;441;p16"/>
          <p:cNvSpPr/>
          <p:nvPr/>
        </p:nvSpPr>
        <p:spPr>
          <a:xfrm>
            <a:off x="6960470" y="1219200"/>
            <a:ext cx="1081751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446" name="Shape 446"/>
        <p:cNvGrpSpPr/>
        <p:nvPr/>
      </p:nvGrpSpPr>
      <p:grpSpPr>
        <a:xfrm>
          <a:off x="0" y="0"/>
          <a:ext cx="0" cy="0"/>
          <a:chOff x="0" y="0"/>
          <a:chExt cx="0" cy="0"/>
        </a:xfrm>
      </p:grpSpPr>
      <p:sp>
        <p:nvSpPr>
          <p:cNvPr id="447" name="Google Shape;447;p17"/>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p17"/>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449" name="Google Shape;449;p17"/>
          <p:cNvPicPr preferRelativeResize="0"/>
          <p:nvPr/>
        </p:nvPicPr>
        <p:blipFill rotWithShape="1">
          <a:blip r:embed="rId4">
            <a:alphaModFix/>
          </a:blip>
          <a:srcRect b="0" l="0" r="0" t="0"/>
          <a:stretch/>
        </p:blipFill>
        <p:spPr>
          <a:xfrm>
            <a:off x="15407026" y="6362700"/>
            <a:ext cx="8980022" cy="7353300"/>
          </a:xfrm>
          <a:prstGeom prst="rect">
            <a:avLst/>
          </a:prstGeom>
          <a:noFill/>
          <a:ln>
            <a:noFill/>
          </a:ln>
        </p:spPr>
      </p:pic>
      <p:sp>
        <p:nvSpPr>
          <p:cNvPr id="450" name="Google Shape;450;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2" name="Google Shape;452;p17"/>
          <p:cNvSpPr/>
          <p:nvPr/>
        </p:nvSpPr>
        <p:spPr>
          <a:xfrm>
            <a:off x="2946768" y="4152900"/>
            <a:ext cx="8738692"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7"/>
          <p:cNvSpPr/>
          <p:nvPr/>
        </p:nvSpPr>
        <p:spPr>
          <a:xfrm>
            <a:off x="2946768" y="4152900"/>
            <a:ext cx="8738692"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7"/>
          <p:cNvSpPr/>
          <p:nvPr/>
        </p:nvSpPr>
        <p:spPr>
          <a:xfrm>
            <a:off x="2946768" y="4152900"/>
            <a:ext cx="8941918"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An mobile app</a:t>
            </a:r>
            <a:endParaRPr b="0" i="0" sz="4800" u="none" cap="none" strike="noStrike">
              <a:solidFill>
                <a:schemeClr val="dk1"/>
              </a:solidFill>
              <a:latin typeface="Calibri"/>
              <a:ea typeface="Calibri"/>
              <a:cs typeface="Calibri"/>
              <a:sym typeface="Calibri"/>
            </a:endParaRPr>
          </a:p>
        </p:txBody>
      </p:sp>
      <p:sp>
        <p:nvSpPr>
          <p:cNvPr id="455" name="Google Shape;455;p17"/>
          <p:cNvSpPr/>
          <p:nvPr/>
        </p:nvSpPr>
        <p:spPr>
          <a:xfrm>
            <a:off x="2946768" y="49657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6" name="Google Shape;456;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7" name="Google Shape;457;p17"/>
          <p:cNvSpPr/>
          <p:nvPr/>
        </p:nvSpPr>
        <p:spPr>
          <a:xfrm>
            <a:off x="2895962" y="1854200"/>
            <a:ext cx="1290057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8000"/>
              <a:buFont typeface="Luckiest Guy"/>
              <a:buNone/>
            </a:pPr>
            <a:r>
              <a:rPr b="0" i="0" lang="en-US" sz="8000" u="none" cap="none" strike="noStrike">
                <a:solidFill>
                  <a:srgbClr val="EB2D26"/>
                </a:solidFill>
                <a:latin typeface="Luckiest Guy"/>
                <a:ea typeface="Luckiest Guy"/>
                <a:cs typeface="Luckiest Guy"/>
                <a:sym typeface="Luckiest Guy"/>
              </a:rPr>
              <a:t>The Future of Fantasy</a:t>
            </a:r>
            <a:endParaRPr b="0" i="0" sz="8000" u="none" cap="none" strike="noStrike">
              <a:solidFill>
                <a:schemeClr val="dk1"/>
              </a:solidFill>
              <a:latin typeface="Calibri"/>
              <a:ea typeface="Calibri"/>
              <a:cs typeface="Calibri"/>
              <a:sym typeface="Calibri"/>
            </a:endParaRPr>
          </a:p>
        </p:txBody>
      </p:sp>
      <p:pic>
        <p:nvPicPr>
          <p:cNvPr descr=" " id="458" name="Google Shape;458;p17"/>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9" name="Google Shape;459;p17"/>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464" name="Shape 464"/>
        <p:cNvGrpSpPr/>
        <p:nvPr/>
      </p:nvGrpSpPr>
      <p:grpSpPr>
        <a:xfrm>
          <a:off x="0" y="0"/>
          <a:ext cx="0" cy="0"/>
          <a:chOff x="0" y="0"/>
          <a:chExt cx="0" cy="0"/>
        </a:xfrm>
      </p:grpSpPr>
      <p:pic>
        <p:nvPicPr>
          <p:cNvPr descr=" " id="465" name="Google Shape;465;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6" name="Google Shape;466;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8" name="Google Shape;468;p18"/>
          <p:cNvSpPr/>
          <p:nvPr/>
        </p:nvSpPr>
        <p:spPr>
          <a:xfrm>
            <a:off x="1041530" y="1612900"/>
            <a:ext cx="7464300" cy="237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473" name="Shape 473"/>
        <p:cNvGrpSpPr/>
        <p:nvPr/>
      </p:nvGrpSpPr>
      <p:grpSpPr>
        <a:xfrm>
          <a:off x="0" y="0"/>
          <a:ext cx="0" cy="0"/>
          <a:chOff x="0" y="0"/>
          <a:chExt cx="0" cy="0"/>
        </a:xfrm>
      </p:grpSpPr>
      <p:pic>
        <p:nvPicPr>
          <p:cNvPr descr=" " id="474" name="Google Shape;474;p19"/>
          <p:cNvPicPr preferRelativeResize="0"/>
          <p:nvPr/>
        </p:nvPicPr>
        <p:blipFill rotWithShape="1">
          <a:blip r:embed="rId3">
            <a:alphaModFix/>
          </a:blip>
          <a:srcRect b="0" l="0" r="0" t="0"/>
          <a:stretch/>
        </p:blipFill>
        <p:spPr>
          <a:xfrm>
            <a:off x="-5144143" y="-4445000"/>
            <a:ext cx="29531191" cy="18262600"/>
          </a:xfrm>
          <a:prstGeom prst="rect">
            <a:avLst/>
          </a:prstGeom>
          <a:noFill/>
          <a:ln>
            <a:noFill/>
          </a:ln>
        </p:spPr>
      </p:pic>
      <p:sp>
        <p:nvSpPr>
          <p:cNvPr id="475" name="Google Shape;475;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7" name="Google Shape;477;p19"/>
          <p:cNvSpPr/>
          <p:nvPr/>
        </p:nvSpPr>
        <p:spPr>
          <a:xfrm>
            <a:off x="952619" y="2768600"/>
            <a:ext cx="6604826"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9"/>
          <p:cNvSpPr/>
          <p:nvPr/>
        </p:nvSpPr>
        <p:spPr>
          <a:xfrm>
            <a:off x="952619" y="3530600"/>
            <a:ext cx="635079"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9"/>
          <p:cNvSpPr/>
          <p:nvPr/>
        </p:nvSpPr>
        <p:spPr>
          <a:xfrm>
            <a:off x="952619" y="3530600"/>
            <a:ext cx="1177014"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12800"/>
              <a:buFont typeface="Luckiest Guy"/>
              <a:buNone/>
            </a:pPr>
            <a:r>
              <a:rPr b="0" i="0" lang="en-US" sz="12800" u="none" cap="none" strike="noStrike">
                <a:solidFill>
                  <a:srgbClr val="FDB646"/>
                </a:solidFill>
                <a:latin typeface="Luckiest Guy"/>
                <a:ea typeface="Luckiest Guy"/>
                <a:cs typeface="Luckiest Guy"/>
                <a:sym typeface="Luckiest Guy"/>
              </a:rPr>
              <a:t>1</a:t>
            </a:r>
            <a:endParaRPr b="0" i="0" sz="12800" u="none" cap="none" strike="noStrike">
              <a:solidFill>
                <a:schemeClr val="dk1"/>
              </a:solidFill>
              <a:latin typeface="Calibri"/>
              <a:ea typeface="Calibri"/>
              <a:cs typeface="Calibri"/>
              <a:sym typeface="Calibri"/>
            </a:endParaRPr>
          </a:p>
        </p:txBody>
      </p:sp>
      <p:sp>
        <p:nvSpPr>
          <p:cNvPr id="480" name="Google Shape;480;p19"/>
          <p:cNvSpPr/>
          <p:nvPr/>
        </p:nvSpPr>
        <p:spPr>
          <a:xfrm>
            <a:off x="1790924" y="2768600"/>
            <a:ext cx="5766521"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9"/>
          <p:cNvSpPr/>
          <p:nvPr/>
        </p:nvSpPr>
        <p:spPr>
          <a:xfrm>
            <a:off x="1790924" y="2768600"/>
            <a:ext cx="5969746" cy="142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Discover the secrets</a:t>
            </a:r>
            <a:endParaRPr b="0" i="0" sz="4800" u="none" cap="none" strike="noStrike">
              <a:solidFill>
                <a:schemeClr val="dk1"/>
              </a:solidFill>
              <a:latin typeface="Calibri"/>
              <a:ea typeface="Calibri"/>
              <a:cs typeface="Calibri"/>
              <a:sym typeface="Calibri"/>
            </a:endParaRPr>
          </a:p>
        </p:txBody>
      </p:sp>
      <p:sp>
        <p:nvSpPr>
          <p:cNvPr id="482" name="Google Shape;482;p19"/>
          <p:cNvSpPr/>
          <p:nvPr/>
        </p:nvSpPr>
        <p:spPr>
          <a:xfrm>
            <a:off x="1790924" y="4089400"/>
            <a:ext cx="5902004"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3" name="Google Shape;483;p19"/>
          <p:cNvSpPr/>
          <p:nvPr/>
        </p:nvSpPr>
        <p:spPr>
          <a:xfrm>
            <a:off x="952619" y="71882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9"/>
          <p:cNvSpPr/>
          <p:nvPr/>
        </p:nvSpPr>
        <p:spPr>
          <a:xfrm>
            <a:off x="952619" y="8255000"/>
            <a:ext cx="863708"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9"/>
          <p:cNvSpPr/>
          <p:nvPr/>
        </p:nvSpPr>
        <p:spPr>
          <a:xfrm>
            <a:off x="952619" y="8255000"/>
            <a:ext cx="1405642"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2800"/>
              <a:buFont typeface="Luckiest Guy"/>
              <a:buNone/>
            </a:pPr>
            <a:r>
              <a:rPr b="0" i="0" lang="en-US" sz="12800" u="none" cap="none" strike="noStrike">
                <a:solidFill>
                  <a:srgbClr val="EB2D26"/>
                </a:solidFill>
                <a:latin typeface="Luckiest Guy"/>
                <a:ea typeface="Luckiest Guy"/>
                <a:cs typeface="Luckiest Guy"/>
                <a:sym typeface="Luckiest Guy"/>
              </a:rPr>
              <a:t>3</a:t>
            </a:r>
            <a:endParaRPr b="0" i="0" sz="12800" u="none" cap="none" strike="noStrike">
              <a:solidFill>
                <a:schemeClr val="dk1"/>
              </a:solidFill>
              <a:latin typeface="Calibri"/>
              <a:ea typeface="Calibri"/>
              <a:cs typeface="Calibri"/>
              <a:sym typeface="Calibri"/>
            </a:endParaRPr>
          </a:p>
        </p:txBody>
      </p:sp>
      <p:sp>
        <p:nvSpPr>
          <p:cNvPr id="486" name="Google Shape;486;p19"/>
          <p:cNvSpPr/>
          <p:nvPr/>
        </p:nvSpPr>
        <p:spPr>
          <a:xfrm>
            <a:off x="2019552" y="7188200"/>
            <a:ext cx="553789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9"/>
          <p:cNvSpPr/>
          <p:nvPr/>
        </p:nvSpPr>
        <p:spPr>
          <a:xfrm>
            <a:off x="2019552" y="7188200"/>
            <a:ext cx="5741118" cy="142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Meet the creatures</a:t>
            </a:r>
            <a:endParaRPr b="0" i="0" sz="4800" u="none" cap="none" strike="noStrike">
              <a:solidFill>
                <a:schemeClr val="dk1"/>
              </a:solidFill>
              <a:latin typeface="Calibri"/>
              <a:ea typeface="Calibri"/>
              <a:cs typeface="Calibri"/>
              <a:sym typeface="Calibri"/>
            </a:endParaRPr>
          </a:p>
        </p:txBody>
      </p:sp>
      <p:sp>
        <p:nvSpPr>
          <p:cNvPr id="488" name="Google Shape;488;p19"/>
          <p:cNvSpPr/>
          <p:nvPr/>
        </p:nvSpPr>
        <p:spPr>
          <a:xfrm>
            <a:off x="2019552" y="8509000"/>
            <a:ext cx="567337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9" name="Google Shape;489;p19"/>
          <p:cNvSpPr/>
          <p:nvPr/>
        </p:nvSpPr>
        <p:spPr>
          <a:xfrm>
            <a:off x="8459257" y="71882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9"/>
          <p:cNvSpPr/>
          <p:nvPr/>
        </p:nvSpPr>
        <p:spPr>
          <a:xfrm>
            <a:off x="8459257" y="8255000"/>
            <a:ext cx="87641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9"/>
          <p:cNvSpPr/>
          <p:nvPr/>
        </p:nvSpPr>
        <p:spPr>
          <a:xfrm>
            <a:off x="8459257" y="8255000"/>
            <a:ext cx="1418344"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2800"/>
              <a:buFont typeface="Luckiest Guy"/>
              <a:buNone/>
            </a:pPr>
            <a:r>
              <a:rPr b="0" i="0" lang="en-US" sz="12800" u="none" cap="none" strike="noStrike">
                <a:solidFill>
                  <a:srgbClr val="EB2D26"/>
                </a:solidFill>
                <a:latin typeface="Luckiest Guy"/>
                <a:ea typeface="Luckiest Guy"/>
                <a:cs typeface="Luckiest Guy"/>
                <a:sym typeface="Luckiest Guy"/>
              </a:rPr>
              <a:t>4</a:t>
            </a:r>
            <a:endParaRPr b="0" i="0" sz="12800" u="none" cap="none" strike="noStrike">
              <a:solidFill>
                <a:schemeClr val="dk1"/>
              </a:solidFill>
              <a:latin typeface="Calibri"/>
              <a:ea typeface="Calibri"/>
              <a:cs typeface="Calibri"/>
              <a:sym typeface="Calibri"/>
            </a:endParaRPr>
          </a:p>
        </p:txBody>
      </p:sp>
      <p:sp>
        <p:nvSpPr>
          <p:cNvPr id="492" name="Google Shape;492;p19"/>
          <p:cNvSpPr/>
          <p:nvPr/>
        </p:nvSpPr>
        <p:spPr>
          <a:xfrm>
            <a:off x="9538892" y="7188200"/>
            <a:ext cx="5525191"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9"/>
          <p:cNvSpPr/>
          <p:nvPr/>
        </p:nvSpPr>
        <p:spPr>
          <a:xfrm>
            <a:off x="9538892" y="7188200"/>
            <a:ext cx="5728416" cy="142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Uncover the magic</a:t>
            </a:r>
            <a:endParaRPr b="0" i="0" sz="4800" u="none" cap="none" strike="noStrike">
              <a:solidFill>
                <a:schemeClr val="dk1"/>
              </a:solidFill>
              <a:latin typeface="Calibri"/>
              <a:ea typeface="Calibri"/>
              <a:cs typeface="Calibri"/>
              <a:sym typeface="Calibri"/>
            </a:endParaRPr>
          </a:p>
        </p:txBody>
      </p:sp>
      <p:sp>
        <p:nvSpPr>
          <p:cNvPr id="494" name="Google Shape;494;p19"/>
          <p:cNvSpPr/>
          <p:nvPr/>
        </p:nvSpPr>
        <p:spPr>
          <a:xfrm>
            <a:off x="9538892" y="8509000"/>
            <a:ext cx="566067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5" name="Google Shape;495;p19"/>
          <p:cNvSpPr/>
          <p:nvPr/>
        </p:nvSpPr>
        <p:spPr>
          <a:xfrm>
            <a:off x="8459257" y="2768600"/>
            <a:ext cx="6604826"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9"/>
          <p:cNvSpPr/>
          <p:nvPr/>
        </p:nvSpPr>
        <p:spPr>
          <a:xfrm>
            <a:off x="8459257" y="3530600"/>
            <a:ext cx="838305"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9"/>
          <p:cNvSpPr/>
          <p:nvPr/>
        </p:nvSpPr>
        <p:spPr>
          <a:xfrm>
            <a:off x="8459257" y="3530600"/>
            <a:ext cx="1380239"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12800"/>
              <a:buFont typeface="Luckiest Guy"/>
              <a:buNone/>
            </a:pPr>
            <a:r>
              <a:rPr b="0" i="0" lang="en-US" sz="12800" u="none" cap="none" strike="noStrike">
                <a:solidFill>
                  <a:srgbClr val="FDB646"/>
                </a:solidFill>
                <a:latin typeface="Luckiest Guy"/>
                <a:ea typeface="Luckiest Guy"/>
                <a:cs typeface="Luckiest Guy"/>
                <a:sym typeface="Luckiest Guy"/>
              </a:rPr>
              <a:t>2</a:t>
            </a:r>
            <a:endParaRPr b="0" i="0" sz="12800" u="none" cap="none" strike="noStrike">
              <a:solidFill>
                <a:schemeClr val="dk1"/>
              </a:solidFill>
              <a:latin typeface="Calibri"/>
              <a:ea typeface="Calibri"/>
              <a:cs typeface="Calibri"/>
              <a:sym typeface="Calibri"/>
            </a:endParaRPr>
          </a:p>
        </p:txBody>
      </p:sp>
      <p:sp>
        <p:nvSpPr>
          <p:cNvPr id="498" name="Google Shape;498;p19"/>
          <p:cNvSpPr/>
          <p:nvPr/>
        </p:nvSpPr>
        <p:spPr>
          <a:xfrm>
            <a:off x="9500787" y="2768600"/>
            <a:ext cx="5563295"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9"/>
          <p:cNvSpPr/>
          <p:nvPr/>
        </p:nvSpPr>
        <p:spPr>
          <a:xfrm>
            <a:off x="9500787" y="2768600"/>
            <a:ext cx="5766521" cy="142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Find your own path</a:t>
            </a:r>
            <a:endParaRPr b="0" i="0" sz="4800" u="none" cap="none" strike="noStrike">
              <a:solidFill>
                <a:schemeClr val="dk1"/>
              </a:solidFill>
              <a:latin typeface="Calibri"/>
              <a:ea typeface="Calibri"/>
              <a:cs typeface="Calibri"/>
              <a:sym typeface="Calibri"/>
            </a:endParaRPr>
          </a:p>
        </p:txBody>
      </p:sp>
      <p:sp>
        <p:nvSpPr>
          <p:cNvPr id="500" name="Google Shape;500;p19"/>
          <p:cNvSpPr/>
          <p:nvPr/>
        </p:nvSpPr>
        <p:spPr>
          <a:xfrm>
            <a:off x="9500787" y="4089400"/>
            <a:ext cx="5698779"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501" name="Google Shape;501;p19"/>
          <p:cNvPicPr preferRelativeResize="0"/>
          <p:nvPr/>
        </p:nvPicPr>
        <p:blipFill rotWithShape="1">
          <a:blip r:embed="rId5">
            <a:alphaModFix/>
          </a:blip>
          <a:srcRect b="0" l="0" r="0" t="0"/>
          <a:stretch/>
        </p:blipFill>
        <p:spPr>
          <a:xfrm>
            <a:off x="15749969" y="2870200"/>
            <a:ext cx="7616515" cy="807858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28" name="Shape 28"/>
        <p:cNvGrpSpPr/>
        <p:nvPr/>
      </p:nvGrpSpPr>
      <p:grpSpPr>
        <a:xfrm>
          <a:off x="0" y="0"/>
          <a:ext cx="0" cy="0"/>
          <a:chOff x="0" y="0"/>
          <a:chExt cx="0" cy="0"/>
        </a:xfrm>
      </p:grpSpPr>
      <p:pic>
        <p:nvPicPr>
          <p:cNvPr descr=" " id="29" name="Google Shape;29;p2"/>
          <p:cNvPicPr preferRelativeResize="0"/>
          <p:nvPr/>
        </p:nvPicPr>
        <p:blipFill rotWithShape="1">
          <a:blip r:embed="rId3">
            <a:alphaModFix/>
          </a:blip>
          <a:srcRect b="0" l="0" r="0" t="0"/>
          <a:stretch/>
        </p:blipFill>
        <p:spPr>
          <a:xfrm>
            <a:off x="1130441" y="3225800"/>
            <a:ext cx="10324341" cy="8502225"/>
          </a:xfrm>
          <a:prstGeom prst="rect">
            <a:avLst/>
          </a:prstGeom>
          <a:noFill/>
          <a:ln>
            <a:noFill/>
          </a:ln>
        </p:spPr>
      </p:pic>
      <p:pic>
        <p:nvPicPr>
          <p:cNvPr descr=" " id="30" name="Google Shape;30;p2"/>
          <p:cNvPicPr preferRelativeResize="0"/>
          <p:nvPr/>
        </p:nvPicPr>
        <p:blipFill rotWithShape="1">
          <a:blip r:embed="rId4">
            <a:alphaModFix/>
          </a:blip>
          <a:srcRect b="0" l="0" r="0" t="0"/>
          <a:stretch/>
        </p:blipFill>
        <p:spPr>
          <a:xfrm>
            <a:off x="11812476" y="3327400"/>
            <a:ext cx="11367924" cy="7061200"/>
          </a:xfrm>
          <a:prstGeom prst="rect">
            <a:avLst/>
          </a:prstGeom>
          <a:noFill/>
          <a:ln>
            <a:noFill/>
          </a:ln>
        </p:spPr>
      </p:pic>
      <p:sp>
        <p:nvSpPr>
          <p:cNvPr id="31" name="Google Shape;31;p2"/>
          <p:cNvSpPr/>
          <p:nvPr/>
        </p:nvSpPr>
        <p:spPr>
          <a:xfrm>
            <a:off x="13548360" y="4610100"/>
            <a:ext cx="7908855" cy="2167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Luckiest Guy"/>
              <a:buNone/>
            </a:pPr>
            <a:r>
              <a:rPr b="0" i="0" lang="en-US" sz="12800" u="none" cap="none" strike="noStrike">
                <a:solidFill>
                  <a:srgbClr val="FFFFFF"/>
                </a:solidFill>
                <a:latin typeface="Luckiest Guy"/>
                <a:ea typeface="Luckiest Guy"/>
                <a:cs typeface="Luckiest Guy"/>
                <a:sym typeface="Luckiest Guy"/>
              </a:rPr>
              <a:t>Welcome</a:t>
            </a:r>
            <a:endParaRPr b="0" i="0" sz="12800" u="none" cap="none" strike="noStrike">
              <a:solidFill>
                <a:schemeClr val="dk1"/>
              </a:solidFill>
              <a:latin typeface="Calibri"/>
              <a:ea typeface="Calibri"/>
              <a:cs typeface="Calibri"/>
              <a:sym typeface="Calibri"/>
            </a:endParaRPr>
          </a:p>
        </p:txBody>
      </p:sp>
      <p:sp>
        <p:nvSpPr>
          <p:cNvPr id="32" name="Google Shape;32;p2"/>
          <p:cNvSpPr/>
          <p:nvPr/>
        </p:nvSpPr>
        <p:spPr>
          <a:xfrm>
            <a:off x="12544935" y="6413500"/>
            <a:ext cx="9903004"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a:t>
            </a:r>
            <a:endParaRPr b="0" i="0" sz="3200" u="none" cap="none" strike="noStrike">
              <a:solidFill>
                <a:schemeClr val="dk1"/>
              </a:solidFill>
              <a:latin typeface="Calibri"/>
              <a:ea typeface="Calibri"/>
              <a:cs typeface="Calibri"/>
              <a:sym typeface="Calibri"/>
            </a:endParaRPr>
          </a:p>
        </p:txBody>
      </p:sp>
      <p:sp>
        <p:nvSpPr>
          <p:cNvPr id="33" name="Google Shape;3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5" name="Google Shape;35;p2"/>
          <p:cNvPicPr preferRelativeResize="0"/>
          <p:nvPr/>
        </p:nvPicPr>
        <p:blipFill rotWithShape="1">
          <a:blip r:embed="rId6">
            <a:alphaModFix/>
          </a:blip>
          <a:srcRect b="0" l="0" r="0" t="0"/>
          <a:stretch/>
        </p:blipFill>
        <p:spPr>
          <a:xfrm>
            <a:off x="20678184" y="330200"/>
            <a:ext cx="3362907" cy="2819542"/>
          </a:xfrm>
          <a:prstGeom prst="rect">
            <a:avLst/>
          </a:prstGeom>
          <a:noFill/>
          <a:ln>
            <a:noFill/>
          </a:ln>
        </p:spPr>
      </p:pic>
      <p:pic>
        <p:nvPicPr>
          <p:cNvPr descr=" " id="36" name="Google Shape;36;p2"/>
          <p:cNvPicPr preferRelativeResize="0"/>
          <p:nvPr/>
        </p:nvPicPr>
        <p:blipFill rotWithShape="1">
          <a:blip r:embed="rId7">
            <a:alphaModFix/>
          </a:blip>
          <a:srcRect b="0" l="0" r="0" t="0"/>
          <a:stretch/>
        </p:blipFill>
        <p:spPr>
          <a:xfrm>
            <a:off x="-190524" y="660400"/>
            <a:ext cx="4050420" cy="291268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506" name="Shape 506"/>
        <p:cNvGrpSpPr/>
        <p:nvPr/>
      </p:nvGrpSpPr>
      <p:grpSpPr>
        <a:xfrm>
          <a:off x="0" y="0"/>
          <a:ext cx="0" cy="0"/>
          <a:chOff x="0" y="0"/>
          <a:chExt cx="0" cy="0"/>
        </a:xfrm>
      </p:grpSpPr>
      <p:sp>
        <p:nvSpPr>
          <p:cNvPr id="507" name="Google Shape;507;p20"/>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p20"/>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509" name="Google Shape;509;p20"/>
          <p:cNvPicPr preferRelativeResize="0"/>
          <p:nvPr/>
        </p:nvPicPr>
        <p:blipFill rotWithShape="1">
          <a:blip r:embed="rId4">
            <a:alphaModFix/>
          </a:blip>
          <a:srcRect b="0" l="0" r="0" t="0"/>
          <a:stretch/>
        </p:blipFill>
        <p:spPr>
          <a:xfrm>
            <a:off x="15407026" y="6362700"/>
            <a:ext cx="8980022" cy="7353300"/>
          </a:xfrm>
          <a:prstGeom prst="rect">
            <a:avLst/>
          </a:prstGeom>
          <a:noFill/>
          <a:ln>
            <a:noFill/>
          </a:ln>
        </p:spPr>
      </p:pic>
      <p:sp>
        <p:nvSpPr>
          <p:cNvPr id="510" name="Google Shape;510;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2" name="Google Shape;512;p20"/>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3" name="Google Shape;513;p20"/>
          <p:cNvSpPr/>
          <p:nvPr/>
        </p:nvSpPr>
        <p:spPr>
          <a:xfrm>
            <a:off x="5012893" y="11696700"/>
            <a:ext cx="14348560"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Fantasy Realm at a Glance</a:t>
            </a:r>
            <a:endParaRPr b="0" i="0" sz="8000" u="none" cap="none" strike="noStrike">
              <a:solidFill>
                <a:schemeClr val="dk1"/>
              </a:solidFill>
              <a:latin typeface="Calibri"/>
              <a:ea typeface="Calibri"/>
              <a:cs typeface="Calibri"/>
              <a:sym typeface="Calibri"/>
            </a:endParaRPr>
          </a:p>
        </p:txBody>
      </p:sp>
      <p:sp>
        <p:nvSpPr>
          <p:cNvPr id="514" name="Google Shape;514;p20"/>
          <p:cNvSpPr/>
          <p:nvPr/>
        </p:nvSpPr>
        <p:spPr>
          <a:xfrm>
            <a:off x="15724565" y="1714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0"/>
          <p:cNvSpPr/>
          <p:nvPr/>
        </p:nvSpPr>
        <p:spPr>
          <a:xfrm>
            <a:off x="15724565" y="1714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0"/>
          <p:cNvSpPr/>
          <p:nvPr/>
        </p:nvSpPr>
        <p:spPr>
          <a:xfrm>
            <a:off x="15724565" y="1714500"/>
            <a:ext cx="7138292"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The Enchanted Forest</a:t>
            </a:r>
            <a:endParaRPr b="0" i="0" sz="4800" u="none" cap="none" strike="noStrike">
              <a:solidFill>
                <a:schemeClr val="dk1"/>
              </a:solidFill>
              <a:latin typeface="Calibri"/>
              <a:ea typeface="Calibri"/>
              <a:cs typeface="Calibri"/>
              <a:sym typeface="Calibri"/>
            </a:endParaRPr>
          </a:p>
        </p:txBody>
      </p:sp>
      <p:sp>
        <p:nvSpPr>
          <p:cNvPr id="517" name="Google Shape;517;p20"/>
          <p:cNvSpPr/>
          <p:nvPr/>
        </p:nvSpPr>
        <p:spPr>
          <a:xfrm>
            <a:off x="15724565" y="24257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18" name="Google Shape;518;p20"/>
          <p:cNvSpPr/>
          <p:nvPr/>
        </p:nvSpPr>
        <p:spPr>
          <a:xfrm>
            <a:off x="15724565" y="501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0"/>
          <p:cNvSpPr/>
          <p:nvPr/>
        </p:nvSpPr>
        <p:spPr>
          <a:xfrm>
            <a:off x="15724565" y="501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0"/>
          <p:cNvSpPr/>
          <p:nvPr/>
        </p:nvSpPr>
        <p:spPr>
          <a:xfrm>
            <a:off x="15724565" y="5016500"/>
            <a:ext cx="7138292"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The Crystal Caves</a:t>
            </a:r>
            <a:endParaRPr b="0" i="0" sz="4800" u="none" cap="none" strike="noStrike">
              <a:solidFill>
                <a:schemeClr val="dk1"/>
              </a:solidFill>
              <a:latin typeface="Calibri"/>
              <a:ea typeface="Calibri"/>
              <a:cs typeface="Calibri"/>
              <a:sym typeface="Calibri"/>
            </a:endParaRPr>
          </a:p>
        </p:txBody>
      </p:sp>
      <p:sp>
        <p:nvSpPr>
          <p:cNvPr id="521" name="Google Shape;521;p20"/>
          <p:cNvSpPr/>
          <p:nvPr/>
        </p:nvSpPr>
        <p:spPr>
          <a:xfrm>
            <a:off x="15724565" y="57277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22" name="Google Shape;522;p20"/>
          <p:cNvSpPr/>
          <p:nvPr/>
        </p:nvSpPr>
        <p:spPr>
          <a:xfrm>
            <a:off x="15724565" y="83439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0"/>
          <p:cNvSpPr/>
          <p:nvPr/>
        </p:nvSpPr>
        <p:spPr>
          <a:xfrm>
            <a:off x="15724565" y="83439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0"/>
          <p:cNvSpPr/>
          <p:nvPr/>
        </p:nvSpPr>
        <p:spPr>
          <a:xfrm>
            <a:off x="15724565" y="8343900"/>
            <a:ext cx="7138292"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The Dragon's Lair</a:t>
            </a:r>
            <a:endParaRPr b="0" i="0" sz="4800" u="none" cap="none" strike="noStrike">
              <a:solidFill>
                <a:schemeClr val="dk1"/>
              </a:solidFill>
              <a:latin typeface="Calibri"/>
              <a:ea typeface="Calibri"/>
              <a:cs typeface="Calibri"/>
              <a:sym typeface="Calibri"/>
            </a:endParaRPr>
          </a:p>
        </p:txBody>
      </p:sp>
      <p:sp>
        <p:nvSpPr>
          <p:cNvPr id="525" name="Google Shape;525;p20"/>
          <p:cNvSpPr/>
          <p:nvPr/>
        </p:nvSpPr>
        <p:spPr>
          <a:xfrm>
            <a:off x="15724565" y="90551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530" name="Shape 530"/>
        <p:cNvGrpSpPr/>
        <p:nvPr/>
      </p:nvGrpSpPr>
      <p:grpSpPr>
        <a:xfrm>
          <a:off x="0" y="0"/>
          <a:ext cx="0" cy="0"/>
          <a:chOff x="0" y="0"/>
          <a:chExt cx="0" cy="0"/>
        </a:xfrm>
      </p:grpSpPr>
      <p:sp>
        <p:nvSpPr>
          <p:cNvPr id="531" name="Google Shape;531;p21"/>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p21"/>
          <p:cNvPicPr preferRelativeResize="0"/>
          <p:nvPr/>
        </p:nvPicPr>
        <p:blipFill rotWithShape="1">
          <a:blip r:embed="rId3">
            <a:alphaModFix/>
          </a:blip>
          <a:srcRect b="0" l="0" r="0" t="0"/>
          <a:stretch/>
        </p:blipFill>
        <p:spPr>
          <a:xfrm>
            <a:off x="13146143" y="0"/>
            <a:ext cx="11240905" cy="6858000"/>
          </a:xfrm>
          <a:prstGeom prst="rect">
            <a:avLst/>
          </a:prstGeom>
          <a:noFill/>
          <a:ln>
            <a:noFill/>
          </a:ln>
        </p:spPr>
      </p:pic>
      <p:pic>
        <p:nvPicPr>
          <p:cNvPr descr=" " id="533" name="Google Shape;533;p21"/>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sp>
        <p:nvSpPr>
          <p:cNvPr id="534" name="Google Shape;534;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6" name="Google Shape;536;p21"/>
          <p:cNvSpPr/>
          <p:nvPr/>
        </p:nvSpPr>
        <p:spPr>
          <a:xfrm>
            <a:off x="6054423" y="1473200"/>
            <a:ext cx="12278201"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The Timeline</a:t>
            </a:r>
            <a:endParaRPr b="0" i="0" sz="8000" u="none" cap="none" strike="noStrike">
              <a:solidFill>
                <a:schemeClr val="dk1"/>
              </a:solidFill>
              <a:latin typeface="Calibri"/>
              <a:ea typeface="Calibri"/>
              <a:cs typeface="Calibri"/>
              <a:sym typeface="Calibri"/>
            </a:endParaRPr>
          </a:p>
        </p:txBody>
      </p:sp>
      <p:pic>
        <p:nvPicPr>
          <p:cNvPr descr=" " id="537" name="Google Shape;537;p21"/>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8" name="Google Shape;538;p21"/>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p21"/>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40" name="Google Shape;540;p21"/>
          <p:cNvSpPr/>
          <p:nvPr/>
        </p:nvSpPr>
        <p:spPr>
          <a:xfrm>
            <a:off x="3035679" y="7200900"/>
            <a:ext cx="1625803" cy="1625600"/>
          </a:xfrm>
          <a:prstGeom prst="roundRect">
            <a:avLst>
              <a:gd fmla="val 781313" name="adj"/>
            </a:avLst>
          </a:prstGeom>
          <a:noFill/>
          <a:ln cap="flat" cmpd="sng" w="12700">
            <a:solidFill>
              <a:srgbClr val="EB2D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1"/>
          <p:cNvSpPr/>
          <p:nvPr/>
        </p:nvSpPr>
        <p:spPr>
          <a:xfrm>
            <a:off x="3086486" y="7607300"/>
            <a:ext cx="1524191"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2D26"/>
              </a:buClr>
              <a:buSzPts val="4800"/>
              <a:buFont typeface="Luckiest Guy"/>
              <a:buNone/>
            </a:pPr>
            <a:r>
              <a:rPr b="0" i="0" lang="en-US" sz="4800" u="none" cap="none" strike="noStrike">
                <a:solidFill>
                  <a:srgbClr val="EB2D26"/>
                </a:solidFill>
                <a:latin typeface="Luckiest Guy"/>
                <a:ea typeface="Luckiest Guy"/>
                <a:cs typeface="Luckiest Guy"/>
                <a:sym typeface="Luckiest Guy"/>
              </a:rPr>
              <a:t>2022</a:t>
            </a:r>
            <a:endParaRPr b="0" i="0" sz="4800" u="none" cap="none" strike="noStrike">
              <a:solidFill>
                <a:schemeClr val="dk1"/>
              </a:solidFill>
              <a:latin typeface="Calibri"/>
              <a:ea typeface="Calibri"/>
              <a:cs typeface="Calibri"/>
              <a:sym typeface="Calibri"/>
            </a:endParaRPr>
          </a:p>
        </p:txBody>
      </p:sp>
      <p:sp>
        <p:nvSpPr>
          <p:cNvPr id="542" name="Google Shape;542;p21"/>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p21"/>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4" name="Google Shape;544;p21"/>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5" name="Google Shape;545;p21"/>
          <p:cNvSpPr/>
          <p:nvPr/>
        </p:nvSpPr>
        <p:spPr>
          <a:xfrm>
            <a:off x="8522765" y="7200900"/>
            <a:ext cx="1625803" cy="1625600"/>
          </a:xfrm>
          <a:prstGeom prst="roundRect">
            <a:avLst>
              <a:gd fmla="val 781313" name="adj"/>
            </a:avLst>
          </a:prstGeom>
          <a:noFill/>
          <a:ln cap="flat" cmpd="sng" w="12700">
            <a:solidFill>
              <a:srgbClr val="EB2D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1"/>
          <p:cNvSpPr/>
          <p:nvPr/>
        </p:nvSpPr>
        <p:spPr>
          <a:xfrm>
            <a:off x="8567221" y="7607300"/>
            <a:ext cx="1536892"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2D26"/>
              </a:buClr>
              <a:buSzPts val="4800"/>
              <a:buFont typeface="Luckiest Guy"/>
              <a:buNone/>
            </a:pPr>
            <a:r>
              <a:rPr b="0" i="0" lang="en-US" sz="4800" u="none" cap="none" strike="noStrike">
                <a:solidFill>
                  <a:srgbClr val="EB2D26"/>
                </a:solidFill>
                <a:latin typeface="Luckiest Guy"/>
                <a:ea typeface="Luckiest Guy"/>
                <a:cs typeface="Luckiest Guy"/>
                <a:sym typeface="Luckiest Guy"/>
              </a:rPr>
              <a:t>2023</a:t>
            </a:r>
            <a:endParaRPr b="0" i="0" sz="4800" u="none" cap="none" strike="noStrike">
              <a:solidFill>
                <a:schemeClr val="dk1"/>
              </a:solidFill>
              <a:latin typeface="Calibri"/>
              <a:ea typeface="Calibri"/>
              <a:cs typeface="Calibri"/>
              <a:sym typeface="Calibri"/>
            </a:endParaRPr>
          </a:p>
        </p:txBody>
      </p:sp>
      <p:sp>
        <p:nvSpPr>
          <p:cNvPr id="547" name="Google Shape;547;p21"/>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p21"/>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9" name="Google Shape;549;p21"/>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50" name="Google Shape;550;p21"/>
          <p:cNvSpPr/>
          <p:nvPr/>
        </p:nvSpPr>
        <p:spPr>
          <a:xfrm>
            <a:off x="14009851" y="7200900"/>
            <a:ext cx="1625803" cy="1625600"/>
          </a:xfrm>
          <a:prstGeom prst="roundRect">
            <a:avLst>
              <a:gd fmla="val 781313" name="adj"/>
            </a:avLst>
          </a:prstGeom>
          <a:noFill/>
          <a:ln cap="flat" cmpd="sng" w="12700">
            <a:solidFill>
              <a:srgbClr val="EB2D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1"/>
          <p:cNvSpPr/>
          <p:nvPr/>
        </p:nvSpPr>
        <p:spPr>
          <a:xfrm>
            <a:off x="14047956" y="7607300"/>
            <a:ext cx="1549594"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2D26"/>
              </a:buClr>
              <a:buSzPts val="4800"/>
              <a:buFont typeface="Luckiest Guy"/>
              <a:buNone/>
            </a:pPr>
            <a:r>
              <a:rPr b="0" i="0" lang="en-US" sz="4800" u="none" cap="none" strike="noStrike">
                <a:solidFill>
                  <a:srgbClr val="EB2D26"/>
                </a:solidFill>
                <a:latin typeface="Luckiest Guy"/>
                <a:ea typeface="Luckiest Guy"/>
                <a:cs typeface="Luckiest Guy"/>
                <a:sym typeface="Luckiest Guy"/>
              </a:rPr>
              <a:t>2024</a:t>
            </a:r>
            <a:endParaRPr b="0" i="0" sz="4800" u="none" cap="none" strike="noStrike">
              <a:solidFill>
                <a:schemeClr val="dk1"/>
              </a:solidFill>
              <a:latin typeface="Calibri"/>
              <a:ea typeface="Calibri"/>
              <a:cs typeface="Calibri"/>
              <a:sym typeface="Calibri"/>
            </a:endParaRPr>
          </a:p>
        </p:txBody>
      </p:sp>
      <p:sp>
        <p:nvSpPr>
          <p:cNvPr id="552" name="Google Shape;552;p21"/>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1"/>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4" name="Google Shape;554;p21"/>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5" name="Google Shape;555;p21"/>
          <p:cNvSpPr/>
          <p:nvPr/>
        </p:nvSpPr>
        <p:spPr>
          <a:xfrm>
            <a:off x="19496937" y="7200900"/>
            <a:ext cx="1625803" cy="1625600"/>
          </a:xfrm>
          <a:prstGeom prst="roundRect">
            <a:avLst>
              <a:gd fmla="val 781313" name="adj"/>
            </a:avLst>
          </a:prstGeom>
          <a:noFill/>
          <a:ln cap="flat" cmpd="sng" w="12700">
            <a:solidFill>
              <a:srgbClr val="EB2D2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1"/>
          <p:cNvSpPr/>
          <p:nvPr/>
        </p:nvSpPr>
        <p:spPr>
          <a:xfrm>
            <a:off x="19541392" y="7607300"/>
            <a:ext cx="1536892"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2D26"/>
              </a:buClr>
              <a:buSzPts val="4800"/>
              <a:buFont typeface="Luckiest Guy"/>
              <a:buNone/>
            </a:pPr>
            <a:r>
              <a:rPr b="0" i="0" lang="en-US" sz="4800" u="none" cap="none" strike="noStrike">
                <a:solidFill>
                  <a:srgbClr val="EB2D26"/>
                </a:solidFill>
                <a:latin typeface="Luckiest Guy"/>
                <a:ea typeface="Luckiest Guy"/>
                <a:cs typeface="Luckiest Guy"/>
                <a:sym typeface="Luckiest Guy"/>
              </a:rPr>
              <a:t>2025</a:t>
            </a:r>
            <a:endParaRPr b="0" i="0" sz="4800" u="none" cap="none" strike="noStrike">
              <a:solidFill>
                <a:schemeClr val="dk1"/>
              </a:solidFill>
              <a:latin typeface="Calibri"/>
              <a:ea typeface="Calibri"/>
              <a:cs typeface="Calibri"/>
              <a:sym typeface="Calibri"/>
            </a:endParaRPr>
          </a:p>
        </p:txBody>
      </p:sp>
      <p:sp>
        <p:nvSpPr>
          <p:cNvPr id="557" name="Google Shape;557;p21"/>
          <p:cNvSpPr/>
          <p:nvPr/>
        </p:nvSpPr>
        <p:spPr>
          <a:xfrm>
            <a:off x="927216" y="4622800"/>
            <a:ext cx="609676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1"/>
          <p:cNvSpPr/>
          <p:nvPr/>
        </p:nvSpPr>
        <p:spPr>
          <a:xfrm>
            <a:off x="927216" y="4622800"/>
            <a:ext cx="609676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1"/>
          <p:cNvSpPr/>
          <p:nvPr/>
        </p:nvSpPr>
        <p:spPr>
          <a:xfrm>
            <a:off x="825603" y="4622800"/>
            <a:ext cx="6299987"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Dragon Taming</a:t>
            </a:r>
            <a:endParaRPr b="0" i="0" sz="4800" u="none" cap="none" strike="noStrike">
              <a:solidFill>
                <a:schemeClr val="dk1"/>
              </a:solidFill>
              <a:latin typeface="Calibri"/>
              <a:ea typeface="Calibri"/>
              <a:cs typeface="Calibri"/>
              <a:sym typeface="Calibri"/>
            </a:endParaRPr>
          </a:p>
        </p:txBody>
      </p:sp>
      <p:sp>
        <p:nvSpPr>
          <p:cNvPr id="560" name="Google Shape;560;p21"/>
          <p:cNvSpPr/>
          <p:nvPr/>
        </p:nvSpPr>
        <p:spPr>
          <a:xfrm>
            <a:off x="859474" y="53340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1" name="Google Shape;561;p21"/>
          <p:cNvSpPr/>
          <p:nvPr/>
        </p:nvSpPr>
        <p:spPr>
          <a:xfrm>
            <a:off x="11926791" y="4622800"/>
            <a:ext cx="609676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1"/>
          <p:cNvSpPr/>
          <p:nvPr/>
        </p:nvSpPr>
        <p:spPr>
          <a:xfrm>
            <a:off x="11926791" y="4622800"/>
            <a:ext cx="609676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1"/>
          <p:cNvSpPr/>
          <p:nvPr/>
        </p:nvSpPr>
        <p:spPr>
          <a:xfrm>
            <a:off x="11825178" y="4622800"/>
            <a:ext cx="6299987"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Unicorn Migration</a:t>
            </a:r>
            <a:endParaRPr b="0" i="0" sz="4800" u="none" cap="none" strike="noStrike">
              <a:solidFill>
                <a:schemeClr val="dk1"/>
              </a:solidFill>
              <a:latin typeface="Calibri"/>
              <a:ea typeface="Calibri"/>
              <a:cs typeface="Calibri"/>
              <a:sym typeface="Calibri"/>
            </a:endParaRPr>
          </a:p>
        </p:txBody>
      </p:sp>
      <p:sp>
        <p:nvSpPr>
          <p:cNvPr id="564" name="Google Shape;564;p21"/>
          <p:cNvSpPr/>
          <p:nvPr/>
        </p:nvSpPr>
        <p:spPr>
          <a:xfrm>
            <a:off x="11859049" y="53340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5" name="Google Shape;565;p21"/>
          <p:cNvSpPr/>
          <p:nvPr/>
        </p:nvSpPr>
        <p:spPr>
          <a:xfrm>
            <a:off x="17363070" y="9639300"/>
            <a:ext cx="609676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1"/>
          <p:cNvSpPr/>
          <p:nvPr/>
        </p:nvSpPr>
        <p:spPr>
          <a:xfrm>
            <a:off x="17363070" y="9639300"/>
            <a:ext cx="609676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17261457" y="9639300"/>
            <a:ext cx="6299987"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Rainbow Sightings</a:t>
            </a:r>
            <a:endParaRPr b="0" i="0" sz="4800" u="none" cap="none" strike="noStrike">
              <a:solidFill>
                <a:schemeClr val="dk1"/>
              </a:solidFill>
              <a:latin typeface="Calibri"/>
              <a:ea typeface="Calibri"/>
              <a:cs typeface="Calibri"/>
              <a:sym typeface="Calibri"/>
            </a:endParaRPr>
          </a:p>
        </p:txBody>
      </p:sp>
      <p:sp>
        <p:nvSpPr>
          <p:cNvPr id="568" name="Google Shape;568;p21"/>
          <p:cNvSpPr/>
          <p:nvPr/>
        </p:nvSpPr>
        <p:spPr>
          <a:xfrm>
            <a:off x="17295328" y="103505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9" name="Google Shape;569;p21"/>
          <p:cNvSpPr/>
          <p:nvPr/>
        </p:nvSpPr>
        <p:spPr>
          <a:xfrm>
            <a:off x="6490511" y="9639300"/>
            <a:ext cx="609676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1"/>
          <p:cNvSpPr/>
          <p:nvPr/>
        </p:nvSpPr>
        <p:spPr>
          <a:xfrm>
            <a:off x="6490511" y="9639300"/>
            <a:ext cx="609676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1"/>
          <p:cNvSpPr/>
          <p:nvPr/>
        </p:nvSpPr>
        <p:spPr>
          <a:xfrm>
            <a:off x="6388899" y="9639300"/>
            <a:ext cx="6299987"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Enchanted Pool</a:t>
            </a:r>
            <a:endParaRPr b="0" i="0" sz="4800" u="none" cap="none" strike="noStrike">
              <a:solidFill>
                <a:schemeClr val="dk1"/>
              </a:solidFill>
              <a:latin typeface="Calibri"/>
              <a:ea typeface="Calibri"/>
              <a:cs typeface="Calibri"/>
              <a:sym typeface="Calibri"/>
            </a:endParaRPr>
          </a:p>
        </p:txBody>
      </p:sp>
      <p:sp>
        <p:nvSpPr>
          <p:cNvPr id="572" name="Google Shape;572;p21"/>
          <p:cNvSpPr/>
          <p:nvPr/>
        </p:nvSpPr>
        <p:spPr>
          <a:xfrm>
            <a:off x="6422769" y="103505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577" name="Shape 577"/>
        <p:cNvGrpSpPr/>
        <p:nvPr/>
      </p:nvGrpSpPr>
      <p:grpSpPr>
        <a:xfrm>
          <a:off x="0" y="0"/>
          <a:ext cx="0" cy="0"/>
          <a:chOff x="0" y="0"/>
          <a:chExt cx="0" cy="0"/>
        </a:xfrm>
      </p:grpSpPr>
      <p:sp>
        <p:nvSpPr>
          <p:cNvPr id="578" name="Google Shape;578;p22"/>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p22"/>
          <p:cNvPicPr preferRelativeResize="0"/>
          <p:nvPr/>
        </p:nvPicPr>
        <p:blipFill rotWithShape="1">
          <a:blip r:embed="rId3">
            <a:alphaModFix/>
          </a:blip>
          <a:srcRect b="0" l="0" r="0" t="0"/>
          <a:stretch/>
        </p:blipFill>
        <p:spPr>
          <a:xfrm>
            <a:off x="15280010" y="-4445000"/>
            <a:ext cx="14251181" cy="12852400"/>
          </a:xfrm>
          <a:prstGeom prst="rect">
            <a:avLst/>
          </a:prstGeom>
          <a:noFill/>
          <a:ln>
            <a:noFill/>
          </a:ln>
        </p:spPr>
      </p:pic>
      <p:pic>
        <p:nvPicPr>
          <p:cNvPr descr=" " id="580" name="Google Shape;580;p22"/>
          <p:cNvPicPr preferRelativeResize="0"/>
          <p:nvPr/>
        </p:nvPicPr>
        <p:blipFill rotWithShape="1">
          <a:blip r:embed="rId4">
            <a:alphaModFix/>
          </a:blip>
          <a:srcRect b="0" l="0" r="0" t="0"/>
          <a:stretch/>
        </p:blipFill>
        <p:spPr>
          <a:xfrm>
            <a:off x="38105" y="5232400"/>
            <a:ext cx="17858432" cy="8585200"/>
          </a:xfrm>
          <a:prstGeom prst="rect">
            <a:avLst/>
          </a:prstGeom>
          <a:noFill/>
          <a:ln>
            <a:noFill/>
          </a:ln>
        </p:spPr>
      </p:pic>
      <p:sp>
        <p:nvSpPr>
          <p:cNvPr id="581" name="Google Shape;581;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3" name="Google Shape;583;p22"/>
          <p:cNvSpPr/>
          <p:nvPr/>
        </p:nvSpPr>
        <p:spPr>
          <a:xfrm>
            <a:off x="3581848" y="711200"/>
            <a:ext cx="585119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Our Team</a:t>
            </a:r>
            <a:endParaRPr b="0" i="0" sz="8000" u="none" cap="none" strike="noStrike">
              <a:solidFill>
                <a:schemeClr val="dk1"/>
              </a:solidFill>
              <a:latin typeface="Calibri"/>
              <a:ea typeface="Calibri"/>
              <a:cs typeface="Calibri"/>
              <a:sym typeface="Calibri"/>
            </a:endParaRPr>
          </a:p>
        </p:txBody>
      </p:sp>
      <p:sp>
        <p:nvSpPr>
          <p:cNvPr id="584" name="Google Shape;584;p22"/>
          <p:cNvSpPr/>
          <p:nvPr/>
        </p:nvSpPr>
        <p:spPr>
          <a:xfrm>
            <a:off x="3556445" y="2908300"/>
            <a:ext cx="4788498"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p22"/>
          <p:cNvPicPr preferRelativeResize="0"/>
          <p:nvPr/>
        </p:nvPicPr>
        <p:blipFill rotWithShape="1">
          <a:blip r:embed="rId6">
            <a:alphaModFix/>
          </a:blip>
          <a:srcRect b="0" l="0" r="0" t="0"/>
          <a:stretch/>
        </p:blipFill>
        <p:spPr>
          <a:xfrm>
            <a:off x="3556445" y="2908300"/>
            <a:ext cx="4788498" cy="8229600"/>
          </a:xfrm>
          <a:prstGeom prst="rect">
            <a:avLst/>
          </a:prstGeom>
          <a:noFill/>
          <a:ln>
            <a:noFill/>
          </a:ln>
        </p:spPr>
      </p:pic>
      <p:sp>
        <p:nvSpPr>
          <p:cNvPr id="586" name="Google Shape;586;p22"/>
          <p:cNvSpPr/>
          <p:nvPr/>
        </p:nvSpPr>
        <p:spPr>
          <a:xfrm>
            <a:off x="35564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2"/>
          <p:cNvSpPr/>
          <p:nvPr/>
        </p:nvSpPr>
        <p:spPr>
          <a:xfrm>
            <a:off x="35564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2"/>
          <p:cNvSpPr/>
          <p:nvPr/>
        </p:nvSpPr>
        <p:spPr>
          <a:xfrm>
            <a:off x="3454832" y="11341100"/>
            <a:ext cx="4991724"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Eldruin</a:t>
            </a:r>
            <a:endParaRPr b="0" i="0" sz="4800" u="none" cap="none" strike="noStrike">
              <a:solidFill>
                <a:schemeClr val="dk1"/>
              </a:solidFill>
              <a:latin typeface="Calibri"/>
              <a:ea typeface="Calibri"/>
              <a:cs typeface="Calibri"/>
              <a:sym typeface="Calibri"/>
            </a:endParaRPr>
          </a:p>
        </p:txBody>
      </p:sp>
      <p:sp>
        <p:nvSpPr>
          <p:cNvPr id="589" name="Google Shape;589;p22"/>
          <p:cNvSpPr/>
          <p:nvPr/>
        </p:nvSpPr>
        <p:spPr>
          <a:xfrm>
            <a:off x="3488703" y="121031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0" name="Google Shape;590;p22"/>
          <p:cNvSpPr/>
          <p:nvPr/>
        </p:nvSpPr>
        <p:spPr>
          <a:xfrm>
            <a:off x="9157845" y="2908300"/>
            <a:ext cx="4788498"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p22"/>
          <p:cNvPicPr preferRelativeResize="0"/>
          <p:nvPr/>
        </p:nvPicPr>
        <p:blipFill rotWithShape="1">
          <a:blip r:embed="rId7">
            <a:alphaModFix/>
          </a:blip>
          <a:srcRect b="0" l="0" r="0" t="0"/>
          <a:stretch/>
        </p:blipFill>
        <p:spPr>
          <a:xfrm>
            <a:off x="9157845" y="2908300"/>
            <a:ext cx="4788498" cy="8229600"/>
          </a:xfrm>
          <a:prstGeom prst="rect">
            <a:avLst/>
          </a:prstGeom>
          <a:noFill/>
          <a:ln>
            <a:noFill/>
          </a:ln>
        </p:spPr>
      </p:pic>
      <p:sp>
        <p:nvSpPr>
          <p:cNvPr id="592" name="Google Shape;592;p22"/>
          <p:cNvSpPr/>
          <p:nvPr/>
        </p:nvSpPr>
        <p:spPr>
          <a:xfrm>
            <a:off x="91578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2"/>
          <p:cNvSpPr/>
          <p:nvPr/>
        </p:nvSpPr>
        <p:spPr>
          <a:xfrm>
            <a:off x="91578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2"/>
          <p:cNvSpPr/>
          <p:nvPr/>
        </p:nvSpPr>
        <p:spPr>
          <a:xfrm>
            <a:off x="9056232" y="11341100"/>
            <a:ext cx="4991724"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Elementalen</a:t>
            </a:r>
            <a:endParaRPr b="0" i="0" sz="4800" u="none" cap="none" strike="noStrike">
              <a:solidFill>
                <a:schemeClr val="dk1"/>
              </a:solidFill>
              <a:latin typeface="Calibri"/>
              <a:ea typeface="Calibri"/>
              <a:cs typeface="Calibri"/>
              <a:sym typeface="Calibri"/>
            </a:endParaRPr>
          </a:p>
        </p:txBody>
      </p:sp>
      <p:sp>
        <p:nvSpPr>
          <p:cNvPr id="595" name="Google Shape;595;p22"/>
          <p:cNvSpPr/>
          <p:nvPr/>
        </p:nvSpPr>
        <p:spPr>
          <a:xfrm>
            <a:off x="9090103" y="121031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6" name="Google Shape;596;p22"/>
          <p:cNvSpPr/>
          <p:nvPr/>
        </p:nvSpPr>
        <p:spPr>
          <a:xfrm>
            <a:off x="14759245" y="2908300"/>
            <a:ext cx="4788498"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p22"/>
          <p:cNvPicPr preferRelativeResize="0"/>
          <p:nvPr/>
        </p:nvPicPr>
        <p:blipFill rotWithShape="1">
          <a:blip r:embed="rId8">
            <a:alphaModFix/>
          </a:blip>
          <a:srcRect b="0" l="0" r="0" t="0"/>
          <a:stretch/>
        </p:blipFill>
        <p:spPr>
          <a:xfrm>
            <a:off x="14759245" y="2908300"/>
            <a:ext cx="4788498" cy="8229600"/>
          </a:xfrm>
          <a:prstGeom prst="rect">
            <a:avLst/>
          </a:prstGeom>
          <a:noFill/>
          <a:ln>
            <a:noFill/>
          </a:ln>
        </p:spPr>
      </p:pic>
      <p:sp>
        <p:nvSpPr>
          <p:cNvPr id="598" name="Google Shape;598;p22"/>
          <p:cNvSpPr/>
          <p:nvPr/>
        </p:nvSpPr>
        <p:spPr>
          <a:xfrm>
            <a:off x="147592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2"/>
          <p:cNvSpPr/>
          <p:nvPr/>
        </p:nvSpPr>
        <p:spPr>
          <a:xfrm>
            <a:off x="147592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2"/>
          <p:cNvSpPr/>
          <p:nvPr/>
        </p:nvSpPr>
        <p:spPr>
          <a:xfrm>
            <a:off x="14657632" y="11341100"/>
            <a:ext cx="4991724" cy="8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Lunaria</a:t>
            </a:r>
            <a:endParaRPr b="0" i="0" sz="4800" u="none" cap="none" strike="noStrike">
              <a:solidFill>
                <a:schemeClr val="dk1"/>
              </a:solidFill>
              <a:latin typeface="Calibri"/>
              <a:ea typeface="Calibri"/>
              <a:cs typeface="Calibri"/>
              <a:sym typeface="Calibri"/>
            </a:endParaRPr>
          </a:p>
        </p:txBody>
      </p:sp>
      <p:sp>
        <p:nvSpPr>
          <p:cNvPr id="601" name="Google Shape;601;p22"/>
          <p:cNvSpPr/>
          <p:nvPr/>
        </p:nvSpPr>
        <p:spPr>
          <a:xfrm>
            <a:off x="14691503" y="121031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606" name="Shape 606"/>
        <p:cNvGrpSpPr/>
        <p:nvPr/>
      </p:nvGrpSpPr>
      <p:grpSpPr>
        <a:xfrm>
          <a:off x="0" y="0"/>
          <a:ext cx="0" cy="0"/>
          <a:chOff x="0" y="0"/>
          <a:chExt cx="0" cy="0"/>
        </a:xfrm>
      </p:grpSpPr>
      <p:sp>
        <p:nvSpPr>
          <p:cNvPr id="607" name="Google Shape;607;p23"/>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p23"/>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609" name="Google Shape;609;p23"/>
          <p:cNvPicPr preferRelativeResize="0"/>
          <p:nvPr/>
        </p:nvPicPr>
        <p:blipFill rotWithShape="1">
          <a:blip r:embed="rId4">
            <a:alphaModFix/>
          </a:blip>
          <a:srcRect b="0" l="0" r="0" t="0"/>
          <a:stretch/>
        </p:blipFill>
        <p:spPr>
          <a:xfrm>
            <a:off x="15407026" y="6362700"/>
            <a:ext cx="8980022" cy="7353300"/>
          </a:xfrm>
          <a:prstGeom prst="rect">
            <a:avLst/>
          </a:prstGeom>
          <a:noFill/>
          <a:ln>
            <a:noFill/>
          </a:ln>
        </p:spPr>
      </p:pic>
      <p:sp>
        <p:nvSpPr>
          <p:cNvPr id="610" name="Google Shape;610;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12" name="Google Shape;612;p23"/>
          <p:cNvPicPr preferRelativeResize="0"/>
          <p:nvPr/>
        </p:nvPicPr>
        <p:blipFill rotWithShape="1">
          <a:blip r:embed="rId6">
            <a:alphaModFix/>
          </a:blip>
          <a:srcRect b="0" l="0" r="0" t="0"/>
          <a:stretch/>
        </p:blipFill>
        <p:spPr>
          <a:xfrm>
            <a:off x="2018541" y="3454400"/>
            <a:ext cx="6491900" cy="7226027"/>
          </a:xfrm>
          <a:prstGeom prst="rect">
            <a:avLst/>
          </a:prstGeom>
          <a:noFill/>
          <a:ln>
            <a:noFill/>
          </a:ln>
        </p:spPr>
      </p:pic>
      <p:sp>
        <p:nvSpPr>
          <p:cNvPr id="613" name="Google Shape;613;p23"/>
          <p:cNvSpPr/>
          <p:nvPr/>
        </p:nvSpPr>
        <p:spPr>
          <a:xfrm>
            <a:off x="9462683" y="1803400"/>
            <a:ext cx="1626317"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p23"/>
          <p:cNvPicPr preferRelativeResize="0"/>
          <p:nvPr/>
        </p:nvPicPr>
        <p:blipFill rotWithShape="1">
          <a:blip r:embed="rId7">
            <a:alphaModFix/>
          </a:blip>
          <a:srcRect b="0" l="0" r="0" t="0"/>
          <a:stretch/>
        </p:blipFill>
        <p:spPr>
          <a:xfrm>
            <a:off x="9463111" y="1803400"/>
            <a:ext cx="1625462" cy="1625600"/>
          </a:xfrm>
          <a:prstGeom prst="rect">
            <a:avLst/>
          </a:prstGeom>
          <a:noFill/>
          <a:ln>
            <a:noFill/>
          </a:ln>
        </p:spPr>
      </p:pic>
      <p:pic>
        <p:nvPicPr>
          <p:cNvPr descr=" " id="615" name="Google Shape;615;p23"/>
          <p:cNvPicPr preferRelativeResize="0"/>
          <p:nvPr/>
        </p:nvPicPr>
        <p:blipFill rotWithShape="1">
          <a:blip r:embed="rId8">
            <a:alphaModFix/>
          </a:blip>
          <a:srcRect b="0" l="0" r="0" t="0"/>
          <a:stretch/>
        </p:blipFill>
        <p:spPr>
          <a:xfrm>
            <a:off x="10237737" y="3429000"/>
            <a:ext cx="38105" cy="1625600"/>
          </a:xfrm>
          <a:prstGeom prst="rect">
            <a:avLst/>
          </a:prstGeom>
          <a:noFill/>
          <a:ln>
            <a:noFill/>
          </a:ln>
        </p:spPr>
      </p:pic>
      <p:pic>
        <p:nvPicPr>
          <p:cNvPr descr=" " id="616" name="Google Shape;616;p23"/>
          <p:cNvPicPr preferRelativeResize="0"/>
          <p:nvPr/>
        </p:nvPicPr>
        <p:blipFill rotWithShape="1">
          <a:blip r:embed="rId9">
            <a:alphaModFix/>
          </a:blip>
          <a:srcRect b="0" l="0" r="0" t="0"/>
          <a:stretch/>
        </p:blipFill>
        <p:spPr>
          <a:xfrm>
            <a:off x="9462683" y="5054600"/>
            <a:ext cx="1626318" cy="1625600"/>
          </a:xfrm>
          <a:prstGeom prst="rect">
            <a:avLst/>
          </a:prstGeom>
          <a:noFill/>
          <a:ln>
            <a:noFill/>
          </a:ln>
        </p:spPr>
      </p:pic>
      <p:pic>
        <p:nvPicPr>
          <p:cNvPr descr=" " id="617" name="Google Shape;617;p23"/>
          <p:cNvPicPr preferRelativeResize="0"/>
          <p:nvPr/>
        </p:nvPicPr>
        <p:blipFill rotWithShape="1">
          <a:blip r:embed="rId8">
            <a:alphaModFix/>
          </a:blip>
          <a:srcRect b="0" l="0" r="0" t="0"/>
          <a:stretch/>
        </p:blipFill>
        <p:spPr>
          <a:xfrm>
            <a:off x="10237737" y="6680200"/>
            <a:ext cx="38105" cy="1625600"/>
          </a:xfrm>
          <a:prstGeom prst="rect">
            <a:avLst/>
          </a:prstGeom>
          <a:noFill/>
          <a:ln>
            <a:noFill/>
          </a:ln>
        </p:spPr>
      </p:pic>
      <p:pic>
        <p:nvPicPr>
          <p:cNvPr descr=" " id="618" name="Google Shape;618;p23"/>
          <p:cNvPicPr preferRelativeResize="0"/>
          <p:nvPr/>
        </p:nvPicPr>
        <p:blipFill rotWithShape="1">
          <a:blip r:embed="rId10">
            <a:alphaModFix/>
          </a:blip>
          <a:srcRect b="0" l="0" r="0" t="0"/>
          <a:stretch/>
        </p:blipFill>
        <p:spPr>
          <a:xfrm>
            <a:off x="9462918" y="8305800"/>
            <a:ext cx="1625844" cy="1625600"/>
          </a:xfrm>
          <a:prstGeom prst="rect">
            <a:avLst/>
          </a:prstGeom>
          <a:noFill/>
          <a:ln>
            <a:noFill/>
          </a:ln>
        </p:spPr>
      </p:pic>
      <p:pic>
        <p:nvPicPr>
          <p:cNvPr descr=" " id="619" name="Google Shape;619;p23"/>
          <p:cNvPicPr preferRelativeResize="0"/>
          <p:nvPr/>
        </p:nvPicPr>
        <p:blipFill rotWithShape="1">
          <a:blip r:embed="rId8">
            <a:alphaModFix/>
          </a:blip>
          <a:srcRect b="0" l="0" r="0" t="0"/>
          <a:stretch/>
        </p:blipFill>
        <p:spPr>
          <a:xfrm>
            <a:off x="10237737" y="9931400"/>
            <a:ext cx="38105" cy="1625600"/>
          </a:xfrm>
          <a:prstGeom prst="rect">
            <a:avLst/>
          </a:prstGeom>
          <a:noFill/>
          <a:ln>
            <a:noFill/>
          </a:ln>
        </p:spPr>
      </p:pic>
      <p:pic>
        <p:nvPicPr>
          <p:cNvPr descr=" " id="620" name="Google Shape;620;p23"/>
          <p:cNvPicPr preferRelativeResize="0"/>
          <p:nvPr/>
        </p:nvPicPr>
        <p:blipFill rotWithShape="1">
          <a:blip r:embed="rId11">
            <a:alphaModFix/>
          </a:blip>
          <a:srcRect b="0" l="0" r="0" t="0"/>
          <a:stretch/>
        </p:blipFill>
        <p:spPr>
          <a:xfrm>
            <a:off x="9462940" y="11557000"/>
            <a:ext cx="1625803" cy="1625600"/>
          </a:xfrm>
          <a:prstGeom prst="rect">
            <a:avLst/>
          </a:prstGeom>
          <a:noFill/>
          <a:ln>
            <a:noFill/>
          </a:ln>
        </p:spPr>
      </p:pic>
      <p:sp>
        <p:nvSpPr>
          <p:cNvPr id="621" name="Google Shape;621;p23"/>
          <p:cNvSpPr/>
          <p:nvPr/>
        </p:nvSpPr>
        <p:spPr>
          <a:xfrm>
            <a:off x="10948768" y="34544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2" name="Google Shape;622;p23"/>
          <p:cNvSpPr/>
          <p:nvPr/>
        </p:nvSpPr>
        <p:spPr>
          <a:xfrm>
            <a:off x="10948768" y="68707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3" name="Google Shape;623;p23"/>
          <p:cNvSpPr/>
          <p:nvPr/>
        </p:nvSpPr>
        <p:spPr>
          <a:xfrm>
            <a:off x="10948768" y="10223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4" name="Google Shape;624;p23"/>
          <p:cNvSpPr/>
          <p:nvPr/>
        </p:nvSpPr>
        <p:spPr>
          <a:xfrm>
            <a:off x="13810859" y="749300"/>
            <a:ext cx="8810668" cy="1354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629" name="Shape 629"/>
        <p:cNvGrpSpPr/>
        <p:nvPr/>
      </p:nvGrpSpPr>
      <p:grpSpPr>
        <a:xfrm>
          <a:off x="0" y="0"/>
          <a:ext cx="0" cy="0"/>
          <a:chOff x="0" y="0"/>
          <a:chExt cx="0" cy="0"/>
        </a:xfrm>
      </p:grpSpPr>
      <p:sp>
        <p:nvSpPr>
          <p:cNvPr id="630" name="Google Shape;630;p24"/>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p24"/>
          <p:cNvPicPr preferRelativeResize="0"/>
          <p:nvPr/>
        </p:nvPicPr>
        <p:blipFill rotWithShape="1">
          <a:blip r:embed="rId3">
            <a:alphaModFix/>
          </a:blip>
          <a:srcRect b="0" l="0" r="0" t="0"/>
          <a:stretch/>
        </p:blipFill>
        <p:spPr>
          <a:xfrm>
            <a:off x="15280010" y="-4445000"/>
            <a:ext cx="14251181" cy="12852400"/>
          </a:xfrm>
          <a:prstGeom prst="rect">
            <a:avLst/>
          </a:prstGeom>
          <a:noFill/>
          <a:ln>
            <a:noFill/>
          </a:ln>
        </p:spPr>
      </p:pic>
      <p:pic>
        <p:nvPicPr>
          <p:cNvPr descr=" " id="632" name="Google Shape;632;p24"/>
          <p:cNvPicPr preferRelativeResize="0"/>
          <p:nvPr/>
        </p:nvPicPr>
        <p:blipFill rotWithShape="1">
          <a:blip r:embed="rId4">
            <a:alphaModFix/>
          </a:blip>
          <a:srcRect b="0" l="0" r="0" t="0"/>
          <a:stretch/>
        </p:blipFill>
        <p:spPr>
          <a:xfrm>
            <a:off x="38105" y="5232400"/>
            <a:ext cx="17858432" cy="8585200"/>
          </a:xfrm>
          <a:prstGeom prst="rect">
            <a:avLst/>
          </a:prstGeom>
          <a:noFill/>
          <a:ln>
            <a:noFill/>
          </a:ln>
        </p:spPr>
      </p:pic>
      <p:sp>
        <p:nvSpPr>
          <p:cNvPr id="633" name="Google Shape;633;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5" name="Google Shape;635;p24"/>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4"/>
          <p:cNvSpPr/>
          <p:nvPr/>
        </p:nvSpPr>
        <p:spPr>
          <a:xfrm>
            <a:off x="10173972" y="3124200"/>
            <a:ext cx="5487086" cy="1574800"/>
          </a:xfrm>
          <a:prstGeom prst="roundRect">
            <a:avLst>
              <a:gd fmla="val 8071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p24"/>
          <p:cNvPicPr preferRelativeResize="0"/>
          <p:nvPr/>
        </p:nvPicPr>
        <p:blipFill rotWithShape="1">
          <a:blip r:embed="rId6">
            <a:alphaModFix/>
          </a:blip>
          <a:srcRect b="0" l="0" r="0" t="0"/>
          <a:stretch/>
        </p:blipFill>
        <p:spPr>
          <a:xfrm>
            <a:off x="10478810" y="3352800"/>
            <a:ext cx="1117740" cy="1117600"/>
          </a:xfrm>
          <a:prstGeom prst="rect">
            <a:avLst/>
          </a:prstGeom>
          <a:noFill/>
          <a:ln>
            <a:noFill/>
          </a:ln>
        </p:spPr>
      </p:pic>
      <p:sp>
        <p:nvSpPr>
          <p:cNvPr id="638" name="Google Shape;638;p24"/>
          <p:cNvSpPr/>
          <p:nvPr/>
        </p:nvSpPr>
        <p:spPr>
          <a:xfrm>
            <a:off x="11799775" y="3327400"/>
            <a:ext cx="3556445" cy="11684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4"/>
          <p:cNvSpPr/>
          <p:nvPr/>
        </p:nvSpPr>
        <p:spPr>
          <a:xfrm>
            <a:off x="11799775" y="3327400"/>
            <a:ext cx="3708864"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Chloe Ng</a:t>
            </a:r>
            <a:endParaRPr b="0" i="0" sz="3600" u="none" cap="none" strike="noStrike">
              <a:solidFill>
                <a:schemeClr val="dk1"/>
              </a:solidFill>
              <a:latin typeface="Calibri"/>
              <a:ea typeface="Calibri"/>
              <a:cs typeface="Calibri"/>
              <a:sym typeface="Calibri"/>
            </a:endParaRPr>
          </a:p>
        </p:txBody>
      </p:sp>
      <p:sp>
        <p:nvSpPr>
          <p:cNvPr id="640" name="Google Shape;640;p24"/>
          <p:cNvSpPr/>
          <p:nvPr/>
        </p:nvSpPr>
        <p:spPr>
          <a:xfrm>
            <a:off x="11799775" y="3886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41" name="Google Shape;641;p24"/>
          <p:cNvSpPr/>
          <p:nvPr/>
        </p:nvSpPr>
        <p:spPr>
          <a:xfrm>
            <a:off x="787498" y="5486400"/>
            <a:ext cx="5487086" cy="1574800"/>
          </a:xfrm>
          <a:prstGeom prst="roundRect">
            <a:avLst>
              <a:gd fmla="val 8071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p24"/>
          <p:cNvPicPr preferRelativeResize="0"/>
          <p:nvPr/>
        </p:nvPicPr>
        <p:blipFill rotWithShape="1">
          <a:blip r:embed="rId7">
            <a:alphaModFix/>
          </a:blip>
          <a:srcRect b="0" l="0" r="0" t="0"/>
          <a:stretch/>
        </p:blipFill>
        <p:spPr>
          <a:xfrm>
            <a:off x="1092337" y="5715000"/>
            <a:ext cx="1117740" cy="1117600"/>
          </a:xfrm>
          <a:prstGeom prst="rect">
            <a:avLst/>
          </a:prstGeom>
          <a:noFill/>
          <a:ln>
            <a:noFill/>
          </a:ln>
        </p:spPr>
      </p:pic>
      <p:sp>
        <p:nvSpPr>
          <p:cNvPr id="643" name="Google Shape;643;p24"/>
          <p:cNvSpPr/>
          <p:nvPr/>
        </p:nvSpPr>
        <p:spPr>
          <a:xfrm>
            <a:off x="2413302" y="5689600"/>
            <a:ext cx="3556445" cy="11684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4"/>
          <p:cNvSpPr/>
          <p:nvPr/>
        </p:nvSpPr>
        <p:spPr>
          <a:xfrm>
            <a:off x="2413302" y="5689600"/>
            <a:ext cx="3708864"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Valtorin</a:t>
            </a:r>
            <a:endParaRPr b="0" i="0" sz="3600" u="none" cap="none" strike="noStrike">
              <a:solidFill>
                <a:schemeClr val="dk1"/>
              </a:solidFill>
              <a:latin typeface="Calibri"/>
              <a:ea typeface="Calibri"/>
              <a:cs typeface="Calibri"/>
              <a:sym typeface="Calibri"/>
            </a:endParaRPr>
          </a:p>
        </p:txBody>
      </p:sp>
      <p:sp>
        <p:nvSpPr>
          <p:cNvPr id="645" name="Google Shape;645;p24"/>
          <p:cNvSpPr/>
          <p:nvPr/>
        </p:nvSpPr>
        <p:spPr>
          <a:xfrm>
            <a:off x="2413302" y="6248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46" name="Google Shape;646;p24"/>
          <p:cNvSpPr/>
          <p:nvPr/>
        </p:nvSpPr>
        <p:spPr>
          <a:xfrm>
            <a:off x="3835879" y="7823200"/>
            <a:ext cx="5487086" cy="1574800"/>
          </a:xfrm>
          <a:prstGeom prst="roundRect">
            <a:avLst>
              <a:gd fmla="val 8071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p24"/>
          <p:cNvPicPr preferRelativeResize="0"/>
          <p:nvPr/>
        </p:nvPicPr>
        <p:blipFill rotWithShape="1">
          <a:blip r:embed="rId8">
            <a:alphaModFix/>
          </a:blip>
          <a:srcRect b="0" l="0" r="0" t="0"/>
          <a:stretch/>
        </p:blipFill>
        <p:spPr>
          <a:xfrm>
            <a:off x="4140718" y="8051800"/>
            <a:ext cx="1117740" cy="1117600"/>
          </a:xfrm>
          <a:prstGeom prst="rect">
            <a:avLst/>
          </a:prstGeom>
          <a:noFill/>
          <a:ln>
            <a:noFill/>
          </a:ln>
        </p:spPr>
      </p:pic>
      <p:sp>
        <p:nvSpPr>
          <p:cNvPr id="648" name="Google Shape;648;p24"/>
          <p:cNvSpPr/>
          <p:nvPr/>
        </p:nvSpPr>
        <p:spPr>
          <a:xfrm>
            <a:off x="5461683" y="8026400"/>
            <a:ext cx="3556445" cy="11684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4"/>
          <p:cNvSpPr/>
          <p:nvPr/>
        </p:nvSpPr>
        <p:spPr>
          <a:xfrm>
            <a:off x="5461683" y="8026400"/>
            <a:ext cx="3708864"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Lucian</a:t>
            </a:r>
            <a:endParaRPr b="0" i="0" sz="3600" u="none" cap="none" strike="noStrike">
              <a:solidFill>
                <a:schemeClr val="dk1"/>
              </a:solidFill>
              <a:latin typeface="Calibri"/>
              <a:ea typeface="Calibri"/>
              <a:cs typeface="Calibri"/>
              <a:sym typeface="Calibri"/>
            </a:endParaRPr>
          </a:p>
        </p:txBody>
      </p:sp>
      <p:sp>
        <p:nvSpPr>
          <p:cNvPr id="650" name="Google Shape;650;p24"/>
          <p:cNvSpPr/>
          <p:nvPr/>
        </p:nvSpPr>
        <p:spPr>
          <a:xfrm>
            <a:off x="5461683" y="8585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51" name="Google Shape;651;p24"/>
          <p:cNvSpPr/>
          <p:nvPr/>
        </p:nvSpPr>
        <p:spPr>
          <a:xfrm>
            <a:off x="3835879" y="10210800"/>
            <a:ext cx="5487086" cy="1574800"/>
          </a:xfrm>
          <a:prstGeom prst="roundRect">
            <a:avLst>
              <a:gd fmla="val 8071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p24"/>
          <p:cNvPicPr preferRelativeResize="0"/>
          <p:nvPr/>
        </p:nvPicPr>
        <p:blipFill rotWithShape="1">
          <a:blip r:embed="rId9">
            <a:alphaModFix/>
          </a:blip>
          <a:srcRect b="0" l="0" r="0" t="0"/>
          <a:stretch/>
        </p:blipFill>
        <p:spPr>
          <a:xfrm>
            <a:off x="4140718" y="10439400"/>
            <a:ext cx="1117740" cy="1117600"/>
          </a:xfrm>
          <a:prstGeom prst="rect">
            <a:avLst/>
          </a:prstGeom>
          <a:noFill/>
          <a:ln>
            <a:noFill/>
          </a:ln>
        </p:spPr>
      </p:pic>
      <p:sp>
        <p:nvSpPr>
          <p:cNvPr id="653" name="Google Shape;653;p24"/>
          <p:cNvSpPr/>
          <p:nvPr/>
        </p:nvSpPr>
        <p:spPr>
          <a:xfrm>
            <a:off x="5461683" y="10414000"/>
            <a:ext cx="3556445" cy="11684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4"/>
          <p:cNvSpPr/>
          <p:nvPr/>
        </p:nvSpPr>
        <p:spPr>
          <a:xfrm>
            <a:off x="5461683" y="10414000"/>
            <a:ext cx="3708864"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Cedric</a:t>
            </a:r>
            <a:endParaRPr b="0" i="0" sz="3600" u="none" cap="none" strike="noStrike">
              <a:solidFill>
                <a:schemeClr val="dk1"/>
              </a:solidFill>
              <a:latin typeface="Calibri"/>
              <a:ea typeface="Calibri"/>
              <a:cs typeface="Calibri"/>
              <a:sym typeface="Calibri"/>
            </a:endParaRPr>
          </a:p>
        </p:txBody>
      </p:sp>
      <p:sp>
        <p:nvSpPr>
          <p:cNvPr id="655" name="Google Shape;655;p24"/>
          <p:cNvSpPr/>
          <p:nvPr/>
        </p:nvSpPr>
        <p:spPr>
          <a:xfrm>
            <a:off x="5461683" y="10972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56" name="Google Shape;656;p24"/>
          <p:cNvSpPr/>
          <p:nvPr/>
        </p:nvSpPr>
        <p:spPr>
          <a:xfrm>
            <a:off x="15343518" y="7848600"/>
            <a:ext cx="5487086" cy="1574800"/>
          </a:xfrm>
          <a:prstGeom prst="roundRect">
            <a:avLst>
              <a:gd fmla="val 8071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p24"/>
          <p:cNvPicPr preferRelativeResize="0"/>
          <p:nvPr/>
        </p:nvPicPr>
        <p:blipFill rotWithShape="1">
          <a:blip r:embed="rId10">
            <a:alphaModFix/>
          </a:blip>
          <a:srcRect b="0" l="0" r="0" t="0"/>
          <a:stretch/>
        </p:blipFill>
        <p:spPr>
          <a:xfrm>
            <a:off x="15648356" y="8077200"/>
            <a:ext cx="1117740" cy="1117600"/>
          </a:xfrm>
          <a:prstGeom prst="rect">
            <a:avLst/>
          </a:prstGeom>
          <a:noFill/>
          <a:ln>
            <a:noFill/>
          </a:ln>
        </p:spPr>
      </p:pic>
      <p:sp>
        <p:nvSpPr>
          <p:cNvPr id="658" name="Google Shape;658;p24"/>
          <p:cNvSpPr/>
          <p:nvPr/>
        </p:nvSpPr>
        <p:spPr>
          <a:xfrm>
            <a:off x="16969321" y="8051800"/>
            <a:ext cx="3556445" cy="11684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4"/>
          <p:cNvSpPr/>
          <p:nvPr/>
        </p:nvSpPr>
        <p:spPr>
          <a:xfrm>
            <a:off x="16969321" y="8051800"/>
            <a:ext cx="3708864"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Elvina</a:t>
            </a:r>
            <a:endParaRPr b="0" i="0" sz="3600" u="none" cap="none" strike="noStrike">
              <a:solidFill>
                <a:schemeClr val="dk1"/>
              </a:solidFill>
              <a:latin typeface="Calibri"/>
              <a:ea typeface="Calibri"/>
              <a:cs typeface="Calibri"/>
              <a:sym typeface="Calibri"/>
            </a:endParaRPr>
          </a:p>
        </p:txBody>
      </p:sp>
      <p:sp>
        <p:nvSpPr>
          <p:cNvPr id="660" name="Google Shape;660;p24"/>
          <p:cNvSpPr/>
          <p:nvPr/>
        </p:nvSpPr>
        <p:spPr>
          <a:xfrm>
            <a:off x="16969321" y="86106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61" name="Google Shape;661;p24"/>
          <p:cNvSpPr/>
          <p:nvPr/>
        </p:nvSpPr>
        <p:spPr>
          <a:xfrm>
            <a:off x="15343518" y="10210800"/>
            <a:ext cx="5487086" cy="1574800"/>
          </a:xfrm>
          <a:prstGeom prst="roundRect">
            <a:avLst>
              <a:gd fmla="val 8071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p24"/>
          <p:cNvPicPr preferRelativeResize="0"/>
          <p:nvPr/>
        </p:nvPicPr>
        <p:blipFill rotWithShape="1">
          <a:blip r:embed="rId11">
            <a:alphaModFix/>
          </a:blip>
          <a:srcRect b="0" l="0" r="0" t="0"/>
          <a:stretch/>
        </p:blipFill>
        <p:spPr>
          <a:xfrm>
            <a:off x="15648356" y="10439400"/>
            <a:ext cx="1117740" cy="1117600"/>
          </a:xfrm>
          <a:prstGeom prst="rect">
            <a:avLst/>
          </a:prstGeom>
          <a:noFill/>
          <a:ln>
            <a:noFill/>
          </a:ln>
        </p:spPr>
      </p:pic>
      <p:sp>
        <p:nvSpPr>
          <p:cNvPr id="663" name="Google Shape;663;p24"/>
          <p:cNvSpPr/>
          <p:nvPr/>
        </p:nvSpPr>
        <p:spPr>
          <a:xfrm>
            <a:off x="16969321" y="10414000"/>
            <a:ext cx="3556445" cy="11684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4"/>
          <p:cNvSpPr/>
          <p:nvPr/>
        </p:nvSpPr>
        <p:spPr>
          <a:xfrm>
            <a:off x="16969321" y="10414000"/>
            <a:ext cx="3708864"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Seraphina</a:t>
            </a:r>
            <a:endParaRPr b="0" i="0" sz="3600" u="none" cap="none" strike="noStrike">
              <a:solidFill>
                <a:schemeClr val="dk1"/>
              </a:solidFill>
              <a:latin typeface="Calibri"/>
              <a:ea typeface="Calibri"/>
              <a:cs typeface="Calibri"/>
              <a:sym typeface="Calibri"/>
            </a:endParaRPr>
          </a:p>
        </p:txBody>
      </p:sp>
      <p:sp>
        <p:nvSpPr>
          <p:cNvPr id="665" name="Google Shape;665;p24"/>
          <p:cNvSpPr/>
          <p:nvPr/>
        </p:nvSpPr>
        <p:spPr>
          <a:xfrm>
            <a:off x="16969321" y="10972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66" name="Google Shape;666;p24"/>
          <p:cNvSpPr/>
          <p:nvPr/>
        </p:nvSpPr>
        <p:spPr>
          <a:xfrm>
            <a:off x="6681035" y="5486400"/>
            <a:ext cx="5487086" cy="1574800"/>
          </a:xfrm>
          <a:prstGeom prst="roundRect">
            <a:avLst>
              <a:gd fmla="val 8071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p24"/>
          <p:cNvPicPr preferRelativeResize="0"/>
          <p:nvPr/>
        </p:nvPicPr>
        <p:blipFill rotWithShape="1">
          <a:blip r:embed="rId12">
            <a:alphaModFix/>
          </a:blip>
          <a:srcRect b="0" l="0" r="0" t="0"/>
          <a:stretch/>
        </p:blipFill>
        <p:spPr>
          <a:xfrm>
            <a:off x="6985873" y="5715000"/>
            <a:ext cx="1117740" cy="1117600"/>
          </a:xfrm>
          <a:prstGeom prst="rect">
            <a:avLst/>
          </a:prstGeom>
          <a:noFill/>
          <a:ln>
            <a:noFill/>
          </a:ln>
        </p:spPr>
      </p:pic>
      <p:sp>
        <p:nvSpPr>
          <p:cNvPr id="668" name="Google Shape;668;p24"/>
          <p:cNvSpPr/>
          <p:nvPr/>
        </p:nvSpPr>
        <p:spPr>
          <a:xfrm>
            <a:off x="8306838" y="5689600"/>
            <a:ext cx="3556445" cy="11684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24"/>
          <p:cNvSpPr/>
          <p:nvPr/>
        </p:nvSpPr>
        <p:spPr>
          <a:xfrm>
            <a:off x="8306838" y="5689600"/>
            <a:ext cx="3708864"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Aurielle</a:t>
            </a:r>
            <a:endParaRPr b="0" i="0" sz="3600" u="none" cap="none" strike="noStrike">
              <a:solidFill>
                <a:schemeClr val="dk1"/>
              </a:solidFill>
              <a:latin typeface="Calibri"/>
              <a:ea typeface="Calibri"/>
              <a:cs typeface="Calibri"/>
              <a:sym typeface="Calibri"/>
            </a:endParaRPr>
          </a:p>
        </p:txBody>
      </p:sp>
      <p:sp>
        <p:nvSpPr>
          <p:cNvPr id="670" name="Google Shape;670;p24"/>
          <p:cNvSpPr/>
          <p:nvPr/>
        </p:nvSpPr>
        <p:spPr>
          <a:xfrm>
            <a:off x="8306838" y="6248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71" name="Google Shape;671;p24"/>
          <p:cNvSpPr/>
          <p:nvPr/>
        </p:nvSpPr>
        <p:spPr>
          <a:xfrm>
            <a:off x="18468108" y="5486400"/>
            <a:ext cx="5487086" cy="1574800"/>
          </a:xfrm>
          <a:prstGeom prst="roundRect">
            <a:avLst>
              <a:gd fmla="val 8071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p24"/>
          <p:cNvPicPr preferRelativeResize="0"/>
          <p:nvPr/>
        </p:nvPicPr>
        <p:blipFill rotWithShape="1">
          <a:blip r:embed="rId13">
            <a:alphaModFix/>
          </a:blip>
          <a:srcRect b="0" l="0" r="0" t="0"/>
          <a:stretch/>
        </p:blipFill>
        <p:spPr>
          <a:xfrm>
            <a:off x="18772946" y="5715000"/>
            <a:ext cx="1117740" cy="1117600"/>
          </a:xfrm>
          <a:prstGeom prst="rect">
            <a:avLst/>
          </a:prstGeom>
          <a:noFill/>
          <a:ln>
            <a:noFill/>
          </a:ln>
        </p:spPr>
      </p:pic>
      <p:sp>
        <p:nvSpPr>
          <p:cNvPr id="673" name="Google Shape;673;p24"/>
          <p:cNvSpPr/>
          <p:nvPr/>
        </p:nvSpPr>
        <p:spPr>
          <a:xfrm>
            <a:off x="20093911" y="5689600"/>
            <a:ext cx="3556445" cy="11684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4"/>
          <p:cNvSpPr/>
          <p:nvPr/>
        </p:nvSpPr>
        <p:spPr>
          <a:xfrm>
            <a:off x="20093911" y="5689600"/>
            <a:ext cx="3708864"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Dariana</a:t>
            </a:r>
            <a:endParaRPr b="0" i="0" sz="3600" u="none" cap="none" strike="noStrike">
              <a:solidFill>
                <a:schemeClr val="dk1"/>
              </a:solidFill>
              <a:latin typeface="Calibri"/>
              <a:ea typeface="Calibri"/>
              <a:cs typeface="Calibri"/>
              <a:sym typeface="Calibri"/>
            </a:endParaRPr>
          </a:p>
        </p:txBody>
      </p:sp>
      <p:sp>
        <p:nvSpPr>
          <p:cNvPr id="675" name="Google Shape;675;p24"/>
          <p:cNvSpPr/>
          <p:nvPr/>
        </p:nvSpPr>
        <p:spPr>
          <a:xfrm>
            <a:off x="20093911" y="6248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76" name="Google Shape;676;p24"/>
          <p:cNvSpPr/>
          <p:nvPr/>
        </p:nvSpPr>
        <p:spPr>
          <a:xfrm>
            <a:off x="12574572" y="5486400"/>
            <a:ext cx="5487086" cy="1574800"/>
          </a:xfrm>
          <a:prstGeom prst="roundRect">
            <a:avLst>
              <a:gd fmla="val 8071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p24"/>
          <p:cNvPicPr preferRelativeResize="0"/>
          <p:nvPr/>
        </p:nvPicPr>
        <p:blipFill rotWithShape="1">
          <a:blip r:embed="rId14">
            <a:alphaModFix/>
          </a:blip>
          <a:srcRect b="0" l="0" r="0" t="0"/>
          <a:stretch/>
        </p:blipFill>
        <p:spPr>
          <a:xfrm>
            <a:off x="12879410" y="5715000"/>
            <a:ext cx="1117740" cy="1117600"/>
          </a:xfrm>
          <a:prstGeom prst="rect">
            <a:avLst/>
          </a:prstGeom>
          <a:noFill/>
          <a:ln>
            <a:noFill/>
          </a:ln>
        </p:spPr>
      </p:pic>
      <p:sp>
        <p:nvSpPr>
          <p:cNvPr id="678" name="Google Shape;678;p24"/>
          <p:cNvSpPr/>
          <p:nvPr/>
        </p:nvSpPr>
        <p:spPr>
          <a:xfrm>
            <a:off x="14200375" y="5689600"/>
            <a:ext cx="3556445" cy="11684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4"/>
          <p:cNvSpPr/>
          <p:nvPr/>
        </p:nvSpPr>
        <p:spPr>
          <a:xfrm>
            <a:off x="14200375" y="5689600"/>
            <a:ext cx="3708864"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Theronis</a:t>
            </a:r>
            <a:endParaRPr b="0" i="0" sz="3600" u="none" cap="none" strike="noStrike">
              <a:solidFill>
                <a:schemeClr val="dk1"/>
              </a:solidFill>
              <a:latin typeface="Calibri"/>
              <a:ea typeface="Calibri"/>
              <a:cs typeface="Calibri"/>
              <a:sym typeface="Calibri"/>
            </a:endParaRPr>
          </a:p>
        </p:txBody>
      </p:sp>
      <p:sp>
        <p:nvSpPr>
          <p:cNvPr id="680" name="Google Shape;680;p24"/>
          <p:cNvSpPr/>
          <p:nvPr/>
        </p:nvSpPr>
        <p:spPr>
          <a:xfrm>
            <a:off x="14200375" y="6248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81" name="Google Shape;681;p24"/>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82" name="Google Shape;682;p24"/>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83" name="Google Shape;683;p24"/>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84" name="Google Shape;684;p24"/>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85" name="Google Shape;685;p24"/>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86" name="Google Shape;686;p24"/>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87" name="Google Shape;687;p24"/>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88" name="Google Shape;688;p24"/>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89" name="Google Shape;689;p24"/>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90" name="Google Shape;690;p24"/>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91" name="Google Shape;691;p24"/>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92" name="Google Shape;692;p24"/>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93" name="Google Shape;693;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4" name="Google Shape;694;p24"/>
          <p:cNvSpPr/>
          <p:nvPr/>
        </p:nvSpPr>
        <p:spPr>
          <a:xfrm>
            <a:off x="6985873" y="571500"/>
            <a:ext cx="1075401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B646"/>
        </a:solidFill>
      </p:bgPr>
    </p:bg>
    <p:spTree>
      <p:nvGrpSpPr>
        <p:cNvPr id="699" name="Shape 699"/>
        <p:cNvGrpSpPr/>
        <p:nvPr/>
      </p:nvGrpSpPr>
      <p:grpSpPr>
        <a:xfrm>
          <a:off x="0" y="0"/>
          <a:ext cx="0" cy="0"/>
          <a:chOff x="0" y="0"/>
          <a:chExt cx="0" cy="0"/>
        </a:xfrm>
      </p:grpSpPr>
      <p:sp>
        <p:nvSpPr>
          <p:cNvPr id="700" name="Google Shape;700;p25"/>
          <p:cNvSpPr/>
          <p:nvPr/>
        </p:nvSpPr>
        <p:spPr>
          <a:xfrm>
            <a:off x="1740117" y="0"/>
            <a:ext cx="24387048" cy="13716000"/>
          </a:xfrm>
          <a:prstGeom prst="rect">
            <a:avLst/>
          </a:prstGeom>
          <a:solidFill>
            <a:srgbClr val="FDB6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1" name="Google Shape;701;p25"/>
          <p:cNvPicPr preferRelativeResize="0"/>
          <p:nvPr/>
        </p:nvPicPr>
        <p:blipFill rotWithShape="1">
          <a:blip r:embed="rId3">
            <a:alphaModFix/>
          </a:blip>
          <a:srcRect b="0" l="0" r="0" t="0"/>
          <a:stretch/>
        </p:blipFill>
        <p:spPr>
          <a:xfrm>
            <a:off x="5207651" y="-304800"/>
            <a:ext cx="17464683" cy="14312900"/>
          </a:xfrm>
          <a:prstGeom prst="rect">
            <a:avLst/>
          </a:prstGeom>
          <a:noFill/>
          <a:ln>
            <a:noFill/>
          </a:ln>
        </p:spPr>
      </p:pic>
      <p:sp>
        <p:nvSpPr>
          <p:cNvPr id="702" name="Google Shape;702;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p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04" name="Google Shape;704;p25"/>
          <p:cNvSpPr/>
          <p:nvPr/>
        </p:nvSpPr>
        <p:spPr>
          <a:xfrm>
            <a:off x="8980022" y="2641600"/>
            <a:ext cx="12942918" cy="8432800"/>
          </a:xfrm>
          <a:prstGeom prst="roundRect">
            <a:avLst>
              <a:gd fmla="val 1507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5"/>
          <p:cNvSpPr/>
          <p:nvPr/>
        </p:nvSpPr>
        <p:spPr>
          <a:xfrm>
            <a:off x="9792924" y="3454400"/>
            <a:ext cx="11655823" cy="237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Thank you for choosing EaTemp</a:t>
            </a:r>
            <a:endParaRPr b="0" i="0" sz="8000" u="none" cap="none" strike="noStrike">
              <a:solidFill>
                <a:schemeClr val="dk1"/>
              </a:solidFill>
              <a:latin typeface="Calibri"/>
              <a:ea typeface="Calibri"/>
              <a:cs typeface="Calibri"/>
              <a:sym typeface="Calibri"/>
            </a:endParaRPr>
          </a:p>
        </p:txBody>
      </p:sp>
      <p:sp>
        <p:nvSpPr>
          <p:cNvPr id="706" name="Google Shape;706;p25"/>
          <p:cNvSpPr/>
          <p:nvPr/>
        </p:nvSpPr>
        <p:spPr>
          <a:xfrm>
            <a:off x="9792924" y="6096000"/>
            <a:ext cx="11452598"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7" name="Google Shape;707;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8" name="Google Shape;708;p25"/>
          <p:cNvPicPr preferRelativeResize="0"/>
          <p:nvPr/>
        </p:nvPicPr>
        <p:blipFill rotWithShape="1">
          <a:blip r:embed="rId6">
            <a:alphaModFix/>
          </a:blip>
          <a:srcRect b="0" l="0" r="0" t="0"/>
          <a:stretch/>
        </p:blipFill>
        <p:spPr>
          <a:xfrm>
            <a:off x="342943" y="1625600"/>
            <a:ext cx="9454236" cy="1045614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41" name="Shape 41"/>
        <p:cNvGrpSpPr/>
        <p:nvPr/>
      </p:nvGrpSpPr>
      <p:grpSpPr>
        <a:xfrm>
          <a:off x="0" y="0"/>
          <a:ext cx="0" cy="0"/>
          <a:chOff x="0" y="0"/>
          <a:chExt cx="0" cy="0"/>
        </a:xfrm>
      </p:grpSpPr>
      <p:pic>
        <p:nvPicPr>
          <p:cNvPr descr=" " id="42" name="Google Shape;42;p3"/>
          <p:cNvPicPr preferRelativeResize="0"/>
          <p:nvPr/>
        </p:nvPicPr>
        <p:blipFill rotWithShape="1">
          <a:blip r:embed="rId3">
            <a:alphaModFix/>
          </a:blip>
          <a:srcRect b="0" l="0" r="0" t="0"/>
          <a:stretch/>
        </p:blipFill>
        <p:spPr>
          <a:xfrm>
            <a:off x="0" y="-3136900"/>
            <a:ext cx="26609826" cy="16852900"/>
          </a:xfrm>
          <a:prstGeom prst="rect">
            <a:avLst/>
          </a:prstGeom>
          <a:noFill/>
          <a:ln>
            <a:noFill/>
          </a:ln>
        </p:spPr>
      </p:pic>
      <p:sp>
        <p:nvSpPr>
          <p:cNvPr id="43" name="Google Shape;43;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 name="Google Shape;45;p3"/>
          <p:cNvSpPr/>
          <p:nvPr/>
        </p:nvSpPr>
        <p:spPr>
          <a:xfrm>
            <a:off x="4864708" y="1320800"/>
            <a:ext cx="14970938" cy="216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2D26"/>
              </a:buClr>
              <a:buSzPts val="12800"/>
              <a:buFont typeface="Luckiest Guy"/>
              <a:buNone/>
            </a:pPr>
            <a:r>
              <a:rPr b="0" i="0" lang="en-US" sz="12800" u="none" cap="none" strike="noStrike">
                <a:solidFill>
                  <a:srgbClr val="EB2D26"/>
                </a:solidFill>
                <a:latin typeface="Luckiest Guy"/>
                <a:ea typeface="Luckiest Guy"/>
                <a:cs typeface="Luckiest Guy"/>
                <a:sym typeface="Luckiest Guy"/>
              </a:rPr>
              <a:t>Table of Contents</a:t>
            </a:r>
            <a:endParaRPr b="0" i="0" sz="12800" u="none" cap="none" strike="noStrike">
              <a:solidFill>
                <a:schemeClr val="dk1"/>
              </a:solidFill>
              <a:latin typeface="Calibri"/>
              <a:ea typeface="Calibri"/>
              <a:cs typeface="Calibri"/>
              <a:sym typeface="Calibri"/>
            </a:endParaRPr>
          </a:p>
        </p:txBody>
      </p:sp>
      <p:sp>
        <p:nvSpPr>
          <p:cNvPr id="46" name="Google Shape;46;p3"/>
          <p:cNvSpPr/>
          <p:nvPr/>
        </p:nvSpPr>
        <p:spPr>
          <a:xfrm>
            <a:off x="1257457"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1257457" y="4521200"/>
            <a:ext cx="1625803" cy="1625600"/>
          </a:xfrm>
          <a:prstGeom prst="roundRect">
            <a:avLst>
              <a:gd fmla="val 781313" name="adj"/>
            </a:avLst>
          </a:prstGeom>
          <a:solidFill>
            <a:srgbClr val="FDD8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1657557" y="4927600"/>
            <a:ext cx="825603"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uckiest Guy"/>
              <a:buNone/>
            </a:pPr>
            <a:r>
              <a:rPr b="0" i="0" lang="en-US" sz="4800" u="none" cap="none" strike="noStrike">
                <a:solidFill>
                  <a:srgbClr val="FFFFFF"/>
                </a:solidFill>
                <a:latin typeface="Luckiest Guy"/>
                <a:ea typeface="Luckiest Guy"/>
                <a:cs typeface="Luckiest Guy"/>
                <a:sym typeface="Luckiest Guy"/>
              </a:rPr>
              <a:t>01</a:t>
            </a:r>
            <a:endParaRPr b="0" i="0" sz="4800" u="none" cap="none" strike="noStrike">
              <a:solidFill>
                <a:schemeClr val="dk1"/>
              </a:solidFill>
              <a:latin typeface="Calibri"/>
              <a:ea typeface="Calibri"/>
              <a:cs typeface="Calibri"/>
              <a:sym typeface="Calibri"/>
            </a:endParaRPr>
          </a:p>
        </p:txBody>
      </p:sp>
      <p:sp>
        <p:nvSpPr>
          <p:cNvPr id="49" name="Google Shape;49;p3"/>
          <p:cNvSpPr/>
          <p:nvPr/>
        </p:nvSpPr>
        <p:spPr>
          <a:xfrm>
            <a:off x="3086486" y="4673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3086486" y="4673600"/>
            <a:ext cx="569031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Introduction</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3086486" y="5384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p3"/>
          <p:cNvSpPr/>
          <p:nvPr/>
        </p:nvSpPr>
        <p:spPr>
          <a:xfrm>
            <a:off x="8725991"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8725991" y="4521200"/>
            <a:ext cx="1625803" cy="1625600"/>
          </a:xfrm>
          <a:prstGeom prst="roundRect">
            <a:avLst>
              <a:gd fmla="val 781313" name="adj"/>
            </a:avLst>
          </a:prstGeom>
          <a:solidFill>
            <a:srgbClr val="FDD8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9087986" y="4927600"/>
            <a:ext cx="901813"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uckiest Guy"/>
              <a:buNone/>
            </a:pPr>
            <a:r>
              <a:rPr b="0" i="0" lang="en-US" sz="4800" u="none" cap="none" strike="noStrike">
                <a:solidFill>
                  <a:srgbClr val="FFFFFF"/>
                </a:solidFill>
                <a:latin typeface="Luckiest Guy"/>
                <a:ea typeface="Luckiest Guy"/>
                <a:cs typeface="Luckiest Guy"/>
                <a:sym typeface="Luckiest Guy"/>
              </a:rPr>
              <a:t>02</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0555019" y="4673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0555019" y="4673600"/>
            <a:ext cx="569031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Encounters</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0555019" y="5384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1257457"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257457" y="7505700"/>
            <a:ext cx="1625803" cy="1625600"/>
          </a:xfrm>
          <a:prstGeom prst="roundRect">
            <a:avLst>
              <a:gd fmla="val 28125" name="adj"/>
            </a:avLst>
          </a:prstGeom>
          <a:solidFill>
            <a:srgbClr val="FDB6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613102" y="7912100"/>
            <a:ext cx="914514"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uckiest Guy"/>
              <a:buNone/>
            </a:pPr>
            <a:r>
              <a:rPr b="0" i="0" lang="en-US" sz="4800" u="none" cap="none" strike="noStrike">
                <a:solidFill>
                  <a:srgbClr val="FFFFFF"/>
                </a:solidFill>
                <a:latin typeface="Luckiest Guy"/>
                <a:ea typeface="Luckiest Guy"/>
                <a:cs typeface="Luckiest Guy"/>
                <a:sym typeface="Luckiest Guy"/>
              </a:rPr>
              <a:t>03</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3086486" y="76581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3086486" y="7658100"/>
            <a:ext cx="569031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Wonders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3086486" y="8369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8725991"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8725991" y="7505700"/>
            <a:ext cx="1625803" cy="1625600"/>
          </a:xfrm>
          <a:prstGeom prst="roundRect">
            <a:avLst>
              <a:gd fmla="val 28125" name="adj"/>
            </a:avLst>
          </a:prstGeom>
          <a:solidFill>
            <a:srgbClr val="FDB6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9075284" y="7912100"/>
            <a:ext cx="927216"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uckiest Guy"/>
              <a:buNone/>
            </a:pPr>
            <a:r>
              <a:rPr b="0" i="0" lang="en-US" sz="4800" u="none" cap="none" strike="noStrike">
                <a:solidFill>
                  <a:srgbClr val="FFFFFF"/>
                </a:solidFill>
                <a:latin typeface="Luckiest Guy"/>
                <a:ea typeface="Luckiest Guy"/>
                <a:cs typeface="Luckiest Guy"/>
                <a:sym typeface="Luckiest Guy"/>
              </a:rPr>
              <a:t>04</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0555019" y="76581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0555019" y="7658100"/>
            <a:ext cx="569031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Magic</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0555019" y="8369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1257457"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257457" y="10490200"/>
            <a:ext cx="1625803" cy="1625600"/>
          </a:xfrm>
          <a:prstGeom prst="rect">
            <a:avLst/>
          </a:prstGeom>
          <a:solidFill>
            <a:srgbClr val="EB2D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613102" y="10896600"/>
            <a:ext cx="914514"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uckiest Guy"/>
              <a:buNone/>
            </a:pPr>
            <a:r>
              <a:rPr b="0" i="0" lang="en-US" sz="4800" u="none" cap="none" strike="noStrike">
                <a:solidFill>
                  <a:srgbClr val="FFFFFF"/>
                </a:solidFill>
                <a:latin typeface="Luckiest Guy"/>
                <a:ea typeface="Luckiest Guy"/>
                <a:cs typeface="Luckiest Guy"/>
                <a:sym typeface="Luckiest Guy"/>
              </a:rPr>
              <a:t>05</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3086486" y="10642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3086486" y="10642600"/>
            <a:ext cx="569031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Adventure</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3086486" y="11353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8725991"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8725991" y="10490200"/>
            <a:ext cx="1625803" cy="1625600"/>
          </a:xfrm>
          <a:prstGeom prst="rect">
            <a:avLst/>
          </a:prstGeom>
          <a:solidFill>
            <a:srgbClr val="EB2D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9068933" y="10896600"/>
            <a:ext cx="939917"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uckiest Guy"/>
              <a:buNone/>
            </a:pPr>
            <a:r>
              <a:rPr b="0" i="0" lang="en-US" sz="4800" u="none" cap="none" strike="noStrike">
                <a:solidFill>
                  <a:srgbClr val="FFFFFF"/>
                </a:solidFill>
                <a:latin typeface="Luckiest Guy"/>
                <a:ea typeface="Luckiest Guy"/>
                <a:cs typeface="Luckiest Guy"/>
                <a:sym typeface="Luckiest Guy"/>
              </a:rPr>
              <a:t>06</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0555019" y="10642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0555019" y="10642600"/>
            <a:ext cx="569031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Conclusion</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0555019" y="11353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2" name="Google Shape;82;p3"/>
          <p:cNvPicPr preferRelativeResize="0"/>
          <p:nvPr/>
        </p:nvPicPr>
        <p:blipFill rotWithShape="1">
          <a:blip r:embed="rId5">
            <a:alphaModFix/>
          </a:blip>
          <a:srcRect b="0" l="0" r="0" t="0"/>
          <a:stretch/>
        </p:blipFill>
        <p:spPr>
          <a:xfrm>
            <a:off x="16207226" y="3746500"/>
            <a:ext cx="7001000" cy="82117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87" name="Shape 87"/>
        <p:cNvGrpSpPr/>
        <p:nvPr/>
      </p:nvGrpSpPr>
      <p:grpSpPr>
        <a:xfrm>
          <a:off x="0" y="0"/>
          <a:ext cx="0" cy="0"/>
          <a:chOff x="0" y="0"/>
          <a:chExt cx="0" cy="0"/>
        </a:xfrm>
      </p:grpSpPr>
      <p:sp>
        <p:nvSpPr>
          <p:cNvPr id="88" name="Google Shape;88;p4"/>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p4"/>
          <p:cNvPicPr preferRelativeResize="0"/>
          <p:nvPr/>
        </p:nvPicPr>
        <p:blipFill rotWithShape="1">
          <a:blip r:embed="rId3">
            <a:alphaModFix/>
          </a:blip>
          <a:srcRect b="0" l="0" r="0" t="0"/>
          <a:stretch/>
        </p:blipFill>
        <p:spPr>
          <a:xfrm>
            <a:off x="13146143" y="-3"/>
            <a:ext cx="11240905" cy="6858003"/>
          </a:xfrm>
          <a:prstGeom prst="rect">
            <a:avLst/>
          </a:prstGeom>
          <a:noFill/>
          <a:ln>
            <a:noFill/>
          </a:ln>
        </p:spPr>
      </p:pic>
      <p:pic>
        <p:nvPicPr>
          <p:cNvPr descr=" " id="90" name="Google Shape;90;p4"/>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sp>
        <p:nvSpPr>
          <p:cNvPr id="91" name="Google Shape;91;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3" name="Google Shape;93;p4"/>
          <p:cNvSpPr/>
          <p:nvPr/>
        </p:nvSpPr>
        <p:spPr>
          <a:xfrm>
            <a:off x="2959470" y="2743200"/>
            <a:ext cx="1655863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The Realm of the Extraordinary</a:t>
            </a:r>
            <a:endParaRPr b="0" i="0" sz="8000" u="none" cap="none" strike="noStrike">
              <a:solidFill>
                <a:schemeClr val="dk1"/>
              </a:solidFill>
              <a:latin typeface="Calibri"/>
              <a:ea typeface="Calibri"/>
              <a:cs typeface="Calibri"/>
              <a:sym typeface="Calibri"/>
            </a:endParaRPr>
          </a:p>
        </p:txBody>
      </p:sp>
      <p:sp>
        <p:nvSpPr>
          <p:cNvPr id="94" name="Google Shape;94;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100" name="Shape 100"/>
        <p:cNvGrpSpPr/>
        <p:nvPr/>
      </p:nvGrpSpPr>
      <p:grpSpPr>
        <a:xfrm>
          <a:off x="0" y="0"/>
          <a:ext cx="0" cy="0"/>
          <a:chOff x="0" y="0"/>
          <a:chExt cx="0" cy="0"/>
        </a:xfrm>
      </p:grpSpPr>
      <p:sp>
        <p:nvSpPr>
          <p:cNvPr id="101" name="Google Shape;101;p5"/>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p5"/>
          <p:cNvPicPr preferRelativeResize="0"/>
          <p:nvPr/>
        </p:nvPicPr>
        <p:blipFill rotWithShape="1">
          <a:blip r:embed="rId3">
            <a:alphaModFix/>
          </a:blip>
          <a:srcRect b="0" l="0" r="0" t="0"/>
          <a:stretch/>
        </p:blipFill>
        <p:spPr>
          <a:xfrm>
            <a:off x="15280010" y="-4445000"/>
            <a:ext cx="14251181" cy="12852400"/>
          </a:xfrm>
          <a:prstGeom prst="rect">
            <a:avLst/>
          </a:prstGeom>
          <a:noFill/>
          <a:ln>
            <a:noFill/>
          </a:ln>
        </p:spPr>
      </p:pic>
      <p:pic>
        <p:nvPicPr>
          <p:cNvPr descr=" " id="103" name="Google Shape;103;p5"/>
          <p:cNvPicPr preferRelativeResize="0"/>
          <p:nvPr/>
        </p:nvPicPr>
        <p:blipFill rotWithShape="1">
          <a:blip r:embed="rId4">
            <a:alphaModFix/>
          </a:blip>
          <a:srcRect b="0" l="0" r="0" t="0"/>
          <a:stretch/>
        </p:blipFill>
        <p:spPr>
          <a:xfrm>
            <a:off x="38105" y="5232400"/>
            <a:ext cx="17858432" cy="8585200"/>
          </a:xfrm>
          <a:prstGeom prst="rect">
            <a:avLst/>
          </a:prstGeom>
          <a:noFill/>
          <a:ln>
            <a:noFill/>
          </a:ln>
        </p:spPr>
      </p:pic>
      <p:sp>
        <p:nvSpPr>
          <p:cNvPr id="104" name="Google Shape;104;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6" name="Google Shape;106;p5"/>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7" name="Google Shape;107;p5"/>
          <p:cNvSpPr/>
          <p:nvPr/>
        </p:nvSpPr>
        <p:spPr>
          <a:xfrm>
            <a:off x="13057232" y="2705100"/>
            <a:ext cx="9907238" cy="32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5"/>
          <p:cNvPicPr preferRelativeResize="0"/>
          <p:nvPr/>
        </p:nvPicPr>
        <p:blipFill rotWithShape="1">
          <a:blip r:embed="rId7">
            <a:alphaModFix/>
          </a:blip>
          <a:srcRect b="0" l="0" r="0" t="0"/>
          <a:stretch/>
        </p:blipFill>
        <p:spPr>
          <a:xfrm>
            <a:off x="13057232" y="3517900"/>
            <a:ext cx="1629081" cy="1625600"/>
          </a:xfrm>
          <a:prstGeom prst="rect">
            <a:avLst/>
          </a:prstGeom>
          <a:noFill/>
          <a:ln>
            <a:noFill/>
          </a:ln>
        </p:spPr>
      </p:pic>
      <p:sp>
        <p:nvSpPr>
          <p:cNvPr id="109" name="Google Shape;109;p5"/>
          <p:cNvSpPr/>
          <p:nvPr/>
        </p:nvSpPr>
        <p:spPr>
          <a:xfrm>
            <a:off x="15092761" y="2705100"/>
            <a:ext cx="7871708" cy="32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
          <p:cNvSpPr/>
          <p:nvPr/>
        </p:nvSpPr>
        <p:spPr>
          <a:xfrm>
            <a:off x="15092761" y="2705100"/>
            <a:ext cx="8074933"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p5"/>
          <p:cNvSpPr/>
          <p:nvPr/>
        </p:nvSpPr>
        <p:spPr>
          <a:xfrm>
            <a:off x="15092761" y="3517900"/>
            <a:ext cx="800719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2" name="Google Shape;112;p5"/>
          <p:cNvSpPr/>
          <p:nvPr/>
        </p:nvSpPr>
        <p:spPr>
          <a:xfrm>
            <a:off x="13057232" y="6858000"/>
            <a:ext cx="9907238" cy="32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5"/>
          <p:cNvPicPr preferRelativeResize="0"/>
          <p:nvPr/>
        </p:nvPicPr>
        <p:blipFill rotWithShape="1">
          <a:blip r:embed="rId8">
            <a:alphaModFix/>
          </a:blip>
          <a:srcRect b="0" l="0" r="0" t="0"/>
          <a:stretch/>
        </p:blipFill>
        <p:spPr>
          <a:xfrm>
            <a:off x="13057232" y="7670800"/>
            <a:ext cx="1625918" cy="1625600"/>
          </a:xfrm>
          <a:prstGeom prst="rect">
            <a:avLst/>
          </a:prstGeom>
          <a:noFill/>
          <a:ln>
            <a:noFill/>
          </a:ln>
        </p:spPr>
      </p:pic>
      <p:sp>
        <p:nvSpPr>
          <p:cNvPr id="114" name="Google Shape;114;p5"/>
          <p:cNvSpPr/>
          <p:nvPr/>
        </p:nvSpPr>
        <p:spPr>
          <a:xfrm>
            <a:off x="15089601" y="6858000"/>
            <a:ext cx="7874870" cy="32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15089601" y="6858000"/>
            <a:ext cx="8078096"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Dragon Taming</a:t>
            </a:r>
            <a:endParaRPr b="0" i="0" sz="4800" u="none" cap="none" strike="noStrike">
              <a:solidFill>
                <a:schemeClr val="dk1"/>
              </a:solidFill>
              <a:latin typeface="Calibri"/>
              <a:ea typeface="Calibri"/>
              <a:cs typeface="Calibri"/>
              <a:sym typeface="Calibri"/>
            </a:endParaRPr>
          </a:p>
        </p:txBody>
      </p:sp>
      <p:sp>
        <p:nvSpPr>
          <p:cNvPr id="116" name="Google Shape;116;p5"/>
          <p:cNvSpPr/>
          <p:nvPr/>
        </p:nvSpPr>
        <p:spPr>
          <a:xfrm>
            <a:off x="15089601" y="7670800"/>
            <a:ext cx="801035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121" name="Shape 121"/>
        <p:cNvGrpSpPr/>
        <p:nvPr/>
      </p:nvGrpSpPr>
      <p:grpSpPr>
        <a:xfrm>
          <a:off x="0" y="0"/>
          <a:ext cx="0" cy="0"/>
          <a:chOff x="0" y="0"/>
          <a:chExt cx="0" cy="0"/>
        </a:xfrm>
      </p:grpSpPr>
      <p:sp>
        <p:nvSpPr>
          <p:cNvPr id="122" name="Google Shape;122;p6"/>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p6"/>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124" name="Google Shape;124;p6"/>
          <p:cNvPicPr preferRelativeResize="0"/>
          <p:nvPr/>
        </p:nvPicPr>
        <p:blipFill rotWithShape="1">
          <a:blip r:embed="rId4">
            <a:alphaModFix/>
          </a:blip>
          <a:srcRect b="0" l="0" r="0" t="0"/>
          <a:stretch/>
        </p:blipFill>
        <p:spPr>
          <a:xfrm>
            <a:off x="15407026" y="6362700"/>
            <a:ext cx="8980022" cy="7353300"/>
          </a:xfrm>
          <a:prstGeom prst="rect">
            <a:avLst/>
          </a:prstGeom>
          <a:noFill/>
          <a:ln>
            <a:noFill/>
          </a:ln>
        </p:spPr>
      </p:pic>
      <p:sp>
        <p:nvSpPr>
          <p:cNvPr id="125" name="Google Shape;12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7" name="Google Shape;127;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p6"/>
          <p:cNvPicPr preferRelativeResize="0"/>
          <p:nvPr/>
        </p:nvPicPr>
        <p:blipFill rotWithShape="1">
          <a:blip r:embed="rId6">
            <a:alphaModFix/>
          </a:blip>
          <a:srcRect b="0" l="0" r="0" t="0"/>
          <a:stretch/>
        </p:blipFill>
        <p:spPr>
          <a:xfrm>
            <a:off x="6795349" y="1384300"/>
            <a:ext cx="1625803" cy="1625600"/>
          </a:xfrm>
          <a:prstGeom prst="rect">
            <a:avLst/>
          </a:prstGeom>
          <a:noFill/>
          <a:ln>
            <a:noFill/>
          </a:ln>
        </p:spPr>
      </p:pic>
      <p:sp>
        <p:nvSpPr>
          <p:cNvPr id="129" name="Google Shape;129;p6"/>
          <p:cNvSpPr/>
          <p:nvPr/>
        </p:nvSpPr>
        <p:spPr>
          <a:xfrm>
            <a:off x="4896462" y="3619500"/>
            <a:ext cx="5423578"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4896462" y="3619500"/>
            <a:ext cx="5626803"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p6"/>
          <p:cNvSpPr/>
          <p:nvPr/>
        </p:nvSpPr>
        <p:spPr>
          <a:xfrm>
            <a:off x="3543743" y="48387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6"/>
          <p:cNvSpPr/>
          <p:nvPr/>
        </p:nvSpPr>
        <p:spPr>
          <a:xfrm>
            <a:off x="3476001" y="48387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p6"/>
          <p:cNvPicPr preferRelativeResize="0"/>
          <p:nvPr/>
        </p:nvPicPr>
        <p:blipFill rotWithShape="1">
          <a:blip r:embed="rId7">
            <a:alphaModFix/>
          </a:blip>
          <a:srcRect b="0" l="0" r="0" t="0"/>
          <a:stretch/>
        </p:blipFill>
        <p:spPr>
          <a:xfrm>
            <a:off x="3543743" y="7277100"/>
            <a:ext cx="8129016" cy="5321300"/>
          </a:xfrm>
          <a:prstGeom prst="rect">
            <a:avLst/>
          </a:prstGeom>
          <a:noFill/>
          <a:ln>
            <a:noFill/>
          </a:ln>
        </p:spPr>
      </p:pic>
      <p:sp>
        <p:nvSpPr>
          <p:cNvPr id="134" name="Google Shape;134;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6"/>
          <p:cNvPicPr preferRelativeResize="0"/>
          <p:nvPr/>
        </p:nvPicPr>
        <p:blipFill rotWithShape="1">
          <a:blip r:embed="rId8">
            <a:alphaModFix/>
          </a:blip>
          <a:srcRect b="0" l="0" r="0" t="0"/>
          <a:stretch/>
        </p:blipFill>
        <p:spPr>
          <a:xfrm>
            <a:off x="15915089" y="1384300"/>
            <a:ext cx="1625803" cy="1625600"/>
          </a:xfrm>
          <a:prstGeom prst="rect">
            <a:avLst/>
          </a:prstGeom>
          <a:noFill/>
          <a:ln>
            <a:noFill/>
          </a:ln>
        </p:spPr>
      </p:pic>
      <p:sp>
        <p:nvSpPr>
          <p:cNvPr id="136" name="Google Shape;136;p6"/>
          <p:cNvSpPr/>
          <p:nvPr/>
        </p:nvSpPr>
        <p:spPr>
          <a:xfrm>
            <a:off x="14441705" y="3619500"/>
            <a:ext cx="4572572"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14441705" y="3619500"/>
            <a:ext cx="4775797"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Dragon Taming</a:t>
            </a:r>
            <a:endParaRPr b="0" i="0" sz="4800" u="none" cap="none" strike="noStrike">
              <a:solidFill>
                <a:schemeClr val="dk1"/>
              </a:solidFill>
              <a:latin typeface="Calibri"/>
              <a:ea typeface="Calibri"/>
              <a:cs typeface="Calibri"/>
              <a:sym typeface="Calibri"/>
            </a:endParaRPr>
          </a:p>
        </p:txBody>
      </p:sp>
      <p:sp>
        <p:nvSpPr>
          <p:cNvPr id="138" name="Google Shape;138;p6"/>
          <p:cNvSpPr/>
          <p:nvPr/>
        </p:nvSpPr>
        <p:spPr>
          <a:xfrm>
            <a:off x="12663483" y="48387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12595741" y="48387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0" name="Google Shape;140;p6"/>
          <p:cNvPicPr preferRelativeResize="0"/>
          <p:nvPr/>
        </p:nvPicPr>
        <p:blipFill rotWithShape="1">
          <a:blip r:embed="rId9">
            <a:alphaModFix/>
          </a:blip>
          <a:srcRect b="0" l="0" r="0" t="0"/>
          <a:stretch/>
        </p:blipFill>
        <p:spPr>
          <a:xfrm>
            <a:off x="12663483" y="7277100"/>
            <a:ext cx="8129016" cy="5321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145" name="Shape 145"/>
        <p:cNvGrpSpPr/>
        <p:nvPr/>
      </p:nvGrpSpPr>
      <p:grpSpPr>
        <a:xfrm>
          <a:off x="0" y="0"/>
          <a:ext cx="0" cy="0"/>
          <a:chOff x="0" y="0"/>
          <a:chExt cx="0" cy="0"/>
        </a:xfrm>
      </p:grpSpPr>
      <p:sp>
        <p:nvSpPr>
          <p:cNvPr id="146" name="Google Shape;146;p7"/>
          <p:cNvSpPr/>
          <p:nvPr/>
        </p:nvSpPr>
        <p:spPr>
          <a:xfrm>
            <a:off x="0" y="0"/>
            <a:ext cx="24387048" cy="13716000"/>
          </a:xfrm>
          <a:prstGeom prst="rect">
            <a:avLst/>
          </a:prstGeom>
          <a:solidFill>
            <a:srgbClr val="FDB6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p7"/>
          <p:cNvPicPr preferRelativeResize="0"/>
          <p:nvPr/>
        </p:nvPicPr>
        <p:blipFill rotWithShape="1">
          <a:blip r:embed="rId3">
            <a:alphaModFix/>
          </a:blip>
          <a:srcRect b="0" l="0" r="0" t="0"/>
          <a:stretch/>
        </p:blipFill>
        <p:spPr>
          <a:xfrm>
            <a:off x="3467533" y="-304800"/>
            <a:ext cx="17464683" cy="14312900"/>
          </a:xfrm>
          <a:prstGeom prst="rect">
            <a:avLst/>
          </a:prstGeom>
          <a:noFill/>
          <a:ln>
            <a:noFill/>
          </a:ln>
        </p:spPr>
      </p:pic>
      <p:sp>
        <p:nvSpPr>
          <p:cNvPr id="148" name="Google Shape;148;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0" name="Google Shape;150;p7"/>
          <p:cNvPicPr preferRelativeResize="0"/>
          <p:nvPr/>
        </p:nvPicPr>
        <p:blipFill rotWithShape="1">
          <a:blip r:embed="rId5">
            <a:alphaModFix/>
          </a:blip>
          <a:srcRect b="0" l="0" r="0" t="0"/>
          <a:stretch/>
        </p:blipFill>
        <p:spPr>
          <a:xfrm>
            <a:off x="2019552" y="1257300"/>
            <a:ext cx="5966698" cy="4437887"/>
          </a:xfrm>
          <a:prstGeom prst="rect">
            <a:avLst/>
          </a:prstGeom>
          <a:noFill/>
          <a:ln>
            <a:noFill/>
          </a:ln>
        </p:spPr>
      </p:pic>
      <p:sp>
        <p:nvSpPr>
          <p:cNvPr id="151" name="Google Shape;151;p7"/>
          <p:cNvSpPr/>
          <p:nvPr/>
        </p:nvSpPr>
        <p:spPr>
          <a:xfrm>
            <a:off x="7011276" y="4038600"/>
            <a:ext cx="10389899"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
          <p:cNvSpPr/>
          <p:nvPr/>
        </p:nvSpPr>
        <p:spPr>
          <a:xfrm>
            <a:off x="7011276" y="4038600"/>
            <a:ext cx="10593124" cy="508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3" name="Google Shape;153;p7"/>
          <p:cNvSpPr/>
          <p:nvPr/>
        </p:nvSpPr>
        <p:spPr>
          <a:xfrm>
            <a:off x="13196949" y="9220200"/>
            <a:ext cx="4356645"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B646"/>
              </a:buClr>
              <a:buSzPts val="3600"/>
              <a:buFont typeface="Luckiest Guy"/>
              <a:buNone/>
            </a:pPr>
            <a:r>
              <a:rPr b="0" i="0" lang="en-US" sz="3600" u="none" cap="none" strike="noStrike">
                <a:solidFill>
                  <a:srgbClr val="FDB646"/>
                </a:solidFill>
                <a:latin typeface="Luckiest Guy"/>
                <a:ea typeface="Luckiest Guy"/>
                <a:cs typeface="Luckiest Guy"/>
                <a:sym typeface="Luckiest Guy"/>
              </a:rPr>
              <a:t>The Dream Weaver</a:t>
            </a:r>
            <a:endParaRPr b="0" i="0" sz="3600" u="none" cap="none" strike="noStrike">
              <a:solidFill>
                <a:schemeClr val="dk1"/>
              </a:solidFill>
              <a:latin typeface="Calibri"/>
              <a:ea typeface="Calibri"/>
              <a:cs typeface="Calibri"/>
              <a:sym typeface="Calibri"/>
            </a:endParaRPr>
          </a:p>
        </p:txBody>
      </p:sp>
      <p:pic>
        <p:nvPicPr>
          <p:cNvPr descr=" " id="154" name="Google Shape;154;p7"/>
          <p:cNvPicPr preferRelativeResize="0"/>
          <p:nvPr/>
        </p:nvPicPr>
        <p:blipFill rotWithShape="1">
          <a:blip r:embed="rId6">
            <a:alphaModFix/>
          </a:blip>
          <a:srcRect b="0" l="0" r="0" t="0"/>
          <a:stretch/>
        </p:blipFill>
        <p:spPr>
          <a:xfrm>
            <a:off x="1765521" y="7607300"/>
            <a:ext cx="3399070" cy="1928440"/>
          </a:xfrm>
          <a:prstGeom prst="rect">
            <a:avLst/>
          </a:prstGeom>
          <a:noFill/>
          <a:ln>
            <a:noFill/>
          </a:ln>
        </p:spPr>
      </p:pic>
      <p:pic>
        <p:nvPicPr>
          <p:cNvPr descr=" " id="155" name="Google Shape;155;p7"/>
          <p:cNvPicPr preferRelativeResize="0"/>
          <p:nvPr/>
        </p:nvPicPr>
        <p:blipFill rotWithShape="1">
          <a:blip r:embed="rId7">
            <a:alphaModFix/>
          </a:blip>
          <a:srcRect b="0" l="0" r="0" t="0"/>
          <a:stretch/>
        </p:blipFill>
        <p:spPr>
          <a:xfrm>
            <a:off x="18480810" y="1841500"/>
            <a:ext cx="2451239" cy="1639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160" name="Shape 160"/>
        <p:cNvGrpSpPr/>
        <p:nvPr/>
      </p:nvGrpSpPr>
      <p:grpSpPr>
        <a:xfrm>
          <a:off x="0" y="0"/>
          <a:ext cx="0" cy="0"/>
          <a:chOff x="0" y="0"/>
          <a:chExt cx="0" cy="0"/>
        </a:xfrm>
      </p:grpSpPr>
      <p:sp>
        <p:nvSpPr>
          <p:cNvPr id="161" name="Google Shape;161;p8"/>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p8"/>
          <p:cNvPicPr preferRelativeResize="0"/>
          <p:nvPr/>
        </p:nvPicPr>
        <p:blipFill rotWithShape="1">
          <a:blip r:embed="rId3">
            <a:alphaModFix/>
          </a:blip>
          <a:srcRect b="0" l="0" r="0" t="0"/>
          <a:stretch/>
        </p:blipFill>
        <p:spPr>
          <a:xfrm>
            <a:off x="13146143" y="0"/>
            <a:ext cx="11240905" cy="6858000"/>
          </a:xfrm>
          <a:prstGeom prst="rect">
            <a:avLst/>
          </a:prstGeom>
          <a:noFill/>
          <a:ln>
            <a:noFill/>
          </a:ln>
        </p:spPr>
      </p:pic>
      <p:pic>
        <p:nvPicPr>
          <p:cNvPr descr=" " id="163" name="Google Shape;163;p8"/>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sp>
        <p:nvSpPr>
          <p:cNvPr id="164" name="Google Shape;16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6" name="Google Shape;166;p8"/>
          <p:cNvPicPr preferRelativeResize="0"/>
          <p:nvPr/>
        </p:nvPicPr>
        <p:blipFill rotWithShape="1">
          <a:blip r:embed="rId6">
            <a:alphaModFix/>
          </a:blip>
          <a:srcRect b="0" l="0" r="0" t="0"/>
          <a:stretch/>
        </p:blipFill>
        <p:spPr>
          <a:xfrm>
            <a:off x="7925791" y="1562100"/>
            <a:ext cx="8530208" cy="10789121"/>
          </a:xfrm>
          <a:prstGeom prst="rect">
            <a:avLst/>
          </a:prstGeom>
          <a:noFill/>
          <a:ln>
            <a:noFill/>
          </a:ln>
        </p:spPr>
      </p:pic>
      <p:sp>
        <p:nvSpPr>
          <p:cNvPr id="167" name="Google Shape;167;p8"/>
          <p:cNvSpPr/>
          <p:nvPr/>
        </p:nvSpPr>
        <p:spPr>
          <a:xfrm>
            <a:off x="3086486" y="1866900"/>
            <a:ext cx="4369346"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8"/>
          <p:cNvSpPr/>
          <p:nvPr/>
        </p:nvSpPr>
        <p:spPr>
          <a:xfrm>
            <a:off x="3086486" y="1866900"/>
            <a:ext cx="457257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Dragon Taming Technique</a:t>
            </a:r>
            <a:endParaRPr b="0" i="0" sz="4800" u="none" cap="none" strike="noStrike">
              <a:solidFill>
                <a:schemeClr val="dk1"/>
              </a:solidFill>
              <a:latin typeface="Calibri"/>
              <a:ea typeface="Calibri"/>
              <a:cs typeface="Calibri"/>
              <a:sym typeface="Calibri"/>
            </a:endParaRPr>
          </a:p>
        </p:txBody>
      </p:sp>
      <p:sp>
        <p:nvSpPr>
          <p:cNvPr id="169" name="Google Shape;169;p8"/>
          <p:cNvSpPr/>
          <p:nvPr/>
        </p:nvSpPr>
        <p:spPr>
          <a:xfrm>
            <a:off x="3086486" y="40005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0" name="Google Shape;170;p8"/>
          <p:cNvSpPr/>
          <p:nvPr/>
        </p:nvSpPr>
        <p:spPr>
          <a:xfrm>
            <a:off x="16931216" y="6527800"/>
            <a:ext cx="4369346"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8"/>
          <p:cNvSpPr/>
          <p:nvPr/>
        </p:nvSpPr>
        <p:spPr>
          <a:xfrm>
            <a:off x="16931216" y="6527800"/>
            <a:ext cx="457257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The Art of Unicorn Sighting</a:t>
            </a:r>
            <a:endParaRPr b="0" i="0" sz="4800" u="none" cap="none" strike="noStrike">
              <a:solidFill>
                <a:schemeClr val="dk1"/>
              </a:solidFill>
              <a:latin typeface="Calibri"/>
              <a:ea typeface="Calibri"/>
              <a:cs typeface="Calibri"/>
              <a:sym typeface="Calibri"/>
            </a:endParaRPr>
          </a:p>
        </p:txBody>
      </p:sp>
      <p:sp>
        <p:nvSpPr>
          <p:cNvPr id="172" name="Google Shape;172;p8"/>
          <p:cNvSpPr/>
          <p:nvPr/>
        </p:nvSpPr>
        <p:spPr>
          <a:xfrm>
            <a:off x="16931216" y="86614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ECA"/>
        </a:solidFill>
      </p:bgPr>
    </p:bg>
    <p:spTree>
      <p:nvGrpSpPr>
        <p:cNvPr id="177" name="Shape 177"/>
        <p:cNvGrpSpPr/>
        <p:nvPr/>
      </p:nvGrpSpPr>
      <p:grpSpPr>
        <a:xfrm>
          <a:off x="0" y="0"/>
          <a:ext cx="0" cy="0"/>
          <a:chOff x="0" y="0"/>
          <a:chExt cx="0" cy="0"/>
        </a:xfrm>
      </p:grpSpPr>
      <p:sp>
        <p:nvSpPr>
          <p:cNvPr id="178" name="Google Shape;178;p9"/>
          <p:cNvSpPr/>
          <p:nvPr/>
        </p:nvSpPr>
        <p:spPr>
          <a:xfrm>
            <a:off x="0" y="0"/>
            <a:ext cx="24387048" cy="13716000"/>
          </a:xfrm>
          <a:prstGeom prst="rect">
            <a:avLst/>
          </a:prstGeom>
          <a:solidFill>
            <a:srgbClr val="FEE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p9"/>
          <p:cNvPicPr preferRelativeResize="0"/>
          <p:nvPr/>
        </p:nvPicPr>
        <p:blipFill rotWithShape="1">
          <a:blip r:embed="rId3">
            <a:alphaModFix/>
          </a:blip>
          <a:srcRect b="0" l="0" r="0" t="0"/>
          <a:stretch/>
        </p:blipFill>
        <p:spPr>
          <a:xfrm>
            <a:off x="15280010" y="-4445000"/>
            <a:ext cx="14251181" cy="12852400"/>
          </a:xfrm>
          <a:prstGeom prst="rect">
            <a:avLst/>
          </a:prstGeom>
          <a:noFill/>
          <a:ln>
            <a:noFill/>
          </a:ln>
        </p:spPr>
      </p:pic>
      <p:pic>
        <p:nvPicPr>
          <p:cNvPr descr=" " id="180" name="Google Shape;180;p9"/>
          <p:cNvPicPr preferRelativeResize="0"/>
          <p:nvPr/>
        </p:nvPicPr>
        <p:blipFill rotWithShape="1">
          <a:blip r:embed="rId4">
            <a:alphaModFix/>
          </a:blip>
          <a:srcRect b="0" l="0" r="0" t="0"/>
          <a:stretch/>
        </p:blipFill>
        <p:spPr>
          <a:xfrm>
            <a:off x="38105" y="5232400"/>
            <a:ext cx="17858432" cy="8585200"/>
          </a:xfrm>
          <a:prstGeom prst="rect">
            <a:avLst/>
          </a:prstGeom>
          <a:noFill/>
          <a:ln>
            <a:noFill/>
          </a:ln>
        </p:spPr>
      </p:pic>
      <p:sp>
        <p:nvSpPr>
          <p:cNvPr id="181" name="Google Shape;181;p9"/>
          <p:cNvSpPr/>
          <p:nvPr/>
        </p:nvSpPr>
        <p:spPr>
          <a:xfrm>
            <a:off x="2091528" y="1765300"/>
            <a:ext cx="20216693"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B646"/>
              </a:buClr>
              <a:buSzPts val="8000"/>
              <a:buFont typeface="Luckiest Guy"/>
              <a:buNone/>
            </a:pPr>
            <a:r>
              <a:rPr b="0" i="0" lang="en-US" sz="8000" u="none" cap="none" strike="noStrike">
                <a:solidFill>
                  <a:srgbClr val="FDB646"/>
                </a:solidFill>
                <a:latin typeface="Luckiest Guy"/>
                <a:ea typeface="Luckiest Guy"/>
                <a:cs typeface="Luckiest Guy"/>
                <a:sym typeface="Luckiest Guy"/>
              </a:rPr>
              <a:t>The Magic of Dragons: A Research</a:t>
            </a:r>
            <a:endParaRPr b="0" i="0" sz="8000" u="none" cap="none" strike="noStrike">
              <a:solidFill>
                <a:schemeClr val="dk1"/>
              </a:solidFill>
              <a:latin typeface="Calibri"/>
              <a:ea typeface="Calibri"/>
              <a:cs typeface="Calibri"/>
              <a:sym typeface="Calibri"/>
            </a:endParaRPr>
          </a:p>
        </p:txBody>
      </p:sp>
      <p:sp>
        <p:nvSpPr>
          <p:cNvPr id="182" name="Google Shape;182;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9"/>
          <p:cNvSpPr/>
          <p:nvPr/>
        </p:nvSpPr>
        <p:spPr>
          <a:xfrm>
            <a:off x="2146568" y="4025900"/>
            <a:ext cx="8205226" cy="8204200"/>
          </a:xfrm>
          <a:prstGeom prst="ellipse">
            <a:avLst/>
          </a:prstGeom>
          <a:solidFill>
            <a:srgbClr val="EB2D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
          <p:cNvSpPr/>
          <p:nvPr/>
        </p:nvSpPr>
        <p:spPr>
          <a:xfrm>
            <a:off x="3175397" y="5918200"/>
            <a:ext cx="6160270" cy="6159500"/>
          </a:xfrm>
          <a:prstGeom prst="ellipse">
            <a:avLst/>
          </a:prstGeom>
          <a:solidFill>
            <a:srgbClr val="FDD8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9"/>
          <p:cNvSpPr/>
          <p:nvPr/>
        </p:nvSpPr>
        <p:spPr>
          <a:xfrm>
            <a:off x="5499787" y="4622800"/>
            <a:ext cx="1473384"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uckiest Guy"/>
              <a:buNone/>
            </a:pPr>
            <a:r>
              <a:rPr b="0" i="0" lang="en-US" sz="4800" u="none" cap="none" strike="noStrike">
                <a:solidFill>
                  <a:srgbClr val="FFFFFF"/>
                </a:solidFill>
                <a:latin typeface="Luckiest Guy"/>
                <a:ea typeface="Luckiest Guy"/>
                <a:cs typeface="Luckiest Guy"/>
                <a:sym typeface="Luckiest Guy"/>
              </a:rPr>
              <a:t>6.7M</a:t>
            </a:r>
            <a:endParaRPr b="0" i="0" sz="4800" u="none" cap="none" strike="noStrike">
              <a:solidFill>
                <a:schemeClr val="dk1"/>
              </a:solidFill>
              <a:latin typeface="Calibri"/>
              <a:ea typeface="Calibri"/>
              <a:cs typeface="Calibri"/>
              <a:sym typeface="Calibri"/>
            </a:endParaRPr>
          </a:p>
        </p:txBody>
      </p:sp>
      <p:sp>
        <p:nvSpPr>
          <p:cNvPr id="187" name="Google Shape;187;p9"/>
          <p:cNvSpPr/>
          <p:nvPr/>
        </p:nvSpPr>
        <p:spPr>
          <a:xfrm>
            <a:off x="5525191" y="9436100"/>
            <a:ext cx="1460683"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2D26"/>
              </a:buClr>
              <a:buSzPts val="4800"/>
              <a:buFont typeface="Luckiest Guy"/>
              <a:buNone/>
            </a:pPr>
            <a:r>
              <a:rPr b="0" i="0" lang="en-US" sz="4800" u="none" cap="none" strike="noStrike">
                <a:solidFill>
                  <a:srgbClr val="EB2D26"/>
                </a:solidFill>
                <a:latin typeface="Luckiest Guy"/>
                <a:ea typeface="Luckiest Guy"/>
                <a:cs typeface="Luckiest Guy"/>
                <a:sym typeface="Luckiest Guy"/>
              </a:rPr>
              <a:t>2.3M</a:t>
            </a:r>
            <a:endParaRPr b="0" i="0" sz="4800" u="none" cap="none" strike="noStrike">
              <a:solidFill>
                <a:schemeClr val="dk1"/>
              </a:solidFill>
              <a:latin typeface="Calibri"/>
              <a:ea typeface="Calibri"/>
              <a:cs typeface="Calibri"/>
              <a:sym typeface="Calibri"/>
            </a:endParaRPr>
          </a:p>
        </p:txBody>
      </p:sp>
      <p:sp>
        <p:nvSpPr>
          <p:cNvPr id="188" name="Google Shape;188;p9"/>
          <p:cNvSpPr/>
          <p:nvPr/>
        </p:nvSpPr>
        <p:spPr>
          <a:xfrm>
            <a:off x="5512489" y="6502400"/>
            <a:ext cx="1486086" cy="81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uckiest Guy"/>
              <a:buNone/>
            </a:pPr>
            <a:r>
              <a:rPr b="0" i="0" lang="en-US" sz="4800" u="none" cap="none" strike="noStrike">
                <a:solidFill>
                  <a:srgbClr val="FFFFFF"/>
                </a:solidFill>
                <a:latin typeface="Luckiest Guy"/>
                <a:ea typeface="Luckiest Guy"/>
                <a:cs typeface="Luckiest Guy"/>
                <a:sym typeface="Luckiest Guy"/>
              </a:rPr>
              <a:t>4.4M</a:t>
            </a:r>
            <a:endParaRPr b="0" i="0" sz="4800" u="none" cap="none" strike="noStrike">
              <a:solidFill>
                <a:schemeClr val="dk1"/>
              </a:solidFill>
              <a:latin typeface="Calibri"/>
              <a:ea typeface="Calibri"/>
              <a:cs typeface="Calibri"/>
              <a:sym typeface="Calibri"/>
            </a:endParaRPr>
          </a:p>
        </p:txBody>
      </p:sp>
      <p:sp>
        <p:nvSpPr>
          <p:cNvPr id="189" name="Google Shape;189;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1" name="Google Shape;191;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p9"/>
          <p:cNvPicPr preferRelativeResize="0"/>
          <p:nvPr/>
        </p:nvPicPr>
        <p:blipFill rotWithShape="1">
          <a:blip r:embed="rId6">
            <a:alphaModFix/>
          </a:blip>
          <a:srcRect b="0" l="0" r="0" t="0"/>
          <a:stretch/>
        </p:blipFill>
        <p:spPr>
          <a:xfrm>
            <a:off x="12638080" y="3594100"/>
            <a:ext cx="1393813" cy="1016000"/>
          </a:xfrm>
          <a:prstGeom prst="rect">
            <a:avLst/>
          </a:prstGeom>
          <a:noFill/>
          <a:ln>
            <a:noFill/>
          </a:ln>
        </p:spPr>
      </p:pic>
      <p:sp>
        <p:nvSpPr>
          <p:cNvPr id="193" name="Google Shape;193;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5" name="Google Shape;195;p9"/>
          <p:cNvSpPr/>
          <p:nvPr/>
        </p:nvSpPr>
        <p:spPr>
          <a:xfrm>
            <a:off x="12638080" y="6946900"/>
            <a:ext cx="8459257" cy="253999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p9"/>
          <p:cNvPicPr preferRelativeResize="0"/>
          <p:nvPr/>
        </p:nvPicPr>
        <p:blipFill rotWithShape="1">
          <a:blip r:embed="rId7">
            <a:alphaModFix/>
          </a:blip>
          <a:srcRect b="0" l="0" r="0" t="0"/>
          <a:stretch/>
        </p:blipFill>
        <p:spPr>
          <a:xfrm>
            <a:off x="12638080" y="6946900"/>
            <a:ext cx="714331" cy="1015988"/>
          </a:xfrm>
          <a:prstGeom prst="rect">
            <a:avLst/>
          </a:prstGeom>
          <a:noFill/>
          <a:ln>
            <a:noFill/>
          </a:ln>
        </p:spPr>
      </p:pic>
      <p:sp>
        <p:nvSpPr>
          <p:cNvPr id="197" name="Google Shape;197;p9"/>
          <p:cNvSpPr/>
          <p:nvPr/>
        </p:nvSpPr>
        <p:spPr>
          <a:xfrm>
            <a:off x="12638080" y="8267688"/>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2638080" y="8267688"/>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9" name="Google Shape;199;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9"/>
          <p:cNvPicPr preferRelativeResize="0"/>
          <p:nvPr/>
        </p:nvPicPr>
        <p:blipFill rotWithShape="1">
          <a:blip r:embed="rId8">
            <a:alphaModFix/>
          </a:blip>
          <a:srcRect b="0" l="0" r="0" t="0"/>
          <a:stretch/>
        </p:blipFill>
        <p:spPr>
          <a:xfrm>
            <a:off x="12638080" y="10299700"/>
            <a:ext cx="1158344" cy="1016000"/>
          </a:xfrm>
          <a:prstGeom prst="rect">
            <a:avLst/>
          </a:prstGeom>
          <a:noFill/>
          <a:ln>
            <a:noFill/>
          </a:ln>
        </p:spPr>
      </p:pic>
      <p:sp>
        <p:nvSpPr>
          <p:cNvPr id="201" name="Google Shape;201;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2024-01-05T07:21:31Z</dcterms:created>
  <dc:creator>PptxGenJS</dc:creator>
</cp:coreProperties>
</file>