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1.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22.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Lst>
  <p:sldSz cy="13716000" cx="24387025"/>
  <p:notesSz cx="13716000" cy="24387025"/>
  <p:embeddedFontLst>
    <p:embeddedFont>
      <p:font typeface="Poppins"/>
      <p:regular r:id="rId30"/>
      <p:bold r:id="rId31"/>
      <p:italic r:id="rId32"/>
      <p:boldItalic r:id="rId33"/>
    </p:embeddedFont>
    <p:embeddedFont>
      <p:font typeface="Lato"/>
      <p:regular r:id="rId34"/>
      <p:bold r:id="rId35"/>
      <p:italic r:id="rId36"/>
      <p:boldItalic r:id="rId37"/>
    </p:embeddedFont>
    <p:embeddedFont>
      <p:font typeface="Montserrat"/>
      <p:regular r:id="rId38"/>
      <p:bold r:id="rId39"/>
      <p:italic r:id="rId40"/>
      <p:boldItalic r:id="rId41"/>
    </p:embeddedFont>
    <p:embeddedFont>
      <p:font typeface="Inter"/>
      <p:regular r:id="rId42"/>
      <p:bold r:id="rId43"/>
    </p:embeddedFont>
    <p:embeddedFont>
      <p:font typeface="Poppins SemiBold"/>
      <p:regular r:id="rId44"/>
      <p:bold r:id="rId45"/>
      <p:italic r:id="rId46"/>
      <p:boldItalic r:id="rId47"/>
    </p:embeddedFont>
    <p:embeddedFont>
      <p:font typeface="Luckiest Guy"/>
      <p:regular r:id="rId48"/>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49" roundtripDataSignature="AMtx7mhlL60pzVAnckcGqors5KxTHA6zAQ=="/>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40" Type="http://schemas.openxmlformats.org/officeDocument/2006/relationships/font" Target="fonts/Montserrat-italic.fntdata"/><Relationship Id="rId42" Type="http://schemas.openxmlformats.org/officeDocument/2006/relationships/font" Target="fonts/Inter-regular.fntdata"/><Relationship Id="rId41" Type="http://schemas.openxmlformats.org/officeDocument/2006/relationships/font" Target="fonts/Montserrat-boldItalic.fntdata"/><Relationship Id="rId44" Type="http://schemas.openxmlformats.org/officeDocument/2006/relationships/font" Target="fonts/PoppinsSemiBold-regular.fntdata"/><Relationship Id="rId43" Type="http://schemas.openxmlformats.org/officeDocument/2006/relationships/font" Target="fonts/Inter-bold.fntdata"/><Relationship Id="rId46" Type="http://schemas.openxmlformats.org/officeDocument/2006/relationships/font" Target="fonts/PoppinsSemiBold-italic.fntdata"/><Relationship Id="rId45" Type="http://schemas.openxmlformats.org/officeDocument/2006/relationships/font" Target="fonts/PoppinsSemiBold-bold.fntdata"/><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48" Type="http://schemas.openxmlformats.org/officeDocument/2006/relationships/font" Target="fonts/LuckiestGuy-regular.fntdata"/><Relationship Id="rId47" Type="http://schemas.openxmlformats.org/officeDocument/2006/relationships/font" Target="fonts/PoppinsSemiBold-boldItalic.fntdata"/><Relationship Id="rId49" Type="http://customschemas.google.com/relationships/presentationmetadata" Target="metadata"/><Relationship Id="rId5" Type="http://schemas.openxmlformats.org/officeDocument/2006/relationships/slide" Target="slides/slide1.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 Id="rId31" Type="http://schemas.openxmlformats.org/officeDocument/2006/relationships/font" Target="fonts/Poppins-bold.fntdata"/><Relationship Id="rId30" Type="http://schemas.openxmlformats.org/officeDocument/2006/relationships/font" Target="fonts/Poppins-regular.fntdata"/><Relationship Id="rId33" Type="http://schemas.openxmlformats.org/officeDocument/2006/relationships/font" Target="fonts/Poppins-boldItalic.fntdata"/><Relationship Id="rId32" Type="http://schemas.openxmlformats.org/officeDocument/2006/relationships/font" Target="fonts/Poppins-italic.fntdata"/><Relationship Id="rId35" Type="http://schemas.openxmlformats.org/officeDocument/2006/relationships/font" Target="fonts/Lato-bold.fntdata"/><Relationship Id="rId34" Type="http://schemas.openxmlformats.org/officeDocument/2006/relationships/font" Target="fonts/Lato-regular.fntdata"/><Relationship Id="rId37" Type="http://schemas.openxmlformats.org/officeDocument/2006/relationships/font" Target="fonts/Lato-boldItalic.fntdata"/><Relationship Id="rId36" Type="http://schemas.openxmlformats.org/officeDocument/2006/relationships/font" Target="fonts/Lato-italic.fntdata"/><Relationship Id="rId39" Type="http://schemas.openxmlformats.org/officeDocument/2006/relationships/font" Target="fonts/Montserrat-bold.fntdata"/><Relationship Id="rId38" Type="http://schemas.openxmlformats.org/officeDocument/2006/relationships/font" Target="fonts/Montserrat-regular.fntdata"/><Relationship Id="rId20" Type="http://schemas.openxmlformats.org/officeDocument/2006/relationships/slide" Target="slides/slide16.xml"/><Relationship Id="rId22" Type="http://schemas.openxmlformats.org/officeDocument/2006/relationships/slide" Target="slides/slide18.xml"/><Relationship Id="rId21" Type="http://schemas.openxmlformats.org/officeDocument/2006/relationships/slide" Target="slides/slide17.xml"/><Relationship Id="rId24" Type="http://schemas.openxmlformats.org/officeDocument/2006/relationships/slide" Target="slides/slide20.xml"/><Relationship Id="rId23" Type="http://schemas.openxmlformats.org/officeDocument/2006/relationships/slide" Target="slides/slide19.xml"/><Relationship Id="rId26" Type="http://schemas.openxmlformats.org/officeDocument/2006/relationships/slide" Target="slides/slide22.xml"/><Relationship Id="rId25" Type="http://schemas.openxmlformats.org/officeDocument/2006/relationships/slide" Target="slides/slide21.xml"/><Relationship Id="rId28" Type="http://schemas.openxmlformats.org/officeDocument/2006/relationships/slide" Target="slides/slide24.xml"/><Relationship Id="rId27" Type="http://schemas.openxmlformats.org/officeDocument/2006/relationships/slide" Target="slides/slide23.xml"/><Relationship Id="rId29" Type="http://schemas.openxmlformats.org/officeDocument/2006/relationships/slide" Target="slides/slide25.xml"/><Relationship Id="rId11" Type="http://schemas.openxmlformats.org/officeDocument/2006/relationships/slide" Target="slides/slide7.xml"/><Relationship Id="rId10" Type="http://schemas.openxmlformats.org/officeDocument/2006/relationships/slide" Target="slides/slide6.xml"/><Relationship Id="rId13" Type="http://schemas.openxmlformats.org/officeDocument/2006/relationships/slide" Target="slides/slide9.xml"/><Relationship Id="rId12" Type="http://schemas.openxmlformats.org/officeDocument/2006/relationships/slide" Target="slides/slide8.xml"/><Relationship Id="rId15" Type="http://schemas.openxmlformats.org/officeDocument/2006/relationships/slide" Target="slides/slide11.xml"/><Relationship Id="rId14" Type="http://schemas.openxmlformats.org/officeDocument/2006/relationships/slide" Target="slides/slide10.xml"/><Relationship Id="rId17" Type="http://schemas.openxmlformats.org/officeDocument/2006/relationships/slide" Target="slides/slide13.xml"/><Relationship Id="rId16" Type="http://schemas.openxmlformats.org/officeDocument/2006/relationships/slide" Target="slides/slide12.xml"/><Relationship Id="rId19" Type="http://schemas.openxmlformats.org/officeDocument/2006/relationships/slide" Target="slides/slide15.xml"/><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 name="Shape 11"/>
        <p:cNvGrpSpPr/>
        <p:nvPr/>
      </p:nvGrpSpPr>
      <p:grpSpPr>
        <a:xfrm>
          <a:off x="0" y="0"/>
          <a:ext cx="0" cy="0"/>
          <a:chOff x="0" y="0"/>
          <a:chExt cx="0" cy="0"/>
        </a:xfrm>
      </p:grpSpPr>
      <p:sp>
        <p:nvSpPr>
          <p:cNvPr id="12" name="Google Shape;12;p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 name="Google Shape;13;p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 name="Google Shape;14;p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3" name="Shape 203"/>
        <p:cNvGrpSpPr/>
        <p:nvPr/>
      </p:nvGrpSpPr>
      <p:grpSpPr>
        <a:xfrm>
          <a:off x="0" y="0"/>
          <a:ext cx="0" cy="0"/>
          <a:chOff x="0" y="0"/>
          <a:chExt cx="0" cy="0"/>
        </a:xfrm>
      </p:grpSpPr>
      <p:sp>
        <p:nvSpPr>
          <p:cNvPr id="204" name="Google Shape;204;p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05" name="Google Shape;205;p1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06" name="Google Shape;206;p1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0" name="Shape 230"/>
        <p:cNvGrpSpPr/>
        <p:nvPr/>
      </p:nvGrpSpPr>
      <p:grpSpPr>
        <a:xfrm>
          <a:off x="0" y="0"/>
          <a:ext cx="0" cy="0"/>
          <a:chOff x="0" y="0"/>
          <a:chExt cx="0" cy="0"/>
        </a:xfrm>
      </p:grpSpPr>
      <p:sp>
        <p:nvSpPr>
          <p:cNvPr id="231" name="Google Shape;231;p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32" name="Google Shape;232;p1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33" name="Google Shape;233;p1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1" name="Shape 281"/>
        <p:cNvGrpSpPr/>
        <p:nvPr/>
      </p:nvGrpSpPr>
      <p:grpSpPr>
        <a:xfrm>
          <a:off x="0" y="0"/>
          <a:ext cx="0" cy="0"/>
          <a:chOff x="0" y="0"/>
          <a:chExt cx="0" cy="0"/>
        </a:xfrm>
      </p:grpSpPr>
      <p:sp>
        <p:nvSpPr>
          <p:cNvPr id="282" name="Google Shape;282;p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83" name="Google Shape;283;p1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84" name="Google Shape;284;p1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3" name="Shape 313"/>
        <p:cNvGrpSpPr/>
        <p:nvPr/>
      </p:nvGrpSpPr>
      <p:grpSpPr>
        <a:xfrm>
          <a:off x="0" y="0"/>
          <a:ext cx="0" cy="0"/>
          <a:chOff x="0" y="0"/>
          <a:chExt cx="0" cy="0"/>
        </a:xfrm>
      </p:grpSpPr>
      <p:sp>
        <p:nvSpPr>
          <p:cNvPr id="314" name="Google Shape;314;p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15" name="Google Shape;315;p1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16" name="Google Shape;316;p1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7" name="Shape 327"/>
        <p:cNvGrpSpPr/>
        <p:nvPr/>
      </p:nvGrpSpPr>
      <p:grpSpPr>
        <a:xfrm>
          <a:off x="0" y="0"/>
          <a:ext cx="0" cy="0"/>
          <a:chOff x="0" y="0"/>
          <a:chExt cx="0" cy="0"/>
        </a:xfrm>
      </p:grpSpPr>
      <p:sp>
        <p:nvSpPr>
          <p:cNvPr id="328" name="Google Shape;328;p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29" name="Google Shape;329;p1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30" name="Google Shape;330;p1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7" name="Shape 357"/>
        <p:cNvGrpSpPr/>
        <p:nvPr/>
      </p:nvGrpSpPr>
      <p:grpSpPr>
        <a:xfrm>
          <a:off x="0" y="0"/>
          <a:ext cx="0" cy="0"/>
          <a:chOff x="0" y="0"/>
          <a:chExt cx="0" cy="0"/>
        </a:xfrm>
      </p:grpSpPr>
      <p:sp>
        <p:nvSpPr>
          <p:cNvPr id="358" name="Google Shape;358;p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59" name="Google Shape;359;p1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60" name="Google Shape;360;p1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5" name="Shape 425"/>
        <p:cNvGrpSpPr/>
        <p:nvPr/>
      </p:nvGrpSpPr>
      <p:grpSpPr>
        <a:xfrm>
          <a:off x="0" y="0"/>
          <a:ext cx="0" cy="0"/>
          <a:chOff x="0" y="0"/>
          <a:chExt cx="0" cy="0"/>
        </a:xfrm>
      </p:grpSpPr>
      <p:sp>
        <p:nvSpPr>
          <p:cNvPr id="426" name="Google Shape;426;p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27" name="Google Shape;427;p1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28" name="Google Shape;428;p1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2" name="Shape 442"/>
        <p:cNvGrpSpPr/>
        <p:nvPr/>
      </p:nvGrpSpPr>
      <p:grpSpPr>
        <a:xfrm>
          <a:off x="0" y="0"/>
          <a:ext cx="0" cy="0"/>
          <a:chOff x="0" y="0"/>
          <a:chExt cx="0" cy="0"/>
        </a:xfrm>
      </p:grpSpPr>
      <p:sp>
        <p:nvSpPr>
          <p:cNvPr id="443" name="Google Shape;443;p1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44" name="Google Shape;444;p1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45" name="Google Shape;445;p1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0" name="Shape 460"/>
        <p:cNvGrpSpPr/>
        <p:nvPr/>
      </p:nvGrpSpPr>
      <p:grpSpPr>
        <a:xfrm>
          <a:off x="0" y="0"/>
          <a:ext cx="0" cy="0"/>
          <a:chOff x="0" y="0"/>
          <a:chExt cx="0" cy="0"/>
        </a:xfrm>
      </p:grpSpPr>
      <p:sp>
        <p:nvSpPr>
          <p:cNvPr id="461" name="Google Shape;461;p1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62" name="Google Shape;462;p1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63" name="Google Shape;463;p1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9" name="Shape 469"/>
        <p:cNvGrpSpPr/>
        <p:nvPr/>
      </p:nvGrpSpPr>
      <p:grpSpPr>
        <a:xfrm>
          <a:off x="0" y="0"/>
          <a:ext cx="0" cy="0"/>
          <a:chOff x="0" y="0"/>
          <a:chExt cx="0" cy="0"/>
        </a:xfrm>
      </p:grpSpPr>
      <p:sp>
        <p:nvSpPr>
          <p:cNvPr id="470" name="Google Shape;470;p1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71" name="Google Shape;471;p1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72" name="Google Shape;472;p1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 name="Shape 24"/>
        <p:cNvGrpSpPr/>
        <p:nvPr/>
      </p:nvGrpSpPr>
      <p:grpSpPr>
        <a:xfrm>
          <a:off x="0" y="0"/>
          <a:ext cx="0" cy="0"/>
          <a:chOff x="0" y="0"/>
          <a:chExt cx="0" cy="0"/>
        </a:xfrm>
      </p:grpSpPr>
      <p:sp>
        <p:nvSpPr>
          <p:cNvPr id="25" name="Google Shape;25;p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6" name="Google Shape;26;p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7" name="Google Shape;27;p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2" name="Shape 502"/>
        <p:cNvGrpSpPr/>
        <p:nvPr/>
      </p:nvGrpSpPr>
      <p:grpSpPr>
        <a:xfrm>
          <a:off x="0" y="0"/>
          <a:ext cx="0" cy="0"/>
          <a:chOff x="0" y="0"/>
          <a:chExt cx="0" cy="0"/>
        </a:xfrm>
      </p:grpSpPr>
      <p:sp>
        <p:nvSpPr>
          <p:cNvPr id="503" name="Google Shape;503;p2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04" name="Google Shape;504;p2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05" name="Google Shape;505;p2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6" name="Shape 526"/>
        <p:cNvGrpSpPr/>
        <p:nvPr/>
      </p:nvGrpSpPr>
      <p:grpSpPr>
        <a:xfrm>
          <a:off x="0" y="0"/>
          <a:ext cx="0" cy="0"/>
          <a:chOff x="0" y="0"/>
          <a:chExt cx="0" cy="0"/>
        </a:xfrm>
      </p:grpSpPr>
      <p:sp>
        <p:nvSpPr>
          <p:cNvPr id="527" name="Google Shape;527;p2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28" name="Google Shape;528;p2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29" name="Google Shape;529;p2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3" name="Shape 573"/>
        <p:cNvGrpSpPr/>
        <p:nvPr/>
      </p:nvGrpSpPr>
      <p:grpSpPr>
        <a:xfrm>
          <a:off x="0" y="0"/>
          <a:ext cx="0" cy="0"/>
          <a:chOff x="0" y="0"/>
          <a:chExt cx="0" cy="0"/>
        </a:xfrm>
      </p:grpSpPr>
      <p:sp>
        <p:nvSpPr>
          <p:cNvPr id="574" name="Google Shape;574;p2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75" name="Google Shape;575;p2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76" name="Google Shape;576;p2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2" name="Shape 602"/>
        <p:cNvGrpSpPr/>
        <p:nvPr/>
      </p:nvGrpSpPr>
      <p:grpSpPr>
        <a:xfrm>
          <a:off x="0" y="0"/>
          <a:ext cx="0" cy="0"/>
          <a:chOff x="0" y="0"/>
          <a:chExt cx="0" cy="0"/>
        </a:xfrm>
      </p:grpSpPr>
      <p:sp>
        <p:nvSpPr>
          <p:cNvPr id="603" name="Google Shape;603;p2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04" name="Google Shape;604;p2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05" name="Google Shape;605;p2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5" name="Shape 625"/>
        <p:cNvGrpSpPr/>
        <p:nvPr/>
      </p:nvGrpSpPr>
      <p:grpSpPr>
        <a:xfrm>
          <a:off x="0" y="0"/>
          <a:ext cx="0" cy="0"/>
          <a:chOff x="0" y="0"/>
          <a:chExt cx="0" cy="0"/>
        </a:xfrm>
      </p:grpSpPr>
      <p:sp>
        <p:nvSpPr>
          <p:cNvPr id="626" name="Google Shape;626;p2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27" name="Google Shape;627;p2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28" name="Google Shape;628;p2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5" name="Shape 695"/>
        <p:cNvGrpSpPr/>
        <p:nvPr/>
      </p:nvGrpSpPr>
      <p:grpSpPr>
        <a:xfrm>
          <a:off x="0" y="0"/>
          <a:ext cx="0" cy="0"/>
          <a:chOff x="0" y="0"/>
          <a:chExt cx="0" cy="0"/>
        </a:xfrm>
      </p:grpSpPr>
      <p:sp>
        <p:nvSpPr>
          <p:cNvPr id="696" name="Google Shape;696;p2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97" name="Google Shape;697;p2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98" name="Google Shape;698;p2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 name="Shape 37"/>
        <p:cNvGrpSpPr/>
        <p:nvPr/>
      </p:nvGrpSpPr>
      <p:grpSpPr>
        <a:xfrm>
          <a:off x="0" y="0"/>
          <a:ext cx="0" cy="0"/>
          <a:chOff x="0" y="0"/>
          <a:chExt cx="0" cy="0"/>
        </a:xfrm>
      </p:grpSpPr>
      <p:sp>
        <p:nvSpPr>
          <p:cNvPr id="38" name="Google Shape;38;p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9" name="Google Shape;39;p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0" name="Google Shape;40;p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 name="Shape 83"/>
        <p:cNvGrpSpPr/>
        <p:nvPr/>
      </p:nvGrpSpPr>
      <p:grpSpPr>
        <a:xfrm>
          <a:off x="0" y="0"/>
          <a:ext cx="0" cy="0"/>
          <a:chOff x="0" y="0"/>
          <a:chExt cx="0" cy="0"/>
        </a:xfrm>
      </p:grpSpPr>
      <p:sp>
        <p:nvSpPr>
          <p:cNvPr id="84" name="Google Shape;84;p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5" name="Google Shape;85;p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6" name="Google Shape;86;p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 name="Shape 96"/>
        <p:cNvGrpSpPr/>
        <p:nvPr/>
      </p:nvGrpSpPr>
      <p:grpSpPr>
        <a:xfrm>
          <a:off x="0" y="0"/>
          <a:ext cx="0" cy="0"/>
          <a:chOff x="0" y="0"/>
          <a:chExt cx="0" cy="0"/>
        </a:xfrm>
      </p:grpSpPr>
      <p:sp>
        <p:nvSpPr>
          <p:cNvPr id="97" name="Google Shape;97;p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8" name="Google Shape;98;p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9" name="Google Shape;99;p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7" name="Shape 117"/>
        <p:cNvGrpSpPr/>
        <p:nvPr/>
      </p:nvGrpSpPr>
      <p:grpSpPr>
        <a:xfrm>
          <a:off x="0" y="0"/>
          <a:ext cx="0" cy="0"/>
          <a:chOff x="0" y="0"/>
          <a:chExt cx="0" cy="0"/>
        </a:xfrm>
      </p:grpSpPr>
      <p:sp>
        <p:nvSpPr>
          <p:cNvPr id="118" name="Google Shape;118;p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9" name="Google Shape;119;p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0" name="Google Shape;120;p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1" name="Shape 141"/>
        <p:cNvGrpSpPr/>
        <p:nvPr/>
      </p:nvGrpSpPr>
      <p:grpSpPr>
        <a:xfrm>
          <a:off x="0" y="0"/>
          <a:ext cx="0" cy="0"/>
          <a:chOff x="0" y="0"/>
          <a:chExt cx="0" cy="0"/>
        </a:xfrm>
      </p:grpSpPr>
      <p:sp>
        <p:nvSpPr>
          <p:cNvPr id="142" name="Google Shape;142;p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3" name="Google Shape;143;p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4" name="Google Shape;144;p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6" name="Shape 156"/>
        <p:cNvGrpSpPr/>
        <p:nvPr/>
      </p:nvGrpSpPr>
      <p:grpSpPr>
        <a:xfrm>
          <a:off x="0" y="0"/>
          <a:ext cx="0" cy="0"/>
          <a:chOff x="0" y="0"/>
          <a:chExt cx="0" cy="0"/>
        </a:xfrm>
      </p:grpSpPr>
      <p:sp>
        <p:nvSpPr>
          <p:cNvPr id="157" name="Google Shape;157;p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8" name="Google Shape;158;p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59" name="Google Shape;159;p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3" name="Shape 173"/>
        <p:cNvGrpSpPr/>
        <p:nvPr/>
      </p:nvGrpSpPr>
      <p:grpSpPr>
        <a:xfrm>
          <a:off x="0" y="0"/>
          <a:ext cx="0" cy="0"/>
          <a:chOff x="0" y="0"/>
          <a:chExt cx="0" cy="0"/>
        </a:xfrm>
      </p:grpSpPr>
      <p:sp>
        <p:nvSpPr>
          <p:cNvPr id="174" name="Google Shape;174;p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75" name="Google Shape;175;p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76" name="Google Shape;176;p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EFAULT">
  <p:cSld name="DEFAULT">
    <p:bg>
      <p:bgPr>
        <a:solidFill>
          <a:schemeClr val="lt1"/>
        </a:solidFill>
      </p:bgPr>
    </p:bg>
    <p:spTree>
      <p:nvGrpSpPr>
        <p:cNvPr id="10" name="Shape 10"/>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 name="Shape 9"/>
        <p:cNvGrpSpPr/>
        <p:nvPr/>
      </p:nvGrpSpPr>
      <p:grpSpPr>
        <a:xfrm>
          <a:off x="0" y="0"/>
          <a:ext cx="0" cy="0"/>
          <a:chOff x="0" y="0"/>
          <a:chExt cx="0" cy="0"/>
        </a:xfrm>
      </p:grpSpPr>
    </p:spTree>
  </p:cSld>
  <p:clrMap accent1="accent1" accent2="accent2" accent3="accent3" accent4="accent4" accent5="accent5" accent6="accent6" bg1="lt1" bg2="dk2" tx1="dk1" tx2="lt2" folHlink="folHlink" hlink="hlink"/>
  <p:sldLayoutIdLst>
    <p:sldLayoutId id="2147483649" r:id="rId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png"/><Relationship Id="rId4" Type="http://schemas.openxmlformats.org/officeDocument/2006/relationships/image" Target="../media/image4.png"/><Relationship Id="rId5" Type="http://schemas.openxmlformats.org/officeDocument/2006/relationships/image" Target="../media/image8.png"/><Relationship Id="rId6"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21.png"/><Relationship Id="rId4" Type="http://schemas.openxmlformats.org/officeDocument/2006/relationships/image" Target="../media/image23.png"/><Relationship Id="rId5" Type="http://schemas.openxmlformats.org/officeDocument/2006/relationships/image" Target="../media/image8.png"/><Relationship Id="rId6" Type="http://schemas.openxmlformats.org/officeDocument/2006/relationships/image" Target="../media/image40.png"/><Relationship Id="rId7" Type="http://schemas.openxmlformats.org/officeDocument/2006/relationships/image" Target="../media/image46.png"/><Relationship Id="rId8" Type="http://schemas.openxmlformats.org/officeDocument/2006/relationships/image" Target="../media/image61.png"/></Relationships>
</file>

<file path=ppt/slides/_rels/slide11.xml.rels><?xml version="1.0" encoding="UTF-8" standalone="yes"?><Relationships xmlns="http://schemas.openxmlformats.org/package/2006/relationships"><Relationship Id="rId11" Type="http://schemas.openxmlformats.org/officeDocument/2006/relationships/image" Target="../media/image56.png"/><Relationship Id="rId10" Type="http://schemas.openxmlformats.org/officeDocument/2006/relationships/image" Target="../media/image64.png"/><Relationship Id="rId13" Type="http://schemas.openxmlformats.org/officeDocument/2006/relationships/image" Target="../media/image67.png"/><Relationship Id="rId12" Type="http://schemas.openxmlformats.org/officeDocument/2006/relationships/image" Target="../media/image88.png"/><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19.png"/><Relationship Id="rId4" Type="http://schemas.openxmlformats.org/officeDocument/2006/relationships/image" Target="../media/image12.png"/><Relationship Id="rId9" Type="http://schemas.openxmlformats.org/officeDocument/2006/relationships/image" Target="../media/image57.png"/><Relationship Id="rId15" Type="http://schemas.openxmlformats.org/officeDocument/2006/relationships/image" Target="../media/image62.png"/><Relationship Id="rId14" Type="http://schemas.openxmlformats.org/officeDocument/2006/relationships/image" Target="../media/image53.png"/><Relationship Id="rId17" Type="http://schemas.openxmlformats.org/officeDocument/2006/relationships/image" Target="../media/image60.png"/><Relationship Id="rId16" Type="http://schemas.openxmlformats.org/officeDocument/2006/relationships/image" Target="../media/image55.png"/><Relationship Id="rId5" Type="http://schemas.openxmlformats.org/officeDocument/2006/relationships/image" Target="../media/image8.png"/><Relationship Id="rId6" Type="http://schemas.openxmlformats.org/officeDocument/2006/relationships/image" Target="../media/image77.png"/><Relationship Id="rId18" Type="http://schemas.openxmlformats.org/officeDocument/2006/relationships/image" Target="../media/image65.png"/><Relationship Id="rId7" Type="http://schemas.openxmlformats.org/officeDocument/2006/relationships/image" Target="../media/image54.png"/><Relationship Id="rId8" Type="http://schemas.openxmlformats.org/officeDocument/2006/relationships/image" Target="../media/image63.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69.png"/><Relationship Id="rId4" Type="http://schemas.openxmlformats.org/officeDocument/2006/relationships/image" Target="../media/image68.png"/><Relationship Id="rId5" Type="http://schemas.openxmlformats.org/officeDocument/2006/relationships/image" Target="../media/image8.png"/><Relationship Id="rId6" Type="http://schemas.openxmlformats.org/officeDocument/2006/relationships/image" Target="../media/image90.png"/><Relationship Id="rId7" Type="http://schemas.openxmlformats.org/officeDocument/2006/relationships/image" Target="../media/image76.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33.png"/><Relationship Id="rId4" Type="http://schemas.openxmlformats.org/officeDocument/2006/relationships/image" Target="../media/image8.png"/><Relationship Id="rId5" Type="http://schemas.openxmlformats.org/officeDocument/2006/relationships/image" Target="../media/image89.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21.png"/><Relationship Id="rId4" Type="http://schemas.openxmlformats.org/officeDocument/2006/relationships/image" Target="../media/image23.png"/><Relationship Id="rId5" Type="http://schemas.openxmlformats.org/officeDocument/2006/relationships/image" Target="../media/image8.png"/></Relationships>
</file>

<file path=ppt/slides/_rels/slide15.xml.rels><?xml version="1.0" encoding="UTF-8" standalone="yes"?><Relationships xmlns="http://schemas.openxmlformats.org/package/2006/relationships"><Relationship Id="rId20" Type="http://schemas.openxmlformats.org/officeDocument/2006/relationships/image" Target="../media/image104.png"/><Relationship Id="rId22" Type="http://schemas.openxmlformats.org/officeDocument/2006/relationships/image" Target="../media/image113.png"/><Relationship Id="rId21" Type="http://schemas.openxmlformats.org/officeDocument/2006/relationships/image" Target="../media/image103.png"/><Relationship Id="rId24" Type="http://schemas.openxmlformats.org/officeDocument/2006/relationships/image" Target="../media/image107.png"/><Relationship Id="rId23" Type="http://schemas.openxmlformats.org/officeDocument/2006/relationships/image" Target="../media/image111.png"/><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19.png"/><Relationship Id="rId4" Type="http://schemas.openxmlformats.org/officeDocument/2006/relationships/image" Target="../media/image12.png"/><Relationship Id="rId9" Type="http://schemas.openxmlformats.org/officeDocument/2006/relationships/image" Target="../media/image82.png"/><Relationship Id="rId26" Type="http://schemas.openxmlformats.org/officeDocument/2006/relationships/image" Target="../media/image110.png"/><Relationship Id="rId25" Type="http://schemas.openxmlformats.org/officeDocument/2006/relationships/image" Target="../media/image102.png"/><Relationship Id="rId28" Type="http://schemas.openxmlformats.org/officeDocument/2006/relationships/image" Target="../media/image106.png"/><Relationship Id="rId27" Type="http://schemas.openxmlformats.org/officeDocument/2006/relationships/image" Target="../media/image105.png"/><Relationship Id="rId5" Type="http://schemas.openxmlformats.org/officeDocument/2006/relationships/image" Target="../media/image8.png"/><Relationship Id="rId6" Type="http://schemas.openxmlformats.org/officeDocument/2006/relationships/image" Target="../media/image84.png"/><Relationship Id="rId29" Type="http://schemas.openxmlformats.org/officeDocument/2006/relationships/image" Target="../media/image108.png"/><Relationship Id="rId7" Type="http://schemas.openxmlformats.org/officeDocument/2006/relationships/image" Target="../media/image81.png"/><Relationship Id="rId8" Type="http://schemas.openxmlformats.org/officeDocument/2006/relationships/image" Target="../media/image83.png"/><Relationship Id="rId11" Type="http://schemas.openxmlformats.org/officeDocument/2006/relationships/image" Target="../media/image91.png"/><Relationship Id="rId10" Type="http://schemas.openxmlformats.org/officeDocument/2006/relationships/image" Target="../media/image85.png"/><Relationship Id="rId13" Type="http://schemas.openxmlformats.org/officeDocument/2006/relationships/image" Target="../media/image86.png"/><Relationship Id="rId12" Type="http://schemas.openxmlformats.org/officeDocument/2006/relationships/image" Target="../media/image80.png"/><Relationship Id="rId15" Type="http://schemas.openxmlformats.org/officeDocument/2006/relationships/image" Target="../media/image95.png"/><Relationship Id="rId14" Type="http://schemas.openxmlformats.org/officeDocument/2006/relationships/image" Target="../media/image92.png"/><Relationship Id="rId17" Type="http://schemas.openxmlformats.org/officeDocument/2006/relationships/image" Target="../media/image94.png"/><Relationship Id="rId16" Type="http://schemas.openxmlformats.org/officeDocument/2006/relationships/image" Target="../media/image93.png"/><Relationship Id="rId19" Type="http://schemas.openxmlformats.org/officeDocument/2006/relationships/image" Target="../media/image100.png"/><Relationship Id="rId18" Type="http://schemas.openxmlformats.org/officeDocument/2006/relationships/image" Target="../media/image96.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1.png"/><Relationship Id="rId4" Type="http://schemas.openxmlformats.org/officeDocument/2006/relationships/image" Target="../media/image4.png"/><Relationship Id="rId5" Type="http://schemas.openxmlformats.org/officeDocument/2006/relationships/image" Target="../media/image8.png"/><Relationship Id="rId6" Type="http://schemas.openxmlformats.org/officeDocument/2006/relationships/image" Target="../media/image114.png"/><Relationship Id="rId7" Type="http://schemas.openxmlformats.org/officeDocument/2006/relationships/image" Target="../media/image122.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21.png"/><Relationship Id="rId4" Type="http://schemas.openxmlformats.org/officeDocument/2006/relationships/image" Target="../media/image23.png"/><Relationship Id="rId5" Type="http://schemas.openxmlformats.org/officeDocument/2006/relationships/image" Target="../media/image8.png"/><Relationship Id="rId6" Type="http://schemas.openxmlformats.org/officeDocument/2006/relationships/image" Target="../media/image118.png"/><Relationship Id="rId7" Type="http://schemas.openxmlformats.org/officeDocument/2006/relationships/image" Target="../media/image120.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176.png"/><Relationship Id="rId4" Type="http://schemas.openxmlformats.org/officeDocument/2006/relationships/image" Target="../media/image8.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127.png"/><Relationship Id="rId4" Type="http://schemas.openxmlformats.org/officeDocument/2006/relationships/image" Target="../media/image8.png"/><Relationship Id="rId5" Type="http://schemas.openxmlformats.org/officeDocument/2006/relationships/image" Target="../media/image126.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10.png"/><Relationship Id="rId4" Type="http://schemas.openxmlformats.org/officeDocument/2006/relationships/image" Target="../media/image7.png"/><Relationship Id="rId5" Type="http://schemas.openxmlformats.org/officeDocument/2006/relationships/image" Target="../media/image8.png"/><Relationship Id="rId6" Type="http://schemas.openxmlformats.org/officeDocument/2006/relationships/image" Target="../media/image6.png"/><Relationship Id="rId7" Type="http://schemas.openxmlformats.org/officeDocument/2006/relationships/image" Target="../media/image11.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21.png"/><Relationship Id="rId4" Type="http://schemas.openxmlformats.org/officeDocument/2006/relationships/image" Target="../media/image23.png"/><Relationship Id="rId5" Type="http://schemas.openxmlformats.org/officeDocument/2006/relationships/image" Target="../media/image8.png"/><Relationship Id="rId6" Type="http://schemas.openxmlformats.org/officeDocument/2006/relationships/image" Target="../media/image133.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19.png"/><Relationship Id="rId4" Type="http://schemas.openxmlformats.org/officeDocument/2006/relationships/image" Target="../media/image12.png"/><Relationship Id="rId5" Type="http://schemas.openxmlformats.org/officeDocument/2006/relationships/image" Target="../media/image8.png"/><Relationship Id="rId6" Type="http://schemas.openxmlformats.org/officeDocument/2006/relationships/image" Target="../media/image135.png"/><Relationship Id="rId7" Type="http://schemas.openxmlformats.org/officeDocument/2006/relationships/image" Target="../media/image53.png"/><Relationship Id="rId8" Type="http://schemas.openxmlformats.org/officeDocument/2006/relationships/image" Target="../media/image130.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1.png"/><Relationship Id="rId4" Type="http://schemas.openxmlformats.org/officeDocument/2006/relationships/image" Target="../media/image4.png"/><Relationship Id="rId5" Type="http://schemas.openxmlformats.org/officeDocument/2006/relationships/image" Target="../media/image8.png"/><Relationship Id="rId6" Type="http://schemas.openxmlformats.org/officeDocument/2006/relationships/image" Target="../media/image151.png"/><Relationship Id="rId7" Type="http://schemas.openxmlformats.org/officeDocument/2006/relationships/image" Target="../media/image166.png"/><Relationship Id="rId8" Type="http://schemas.openxmlformats.org/officeDocument/2006/relationships/image" Target="../media/image152.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21.png"/><Relationship Id="rId4" Type="http://schemas.openxmlformats.org/officeDocument/2006/relationships/image" Target="../media/image23.png"/><Relationship Id="rId9" Type="http://schemas.openxmlformats.org/officeDocument/2006/relationships/image" Target="../media/image145.png"/><Relationship Id="rId5" Type="http://schemas.openxmlformats.org/officeDocument/2006/relationships/image" Target="../media/image8.png"/><Relationship Id="rId6" Type="http://schemas.openxmlformats.org/officeDocument/2006/relationships/image" Target="../media/image154.png"/><Relationship Id="rId7" Type="http://schemas.openxmlformats.org/officeDocument/2006/relationships/image" Target="../media/image141.png"/><Relationship Id="rId8" Type="http://schemas.openxmlformats.org/officeDocument/2006/relationships/image" Target="../media/image143.png"/><Relationship Id="rId11" Type="http://schemas.openxmlformats.org/officeDocument/2006/relationships/image" Target="../media/image146.png"/><Relationship Id="rId10" Type="http://schemas.openxmlformats.org/officeDocument/2006/relationships/image" Target="../media/image153.png"/></Relationships>
</file>

<file path=ppt/slides/_rels/slide24.xml.rels><?xml version="1.0" encoding="UTF-8" standalone="yes"?><Relationships xmlns="http://schemas.openxmlformats.org/package/2006/relationships"><Relationship Id="rId20" Type="http://schemas.openxmlformats.org/officeDocument/2006/relationships/image" Target="../media/image171.png"/><Relationship Id="rId21" Type="http://schemas.openxmlformats.org/officeDocument/2006/relationships/hyperlink" Target="https://eatemp.com/powerpoint-org-chart-template/" TargetMode="External"/><Relationship Id="rId1" Type="http://schemas.openxmlformats.org/officeDocument/2006/relationships/slideLayout" Target="../slideLayouts/slideLayout1.xml"/><Relationship Id="rId2" Type="http://schemas.openxmlformats.org/officeDocument/2006/relationships/notesSlide" Target="../notesSlides/notesSlide24.xml"/><Relationship Id="rId3" Type="http://schemas.openxmlformats.org/officeDocument/2006/relationships/image" Target="../media/image1.png"/><Relationship Id="rId4" Type="http://schemas.openxmlformats.org/officeDocument/2006/relationships/image" Target="../media/image4.png"/><Relationship Id="rId9" Type="http://schemas.openxmlformats.org/officeDocument/2006/relationships/image" Target="../media/image165.png"/><Relationship Id="rId5" Type="http://schemas.openxmlformats.org/officeDocument/2006/relationships/image" Target="../media/image8.png"/><Relationship Id="rId6" Type="http://schemas.openxmlformats.org/officeDocument/2006/relationships/image" Target="../media/image164.png"/><Relationship Id="rId7" Type="http://schemas.openxmlformats.org/officeDocument/2006/relationships/image" Target="../media/image157.png"/><Relationship Id="rId8" Type="http://schemas.openxmlformats.org/officeDocument/2006/relationships/image" Target="../media/image156.png"/><Relationship Id="rId11" Type="http://schemas.openxmlformats.org/officeDocument/2006/relationships/image" Target="../media/image158.png"/><Relationship Id="rId10" Type="http://schemas.openxmlformats.org/officeDocument/2006/relationships/image" Target="../media/image159.png"/><Relationship Id="rId13" Type="http://schemas.openxmlformats.org/officeDocument/2006/relationships/image" Target="../media/image162.png"/><Relationship Id="rId12" Type="http://schemas.openxmlformats.org/officeDocument/2006/relationships/image" Target="../media/image160.png"/><Relationship Id="rId15" Type="http://schemas.openxmlformats.org/officeDocument/2006/relationships/image" Target="../media/image161.png"/><Relationship Id="rId14" Type="http://schemas.openxmlformats.org/officeDocument/2006/relationships/image" Target="../media/image163.png"/><Relationship Id="rId17" Type="http://schemas.openxmlformats.org/officeDocument/2006/relationships/image" Target="../media/image180.png"/><Relationship Id="rId16" Type="http://schemas.openxmlformats.org/officeDocument/2006/relationships/image" Target="../media/image181.png"/><Relationship Id="rId19" Type="http://schemas.openxmlformats.org/officeDocument/2006/relationships/image" Target="../media/image173.png"/><Relationship Id="rId18" Type="http://schemas.openxmlformats.org/officeDocument/2006/relationships/image" Target="../media/image174.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xml"/><Relationship Id="rId3" Type="http://schemas.openxmlformats.org/officeDocument/2006/relationships/image" Target="../media/image33.png"/><Relationship Id="rId4" Type="http://schemas.openxmlformats.org/officeDocument/2006/relationships/image" Target="../media/image8.png"/><Relationship Id="rId5" Type="http://schemas.openxmlformats.org/officeDocument/2006/relationships/hyperlink" Target="https://unsplash.com/" TargetMode="External"/><Relationship Id="rId6" Type="http://schemas.openxmlformats.org/officeDocument/2006/relationships/image" Target="../media/image169.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9.png"/><Relationship Id="rId4" Type="http://schemas.openxmlformats.org/officeDocument/2006/relationships/image" Target="../media/image8.png"/><Relationship Id="rId5" Type="http://schemas.openxmlformats.org/officeDocument/2006/relationships/image" Target="../media/image1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19.png"/><Relationship Id="rId4" Type="http://schemas.openxmlformats.org/officeDocument/2006/relationships/image" Target="../media/image12.png"/><Relationship Id="rId5" Type="http://schemas.openxmlformats.org/officeDocument/2006/relationships/image" Target="../media/image8.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1.png"/><Relationship Id="rId4" Type="http://schemas.openxmlformats.org/officeDocument/2006/relationships/image" Target="../media/image4.png"/><Relationship Id="rId5" Type="http://schemas.openxmlformats.org/officeDocument/2006/relationships/image" Target="../media/image8.png"/><Relationship Id="rId6" Type="http://schemas.openxmlformats.org/officeDocument/2006/relationships/image" Target="../media/image48.png"/><Relationship Id="rId7" Type="http://schemas.openxmlformats.org/officeDocument/2006/relationships/image" Target="../media/image18.png"/><Relationship Id="rId8" Type="http://schemas.openxmlformats.org/officeDocument/2006/relationships/image" Target="../media/image20.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21.png"/><Relationship Id="rId4" Type="http://schemas.openxmlformats.org/officeDocument/2006/relationships/image" Target="../media/image23.png"/><Relationship Id="rId9" Type="http://schemas.openxmlformats.org/officeDocument/2006/relationships/image" Target="../media/image26.png"/><Relationship Id="rId5" Type="http://schemas.openxmlformats.org/officeDocument/2006/relationships/image" Target="../media/image8.png"/><Relationship Id="rId6" Type="http://schemas.openxmlformats.org/officeDocument/2006/relationships/image" Target="../media/image24.png"/><Relationship Id="rId7" Type="http://schemas.openxmlformats.org/officeDocument/2006/relationships/image" Target="../media/image47.png"/><Relationship Id="rId8" Type="http://schemas.openxmlformats.org/officeDocument/2006/relationships/image" Target="../media/image28.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33.png"/><Relationship Id="rId4" Type="http://schemas.openxmlformats.org/officeDocument/2006/relationships/image" Target="../media/image8.png"/><Relationship Id="rId5" Type="http://schemas.openxmlformats.org/officeDocument/2006/relationships/image" Target="../media/image35.png"/><Relationship Id="rId6" Type="http://schemas.openxmlformats.org/officeDocument/2006/relationships/image" Target="../media/image38.png"/><Relationship Id="rId7" Type="http://schemas.openxmlformats.org/officeDocument/2006/relationships/image" Target="../media/image32.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19.png"/><Relationship Id="rId4" Type="http://schemas.openxmlformats.org/officeDocument/2006/relationships/image" Target="../media/image12.png"/><Relationship Id="rId5" Type="http://schemas.openxmlformats.org/officeDocument/2006/relationships/image" Target="../media/image8.png"/><Relationship Id="rId6" Type="http://schemas.openxmlformats.org/officeDocument/2006/relationships/image" Target="../media/image36.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1.png"/><Relationship Id="rId4" Type="http://schemas.openxmlformats.org/officeDocument/2006/relationships/image" Target="../media/image4.png"/><Relationship Id="rId5" Type="http://schemas.openxmlformats.org/officeDocument/2006/relationships/image" Target="../media/image8.png"/><Relationship Id="rId6" Type="http://schemas.openxmlformats.org/officeDocument/2006/relationships/image" Target="../media/image44.png"/><Relationship Id="rId7" Type="http://schemas.openxmlformats.org/officeDocument/2006/relationships/image" Target="../media/image42.png"/><Relationship Id="rId8" Type="http://schemas.openxmlformats.org/officeDocument/2006/relationships/image" Target="../media/image41.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EEECA"/>
        </a:solidFill>
      </p:bgPr>
    </p:bg>
    <p:spTree>
      <p:nvGrpSpPr>
        <p:cNvPr id="15" name="Shape 15"/>
        <p:cNvGrpSpPr/>
        <p:nvPr/>
      </p:nvGrpSpPr>
      <p:grpSpPr>
        <a:xfrm>
          <a:off x="0" y="0"/>
          <a:ext cx="0" cy="0"/>
          <a:chOff x="0" y="0"/>
          <a:chExt cx="0" cy="0"/>
        </a:xfrm>
      </p:grpSpPr>
      <p:sp>
        <p:nvSpPr>
          <p:cNvPr id="16" name="Google Shape;16;p1"/>
          <p:cNvSpPr/>
          <p:nvPr/>
        </p:nvSpPr>
        <p:spPr>
          <a:xfrm>
            <a:off x="0" y="0"/>
            <a:ext cx="24387048" cy="13716000"/>
          </a:xfrm>
          <a:prstGeom prst="rect">
            <a:avLst/>
          </a:prstGeom>
          <a:solidFill>
            <a:srgbClr val="FEEEC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7" name="Google Shape;17;p1"/>
          <p:cNvPicPr preferRelativeResize="0"/>
          <p:nvPr/>
        </p:nvPicPr>
        <p:blipFill rotWithShape="1">
          <a:blip r:embed="rId3">
            <a:alphaModFix/>
          </a:blip>
          <a:srcRect b="0" l="0" r="0" t="0"/>
          <a:stretch/>
        </p:blipFill>
        <p:spPr>
          <a:xfrm>
            <a:off x="15280010" y="-4445000"/>
            <a:ext cx="14251181" cy="12852400"/>
          </a:xfrm>
          <a:prstGeom prst="rect">
            <a:avLst/>
          </a:prstGeom>
          <a:noFill/>
          <a:ln>
            <a:noFill/>
          </a:ln>
        </p:spPr>
      </p:pic>
      <p:pic>
        <p:nvPicPr>
          <p:cNvPr descr=" " id="18" name="Google Shape;18;p1"/>
          <p:cNvPicPr preferRelativeResize="0"/>
          <p:nvPr/>
        </p:nvPicPr>
        <p:blipFill rotWithShape="1">
          <a:blip r:embed="rId4">
            <a:alphaModFix/>
          </a:blip>
          <a:srcRect b="0" l="0" r="0" t="0"/>
          <a:stretch/>
        </p:blipFill>
        <p:spPr>
          <a:xfrm>
            <a:off x="38105" y="5232400"/>
            <a:ext cx="17858432" cy="8585200"/>
          </a:xfrm>
          <a:prstGeom prst="rect">
            <a:avLst/>
          </a:prstGeom>
          <a:noFill/>
          <a:ln>
            <a:noFill/>
          </a:ln>
        </p:spPr>
      </p:pic>
      <p:sp>
        <p:nvSpPr>
          <p:cNvPr id="19" name="Google Shape;19;p1"/>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0" name="Google Shape;20;p1"/>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pic>
        <p:nvPicPr>
          <p:cNvPr descr=" " id="21" name="Google Shape;21;p1"/>
          <p:cNvPicPr preferRelativeResize="0"/>
          <p:nvPr/>
        </p:nvPicPr>
        <p:blipFill rotWithShape="1">
          <a:blip r:embed="rId6">
            <a:alphaModFix/>
          </a:blip>
          <a:srcRect b="0" l="0" r="0" t="0"/>
          <a:stretch/>
        </p:blipFill>
        <p:spPr>
          <a:xfrm>
            <a:off x="0" y="2984500"/>
            <a:ext cx="10923365" cy="7899400"/>
          </a:xfrm>
          <a:prstGeom prst="rect">
            <a:avLst/>
          </a:prstGeom>
          <a:noFill/>
          <a:ln>
            <a:noFill/>
          </a:ln>
        </p:spPr>
      </p:pic>
      <p:sp>
        <p:nvSpPr>
          <p:cNvPr id="22" name="Google Shape;22;p1"/>
          <p:cNvSpPr/>
          <p:nvPr/>
        </p:nvSpPr>
        <p:spPr>
          <a:xfrm>
            <a:off x="9691323" y="2984500"/>
            <a:ext cx="14975100" cy="71121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EB2D26"/>
              </a:buClr>
              <a:buSzPts val="24000"/>
              <a:buFont typeface="Luckiest Guy"/>
              <a:buNone/>
            </a:pPr>
            <a:r>
              <a:rPr b="0" i="0" lang="en-US" sz="24000" u="none" cap="none" strike="noStrike">
                <a:solidFill>
                  <a:srgbClr val="EB2D26"/>
                </a:solidFill>
                <a:latin typeface="Luckiest Guy"/>
                <a:ea typeface="Luckiest Guy"/>
                <a:cs typeface="Luckiest Guy"/>
                <a:sym typeface="Luckiest Guy"/>
              </a:rPr>
              <a:t>Global</a:t>
            </a:r>
            <a:endParaRPr b="0" i="0" sz="24000" u="none" cap="none" strike="noStrike">
              <a:solidFill>
                <a:schemeClr val="dk1"/>
              </a:solidFill>
              <a:latin typeface="Calibri"/>
              <a:ea typeface="Calibri"/>
              <a:cs typeface="Calibri"/>
              <a:sym typeface="Calibri"/>
            </a:endParaRPr>
          </a:p>
          <a:p>
            <a:pPr indent="0" lvl="0" marL="0" marR="0" rtl="0" algn="ctr">
              <a:spcBef>
                <a:spcPts val="0"/>
              </a:spcBef>
              <a:spcAft>
                <a:spcPts val="0"/>
              </a:spcAft>
              <a:buClr>
                <a:srgbClr val="EB2D26"/>
              </a:buClr>
              <a:buSzPts val="24000"/>
              <a:buFont typeface="Luckiest Guy"/>
              <a:buNone/>
            </a:pPr>
            <a:r>
              <a:rPr b="0" i="0" lang="en-US" sz="24000" u="none" cap="none" strike="noStrike">
                <a:solidFill>
                  <a:srgbClr val="EB2D26"/>
                </a:solidFill>
                <a:latin typeface="Luckiest Guy"/>
                <a:ea typeface="Luckiest Guy"/>
                <a:cs typeface="Luckiest Guy"/>
                <a:sym typeface="Luckiest Guy"/>
              </a:rPr>
              <a:t>warming</a:t>
            </a:r>
            <a:endParaRPr b="0" i="0" sz="24000" u="none" cap="none" strike="noStrike">
              <a:solidFill>
                <a:schemeClr val="dk1"/>
              </a:solidFill>
              <a:latin typeface="Calibri"/>
              <a:ea typeface="Calibri"/>
              <a:cs typeface="Calibri"/>
              <a:sym typeface="Calibri"/>
            </a:endParaRPr>
          </a:p>
        </p:txBody>
      </p:sp>
      <p:sp>
        <p:nvSpPr>
          <p:cNvPr id="23" name="Google Shape;23;p1"/>
          <p:cNvSpPr/>
          <p:nvPr/>
        </p:nvSpPr>
        <p:spPr>
          <a:xfrm>
            <a:off x="10559238" y="10515600"/>
            <a:ext cx="13239300" cy="1490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AD7620"/>
              </a:buClr>
              <a:buSzPts val="6400"/>
              <a:buFont typeface="Poppins SemiBold"/>
              <a:buNone/>
            </a:pPr>
            <a:r>
              <a:rPr b="0" i="0" lang="en-US" sz="6400" u="none" cap="none" strike="noStrike">
                <a:solidFill>
                  <a:srgbClr val="AD7620"/>
                </a:solidFill>
                <a:latin typeface="Poppins SemiBold"/>
                <a:ea typeface="Poppins SemiBold"/>
                <a:cs typeface="Poppins SemiBold"/>
                <a:sym typeface="Poppins SemiBold"/>
              </a:rPr>
              <a:t>FREE PRESENTATION TEMPLATE</a:t>
            </a:r>
            <a:endParaRPr b="0" i="0" sz="6400" u="none" cap="none" strike="noStrike">
              <a:solidFill>
                <a:schemeClr val="dk1"/>
              </a:solidFill>
              <a:latin typeface="Calibri"/>
              <a:ea typeface="Calibri"/>
              <a:cs typeface="Calibri"/>
              <a:sym typeface="Calibri"/>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EEECA"/>
        </a:solidFill>
      </p:bgPr>
    </p:bg>
    <p:spTree>
      <p:nvGrpSpPr>
        <p:cNvPr id="207" name="Shape 207"/>
        <p:cNvGrpSpPr/>
        <p:nvPr/>
      </p:nvGrpSpPr>
      <p:grpSpPr>
        <a:xfrm>
          <a:off x="0" y="0"/>
          <a:ext cx="0" cy="0"/>
          <a:chOff x="0" y="0"/>
          <a:chExt cx="0" cy="0"/>
        </a:xfrm>
      </p:grpSpPr>
      <p:sp>
        <p:nvSpPr>
          <p:cNvPr id="208" name="Google Shape;208;p10"/>
          <p:cNvSpPr/>
          <p:nvPr/>
        </p:nvSpPr>
        <p:spPr>
          <a:xfrm>
            <a:off x="0" y="0"/>
            <a:ext cx="24387048" cy="13716000"/>
          </a:xfrm>
          <a:prstGeom prst="rect">
            <a:avLst/>
          </a:prstGeom>
          <a:solidFill>
            <a:srgbClr val="FEEEC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09" name="Google Shape;209;p10"/>
          <p:cNvPicPr preferRelativeResize="0"/>
          <p:nvPr/>
        </p:nvPicPr>
        <p:blipFill rotWithShape="1">
          <a:blip r:embed="rId3">
            <a:alphaModFix/>
          </a:blip>
          <a:srcRect b="0" l="0" r="0" t="0"/>
          <a:stretch/>
        </p:blipFill>
        <p:spPr>
          <a:xfrm>
            <a:off x="-2222778" y="-3136900"/>
            <a:ext cx="11507638" cy="11226800"/>
          </a:xfrm>
          <a:prstGeom prst="rect">
            <a:avLst/>
          </a:prstGeom>
          <a:noFill/>
          <a:ln>
            <a:noFill/>
          </a:ln>
        </p:spPr>
      </p:pic>
      <p:pic>
        <p:nvPicPr>
          <p:cNvPr descr=" " id="210" name="Google Shape;210;p10"/>
          <p:cNvPicPr preferRelativeResize="0"/>
          <p:nvPr/>
        </p:nvPicPr>
        <p:blipFill rotWithShape="1">
          <a:blip r:embed="rId4">
            <a:alphaModFix/>
          </a:blip>
          <a:srcRect b="0" l="0" r="0" t="0"/>
          <a:stretch/>
        </p:blipFill>
        <p:spPr>
          <a:xfrm>
            <a:off x="15407026" y="6362700"/>
            <a:ext cx="8980022" cy="7353300"/>
          </a:xfrm>
          <a:prstGeom prst="rect">
            <a:avLst/>
          </a:prstGeom>
          <a:noFill/>
          <a:ln>
            <a:noFill/>
          </a:ln>
        </p:spPr>
      </p:pic>
      <p:sp>
        <p:nvSpPr>
          <p:cNvPr id="211" name="Google Shape;211;p10"/>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12" name="Google Shape;212;p10"/>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
        <p:nvSpPr>
          <p:cNvPr id="213" name="Google Shape;213;p10"/>
          <p:cNvSpPr/>
          <p:nvPr/>
        </p:nvSpPr>
        <p:spPr>
          <a:xfrm>
            <a:off x="9107038" y="1054100"/>
            <a:ext cx="6549785" cy="1354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DB646"/>
              </a:buClr>
              <a:buSzPts val="8000"/>
              <a:buFont typeface="Luckiest Guy"/>
              <a:buNone/>
            </a:pPr>
            <a:r>
              <a:rPr b="0" i="0" lang="en-US" sz="8000" u="none" cap="none" strike="noStrike">
                <a:solidFill>
                  <a:srgbClr val="FDB646"/>
                </a:solidFill>
                <a:latin typeface="Luckiest Guy"/>
                <a:ea typeface="Luckiest Guy"/>
                <a:cs typeface="Luckiest Guy"/>
                <a:sym typeface="Luckiest Guy"/>
              </a:rPr>
              <a:t>Pricing Plan</a:t>
            </a:r>
            <a:endParaRPr b="0" i="0" sz="8000" u="none" cap="none" strike="noStrike">
              <a:solidFill>
                <a:schemeClr val="dk1"/>
              </a:solidFill>
              <a:latin typeface="Calibri"/>
              <a:ea typeface="Calibri"/>
              <a:cs typeface="Calibri"/>
              <a:sym typeface="Calibri"/>
            </a:endParaRPr>
          </a:p>
        </p:txBody>
      </p:sp>
      <p:sp>
        <p:nvSpPr>
          <p:cNvPr id="214" name="Google Shape;214;p10"/>
          <p:cNvSpPr/>
          <p:nvPr/>
        </p:nvSpPr>
        <p:spPr>
          <a:xfrm>
            <a:off x="1778222" y="2489200"/>
            <a:ext cx="20843305" cy="9956806"/>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5" name="Google Shape;215;p10"/>
          <p:cNvSpPr/>
          <p:nvPr/>
        </p:nvSpPr>
        <p:spPr>
          <a:xfrm>
            <a:off x="1778222" y="2489200"/>
            <a:ext cx="6439705" cy="9956800"/>
          </a:xfrm>
          <a:prstGeom prst="roundRect">
            <a:avLst>
              <a:gd fmla="val 3124" name="adj"/>
            </a:avLst>
          </a:prstGeom>
          <a:noFill/>
          <a:ln cap="flat" cmpd="sng" w="12700">
            <a:solidFill>
              <a:srgbClr val="EB2D2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16" name="Google Shape;216;p10"/>
          <p:cNvPicPr preferRelativeResize="0"/>
          <p:nvPr/>
        </p:nvPicPr>
        <p:blipFill rotWithShape="1">
          <a:blip r:embed="rId6">
            <a:alphaModFix/>
          </a:blip>
          <a:srcRect b="0" l="0" r="0" t="0"/>
          <a:stretch/>
        </p:blipFill>
        <p:spPr>
          <a:xfrm>
            <a:off x="4201934" y="2946400"/>
            <a:ext cx="1592282" cy="1625600"/>
          </a:xfrm>
          <a:prstGeom prst="rect">
            <a:avLst/>
          </a:prstGeom>
          <a:noFill/>
          <a:ln>
            <a:noFill/>
          </a:ln>
        </p:spPr>
      </p:pic>
      <p:sp>
        <p:nvSpPr>
          <p:cNvPr id="217" name="Google Shape;217;p10"/>
          <p:cNvSpPr/>
          <p:nvPr/>
        </p:nvSpPr>
        <p:spPr>
          <a:xfrm>
            <a:off x="4115314" y="4876800"/>
            <a:ext cx="1765521" cy="8128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EB2D26"/>
              </a:buClr>
              <a:buSzPts val="4800"/>
              <a:buFont typeface="Luckiest Guy"/>
              <a:buNone/>
            </a:pPr>
            <a:r>
              <a:rPr b="0" i="0" lang="en-US" sz="4800" u="none" cap="none" strike="noStrike">
                <a:solidFill>
                  <a:srgbClr val="EB2D26"/>
                </a:solidFill>
                <a:latin typeface="Luckiest Guy"/>
                <a:ea typeface="Luckiest Guy"/>
                <a:cs typeface="Luckiest Guy"/>
                <a:sym typeface="Luckiest Guy"/>
              </a:rPr>
              <a:t>Basic</a:t>
            </a:r>
            <a:endParaRPr b="0" i="0" sz="4800" u="none" cap="none" strike="noStrike">
              <a:solidFill>
                <a:schemeClr val="dk1"/>
              </a:solidFill>
              <a:latin typeface="Calibri"/>
              <a:ea typeface="Calibri"/>
              <a:cs typeface="Calibri"/>
              <a:sym typeface="Calibri"/>
            </a:endParaRPr>
          </a:p>
        </p:txBody>
      </p:sp>
      <p:sp>
        <p:nvSpPr>
          <p:cNvPr id="218" name="Google Shape;218;p10"/>
          <p:cNvSpPr/>
          <p:nvPr/>
        </p:nvSpPr>
        <p:spPr>
          <a:xfrm>
            <a:off x="2235479" y="5791200"/>
            <a:ext cx="5660674" cy="5418667"/>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Access to the entry-level dungeons.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A limited number of quests and battles per month.</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Ability to form a small party with fellow adventurers.</a:t>
            </a:r>
            <a:endParaRPr b="0" i="0" sz="3200" u="none" cap="none" strike="noStrike">
              <a:solidFill>
                <a:schemeClr val="dk1"/>
              </a:solidFill>
              <a:latin typeface="Calibri"/>
              <a:ea typeface="Calibri"/>
              <a:cs typeface="Calibri"/>
              <a:sym typeface="Calibri"/>
            </a:endParaRPr>
          </a:p>
        </p:txBody>
      </p:sp>
      <p:sp>
        <p:nvSpPr>
          <p:cNvPr id="219" name="Google Shape;219;p10"/>
          <p:cNvSpPr/>
          <p:nvPr/>
        </p:nvSpPr>
        <p:spPr>
          <a:xfrm>
            <a:off x="3302413" y="11379200"/>
            <a:ext cx="3391324" cy="8128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Luckiest Guy"/>
              <a:buNone/>
            </a:pPr>
            <a:r>
              <a:rPr b="0" i="0" lang="en-US" sz="4800" u="none" cap="none" strike="noStrike">
                <a:solidFill>
                  <a:srgbClr val="0E0E0E"/>
                </a:solidFill>
                <a:latin typeface="Luckiest Guy"/>
                <a:ea typeface="Luckiest Guy"/>
                <a:cs typeface="Luckiest Guy"/>
                <a:sym typeface="Luckiest Guy"/>
              </a:rPr>
              <a:t>$10/month</a:t>
            </a:r>
            <a:endParaRPr b="0" i="0" sz="4800" u="none" cap="none" strike="noStrike">
              <a:solidFill>
                <a:schemeClr val="dk1"/>
              </a:solidFill>
              <a:latin typeface="Calibri"/>
              <a:ea typeface="Calibri"/>
              <a:cs typeface="Calibri"/>
              <a:sym typeface="Calibri"/>
            </a:endParaRPr>
          </a:p>
        </p:txBody>
      </p:sp>
      <p:sp>
        <p:nvSpPr>
          <p:cNvPr id="220" name="Google Shape;220;p10"/>
          <p:cNvSpPr/>
          <p:nvPr/>
        </p:nvSpPr>
        <p:spPr>
          <a:xfrm>
            <a:off x="8980022" y="2489200"/>
            <a:ext cx="6439705" cy="9956806"/>
          </a:xfrm>
          <a:prstGeom prst="roundRect">
            <a:avLst>
              <a:gd fmla="val 3124" name="adj"/>
            </a:avLst>
          </a:prstGeom>
          <a:noFill/>
          <a:ln cap="flat" cmpd="sng" w="12700">
            <a:solidFill>
              <a:srgbClr val="EB2D2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21" name="Google Shape;221;p10"/>
          <p:cNvPicPr preferRelativeResize="0"/>
          <p:nvPr/>
        </p:nvPicPr>
        <p:blipFill rotWithShape="1">
          <a:blip r:embed="rId7">
            <a:alphaModFix/>
          </a:blip>
          <a:srcRect b="0" l="0" r="0" t="0"/>
          <a:stretch/>
        </p:blipFill>
        <p:spPr>
          <a:xfrm>
            <a:off x="11386874" y="2946400"/>
            <a:ext cx="1626002" cy="1625600"/>
          </a:xfrm>
          <a:prstGeom prst="rect">
            <a:avLst/>
          </a:prstGeom>
          <a:noFill/>
          <a:ln>
            <a:noFill/>
          </a:ln>
        </p:spPr>
      </p:pic>
      <p:sp>
        <p:nvSpPr>
          <p:cNvPr id="222" name="Google Shape;222;p10"/>
          <p:cNvSpPr/>
          <p:nvPr/>
        </p:nvSpPr>
        <p:spPr>
          <a:xfrm>
            <a:off x="11380622" y="4876800"/>
            <a:ext cx="1638505" cy="8128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EB2D26"/>
              </a:buClr>
              <a:buSzPts val="4800"/>
              <a:buFont typeface="Luckiest Guy"/>
              <a:buNone/>
            </a:pPr>
            <a:r>
              <a:rPr b="0" i="0" lang="en-US" sz="4800" u="none" cap="none" strike="noStrike">
                <a:solidFill>
                  <a:srgbClr val="EB2D26"/>
                </a:solidFill>
                <a:latin typeface="Luckiest Guy"/>
                <a:ea typeface="Luckiest Guy"/>
                <a:cs typeface="Luckiest Guy"/>
                <a:sym typeface="Luckiest Guy"/>
              </a:rPr>
              <a:t>Elite</a:t>
            </a:r>
            <a:endParaRPr b="0" i="0" sz="4800" u="none" cap="none" strike="noStrike">
              <a:solidFill>
                <a:schemeClr val="dk1"/>
              </a:solidFill>
              <a:latin typeface="Calibri"/>
              <a:ea typeface="Calibri"/>
              <a:cs typeface="Calibri"/>
              <a:sym typeface="Calibri"/>
            </a:endParaRPr>
          </a:p>
        </p:txBody>
      </p:sp>
      <p:sp>
        <p:nvSpPr>
          <p:cNvPr id="223" name="Google Shape;223;p10"/>
          <p:cNvSpPr/>
          <p:nvPr/>
        </p:nvSpPr>
        <p:spPr>
          <a:xfrm>
            <a:off x="9437280" y="5791200"/>
            <a:ext cx="5660674" cy="5418667"/>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Access to the intermediate and advanced dungeons.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A greater number of quests and battles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Ability to form larger parties with fellow adventurers.</a:t>
            </a:r>
            <a:endParaRPr b="0" i="0" sz="3200" u="none" cap="none" strike="noStrike">
              <a:solidFill>
                <a:schemeClr val="dk1"/>
              </a:solidFill>
              <a:latin typeface="Calibri"/>
              <a:ea typeface="Calibri"/>
              <a:cs typeface="Calibri"/>
              <a:sym typeface="Calibri"/>
            </a:endParaRPr>
          </a:p>
        </p:txBody>
      </p:sp>
      <p:sp>
        <p:nvSpPr>
          <p:cNvPr id="224" name="Google Shape;224;p10"/>
          <p:cNvSpPr/>
          <p:nvPr/>
        </p:nvSpPr>
        <p:spPr>
          <a:xfrm>
            <a:off x="10453407" y="11379200"/>
            <a:ext cx="3492937" cy="8128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Luckiest Guy"/>
              <a:buNone/>
            </a:pPr>
            <a:r>
              <a:rPr b="0" i="0" lang="en-US" sz="4800" u="none" cap="none" strike="noStrike">
                <a:solidFill>
                  <a:srgbClr val="0E0E0E"/>
                </a:solidFill>
                <a:latin typeface="Luckiest Guy"/>
                <a:ea typeface="Luckiest Guy"/>
                <a:cs typeface="Luckiest Guy"/>
                <a:sym typeface="Luckiest Guy"/>
              </a:rPr>
              <a:t>$50/month</a:t>
            </a:r>
            <a:endParaRPr b="0" i="0" sz="4800" u="none" cap="none" strike="noStrike">
              <a:solidFill>
                <a:schemeClr val="dk1"/>
              </a:solidFill>
              <a:latin typeface="Calibri"/>
              <a:ea typeface="Calibri"/>
              <a:cs typeface="Calibri"/>
              <a:sym typeface="Calibri"/>
            </a:endParaRPr>
          </a:p>
        </p:txBody>
      </p:sp>
      <p:sp>
        <p:nvSpPr>
          <p:cNvPr id="225" name="Google Shape;225;p10"/>
          <p:cNvSpPr/>
          <p:nvPr/>
        </p:nvSpPr>
        <p:spPr>
          <a:xfrm>
            <a:off x="16181822" y="2489200"/>
            <a:ext cx="6439705" cy="9956800"/>
          </a:xfrm>
          <a:prstGeom prst="roundRect">
            <a:avLst>
              <a:gd fmla="val 3124" name="adj"/>
            </a:avLst>
          </a:prstGeom>
          <a:noFill/>
          <a:ln cap="flat" cmpd="sng" w="12700">
            <a:solidFill>
              <a:srgbClr val="EB2D2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26" name="Google Shape;226;p10"/>
          <p:cNvPicPr preferRelativeResize="0"/>
          <p:nvPr/>
        </p:nvPicPr>
        <p:blipFill rotWithShape="1">
          <a:blip r:embed="rId8">
            <a:alphaModFix/>
          </a:blip>
          <a:srcRect b="0" l="0" r="0" t="0"/>
          <a:stretch/>
        </p:blipFill>
        <p:spPr>
          <a:xfrm>
            <a:off x="18588773" y="2946400"/>
            <a:ext cx="1625803" cy="1625600"/>
          </a:xfrm>
          <a:prstGeom prst="rect">
            <a:avLst/>
          </a:prstGeom>
          <a:noFill/>
          <a:ln>
            <a:noFill/>
          </a:ln>
        </p:spPr>
      </p:pic>
      <p:sp>
        <p:nvSpPr>
          <p:cNvPr id="227" name="Google Shape;227;p10"/>
          <p:cNvSpPr/>
          <p:nvPr/>
        </p:nvSpPr>
        <p:spPr>
          <a:xfrm>
            <a:off x="17686961" y="4876800"/>
            <a:ext cx="3429429" cy="8128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EB2D26"/>
              </a:buClr>
              <a:buSzPts val="4800"/>
              <a:buFont typeface="Luckiest Guy"/>
              <a:buNone/>
            </a:pPr>
            <a:r>
              <a:rPr b="0" i="0" lang="en-US" sz="4800" u="none" cap="none" strike="noStrike">
                <a:solidFill>
                  <a:srgbClr val="EB2D26"/>
                </a:solidFill>
                <a:latin typeface="Luckiest Guy"/>
                <a:ea typeface="Luckiest Guy"/>
                <a:cs typeface="Luckiest Guy"/>
                <a:sym typeface="Luckiest Guy"/>
              </a:rPr>
              <a:t>Legendary</a:t>
            </a:r>
            <a:endParaRPr b="0" i="0" sz="4800" u="none" cap="none" strike="noStrike">
              <a:solidFill>
                <a:schemeClr val="dk1"/>
              </a:solidFill>
              <a:latin typeface="Calibri"/>
              <a:ea typeface="Calibri"/>
              <a:cs typeface="Calibri"/>
              <a:sym typeface="Calibri"/>
            </a:endParaRPr>
          </a:p>
        </p:txBody>
      </p:sp>
      <p:sp>
        <p:nvSpPr>
          <p:cNvPr id="228" name="Google Shape;228;p10"/>
          <p:cNvSpPr/>
          <p:nvPr/>
        </p:nvSpPr>
        <p:spPr>
          <a:xfrm>
            <a:off x="16639080" y="5791200"/>
            <a:ext cx="5660674" cy="5418667"/>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Access to the most challenging dungeons and encounters.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Unlimited quests and battles per month.</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The ability to form the largest parties with fellow adventurers.</a:t>
            </a:r>
            <a:endParaRPr b="0" i="0" sz="3200" u="none" cap="none" strike="noStrike">
              <a:solidFill>
                <a:schemeClr val="dk1"/>
              </a:solidFill>
              <a:latin typeface="Calibri"/>
              <a:ea typeface="Calibri"/>
              <a:cs typeface="Calibri"/>
              <a:sym typeface="Calibri"/>
            </a:endParaRPr>
          </a:p>
        </p:txBody>
      </p:sp>
      <p:sp>
        <p:nvSpPr>
          <p:cNvPr id="229" name="Google Shape;229;p10"/>
          <p:cNvSpPr/>
          <p:nvPr/>
        </p:nvSpPr>
        <p:spPr>
          <a:xfrm>
            <a:off x="17509138" y="11379200"/>
            <a:ext cx="3785073" cy="8128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Luckiest Guy"/>
              <a:buNone/>
            </a:pPr>
            <a:r>
              <a:rPr b="0" i="0" lang="en-US" sz="4800" u="none" cap="none" strike="noStrike">
                <a:solidFill>
                  <a:srgbClr val="0E0E0E"/>
                </a:solidFill>
                <a:latin typeface="Luckiest Guy"/>
                <a:ea typeface="Luckiest Guy"/>
                <a:cs typeface="Luckiest Guy"/>
                <a:sym typeface="Luckiest Guy"/>
              </a:rPr>
              <a:t>$100/month</a:t>
            </a:r>
            <a:endParaRPr b="0" i="0" sz="4800" u="none" cap="none" strike="noStrike">
              <a:solidFill>
                <a:schemeClr val="dk1"/>
              </a:solidFill>
              <a:latin typeface="Calibri"/>
              <a:ea typeface="Calibri"/>
              <a:cs typeface="Calibri"/>
              <a:sym typeface="Calibri"/>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EEECA"/>
        </a:solidFill>
      </p:bgPr>
    </p:bg>
    <p:spTree>
      <p:nvGrpSpPr>
        <p:cNvPr id="234" name="Shape 234"/>
        <p:cNvGrpSpPr/>
        <p:nvPr/>
      </p:nvGrpSpPr>
      <p:grpSpPr>
        <a:xfrm>
          <a:off x="0" y="0"/>
          <a:ext cx="0" cy="0"/>
          <a:chOff x="0" y="0"/>
          <a:chExt cx="0" cy="0"/>
        </a:xfrm>
      </p:grpSpPr>
      <p:sp>
        <p:nvSpPr>
          <p:cNvPr id="235" name="Google Shape;235;p11"/>
          <p:cNvSpPr/>
          <p:nvPr/>
        </p:nvSpPr>
        <p:spPr>
          <a:xfrm>
            <a:off x="0" y="0"/>
            <a:ext cx="24387048" cy="13716000"/>
          </a:xfrm>
          <a:prstGeom prst="rect">
            <a:avLst/>
          </a:prstGeom>
          <a:solidFill>
            <a:srgbClr val="FEEEC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36" name="Google Shape;236;p11"/>
          <p:cNvPicPr preferRelativeResize="0"/>
          <p:nvPr/>
        </p:nvPicPr>
        <p:blipFill rotWithShape="1">
          <a:blip r:embed="rId3">
            <a:alphaModFix/>
          </a:blip>
          <a:srcRect b="0" l="0" r="0" t="0"/>
          <a:stretch/>
        </p:blipFill>
        <p:spPr>
          <a:xfrm>
            <a:off x="13146143" y="0"/>
            <a:ext cx="11240905" cy="6858000"/>
          </a:xfrm>
          <a:prstGeom prst="rect">
            <a:avLst/>
          </a:prstGeom>
          <a:noFill/>
          <a:ln>
            <a:noFill/>
          </a:ln>
        </p:spPr>
      </p:pic>
      <p:pic>
        <p:nvPicPr>
          <p:cNvPr descr=" " id="237" name="Google Shape;237;p11"/>
          <p:cNvPicPr preferRelativeResize="0"/>
          <p:nvPr/>
        </p:nvPicPr>
        <p:blipFill rotWithShape="1">
          <a:blip r:embed="rId4">
            <a:alphaModFix/>
          </a:blip>
          <a:srcRect b="0" l="0" r="0" t="0"/>
          <a:stretch/>
        </p:blipFill>
        <p:spPr>
          <a:xfrm>
            <a:off x="2" y="9588500"/>
            <a:ext cx="16003999" cy="5067300"/>
          </a:xfrm>
          <a:prstGeom prst="rect">
            <a:avLst/>
          </a:prstGeom>
          <a:noFill/>
          <a:ln>
            <a:noFill/>
          </a:ln>
        </p:spPr>
      </p:pic>
      <p:sp>
        <p:nvSpPr>
          <p:cNvPr id="238" name="Google Shape;238;p11"/>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39" name="Google Shape;239;p11"/>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pic>
        <p:nvPicPr>
          <p:cNvPr descr=" " id="240" name="Google Shape;240;p11"/>
          <p:cNvPicPr preferRelativeResize="0"/>
          <p:nvPr/>
        </p:nvPicPr>
        <p:blipFill rotWithShape="1">
          <a:blip r:embed="rId6">
            <a:alphaModFix/>
          </a:blip>
          <a:srcRect b="0" l="0" r="0" t="0"/>
          <a:stretch/>
        </p:blipFill>
        <p:spPr>
          <a:xfrm>
            <a:off x="3327816" y="1079500"/>
            <a:ext cx="17718715" cy="11569700"/>
          </a:xfrm>
          <a:prstGeom prst="rect">
            <a:avLst/>
          </a:prstGeom>
          <a:noFill/>
          <a:ln>
            <a:noFill/>
          </a:ln>
        </p:spPr>
      </p:pic>
      <p:pic>
        <p:nvPicPr>
          <p:cNvPr descr=" " id="241" name="Google Shape;241;p11"/>
          <p:cNvPicPr preferRelativeResize="0"/>
          <p:nvPr/>
        </p:nvPicPr>
        <p:blipFill rotWithShape="1">
          <a:blip r:embed="rId7">
            <a:alphaModFix/>
          </a:blip>
          <a:srcRect b="0" l="0" r="0" t="0"/>
          <a:stretch/>
        </p:blipFill>
        <p:spPr>
          <a:xfrm>
            <a:off x="12041105" y="1612888"/>
            <a:ext cx="5220352" cy="5232412"/>
          </a:xfrm>
          <a:prstGeom prst="rect">
            <a:avLst/>
          </a:prstGeom>
          <a:noFill/>
          <a:ln>
            <a:noFill/>
          </a:ln>
        </p:spPr>
      </p:pic>
      <p:pic>
        <p:nvPicPr>
          <p:cNvPr descr=" " id="242" name="Google Shape;242;p11"/>
          <p:cNvPicPr preferRelativeResize="0"/>
          <p:nvPr/>
        </p:nvPicPr>
        <p:blipFill rotWithShape="1">
          <a:blip r:embed="rId8">
            <a:alphaModFix/>
          </a:blip>
          <a:srcRect b="0" l="0" r="0" t="0"/>
          <a:stretch/>
        </p:blipFill>
        <p:spPr>
          <a:xfrm>
            <a:off x="6808051" y="1612888"/>
            <a:ext cx="5220352" cy="5232412"/>
          </a:xfrm>
          <a:prstGeom prst="rect">
            <a:avLst/>
          </a:prstGeom>
          <a:noFill/>
          <a:ln>
            <a:noFill/>
          </a:ln>
        </p:spPr>
      </p:pic>
      <p:pic>
        <p:nvPicPr>
          <p:cNvPr descr=" " id="243" name="Google Shape;243;p11"/>
          <p:cNvPicPr preferRelativeResize="0"/>
          <p:nvPr/>
        </p:nvPicPr>
        <p:blipFill rotWithShape="1">
          <a:blip r:embed="rId9">
            <a:alphaModFix/>
          </a:blip>
          <a:srcRect b="0" l="0" r="0" t="0"/>
          <a:stretch/>
        </p:blipFill>
        <p:spPr>
          <a:xfrm>
            <a:off x="6808051" y="6858000"/>
            <a:ext cx="5220352" cy="5232412"/>
          </a:xfrm>
          <a:prstGeom prst="rect">
            <a:avLst/>
          </a:prstGeom>
          <a:noFill/>
          <a:ln>
            <a:noFill/>
          </a:ln>
        </p:spPr>
      </p:pic>
      <p:pic>
        <p:nvPicPr>
          <p:cNvPr descr=" " id="244" name="Google Shape;244;p11"/>
          <p:cNvPicPr preferRelativeResize="0"/>
          <p:nvPr/>
        </p:nvPicPr>
        <p:blipFill rotWithShape="1">
          <a:blip r:embed="rId10">
            <a:alphaModFix/>
          </a:blip>
          <a:srcRect b="0" l="0" r="0" t="0"/>
          <a:stretch/>
        </p:blipFill>
        <p:spPr>
          <a:xfrm>
            <a:off x="12041105" y="6858000"/>
            <a:ext cx="5220352" cy="5232412"/>
          </a:xfrm>
          <a:prstGeom prst="rect">
            <a:avLst/>
          </a:prstGeom>
          <a:noFill/>
          <a:ln>
            <a:noFill/>
          </a:ln>
        </p:spPr>
      </p:pic>
      <p:pic>
        <p:nvPicPr>
          <p:cNvPr descr=" " id="245" name="Google Shape;245;p11"/>
          <p:cNvPicPr preferRelativeResize="0"/>
          <p:nvPr/>
        </p:nvPicPr>
        <p:blipFill rotWithShape="1">
          <a:blip r:embed="rId11">
            <a:alphaModFix/>
          </a:blip>
          <a:srcRect b="0" l="0" r="0" t="0"/>
          <a:stretch/>
        </p:blipFill>
        <p:spPr>
          <a:xfrm>
            <a:off x="12676184" y="4597400"/>
            <a:ext cx="1702013" cy="1447800"/>
          </a:xfrm>
          <a:prstGeom prst="rect">
            <a:avLst/>
          </a:prstGeom>
          <a:noFill/>
          <a:ln>
            <a:noFill/>
          </a:ln>
        </p:spPr>
      </p:pic>
      <p:pic>
        <p:nvPicPr>
          <p:cNvPr descr=" " id="246" name="Google Shape;246;p11"/>
          <p:cNvPicPr preferRelativeResize="0"/>
          <p:nvPr/>
        </p:nvPicPr>
        <p:blipFill rotWithShape="1">
          <a:blip r:embed="rId11">
            <a:alphaModFix/>
          </a:blip>
          <a:srcRect b="0" l="0" r="0" t="0"/>
          <a:stretch/>
        </p:blipFill>
        <p:spPr>
          <a:xfrm>
            <a:off x="12676184" y="7810500"/>
            <a:ext cx="1702013" cy="1435100"/>
          </a:xfrm>
          <a:prstGeom prst="rect">
            <a:avLst/>
          </a:prstGeom>
          <a:noFill/>
          <a:ln>
            <a:noFill/>
          </a:ln>
        </p:spPr>
      </p:pic>
      <p:pic>
        <p:nvPicPr>
          <p:cNvPr descr=" " id="247" name="Google Shape;247;p11"/>
          <p:cNvPicPr preferRelativeResize="0"/>
          <p:nvPr/>
        </p:nvPicPr>
        <p:blipFill rotWithShape="1">
          <a:blip r:embed="rId12">
            <a:alphaModFix/>
          </a:blip>
          <a:srcRect b="0" l="0" r="0" t="0"/>
          <a:stretch/>
        </p:blipFill>
        <p:spPr>
          <a:xfrm>
            <a:off x="12028403" y="1079500"/>
            <a:ext cx="12702" cy="11569700"/>
          </a:xfrm>
          <a:prstGeom prst="rect">
            <a:avLst/>
          </a:prstGeom>
          <a:noFill/>
          <a:ln>
            <a:noFill/>
          </a:ln>
        </p:spPr>
      </p:pic>
      <p:pic>
        <p:nvPicPr>
          <p:cNvPr descr=" " id="248" name="Google Shape;248;p11"/>
          <p:cNvPicPr preferRelativeResize="0"/>
          <p:nvPr/>
        </p:nvPicPr>
        <p:blipFill rotWithShape="1">
          <a:blip r:embed="rId13">
            <a:alphaModFix/>
          </a:blip>
          <a:srcRect b="0" l="0" r="0" t="0"/>
          <a:stretch/>
        </p:blipFill>
        <p:spPr>
          <a:xfrm>
            <a:off x="3327816" y="6845300"/>
            <a:ext cx="17401175" cy="12700"/>
          </a:xfrm>
          <a:prstGeom prst="rect">
            <a:avLst/>
          </a:prstGeom>
          <a:noFill/>
          <a:ln>
            <a:noFill/>
          </a:ln>
        </p:spPr>
      </p:pic>
      <p:sp>
        <p:nvSpPr>
          <p:cNvPr id="249" name="Google Shape;249;p11"/>
          <p:cNvSpPr/>
          <p:nvPr/>
        </p:nvSpPr>
        <p:spPr>
          <a:xfrm>
            <a:off x="9996149" y="4102100"/>
            <a:ext cx="1405642" cy="21674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12800"/>
              <a:buFont typeface="Luckiest Guy"/>
              <a:buNone/>
            </a:pPr>
            <a:r>
              <a:rPr b="0" i="0" lang="en-US" sz="12800" u="none" cap="none" strike="noStrike">
                <a:solidFill>
                  <a:srgbClr val="0E0E0E"/>
                </a:solidFill>
                <a:latin typeface="Luckiest Guy"/>
                <a:ea typeface="Luckiest Guy"/>
                <a:cs typeface="Luckiest Guy"/>
                <a:sym typeface="Luckiest Guy"/>
              </a:rPr>
              <a:t>S</a:t>
            </a:r>
            <a:endParaRPr b="0" i="0" sz="12800" u="none" cap="none" strike="noStrike">
              <a:solidFill>
                <a:schemeClr val="dk1"/>
              </a:solidFill>
              <a:latin typeface="Calibri"/>
              <a:ea typeface="Calibri"/>
              <a:cs typeface="Calibri"/>
              <a:sym typeface="Calibri"/>
            </a:endParaRPr>
          </a:p>
        </p:txBody>
      </p:sp>
      <p:sp>
        <p:nvSpPr>
          <p:cNvPr id="250" name="Google Shape;250;p11"/>
          <p:cNvSpPr/>
          <p:nvPr/>
        </p:nvSpPr>
        <p:spPr>
          <a:xfrm>
            <a:off x="12663483" y="4102100"/>
            <a:ext cx="2028020" cy="21674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12800"/>
              <a:buFont typeface="Luckiest Guy"/>
              <a:buNone/>
            </a:pPr>
            <a:r>
              <a:rPr b="0" i="0" lang="en-US" sz="12800" u="none" cap="none" strike="noStrike">
                <a:solidFill>
                  <a:srgbClr val="FFFFFF"/>
                </a:solidFill>
                <a:latin typeface="Luckiest Guy"/>
                <a:ea typeface="Luckiest Guy"/>
                <a:cs typeface="Luckiest Guy"/>
                <a:sym typeface="Luckiest Guy"/>
              </a:rPr>
              <a:t>W</a:t>
            </a:r>
            <a:endParaRPr b="0" i="0" sz="12800" u="none" cap="none" strike="noStrike">
              <a:solidFill>
                <a:schemeClr val="dk1"/>
              </a:solidFill>
              <a:latin typeface="Calibri"/>
              <a:ea typeface="Calibri"/>
              <a:cs typeface="Calibri"/>
              <a:sym typeface="Calibri"/>
            </a:endParaRPr>
          </a:p>
        </p:txBody>
      </p:sp>
      <p:sp>
        <p:nvSpPr>
          <p:cNvPr id="251" name="Google Shape;251;p11"/>
          <p:cNvSpPr/>
          <p:nvPr/>
        </p:nvSpPr>
        <p:spPr>
          <a:xfrm>
            <a:off x="9856432" y="7518400"/>
            <a:ext cx="1583465" cy="21674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12800"/>
              <a:buFont typeface="Luckiest Guy"/>
              <a:buNone/>
            </a:pPr>
            <a:r>
              <a:rPr b="0" i="0" lang="en-US" sz="12800" u="none" cap="none" strike="noStrike">
                <a:solidFill>
                  <a:srgbClr val="FFFFFF"/>
                </a:solidFill>
                <a:latin typeface="Luckiest Guy"/>
                <a:ea typeface="Luckiest Guy"/>
                <a:cs typeface="Luckiest Guy"/>
                <a:sym typeface="Luckiest Guy"/>
              </a:rPr>
              <a:t>O</a:t>
            </a:r>
            <a:endParaRPr b="0" i="0" sz="12800" u="none" cap="none" strike="noStrike">
              <a:solidFill>
                <a:schemeClr val="dk1"/>
              </a:solidFill>
              <a:latin typeface="Calibri"/>
              <a:ea typeface="Calibri"/>
              <a:cs typeface="Calibri"/>
              <a:sym typeface="Calibri"/>
            </a:endParaRPr>
          </a:p>
        </p:txBody>
      </p:sp>
      <p:sp>
        <p:nvSpPr>
          <p:cNvPr id="252" name="Google Shape;252;p11"/>
          <p:cNvSpPr/>
          <p:nvPr/>
        </p:nvSpPr>
        <p:spPr>
          <a:xfrm>
            <a:off x="12917514" y="7518400"/>
            <a:ext cx="1431046" cy="21674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12800"/>
              <a:buFont typeface="Luckiest Guy"/>
              <a:buNone/>
            </a:pPr>
            <a:r>
              <a:rPr b="0" i="0" lang="en-US" sz="12800" u="none" cap="none" strike="noStrike">
                <a:solidFill>
                  <a:srgbClr val="0E0E0E"/>
                </a:solidFill>
                <a:latin typeface="Luckiest Guy"/>
                <a:ea typeface="Luckiest Guy"/>
                <a:cs typeface="Luckiest Guy"/>
                <a:sym typeface="Luckiest Guy"/>
              </a:rPr>
              <a:t>T</a:t>
            </a:r>
            <a:endParaRPr b="0" i="0" sz="12800" u="none" cap="none" strike="noStrike">
              <a:solidFill>
                <a:schemeClr val="dk1"/>
              </a:solidFill>
              <a:latin typeface="Calibri"/>
              <a:ea typeface="Calibri"/>
              <a:cs typeface="Calibri"/>
              <a:sym typeface="Calibri"/>
            </a:endParaRPr>
          </a:p>
        </p:txBody>
      </p:sp>
      <p:pic>
        <p:nvPicPr>
          <p:cNvPr descr=" " id="253" name="Google Shape;253;p11"/>
          <p:cNvPicPr preferRelativeResize="0"/>
          <p:nvPr/>
        </p:nvPicPr>
        <p:blipFill rotWithShape="1">
          <a:blip r:embed="rId14">
            <a:alphaModFix/>
          </a:blip>
          <a:srcRect b="0" l="0" r="0" t="0"/>
          <a:stretch/>
        </p:blipFill>
        <p:spPr>
          <a:xfrm>
            <a:off x="3327816" y="1079500"/>
            <a:ext cx="1625803" cy="1625600"/>
          </a:xfrm>
          <a:prstGeom prst="rect">
            <a:avLst/>
          </a:prstGeom>
          <a:noFill/>
          <a:ln>
            <a:noFill/>
          </a:ln>
        </p:spPr>
      </p:pic>
      <p:pic>
        <p:nvPicPr>
          <p:cNvPr descr=" " id="254" name="Google Shape;254;p11"/>
          <p:cNvPicPr preferRelativeResize="0"/>
          <p:nvPr/>
        </p:nvPicPr>
        <p:blipFill rotWithShape="1">
          <a:blip r:embed="rId15">
            <a:alphaModFix/>
          </a:blip>
          <a:srcRect b="0" l="0" r="0" t="0"/>
          <a:stretch/>
        </p:blipFill>
        <p:spPr>
          <a:xfrm>
            <a:off x="3412504" y="1164183"/>
            <a:ext cx="1456422" cy="1456246"/>
          </a:xfrm>
          <a:prstGeom prst="rect">
            <a:avLst/>
          </a:prstGeom>
          <a:noFill/>
          <a:ln>
            <a:noFill/>
          </a:ln>
        </p:spPr>
      </p:pic>
      <p:pic>
        <p:nvPicPr>
          <p:cNvPr descr=" " id="255" name="Google Shape;255;p11"/>
          <p:cNvPicPr preferRelativeResize="0"/>
          <p:nvPr/>
        </p:nvPicPr>
        <p:blipFill rotWithShape="1">
          <a:blip r:embed="rId14">
            <a:alphaModFix/>
          </a:blip>
          <a:srcRect b="0" l="0" r="0" t="0"/>
          <a:stretch/>
        </p:blipFill>
        <p:spPr>
          <a:xfrm>
            <a:off x="3327816" y="8128000"/>
            <a:ext cx="1625803" cy="1625600"/>
          </a:xfrm>
          <a:prstGeom prst="rect">
            <a:avLst/>
          </a:prstGeom>
          <a:noFill/>
          <a:ln>
            <a:noFill/>
          </a:ln>
        </p:spPr>
      </p:pic>
      <p:pic>
        <p:nvPicPr>
          <p:cNvPr descr=" " id="256" name="Google Shape;256;p11"/>
          <p:cNvPicPr preferRelativeResize="0"/>
          <p:nvPr/>
        </p:nvPicPr>
        <p:blipFill rotWithShape="1">
          <a:blip r:embed="rId16">
            <a:alphaModFix/>
          </a:blip>
          <a:srcRect b="0" l="0" r="0" t="0"/>
          <a:stretch/>
        </p:blipFill>
        <p:spPr>
          <a:xfrm>
            <a:off x="3429404" y="8132763"/>
            <a:ext cx="1519452" cy="1519262"/>
          </a:xfrm>
          <a:prstGeom prst="rect">
            <a:avLst/>
          </a:prstGeom>
          <a:noFill/>
          <a:ln>
            <a:noFill/>
          </a:ln>
        </p:spPr>
      </p:pic>
      <p:pic>
        <p:nvPicPr>
          <p:cNvPr descr=" " id="257" name="Google Shape;257;p11"/>
          <p:cNvPicPr preferRelativeResize="0"/>
          <p:nvPr/>
        </p:nvPicPr>
        <p:blipFill rotWithShape="1">
          <a:blip r:embed="rId14">
            <a:alphaModFix/>
          </a:blip>
          <a:srcRect b="0" l="0" r="0" t="0"/>
          <a:stretch/>
        </p:blipFill>
        <p:spPr>
          <a:xfrm>
            <a:off x="16473959" y="1079500"/>
            <a:ext cx="1625803" cy="1625600"/>
          </a:xfrm>
          <a:prstGeom prst="rect">
            <a:avLst/>
          </a:prstGeom>
          <a:noFill/>
          <a:ln>
            <a:noFill/>
          </a:ln>
        </p:spPr>
      </p:pic>
      <p:pic>
        <p:nvPicPr>
          <p:cNvPr descr=" " id="258" name="Google Shape;258;p11"/>
          <p:cNvPicPr preferRelativeResize="0"/>
          <p:nvPr/>
        </p:nvPicPr>
        <p:blipFill rotWithShape="1">
          <a:blip r:embed="rId17">
            <a:alphaModFix/>
          </a:blip>
          <a:srcRect b="0" l="0" r="0" t="0"/>
          <a:stretch/>
        </p:blipFill>
        <p:spPr>
          <a:xfrm>
            <a:off x="16677184" y="1282700"/>
            <a:ext cx="1192256" cy="1190414"/>
          </a:xfrm>
          <a:prstGeom prst="rect">
            <a:avLst/>
          </a:prstGeom>
          <a:noFill/>
          <a:ln>
            <a:noFill/>
          </a:ln>
        </p:spPr>
      </p:pic>
      <p:pic>
        <p:nvPicPr>
          <p:cNvPr descr=" " id="259" name="Google Shape;259;p11"/>
          <p:cNvPicPr preferRelativeResize="0"/>
          <p:nvPr/>
        </p:nvPicPr>
        <p:blipFill rotWithShape="1">
          <a:blip r:embed="rId14">
            <a:alphaModFix/>
          </a:blip>
          <a:srcRect b="0" l="0" r="0" t="0"/>
          <a:stretch/>
        </p:blipFill>
        <p:spPr>
          <a:xfrm>
            <a:off x="16473959" y="8128000"/>
            <a:ext cx="1625803" cy="1625600"/>
          </a:xfrm>
          <a:prstGeom prst="rect">
            <a:avLst/>
          </a:prstGeom>
          <a:noFill/>
          <a:ln>
            <a:noFill/>
          </a:ln>
        </p:spPr>
      </p:pic>
      <p:pic>
        <p:nvPicPr>
          <p:cNvPr descr=" " id="260" name="Google Shape;260;p11"/>
          <p:cNvPicPr preferRelativeResize="0"/>
          <p:nvPr/>
        </p:nvPicPr>
        <p:blipFill rotWithShape="1">
          <a:blip r:embed="rId18">
            <a:alphaModFix/>
          </a:blip>
          <a:srcRect b="0" l="0" r="0" t="0"/>
          <a:stretch/>
        </p:blipFill>
        <p:spPr>
          <a:xfrm>
            <a:off x="16541703" y="8128000"/>
            <a:ext cx="1490319" cy="1625600"/>
          </a:xfrm>
          <a:prstGeom prst="rect">
            <a:avLst/>
          </a:prstGeom>
          <a:noFill/>
          <a:ln>
            <a:noFill/>
          </a:ln>
        </p:spPr>
      </p:pic>
      <p:sp>
        <p:nvSpPr>
          <p:cNvPr id="261" name="Google Shape;261;p11"/>
          <p:cNvSpPr/>
          <p:nvPr/>
        </p:nvSpPr>
        <p:spPr>
          <a:xfrm>
            <a:off x="3327816" y="3594100"/>
            <a:ext cx="4572572" cy="1879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2" name="Google Shape;262;p11"/>
          <p:cNvSpPr/>
          <p:nvPr/>
        </p:nvSpPr>
        <p:spPr>
          <a:xfrm>
            <a:off x="3327816" y="3594100"/>
            <a:ext cx="4572572" cy="1879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3" name="Google Shape;263;p11"/>
          <p:cNvSpPr/>
          <p:nvPr/>
        </p:nvSpPr>
        <p:spPr>
          <a:xfrm>
            <a:off x="3327816" y="3594100"/>
            <a:ext cx="4572572" cy="1879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4" name="Google Shape;264;p11"/>
          <p:cNvSpPr/>
          <p:nvPr/>
        </p:nvSpPr>
        <p:spPr>
          <a:xfrm>
            <a:off x="3327816" y="3594100"/>
            <a:ext cx="4724991" cy="609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Luckiest Guy"/>
              <a:buNone/>
            </a:pPr>
            <a:r>
              <a:rPr b="0" i="0" lang="en-US" sz="3600" u="none" cap="none" strike="noStrike">
                <a:solidFill>
                  <a:srgbClr val="0E0E0E"/>
                </a:solidFill>
                <a:latin typeface="Luckiest Guy"/>
                <a:ea typeface="Luckiest Guy"/>
                <a:cs typeface="Luckiest Guy"/>
                <a:sym typeface="Luckiest Guy"/>
              </a:rPr>
              <a:t>Strengths</a:t>
            </a:r>
            <a:endParaRPr b="0" i="0" sz="3600" u="none" cap="none" strike="noStrike">
              <a:solidFill>
                <a:schemeClr val="dk1"/>
              </a:solidFill>
              <a:latin typeface="Calibri"/>
              <a:ea typeface="Calibri"/>
              <a:cs typeface="Calibri"/>
              <a:sym typeface="Calibri"/>
            </a:endParaRPr>
          </a:p>
        </p:txBody>
      </p:sp>
      <p:sp>
        <p:nvSpPr>
          <p:cNvPr id="265" name="Google Shape;265;p11"/>
          <p:cNvSpPr/>
          <p:nvPr/>
        </p:nvSpPr>
        <p:spPr>
          <a:xfrm>
            <a:off x="3327816" y="4254500"/>
            <a:ext cx="4708055" cy="1354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Rare event causes unpredictable magic.</a:t>
            </a:r>
            <a:endParaRPr b="0" i="0" sz="3200" u="none" cap="none" strike="noStrike">
              <a:solidFill>
                <a:schemeClr val="dk1"/>
              </a:solidFill>
              <a:latin typeface="Calibri"/>
              <a:ea typeface="Calibri"/>
              <a:cs typeface="Calibri"/>
              <a:sym typeface="Calibri"/>
            </a:endParaRPr>
          </a:p>
        </p:txBody>
      </p:sp>
      <p:sp>
        <p:nvSpPr>
          <p:cNvPr id="266" name="Google Shape;266;p11"/>
          <p:cNvSpPr/>
          <p:nvPr/>
        </p:nvSpPr>
        <p:spPr>
          <a:xfrm>
            <a:off x="3327816" y="10642600"/>
            <a:ext cx="4572572" cy="1879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7" name="Google Shape;267;p11"/>
          <p:cNvSpPr/>
          <p:nvPr/>
        </p:nvSpPr>
        <p:spPr>
          <a:xfrm>
            <a:off x="3327816" y="10642600"/>
            <a:ext cx="4572572" cy="1879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8" name="Google Shape;268;p11"/>
          <p:cNvSpPr/>
          <p:nvPr/>
        </p:nvSpPr>
        <p:spPr>
          <a:xfrm>
            <a:off x="3327816" y="10642600"/>
            <a:ext cx="4572572" cy="1879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9" name="Google Shape;269;p11"/>
          <p:cNvSpPr/>
          <p:nvPr/>
        </p:nvSpPr>
        <p:spPr>
          <a:xfrm>
            <a:off x="3327816" y="10642600"/>
            <a:ext cx="4724991" cy="609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Luckiest Guy"/>
              <a:buNone/>
            </a:pPr>
            <a:r>
              <a:rPr b="0" i="0" lang="en-US" sz="3600" u="none" cap="none" strike="noStrike">
                <a:solidFill>
                  <a:srgbClr val="0E0E0E"/>
                </a:solidFill>
                <a:latin typeface="Luckiest Guy"/>
                <a:ea typeface="Luckiest Guy"/>
                <a:cs typeface="Luckiest Guy"/>
                <a:sym typeface="Luckiest Guy"/>
              </a:rPr>
              <a:t>Opportunities</a:t>
            </a:r>
            <a:endParaRPr b="0" i="0" sz="3600" u="none" cap="none" strike="noStrike">
              <a:solidFill>
                <a:schemeClr val="dk1"/>
              </a:solidFill>
              <a:latin typeface="Calibri"/>
              <a:ea typeface="Calibri"/>
              <a:cs typeface="Calibri"/>
              <a:sym typeface="Calibri"/>
            </a:endParaRPr>
          </a:p>
        </p:txBody>
      </p:sp>
      <p:sp>
        <p:nvSpPr>
          <p:cNvPr id="270" name="Google Shape;270;p11"/>
          <p:cNvSpPr/>
          <p:nvPr/>
        </p:nvSpPr>
        <p:spPr>
          <a:xfrm>
            <a:off x="3327816" y="11303000"/>
            <a:ext cx="4708055" cy="1354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Rare event causes unpredictable magic.</a:t>
            </a:r>
            <a:endParaRPr b="0" i="0" sz="3200" u="none" cap="none" strike="noStrike">
              <a:solidFill>
                <a:schemeClr val="dk1"/>
              </a:solidFill>
              <a:latin typeface="Calibri"/>
              <a:ea typeface="Calibri"/>
              <a:cs typeface="Calibri"/>
              <a:sym typeface="Calibri"/>
            </a:endParaRPr>
          </a:p>
        </p:txBody>
      </p:sp>
      <p:sp>
        <p:nvSpPr>
          <p:cNvPr id="271" name="Google Shape;271;p11"/>
          <p:cNvSpPr/>
          <p:nvPr/>
        </p:nvSpPr>
        <p:spPr>
          <a:xfrm>
            <a:off x="16473959" y="3594100"/>
            <a:ext cx="4572572" cy="1879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2" name="Google Shape;272;p11"/>
          <p:cNvSpPr/>
          <p:nvPr/>
        </p:nvSpPr>
        <p:spPr>
          <a:xfrm>
            <a:off x="16473959" y="3594100"/>
            <a:ext cx="4572572" cy="1879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3" name="Google Shape;273;p11"/>
          <p:cNvSpPr/>
          <p:nvPr/>
        </p:nvSpPr>
        <p:spPr>
          <a:xfrm>
            <a:off x="16473959" y="3594100"/>
            <a:ext cx="4572572" cy="1879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4" name="Google Shape;274;p11"/>
          <p:cNvSpPr/>
          <p:nvPr/>
        </p:nvSpPr>
        <p:spPr>
          <a:xfrm>
            <a:off x="16473959" y="3594100"/>
            <a:ext cx="4724991" cy="609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Luckiest Guy"/>
              <a:buNone/>
            </a:pPr>
            <a:r>
              <a:rPr b="0" i="0" lang="en-US" sz="3600" u="none" cap="none" strike="noStrike">
                <a:solidFill>
                  <a:srgbClr val="0E0E0E"/>
                </a:solidFill>
                <a:latin typeface="Luckiest Guy"/>
                <a:ea typeface="Luckiest Guy"/>
                <a:cs typeface="Luckiest Guy"/>
                <a:sym typeface="Luckiest Guy"/>
              </a:rPr>
              <a:t>Weaknesses</a:t>
            </a:r>
            <a:endParaRPr b="0" i="0" sz="3600" u="none" cap="none" strike="noStrike">
              <a:solidFill>
                <a:schemeClr val="dk1"/>
              </a:solidFill>
              <a:latin typeface="Calibri"/>
              <a:ea typeface="Calibri"/>
              <a:cs typeface="Calibri"/>
              <a:sym typeface="Calibri"/>
            </a:endParaRPr>
          </a:p>
        </p:txBody>
      </p:sp>
      <p:sp>
        <p:nvSpPr>
          <p:cNvPr id="275" name="Google Shape;275;p11"/>
          <p:cNvSpPr/>
          <p:nvPr/>
        </p:nvSpPr>
        <p:spPr>
          <a:xfrm>
            <a:off x="16473959" y="4254500"/>
            <a:ext cx="4708055" cy="1354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Rare event causes unpredictable magic.</a:t>
            </a:r>
            <a:endParaRPr b="0" i="0" sz="3200" u="none" cap="none" strike="noStrike">
              <a:solidFill>
                <a:schemeClr val="dk1"/>
              </a:solidFill>
              <a:latin typeface="Calibri"/>
              <a:ea typeface="Calibri"/>
              <a:cs typeface="Calibri"/>
              <a:sym typeface="Calibri"/>
            </a:endParaRPr>
          </a:p>
        </p:txBody>
      </p:sp>
      <p:sp>
        <p:nvSpPr>
          <p:cNvPr id="276" name="Google Shape;276;p11"/>
          <p:cNvSpPr/>
          <p:nvPr/>
        </p:nvSpPr>
        <p:spPr>
          <a:xfrm>
            <a:off x="16473959" y="10642600"/>
            <a:ext cx="4572572" cy="1879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7" name="Google Shape;277;p11"/>
          <p:cNvSpPr/>
          <p:nvPr/>
        </p:nvSpPr>
        <p:spPr>
          <a:xfrm>
            <a:off x="16473959" y="10642600"/>
            <a:ext cx="4572572" cy="1879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8" name="Google Shape;278;p11"/>
          <p:cNvSpPr/>
          <p:nvPr/>
        </p:nvSpPr>
        <p:spPr>
          <a:xfrm>
            <a:off x="16473959" y="10642600"/>
            <a:ext cx="4572572" cy="1879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9" name="Google Shape;279;p11"/>
          <p:cNvSpPr/>
          <p:nvPr/>
        </p:nvSpPr>
        <p:spPr>
          <a:xfrm>
            <a:off x="16473959" y="10642600"/>
            <a:ext cx="4724991" cy="609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Luckiest Guy"/>
              <a:buNone/>
            </a:pPr>
            <a:r>
              <a:rPr b="0" i="0" lang="en-US" sz="3600" u="none" cap="none" strike="noStrike">
                <a:solidFill>
                  <a:srgbClr val="0E0E0E"/>
                </a:solidFill>
                <a:latin typeface="Luckiest Guy"/>
                <a:ea typeface="Luckiest Guy"/>
                <a:cs typeface="Luckiest Guy"/>
                <a:sym typeface="Luckiest Guy"/>
              </a:rPr>
              <a:t>Threats</a:t>
            </a:r>
            <a:endParaRPr b="0" i="0" sz="3600" u="none" cap="none" strike="noStrike">
              <a:solidFill>
                <a:schemeClr val="dk1"/>
              </a:solidFill>
              <a:latin typeface="Calibri"/>
              <a:ea typeface="Calibri"/>
              <a:cs typeface="Calibri"/>
              <a:sym typeface="Calibri"/>
            </a:endParaRPr>
          </a:p>
        </p:txBody>
      </p:sp>
      <p:sp>
        <p:nvSpPr>
          <p:cNvPr id="280" name="Google Shape;280;p11"/>
          <p:cNvSpPr/>
          <p:nvPr/>
        </p:nvSpPr>
        <p:spPr>
          <a:xfrm>
            <a:off x="16473959" y="11303000"/>
            <a:ext cx="4708055" cy="1354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Rare event causes unpredictable magic.</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EEECA"/>
        </a:solidFill>
      </p:bgPr>
    </p:bg>
    <p:spTree>
      <p:nvGrpSpPr>
        <p:cNvPr id="285" name="Shape 285"/>
        <p:cNvGrpSpPr/>
        <p:nvPr/>
      </p:nvGrpSpPr>
      <p:grpSpPr>
        <a:xfrm>
          <a:off x="0" y="0"/>
          <a:ext cx="0" cy="0"/>
          <a:chOff x="0" y="0"/>
          <a:chExt cx="0" cy="0"/>
        </a:xfrm>
      </p:grpSpPr>
      <p:sp>
        <p:nvSpPr>
          <p:cNvPr id="286" name="Google Shape;286;p12"/>
          <p:cNvSpPr/>
          <p:nvPr/>
        </p:nvSpPr>
        <p:spPr>
          <a:xfrm>
            <a:off x="-2616527" y="0"/>
            <a:ext cx="27003575" cy="15189200"/>
          </a:xfrm>
          <a:prstGeom prst="rect">
            <a:avLst/>
          </a:prstGeom>
          <a:solidFill>
            <a:srgbClr val="FEEEC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87" name="Google Shape;287;p12"/>
          <p:cNvPicPr preferRelativeResize="0"/>
          <p:nvPr/>
        </p:nvPicPr>
        <p:blipFill rotWithShape="1">
          <a:blip r:embed="rId3">
            <a:alphaModFix/>
          </a:blip>
          <a:srcRect b="0" l="0" r="0" t="0"/>
          <a:stretch/>
        </p:blipFill>
        <p:spPr>
          <a:xfrm>
            <a:off x="14302899" y="-4922428"/>
            <a:ext cx="15780215" cy="14232843"/>
          </a:xfrm>
          <a:prstGeom prst="rect">
            <a:avLst/>
          </a:prstGeom>
          <a:noFill/>
          <a:ln>
            <a:noFill/>
          </a:ln>
        </p:spPr>
      </p:pic>
      <p:pic>
        <p:nvPicPr>
          <p:cNvPr descr=" " id="288" name="Google Shape;288;p12"/>
          <p:cNvPicPr preferRelativeResize="0"/>
          <p:nvPr/>
        </p:nvPicPr>
        <p:blipFill rotWithShape="1">
          <a:blip r:embed="rId4">
            <a:alphaModFix/>
          </a:blip>
          <a:srcRect b="0" l="0" r="0" t="0"/>
          <a:stretch/>
        </p:blipFill>
        <p:spPr>
          <a:xfrm>
            <a:off x="-2574334" y="5794400"/>
            <a:ext cx="19774494" cy="9507314"/>
          </a:xfrm>
          <a:prstGeom prst="rect">
            <a:avLst/>
          </a:prstGeom>
          <a:noFill/>
          <a:ln>
            <a:noFill/>
          </a:ln>
        </p:spPr>
      </p:pic>
      <p:sp>
        <p:nvSpPr>
          <p:cNvPr id="289" name="Google Shape;289;p12"/>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90" name="Google Shape;290;p12"/>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pic>
        <p:nvPicPr>
          <p:cNvPr descr=" " id="291" name="Google Shape;291;p12"/>
          <p:cNvPicPr preferRelativeResize="0"/>
          <p:nvPr/>
        </p:nvPicPr>
        <p:blipFill rotWithShape="1">
          <a:blip r:embed="rId6">
            <a:alphaModFix/>
          </a:blip>
          <a:srcRect b="0" l="0" r="0" t="0"/>
          <a:stretch/>
        </p:blipFill>
        <p:spPr>
          <a:xfrm>
            <a:off x="16905813" y="-101600"/>
            <a:ext cx="6084060" cy="12369800"/>
          </a:xfrm>
          <a:prstGeom prst="rect">
            <a:avLst/>
          </a:prstGeom>
          <a:noFill/>
          <a:ln>
            <a:noFill/>
          </a:ln>
        </p:spPr>
      </p:pic>
      <p:pic>
        <p:nvPicPr>
          <p:cNvPr descr=" " id="292" name="Google Shape;292;p12"/>
          <p:cNvPicPr preferRelativeResize="0"/>
          <p:nvPr/>
        </p:nvPicPr>
        <p:blipFill rotWithShape="1">
          <a:blip r:embed="rId7">
            <a:alphaModFix/>
          </a:blip>
          <a:srcRect b="0" l="0" r="0" t="0"/>
          <a:stretch/>
        </p:blipFill>
        <p:spPr>
          <a:xfrm>
            <a:off x="10491511" y="1346200"/>
            <a:ext cx="6084060" cy="12369800"/>
          </a:xfrm>
          <a:prstGeom prst="rect">
            <a:avLst/>
          </a:prstGeom>
          <a:noFill/>
          <a:ln>
            <a:noFill/>
          </a:ln>
        </p:spPr>
      </p:pic>
      <p:sp>
        <p:nvSpPr>
          <p:cNvPr id="293" name="Google Shape;293;p12"/>
          <p:cNvSpPr/>
          <p:nvPr/>
        </p:nvSpPr>
        <p:spPr>
          <a:xfrm>
            <a:off x="1397175" y="1981200"/>
            <a:ext cx="10690503" cy="1354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8000"/>
              <a:buFont typeface="Luckiest Guy"/>
              <a:buNone/>
            </a:pPr>
            <a:r>
              <a:rPr b="0" i="0" lang="en-US" sz="8000" u="none" cap="none" strike="noStrike">
                <a:solidFill>
                  <a:srgbClr val="0E0E0E"/>
                </a:solidFill>
                <a:latin typeface="Luckiest Guy"/>
                <a:ea typeface="Luckiest Guy"/>
                <a:cs typeface="Luckiest Guy"/>
                <a:sym typeface="Luckiest Guy"/>
              </a:rPr>
              <a:t>Some Data</a:t>
            </a:r>
            <a:endParaRPr b="0" i="0" sz="8000" u="none" cap="none" strike="noStrike">
              <a:solidFill>
                <a:schemeClr val="dk1"/>
              </a:solidFill>
              <a:latin typeface="Calibri"/>
              <a:ea typeface="Calibri"/>
              <a:cs typeface="Calibri"/>
              <a:sym typeface="Calibri"/>
            </a:endParaRPr>
          </a:p>
        </p:txBody>
      </p:sp>
      <p:sp>
        <p:nvSpPr>
          <p:cNvPr id="294" name="Google Shape;294;p12"/>
          <p:cNvSpPr/>
          <p:nvPr/>
        </p:nvSpPr>
        <p:spPr>
          <a:xfrm>
            <a:off x="1244756" y="4622800"/>
            <a:ext cx="8573572" cy="5334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5" name="Google Shape;295;p12"/>
          <p:cNvSpPr/>
          <p:nvPr/>
        </p:nvSpPr>
        <p:spPr>
          <a:xfrm>
            <a:off x="1244756" y="4622800"/>
            <a:ext cx="8573572" cy="1168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6" name="Google Shape;296;p12"/>
          <p:cNvSpPr/>
          <p:nvPr/>
        </p:nvSpPr>
        <p:spPr>
          <a:xfrm>
            <a:off x="1244756" y="4699000"/>
            <a:ext cx="1778222" cy="1016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7" name="Google Shape;297;p12"/>
          <p:cNvSpPr/>
          <p:nvPr/>
        </p:nvSpPr>
        <p:spPr>
          <a:xfrm>
            <a:off x="1244756" y="4699000"/>
            <a:ext cx="2116931" cy="1354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DD881"/>
              </a:buClr>
              <a:buSzPts val="8000"/>
              <a:buFont typeface="Luckiest Guy"/>
              <a:buNone/>
            </a:pPr>
            <a:r>
              <a:rPr b="0" i="0" lang="en-US" sz="8000" u="none" cap="none" strike="noStrike">
                <a:solidFill>
                  <a:srgbClr val="FDD881"/>
                </a:solidFill>
                <a:latin typeface="Luckiest Guy"/>
                <a:ea typeface="Luckiest Guy"/>
                <a:cs typeface="Luckiest Guy"/>
                <a:sym typeface="Luckiest Guy"/>
              </a:rPr>
              <a:t>75%</a:t>
            </a:r>
            <a:endParaRPr b="0" i="0" sz="8000" u="none" cap="none" strike="noStrike">
              <a:solidFill>
                <a:schemeClr val="dk1"/>
              </a:solidFill>
              <a:latin typeface="Calibri"/>
              <a:ea typeface="Calibri"/>
              <a:cs typeface="Calibri"/>
              <a:sym typeface="Calibri"/>
            </a:endParaRPr>
          </a:p>
        </p:txBody>
      </p:sp>
      <p:sp>
        <p:nvSpPr>
          <p:cNvPr id="298" name="Google Shape;298;p12"/>
          <p:cNvSpPr/>
          <p:nvPr/>
        </p:nvSpPr>
        <p:spPr>
          <a:xfrm>
            <a:off x="3226203" y="4622800"/>
            <a:ext cx="6592124" cy="1168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9" name="Google Shape;299;p12"/>
          <p:cNvSpPr/>
          <p:nvPr/>
        </p:nvSpPr>
        <p:spPr>
          <a:xfrm>
            <a:off x="3226203" y="4622800"/>
            <a:ext cx="6744543" cy="609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Luckiest Guy"/>
              <a:buNone/>
            </a:pPr>
            <a:r>
              <a:rPr b="0" i="0" lang="en-US" sz="3600" u="none" cap="none" strike="noStrike">
                <a:solidFill>
                  <a:srgbClr val="0E0E0E"/>
                </a:solidFill>
                <a:latin typeface="Luckiest Guy"/>
                <a:ea typeface="Luckiest Guy"/>
                <a:cs typeface="Luckiest Guy"/>
                <a:sym typeface="Luckiest Guy"/>
              </a:rPr>
              <a:t>Enchanted Creatures</a:t>
            </a:r>
            <a:endParaRPr b="0" i="0" sz="3600" u="none" cap="none" strike="noStrike">
              <a:solidFill>
                <a:schemeClr val="dk1"/>
              </a:solidFill>
              <a:latin typeface="Calibri"/>
              <a:ea typeface="Calibri"/>
              <a:cs typeface="Calibri"/>
              <a:sym typeface="Calibri"/>
            </a:endParaRPr>
          </a:p>
        </p:txBody>
      </p:sp>
      <p:sp>
        <p:nvSpPr>
          <p:cNvPr id="300" name="Google Shape;300;p12"/>
          <p:cNvSpPr/>
          <p:nvPr/>
        </p:nvSpPr>
        <p:spPr>
          <a:xfrm>
            <a:off x="3226203" y="5181600"/>
            <a:ext cx="6727608" cy="7450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possess the ability to cast spells.</a:t>
            </a:r>
            <a:endParaRPr b="0" i="0" sz="3200" u="none" cap="none" strike="noStrike">
              <a:solidFill>
                <a:schemeClr val="dk1"/>
              </a:solidFill>
              <a:latin typeface="Calibri"/>
              <a:ea typeface="Calibri"/>
              <a:cs typeface="Calibri"/>
              <a:sym typeface="Calibri"/>
            </a:endParaRPr>
          </a:p>
        </p:txBody>
      </p:sp>
      <p:sp>
        <p:nvSpPr>
          <p:cNvPr id="301" name="Google Shape;301;p12"/>
          <p:cNvSpPr/>
          <p:nvPr/>
        </p:nvSpPr>
        <p:spPr>
          <a:xfrm>
            <a:off x="1244756" y="6400800"/>
            <a:ext cx="8573572" cy="1168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2" name="Google Shape;302;p12"/>
          <p:cNvSpPr/>
          <p:nvPr/>
        </p:nvSpPr>
        <p:spPr>
          <a:xfrm>
            <a:off x="1244756" y="6477000"/>
            <a:ext cx="1968746" cy="1016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3" name="Google Shape;303;p12"/>
          <p:cNvSpPr/>
          <p:nvPr/>
        </p:nvSpPr>
        <p:spPr>
          <a:xfrm>
            <a:off x="1244756" y="6477000"/>
            <a:ext cx="2307455" cy="1354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DB646"/>
              </a:buClr>
              <a:buSzPts val="8000"/>
              <a:buFont typeface="Luckiest Guy"/>
              <a:buNone/>
            </a:pPr>
            <a:r>
              <a:rPr b="0" i="0" lang="en-US" sz="8000" u="none" cap="none" strike="noStrike">
                <a:solidFill>
                  <a:srgbClr val="FDB646"/>
                </a:solidFill>
                <a:latin typeface="Luckiest Guy"/>
                <a:ea typeface="Luckiest Guy"/>
                <a:cs typeface="Luckiest Guy"/>
                <a:sym typeface="Luckiest Guy"/>
              </a:rPr>
              <a:t>60%</a:t>
            </a:r>
            <a:endParaRPr b="0" i="0" sz="8000" u="none" cap="none" strike="noStrike">
              <a:solidFill>
                <a:schemeClr val="dk1"/>
              </a:solidFill>
              <a:latin typeface="Calibri"/>
              <a:ea typeface="Calibri"/>
              <a:cs typeface="Calibri"/>
              <a:sym typeface="Calibri"/>
            </a:endParaRPr>
          </a:p>
        </p:txBody>
      </p:sp>
      <p:sp>
        <p:nvSpPr>
          <p:cNvPr id="304" name="Google Shape;304;p12"/>
          <p:cNvSpPr/>
          <p:nvPr/>
        </p:nvSpPr>
        <p:spPr>
          <a:xfrm>
            <a:off x="3416727" y="6400800"/>
            <a:ext cx="6401600" cy="1168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5" name="Google Shape;305;p12"/>
          <p:cNvSpPr/>
          <p:nvPr/>
        </p:nvSpPr>
        <p:spPr>
          <a:xfrm>
            <a:off x="3416727" y="6400800"/>
            <a:ext cx="6554019" cy="609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Luckiest Guy"/>
              <a:buNone/>
            </a:pPr>
            <a:r>
              <a:rPr b="0" i="0" lang="en-US" sz="3600" u="none" cap="none" strike="noStrike">
                <a:solidFill>
                  <a:srgbClr val="0E0E0E"/>
                </a:solidFill>
                <a:latin typeface="Luckiest Guy"/>
                <a:ea typeface="Luckiest Guy"/>
                <a:cs typeface="Luckiest Guy"/>
                <a:sym typeface="Luckiest Guy"/>
              </a:rPr>
              <a:t>Magic-Wielding Individuals</a:t>
            </a:r>
            <a:endParaRPr b="0" i="0" sz="3600" u="none" cap="none" strike="noStrike">
              <a:solidFill>
                <a:schemeClr val="dk1"/>
              </a:solidFill>
              <a:latin typeface="Calibri"/>
              <a:ea typeface="Calibri"/>
              <a:cs typeface="Calibri"/>
              <a:sym typeface="Calibri"/>
            </a:endParaRPr>
          </a:p>
        </p:txBody>
      </p:sp>
      <p:sp>
        <p:nvSpPr>
          <p:cNvPr id="306" name="Google Shape;306;p12"/>
          <p:cNvSpPr/>
          <p:nvPr/>
        </p:nvSpPr>
        <p:spPr>
          <a:xfrm>
            <a:off x="3416727" y="6959600"/>
            <a:ext cx="6537084" cy="7450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practice the art of illusions.</a:t>
            </a:r>
            <a:endParaRPr b="0" i="0" sz="3200" u="none" cap="none" strike="noStrike">
              <a:solidFill>
                <a:schemeClr val="dk1"/>
              </a:solidFill>
              <a:latin typeface="Calibri"/>
              <a:ea typeface="Calibri"/>
              <a:cs typeface="Calibri"/>
              <a:sym typeface="Calibri"/>
            </a:endParaRPr>
          </a:p>
        </p:txBody>
      </p:sp>
      <p:sp>
        <p:nvSpPr>
          <p:cNvPr id="307" name="Google Shape;307;p12"/>
          <p:cNvSpPr/>
          <p:nvPr/>
        </p:nvSpPr>
        <p:spPr>
          <a:xfrm>
            <a:off x="1244756" y="8178800"/>
            <a:ext cx="8573572" cy="1778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8" name="Google Shape;308;p12"/>
          <p:cNvSpPr/>
          <p:nvPr/>
        </p:nvSpPr>
        <p:spPr>
          <a:xfrm>
            <a:off x="1244756" y="8559800"/>
            <a:ext cx="1956044" cy="1016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9" name="Google Shape;309;p12"/>
          <p:cNvSpPr/>
          <p:nvPr/>
        </p:nvSpPr>
        <p:spPr>
          <a:xfrm>
            <a:off x="1244756" y="8559800"/>
            <a:ext cx="2294753" cy="1354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EB2D26"/>
              </a:buClr>
              <a:buSzPts val="8000"/>
              <a:buFont typeface="Luckiest Guy"/>
              <a:buNone/>
            </a:pPr>
            <a:r>
              <a:rPr b="0" i="0" lang="en-US" sz="8000" u="none" cap="none" strike="noStrike">
                <a:solidFill>
                  <a:srgbClr val="EB2D26"/>
                </a:solidFill>
                <a:latin typeface="Luckiest Guy"/>
                <a:ea typeface="Luckiest Guy"/>
                <a:cs typeface="Luckiest Guy"/>
                <a:sym typeface="Luckiest Guy"/>
              </a:rPr>
              <a:t>90%</a:t>
            </a:r>
            <a:endParaRPr b="0" i="0" sz="8000" u="none" cap="none" strike="noStrike">
              <a:solidFill>
                <a:schemeClr val="dk1"/>
              </a:solidFill>
              <a:latin typeface="Calibri"/>
              <a:ea typeface="Calibri"/>
              <a:cs typeface="Calibri"/>
              <a:sym typeface="Calibri"/>
            </a:endParaRPr>
          </a:p>
        </p:txBody>
      </p:sp>
      <p:sp>
        <p:nvSpPr>
          <p:cNvPr id="310" name="Google Shape;310;p12"/>
          <p:cNvSpPr/>
          <p:nvPr/>
        </p:nvSpPr>
        <p:spPr>
          <a:xfrm>
            <a:off x="3404025" y="8178800"/>
            <a:ext cx="6414302" cy="1778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1" name="Google Shape;311;p12"/>
          <p:cNvSpPr/>
          <p:nvPr/>
        </p:nvSpPr>
        <p:spPr>
          <a:xfrm>
            <a:off x="3404025" y="8178800"/>
            <a:ext cx="6566721" cy="609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Luckiest Guy"/>
              <a:buNone/>
            </a:pPr>
            <a:r>
              <a:rPr b="0" i="0" lang="en-US" sz="3600" u="none" cap="none" strike="noStrike">
                <a:solidFill>
                  <a:srgbClr val="0E0E0E"/>
                </a:solidFill>
                <a:latin typeface="Luckiest Guy"/>
                <a:ea typeface="Luckiest Guy"/>
                <a:cs typeface="Luckiest Guy"/>
                <a:sym typeface="Luckiest Guy"/>
              </a:rPr>
              <a:t>Spells Cast</a:t>
            </a:r>
            <a:endParaRPr b="0" i="0" sz="3600" u="none" cap="none" strike="noStrike">
              <a:solidFill>
                <a:schemeClr val="dk1"/>
              </a:solidFill>
              <a:latin typeface="Calibri"/>
              <a:ea typeface="Calibri"/>
              <a:cs typeface="Calibri"/>
              <a:sym typeface="Calibri"/>
            </a:endParaRPr>
          </a:p>
        </p:txBody>
      </p:sp>
      <p:sp>
        <p:nvSpPr>
          <p:cNvPr id="312" name="Google Shape;312;p12"/>
          <p:cNvSpPr/>
          <p:nvPr/>
        </p:nvSpPr>
        <p:spPr>
          <a:xfrm>
            <a:off x="3404025" y="8737600"/>
            <a:ext cx="6549785" cy="1354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are dark magic, foretelling danger.</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DB646"/>
        </a:solidFill>
      </p:bgPr>
    </p:bg>
    <p:spTree>
      <p:nvGrpSpPr>
        <p:cNvPr id="317" name="Shape 317"/>
        <p:cNvGrpSpPr/>
        <p:nvPr/>
      </p:nvGrpSpPr>
      <p:grpSpPr>
        <a:xfrm>
          <a:off x="0" y="0"/>
          <a:ext cx="0" cy="0"/>
          <a:chOff x="0" y="0"/>
          <a:chExt cx="0" cy="0"/>
        </a:xfrm>
      </p:grpSpPr>
      <p:sp>
        <p:nvSpPr>
          <p:cNvPr id="318" name="Google Shape;318;p13"/>
          <p:cNvSpPr/>
          <p:nvPr/>
        </p:nvSpPr>
        <p:spPr>
          <a:xfrm>
            <a:off x="-4216927" y="0"/>
            <a:ext cx="24387048" cy="13716000"/>
          </a:xfrm>
          <a:prstGeom prst="rect">
            <a:avLst/>
          </a:prstGeom>
          <a:solidFill>
            <a:srgbClr val="FDB64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19" name="Google Shape;319;p13"/>
          <p:cNvPicPr preferRelativeResize="0"/>
          <p:nvPr/>
        </p:nvPicPr>
        <p:blipFill rotWithShape="1">
          <a:blip r:embed="rId3">
            <a:alphaModFix/>
          </a:blip>
          <a:srcRect b="0" l="0" r="0" t="0"/>
          <a:stretch/>
        </p:blipFill>
        <p:spPr>
          <a:xfrm>
            <a:off x="-749394" y="-304800"/>
            <a:ext cx="17464683" cy="14312900"/>
          </a:xfrm>
          <a:prstGeom prst="rect">
            <a:avLst/>
          </a:prstGeom>
          <a:noFill/>
          <a:ln>
            <a:noFill/>
          </a:ln>
        </p:spPr>
      </p:pic>
      <p:sp>
        <p:nvSpPr>
          <p:cNvPr id="320" name="Google Shape;320;p13"/>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21" name="Google Shape;321;p13"/>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sp>
        <p:nvSpPr>
          <p:cNvPr id="322" name="Google Shape;322;p13"/>
          <p:cNvSpPr/>
          <p:nvPr/>
        </p:nvSpPr>
        <p:spPr>
          <a:xfrm>
            <a:off x="2870559" y="4622800"/>
            <a:ext cx="10818639" cy="447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3" name="Google Shape;323;p13"/>
          <p:cNvSpPr/>
          <p:nvPr/>
        </p:nvSpPr>
        <p:spPr>
          <a:xfrm>
            <a:off x="398543" y="4622800"/>
            <a:ext cx="15762670" cy="447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4" name="Google Shape;324;p13"/>
          <p:cNvSpPr/>
          <p:nvPr/>
        </p:nvSpPr>
        <p:spPr>
          <a:xfrm>
            <a:off x="2595918" y="4622800"/>
            <a:ext cx="11367921" cy="4064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DB646"/>
              </a:buClr>
              <a:buSzPts val="24000"/>
              <a:buFont typeface="Luckiest Guy"/>
              <a:buNone/>
            </a:pPr>
            <a:r>
              <a:rPr b="0" i="0" lang="en-US" sz="24000" u="none" cap="none" strike="noStrike">
                <a:solidFill>
                  <a:srgbClr val="FDB646"/>
                </a:solidFill>
                <a:latin typeface="Luckiest Guy"/>
                <a:ea typeface="Luckiest Guy"/>
                <a:cs typeface="Luckiest Guy"/>
                <a:sym typeface="Luckiest Guy"/>
              </a:rPr>
              <a:t>234,567</a:t>
            </a:r>
            <a:endParaRPr b="0" i="0" sz="24000" u="none" cap="none" strike="noStrike">
              <a:solidFill>
                <a:schemeClr val="dk1"/>
              </a:solidFill>
              <a:latin typeface="Calibri"/>
              <a:ea typeface="Calibri"/>
              <a:cs typeface="Calibri"/>
              <a:sym typeface="Calibri"/>
            </a:endParaRPr>
          </a:p>
        </p:txBody>
      </p:sp>
      <p:sp>
        <p:nvSpPr>
          <p:cNvPr id="325" name="Google Shape;325;p13"/>
          <p:cNvSpPr/>
          <p:nvPr/>
        </p:nvSpPr>
        <p:spPr>
          <a:xfrm>
            <a:off x="263060" y="7874000"/>
            <a:ext cx="16033637" cy="1490133"/>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6400"/>
              <a:buFont typeface="Poppins SemiBold"/>
              <a:buNone/>
            </a:pPr>
            <a:r>
              <a:rPr b="0" i="0" lang="en-US" sz="6400" u="none" cap="none" strike="noStrike">
                <a:solidFill>
                  <a:srgbClr val="0E0E0E"/>
                </a:solidFill>
                <a:latin typeface="Poppins SemiBold"/>
                <a:ea typeface="Poppins SemiBold"/>
                <a:cs typeface="Poppins SemiBold"/>
                <a:sym typeface="Poppins SemiBold"/>
              </a:rPr>
              <a:t>UNICORN SIGHTINGS</a:t>
            </a:r>
            <a:endParaRPr b="0" i="0" sz="6400" u="none" cap="none" strike="noStrike">
              <a:solidFill>
                <a:schemeClr val="dk1"/>
              </a:solidFill>
              <a:latin typeface="Calibri"/>
              <a:ea typeface="Calibri"/>
              <a:cs typeface="Calibri"/>
              <a:sym typeface="Calibri"/>
            </a:endParaRPr>
          </a:p>
        </p:txBody>
      </p:sp>
      <p:pic>
        <p:nvPicPr>
          <p:cNvPr descr=" " id="326" name="Google Shape;326;p13"/>
          <p:cNvPicPr preferRelativeResize="0"/>
          <p:nvPr/>
        </p:nvPicPr>
        <p:blipFill rotWithShape="1">
          <a:blip r:embed="rId5">
            <a:alphaModFix/>
          </a:blip>
          <a:srcRect b="0" l="0" r="0" t="0"/>
          <a:stretch/>
        </p:blipFill>
        <p:spPr>
          <a:xfrm>
            <a:off x="13450981" y="2501900"/>
            <a:ext cx="11587501" cy="1010920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EEECA"/>
        </a:solidFill>
      </p:bgPr>
    </p:bg>
    <p:spTree>
      <p:nvGrpSpPr>
        <p:cNvPr id="331" name="Shape 331"/>
        <p:cNvGrpSpPr/>
        <p:nvPr/>
      </p:nvGrpSpPr>
      <p:grpSpPr>
        <a:xfrm>
          <a:off x="0" y="0"/>
          <a:ext cx="0" cy="0"/>
          <a:chOff x="0" y="0"/>
          <a:chExt cx="0" cy="0"/>
        </a:xfrm>
      </p:grpSpPr>
      <p:sp>
        <p:nvSpPr>
          <p:cNvPr id="332" name="Google Shape;332;p14"/>
          <p:cNvSpPr/>
          <p:nvPr/>
        </p:nvSpPr>
        <p:spPr>
          <a:xfrm>
            <a:off x="0" y="0"/>
            <a:ext cx="24387048" cy="13716000"/>
          </a:xfrm>
          <a:prstGeom prst="rect">
            <a:avLst/>
          </a:prstGeom>
          <a:solidFill>
            <a:srgbClr val="FEEEC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33" name="Google Shape;333;p14"/>
          <p:cNvPicPr preferRelativeResize="0"/>
          <p:nvPr/>
        </p:nvPicPr>
        <p:blipFill rotWithShape="1">
          <a:blip r:embed="rId3">
            <a:alphaModFix/>
          </a:blip>
          <a:srcRect b="0" l="0" r="0" t="0"/>
          <a:stretch/>
        </p:blipFill>
        <p:spPr>
          <a:xfrm>
            <a:off x="-2222778" y="-3136900"/>
            <a:ext cx="11507638" cy="11226800"/>
          </a:xfrm>
          <a:prstGeom prst="rect">
            <a:avLst/>
          </a:prstGeom>
          <a:noFill/>
          <a:ln>
            <a:noFill/>
          </a:ln>
        </p:spPr>
      </p:pic>
      <p:pic>
        <p:nvPicPr>
          <p:cNvPr descr=" " id="334" name="Google Shape;334;p14"/>
          <p:cNvPicPr preferRelativeResize="0"/>
          <p:nvPr/>
        </p:nvPicPr>
        <p:blipFill rotWithShape="1">
          <a:blip r:embed="rId4">
            <a:alphaModFix/>
          </a:blip>
          <a:srcRect b="0" l="0" r="0" t="0"/>
          <a:stretch/>
        </p:blipFill>
        <p:spPr>
          <a:xfrm>
            <a:off x="15407026" y="6362700"/>
            <a:ext cx="8980022" cy="7353300"/>
          </a:xfrm>
          <a:prstGeom prst="rect">
            <a:avLst/>
          </a:prstGeom>
          <a:noFill/>
          <a:ln>
            <a:noFill/>
          </a:ln>
        </p:spPr>
      </p:pic>
      <p:sp>
        <p:nvSpPr>
          <p:cNvPr id="335" name="Google Shape;335;p14"/>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36" name="Google Shape;336;p14"/>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
        <p:nvSpPr>
          <p:cNvPr id="337" name="Google Shape;337;p14"/>
          <p:cNvSpPr/>
          <p:nvPr/>
        </p:nvSpPr>
        <p:spPr>
          <a:xfrm>
            <a:off x="3391324" y="3263900"/>
            <a:ext cx="7874984" cy="2235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8" name="Google Shape;338;p14"/>
          <p:cNvSpPr/>
          <p:nvPr/>
        </p:nvSpPr>
        <p:spPr>
          <a:xfrm>
            <a:off x="3759670" y="3263900"/>
            <a:ext cx="7138292" cy="1625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9" name="Google Shape;339;p14"/>
          <p:cNvSpPr/>
          <p:nvPr/>
        </p:nvSpPr>
        <p:spPr>
          <a:xfrm>
            <a:off x="3759670" y="3263900"/>
            <a:ext cx="7680227" cy="21674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DB646"/>
              </a:buClr>
              <a:buSzPts val="12800"/>
              <a:buFont typeface="Luckiest Guy"/>
              <a:buNone/>
            </a:pPr>
            <a:r>
              <a:rPr b="0" i="0" lang="en-US" sz="12800" u="none" cap="none" strike="noStrike">
                <a:solidFill>
                  <a:srgbClr val="FDB646"/>
                </a:solidFill>
                <a:latin typeface="Luckiest Guy"/>
                <a:ea typeface="Luckiest Guy"/>
                <a:cs typeface="Luckiest Guy"/>
                <a:sym typeface="Luckiest Guy"/>
              </a:rPr>
              <a:t>233 Coins</a:t>
            </a:r>
            <a:endParaRPr b="0" i="0" sz="12800" u="none" cap="none" strike="noStrike">
              <a:solidFill>
                <a:schemeClr val="dk1"/>
              </a:solidFill>
              <a:latin typeface="Calibri"/>
              <a:ea typeface="Calibri"/>
              <a:cs typeface="Calibri"/>
              <a:sym typeface="Calibri"/>
            </a:endParaRPr>
          </a:p>
        </p:txBody>
      </p:sp>
      <p:sp>
        <p:nvSpPr>
          <p:cNvPr id="340" name="Google Shape;340;p14"/>
          <p:cNvSpPr/>
          <p:nvPr/>
        </p:nvSpPr>
        <p:spPr>
          <a:xfrm>
            <a:off x="3391324" y="4889500"/>
            <a:ext cx="7874984" cy="609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1" name="Google Shape;341;p14"/>
          <p:cNvSpPr/>
          <p:nvPr/>
        </p:nvSpPr>
        <p:spPr>
          <a:xfrm>
            <a:off x="3323582" y="4889500"/>
            <a:ext cx="8010468" cy="7450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Treasure Found</a:t>
            </a:r>
            <a:endParaRPr b="0" i="0" sz="3200" u="none" cap="none" strike="noStrike">
              <a:solidFill>
                <a:schemeClr val="dk1"/>
              </a:solidFill>
              <a:latin typeface="Calibri"/>
              <a:ea typeface="Calibri"/>
              <a:cs typeface="Calibri"/>
              <a:sym typeface="Calibri"/>
            </a:endParaRPr>
          </a:p>
        </p:txBody>
      </p:sp>
      <p:sp>
        <p:nvSpPr>
          <p:cNvPr id="342" name="Google Shape;342;p14"/>
          <p:cNvSpPr/>
          <p:nvPr/>
        </p:nvSpPr>
        <p:spPr>
          <a:xfrm>
            <a:off x="3391324" y="6985000"/>
            <a:ext cx="7874984" cy="2235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3" name="Google Shape;343;p14"/>
          <p:cNvSpPr/>
          <p:nvPr/>
        </p:nvSpPr>
        <p:spPr>
          <a:xfrm>
            <a:off x="3384973" y="6985000"/>
            <a:ext cx="7887686" cy="1625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4" name="Google Shape;344;p14"/>
          <p:cNvSpPr/>
          <p:nvPr/>
        </p:nvSpPr>
        <p:spPr>
          <a:xfrm>
            <a:off x="3384973" y="6985000"/>
            <a:ext cx="8429620" cy="21674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DB646"/>
              </a:buClr>
              <a:buSzPts val="12800"/>
              <a:buFont typeface="Luckiest Guy"/>
              <a:buNone/>
            </a:pPr>
            <a:r>
              <a:rPr b="0" i="0" lang="en-US" sz="12800" u="none" cap="none" strike="noStrike">
                <a:solidFill>
                  <a:srgbClr val="FDB646"/>
                </a:solidFill>
                <a:latin typeface="Luckiest Guy"/>
                <a:ea typeface="Luckiest Guy"/>
                <a:cs typeface="Luckiest Guy"/>
                <a:sym typeface="Luckiest Guy"/>
              </a:rPr>
              <a:t>456 Hours</a:t>
            </a:r>
            <a:endParaRPr b="0" i="0" sz="12800" u="none" cap="none" strike="noStrike">
              <a:solidFill>
                <a:schemeClr val="dk1"/>
              </a:solidFill>
              <a:latin typeface="Calibri"/>
              <a:ea typeface="Calibri"/>
              <a:cs typeface="Calibri"/>
              <a:sym typeface="Calibri"/>
            </a:endParaRPr>
          </a:p>
        </p:txBody>
      </p:sp>
      <p:sp>
        <p:nvSpPr>
          <p:cNvPr id="345" name="Google Shape;345;p14"/>
          <p:cNvSpPr/>
          <p:nvPr/>
        </p:nvSpPr>
        <p:spPr>
          <a:xfrm>
            <a:off x="3391324" y="8610600"/>
            <a:ext cx="7874984" cy="609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6" name="Google Shape;346;p14"/>
          <p:cNvSpPr/>
          <p:nvPr/>
        </p:nvSpPr>
        <p:spPr>
          <a:xfrm>
            <a:off x="3323582" y="8610600"/>
            <a:ext cx="8010468" cy="7450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Duration of Spell Casting</a:t>
            </a:r>
            <a:endParaRPr b="0" i="0" sz="3200" u="none" cap="none" strike="noStrike">
              <a:solidFill>
                <a:schemeClr val="dk1"/>
              </a:solidFill>
              <a:latin typeface="Calibri"/>
              <a:ea typeface="Calibri"/>
              <a:cs typeface="Calibri"/>
              <a:sym typeface="Calibri"/>
            </a:endParaRPr>
          </a:p>
        </p:txBody>
      </p:sp>
      <p:sp>
        <p:nvSpPr>
          <p:cNvPr id="347" name="Google Shape;347;p14"/>
          <p:cNvSpPr/>
          <p:nvPr/>
        </p:nvSpPr>
        <p:spPr>
          <a:xfrm>
            <a:off x="13552594" y="3263900"/>
            <a:ext cx="7874984" cy="2235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8" name="Google Shape;348;p14"/>
          <p:cNvSpPr/>
          <p:nvPr/>
        </p:nvSpPr>
        <p:spPr>
          <a:xfrm>
            <a:off x="16004000" y="3263900"/>
            <a:ext cx="2972171" cy="1625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9" name="Google Shape;349;p14"/>
          <p:cNvSpPr/>
          <p:nvPr/>
        </p:nvSpPr>
        <p:spPr>
          <a:xfrm>
            <a:off x="16004000" y="3263900"/>
            <a:ext cx="3514106" cy="21674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DB646"/>
              </a:buClr>
              <a:buSzPts val="12800"/>
              <a:buFont typeface="Luckiest Guy"/>
              <a:buNone/>
            </a:pPr>
            <a:r>
              <a:rPr b="0" i="0" lang="en-US" sz="12800" u="none" cap="none" strike="noStrike">
                <a:solidFill>
                  <a:srgbClr val="FDB646"/>
                </a:solidFill>
                <a:latin typeface="Luckiest Guy"/>
                <a:ea typeface="Luckiest Guy"/>
                <a:cs typeface="Luckiest Guy"/>
                <a:sym typeface="Luckiest Guy"/>
              </a:rPr>
              <a:t>85%</a:t>
            </a:r>
            <a:endParaRPr b="0" i="0" sz="12800" u="none" cap="none" strike="noStrike">
              <a:solidFill>
                <a:schemeClr val="dk1"/>
              </a:solidFill>
              <a:latin typeface="Calibri"/>
              <a:ea typeface="Calibri"/>
              <a:cs typeface="Calibri"/>
              <a:sym typeface="Calibri"/>
            </a:endParaRPr>
          </a:p>
        </p:txBody>
      </p:sp>
      <p:sp>
        <p:nvSpPr>
          <p:cNvPr id="350" name="Google Shape;350;p14"/>
          <p:cNvSpPr/>
          <p:nvPr/>
        </p:nvSpPr>
        <p:spPr>
          <a:xfrm>
            <a:off x="13552594" y="4889500"/>
            <a:ext cx="7874984" cy="609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1" name="Google Shape;351;p14"/>
          <p:cNvSpPr/>
          <p:nvPr/>
        </p:nvSpPr>
        <p:spPr>
          <a:xfrm>
            <a:off x="13484852" y="4889500"/>
            <a:ext cx="8010468" cy="7450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Wished Granted</a:t>
            </a:r>
            <a:endParaRPr b="0" i="0" sz="3200" u="none" cap="none" strike="noStrike">
              <a:solidFill>
                <a:schemeClr val="dk1"/>
              </a:solidFill>
              <a:latin typeface="Calibri"/>
              <a:ea typeface="Calibri"/>
              <a:cs typeface="Calibri"/>
              <a:sym typeface="Calibri"/>
            </a:endParaRPr>
          </a:p>
        </p:txBody>
      </p:sp>
      <p:sp>
        <p:nvSpPr>
          <p:cNvPr id="352" name="Google Shape;352;p14"/>
          <p:cNvSpPr/>
          <p:nvPr/>
        </p:nvSpPr>
        <p:spPr>
          <a:xfrm>
            <a:off x="13552594" y="6985000"/>
            <a:ext cx="7874984" cy="2235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3" name="Google Shape;353;p14"/>
          <p:cNvSpPr/>
          <p:nvPr/>
        </p:nvSpPr>
        <p:spPr>
          <a:xfrm>
            <a:off x="14803700" y="6985000"/>
            <a:ext cx="5372772" cy="1625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4" name="Google Shape;354;p14"/>
          <p:cNvSpPr/>
          <p:nvPr/>
        </p:nvSpPr>
        <p:spPr>
          <a:xfrm>
            <a:off x="14803700" y="6985000"/>
            <a:ext cx="5914706" cy="21674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DB646"/>
              </a:buClr>
              <a:buSzPts val="12800"/>
              <a:buFont typeface="Luckiest Guy"/>
              <a:buNone/>
            </a:pPr>
            <a:r>
              <a:rPr b="0" i="0" lang="en-US" sz="12800" u="none" cap="none" strike="noStrike">
                <a:solidFill>
                  <a:srgbClr val="FDB646"/>
                </a:solidFill>
                <a:latin typeface="Luckiest Guy"/>
                <a:ea typeface="Luckiest Guy"/>
                <a:cs typeface="Luckiest Guy"/>
                <a:sym typeface="Luckiest Guy"/>
              </a:rPr>
              <a:t>535 Km</a:t>
            </a:r>
            <a:endParaRPr b="0" i="0" sz="12800" u="none" cap="none" strike="noStrike">
              <a:solidFill>
                <a:schemeClr val="dk1"/>
              </a:solidFill>
              <a:latin typeface="Calibri"/>
              <a:ea typeface="Calibri"/>
              <a:cs typeface="Calibri"/>
              <a:sym typeface="Calibri"/>
            </a:endParaRPr>
          </a:p>
        </p:txBody>
      </p:sp>
      <p:sp>
        <p:nvSpPr>
          <p:cNvPr id="355" name="Google Shape;355;p14"/>
          <p:cNvSpPr/>
          <p:nvPr/>
        </p:nvSpPr>
        <p:spPr>
          <a:xfrm>
            <a:off x="13552594" y="8610600"/>
            <a:ext cx="7874984" cy="609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6" name="Google Shape;356;p14"/>
          <p:cNvSpPr/>
          <p:nvPr/>
        </p:nvSpPr>
        <p:spPr>
          <a:xfrm>
            <a:off x="13484852" y="8610600"/>
            <a:ext cx="8010468" cy="7450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Journey Distance</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EEECA"/>
        </a:solidFill>
      </p:bgPr>
    </p:bg>
    <p:spTree>
      <p:nvGrpSpPr>
        <p:cNvPr id="361" name="Shape 361"/>
        <p:cNvGrpSpPr/>
        <p:nvPr/>
      </p:nvGrpSpPr>
      <p:grpSpPr>
        <a:xfrm>
          <a:off x="0" y="0"/>
          <a:ext cx="0" cy="0"/>
          <a:chOff x="0" y="0"/>
          <a:chExt cx="0" cy="0"/>
        </a:xfrm>
      </p:grpSpPr>
      <p:sp>
        <p:nvSpPr>
          <p:cNvPr id="362" name="Google Shape;362;p15"/>
          <p:cNvSpPr/>
          <p:nvPr/>
        </p:nvSpPr>
        <p:spPr>
          <a:xfrm>
            <a:off x="0" y="0"/>
            <a:ext cx="24387048" cy="13716000"/>
          </a:xfrm>
          <a:prstGeom prst="rect">
            <a:avLst/>
          </a:prstGeom>
          <a:solidFill>
            <a:srgbClr val="FEEEC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63" name="Google Shape;363;p15"/>
          <p:cNvPicPr preferRelativeResize="0"/>
          <p:nvPr/>
        </p:nvPicPr>
        <p:blipFill rotWithShape="1">
          <a:blip r:embed="rId3">
            <a:alphaModFix/>
          </a:blip>
          <a:srcRect b="0" l="0" r="0" t="0"/>
          <a:stretch/>
        </p:blipFill>
        <p:spPr>
          <a:xfrm>
            <a:off x="13146143" y="0"/>
            <a:ext cx="11240905" cy="6858000"/>
          </a:xfrm>
          <a:prstGeom prst="rect">
            <a:avLst/>
          </a:prstGeom>
          <a:noFill/>
          <a:ln>
            <a:noFill/>
          </a:ln>
        </p:spPr>
      </p:pic>
      <p:pic>
        <p:nvPicPr>
          <p:cNvPr descr=" " id="364" name="Google Shape;364;p15"/>
          <p:cNvPicPr preferRelativeResize="0"/>
          <p:nvPr/>
        </p:nvPicPr>
        <p:blipFill rotWithShape="1">
          <a:blip r:embed="rId4">
            <a:alphaModFix/>
          </a:blip>
          <a:srcRect b="0" l="0" r="0" t="0"/>
          <a:stretch/>
        </p:blipFill>
        <p:spPr>
          <a:xfrm>
            <a:off x="2" y="9588500"/>
            <a:ext cx="16003999" cy="5067300"/>
          </a:xfrm>
          <a:prstGeom prst="rect">
            <a:avLst/>
          </a:prstGeom>
          <a:noFill/>
          <a:ln>
            <a:noFill/>
          </a:ln>
        </p:spPr>
      </p:pic>
      <p:sp>
        <p:nvSpPr>
          <p:cNvPr id="365" name="Google Shape;365;p15"/>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66" name="Google Shape;366;p15"/>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
        <p:nvSpPr>
          <p:cNvPr id="367" name="Google Shape;367;p15"/>
          <p:cNvSpPr/>
          <p:nvPr/>
        </p:nvSpPr>
        <p:spPr>
          <a:xfrm>
            <a:off x="6841922" y="1143000"/>
            <a:ext cx="10690503" cy="13546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DB646"/>
              </a:buClr>
              <a:buSzPts val="8000"/>
              <a:buFont typeface="Luckiest Guy"/>
              <a:buNone/>
            </a:pPr>
            <a:r>
              <a:rPr b="0" i="0" lang="en-US" sz="8000" u="none" cap="none" strike="noStrike">
                <a:solidFill>
                  <a:srgbClr val="FDB646"/>
                </a:solidFill>
                <a:latin typeface="Luckiest Guy"/>
                <a:ea typeface="Luckiest Guy"/>
                <a:cs typeface="Luckiest Guy"/>
                <a:sym typeface="Luckiest Guy"/>
              </a:rPr>
              <a:t>Some Graph</a:t>
            </a:r>
            <a:endParaRPr b="0" i="0" sz="8000" u="none" cap="none" strike="noStrike">
              <a:solidFill>
                <a:schemeClr val="dk1"/>
              </a:solidFill>
              <a:latin typeface="Calibri"/>
              <a:ea typeface="Calibri"/>
              <a:cs typeface="Calibri"/>
              <a:sym typeface="Calibri"/>
            </a:endParaRPr>
          </a:p>
        </p:txBody>
      </p:sp>
      <p:sp>
        <p:nvSpPr>
          <p:cNvPr id="368" name="Google Shape;368;p15"/>
          <p:cNvSpPr/>
          <p:nvPr/>
        </p:nvSpPr>
        <p:spPr>
          <a:xfrm>
            <a:off x="2718140" y="3771900"/>
            <a:ext cx="8941918" cy="6180901"/>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9" name="Google Shape;369;p15"/>
          <p:cNvSpPr/>
          <p:nvPr/>
        </p:nvSpPr>
        <p:spPr>
          <a:xfrm>
            <a:off x="2986455" y="8999513"/>
            <a:ext cx="216821" cy="356494"/>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EB2D26"/>
              </a:buClr>
              <a:buSzPts val="1820"/>
              <a:buFont typeface="Lato"/>
              <a:buNone/>
            </a:pPr>
            <a:r>
              <a:rPr b="0" i="0" lang="en-US" sz="1820" u="none" cap="none" strike="noStrike">
                <a:solidFill>
                  <a:srgbClr val="EB2D26"/>
                </a:solidFill>
                <a:latin typeface="Lato"/>
                <a:ea typeface="Lato"/>
                <a:cs typeface="Lato"/>
                <a:sym typeface="Lato"/>
              </a:rPr>
              <a:t>0</a:t>
            </a:r>
            <a:endParaRPr b="0" i="0" sz="1820" u="none" cap="none" strike="noStrike">
              <a:solidFill>
                <a:schemeClr val="dk1"/>
              </a:solidFill>
              <a:latin typeface="Calibri"/>
              <a:ea typeface="Calibri"/>
              <a:cs typeface="Calibri"/>
              <a:sym typeface="Calibri"/>
            </a:endParaRPr>
          </a:p>
        </p:txBody>
      </p:sp>
      <p:sp>
        <p:nvSpPr>
          <p:cNvPr id="370" name="Google Shape;370;p15"/>
          <p:cNvSpPr/>
          <p:nvPr/>
        </p:nvSpPr>
        <p:spPr>
          <a:xfrm>
            <a:off x="3331658" y="9622606"/>
            <a:ext cx="257645" cy="422713"/>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EB2D26"/>
              </a:buClr>
              <a:buSzPts val="2185"/>
              <a:buFont typeface="Lato"/>
              <a:buNone/>
            </a:pPr>
            <a:r>
              <a:rPr b="0" i="0" lang="en-US" sz="2185" u="none" cap="none" strike="noStrike">
                <a:solidFill>
                  <a:srgbClr val="EB2D26"/>
                </a:solidFill>
                <a:latin typeface="Lato"/>
                <a:ea typeface="Lato"/>
                <a:cs typeface="Lato"/>
                <a:sym typeface="Lato"/>
              </a:rPr>
              <a:t>1</a:t>
            </a:r>
            <a:endParaRPr b="0" i="0" sz="2185" u="none" cap="none" strike="noStrike">
              <a:solidFill>
                <a:schemeClr val="dk1"/>
              </a:solidFill>
              <a:latin typeface="Calibri"/>
              <a:ea typeface="Calibri"/>
              <a:cs typeface="Calibri"/>
              <a:sym typeface="Calibri"/>
            </a:endParaRPr>
          </a:p>
        </p:txBody>
      </p:sp>
      <p:sp>
        <p:nvSpPr>
          <p:cNvPr id="371" name="Google Shape;371;p15"/>
          <p:cNvSpPr/>
          <p:nvPr/>
        </p:nvSpPr>
        <p:spPr>
          <a:xfrm>
            <a:off x="4470732" y="9622606"/>
            <a:ext cx="257645" cy="422713"/>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EB2D26"/>
              </a:buClr>
              <a:buSzPts val="2185"/>
              <a:buFont typeface="Lato"/>
              <a:buNone/>
            </a:pPr>
            <a:r>
              <a:rPr b="0" i="0" lang="en-US" sz="2185" u="none" cap="none" strike="noStrike">
                <a:solidFill>
                  <a:srgbClr val="EB2D26"/>
                </a:solidFill>
                <a:latin typeface="Lato"/>
                <a:ea typeface="Lato"/>
                <a:cs typeface="Lato"/>
                <a:sym typeface="Lato"/>
              </a:rPr>
              <a:t>2</a:t>
            </a:r>
            <a:endParaRPr b="0" i="0" sz="2185" u="none" cap="none" strike="noStrike">
              <a:solidFill>
                <a:schemeClr val="dk1"/>
              </a:solidFill>
              <a:latin typeface="Calibri"/>
              <a:ea typeface="Calibri"/>
              <a:cs typeface="Calibri"/>
              <a:sym typeface="Calibri"/>
            </a:endParaRPr>
          </a:p>
        </p:txBody>
      </p:sp>
      <p:sp>
        <p:nvSpPr>
          <p:cNvPr id="372" name="Google Shape;372;p15"/>
          <p:cNvSpPr/>
          <p:nvPr/>
        </p:nvSpPr>
        <p:spPr>
          <a:xfrm>
            <a:off x="5609804" y="9622606"/>
            <a:ext cx="257645" cy="422713"/>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EB2D26"/>
              </a:buClr>
              <a:buSzPts val="2185"/>
              <a:buFont typeface="Lato"/>
              <a:buNone/>
            </a:pPr>
            <a:r>
              <a:rPr b="0" i="0" lang="en-US" sz="2185" u="none" cap="none" strike="noStrike">
                <a:solidFill>
                  <a:srgbClr val="EB2D26"/>
                </a:solidFill>
                <a:latin typeface="Lato"/>
                <a:ea typeface="Lato"/>
                <a:cs typeface="Lato"/>
                <a:sym typeface="Lato"/>
              </a:rPr>
              <a:t>3</a:t>
            </a:r>
            <a:endParaRPr b="0" i="0" sz="2185" u="none" cap="none" strike="noStrike">
              <a:solidFill>
                <a:schemeClr val="dk1"/>
              </a:solidFill>
              <a:latin typeface="Calibri"/>
              <a:ea typeface="Calibri"/>
              <a:cs typeface="Calibri"/>
              <a:sym typeface="Calibri"/>
            </a:endParaRPr>
          </a:p>
        </p:txBody>
      </p:sp>
      <p:sp>
        <p:nvSpPr>
          <p:cNvPr id="373" name="Google Shape;373;p15"/>
          <p:cNvSpPr/>
          <p:nvPr/>
        </p:nvSpPr>
        <p:spPr>
          <a:xfrm>
            <a:off x="6748878" y="9622606"/>
            <a:ext cx="257645" cy="422713"/>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EB2D26"/>
              </a:buClr>
              <a:buSzPts val="2185"/>
              <a:buFont typeface="Lato"/>
              <a:buNone/>
            </a:pPr>
            <a:r>
              <a:rPr b="0" i="0" lang="en-US" sz="2185" u="none" cap="none" strike="noStrike">
                <a:solidFill>
                  <a:srgbClr val="EB2D26"/>
                </a:solidFill>
                <a:latin typeface="Lato"/>
                <a:ea typeface="Lato"/>
                <a:cs typeface="Lato"/>
                <a:sym typeface="Lato"/>
              </a:rPr>
              <a:t>4</a:t>
            </a:r>
            <a:endParaRPr b="0" i="0" sz="2185" u="none" cap="none" strike="noStrike">
              <a:solidFill>
                <a:schemeClr val="dk1"/>
              </a:solidFill>
              <a:latin typeface="Calibri"/>
              <a:ea typeface="Calibri"/>
              <a:cs typeface="Calibri"/>
              <a:sym typeface="Calibri"/>
            </a:endParaRPr>
          </a:p>
        </p:txBody>
      </p:sp>
      <p:sp>
        <p:nvSpPr>
          <p:cNvPr id="374" name="Google Shape;374;p15"/>
          <p:cNvSpPr/>
          <p:nvPr/>
        </p:nvSpPr>
        <p:spPr>
          <a:xfrm>
            <a:off x="7887996" y="9622606"/>
            <a:ext cx="257645" cy="422713"/>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EB2D26"/>
              </a:buClr>
              <a:buSzPts val="2185"/>
              <a:buFont typeface="Lato"/>
              <a:buNone/>
            </a:pPr>
            <a:r>
              <a:rPr b="0" i="0" lang="en-US" sz="2185" u="none" cap="none" strike="noStrike">
                <a:solidFill>
                  <a:srgbClr val="EB2D26"/>
                </a:solidFill>
                <a:latin typeface="Lato"/>
                <a:ea typeface="Lato"/>
                <a:cs typeface="Lato"/>
                <a:sym typeface="Lato"/>
              </a:rPr>
              <a:t>5</a:t>
            </a:r>
            <a:endParaRPr b="0" i="0" sz="2185" u="none" cap="none" strike="noStrike">
              <a:solidFill>
                <a:schemeClr val="dk1"/>
              </a:solidFill>
              <a:latin typeface="Calibri"/>
              <a:ea typeface="Calibri"/>
              <a:cs typeface="Calibri"/>
              <a:sym typeface="Calibri"/>
            </a:endParaRPr>
          </a:p>
        </p:txBody>
      </p:sp>
      <p:sp>
        <p:nvSpPr>
          <p:cNvPr id="375" name="Google Shape;375;p15"/>
          <p:cNvSpPr/>
          <p:nvPr/>
        </p:nvSpPr>
        <p:spPr>
          <a:xfrm>
            <a:off x="9027070" y="9622606"/>
            <a:ext cx="257645" cy="422713"/>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EB2D26"/>
              </a:buClr>
              <a:buSzPts val="2185"/>
              <a:buFont typeface="Lato"/>
              <a:buNone/>
            </a:pPr>
            <a:r>
              <a:rPr b="0" i="0" lang="en-US" sz="2185" u="none" cap="none" strike="noStrike">
                <a:solidFill>
                  <a:srgbClr val="EB2D26"/>
                </a:solidFill>
                <a:latin typeface="Lato"/>
                <a:ea typeface="Lato"/>
                <a:cs typeface="Lato"/>
                <a:sym typeface="Lato"/>
              </a:rPr>
              <a:t>6</a:t>
            </a:r>
            <a:endParaRPr b="0" i="0" sz="2185" u="none" cap="none" strike="noStrike">
              <a:solidFill>
                <a:schemeClr val="dk1"/>
              </a:solidFill>
              <a:latin typeface="Calibri"/>
              <a:ea typeface="Calibri"/>
              <a:cs typeface="Calibri"/>
              <a:sym typeface="Calibri"/>
            </a:endParaRPr>
          </a:p>
        </p:txBody>
      </p:sp>
      <p:sp>
        <p:nvSpPr>
          <p:cNvPr id="376" name="Google Shape;376;p15"/>
          <p:cNvSpPr/>
          <p:nvPr/>
        </p:nvSpPr>
        <p:spPr>
          <a:xfrm>
            <a:off x="10166145" y="9622606"/>
            <a:ext cx="257645" cy="422713"/>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EB2D26"/>
              </a:buClr>
              <a:buSzPts val="2185"/>
              <a:buFont typeface="Lato"/>
              <a:buNone/>
            </a:pPr>
            <a:r>
              <a:rPr b="0" i="0" lang="en-US" sz="2185" u="none" cap="none" strike="noStrike">
                <a:solidFill>
                  <a:srgbClr val="EB2D26"/>
                </a:solidFill>
                <a:latin typeface="Lato"/>
                <a:ea typeface="Lato"/>
                <a:cs typeface="Lato"/>
                <a:sym typeface="Lato"/>
              </a:rPr>
              <a:t>7</a:t>
            </a:r>
            <a:endParaRPr b="0" i="0" sz="2185" u="none" cap="none" strike="noStrike">
              <a:solidFill>
                <a:schemeClr val="dk1"/>
              </a:solidFill>
              <a:latin typeface="Calibri"/>
              <a:ea typeface="Calibri"/>
              <a:cs typeface="Calibri"/>
              <a:sym typeface="Calibri"/>
            </a:endParaRPr>
          </a:p>
        </p:txBody>
      </p:sp>
      <p:sp>
        <p:nvSpPr>
          <p:cNvPr id="377" name="Google Shape;377;p15"/>
          <p:cNvSpPr/>
          <p:nvPr/>
        </p:nvSpPr>
        <p:spPr>
          <a:xfrm>
            <a:off x="11281636" y="9622606"/>
            <a:ext cx="257645" cy="422713"/>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EB2D26"/>
              </a:buClr>
              <a:buSzPts val="2185"/>
              <a:buFont typeface="Lato"/>
              <a:buNone/>
            </a:pPr>
            <a:r>
              <a:rPr b="0" i="0" lang="en-US" sz="2185" u="none" cap="none" strike="noStrike">
                <a:solidFill>
                  <a:srgbClr val="EB2D26"/>
                </a:solidFill>
                <a:latin typeface="Lato"/>
                <a:ea typeface="Lato"/>
                <a:cs typeface="Lato"/>
                <a:sym typeface="Lato"/>
              </a:rPr>
              <a:t>8</a:t>
            </a:r>
            <a:endParaRPr b="0" i="0" sz="2185" u="none" cap="none" strike="noStrike">
              <a:solidFill>
                <a:schemeClr val="dk1"/>
              </a:solidFill>
              <a:latin typeface="Calibri"/>
              <a:ea typeface="Calibri"/>
              <a:cs typeface="Calibri"/>
              <a:sym typeface="Calibri"/>
            </a:endParaRPr>
          </a:p>
        </p:txBody>
      </p:sp>
      <p:sp>
        <p:nvSpPr>
          <p:cNvPr id="378" name="Google Shape;378;p15"/>
          <p:cNvSpPr/>
          <p:nvPr/>
        </p:nvSpPr>
        <p:spPr>
          <a:xfrm>
            <a:off x="2852319" y="8482087"/>
            <a:ext cx="356539" cy="356494"/>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EB2D26"/>
              </a:buClr>
              <a:buSzPts val="1820"/>
              <a:buFont typeface="Lato"/>
              <a:buNone/>
            </a:pPr>
            <a:r>
              <a:rPr b="0" i="0" lang="en-US" sz="1820" u="none" cap="none" strike="noStrike">
                <a:solidFill>
                  <a:srgbClr val="EB2D26"/>
                </a:solidFill>
                <a:latin typeface="Lato"/>
                <a:ea typeface="Lato"/>
                <a:cs typeface="Lato"/>
                <a:sym typeface="Lato"/>
              </a:rPr>
              <a:t>10</a:t>
            </a:r>
            <a:endParaRPr b="0" i="0" sz="1820" u="none" cap="none" strike="noStrike">
              <a:solidFill>
                <a:schemeClr val="dk1"/>
              </a:solidFill>
              <a:latin typeface="Calibri"/>
              <a:ea typeface="Calibri"/>
              <a:cs typeface="Calibri"/>
              <a:sym typeface="Calibri"/>
            </a:endParaRPr>
          </a:p>
        </p:txBody>
      </p:sp>
      <p:sp>
        <p:nvSpPr>
          <p:cNvPr id="379" name="Google Shape;379;p15"/>
          <p:cNvSpPr/>
          <p:nvPr/>
        </p:nvSpPr>
        <p:spPr>
          <a:xfrm>
            <a:off x="2852319" y="7964612"/>
            <a:ext cx="356539" cy="356494"/>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EB2D26"/>
              </a:buClr>
              <a:buSzPts val="1820"/>
              <a:buFont typeface="Lato"/>
              <a:buNone/>
            </a:pPr>
            <a:r>
              <a:rPr b="0" i="0" lang="en-US" sz="1820" u="none" cap="none" strike="noStrike">
                <a:solidFill>
                  <a:srgbClr val="EB2D26"/>
                </a:solidFill>
                <a:latin typeface="Lato"/>
                <a:ea typeface="Lato"/>
                <a:cs typeface="Lato"/>
                <a:sym typeface="Lato"/>
              </a:rPr>
              <a:t>20</a:t>
            </a:r>
            <a:endParaRPr b="0" i="0" sz="1820" u="none" cap="none" strike="noStrike">
              <a:solidFill>
                <a:schemeClr val="dk1"/>
              </a:solidFill>
              <a:latin typeface="Calibri"/>
              <a:ea typeface="Calibri"/>
              <a:cs typeface="Calibri"/>
              <a:sym typeface="Calibri"/>
            </a:endParaRPr>
          </a:p>
        </p:txBody>
      </p:sp>
      <p:sp>
        <p:nvSpPr>
          <p:cNvPr id="380" name="Google Shape;380;p15"/>
          <p:cNvSpPr/>
          <p:nvPr/>
        </p:nvSpPr>
        <p:spPr>
          <a:xfrm>
            <a:off x="2852319" y="7447161"/>
            <a:ext cx="356539" cy="356494"/>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EB2D26"/>
              </a:buClr>
              <a:buSzPts val="1820"/>
              <a:buFont typeface="Lato"/>
              <a:buNone/>
            </a:pPr>
            <a:r>
              <a:rPr b="0" i="0" lang="en-US" sz="1820" u="none" cap="none" strike="noStrike">
                <a:solidFill>
                  <a:srgbClr val="EB2D26"/>
                </a:solidFill>
                <a:latin typeface="Lato"/>
                <a:ea typeface="Lato"/>
                <a:cs typeface="Lato"/>
                <a:sym typeface="Lato"/>
              </a:rPr>
              <a:t>30</a:t>
            </a:r>
            <a:endParaRPr b="0" i="0" sz="1820" u="none" cap="none" strike="noStrike">
              <a:solidFill>
                <a:schemeClr val="dk1"/>
              </a:solidFill>
              <a:latin typeface="Calibri"/>
              <a:ea typeface="Calibri"/>
              <a:cs typeface="Calibri"/>
              <a:sym typeface="Calibri"/>
            </a:endParaRPr>
          </a:p>
        </p:txBody>
      </p:sp>
      <p:sp>
        <p:nvSpPr>
          <p:cNvPr id="381" name="Google Shape;381;p15"/>
          <p:cNvSpPr/>
          <p:nvPr/>
        </p:nvSpPr>
        <p:spPr>
          <a:xfrm>
            <a:off x="2852319" y="6929611"/>
            <a:ext cx="356539" cy="356494"/>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EB2D26"/>
              </a:buClr>
              <a:buSzPts val="1820"/>
              <a:buFont typeface="Lato"/>
              <a:buNone/>
            </a:pPr>
            <a:r>
              <a:rPr b="0" i="0" lang="en-US" sz="1820" u="none" cap="none" strike="noStrike">
                <a:solidFill>
                  <a:srgbClr val="EB2D26"/>
                </a:solidFill>
                <a:latin typeface="Lato"/>
                <a:ea typeface="Lato"/>
                <a:cs typeface="Lato"/>
                <a:sym typeface="Lato"/>
              </a:rPr>
              <a:t>40</a:t>
            </a:r>
            <a:endParaRPr b="0" i="0" sz="1820" u="none" cap="none" strike="noStrike">
              <a:solidFill>
                <a:schemeClr val="dk1"/>
              </a:solidFill>
              <a:latin typeface="Calibri"/>
              <a:ea typeface="Calibri"/>
              <a:cs typeface="Calibri"/>
              <a:sym typeface="Calibri"/>
            </a:endParaRPr>
          </a:p>
        </p:txBody>
      </p:sp>
      <p:sp>
        <p:nvSpPr>
          <p:cNvPr id="382" name="Google Shape;382;p15"/>
          <p:cNvSpPr/>
          <p:nvPr/>
        </p:nvSpPr>
        <p:spPr>
          <a:xfrm>
            <a:off x="2852319" y="6412309"/>
            <a:ext cx="356539" cy="356494"/>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EB2D26"/>
              </a:buClr>
              <a:buSzPts val="1820"/>
              <a:buFont typeface="Lato"/>
              <a:buNone/>
            </a:pPr>
            <a:r>
              <a:rPr b="0" i="0" lang="en-US" sz="1820" u="none" cap="none" strike="noStrike">
                <a:solidFill>
                  <a:srgbClr val="EB2D26"/>
                </a:solidFill>
                <a:latin typeface="Lato"/>
                <a:ea typeface="Lato"/>
                <a:cs typeface="Lato"/>
                <a:sym typeface="Lato"/>
              </a:rPr>
              <a:t>50</a:t>
            </a:r>
            <a:endParaRPr b="0" i="0" sz="1820" u="none" cap="none" strike="noStrike">
              <a:solidFill>
                <a:schemeClr val="dk1"/>
              </a:solidFill>
              <a:latin typeface="Calibri"/>
              <a:ea typeface="Calibri"/>
              <a:cs typeface="Calibri"/>
              <a:sym typeface="Calibri"/>
            </a:endParaRPr>
          </a:p>
        </p:txBody>
      </p:sp>
      <p:sp>
        <p:nvSpPr>
          <p:cNvPr id="383" name="Google Shape;383;p15"/>
          <p:cNvSpPr/>
          <p:nvPr/>
        </p:nvSpPr>
        <p:spPr>
          <a:xfrm>
            <a:off x="2852319" y="5894809"/>
            <a:ext cx="356539" cy="356494"/>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EB2D26"/>
              </a:buClr>
              <a:buSzPts val="1820"/>
              <a:buFont typeface="Lato"/>
              <a:buNone/>
            </a:pPr>
            <a:r>
              <a:rPr b="0" i="0" lang="en-US" sz="1820" u="none" cap="none" strike="noStrike">
                <a:solidFill>
                  <a:srgbClr val="EB2D26"/>
                </a:solidFill>
                <a:latin typeface="Lato"/>
                <a:ea typeface="Lato"/>
                <a:cs typeface="Lato"/>
                <a:sym typeface="Lato"/>
              </a:rPr>
              <a:t>60</a:t>
            </a:r>
            <a:endParaRPr b="0" i="0" sz="1820" u="none" cap="none" strike="noStrike">
              <a:solidFill>
                <a:schemeClr val="dk1"/>
              </a:solidFill>
              <a:latin typeface="Calibri"/>
              <a:ea typeface="Calibri"/>
              <a:cs typeface="Calibri"/>
              <a:sym typeface="Calibri"/>
            </a:endParaRPr>
          </a:p>
        </p:txBody>
      </p:sp>
      <p:sp>
        <p:nvSpPr>
          <p:cNvPr id="384" name="Google Shape;384;p15"/>
          <p:cNvSpPr/>
          <p:nvPr/>
        </p:nvSpPr>
        <p:spPr>
          <a:xfrm>
            <a:off x="2852319" y="5377507"/>
            <a:ext cx="356539" cy="356494"/>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EB2D26"/>
              </a:buClr>
              <a:buSzPts val="1820"/>
              <a:buFont typeface="Lato"/>
              <a:buNone/>
            </a:pPr>
            <a:r>
              <a:rPr b="0" i="0" lang="en-US" sz="1820" u="none" cap="none" strike="noStrike">
                <a:solidFill>
                  <a:srgbClr val="EB2D26"/>
                </a:solidFill>
                <a:latin typeface="Lato"/>
                <a:ea typeface="Lato"/>
                <a:cs typeface="Lato"/>
                <a:sym typeface="Lato"/>
              </a:rPr>
              <a:t>70</a:t>
            </a:r>
            <a:endParaRPr b="0" i="0" sz="1820" u="none" cap="none" strike="noStrike">
              <a:solidFill>
                <a:schemeClr val="dk1"/>
              </a:solidFill>
              <a:latin typeface="Calibri"/>
              <a:ea typeface="Calibri"/>
              <a:cs typeface="Calibri"/>
              <a:sym typeface="Calibri"/>
            </a:endParaRPr>
          </a:p>
        </p:txBody>
      </p:sp>
      <p:sp>
        <p:nvSpPr>
          <p:cNvPr id="385" name="Google Shape;385;p15"/>
          <p:cNvSpPr/>
          <p:nvPr/>
        </p:nvSpPr>
        <p:spPr>
          <a:xfrm>
            <a:off x="2852319" y="4860057"/>
            <a:ext cx="356539" cy="356494"/>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EB2D26"/>
              </a:buClr>
              <a:buSzPts val="1820"/>
              <a:buFont typeface="Lato"/>
              <a:buNone/>
            </a:pPr>
            <a:r>
              <a:rPr b="0" i="0" lang="en-US" sz="1820" u="none" cap="none" strike="noStrike">
                <a:solidFill>
                  <a:srgbClr val="EB2D26"/>
                </a:solidFill>
                <a:latin typeface="Lato"/>
                <a:ea typeface="Lato"/>
                <a:cs typeface="Lato"/>
                <a:sym typeface="Lato"/>
              </a:rPr>
              <a:t>80</a:t>
            </a:r>
            <a:endParaRPr b="0" i="0" sz="1820" u="none" cap="none" strike="noStrike">
              <a:solidFill>
                <a:schemeClr val="dk1"/>
              </a:solidFill>
              <a:latin typeface="Calibri"/>
              <a:ea typeface="Calibri"/>
              <a:cs typeface="Calibri"/>
              <a:sym typeface="Calibri"/>
            </a:endParaRPr>
          </a:p>
        </p:txBody>
      </p:sp>
      <p:sp>
        <p:nvSpPr>
          <p:cNvPr id="386" name="Google Shape;386;p15"/>
          <p:cNvSpPr/>
          <p:nvPr/>
        </p:nvSpPr>
        <p:spPr>
          <a:xfrm>
            <a:off x="2852319" y="4342507"/>
            <a:ext cx="356539" cy="356494"/>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EB2D26"/>
              </a:buClr>
              <a:buSzPts val="1820"/>
              <a:buFont typeface="Lato"/>
              <a:buNone/>
            </a:pPr>
            <a:r>
              <a:rPr b="0" i="0" lang="en-US" sz="1820" u="none" cap="none" strike="noStrike">
                <a:solidFill>
                  <a:srgbClr val="EB2D26"/>
                </a:solidFill>
                <a:latin typeface="Lato"/>
                <a:ea typeface="Lato"/>
                <a:cs typeface="Lato"/>
                <a:sym typeface="Lato"/>
              </a:rPr>
              <a:t>90</a:t>
            </a:r>
            <a:endParaRPr b="0" i="0" sz="1820" u="none" cap="none" strike="noStrike">
              <a:solidFill>
                <a:schemeClr val="dk1"/>
              </a:solidFill>
              <a:latin typeface="Calibri"/>
              <a:ea typeface="Calibri"/>
              <a:cs typeface="Calibri"/>
              <a:sym typeface="Calibri"/>
            </a:endParaRPr>
          </a:p>
        </p:txBody>
      </p:sp>
      <p:sp>
        <p:nvSpPr>
          <p:cNvPr id="387" name="Google Shape;387;p15"/>
          <p:cNvSpPr/>
          <p:nvPr/>
        </p:nvSpPr>
        <p:spPr>
          <a:xfrm>
            <a:off x="2718140" y="3825032"/>
            <a:ext cx="483555" cy="356494"/>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EB2D26"/>
              </a:buClr>
              <a:buSzPts val="1820"/>
              <a:buFont typeface="Lato"/>
              <a:buNone/>
            </a:pPr>
            <a:r>
              <a:rPr b="0" i="0" lang="en-US" sz="1820" u="none" cap="none" strike="noStrike">
                <a:solidFill>
                  <a:srgbClr val="EB2D26"/>
                </a:solidFill>
                <a:latin typeface="Lato"/>
                <a:ea typeface="Lato"/>
                <a:cs typeface="Lato"/>
                <a:sym typeface="Lato"/>
              </a:rPr>
              <a:t>100</a:t>
            </a:r>
            <a:endParaRPr b="0" i="0" sz="1820" u="none" cap="none" strike="noStrike">
              <a:solidFill>
                <a:schemeClr val="dk1"/>
              </a:solidFill>
              <a:latin typeface="Calibri"/>
              <a:ea typeface="Calibri"/>
              <a:cs typeface="Calibri"/>
              <a:sym typeface="Calibri"/>
            </a:endParaRPr>
          </a:p>
        </p:txBody>
      </p:sp>
      <p:pic>
        <p:nvPicPr>
          <p:cNvPr descr=" " id="388" name="Google Shape;388;p15"/>
          <p:cNvPicPr preferRelativeResize="0"/>
          <p:nvPr/>
        </p:nvPicPr>
        <p:blipFill rotWithShape="1">
          <a:blip r:embed="rId6">
            <a:alphaModFix/>
          </a:blip>
          <a:srcRect b="0" l="0" r="0" t="0"/>
          <a:stretch/>
        </p:blipFill>
        <p:spPr>
          <a:xfrm>
            <a:off x="3368467" y="3771900"/>
            <a:ext cx="8291591" cy="5511006"/>
          </a:xfrm>
          <a:prstGeom prst="rect">
            <a:avLst/>
          </a:prstGeom>
          <a:noFill/>
          <a:ln>
            <a:noFill/>
          </a:ln>
        </p:spPr>
      </p:pic>
      <p:pic>
        <p:nvPicPr>
          <p:cNvPr descr=" " id="389" name="Google Shape;389;p15"/>
          <p:cNvPicPr preferRelativeResize="0"/>
          <p:nvPr/>
        </p:nvPicPr>
        <p:blipFill rotWithShape="1">
          <a:blip r:embed="rId7">
            <a:alphaModFix/>
          </a:blip>
          <a:srcRect b="0" l="0" r="0" t="0"/>
          <a:stretch/>
        </p:blipFill>
        <p:spPr>
          <a:xfrm>
            <a:off x="4512766" y="4185444"/>
            <a:ext cx="11567" cy="5258445"/>
          </a:xfrm>
          <a:prstGeom prst="rect">
            <a:avLst/>
          </a:prstGeom>
          <a:noFill/>
          <a:ln>
            <a:noFill/>
          </a:ln>
        </p:spPr>
      </p:pic>
      <p:pic>
        <p:nvPicPr>
          <p:cNvPr descr=" " id="390" name="Google Shape;390;p15"/>
          <p:cNvPicPr preferRelativeResize="0"/>
          <p:nvPr/>
        </p:nvPicPr>
        <p:blipFill rotWithShape="1">
          <a:blip r:embed="rId8">
            <a:alphaModFix/>
          </a:blip>
          <a:srcRect b="0" l="0" r="0" t="0"/>
          <a:stretch/>
        </p:blipFill>
        <p:spPr>
          <a:xfrm>
            <a:off x="5651279" y="4185444"/>
            <a:ext cx="11567" cy="5258445"/>
          </a:xfrm>
          <a:prstGeom prst="rect">
            <a:avLst/>
          </a:prstGeom>
          <a:noFill/>
          <a:ln>
            <a:noFill/>
          </a:ln>
        </p:spPr>
      </p:pic>
      <p:pic>
        <p:nvPicPr>
          <p:cNvPr descr=" " id="391" name="Google Shape;391;p15"/>
          <p:cNvPicPr preferRelativeResize="0"/>
          <p:nvPr/>
        </p:nvPicPr>
        <p:blipFill rotWithShape="1">
          <a:blip r:embed="rId9">
            <a:alphaModFix/>
          </a:blip>
          <a:srcRect b="0" l="0" r="0" t="0"/>
          <a:stretch/>
        </p:blipFill>
        <p:spPr>
          <a:xfrm>
            <a:off x="6789795" y="4185444"/>
            <a:ext cx="11567" cy="5258445"/>
          </a:xfrm>
          <a:prstGeom prst="rect">
            <a:avLst/>
          </a:prstGeom>
          <a:noFill/>
          <a:ln>
            <a:noFill/>
          </a:ln>
        </p:spPr>
      </p:pic>
      <p:pic>
        <p:nvPicPr>
          <p:cNvPr descr=" " id="392" name="Google Shape;392;p15"/>
          <p:cNvPicPr preferRelativeResize="0"/>
          <p:nvPr/>
        </p:nvPicPr>
        <p:blipFill rotWithShape="1">
          <a:blip r:embed="rId10">
            <a:alphaModFix/>
          </a:blip>
          <a:srcRect b="0" l="0" r="0" t="0"/>
          <a:stretch/>
        </p:blipFill>
        <p:spPr>
          <a:xfrm>
            <a:off x="7928309" y="4185444"/>
            <a:ext cx="11567" cy="5258445"/>
          </a:xfrm>
          <a:prstGeom prst="rect">
            <a:avLst/>
          </a:prstGeom>
          <a:noFill/>
          <a:ln>
            <a:noFill/>
          </a:ln>
        </p:spPr>
      </p:pic>
      <p:pic>
        <p:nvPicPr>
          <p:cNvPr descr=" " id="393" name="Google Shape;393;p15"/>
          <p:cNvPicPr preferRelativeResize="0"/>
          <p:nvPr/>
        </p:nvPicPr>
        <p:blipFill rotWithShape="1">
          <a:blip r:embed="rId11">
            <a:alphaModFix/>
          </a:blip>
          <a:srcRect b="0" l="0" r="0" t="0"/>
          <a:stretch/>
        </p:blipFill>
        <p:spPr>
          <a:xfrm>
            <a:off x="9066828" y="4185444"/>
            <a:ext cx="11567" cy="5258445"/>
          </a:xfrm>
          <a:prstGeom prst="rect">
            <a:avLst/>
          </a:prstGeom>
          <a:noFill/>
          <a:ln>
            <a:noFill/>
          </a:ln>
        </p:spPr>
      </p:pic>
      <p:pic>
        <p:nvPicPr>
          <p:cNvPr descr=" " id="394" name="Google Shape;394;p15"/>
          <p:cNvPicPr preferRelativeResize="0"/>
          <p:nvPr/>
        </p:nvPicPr>
        <p:blipFill rotWithShape="1">
          <a:blip r:embed="rId12">
            <a:alphaModFix/>
          </a:blip>
          <a:srcRect b="0" l="0" r="0" t="0"/>
          <a:stretch/>
        </p:blipFill>
        <p:spPr>
          <a:xfrm>
            <a:off x="10205341" y="4185444"/>
            <a:ext cx="11567" cy="5258445"/>
          </a:xfrm>
          <a:prstGeom prst="rect">
            <a:avLst/>
          </a:prstGeom>
          <a:noFill/>
          <a:ln>
            <a:noFill/>
          </a:ln>
        </p:spPr>
      </p:pic>
      <p:pic>
        <p:nvPicPr>
          <p:cNvPr descr=" " id="395" name="Google Shape;395;p15"/>
          <p:cNvPicPr preferRelativeResize="0"/>
          <p:nvPr/>
        </p:nvPicPr>
        <p:blipFill rotWithShape="1">
          <a:blip r:embed="rId13">
            <a:alphaModFix/>
          </a:blip>
          <a:srcRect b="0" l="0" r="0" t="0"/>
          <a:stretch/>
        </p:blipFill>
        <p:spPr>
          <a:xfrm>
            <a:off x="11343854" y="4185444"/>
            <a:ext cx="11567" cy="5258445"/>
          </a:xfrm>
          <a:prstGeom prst="rect">
            <a:avLst/>
          </a:prstGeom>
          <a:noFill/>
          <a:ln>
            <a:noFill/>
          </a:ln>
        </p:spPr>
      </p:pic>
      <p:pic>
        <p:nvPicPr>
          <p:cNvPr descr=" " id="396" name="Google Shape;396;p15"/>
          <p:cNvPicPr preferRelativeResize="0"/>
          <p:nvPr/>
        </p:nvPicPr>
        <p:blipFill rotWithShape="1">
          <a:blip r:embed="rId14">
            <a:alphaModFix/>
          </a:blip>
          <a:srcRect b="0" l="0" r="0" t="0"/>
          <a:stretch/>
        </p:blipFill>
        <p:spPr>
          <a:xfrm>
            <a:off x="3355539" y="5483845"/>
            <a:ext cx="8050168" cy="2373585"/>
          </a:xfrm>
          <a:prstGeom prst="rect">
            <a:avLst/>
          </a:prstGeom>
          <a:noFill/>
          <a:ln>
            <a:noFill/>
          </a:ln>
        </p:spPr>
      </p:pic>
      <p:pic>
        <p:nvPicPr>
          <p:cNvPr descr=" " id="397" name="Google Shape;397;p15"/>
          <p:cNvPicPr preferRelativeResize="0"/>
          <p:nvPr/>
        </p:nvPicPr>
        <p:blipFill rotWithShape="1">
          <a:blip r:embed="rId15">
            <a:alphaModFix/>
          </a:blip>
          <a:srcRect b="0" l="0" r="0" t="0"/>
          <a:stretch/>
        </p:blipFill>
        <p:spPr>
          <a:xfrm>
            <a:off x="3369143" y="6359525"/>
            <a:ext cx="8044028" cy="2268538"/>
          </a:xfrm>
          <a:prstGeom prst="rect">
            <a:avLst/>
          </a:prstGeom>
          <a:noFill/>
          <a:ln>
            <a:noFill/>
          </a:ln>
        </p:spPr>
      </p:pic>
      <p:pic>
        <p:nvPicPr>
          <p:cNvPr descr=" " id="398" name="Google Shape;398;p15"/>
          <p:cNvPicPr preferRelativeResize="0"/>
          <p:nvPr/>
        </p:nvPicPr>
        <p:blipFill rotWithShape="1">
          <a:blip r:embed="rId16">
            <a:alphaModFix/>
          </a:blip>
          <a:srcRect b="0" l="0" r="0" t="0"/>
          <a:stretch/>
        </p:blipFill>
        <p:spPr>
          <a:xfrm>
            <a:off x="4441751" y="6055643"/>
            <a:ext cx="153591" cy="153566"/>
          </a:xfrm>
          <a:prstGeom prst="rect">
            <a:avLst/>
          </a:prstGeom>
          <a:noFill/>
          <a:ln>
            <a:noFill/>
          </a:ln>
        </p:spPr>
      </p:pic>
      <p:pic>
        <p:nvPicPr>
          <p:cNvPr descr=" " id="399" name="Google Shape;399;p15"/>
          <p:cNvPicPr preferRelativeResize="0"/>
          <p:nvPr/>
        </p:nvPicPr>
        <p:blipFill rotWithShape="1">
          <a:blip r:embed="rId17">
            <a:alphaModFix/>
          </a:blip>
          <a:srcRect b="0" l="0" r="0" t="0"/>
          <a:stretch/>
        </p:blipFill>
        <p:spPr>
          <a:xfrm>
            <a:off x="4441751" y="6981130"/>
            <a:ext cx="153591" cy="153566"/>
          </a:xfrm>
          <a:prstGeom prst="rect">
            <a:avLst/>
          </a:prstGeom>
          <a:noFill/>
          <a:ln>
            <a:noFill/>
          </a:ln>
        </p:spPr>
      </p:pic>
      <p:pic>
        <p:nvPicPr>
          <p:cNvPr descr=" " id="400" name="Google Shape;400;p15"/>
          <p:cNvPicPr preferRelativeResize="0"/>
          <p:nvPr/>
        </p:nvPicPr>
        <p:blipFill rotWithShape="1">
          <a:blip r:embed="rId18">
            <a:alphaModFix/>
          </a:blip>
          <a:srcRect b="0" l="0" r="0" t="0"/>
          <a:stretch/>
        </p:blipFill>
        <p:spPr>
          <a:xfrm>
            <a:off x="5580267" y="5651277"/>
            <a:ext cx="153591" cy="153566"/>
          </a:xfrm>
          <a:prstGeom prst="rect">
            <a:avLst/>
          </a:prstGeom>
          <a:noFill/>
          <a:ln>
            <a:noFill/>
          </a:ln>
        </p:spPr>
      </p:pic>
      <p:pic>
        <p:nvPicPr>
          <p:cNvPr descr=" " id="401" name="Google Shape;401;p15"/>
          <p:cNvPicPr preferRelativeResize="0"/>
          <p:nvPr/>
        </p:nvPicPr>
        <p:blipFill rotWithShape="1">
          <a:blip r:embed="rId19">
            <a:alphaModFix/>
          </a:blip>
          <a:srcRect b="0" l="0" r="0" t="0"/>
          <a:stretch/>
        </p:blipFill>
        <p:spPr>
          <a:xfrm>
            <a:off x="5580267" y="7415510"/>
            <a:ext cx="153591" cy="153566"/>
          </a:xfrm>
          <a:prstGeom prst="rect">
            <a:avLst/>
          </a:prstGeom>
          <a:noFill/>
          <a:ln>
            <a:noFill/>
          </a:ln>
        </p:spPr>
      </p:pic>
      <p:pic>
        <p:nvPicPr>
          <p:cNvPr descr=" " id="402" name="Google Shape;402;p15"/>
          <p:cNvPicPr preferRelativeResize="0"/>
          <p:nvPr/>
        </p:nvPicPr>
        <p:blipFill rotWithShape="1">
          <a:blip r:embed="rId20">
            <a:alphaModFix/>
          </a:blip>
          <a:srcRect b="0" l="0" r="0" t="0"/>
          <a:stretch/>
        </p:blipFill>
        <p:spPr>
          <a:xfrm>
            <a:off x="6718783" y="7732812"/>
            <a:ext cx="153591" cy="153566"/>
          </a:xfrm>
          <a:prstGeom prst="rect">
            <a:avLst/>
          </a:prstGeom>
          <a:noFill/>
          <a:ln>
            <a:noFill/>
          </a:ln>
        </p:spPr>
      </p:pic>
      <p:pic>
        <p:nvPicPr>
          <p:cNvPr descr=" " id="403" name="Google Shape;403;p15"/>
          <p:cNvPicPr preferRelativeResize="0"/>
          <p:nvPr/>
        </p:nvPicPr>
        <p:blipFill rotWithShape="1">
          <a:blip r:embed="rId21">
            <a:alphaModFix/>
          </a:blip>
          <a:srcRect b="0" l="0" r="0" t="0"/>
          <a:stretch/>
        </p:blipFill>
        <p:spPr>
          <a:xfrm>
            <a:off x="6718783" y="6311826"/>
            <a:ext cx="153591" cy="153566"/>
          </a:xfrm>
          <a:prstGeom prst="rect">
            <a:avLst/>
          </a:prstGeom>
          <a:noFill/>
          <a:ln>
            <a:noFill/>
          </a:ln>
        </p:spPr>
      </p:pic>
      <p:pic>
        <p:nvPicPr>
          <p:cNvPr descr=" " id="404" name="Google Shape;404;p15"/>
          <p:cNvPicPr preferRelativeResize="0"/>
          <p:nvPr/>
        </p:nvPicPr>
        <p:blipFill rotWithShape="1">
          <a:blip r:embed="rId22">
            <a:alphaModFix/>
          </a:blip>
          <a:srcRect b="0" l="0" r="0" t="0"/>
          <a:stretch/>
        </p:blipFill>
        <p:spPr>
          <a:xfrm>
            <a:off x="7861923" y="6733232"/>
            <a:ext cx="153591" cy="153566"/>
          </a:xfrm>
          <a:prstGeom prst="rect">
            <a:avLst/>
          </a:prstGeom>
          <a:noFill/>
          <a:ln>
            <a:noFill/>
          </a:ln>
        </p:spPr>
      </p:pic>
      <p:pic>
        <p:nvPicPr>
          <p:cNvPr descr=" " id="405" name="Google Shape;405;p15"/>
          <p:cNvPicPr preferRelativeResize="0"/>
          <p:nvPr/>
        </p:nvPicPr>
        <p:blipFill rotWithShape="1">
          <a:blip r:embed="rId23">
            <a:alphaModFix/>
          </a:blip>
          <a:srcRect b="0" l="0" r="0" t="0"/>
          <a:stretch/>
        </p:blipFill>
        <p:spPr>
          <a:xfrm>
            <a:off x="7861923" y="6420644"/>
            <a:ext cx="153591" cy="153566"/>
          </a:xfrm>
          <a:prstGeom prst="rect">
            <a:avLst/>
          </a:prstGeom>
          <a:noFill/>
          <a:ln>
            <a:noFill/>
          </a:ln>
        </p:spPr>
      </p:pic>
      <p:pic>
        <p:nvPicPr>
          <p:cNvPr descr=" " id="406" name="Google Shape;406;p15"/>
          <p:cNvPicPr preferRelativeResize="0"/>
          <p:nvPr/>
        </p:nvPicPr>
        <p:blipFill rotWithShape="1">
          <a:blip r:embed="rId24">
            <a:alphaModFix/>
          </a:blip>
          <a:srcRect b="0" l="0" r="0" t="0"/>
          <a:stretch/>
        </p:blipFill>
        <p:spPr>
          <a:xfrm>
            <a:off x="8995813" y="7667575"/>
            <a:ext cx="153591" cy="153566"/>
          </a:xfrm>
          <a:prstGeom prst="rect">
            <a:avLst/>
          </a:prstGeom>
          <a:noFill/>
          <a:ln>
            <a:noFill/>
          </a:ln>
        </p:spPr>
      </p:pic>
      <p:pic>
        <p:nvPicPr>
          <p:cNvPr descr=" " id="407" name="Google Shape;407;p15"/>
          <p:cNvPicPr preferRelativeResize="0"/>
          <p:nvPr/>
        </p:nvPicPr>
        <p:blipFill rotWithShape="1">
          <a:blip r:embed="rId25">
            <a:alphaModFix/>
          </a:blip>
          <a:srcRect b="0" l="0" r="0" t="0"/>
          <a:stretch/>
        </p:blipFill>
        <p:spPr>
          <a:xfrm>
            <a:off x="8995813" y="7076877"/>
            <a:ext cx="153591" cy="153566"/>
          </a:xfrm>
          <a:prstGeom prst="rect">
            <a:avLst/>
          </a:prstGeom>
          <a:noFill/>
          <a:ln>
            <a:noFill/>
          </a:ln>
        </p:spPr>
      </p:pic>
      <p:pic>
        <p:nvPicPr>
          <p:cNvPr descr=" " id="408" name="Google Shape;408;p15"/>
          <p:cNvPicPr preferRelativeResize="0"/>
          <p:nvPr/>
        </p:nvPicPr>
        <p:blipFill rotWithShape="1">
          <a:blip r:embed="rId26">
            <a:alphaModFix/>
          </a:blip>
          <a:srcRect b="0" l="0" r="0" t="0"/>
          <a:stretch/>
        </p:blipFill>
        <p:spPr>
          <a:xfrm>
            <a:off x="10138955" y="6972449"/>
            <a:ext cx="153591" cy="153566"/>
          </a:xfrm>
          <a:prstGeom prst="rect">
            <a:avLst/>
          </a:prstGeom>
          <a:noFill/>
          <a:ln>
            <a:noFill/>
          </a:ln>
        </p:spPr>
      </p:pic>
      <p:pic>
        <p:nvPicPr>
          <p:cNvPr descr=" " id="409" name="Google Shape;409;p15"/>
          <p:cNvPicPr preferRelativeResize="0"/>
          <p:nvPr/>
        </p:nvPicPr>
        <p:blipFill rotWithShape="1">
          <a:blip r:embed="rId27">
            <a:alphaModFix/>
          </a:blip>
          <a:srcRect b="0" l="0" r="0" t="0"/>
          <a:stretch/>
        </p:blipFill>
        <p:spPr>
          <a:xfrm>
            <a:off x="10138955" y="6572771"/>
            <a:ext cx="153591" cy="153566"/>
          </a:xfrm>
          <a:prstGeom prst="rect">
            <a:avLst/>
          </a:prstGeom>
          <a:noFill/>
          <a:ln>
            <a:noFill/>
          </a:ln>
        </p:spPr>
      </p:pic>
      <p:sp>
        <p:nvSpPr>
          <p:cNvPr id="410" name="Google Shape;410;p15"/>
          <p:cNvSpPr/>
          <p:nvPr/>
        </p:nvSpPr>
        <p:spPr>
          <a:xfrm>
            <a:off x="14403600" y="4191000"/>
            <a:ext cx="5601400" cy="762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1" name="Google Shape;411;p15"/>
          <p:cNvSpPr/>
          <p:nvPr/>
        </p:nvSpPr>
        <p:spPr>
          <a:xfrm>
            <a:off x="14403600" y="4191000"/>
            <a:ext cx="5601400" cy="762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12" name="Google Shape;412;p15"/>
          <p:cNvPicPr preferRelativeResize="0"/>
          <p:nvPr/>
        </p:nvPicPr>
        <p:blipFill rotWithShape="1">
          <a:blip r:embed="rId28">
            <a:alphaModFix/>
          </a:blip>
          <a:srcRect b="0" l="0" r="0" t="0"/>
          <a:stretch/>
        </p:blipFill>
        <p:spPr>
          <a:xfrm>
            <a:off x="14403600" y="4191000"/>
            <a:ext cx="5575997" cy="5575300"/>
          </a:xfrm>
          <a:prstGeom prst="rect">
            <a:avLst/>
          </a:prstGeom>
          <a:noFill/>
          <a:ln>
            <a:noFill/>
          </a:ln>
        </p:spPr>
      </p:pic>
      <p:pic>
        <p:nvPicPr>
          <p:cNvPr descr=" " id="413" name="Google Shape;413;p15"/>
          <p:cNvPicPr preferRelativeResize="0"/>
          <p:nvPr/>
        </p:nvPicPr>
        <p:blipFill rotWithShape="1">
          <a:blip r:embed="rId29">
            <a:alphaModFix/>
          </a:blip>
          <a:srcRect b="0" l="0" r="0" t="0"/>
          <a:stretch/>
        </p:blipFill>
        <p:spPr>
          <a:xfrm>
            <a:off x="14403600" y="4191000"/>
            <a:ext cx="5575997" cy="5575300"/>
          </a:xfrm>
          <a:prstGeom prst="rect">
            <a:avLst/>
          </a:prstGeom>
          <a:noFill/>
          <a:ln>
            <a:noFill/>
          </a:ln>
        </p:spPr>
      </p:pic>
      <p:sp>
        <p:nvSpPr>
          <p:cNvPr id="414" name="Google Shape;414;p15"/>
          <p:cNvSpPr/>
          <p:nvPr/>
        </p:nvSpPr>
        <p:spPr>
          <a:xfrm>
            <a:off x="16327891" y="6365379"/>
            <a:ext cx="1740117" cy="1226566"/>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5" name="Google Shape;415;p15"/>
          <p:cNvSpPr/>
          <p:nvPr/>
        </p:nvSpPr>
        <p:spPr>
          <a:xfrm>
            <a:off x="16327891" y="6369050"/>
            <a:ext cx="1943343" cy="812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Luckiest Guy"/>
              <a:buNone/>
            </a:pPr>
            <a:r>
              <a:rPr b="0" i="0" lang="en-US" sz="4800" u="none" cap="none" strike="noStrike">
                <a:solidFill>
                  <a:srgbClr val="0E0E0E"/>
                </a:solidFill>
                <a:latin typeface="Luckiest Guy"/>
                <a:ea typeface="Luckiest Guy"/>
                <a:cs typeface="Luckiest Guy"/>
                <a:sym typeface="Luckiest Guy"/>
              </a:rPr>
              <a:t>34.574</a:t>
            </a:r>
            <a:endParaRPr b="0" i="0" sz="4800" u="none" cap="none" strike="noStrike">
              <a:solidFill>
                <a:schemeClr val="dk1"/>
              </a:solidFill>
              <a:latin typeface="Calibri"/>
              <a:ea typeface="Calibri"/>
              <a:cs typeface="Calibri"/>
              <a:sym typeface="Calibri"/>
            </a:endParaRPr>
          </a:p>
        </p:txBody>
      </p:sp>
      <p:sp>
        <p:nvSpPr>
          <p:cNvPr id="416" name="Google Shape;416;p15"/>
          <p:cNvSpPr/>
          <p:nvPr/>
        </p:nvSpPr>
        <p:spPr>
          <a:xfrm>
            <a:off x="16696237" y="6978650"/>
            <a:ext cx="1138909" cy="7450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Total</a:t>
            </a:r>
            <a:endParaRPr b="0" i="0" sz="3200" u="none" cap="none" strike="noStrike">
              <a:solidFill>
                <a:schemeClr val="dk1"/>
              </a:solidFill>
              <a:latin typeface="Calibri"/>
              <a:ea typeface="Calibri"/>
              <a:cs typeface="Calibri"/>
              <a:sym typeface="Calibri"/>
            </a:endParaRPr>
          </a:p>
        </p:txBody>
      </p:sp>
      <p:sp>
        <p:nvSpPr>
          <p:cNvPr id="417" name="Google Shape;417;p15"/>
          <p:cNvSpPr/>
          <p:nvPr/>
        </p:nvSpPr>
        <p:spPr>
          <a:xfrm>
            <a:off x="13260457" y="10515600"/>
            <a:ext cx="7874984" cy="193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8" name="Google Shape;418;p15"/>
          <p:cNvSpPr/>
          <p:nvPr/>
        </p:nvSpPr>
        <p:spPr>
          <a:xfrm>
            <a:off x="13260457" y="10515600"/>
            <a:ext cx="7874984" cy="193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9" name="Google Shape;419;p15"/>
          <p:cNvSpPr/>
          <p:nvPr/>
        </p:nvSpPr>
        <p:spPr>
          <a:xfrm>
            <a:off x="13158845" y="10515600"/>
            <a:ext cx="8078210" cy="8128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Luckiest Guy"/>
              <a:buNone/>
            </a:pPr>
            <a:r>
              <a:rPr b="0" i="0" lang="en-US" sz="4800" u="none" cap="none" strike="noStrike">
                <a:solidFill>
                  <a:srgbClr val="0E0E0E"/>
                </a:solidFill>
                <a:latin typeface="Luckiest Guy"/>
                <a:ea typeface="Luckiest Guy"/>
                <a:cs typeface="Luckiest Guy"/>
                <a:sym typeface="Luckiest Guy"/>
              </a:rPr>
              <a:t>Treasure Found</a:t>
            </a:r>
            <a:endParaRPr b="0" i="0" sz="4800" u="none" cap="none" strike="noStrike">
              <a:solidFill>
                <a:schemeClr val="dk1"/>
              </a:solidFill>
              <a:latin typeface="Calibri"/>
              <a:ea typeface="Calibri"/>
              <a:cs typeface="Calibri"/>
              <a:sym typeface="Calibri"/>
            </a:endParaRPr>
          </a:p>
        </p:txBody>
      </p:sp>
      <p:sp>
        <p:nvSpPr>
          <p:cNvPr id="420" name="Google Shape;420;p15"/>
          <p:cNvSpPr/>
          <p:nvPr/>
        </p:nvSpPr>
        <p:spPr>
          <a:xfrm>
            <a:off x="13192716" y="11226800"/>
            <a:ext cx="8010468" cy="13546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record of the amount of treasure found per month</a:t>
            </a:r>
            <a:endParaRPr b="0" i="0" sz="3200" u="none" cap="none" strike="noStrike">
              <a:solidFill>
                <a:schemeClr val="dk1"/>
              </a:solidFill>
              <a:latin typeface="Calibri"/>
              <a:ea typeface="Calibri"/>
              <a:cs typeface="Calibri"/>
              <a:sym typeface="Calibri"/>
            </a:endParaRPr>
          </a:p>
        </p:txBody>
      </p:sp>
      <p:sp>
        <p:nvSpPr>
          <p:cNvPr id="421" name="Google Shape;421;p15"/>
          <p:cNvSpPr/>
          <p:nvPr/>
        </p:nvSpPr>
        <p:spPr>
          <a:xfrm>
            <a:off x="3251606" y="10515600"/>
            <a:ext cx="7874984" cy="193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2" name="Google Shape;422;p15"/>
          <p:cNvSpPr/>
          <p:nvPr/>
        </p:nvSpPr>
        <p:spPr>
          <a:xfrm>
            <a:off x="3251606" y="10515600"/>
            <a:ext cx="7874984" cy="193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3" name="Google Shape;423;p15"/>
          <p:cNvSpPr/>
          <p:nvPr/>
        </p:nvSpPr>
        <p:spPr>
          <a:xfrm>
            <a:off x="3149994" y="10515600"/>
            <a:ext cx="8078210" cy="8128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Luckiest Guy"/>
              <a:buNone/>
            </a:pPr>
            <a:r>
              <a:rPr b="0" i="0" lang="en-US" sz="4800" u="none" cap="none" strike="noStrike">
                <a:solidFill>
                  <a:srgbClr val="0E0E0E"/>
                </a:solidFill>
                <a:latin typeface="Luckiest Guy"/>
                <a:ea typeface="Luckiest Guy"/>
                <a:cs typeface="Luckiest Guy"/>
                <a:sym typeface="Luckiest Guy"/>
              </a:rPr>
              <a:t>Spellcasting Progress</a:t>
            </a:r>
            <a:endParaRPr b="0" i="0" sz="4800" u="none" cap="none" strike="noStrike">
              <a:solidFill>
                <a:schemeClr val="dk1"/>
              </a:solidFill>
              <a:latin typeface="Calibri"/>
              <a:ea typeface="Calibri"/>
              <a:cs typeface="Calibri"/>
              <a:sym typeface="Calibri"/>
            </a:endParaRPr>
          </a:p>
        </p:txBody>
      </p:sp>
      <p:sp>
        <p:nvSpPr>
          <p:cNvPr id="424" name="Google Shape;424;p15"/>
          <p:cNvSpPr/>
          <p:nvPr/>
        </p:nvSpPr>
        <p:spPr>
          <a:xfrm>
            <a:off x="3183865" y="11226800"/>
            <a:ext cx="8010468" cy="13546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record of the number of spells cast per year</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EEECA"/>
        </a:solidFill>
      </p:bgPr>
    </p:bg>
    <p:spTree>
      <p:nvGrpSpPr>
        <p:cNvPr id="429" name="Shape 429"/>
        <p:cNvGrpSpPr/>
        <p:nvPr/>
      </p:nvGrpSpPr>
      <p:grpSpPr>
        <a:xfrm>
          <a:off x="0" y="0"/>
          <a:ext cx="0" cy="0"/>
          <a:chOff x="0" y="0"/>
          <a:chExt cx="0" cy="0"/>
        </a:xfrm>
      </p:grpSpPr>
      <p:sp>
        <p:nvSpPr>
          <p:cNvPr id="430" name="Google Shape;430;p16"/>
          <p:cNvSpPr/>
          <p:nvPr/>
        </p:nvSpPr>
        <p:spPr>
          <a:xfrm>
            <a:off x="0" y="0"/>
            <a:ext cx="24387048" cy="13716000"/>
          </a:xfrm>
          <a:prstGeom prst="rect">
            <a:avLst/>
          </a:prstGeom>
          <a:solidFill>
            <a:srgbClr val="FEEEC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31" name="Google Shape;431;p16"/>
          <p:cNvPicPr preferRelativeResize="0"/>
          <p:nvPr/>
        </p:nvPicPr>
        <p:blipFill rotWithShape="1">
          <a:blip r:embed="rId3">
            <a:alphaModFix/>
          </a:blip>
          <a:srcRect b="0" l="0" r="0" t="0"/>
          <a:stretch/>
        </p:blipFill>
        <p:spPr>
          <a:xfrm>
            <a:off x="15280010" y="-4445000"/>
            <a:ext cx="14251181" cy="12852400"/>
          </a:xfrm>
          <a:prstGeom prst="rect">
            <a:avLst/>
          </a:prstGeom>
          <a:noFill/>
          <a:ln>
            <a:noFill/>
          </a:ln>
        </p:spPr>
      </p:pic>
      <p:pic>
        <p:nvPicPr>
          <p:cNvPr descr=" " id="432" name="Google Shape;432;p16"/>
          <p:cNvPicPr preferRelativeResize="0"/>
          <p:nvPr/>
        </p:nvPicPr>
        <p:blipFill rotWithShape="1">
          <a:blip r:embed="rId4">
            <a:alphaModFix/>
          </a:blip>
          <a:srcRect b="0" l="0" r="0" t="0"/>
          <a:stretch/>
        </p:blipFill>
        <p:spPr>
          <a:xfrm>
            <a:off x="38105" y="5232400"/>
            <a:ext cx="17858432" cy="8585200"/>
          </a:xfrm>
          <a:prstGeom prst="rect">
            <a:avLst/>
          </a:prstGeom>
          <a:noFill/>
          <a:ln>
            <a:noFill/>
          </a:ln>
        </p:spPr>
      </p:pic>
      <p:sp>
        <p:nvSpPr>
          <p:cNvPr id="433" name="Google Shape;433;p16"/>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34" name="Google Shape;434;p16"/>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
        <p:nvSpPr>
          <p:cNvPr id="435" name="Google Shape;435;p16"/>
          <p:cNvSpPr/>
          <p:nvPr/>
        </p:nvSpPr>
        <p:spPr>
          <a:xfrm>
            <a:off x="13450981" y="5753100"/>
            <a:ext cx="8738692" cy="2032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6" name="Google Shape;436;p16"/>
          <p:cNvSpPr/>
          <p:nvPr/>
        </p:nvSpPr>
        <p:spPr>
          <a:xfrm>
            <a:off x="13450981" y="5753100"/>
            <a:ext cx="8738692" cy="2032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7" name="Google Shape;437;p16"/>
          <p:cNvSpPr/>
          <p:nvPr/>
        </p:nvSpPr>
        <p:spPr>
          <a:xfrm>
            <a:off x="13450981" y="5753100"/>
            <a:ext cx="8941918" cy="812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Luckiest Guy"/>
              <a:buNone/>
            </a:pPr>
            <a:r>
              <a:rPr b="0" i="0" lang="en-US" sz="4800" u="none" cap="none" strike="noStrike">
                <a:solidFill>
                  <a:srgbClr val="0E0E0E"/>
                </a:solidFill>
                <a:latin typeface="Luckiest Guy"/>
                <a:ea typeface="Luckiest Guy"/>
                <a:cs typeface="Luckiest Guy"/>
                <a:sym typeface="Luckiest Guy"/>
              </a:rPr>
              <a:t>A web application</a:t>
            </a:r>
            <a:endParaRPr b="0" i="0" sz="4800" u="none" cap="none" strike="noStrike">
              <a:solidFill>
                <a:schemeClr val="dk1"/>
              </a:solidFill>
              <a:latin typeface="Calibri"/>
              <a:ea typeface="Calibri"/>
              <a:cs typeface="Calibri"/>
              <a:sym typeface="Calibri"/>
            </a:endParaRPr>
          </a:p>
        </p:txBody>
      </p:sp>
      <p:sp>
        <p:nvSpPr>
          <p:cNvPr id="438" name="Google Shape;438;p16"/>
          <p:cNvSpPr/>
          <p:nvPr/>
        </p:nvSpPr>
        <p:spPr>
          <a:xfrm>
            <a:off x="13450981" y="6565900"/>
            <a:ext cx="8874176" cy="1354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web application designed for discovering the world of fantasy</a:t>
            </a:r>
            <a:endParaRPr b="0" i="0" sz="3200" u="none" cap="none" strike="noStrike">
              <a:solidFill>
                <a:schemeClr val="dk1"/>
              </a:solidFill>
              <a:latin typeface="Calibri"/>
              <a:ea typeface="Calibri"/>
              <a:cs typeface="Calibri"/>
              <a:sym typeface="Calibri"/>
            </a:endParaRPr>
          </a:p>
        </p:txBody>
      </p:sp>
      <p:pic>
        <p:nvPicPr>
          <p:cNvPr descr=" " id="439" name="Google Shape;439;p16"/>
          <p:cNvPicPr preferRelativeResize="0"/>
          <p:nvPr/>
        </p:nvPicPr>
        <p:blipFill rotWithShape="1">
          <a:blip r:embed="rId6">
            <a:alphaModFix/>
          </a:blip>
          <a:srcRect b="0" l="0" r="0" t="0"/>
          <a:stretch/>
        </p:blipFill>
        <p:spPr>
          <a:xfrm>
            <a:off x="254032" y="3251200"/>
            <a:ext cx="13768521" cy="8166100"/>
          </a:xfrm>
          <a:prstGeom prst="rect">
            <a:avLst/>
          </a:prstGeom>
          <a:noFill/>
          <a:ln>
            <a:noFill/>
          </a:ln>
        </p:spPr>
      </p:pic>
      <p:pic>
        <p:nvPicPr>
          <p:cNvPr descr=" " id="440" name="Google Shape;440;p16"/>
          <p:cNvPicPr preferRelativeResize="0"/>
          <p:nvPr/>
        </p:nvPicPr>
        <p:blipFill rotWithShape="1">
          <a:blip r:embed="rId7">
            <a:alphaModFix/>
          </a:blip>
          <a:srcRect b="0" l="0" r="0" t="0"/>
          <a:stretch/>
        </p:blipFill>
        <p:spPr>
          <a:xfrm>
            <a:off x="2184673" y="3594100"/>
            <a:ext cx="9894537" cy="6489700"/>
          </a:xfrm>
          <a:prstGeom prst="rect">
            <a:avLst/>
          </a:prstGeom>
          <a:noFill/>
          <a:ln>
            <a:noFill/>
          </a:ln>
        </p:spPr>
      </p:pic>
      <p:sp>
        <p:nvSpPr>
          <p:cNvPr id="441" name="Google Shape;441;p16"/>
          <p:cNvSpPr/>
          <p:nvPr/>
        </p:nvSpPr>
        <p:spPr>
          <a:xfrm>
            <a:off x="6960470" y="1219200"/>
            <a:ext cx="10817519" cy="1354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DB646"/>
              </a:buClr>
              <a:buSzPts val="8000"/>
              <a:buFont typeface="Luckiest Guy"/>
              <a:buNone/>
            </a:pPr>
            <a:r>
              <a:rPr b="0" i="0" lang="en-US" sz="8000" u="none" cap="none" strike="noStrike">
                <a:solidFill>
                  <a:srgbClr val="FDB646"/>
                </a:solidFill>
                <a:latin typeface="Luckiest Guy"/>
                <a:ea typeface="Luckiest Guy"/>
                <a:cs typeface="Luckiest Guy"/>
                <a:sym typeface="Luckiest Guy"/>
              </a:rPr>
              <a:t>Portal to Adventure</a:t>
            </a:r>
            <a:endParaRPr b="0" i="0" sz="8000" u="none" cap="none" strike="noStrike">
              <a:solidFill>
                <a:schemeClr val="dk1"/>
              </a:solidFill>
              <a:latin typeface="Calibri"/>
              <a:ea typeface="Calibri"/>
              <a:cs typeface="Calibri"/>
              <a:sym typeface="Calibri"/>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EEECA"/>
        </a:solidFill>
      </p:bgPr>
    </p:bg>
    <p:spTree>
      <p:nvGrpSpPr>
        <p:cNvPr id="446" name="Shape 446"/>
        <p:cNvGrpSpPr/>
        <p:nvPr/>
      </p:nvGrpSpPr>
      <p:grpSpPr>
        <a:xfrm>
          <a:off x="0" y="0"/>
          <a:ext cx="0" cy="0"/>
          <a:chOff x="0" y="0"/>
          <a:chExt cx="0" cy="0"/>
        </a:xfrm>
      </p:grpSpPr>
      <p:sp>
        <p:nvSpPr>
          <p:cNvPr id="447" name="Google Shape;447;p17"/>
          <p:cNvSpPr/>
          <p:nvPr/>
        </p:nvSpPr>
        <p:spPr>
          <a:xfrm>
            <a:off x="0" y="0"/>
            <a:ext cx="24387048" cy="13716000"/>
          </a:xfrm>
          <a:prstGeom prst="rect">
            <a:avLst/>
          </a:prstGeom>
          <a:solidFill>
            <a:srgbClr val="FEEEC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48" name="Google Shape;448;p17"/>
          <p:cNvPicPr preferRelativeResize="0"/>
          <p:nvPr/>
        </p:nvPicPr>
        <p:blipFill rotWithShape="1">
          <a:blip r:embed="rId3">
            <a:alphaModFix/>
          </a:blip>
          <a:srcRect b="0" l="0" r="0" t="0"/>
          <a:stretch/>
        </p:blipFill>
        <p:spPr>
          <a:xfrm>
            <a:off x="-2222778" y="-3136900"/>
            <a:ext cx="11507638" cy="11226800"/>
          </a:xfrm>
          <a:prstGeom prst="rect">
            <a:avLst/>
          </a:prstGeom>
          <a:noFill/>
          <a:ln>
            <a:noFill/>
          </a:ln>
        </p:spPr>
      </p:pic>
      <p:pic>
        <p:nvPicPr>
          <p:cNvPr descr=" " id="449" name="Google Shape;449;p17"/>
          <p:cNvPicPr preferRelativeResize="0"/>
          <p:nvPr/>
        </p:nvPicPr>
        <p:blipFill rotWithShape="1">
          <a:blip r:embed="rId4">
            <a:alphaModFix/>
          </a:blip>
          <a:srcRect b="0" l="0" r="0" t="0"/>
          <a:stretch/>
        </p:blipFill>
        <p:spPr>
          <a:xfrm>
            <a:off x="15407026" y="6362700"/>
            <a:ext cx="8980022" cy="7353300"/>
          </a:xfrm>
          <a:prstGeom prst="rect">
            <a:avLst/>
          </a:prstGeom>
          <a:noFill/>
          <a:ln>
            <a:noFill/>
          </a:ln>
        </p:spPr>
      </p:pic>
      <p:sp>
        <p:nvSpPr>
          <p:cNvPr id="450" name="Google Shape;450;p17"/>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51" name="Google Shape;451;p17"/>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
        <p:nvSpPr>
          <p:cNvPr id="452" name="Google Shape;452;p17"/>
          <p:cNvSpPr/>
          <p:nvPr/>
        </p:nvSpPr>
        <p:spPr>
          <a:xfrm>
            <a:off x="2946768" y="4152900"/>
            <a:ext cx="8738692" cy="2641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3" name="Google Shape;453;p17"/>
          <p:cNvSpPr/>
          <p:nvPr/>
        </p:nvSpPr>
        <p:spPr>
          <a:xfrm>
            <a:off x="2946768" y="4152900"/>
            <a:ext cx="8738692" cy="2641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4" name="Google Shape;454;p17"/>
          <p:cNvSpPr/>
          <p:nvPr/>
        </p:nvSpPr>
        <p:spPr>
          <a:xfrm>
            <a:off x="2946768" y="4152900"/>
            <a:ext cx="8941918" cy="812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Luckiest Guy"/>
              <a:buNone/>
            </a:pPr>
            <a:r>
              <a:rPr b="0" i="0" lang="en-US" sz="4800" u="none" cap="none" strike="noStrike">
                <a:solidFill>
                  <a:srgbClr val="0E0E0E"/>
                </a:solidFill>
                <a:latin typeface="Luckiest Guy"/>
                <a:ea typeface="Luckiest Guy"/>
                <a:cs typeface="Luckiest Guy"/>
                <a:sym typeface="Luckiest Guy"/>
              </a:rPr>
              <a:t>An mobile app</a:t>
            </a:r>
            <a:endParaRPr b="0" i="0" sz="4800" u="none" cap="none" strike="noStrike">
              <a:solidFill>
                <a:schemeClr val="dk1"/>
              </a:solidFill>
              <a:latin typeface="Calibri"/>
              <a:ea typeface="Calibri"/>
              <a:cs typeface="Calibri"/>
              <a:sym typeface="Calibri"/>
            </a:endParaRPr>
          </a:p>
        </p:txBody>
      </p:sp>
      <p:sp>
        <p:nvSpPr>
          <p:cNvPr id="455" name="Google Shape;455;p17"/>
          <p:cNvSpPr/>
          <p:nvPr/>
        </p:nvSpPr>
        <p:spPr>
          <a:xfrm>
            <a:off x="2946768" y="4965700"/>
            <a:ext cx="8874176" cy="19642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An app designed for exploring and experiencing the enchanting realm of fantasy</a:t>
            </a:r>
            <a:endParaRPr b="0" i="0" sz="3200" u="none" cap="none" strike="noStrike">
              <a:solidFill>
                <a:schemeClr val="dk1"/>
              </a:solidFill>
              <a:latin typeface="Calibri"/>
              <a:ea typeface="Calibri"/>
              <a:cs typeface="Calibri"/>
              <a:sym typeface="Calibri"/>
            </a:endParaRPr>
          </a:p>
        </p:txBody>
      </p:sp>
      <p:sp>
        <p:nvSpPr>
          <p:cNvPr id="456" name="Google Shape;456;p17"/>
          <p:cNvSpPr/>
          <p:nvPr/>
        </p:nvSpPr>
        <p:spPr>
          <a:xfrm>
            <a:off x="2946768" y="7658100"/>
            <a:ext cx="9090103" cy="3996267"/>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Explore a magical world</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Experience fantasy firsthand</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Immerse in a realm of magic</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Discover untold wonders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Live your fantasy dreams</a:t>
            </a:r>
            <a:endParaRPr b="0" i="0" sz="3200" u="none" cap="none" strike="noStrike">
              <a:solidFill>
                <a:schemeClr val="dk1"/>
              </a:solidFill>
              <a:latin typeface="Calibri"/>
              <a:ea typeface="Calibri"/>
              <a:cs typeface="Calibri"/>
              <a:sym typeface="Calibri"/>
            </a:endParaRPr>
          </a:p>
        </p:txBody>
      </p:sp>
      <p:sp>
        <p:nvSpPr>
          <p:cNvPr id="457" name="Google Shape;457;p17"/>
          <p:cNvSpPr/>
          <p:nvPr/>
        </p:nvSpPr>
        <p:spPr>
          <a:xfrm>
            <a:off x="2895962" y="1854200"/>
            <a:ext cx="12900579" cy="1354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EB2D26"/>
              </a:buClr>
              <a:buSzPts val="8000"/>
              <a:buFont typeface="Luckiest Guy"/>
              <a:buNone/>
            </a:pPr>
            <a:r>
              <a:rPr b="0" i="0" lang="en-US" sz="8000" u="none" cap="none" strike="noStrike">
                <a:solidFill>
                  <a:srgbClr val="EB2D26"/>
                </a:solidFill>
                <a:latin typeface="Luckiest Guy"/>
                <a:ea typeface="Luckiest Guy"/>
                <a:cs typeface="Luckiest Guy"/>
                <a:sym typeface="Luckiest Guy"/>
              </a:rPr>
              <a:t>The Future of Fantasy</a:t>
            </a:r>
            <a:endParaRPr b="0" i="0" sz="8000" u="none" cap="none" strike="noStrike">
              <a:solidFill>
                <a:schemeClr val="dk1"/>
              </a:solidFill>
              <a:latin typeface="Calibri"/>
              <a:ea typeface="Calibri"/>
              <a:cs typeface="Calibri"/>
              <a:sym typeface="Calibri"/>
            </a:endParaRPr>
          </a:p>
        </p:txBody>
      </p:sp>
      <p:pic>
        <p:nvPicPr>
          <p:cNvPr descr=" " id="458" name="Google Shape;458;p17"/>
          <p:cNvPicPr preferRelativeResize="0"/>
          <p:nvPr/>
        </p:nvPicPr>
        <p:blipFill rotWithShape="1">
          <a:blip r:embed="rId6">
            <a:alphaModFix/>
          </a:blip>
          <a:srcRect b="0" l="0" r="0" t="0"/>
          <a:stretch/>
        </p:blipFill>
        <p:spPr>
          <a:xfrm>
            <a:off x="15457832" y="1028700"/>
            <a:ext cx="5474384" cy="11849100"/>
          </a:xfrm>
          <a:prstGeom prst="rect">
            <a:avLst/>
          </a:prstGeom>
          <a:noFill/>
          <a:ln>
            <a:noFill/>
          </a:ln>
        </p:spPr>
      </p:pic>
      <p:pic>
        <p:nvPicPr>
          <p:cNvPr descr=" " id="459" name="Google Shape;459;p17"/>
          <p:cNvPicPr preferRelativeResize="0"/>
          <p:nvPr/>
        </p:nvPicPr>
        <p:blipFill rotWithShape="1">
          <a:blip r:embed="rId7">
            <a:alphaModFix/>
          </a:blip>
          <a:srcRect b="0" l="0" r="0" t="0"/>
          <a:stretch/>
        </p:blipFill>
        <p:spPr>
          <a:xfrm>
            <a:off x="15648356" y="1765300"/>
            <a:ext cx="5106038" cy="1079500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EEECA"/>
        </a:solidFill>
      </p:bgPr>
    </p:bg>
    <p:spTree>
      <p:nvGrpSpPr>
        <p:cNvPr id="464" name="Shape 464"/>
        <p:cNvGrpSpPr/>
        <p:nvPr/>
      </p:nvGrpSpPr>
      <p:grpSpPr>
        <a:xfrm>
          <a:off x="0" y="0"/>
          <a:ext cx="0" cy="0"/>
          <a:chOff x="0" y="0"/>
          <a:chExt cx="0" cy="0"/>
        </a:xfrm>
      </p:grpSpPr>
      <p:pic>
        <p:nvPicPr>
          <p:cNvPr descr=" " id="465" name="Google Shape;465;p18"/>
          <p:cNvPicPr preferRelativeResize="0"/>
          <p:nvPr/>
        </p:nvPicPr>
        <p:blipFill rotWithShape="1">
          <a:blip r:embed="rId3">
            <a:alphaModFix/>
          </a:blip>
          <a:srcRect b="0" l="0" r="0" t="0"/>
          <a:stretch/>
        </p:blipFill>
        <p:spPr>
          <a:xfrm>
            <a:off x="0" y="0"/>
            <a:ext cx="24387048" cy="13716000"/>
          </a:xfrm>
          <a:prstGeom prst="rect">
            <a:avLst/>
          </a:prstGeom>
          <a:noFill/>
          <a:ln>
            <a:noFill/>
          </a:ln>
        </p:spPr>
      </p:pic>
      <p:sp>
        <p:nvSpPr>
          <p:cNvPr id="466" name="Google Shape;466;p18"/>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67" name="Google Shape;467;p18"/>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sp>
        <p:nvSpPr>
          <p:cNvPr id="468" name="Google Shape;468;p18"/>
          <p:cNvSpPr/>
          <p:nvPr/>
        </p:nvSpPr>
        <p:spPr>
          <a:xfrm>
            <a:off x="1041530" y="1612900"/>
            <a:ext cx="7464300" cy="2370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DB646"/>
              </a:buClr>
              <a:buSzPts val="8000"/>
              <a:buFont typeface="Luckiest Guy"/>
              <a:buNone/>
            </a:pPr>
            <a:r>
              <a:rPr b="0" i="0" lang="en-US" sz="8000" u="none" cap="none" strike="noStrike">
                <a:solidFill>
                  <a:srgbClr val="FDB646"/>
                </a:solidFill>
                <a:latin typeface="Luckiest Guy"/>
                <a:ea typeface="Luckiest Guy"/>
                <a:cs typeface="Luckiest Guy"/>
                <a:sym typeface="Luckiest Guy"/>
              </a:rPr>
              <a:t>A Magic Picture</a:t>
            </a:r>
            <a:endParaRPr b="0" i="0" sz="8000" u="none" cap="none" strike="noStrike">
              <a:solidFill>
                <a:schemeClr val="dk1"/>
              </a:solidFill>
              <a:latin typeface="Calibri"/>
              <a:ea typeface="Calibri"/>
              <a:cs typeface="Calibri"/>
              <a:sym typeface="Calibri"/>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EEECA"/>
        </a:solidFill>
      </p:bgPr>
    </p:bg>
    <p:spTree>
      <p:nvGrpSpPr>
        <p:cNvPr id="473" name="Shape 473"/>
        <p:cNvGrpSpPr/>
        <p:nvPr/>
      </p:nvGrpSpPr>
      <p:grpSpPr>
        <a:xfrm>
          <a:off x="0" y="0"/>
          <a:ext cx="0" cy="0"/>
          <a:chOff x="0" y="0"/>
          <a:chExt cx="0" cy="0"/>
        </a:xfrm>
      </p:grpSpPr>
      <p:pic>
        <p:nvPicPr>
          <p:cNvPr descr=" " id="474" name="Google Shape;474;p19"/>
          <p:cNvPicPr preferRelativeResize="0"/>
          <p:nvPr/>
        </p:nvPicPr>
        <p:blipFill rotWithShape="1">
          <a:blip r:embed="rId3">
            <a:alphaModFix/>
          </a:blip>
          <a:srcRect b="0" l="0" r="0" t="0"/>
          <a:stretch/>
        </p:blipFill>
        <p:spPr>
          <a:xfrm>
            <a:off x="-5144143" y="-4445000"/>
            <a:ext cx="29531191" cy="18262600"/>
          </a:xfrm>
          <a:prstGeom prst="rect">
            <a:avLst/>
          </a:prstGeom>
          <a:noFill/>
          <a:ln>
            <a:noFill/>
          </a:ln>
        </p:spPr>
      </p:pic>
      <p:sp>
        <p:nvSpPr>
          <p:cNvPr id="475" name="Google Shape;475;p19"/>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76" name="Google Shape;476;p19"/>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sp>
        <p:nvSpPr>
          <p:cNvPr id="477" name="Google Shape;477;p19"/>
          <p:cNvSpPr/>
          <p:nvPr/>
        </p:nvSpPr>
        <p:spPr>
          <a:xfrm>
            <a:off x="952619" y="2768600"/>
            <a:ext cx="6604826" cy="3149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8" name="Google Shape;478;p19"/>
          <p:cNvSpPr/>
          <p:nvPr/>
        </p:nvSpPr>
        <p:spPr>
          <a:xfrm>
            <a:off x="952619" y="3530600"/>
            <a:ext cx="635079" cy="1625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9" name="Google Shape;479;p19"/>
          <p:cNvSpPr/>
          <p:nvPr/>
        </p:nvSpPr>
        <p:spPr>
          <a:xfrm>
            <a:off x="952619" y="3530600"/>
            <a:ext cx="1177014" cy="21674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DB646"/>
              </a:buClr>
              <a:buSzPts val="12800"/>
              <a:buFont typeface="Luckiest Guy"/>
              <a:buNone/>
            </a:pPr>
            <a:r>
              <a:rPr b="0" i="0" lang="en-US" sz="12800" u="none" cap="none" strike="noStrike">
                <a:solidFill>
                  <a:srgbClr val="FDB646"/>
                </a:solidFill>
                <a:latin typeface="Luckiest Guy"/>
                <a:ea typeface="Luckiest Guy"/>
                <a:cs typeface="Luckiest Guy"/>
                <a:sym typeface="Luckiest Guy"/>
              </a:rPr>
              <a:t>1</a:t>
            </a:r>
            <a:endParaRPr b="0" i="0" sz="12800" u="none" cap="none" strike="noStrike">
              <a:solidFill>
                <a:schemeClr val="dk1"/>
              </a:solidFill>
              <a:latin typeface="Calibri"/>
              <a:ea typeface="Calibri"/>
              <a:cs typeface="Calibri"/>
              <a:sym typeface="Calibri"/>
            </a:endParaRPr>
          </a:p>
        </p:txBody>
      </p:sp>
      <p:sp>
        <p:nvSpPr>
          <p:cNvPr id="480" name="Google Shape;480;p19"/>
          <p:cNvSpPr/>
          <p:nvPr/>
        </p:nvSpPr>
        <p:spPr>
          <a:xfrm>
            <a:off x="1790924" y="2768600"/>
            <a:ext cx="5766521" cy="3149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1" name="Google Shape;481;p19"/>
          <p:cNvSpPr/>
          <p:nvPr/>
        </p:nvSpPr>
        <p:spPr>
          <a:xfrm>
            <a:off x="1790924" y="2768600"/>
            <a:ext cx="5969746" cy="1422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Luckiest Guy"/>
              <a:buNone/>
            </a:pPr>
            <a:r>
              <a:rPr b="0" i="0" lang="en-US" sz="4800" u="none" cap="none" strike="noStrike">
                <a:solidFill>
                  <a:srgbClr val="0E0E0E"/>
                </a:solidFill>
                <a:latin typeface="Luckiest Guy"/>
                <a:ea typeface="Luckiest Guy"/>
                <a:cs typeface="Luckiest Guy"/>
                <a:sym typeface="Luckiest Guy"/>
              </a:rPr>
              <a:t>Discover the secrets</a:t>
            </a:r>
            <a:endParaRPr b="0" i="0" sz="4800" u="none" cap="none" strike="noStrike">
              <a:solidFill>
                <a:schemeClr val="dk1"/>
              </a:solidFill>
              <a:latin typeface="Calibri"/>
              <a:ea typeface="Calibri"/>
              <a:cs typeface="Calibri"/>
              <a:sym typeface="Calibri"/>
            </a:endParaRPr>
          </a:p>
        </p:txBody>
      </p:sp>
      <p:sp>
        <p:nvSpPr>
          <p:cNvPr id="482" name="Google Shape;482;p19"/>
          <p:cNvSpPr/>
          <p:nvPr/>
        </p:nvSpPr>
        <p:spPr>
          <a:xfrm>
            <a:off x="1790924" y="4089400"/>
            <a:ext cx="5902004" cy="19642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Explore the lush, vibrant forest and uncover the mysteries that lie within.</a:t>
            </a:r>
            <a:endParaRPr b="0" i="0" sz="3200" u="none" cap="none" strike="noStrike">
              <a:solidFill>
                <a:schemeClr val="dk1"/>
              </a:solidFill>
              <a:latin typeface="Calibri"/>
              <a:ea typeface="Calibri"/>
              <a:cs typeface="Calibri"/>
              <a:sym typeface="Calibri"/>
            </a:endParaRPr>
          </a:p>
        </p:txBody>
      </p:sp>
      <p:sp>
        <p:nvSpPr>
          <p:cNvPr id="483" name="Google Shape;483;p19"/>
          <p:cNvSpPr/>
          <p:nvPr/>
        </p:nvSpPr>
        <p:spPr>
          <a:xfrm>
            <a:off x="952619" y="7188200"/>
            <a:ext cx="6604826" cy="3759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4" name="Google Shape;484;p19"/>
          <p:cNvSpPr/>
          <p:nvPr/>
        </p:nvSpPr>
        <p:spPr>
          <a:xfrm>
            <a:off x="952619" y="8255000"/>
            <a:ext cx="863708" cy="1625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5" name="Google Shape;485;p19"/>
          <p:cNvSpPr/>
          <p:nvPr/>
        </p:nvSpPr>
        <p:spPr>
          <a:xfrm>
            <a:off x="952619" y="8255000"/>
            <a:ext cx="1405642" cy="21674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EB2D26"/>
              </a:buClr>
              <a:buSzPts val="12800"/>
              <a:buFont typeface="Luckiest Guy"/>
              <a:buNone/>
            </a:pPr>
            <a:r>
              <a:rPr b="0" i="0" lang="en-US" sz="12800" u="none" cap="none" strike="noStrike">
                <a:solidFill>
                  <a:srgbClr val="EB2D26"/>
                </a:solidFill>
                <a:latin typeface="Luckiest Guy"/>
                <a:ea typeface="Luckiest Guy"/>
                <a:cs typeface="Luckiest Guy"/>
                <a:sym typeface="Luckiest Guy"/>
              </a:rPr>
              <a:t>3</a:t>
            </a:r>
            <a:endParaRPr b="0" i="0" sz="12800" u="none" cap="none" strike="noStrike">
              <a:solidFill>
                <a:schemeClr val="dk1"/>
              </a:solidFill>
              <a:latin typeface="Calibri"/>
              <a:ea typeface="Calibri"/>
              <a:cs typeface="Calibri"/>
              <a:sym typeface="Calibri"/>
            </a:endParaRPr>
          </a:p>
        </p:txBody>
      </p:sp>
      <p:sp>
        <p:nvSpPr>
          <p:cNvPr id="486" name="Google Shape;486;p19"/>
          <p:cNvSpPr/>
          <p:nvPr/>
        </p:nvSpPr>
        <p:spPr>
          <a:xfrm>
            <a:off x="2019552" y="7188200"/>
            <a:ext cx="5537892" cy="3759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7" name="Google Shape;487;p19"/>
          <p:cNvSpPr/>
          <p:nvPr/>
        </p:nvSpPr>
        <p:spPr>
          <a:xfrm>
            <a:off x="2019552" y="7188200"/>
            <a:ext cx="5741118" cy="1422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Luckiest Guy"/>
              <a:buNone/>
            </a:pPr>
            <a:r>
              <a:rPr b="0" i="0" lang="en-US" sz="4800" u="none" cap="none" strike="noStrike">
                <a:solidFill>
                  <a:srgbClr val="0E0E0E"/>
                </a:solidFill>
                <a:latin typeface="Luckiest Guy"/>
                <a:ea typeface="Luckiest Guy"/>
                <a:cs typeface="Luckiest Guy"/>
                <a:sym typeface="Luckiest Guy"/>
              </a:rPr>
              <a:t>Meet the creatures</a:t>
            </a:r>
            <a:endParaRPr b="0" i="0" sz="4800" u="none" cap="none" strike="noStrike">
              <a:solidFill>
                <a:schemeClr val="dk1"/>
              </a:solidFill>
              <a:latin typeface="Calibri"/>
              <a:ea typeface="Calibri"/>
              <a:cs typeface="Calibri"/>
              <a:sym typeface="Calibri"/>
            </a:endParaRPr>
          </a:p>
        </p:txBody>
      </p:sp>
      <p:sp>
        <p:nvSpPr>
          <p:cNvPr id="488" name="Google Shape;488;p19"/>
          <p:cNvSpPr/>
          <p:nvPr/>
        </p:nvSpPr>
        <p:spPr>
          <a:xfrm>
            <a:off x="2019552" y="8509000"/>
            <a:ext cx="5673376" cy="25738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Encounter the mythical creatures that call the forest home, from talking animals to fairies.</a:t>
            </a:r>
            <a:endParaRPr b="0" i="0" sz="3200" u="none" cap="none" strike="noStrike">
              <a:solidFill>
                <a:schemeClr val="dk1"/>
              </a:solidFill>
              <a:latin typeface="Calibri"/>
              <a:ea typeface="Calibri"/>
              <a:cs typeface="Calibri"/>
              <a:sym typeface="Calibri"/>
            </a:endParaRPr>
          </a:p>
        </p:txBody>
      </p:sp>
      <p:sp>
        <p:nvSpPr>
          <p:cNvPr id="489" name="Google Shape;489;p19"/>
          <p:cNvSpPr/>
          <p:nvPr/>
        </p:nvSpPr>
        <p:spPr>
          <a:xfrm>
            <a:off x="8459257" y="7188200"/>
            <a:ext cx="6604826" cy="3759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0" name="Google Shape;490;p19"/>
          <p:cNvSpPr/>
          <p:nvPr/>
        </p:nvSpPr>
        <p:spPr>
          <a:xfrm>
            <a:off x="8459257" y="8255000"/>
            <a:ext cx="876410" cy="1625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1" name="Google Shape;491;p19"/>
          <p:cNvSpPr/>
          <p:nvPr/>
        </p:nvSpPr>
        <p:spPr>
          <a:xfrm>
            <a:off x="8459257" y="8255000"/>
            <a:ext cx="1418344" cy="21674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EB2D26"/>
              </a:buClr>
              <a:buSzPts val="12800"/>
              <a:buFont typeface="Luckiest Guy"/>
              <a:buNone/>
            </a:pPr>
            <a:r>
              <a:rPr b="0" i="0" lang="en-US" sz="12800" u="none" cap="none" strike="noStrike">
                <a:solidFill>
                  <a:srgbClr val="EB2D26"/>
                </a:solidFill>
                <a:latin typeface="Luckiest Guy"/>
                <a:ea typeface="Luckiest Guy"/>
                <a:cs typeface="Luckiest Guy"/>
                <a:sym typeface="Luckiest Guy"/>
              </a:rPr>
              <a:t>4</a:t>
            </a:r>
            <a:endParaRPr b="0" i="0" sz="12800" u="none" cap="none" strike="noStrike">
              <a:solidFill>
                <a:schemeClr val="dk1"/>
              </a:solidFill>
              <a:latin typeface="Calibri"/>
              <a:ea typeface="Calibri"/>
              <a:cs typeface="Calibri"/>
              <a:sym typeface="Calibri"/>
            </a:endParaRPr>
          </a:p>
        </p:txBody>
      </p:sp>
      <p:sp>
        <p:nvSpPr>
          <p:cNvPr id="492" name="Google Shape;492;p19"/>
          <p:cNvSpPr/>
          <p:nvPr/>
        </p:nvSpPr>
        <p:spPr>
          <a:xfrm>
            <a:off x="9538892" y="7188200"/>
            <a:ext cx="5525191" cy="3759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3" name="Google Shape;493;p19"/>
          <p:cNvSpPr/>
          <p:nvPr/>
        </p:nvSpPr>
        <p:spPr>
          <a:xfrm>
            <a:off x="9538892" y="7188200"/>
            <a:ext cx="5728416" cy="1422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Luckiest Guy"/>
              <a:buNone/>
            </a:pPr>
            <a:r>
              <a:rPr b="0" i="0" lang="en-US" sz="4800" u="none" cap="none" strike="noStrike">
                <a:solidFill>
                  <a:srgbClr val="0E0E0E"/>
                </a:solidFill>
                <a:latin typeface="Luckiest Guy"/>
                <a:ea typeface="Luckiest Guy"/>
                <a:cs typeface="Luckiest Guy"/>
                <a:sym typeface="Luckiest Guy"/>
              </a:rPr>
              <a:t>Uncover the magic</a:t>
            </a:r>
            <a:endParaRPr b="0" i="0" sz="4800" u="none" cap="none" strike="noStrike">
              <a:solidFill>
                <a:schemeClr val="dk1"/>
              </a:solidFill>
              <a:latin typeface="Calibri"/>
              <a:ea typeface="Calibri"/>
              <a:cs typeface="Calibri"/>
              <a:sym typeface="Calibri"/>
            </a:endParaRPr>
          </a:p>
        </p:txBody>
      </p:sp>
      <p:sp>
        <p:nvSpPr>
          <p:cNvPr id="494" name="Google Shape;494;p19"/>
          <p:cNvSpPr/>
          <p:nvPr/>
        </p:nvSpPr>
        <p:spPr>
          <a:xfrm>
            <a:off x="9538892" y="8509000"/>
            <a:ext cx="5660674" cy="25738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Learn about the powerful magic that pervades the forest and how it affects all who enter.</a:t>
            </a:r>
            <a:endParaRPr b="0" i="0" sz="3200" u="none" cap="none" strike="noStrike">
              <a:solidFill>
                <a:schemeClr val="dk1"/>
              </a:solidFill>
              <a:latin typeface="Calibri"/>
              <a:ea typeface="Calibri"/>
              <a:cs typeface="Calibri"/>
              <a:sym typeface="Calibri"/>
            </a:endParaRPr>
          </a:p>
        </p:txBody>
      </p:sp>
      <p:sp>
        <p:nvSpPr>
          <p:cNvPr id="495" name="Google Shape;495;p19"/>
          <p:cNvSpPr/>
          <p:nvPr/>
        </p:nvSpPr>
        <p:spPr>
          <a:xfrm>
            <a:off x="8459257" y="2768600"/>
            <a:ext cx="6604826" cy="3149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6" name="Google Shape;496;p19"/>
          <p:cNvSpPr/>
          <p:nvPr/>
        </p:nvSpPr>
        <p:spPr>
          <a:xfrm>
            <a:off x="8459257" y="3530600"/>
            <a:ext cx="838305" cy="1625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7" name="Google Shape;497;p19"/>
          <p:cNvSpPr/>
          <p:nvPr/>
        </p:nvSpPr>
        <p:spPr>
          <a:xfrm>
            <a:off x="8459257" y="3530600"/>
            <a:ext cx="1380239" cy="21674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DB646"/>
              </a:buClr>
              <a:buSzPts val="12800"/>
              <a:buFont typeface="Luckiest Guy"/>
              <a:buNone/>
            </a:pPr>
            <a:r>
              <a:rPr b="0" i="0" lang="en-US" sz="12800" u="none" cap="none" strike="noStrike">
                <a:solidFill>
                  <a:srgbClr val="FDB646"/>
                </a:solidFill>
                <a:latin typeface="Luckiest Guy"/>
                <a:ea typeface="Luckiest Guy"/>
                <a:cs typeface="Luckiest Guy"/>
                <a:sym typeface="Luckiest Guy"/>
              </a:rPr>
              <a:t>2</a:t>
            </a:r>
            <a:endParaRPr b="0" i="0" sz="12800" u="none" cap="none" strike="noStrike">
              <a:solidFill>
                <a:schemeClr val="dk1"/>
              </a:solidFill>
              <a:latin typeface="Calibri"/>
              <a:ea typeface="Calibri"/>
              <a:cs typeface="Calibri"/>
              <a:sym typeface="Calibri"/>
            </a:endParaRPr>
          </a:p>
        </p:txBody>
      </p:sp>
      <p:sp>
        <p:nvSpPr>
          <p:cNvPr id="498" name="Google Shape;498;p19"/>
          <p:cNvSpPr/>
          <p:nvPr/>
        </p:nvSpPr>
        <p:spPr>
          <a:xfrm>
            <a:off x="9500787" y="2768600"/>
            <a:ext cx="5563295" cy="3149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9" name="Google Shape;499;p19"/>
          <p:cNvSpPr/>
          <p:nvPr/>
        </p:nvSpPr>
        <p:spPr>
          <a:xfrm>
            <a:off x="9500787" y="2768600"/>
            <a:ext cx="5766521" cy="1422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Luckiest Guy"/>
              <a:buNone/>
            </a:pPr>
            <a:r>
              <a:rPr b="0" i="0" lang="en-US" sz="4800" u="none" cap="none" strike="noStrike">
                <a:solidFill>
                  <a:srgbClr val="0E0E0E"/>
                </a:solidFill>
                <a:latin typeface="Luckiest Guy"/>
                <a:ea typeface="Luckiest Guy"/>
                <a:cs typeface="Luckiest Guy"/>
                <a:sym typeface="Luckiest Guy"/>
              </a:rPr>
              <a:t>Find your own path</a:t>
            </a:r>
            <a:endParaRPr b="0" i="0" sz="4800" u="none" cap="none" strike="noStrike">
              <a:solidFill>
                <a:schemeClr val="dk1"/>
              </a:solidFill>
              <a:latin typeface="Calibri"/>
              <a:ea typeface="Calibri"/>
              <a:cs typeface="Calibri"/>
              <a:sym typeface="Calibri"/>
            </a:endParaRPr>
          </a:p>
        </p:txBody>
      </p:sp>
      <p:sp>
        <p:nvSpPr>
          <p:cNvPr id="500" name="Google Shape;500;p19"/>
          <p:cNvSpPr/>
          <p:nvPr/>
        </p:nvSpPr>
        <p:spPr>
          <a:xfrm>
            <a:off x="9500787" y="4089400"/>
            <a:ext cx="5698779" cy="19642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Choose your own path through the forest, and see where it takes you.</a:t>
            </a:r>
            <a:endParaRPr b="0" i="0" sz="3200" u="none" cap="none" strike="noStrike">
              <a:solidFill>
                <a:schemeClr val="dk1"/>
              </a:solidFill>
              <a:latin typeface="Calibri"/>
              <a:ea typeface="Calibri"/>
              <a:cs typeface="Calibri"/>
              <a:sym typeface="Calibri"/>
            </a:endParaRPr>
          </a:p>
        </p:txBody>
      </p:sp>
      <p:pic>
        <p:nvPicPr>
          <p:cNvPr descr=" " id="501" name="Google Shape;501;p19"/>
          <p:cNvPicPr preferRelativeResize="0"/>
          <p:nvPr/>
        </p:nvPicPr>
        <p:blipFill rotWithShape="1">
          <a:blip r:embed="rId5">
            <a:alphaModFix/>
          </a:blip>
          <a:srcRect b="0" l="0" r="0" t="0"/>
          <a:stretch/>
        </p:blipFill>
        <p:spPr>
          <a:xfrm>
            <a:off x="15749969" y="2870200"/>
            <a:ext cx="7616515" cy="8078589"/>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EEECA"/>
        </a:solidFill>
      </p:bgPr>
    </p:bg>
    <p:spTree>
      <p:nvGrpSpPr>
        <p:cNvPr id="28" name="Shape 28"/>
        <p:cNvGrpSpPr/>
        <p:nvPr/>
      </p:nvGrpSpPr>
      <p:grpSpPr>
        <a:xfrm>
          <a:off x="0" y="0"/>
          <a:ext cx="0" cy="0"/>
          <a:chOff x="0" y="0"/>
          <a:chExt cx="0" cy="0"/>
        </a:xfrm>
      </p:grpSpPr>
      <p:pic>
        <p:nvPicPr>
          <p:cNvPr descr=" " id="29" name="Google Shape;29;p2"/>
          <p:cNvPicPr preferRelativeResize="0"/>
          <p:nvPr/>
        </p:nvPicPr>
        <p:blipFill rotWithShape="1">
          <a:blip r:embed="rId3">
            <a:alphaModFix/>
          </a:blip>
          <a:srcRect b="0" l="0" r="0" t="0"/>
          <a:stretch/>
        </p:blipFill>
        <p:spPr>
          <a:xfrm>
            <a:off x="1130441" y="3225800"/>
            <a:ext cx="10324341" cy="8502225"/>
          </a:xfrm>
          <a:prstGeom prst="rect">
            <a:avLst/>
          </a:prstGeom>
          <a:noFill/>
          <a:ln>
            <a:noFill/>
          </a:ln>
        </p:spPr>
      </p:pic>
      <p:pic>
        <p:nvPicPr>
          <p:cNvPr descr=" " id="30" name="Google Shape;30;p2"/>
          <p:cNvPicPr preferRelativeResize="0"/>
          <p:nvPr/>
        </p:nvPicPr>
        <p:blipFill rotWithShape="1">
          <a:blip r:embed="rId4">
            <a:alphaModFix/>
          </a:blip>
          <a:srcRect b="0" l="0" r="0" t="0"/>
          <a:stretch/>
        </p:blipFill>
        <p:spPr>
          <a:xfrm>
            <a:off x="11812476" y="3327400"/>
            <a:ext cx="11367924" cy="7061200"/>
          </a:xfrm>
          <a:prstGeom prst="rect">
            <a:avLst/>
          </a:prstGeom>
          <a:noFill/>
          <a:ln>
            <a:noFill/>
          </a:ln>
        </p:spPr>
      </p:pic>
      <p:sp>
        <p:nvSpPr>
          <p:cNvPr id="31" name="Google Shape;31;p2"/>
          <p:cNvSpPr/>
          <p:nvPr/>
        </p:nvSpPr>
        <p:spPr>
          <a:xfrm>
            <a:off x="13548360" y="4610100"/>
            <a:ext cx="7908855" cy="21674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12800"/>
              <a:buFont typeface="Luckiest Guy"/>
              <a:buNone/>
            </a:pPr>
            <a:r>
              <a:rPr b="0" i="0" lang="en-US" sz="12800" u="none" cap="none" strike="noStrike">
                <a:solidFill>
                  <a:srgbClr val="FFFFFF"/>
                </a:solidFill>
                <a:latin typeface="Luckiest Guy"/>
                <a:ea typeface="Luckiest Guy"/>
                <a:cs typeface="Luckiest Guy"/>
                <a:sym typeface="Luckiest Guy"/>
              </a:rPr>
              <a:t>Welcome</a:t>
            </a:r>
            <a:endParaRPr b="0" i="0" sz="12800" u="none" cap="none" strike="noStrike">
              <a:solidFill>
                <a:schemeClr val="dk1"/>
              </a:solidFill>
              <a:latin typeface="Calibri"/>
              <a:ea typeface="Calibri"/>
              <a:cs typeface="Calibri"/>
              <a:sym typeface="Calibri"/>
            </a:endParaRPr>
          </a:p>
        </p:txBody>
      </p:sp>
      <p:sp>
        <p:nvSpPr>
          <p:cNvPr id="32" name="Google Shape;32;p2"/>
          <p:cNvSpPr/>
          <p:nvPr/>
        </p:nvSpPr>
        <p:spPr>
          <a:xfrm>
            <a:off x="12544935" y="6413500"/>
            <a:ext cx="9903004" cy="19642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Welcome to the world of fantasy! Join us on a journey to explore the mystical creatures, enchanted lands, and magical wonders.</a:t>
            </a:r>
            <a:endParaRPr b="0" i="0" sz="3200" u="none" cap="none" strike="noStrike">
              <a:solidFill>
                <a:schemeClr val="dk1"/>
              </a:solidFill>
              <a:latin typeface="Calibri"/>
              <a:ea typeface="Calibri"/>
              <a:cs typeface="Calibri"/>
              <a:sym typeface="Calibri"/>
            </a:endParaRPr>
          </a:p>
        </p:txBody>
      </p:sp>
      <p:sp>
        <p:nvSpPr>
          <p:cNvPr id="33" name="Google Shape;33;p2"/>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4" name="Google Shape;34;p2"/>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pic>
        <p:nvPicPr>
          <p:cNvPr descr=" " id="35" name="Google Shape;35;p2"/>
          <p:cNvPicPr preferRelativeResize="0"/>
          <p:nvPr/>
        </p:nvPicPr>
        <p:blipFill rotWithShape="1">
          <a:blip r:embed="rId6">
            <a:alphaModFix/>
          </a:blip>
          <a:srcRect b="0" l="0" r="0" t="0"/>
          <a:stretch/>
        </p:blipFill>
        <p:spPr>
          <a:xfrm>
            <a:off x="20678184" y="330200"/>
            <a:ext cx="3362907" cy="2819542"/>
          </a:xfrm>
          <a:prstGeom prst="rect">
            <a:avLst/>
          </a:prstGeom>
          <a:noFill/>
          <a:ln>
            <a:noFill/>
          </a:ln>
        </p:spPr>
      </p:pic>
      <p:pic>
        <p:nvPicPr>
          <p:cNvPr descr=" " id="36" name="Google Shape;36;p2"/>
          <p:cNvPicPr preferRelativeResize="0"/>
          <p:nvPr/>
        </p:nvPicPr>
        <p:blipFill rotWithShape="1">
          <a:blip r:embed="rId7">
            <a:alphaModFix/>
          </a:blip>
          <a:srcRect b="0" l="0" r="0" t="0"/>
          <a:stretch/>
        </p:blipFill>
        <p:spPr>
          <a:xfrm>
            <a:off x="-190524" y="660400"/>
            <a:ext cx="4050420" cy="2912683"/>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EEECA"/>
        </a:solidFill>
      </p:bgPr>
    </p:bg>
    <p:spTree>
      <p:nvGrpSpPr>
        <p:cNvPr id="506" name="Shape 506"/>
        <p:cNvGrpSpPr/>
        <p:nvPr/>
      </p:nvGrpSpPr>
      <p:grpSpPr>
        <a:xfrm>
          <a:off x="0" y="0"/>
          <a:ext cx="0" cy="0"/>
          <a:chOff x="0" y="0"/>
          <a:chExt cx="0" cy="0"/>
        </a:xfrm>
      </p:grpSpPr>
      <p:sp>
        <p:nvSpPr>
          <p:cNvPr id="507" name="Google Shape;507;p20"/>
          <p:cNvSpPr/>
          <p:nvPr/>
        </p:nvSpPr>
        <p:spPr>
          <a:xfrm>
            <a:off x="0" y="0"/>
            <a:ext cx="24387048" cy="13716000"/>
          </a:xfrm>
          <a:prstGeom prst="rect">
            <a:avLst/>
          </a:prstGeom>
          <a:solidFill>
            <a:srgbClr val="FEEEC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08" name="Google Shape;508;p20"/>
          <p:cNvPicPr preferRelativeResize="0"/>
          <p:nvPr/>
        </p:nvPicPr>
        <p:blipFill rotWithShape="1">
          <a:blip r:embed="rId3">
            <a:alphaModFix/>
          </a:blip>
          <a:srcRect b="0" l="0" r="0" t="0"/>
          <a:stretch/>
        </p:blipFill>
        <p:spPr>
          <a:xfrm>
            <a:off x="-2222778" y="-3136900"/>
            <a:ext cx="11507638" cy="11226800"/>
          </a:xfrm>
          <a:prstGeom prst="rect">
            <a:avLst/>
          </a:prstGeom>
          <a:noFill/>
          <a:ln>
            <a:noFill/>
          </a:ln>
        </p:spPr>
      </p:pic>
      <p:pic>
        <p:nvPicPr>
          <p:cNvPr descr=" " id="509" name="Google Shape;509;p20"/>
          <p:cNvPicPr preferRelativeResize="0"/>
          <p:nvPr/>
        </p:nvPicPr>
        <p:blipFill rotWithShape="1">
          <a:blip r:embed="rId4">
            <a:alphaModFix/>
          </a:blip>
          <a:srcRect b="0" l="0" r="0" t="0"/>
          <a:stretch/>
        </p:blipFill>
        <p:spPr>
          <a:xfrm>
            <a:off x="15407026" y="6362700"/>
            <a:ext cx="8980022" cy="7353300"/>
          </a:xfrm>
          <a:prstGeom prst="rect">
            <a:avLst/>
          </a:prstGeom>
          <a:noFill/>
          <a:ln>
            <a:noFill/>
          </a:ln>
        </p:spPr>
      </p:pic>
      <p:sp>
        <p:nvSpPr>
          <p:cNvPr id="510" name="Google Shape;510;p20"/>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11" name="Google Shape;511;p20"/>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pic>
        <p:nvPicPr>
          <p:cNvPr descr=" " id="512" name="Google Shape;512;p20"/>
          <p:cNvPicPr preferRelativeResize="0"/>
          <p:nvPr/>
        </p:nvPicPr>
        <p:blipFill rotWithShape="1">
          <a:blip r:embed="rId6">
            <a:alphaModFix/>
          </a:blip>
          <a:srcRect b="0" l="0" r="0" t="0"/>
          <a:stretch/>
        </p:blipFill>
        <p:spPr>
          <a:xfrm>
            <a:off x="508063" y="2933700"/>
            <a:ext cx="14479810" cy="7861300"/>
          </a:xfrm>
          <a:prstGeom prst="rect">
            <a:avLst/>
          </a:prstGeom>
          <a:noFill/>
          <a:ln>
            <a:noFill/>
          </a:ln>
        </p:spPr>
      </p:pic>
      <p:sp>
        <p:nvSpPr>
          <p:cNvPr id="513" name="Google Shape;513;p20"/>
          <p:cNvSpPr/>
          <p:nvPr/>
        </p:nvSpPr>
        <p:spPr>
          <a:xfrm>
            <a:off x="5012893" y="11696700"/>
            <a:ext cx="14348560" cy="13546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DB646"/>
              </a:buClr>
              <a:buSzPts val="8000"/>
              <a:buFont typeface="Luckiest Guy"/>
              <a:buNone/>
            </a:pPr>
            <a:r>
              <a:rPr b="0" i="0" lang="en-US" sz="8000" u="none" cap="none" strike="noStrike">
                <a:solidFill>
                  <a:srgbClr val="FDB646"/>
                </a:solidFill>
                <a:latin typeface="Luckiest Guy"/>
                <a:ea typeface="Luckiest Guy"/>
                <a:cs typeface="Luckiest Guy"/>
                <a:sym typeface="Luckiest Guy"/>
              </a:rPr>
              <a:t>Fantasy Realm at a Glance</a:t>
            </a:r>
            <a:endParaRPr b="0" i="0" sz="8000" u="none" cap="none" strike="noStrike">
              <a:solidFill>
                <a:schemeClr val="dk1"/>
              </a:solidFill>
              <a:latin typeface="Calibri"/>
              <a:ea typeface="Calibri"/>
              <a:cs typeface="Calibri"/>
              <a:sym typeface="Calibri"/>
            </a:endParaRPr>
          </a:p>
        </p:txBody>
      </p:sp>
      <p:sp>
        <p:nvSpPr>
          <p:cNvPr id="514" name="Google Shape;514;p20"/>
          <p:cNvSpPr/>
          <p:nvPr/>
        </p:nvSpPr>
        <p:spPr>
          <a:xfrm>
            <a:off x="15724565" y="1714500"/>
            <a:ext cx="6935067" cy="254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5" name="Google Shape;515;p20"/>
          <p:cNvSpPr/>
          <p:nvPr/>
        </p:nvSpPr>
        <p:spPr>
          <a:xfrm>
            <a:off x="15724565" y="1714500"/>
            <a:ext cx="6935067" cy="254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6" name="Google Shape;516;p20"/>
          <p:cNvSpPr/>
          <p:nvPr/>
        </p:nvSpPr>
        <p:spPr>
          <a:xfrm>
            <a:off x="15724565" y="1714500"/>
            <a:ext cx="7138292" cy="812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Luckiest Guy"/>
              <a:buNone/>
            </a:pPr>
            <a:r>
              <a:rPr b="0" i="0" lang="en-US" sz="4800" u="none" cap="none" strike="noStrike">
                <a:solidFill>
                  <a:srgbClr val="0E0E0E"/>
                </a:solidFill>
                <a:latin typeface="Luckiest Guy"/>
                <a:ea typeface="Luckiest Guy"/>
                <a:cs typeface="Luckiest Guy"/>
                <a:sym typeface="Luckiest Guy"/>
              </a:rPr>
              <a:t>The Enchanted Forest</a:t>
            </a:r>
            <a:endParaRPr b="0" i="0" sz="4800" u="none" cap="none" strike="noStrike">
              <a:solidFill>
                <a:schemeClr val="dk1"/>
              </a:solidFill>
              <a:latin typeface="Calibri"/>
              <a:ea typeface="Calibri"/>
              <a:cs typeface="Calibri"/>
              <a:sym typeface="Calibri"/>
            </a:endParaRPr>
          </a:p>
        </p:txBody>
      </p:sp>
      <p:sp>
        <p:nvSpPr>
          <p:cNvPr id="517" name="Google Shape;517;p20"/>
          <p:cNvSpPr/>
          <p:nvPr/>
        </p:nvSpPr>
        <p:spPr>
          <a:xfrm>
            <a:off x="15724565" y="2425700"/>
            <a:ext cx="7070550" cy="19642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magical forest filled with talking animals and enchanted creatures.</a:t>
            </a:r>
            <a:endParaRPr b="0" i="0" sz="3200" u="none" cap="none" strike="noStrike">
              <a:solidFill>
                <a:schemeClr val="dk1"/>
              </a:solidFill>
              <a:latin typeface="Calibri"/>
              <a:ea typeface="Calibri"/>
              <a:cs typeface="Calibri"/>
              <a:sym typeface="Calibri"/>
            </a:endParaRPr>
          </a:p>
        </p:txBody>
      </p:sp>
      <p:sp>
        <p:nvSpPr>
          <p:cNvPr id="518" name="Google Shape;518;p20"/>
          <p:cNvSpPr/>
          <p:nvPr/>
        </p:nvSpPr>
        <p:spPr>
          <a:xfrm>
            <a:off x="15724565" y="5016500"/>
            <a:ext cx="6935067" cy="254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9" name="Google Shape;519;p20"/>
          <p:cNvSpPr/>
          <p:nvPr/>
        </p:nvSpPr>
        <p:spPr>
          <a:xfrm>
            <a:off x="15724565" y="5016500"/>
            <a:ext cx="6935067" cy="254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0" name="Google Shape;520;p20"/>
          <p:cNvSpPr/>
          <p:nvPr/>
        </p:nvSpPr>
        <p:spPr>
          <a:xfrm>
            <a:off x="15724565" y="5016500"/>
            <a:ext cx="7138292" cy="812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Luckiest Guy"/>
              <a:buNone/>
            </a:pPr>
            <a:r>
              <a:rPr b="0" i="0" lang="en-US" sz="4800" u="none" cap="none" strike="noStrike">
                <a:solidFill>
                  <a:srgbClr val="0E0E0E"/>
                </a:solidFill>
                <a:latin typeface="Luckiest Guy"/>
                <a:ea typeface="Luckiest Guy"/>
                <a:cs typeface="Luckiest Guy"/>
                <a:sym typeface="Luckiest Guy"/>
              </a:rPr>
              <a:t>The Crystal Caves</a:t>
            </a:r>
            <a:endParaRPr b="0" i="0" sz="4800" u="none" cap="none" strike="noStrike">
              <a:solidFill>
                <a:schemeClr val="dk1"/>
              </a:solidFill>
              <a:latin typeface="Calibri"/>
              <a:ea typeface="Calibri"/>
              <a:cs typeface="Calibri"/>
              <a:sym typeface="Calibri"/>
            </a:endParaRPr>
          </a:p>
        </p:txBody>
      </p:sp>
      <p:sp>
        <p:nvSpPr>
          <p:cNvPr id="521" name="Google Shape;521;p20"/>
          <p:cNvSpPr/>
          <p:nvPr/>
        </p:nvSpPr>
        <p:spPr>
          <a:xfrm>
            <a:off x="15724565" y="5727700"/>
            <a:ext cx="7070550" cy="19642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network of underground caves filled with precious gems and crystals.</a:t>
            </a:r>
            <a:endParaRPr b="0" i="0" sz="3200" u="none" cap="none" strike="noStrike">
              <a:solidFill>
                <a:schemeClr val="dk1"/>
              </a:solidFill>
              <a:latin typeface="Calibri"/>
              <a:ea typeface="Calibri"/>
              <a:cs typeface="Calibri"/>
              <a:sym typeface="Calibri"/>
            </a:endParaRPr>
          </a:p>
        </p:txBody>
      </p:sp>
      <p:sp>
        <p:nvSpPr>
          <p:cNvPr id="522" name="Google Shape;522;p20"/>
          <p:cNvSpPr/>
          <p:nvPr/>
        </p:nvSpPr>
        <p:spPr>
          <a:xfrm>
            <a:off x="15724565" y="8343900"/>
            <a:ext cx="6935067" cy="193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3" name="Google Shape;523;p20"/>
          <p:cNvSpPr/>
          <p:nvPr/>
        </p:nvSpPr>
        <p:spPr>
          <a:xfrm>
            <a:off x="15724565" y="8343900"/>
            <a:ext cx="6935067" cy="193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4" name="Google Shape;524;p20"/>
          <p:cNvSpPr/>
          <p:nvPr/>
        </p:nvSpPr>
        <p:spPr>
          <a:xfrm>
            <a:off x="15724565" y="8343900"/>
            <a:ext cx="7138292" cy="812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Luckiest Guy"/>
              <a:buNone/>
            </a:pPr>
            <a:r>
              <a:rPr b="0" i="0" lang="en-US" sz="4800" u="none" cap="none" strike="noStrike">
                <a:solidFill>
                  <a:srgbClr val="0E0E0E"/>
                </a:solidFill>
                <a:latin typeface="Luckiest Guy"/>
                <a:ea typeface="Luckiest Guy"/>
                <a:cs typeface="Luckiest Guy"/>
                <a:sym typeface="Luckiest Guy"/>
              </a:rPr>
              <a:t>The Dragon's Lair</a:t>
            </a:r>
            <a:endParaRPr b="0" i="0" sz="4800" u="none" cap="none" strike="noStrike">
              <a:solidFill>
                <a:schemeClr val="dk1"/>
              </a:solidFill>
              <a:latin typeface="Calibri"/>
              <a:ea typeface="Calibri"/>
              <a:cs typeface="Calibri"/>
              <a:sym typeface="Calibri"/>
            </a:endParaRPr>
          </a:p>
        </p:txBody>
      </p:sp>
      <p:sp>
        <p:nvSpPr>
          <p:cNvPr id="525" name="Google Shape;525;p20"/>
          <p:cNvSpPr/>
          <p:nvPr/>
        </p:nvSpPr>
        <p:spPr>
          <a:xfrm>
            <a:off x="15724565" y="9055100"/>
            <a:ext cx="7070550" cy="1354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dangerous and mysterious place where dragons reside.</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EEECA"/>
        </a:solidFill>
      </p:bgPr>
    </p:bg>
    <p:spTree>
      <p:nvGrpSpPr>
        <p:cNvPr id="530" name="Shape 530"/>
        <p:cNvGrpSpPr/>
        <p:nvPr/>
      </p:nvGrpSpPr>
      <p:grpSpPr>
        <a:xfrm>
          <a:off x="0" y="0"/>
          <a:ext cx="0" cy="0"/>
          <a:chOff x="0" y="0"/>
          <a:chExt cx="0" cy="0"/>
        </a:xfrm>
      </p:grpSpPr>
      <p:sp>
        <p:nvSpPr>
          <p:cNvPr id="531" name="Google Shape;531;p21"/>
          <p:cNvSpPr/>
          <p:nvPr/>
        </p:nvSpPr>
        <p:spPr>
          <a:xfrm>
            <a:off x="0" y="0"/>
            <a:ext cx="24387048" cy="13716000"/>
          </a:xfrm>
          <a:prstGeom prst="rect">
            <a:avLst/>
          </a:prstGeom>
          <a:solidFill>
            <a:srgbClr val="FEEEC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32" name="Google Shape;532;p21"/>
          <p:cNvPicPr preferRelativeResize="0"/>
          <p:nvPr/>
        </p:nvPicPr>
        <p:blipFill rotWithShape="1">
          <a:blip r:embed="rId3">
            <a:alphaModFix/>
          </a:blip>
          <a:srcRect b="0" l="0" r="0" t="0"/>
          <a:stretch/>
        </p:blipFill>
        <p:spPr>
          <a:xfrm>
            <a:off x="13146143" y="0"/>
            <a:ext cx="11240905" cy="6858000"/>
          </a:xfrm>
          <a:prstGeom prst="rect">
            <a:avLst/>
          </a:prstGeom>
          <a:noFill/>
          <a:ln>
            <a:noFill/>
          </a:ln>
        </p:spPr>
      </p:pic>
      <p:pic>
        <p:nvPicPr>
          <p:cNvPr descr=" " id="533" name="Google Shape;533;p21"/>
          <p:cNvPicPr preferRelativeResize="0"/>
          <p:nvPr/>
        </p:nvPicPr>
        <p:blipFill rotWithShape="1">
          <a:blip r:embed="rId4">
            <a:alphaModFix/>
          </a:blip>
          <a:srcRect b="0" l="0" r="0" t="0"/>
          <a:stretch/>
        </p:blipFill>
        <p:spPr>
          <a:xfrm>
            <a:off x="2" y="9588500"/>
            <a:ext cx="16003999" cy="5067300"/>
          </a:xfrm>
          <a:prstGeom prst="rect">
            <a:avLst/>
          </a:prstGeom>
          <a:noFill/>
          <a:ln>
            <a:noFill/>
          </a:ln>
        </p:spPr>
      </p:pic>
      <p:sp>
        <p:nvSpPr>
          <p:cNvPr id="534" name="Google Shape;534;p21"/>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35" name="Google Shape;535;p21"/>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
        <p:nvSpPr>
          <p:cNvPr id="536" name="Google Shape;536;p21"/>
          <p:cNvSpPr/>
          <p:nvPr/>
        </p:nvSpPr>
        <p:spPr>
          <a:xfrm>
            <a:off x="6054423" y="1473200"/>
            <a:ext cx="12278201" cy="13546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DB646"/>
              </a:buClr>
              <a:buSzPts val="8000"/>
              <a:buFont typeface="Luckiest Guy"/>
              <a:buNone/>
            </a:pPr>
            <a:r>
              <a:rPr b="0" i="0" lang="en-US" sz="8000" u="none" cap="none" strike="noStrike">
                <a:solidFill>
                  <a:srgbClr val="FDB646"/>
                </a:solidFill>
                <a:latin typeface="Luckiest Guy"/>
                <a:ea typeface="Luckiest Guy"/>
                <a:cs typeface="Luckiest Guy"/>
                <a:sym typeface="Luckiest Guy"/>
              </a:rPr>
              <a:t>The Timeline</a:t>
            </a:r>
            <a:endParaRPr b="0" i="0" sz="8000" u="none" cap="none" strike="noStrike">
              <a:solidFill>
                <a:schemeClr val="dk1"/>
              </a:solidFill>
              <a:latin typeface="Calibri"/>
              <a:ea typeface="Calibri"/>
              <a:cs typeface="Calibri"/>
              <a:sym typeface="Calibri"/>
            </a:endParaRPr>
          </a:p>
        </p:txBody>
      </p:sp>
      <p:pic>
        <p:nvPicPr>
          <p:cNvPr descr=" " id="537" name="Google Shape;537;p21"/>
          <p:cNvPicPr preferRelativeResize="0"/>
          <p:nvPr/>
        </p:nvPicPr>
        <p:blipFill rotWithShape="1">
          <a:blip r:embed="rId6">
            <a:alphaModFix/>
          </a:blip>
          <a:srcRect b="0" l="0" r="0" t="0"/>
          <a:stretch/>
        </p:blipFill>
        <p:spPr>
          <a:xfrm>
            <a:off x="927216" y="4470400"/>
            <a:ext cx="22532616" cy="7251700"/>
          </a:xfrm>
          <a:prstGeom prst="rect">
            <a:avLst/>
          </a:prstGeom>
          <a:noFill/>
          <a:ln>
            <a:noFill/>
          </a:ln>
        </p:spPr>
      </p:pic>
      <p:sp>
        <p:nvSpPr>
          <p:cNvPr id="538" name="Google Shape;538;p21"/>
          <p:cNvSpPr/>
          <p:nvPr/>
        </p:nvSpPr>
        <p:spPr>
          <a:xfrm>
            <a:off x="3035679" y="7200900"/>
            <a:ext cx="18087061" cy="1625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39" name="Google Shape;539;p21"/>
          <p:cNvPicPr preferRelativeResize="0"/>
          <p:nvPr/>
        </p:nvPicPr>
        <p:blipFill rotWithShape="1">
          <a:blip r:embed="rId7">
            <a:alphaModFix/>
          </a:blip>
          <a:srcRect b="0" l="0" r="0" t="0"/>
          <a:stretch/>
        </p:blipFill>
        <p:spPr>
          <a:xfrm>
            <a:off x="3035679" y="7200900"/>
            <a:ext cx="1625803" cy="1625600"/>
          </a:xfrm>
          <a:prstGeom prst="rect">
            <a:avLst/>
          </a:prstGeom>
          <a:noFill/>
          <a:ln>
            <a:noFill/>
          </a:ln>
        </p:spPr>
      </p:pic>
      <p:sp>
        <p:nvSpPr>
          <p:cNvPr id="540" name="Google Shape;540;p21"/>
          <p:cNvSpPr/>
          <p:nvPr/>
        </p:nvSpPr>
        <p:spPr>
          <a:xfrm>
            <a:off x="3035679" y="7200900"/>
            <a:ext cx="1625803" cy="1625600"/>
          </a:xfrm>
          <a:prstGeom prst="roundRect">
            <a:avLst>
              <a:gd fmla="val 781313" name="adj"/>
            </a:avLst>
          </a:prstGeom>
          <a:noFill/>
          <a:ln cap="flat" cmpd="sng" w="12700">
            <a:solidFill>
              <a:srgbClr val="EB2D2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1" name="Google Shape;541;p21"/>
          <p:cNvSpPr/>
          <p:nvPr/>
        </p:nvSpPr>
        <p:spPr>
          <a:xfrm>
            <a:off x="3086486" y="7607300"/>
            <a:ext cx="1524191" cy="8128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EB2D26"/>
              </a:buClr>
              <a:buSzPts val="4800"/>
              <a:buFont typeface="Luckiest Guy"/>
              <a:buNone/>
            </a:pPr>
            <a:r>
              <a:rPr b="0" i="0" lang="en-US" sz="4800" u="none" cap="none" strike="noStrike">
                <a:solidFill>
                  <a:srgbClr val="EB2D26"/>
                </a:solidFill>
                <a:latin typeface="Luckiest Guy"/>
                <a:ea typeface="Luckiest Guy"/>
                <a:cs typeface="Luckiest Guy"/>
                <a:sym typeface="Luckiest Guy"/>
              </a:rPr>
              <a:t>2022</a:t>
            </a:r>
            <a:endParaRPr b="0" i="0" sz="4800" u="none" cap="none" strike="noStrike">
              <a:solidFill>
                <a:schemeClr val="dk1"/>
              </a:solidFill>
              <a:latin typeface="Calibri"/>
              <a:ea typeface="Calibri"/>
              <a:cs typeface="Calibri"/>
              <a:sym typeface="Calibri"/>
            </a:endParaRPr>
          </a:p>
        </p:txBody>
      </p:sp>
      <p:sp>
        <p:nvSpPr>
          <p:cNvPr id="542" name="Google Shape;542;p21"/>
          <p:cNvSpPr/>
          <p:nvPr/>
        </p:nvSpPr>
        <p:spPr>
          <a:xfrm>
            <a:off x="4661483" y="8013700"/>
            <a:ext cx="3861283" cy="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43" name="Google Shape;543;p21"/>
          <p:cNvPicPr preferRelativeResize="0"/>
          <p:nvPr/>
        </p:nvPicPr>
        <p:blipFill rotWithShape="1">
          <a:blip r:embed="rId8">
            <a:alphaModFix/>
          </a:blip>
          <a:srcRect b="0" l="0" r="0" t="0"/>
          <a:stretch/>
        </p:blipFill>
        <p:spPr>
          <a:xfrm>
            <a:off x="4661483" y="7975600"/>
            <a:ext cx="3861283" cy="38100"/>
          </a:xfrm>
          <a:prstGeom prst="rect">
            <a:avLst/>
          </a:prstGeom>
          <a:noFill/>
          <a:ln>
            <a:noFill/>
          </a:ln>
        </p:spPr>
      </p:pic>
      <p:pic>
        <p:nvPicPr>
          <p:cNvPr descr=" " id="544" name="Google Shape;544;p21"/>
          <p:cNvPicPr preferRelativeResize="0"/>
          <p:nvPr/>
        </p:nvPicPr>
        <p:blipFill rotWithShape="1">
          <a:blip r:embed="rId7">
            <a:alphaModFix/>
          </a:blip>
          <a:srcRect b="0" l="0" r="0" t="0"/>
          <a:stretch/>
        </p:blipFill>
        <p:spPr>
          <a:xfrm>
            <a:off x="8522765" y="7200900"/>
            <a:ext cx="1625803" cy="1625600"/>
          </a:xfrm>
          <a:prstGeom prst="rect">
            <a:avLst/>
          </a:prstGeom>
          <a:noFill/>
          <a:ln>
            <a:noFill/>
          </a:ln>
        </p:spPr>
      </p:pic>
      <p:sp>
        <p:nvSpPr>
          <p:cNvPr id="545" name="Google Shape;545;p21"/>
          <p:cNvSpPr/>
          <p:nvPr/>
        </p:nvSpPr>
        <p:spPr>
          <a:xfrm>
            <a:off x="8522765" y="7200900"/>
            <a:ext cx="1625803" cy="1625600"/>
          </a:xfrm>
          <a:prstGeom prst="roundRect">
            <a:avLst>
              <a:gd fmla="val 781313" name="adj"/>
            </a:avLst>
          </a:prstGeom>
          <a:noFill/>
          <a:ln cap="flat" cmpd="sng" w="12700">
            <a:solidFill>
              <a:srgbClr val="EB2D2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6" name="Google Shape;546;p21"/>
          <p:cNvSpPr/>
          <p:nvPr/>
        </p:nvSpPr>
        <p:spPr>
          <a:xfrm>
            <a:off x="8567221" y="7607300"/>
            <a:ext cx="1536892" cy="8128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EB2D26"/>
              </a:buClr>
              <a:buSzPts val="4800"/>
              <a:buFont typeface="Luckiest Guy"/>
              <a:buNone/>
            </a:pPr>
            <a:r>
              <a:rPr b="0" i="0" lang="en-US" sz="4800" u="none" cap="none" strike="noStrike">
                <a:solidFill>
                  <a:srgbClr val="EB2D26"/>
                </a:solidFill>
                <a:latin typeface="Luckiest Guy"/>
                <a:ea typeface="Luckiest Guy"/>
                <a:cs typeface="Luckiest Guy"/>
                <a:sym typeface="Luckiest Guy"/>
              </a:rPr>
              <a:t>2023</a:t>
            </a:r>
            <a:endParaRPr b="0" i="0" sz="4800" u="none" cap="none" strike="noStrike">
              <a:solidFill>
                <a:schemeClr val="dk1"/>
              </a:solidFill>
              <a:latin typeface="Calibri"/>
              <a:ea typeface="Calibri"/>
              <a:cs typeface="Calibri"/>
              <a:sym typeface="Calibri"/>
            </a:endParaRPr>
          </a:p>
        </p:txBody>
      </p:sp>
      <p:sp>
        <p:nvSpPr>
          <p:cNvPr id="547" name="Google Shape;547;p21"/>
          <p:cNvSpPr/>
          <p:nvPr/>
        </p:nvSpPr>
        <p:spPr>
          <a:xfrm>
            <a:off x="10148568" y="8013700"/>
            <a:ext cx="3861283" cy="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48" name="Google Shape;548;p21"/>
          <p:cNvPicPr preferRelativeResize="0"/>
          <p:nvPr/>
        </p:nvPicPr>
        <p:blipFill rotWithShape="1">
          <a:blip r:embed="rId8">
            <a:alphaModFix/>
          </a:blip>
          <a:srcRect b="0" l="0" r="0" t="0"/>
          <a:stretch/>
        </p:blipFill>
        <p:spPr>
          <a:xfrm>
            <a:off x="10148568" y="7975600"/>
            <a:ext cx="3861283" cy="38100"/>
          </a:xfrm>
          <a:prstGeom prst="rect">
            <a:avLst/>
          </a:prstGeom>
          <a:noFill/>
          <a:ln>
            <a:noFill/>
          </a:ln>
        </p:spPr>
      </p:pic>
      <p:pic>
        <p:nvPicPr>
          <p:cNvPr descr=" " id="549" name="Google Shape;549;p21"/>
          <p:cNvPicPr preferRelativeResize="0"/>
          <p:nvPr/>
        </p:nvPicPr>
        <p:blipFill rotWithShape="1">
          <a:blip r:embed="rId7">
            <a:alphaModFix/>
          </a:blip>
          <a:srcRect b="0" l="0" r="0" t="0"/>
          <a:stretch/>
        </p:blipFill>
        <p:spPr>
          <a:xfrm>
            <a:off x="14009851" y="7200900"/>
            <a:ext cx="1625803" cy="1625600"/>
          </a:xfrm>
          <a:prstGeom prst="rect">
            <a:avLst/>
          </a:prstGeom>
          <a:noFill/>
          <a:ln>
            <a:noFill/>
          </a:ln>
        </p:spPr>
      </p:pic>
      <p:sp>
        <p:nvSpPr>
          <p:cNvPr id="550" name="Google Shape;550;p21"/>
          <p:cNvSpPr/>
          <p:nvPr/>
        </p:nvSpPr>
        <p:spPr>
          <a:xfrm>
            <a:off x="14009851" y="7200900"/>
            <a:ext cx="1625803" cy="1625600"/>
          </a:xfrm>
          <a:prstGeom prst="roundRect">
            <a:avLst>
              <a:gd fmla="val 781313" name="adj"/>
            </a:avLst>
          </a:prstGeom>
          <a:noFill/>
          <a:ln cap="flat" cmpd="sng" w="12700">
            <a:solidFill>
              <a:srgbClr val="EB2D2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1" name="Google Shape;551;p21"/>
          <p:cNvSpPr/>
          <p:nvPr/>
        </p:nvSpPr>
        <p:spPr>
          <a:xfrm>
            <a:off x="14047956" y="7607300"/>
            <a:ext cx="1549594" cy="8128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EB2D26"/>
              </a:buClr>
              <a:buSzPts val="4800"/>
              <a:buFont typeface="Luckiest Guy"/>
              <a:buNone/>
            </a:pPr>
            <a:r>
              <a:rPr b="0" i="0" lang="en-US" sz="4800" u="none" cap="none" strike="noStrike">
                <a:solidFill>
                  <a:srgbClr val="EB2D26"/>
                </a:solidFill>
                <a:latin typeface="Luckiest Guy"/>
                <a:ea typeface="Luckiest Guy"/>
                <a:cs typeface="Luckiest Guy"/>
                <a:sym typeface="Luckiest Guy"/>
              </a:rPr>
              <a:t>2024</a:t>
            </a:r>
            <a:endParaRPr b="0" i="0" sz="4800" u="none" cap="none" strike="noStrike">
              <a:solidFill>
                <a:schemeClr val="dk1"/>
              </a:solidFill>
              <a:latin typeface="Calibri"/>
              <a:ea typeface="Calibri"/>
              <a:cs typeface="Calibri"/>
              <a:sym typeface="Calibri"/>
            </a:endParaRPr>
          </a:p>
        </p:txBody>
      </p:sp>
      <p:sp>
        <p:nvSpPr>
          <p:cNvPr id="552" name="Google Shape;552;p21"/>
          <p:cNvSpPr/>
          <p:nvPr/>
        </p:nvSpPr>
        <p:spPr>
          <a:xfrm>
            <a:off x="15635654" y="8013700"/>
            <a:ext cx="3861283" cy="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53" name="Google Shape;553;p21"/>
          <p:cNvPicPr preferRelativeResize="0"/>
          <p:nvPr/>
        </p:nvPicPr>
        <p:blipFill rotWithShape="1">
          <a:blip r:embed="rId8">
            <a:alphaModFix/>
          </a:blip>
          <a:srcRect b="0" l="0" r="0" t="0"/>
          <a:stretch/>
        </p:blipFill>
        <p:spPr>
          <a:xfrm>
            <a:off x="15635654" y="7975600"/>
            <a:ext cx="3861283" cy="38100"/>
          </a:xfrm>
          <a:prstGeom prst="rect">
            <a:avLst/>
          </a:prstGeom>
          <a:noFill/>
          <a:ln>
            <a:noFill/>
          </a:ln>
        </p:spPr>
      </p:pic>
      <p:pic>
        <p:nvPicPr>
          <p:cNvPr descr=" " id="554" name="Google Shape;554;p21"/>
          <p:cNvPicPr preferRelativeResize="0"/>
          <p:nvPr/>
        </p:nvPicPr>
        <p:blipFill rotWithShape="1">
          <a:blip r:embed="rId7">
            <a:alphaModFix/>
          </a:blip>
          <a:srcRect b="0" l="0" r="0" t="0"/>
          <a:stretch/>
        </p:blipFill>
        <p:spPr>
          <a:xfrm>
            <a:off x="19496937" y="7200900"/>
            <a:ext cx="1625803" cy="1625600"/>
          </a:xfrm>
          <a:prstGeom prst="rect">
            <a:avLst/>
          </a:prstGeom>
          <a:noFill/>
          <a:ln>
            <a:noFill/>
          </a:ln>
        </p:spPr>
      </p:pic>
      <p:sp>
        <p:nvSpPr>
          <p:cNvPr id="555" name="Google Shape;555;p21"/>
          <p:cNvSpPr/>
          <p:nvPr/>
        </p:nvSpPr>
        <p:spPr>
          <a:xfrm>
            <a:off x="19496937" y="7200900"/>
            <a:ext cx="1625803" cy="1625600"/>
          </a:xfrm>
          <a:prstGeom prst="roundRect">
            <a:avLst>
              <a:gd fmla="val 781313" name="adj"/>
            </a:avLst>
          </a:prstGeom>
          <a:noFill/>
          <a:ln cap="flat" cmpd="sng" w="12700">
            <a:solidFill>
              <a:srgbClr val="EB2D2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6" name="Google Shape;556;p21"/>
          <p:cNvSpPr/>
          <p:nvPr/>
        </p:nvSpPr>
        <p:spPr>
          <a:xfrm>
            <a:off x="19541392" y="7607300"/>
            <a:ext cx="1536892" cy="8128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EB2D26"/>
              </a:buClr>
              <a:buSzPts val="4800"/>
              <a:buFont typeface="Luckiest Guy"/>
              <a:buNone/>
            </a:pPr>
            <a:r>
              <a:rPr b="0" i="0" lang="en-US" sz="4800" u="none" cap="none" strike="noStrike">
                <a:solidFill>
                  <a:srgbClr val="EB2D26"/>
                </a:solidFill>
                <a:latin typeface="Luckiest Guy"/>
                <a:ea typeface="Luckiest Guy"/>
                <a:cs typeface="Luckiest Guy"/>
                <a:sym typeface="Luckiest Guy"/>
              </a:rPr>
              <a:t>2025</a:t>
            </a:r>
            <a:endParaRPr b="0" i="0" sz="4800" u="none" cap="none" strike="noStrike">
              <a:solidFill>
                <a:schemeClr val="dk1"/>
              </a:solidFill>
              <a:latin typeface="Calibri"/>
              <a:ea typeface="Calibri"/>
              <a:cs typeface="Calibri"/>
              <a:sym typeface="Calibri"/>
            </a:endParaRPr>
          </a:p>
        </p:txBody>
      </p:sp>
      <p:sp>
        <p:nvSpPr>
          <p:cNvPr id="557" name="Google Shape;557;p21"/>
          <p:cNvSpPr/>
          <p:nvPr/>
        </p:nvSpPr>
        <p:spPr>
          <a:xfrm>
            <a:off x="927216" y="4622800"/>
            <a:ext cx="6096762" cy="193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8" name="Google Shape;558;p21"/>
          <p:cNvSpPr/>
          <p:nvPr/>
        </p:nvSpPr>
        <p:spPr>
          <a:xfrm>
            <a:off x="927216" y="4622800"/>
            <a:ext cx="6096762" cy="193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9" name="Google Shape;559;p21"/>
          <p:cNvSpPr/>
          <p:nvPr/>
        </p:nvSpPr>
        <p:spPr>
          <a:xfrm>
            <a:off x="825603" y="4622800"/>
            <a:ext cx="6299987" cy="8128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Luckiest Guy"/>
              <a:buNone/>
            </a:pPr>
            <a:r>
              <a:rPr b="0" i="0" lang="en-US" sz="4800" u="none" cap="none" strike="noStrike">
                <a:solidFill>
                  <a:srgbClr val="0E0E0E"/>
                </a:solidFill>
                <a:latin typeface="Luckiest Guy"/>
                <a:ea typeface="Luckiest Guy"/>
                <a:cs typeface="Luckiest Guy"/>
                <a:sym typeface="Luckiest Guy"/>
              </a:rPr>
              <a:t>Dragon Taming</a:t>
            </a:r>
            <a:endParaRPr b="0" i="0" sz="4800" u="none" cap="none" strike="noStrike">
              <a:solidFill>
                <a:schemeClr val="dk1"/>
              </a:solidFill>
              <a:latin typeface="Calibri"/>
              <a:ea typeface="Calibri"/>
              <a:cs typeface="Calibri"/>
              <a:sym typeface="Calibri"/>
            </a:endParaRPr>
          </a:p>
        </p:txBody>
      </p:sp>
      <p:sp>
        <p:nvSpPr>
          <p:cNvPr id="560" name="Google Shape;560;p21"/>
          <p:cNvSpPr/>
          <p:nvPr/>
        </p:nvSpPr>
        <p:spPr>
          <a:xfrm>
            <a:off x="859474" y="5334000"/>
            <a:ext cx="6232246" cy="13546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First dragon was successfully tamed</a:t>
            </a:r>
            <a:endParaRPr b="0" i="0" sz="3200" u="none" cap="none" strike="noStrike">
              <a:solidFill>
                <a:schemeClr val="dk1"/>
              </a:solidFill>
              <a:latin typeface="Calibri"/>
              <a:ea typeface="Calibri"/>
              <a:cs typeface="Calibri"/>
              <a:sym typeface="Calibri"/>
            </a:endParaRPr>
          </a:p>
        </p:txBody>
      </p:sp>
      <p:sp>
        <p:nvSpPr>
          <p:cNvPr id="561" name="Google Shape;561;p21"/>
          <p:cNvSpPr/>
          <p:nvPr/>
        </p:nvSpPr>
        <p:spPr>
          <a:xfrm>
            <a:off x="11926791" y="4622800"/>
            <a:ext cx="6096762" cy="193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2" name="Google Shape;562;p21"/>
          <p:cNvSpPr/>
          <p:nvPr/>
        </p:nvSpPr>
        <p:spPr>
          <a:xfrm>
            <a:off x="11926791" y="4622800"/>
            <a:ext cx="6096762" cy="193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3" name="Google Shape;563;p21"/>
          <p:cNvSpPr/>
          <p:nvPr/>
        </p:nvSpPr>
        <p:spPr>
          <a:xfrm>
            <a:off x="11825178" y="4622800"/>
            <a:ext cx="6299987" cy="8128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Luckiest Guy"/>
              <a:buNone/>
            </a:pPr>
            <a:r>
              <a:rPr b="0" i="0" lang="en-US" sz="4800" u="none" cap="none" strike="noStrike">
                <a:solidFill>
                  <a:srgbClr val="0E0E0E"/>
                </a:solidFill>
                <a:latin typeface="Luckiest Guy"/>
                <a:ea typeface="Luckiest Guy"/>
                <a:cs typeface="Luckiest Guy"/>
                <a:sym typeface="Luckiest Guy"/>
              </a:rPr>
              <a:t>Unicorn Migration</a:t>
            </a:r>
            <a:endParaRPr b="0" i="0" sz="4800" u="none" cap="none" strike="noStrike">
              <a:solidFill>
                <a:schemeClr val="dk1"/>
              </a:solidFill>
              <a:latin typeface="Calibri"/>
              <a:ea typeface="Calibri"/>
              <a:cs typeface="Calibri"/>
              <a:sym typeface="Calibri"/>
            </a:endParaRPr>
          </a:p>
        </p:txBody>
      </p:sp>
      <p:sp>
        <p:nvSpPr>
          <p:cNvPr id="564" name="Google Shape;564;p21"/>
          <p:cNvSpPr/>
          <p:nvPr/>
        </p:nvSpPr>
        <p:spPr>
          <a:xfrm>
            <a:off x="11859049" y="5334000"/>
            <a:ext cx="6232246" cy="13546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Large herd of unicorns migrated to the realm</a:t>
            </a:r>
            <a:endParaRPr b="0" i="0" sz="3200" u="none" cap="none" strike="noStrike">
              <a:solidFill>
                <a:schemeClr val="dk1"/>
              </a:solidFill>
              <a:latin typeface="Calibri"/>
              <a:ea typeface="Calibri"/>
              <a:cs typeface="Calibri"/>
              <a:sym typeface="Calibri"/>
            </a:endParaRPr>
          </a:p>
        </p:txBody>
      </p:sp>
      <p:sp>
        <p:nvSpPr>
          <p:cNvPr id="565" name="Google Shape;565;p21"/>
          <p:cNvSpPr/>
          <p:nvPr/>
        </p:nvSpPr>
        <p:spPr>
          <a:xfrm>
            <a:off x="17363070" y="9639300"/>
            <a:ext cx="6096762" cy="193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6" name="Google Shape;566;p21"/>
          <p:cNvSpPr/>
          <p:nvPr/>
        </p:nvSpPr>
        <p:spPr>
          <a:xfrm>
            <a:off x="17363070" y="9639300"/>
            <a:ext cx="6096762" cy="193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7" name="Google Shape;567;p21"/>
          <p:cNvSpPr/>
          <p:nvPr/>
        </p:nvSpPr>
        <p:spPr>
          <a:xfrm>
            <a:off x="17261457" y="9639300"/>
            <a:ext cx="6299987" cy="8128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Luckiest Guy"/>
              <a:buNone/>
            </a:pPr>
            <a:r>
              <a:rPr b="0" i="0" lang="en-US" sz="4800" u="none" cap="none" strike="noStrike">
                <a:solidFill>
                  <a:srgbClr val="0E0E0E"/>
                </a:solidFill>
                <a:latin typeface="Luckiest Guy"/>
                <a:ea typeface="Luckiest Guy"/>
                <a:cs typeface="Luckiest Guy"/>
                <a:sym typeface="Luckiest Guy"/>
              </a:rPr>
              <a:t>Rainbow Sightings</a:t>
            </a:r>
            <a:endParaRPr b="0" i="0" sz="4800" u="none" cap="none" strike="noStrike">
              <a:solidFill>
                <a:schemeClr val="dk1"/>
              </a:solidFill>
              <a:latin typeface="Calibri"/>
              <a:ea typeface="Calibri"/>
              <a:cs typeface="Calibri"/>
              <a:sym typeface="Calibri"/>
            </a:endParaRPr>
          </a:p>
        </p:txBody>
      </p:sp>
      <p:sp>
        <p:nvSpPr>
          <p:cNvPr id="568" name="Google Shape;568;p21"/>
          <p:cNvSpPr/>
          <p:nvPr/>
        </p:nvSpPr>
        <p:spPr>
          <a:xfrm>
            <a:off x="17295328" y="10350500"/>
            <a:ext cx="6232246" cy="13546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Unusually large number of rainbows were sighted</a:t>
            </a:r>
            <a:endParaRPr b="0" i="0" sz="3200" u="none" cap="none" strike="noStrike">
              <a:solidFill>
                <a:schemeClr val="dk1"/>
              </a:solidFill>
              <a:latin typeface="Calibri"/>
              <a:ea typeface="Calibri"/>
              <a:cs typeface="Calibri"/>
              <a:sym typeface="Calibri"/>
            </a:endParaRPr>
          </a:p>
        </p:txBody>
      </p:sp>
      <p:sp>
        <p:nvSpPr>
          <p:cNvPr id="569" name="Google Shape;569;p21"/>
          <p:cNvSpPr/>
          <p:nvPr/>
        </p:nvSpPr>
        <p:spPr>
          <a:xfrm>
            <a:off x="6490511" y="9639300"/>
            <a:ext cx="6096762" cy="193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0" name="Google Shape;570;p21"/>
          <p:cNvSpPr/>
          <p:nvPr/>
        </p:nvSpPr>
        <p:spPr>
          <a:xfrm>
            <a:off x="6490511" y="9639300"/>
            <a:ext cx="6096762" cy="193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1" name="Google Shape;571;p21"/>
          <p:cNvSpPr/>
          <p:nvPr/>
        </p:nvSpPr>
        <p:spPr>
          <a:xfrm>
            <a:off x="6388899" y="9639300"/>
            <a:ext cx="6299987" cy="8128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Luckiest Guy"/>
              <a:buNone/>
            </a:pPr>
            <a:r>
              <a:rPr b="0" i="0" lang="en-US" sz="4800" u="none" cap="none" strike="noStrike">
                <a:solidFill>
                  <a:srgbClr val="0E0E0E"/>
                </a:solidFill>
                <a:latin typeface="Luckiest Guy"/>
                <a:ea typeface="Luckiest Guy"/>
                <a:cs typeface="Luckiest Guy"/>
                <a:sym typeface="Luckiest Guy"/>
              </a:rPr>
              <a:t>Enchanted Pool</a:t>
            </a:r>
            <a:endParaRPr b="0" i="0" sz="4800" u="none" cap="none" strike="noStrike">
              <a:solidFill>
                <a:schemeClr val="dk1"/>
              </a:solidFill>
              <a:latin typeface="Calibri"/>
              <a:ea typeface="Calibri"/>
              <a:cs typeface="Calibri"/>
              <a:sym typeface="Calibri"/>
            </a:endParaRPr>
          </a:p>
        </p:txBody>
      </p:sp>
      <p:sp>
        <p:nvSpPr>
          <p:cNvPr id="572" name="Google Shape;572;p21"/>
          <p:cNvSpPr/>
          <p:nvPr/>
        </p:nvSpPr>
        <p:spPr>
          <a:xfrm>
            <a:off x="6422769" y="10350500"/>
            <a:ext cx="6232246" cy="13546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magical pool with power to grant wishes</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EEECA"/>
        </a:solidFill>
      </p:bgPr>
    </p:bg>
    <p:spTree>
      <p:nvGrpSpPr>
        <p:cNvPr id="577" name="Shape 577"/>
        <p:cNvGrpSpPr/>
        <p:nvPr/>
      </p:nvGrpSpPr>
      <p:grpSpPr>
        <a:xfrm>
          <a:off x="0" y="0"/>
          <a:ext cx="0" cy="0"/>
          <a:chOff x="0" y="0"/>
          <a:chExt cx="0" cy="0"/>
        </a:xfrm>
      </p:grpSpPr>
      <p:sp>
        <p:nvSpPr>
          <p:cNvPr id="578" name="Google Shape;578;p22"/>
          <p:cNvSpPr/>
          <p:nvPr/>
        </p:nvSpPr>
        <p:spPr>
          <a:xfrm>
            <a:off x="0" y="0"/>
            <a:ext cx="24387048" cy="13716000"/>
          </a:xfrm>
          <a:prstGeom prst="rect">
            <a:avLst/>
          </a:prstGeom>
          <a:solidFill>
            <a:srgbClr val="FEEEC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79" name="Google Shape;579;p22"/>
          <p:cNvPicPr preferRelativeResize="0"/>
          <p:nvPr/>
        </p:nvPicPr>
        <p:blipFill rotWithShape="1">
          <a:blip r:embed="rId3">
            <a:alphaModFix/>
          </a:blip>
          <a:srcRect b="0" l="0" r="0" t="0"/>
          <a:stretch/>
        </p:blipFill>
        <p:spPr>
          <a:xfrm>
            <a:off x="15280010" y="-4445000"/>
            <a:ext cx="14251181" cy="12852400"/>
          </a:xfrm>
          <a:prstGeom prst="rect">
            <a:avLst/>
          </a:prstGeom>
          <a:noFill/>
          <a:ln>
            <a:noFill/>
          </a:ln>
        </p:spPr>
      </p:pic>
      <p:pic>
        <p:nvPicPr>
          <p:cNvPr descr=" " id="580" name="Google Shape;580;p22"/>
          <p:cNvPicPr preferRelativeResize="0"/>
          <p:nvPr/>
        </p:nvPicPr>
        <p:blipFill rotWithShape="1">
          <a:blip r:embed="rId4">
            <a:alphaModFix/>
          </a:blip>
          <a:srcRect b="0" l="0" r="0" t="0"/>
          <a:stretch/>
        </p:blipFill>
        <p:spPr>
          <a:xfrm>
            <a:off x="38105" y="5232400"/>
            <a:ext cx="17858432" cy="8585200"/>
          </a:xfrm>
          <a:prstGeom prst="rect">
            <a:avLst/>
          </a:prstGeom>
          <a:noFill/>
          <a:ln>
            <a:noFill/>
          </a:ln>
        </p:spPr>
      </p:pic>
      <p:sp>
        <p:nvSpPr>
          <p:cNvPr id="581" name="Google Shape;581;p22"/>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82" name="Google Shape;582;p22"/>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
        <p:nvSpPr>
          <p:cNvPr id="583" name="Google Shape;583;p22"/>
          <p:cNvSpPr/>
          <p:nvPr/>
        </p:nvSpPr>
        <p:spPr>
          <a:xfrm>
            <a:off x="3581848" y="711200"/>
            <a:ext cx="5851198" cy="1354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DB646"/>
              </a:buClr>
              <a:buSzPts val="8000"/>
              <a:buFont typeface="Luckiest Guy"/>
              <a:buNone/>
            </a:pPr>
            <a:r>
              <a:rPr b="0" i="0" lang="en-US" sz="8000" u="none" cap="none" strike="noStrike">
                <a:solidFill>
                  <a:srgbClr val="FDB646"/>
                </a:solidFill>
                <a:latin typeface="Luckiest Guy"/>
                <a:ea typeface="Luckiest Guy"/>
                <a:cs typeface="Luckiest Guy"/>
                <a:sym typeface="Luckiest Guy"/>
              </a:rPr>
              <a:t>Our Team</a:t>
            </a:r>
            <a:endParaRPr b="0" i="0" sz="8000" u="none" cap="none" strike="noStrike">
              <a:solidFill>
                <a:schemeClr val="dk1"/>
              </a:solidFill>
              <a:latin typeface="Calibri"/>
              <a:ea typeface="Calibri"/>
              <a:cs typeface="Calibri"/>
              <a:sym typeface="Calibri"/>
            </a:endParaRPr>
          </a:p>
        </p:txBody>
      </p:sp>
      <p:sp>
        <p:nvSpPr>
          <p:cNvPr id="584" name="Google Shape;584;p22"/>
          <p:cNvSpPr/>
          <p:nvPr/>
        </p:nvSpPr>
        <p:spPr>
          <a:xfrm>
            <a:off x="3556445" y="2908300"/>
            <a:ext cx="4788498" cy="9804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85" name="Google Shape;585;p22"/>
          <p:cNvPicPr preferRelativeResize="0"/>
          <p:nvPr/>
        </p:nvPicPr>
        <p:blipFill rotWithShape="1">
          <a:blip r:embed="rId6">
            <a:alphaModFix/>
          </a:blip>
          <a:srcRect b="0" l="0" r="0" t="0"/>
          <a:stretch/>
        </p:blipFill>
        <p:spPr>
          <a:xfrm>
            <a:off x="3556445" y="2908300"/>
            <a:ext cx="4788498" cy="8229600"/>
          </a:xfrm>
          <a:prstGeom prst="rect">
            <a:avLst/>
          </a:prstGeom>
          <a:noFill/>
          <a:ln>
            <a:noFill/>
          </a:ln>
        </p:spPr>
      </p:pic>
      <p:sp>
        <p:nvSpPr>
          <p:cNvPr id="586" name="Google Shape;586;p22"/>
          <p:cNvSpPr/>
          <p:nvPr/>
        </p:nvSpPr>
        <p:spPr>
          <a:xfrm>
            <a:off x="3556445" y="11341100"/>
            <a:ext cx="4788498" cy="1371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7" name="Google Shape;587;p22"/>
          <p:cNvSpPr/>
          <p:nvPr/>
        </p:nvSpPr>
        <p:spPr>
          <a:xfrm>
            <a:off x="3556445" y="11341100"/>
            <a:ext cx="4788498" cy="1371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8" name="Google Shape;588;p22"/>
          <p:cNvSpPr/>
          <p:nvPr/>
        </p:nvSpPr>
        <p:spPr>
          <a:xfrm>
            <a:off x="3454832" y="11341100"/>
            <a:ext cx="4991724" cy="8128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Luckiest Guy"/>
              <a:buNone/>
            </a:pPr>
            <a:r>
              <a:rPr b="0" i="0" lang="en-US" sz="4800" u="none" cap="none" strike="noStrike">
                <a:solidFill>
                  <a:srgbClr val="0E0E0E"/>
                </a:solidFill>
                <a:latin typeface="Luckiest Guy"/>
                <a:ea typeface="Luckiest Guy"/>
                <a:cs typeface="Luckiest Guy"/>
                <a:sym typeface="Luckiest Guy"/>
              </a:rPr>
              <a:t>Eldruin</a:t>
            </a:r>
            <a:endParaRPr b="0" i="0" sz="4800" u="none" cap="none" strike="noStrike">
              <a:solidFill>
                <a:schemeClr val="dk1"/>
              </a:solidFill>
              <a:latin typeface="Calibri"/>
              <a:ea typeface="Calibri"/>
              <a:cs typeface="Calibri"/>
              <a:sym typeface="Calibri"/>
            </a:endParaRPr>
          </a:p>
        </p:txBody>
      </p:sp>
      <p:sp>
        <p:nvSpPr>
          <p:cNvPr id="589" name="Google Shape;589;p22"/>
          <p:cNvSpPr/>
          <p:nvPr/>
        </p:nvSpPr>
        <p:spPr>
          <a:xfrm>
            <a:off x="3488703" y="12103100"/>
            <a:ext cx="4923982" cy="7450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Fire Mage</a:t>
            </a:r>
            <a:endParaRPr b="0" i="0" sz="3200" u="none" cap="none" strike="noStrike">
              <a:solidFill>
                <a:schemeClr val="dk1"/>
              </a:solidFill>
              <a:latin typeface="Calibri"/>
              <a:ea typeface="Calibri"/>
              <a:cs typeface="Calibri"/>
              <a:sym typeface="Calibri"/>
            </a:endParaRPr>
          </a:p>
        </p:txBody>
      </p:sp>
      <p:sp>
        <p:nvSpPr>
          <p:cNvPr id="590" name="Google Shape;590;p22"/>
          <p:cNvSpPr/>
          <p:nvPr/>
        </p:nvSpPr>
        <p:spPr>
          <a:xfrm>
            <a:off x="9157845" y="2908300"/>
            <a:ext cx="4788498" cy="9804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91" name="Google Shape;591;p22"/>
          <p:cNvPicPr preferRelativeResize="0"/>
          <p:nvPr/>
        </p:nvPicPr>
        <p:blipFill rotWithShape="1">
          <a:blip r:embed="rId7">
            <a:alphaModFix/>
          </a:blip>
          <a:srcRect b="0" l="0" r="0" t="0"/>
          <a:stretch/>
        </p:blipFill>
        <p:spPr>
          <a:xfrm>
            <a:off x="9157845" y="2908300"/>
            <a:ext cx="4788498" cy="8229600"/>
          </a:xfrm>
          <a:prstGeom prst="rect">
            <a:avLst/>
          </a:prstGeom>
          <a:noFill/>
          <a:ln>
            <a:noFill/>
          </a:ln>
        </p:spPr>
      </p:pic>
      <p:sp>
        <p:nvSpPr>
          <p:cNvPr id="592" name="Google Shape;592;p22"/>
          <p:cNvSpPr/>
          <p:nvPr/>
        </p:nvSpPr>
        <p:spPr>
          <a:xfrm>
            <a:off x="9157845" y="11341100"/>
            <a:ext cx="4788498" cy="1371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3" name="Google Shape;593;p22"/>
          <p:cNvSpPr/>
          <p:nvPr/>
        </p:nvSpPr>
        <p:spPr>
          <a:xfrm>
            <a:off x="9157845" y="11341100"/>
            <a:ext cx="4788498" cy="1371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4" name="Google Shape;594;p22"/>
          <p:cNvSpPr/>
          <p:nvPr/>
        </p:nvSpPr>
        <p:spPr>
          <a:xfrm>
            <a:off x="9056232" y="11341100"/>
            <a:ext cx="4991724" cy="8128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Luckiest Guy"/>
              <a:buNone/>
            </a:pPr>
            <a:r>
              <a:rPr b="0" i="0" lang="en-US" sz="4800" u="none" cap="none" strike="noStrike">
                <a:solidFill>
                  <a:srgbClr val="0E0E0E"/>
                </a:solidFill>
                <a:latin typeface="Luckiest Guy"/>
                <a:ea typeface="Luckiest Guy"/>
                <a:cs typeface="Luckiest Guy"/>
                <a:sym typeface="Luckiest Guy"/>
              </a:rPr>
              <a:t>Elementalen</a:t>
            </a:r>
            <a:endParaRPr b="0" i="0" sz="4800" u="none" cap="none" strike="noStrike">
              <a:solidFill>
                <a:schemeClr val="dk1"/>
              </a:solidFill>
              <a:latin typeface="Calibri"/>
              <a:ea typeface="Calibri"/>
              <a:cs typeface="Calibri"/>
              <a:sym typeface="Calibri"/>
            </a:endParaRPr>
          </a:p>
        </p:txBody>
      </p:sp>
      <p:sp>
        <p:nvSpPr>
          <p:cNvPr id="595" name="Google Shape;595;p22"/>
          <p:cNvSpPr/>
          <p:nvPr/>
        </p:nvSpPr>
        <p:spPr>
          <a:xfrm>
            <a:off x="9090103" y="12103100"/>
            <a:ext cx="4923982" cy="7450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Guardian</a:t>
            </a:r>
            <a:endParaRPr b="0" i="0" sz="3200" u="none" cap="none" strike="noStrike">
              <a:solidFill>
                <a:schemeClr val="dk1"/>
              </a:solidFill>
              <a:latin typeface="Calibri"/>
              <a:ea typeface="Calibri"/>
              <a:cs typeface="Calibri"/>
              <a:sym typeface="Calibri"/>
            </a:endParaRPr>
          </a:p>
        </p:txBody>
      </p:sp>
      <p:sp>
        <p:nvSpPr>
          <p:cNvPr id="596" name="Google Shape;596;p22"/>
          <p:cNvSpPr/>
          <p:nvPr/>
        </p:nvSpPr>
        <p:spPr>
          <a:xfrm>
            <a:off x="14759245" y="2908300"/>
            <a:ext cx="4788498" cy="9804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97" name="Google Shape;597;p22"/>
          <p:cNvPicPr preferRelativeResize="0"/>
          <p:nvPr/>
        </p:nvPicPr>
        <p:blipFill rotWithShape="1">
          <a:blip r:embed="rId8">
            <a:alphaModFix/>
          </a:blip>
          <a:srcRect b="0" l="0" r="0" t="0"/>
          <a:stretch/>
        </p:blipFill>
        <p:spPr>
          <a:xfrm>
            <a:off x="14759245" y="2908300"/>
            <a:ext cx="4788498" cy="8229600"/>
          </a:xfrm>
          <a:prstGeom prst="rect">
            <a:avLst/>
          </a:prstGeom>
          <a:noFill/>
          <a:ln>
            <a:noFill/>
          </a:ln>
        </p:spPr>
      </p:pic>
      <p:sp>
        <p:nvSpPr>
          <p:cNvPr id="598" name="Google Shape;598;p22"/>
          <p:cNvSpPr/>
          <p:nvPr/>
        </p:nvSpPr>
        <p:spPr>
          <a:xfrm>
            <a:off x="14759245" y="11341100"/>
            <a:ext cx="4788498" cy="1371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9" name="Google Shape;599;p22"/>
          <p:cNvSpPr/>
          <p:nvPr/>
        </p:nvSpPr>
        <p:spPr>
          <a:xfrm>
            <a:off x="14759245" y="11341100"/>
            <a:ext cx="4788498" cy="1371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0" name="Google Shape;600;p22"/>
          <p:cNvSpPr/>
          <p:nvPr/>
        </p:nvSpPr>
        <p:spPr>
          <a:xfrm>
            <a:off x="14657632" y="11341100"/>
            <a:ext cx="4991724" cy="8128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Luckiest Guy"/>
              <a:buNone/>
            </a:pPr>
            <a:r>
              <a:rPr b="0" i="0" lang="en-US" sz="4800" u="none" cap="none" strike="noStrike">
                <a:solidFill>
                  <a:srgbClr val="0E0E0E"/>
                </a:solidFill>
                <a:latin typeface="Luckiest Guy"/>
                <a:ea typeface="Luckiest Guy"/>
                <a:cs typeface="Luckiest Guy"/>
                <a:sym typeface="Luckiest Guy"/>
              </a:rPr>
              <a:t>Lunaria</a:t>
            </a:r>
            <a:endParaRPr b="0" i="0" sz="4800" u="none" cap="none" strike="noStrike">
              <a:solidFill>
                <a:schemeClr val="dk1"/>
              </a:solidFill>
              <a:latin typeface="Calibri"/>
              <a:ea typeface="Calibri"/>
              <a:cs typeface="Calibri"/>
              <a:sym typeface="Calibri"/>
            </a:endParaRPr>
          </a:p>
        </p:txBody>
      </p:sp>
      <p:sp>
        <p:nvSpPr>
          <p:cNvPr id="601" name="Google Shape;601;p22"/>
          <p:cNvSpPr/>
          <p:nvPr/>
        </p:nvSpPr>
        <p:spPr>
          <a:xfrm>
            <a:off x="14691503" y="12103100"/>
            <a:ext cx="4923982" cy="7450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Moon Priestess</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EEECA"/>
        </a:solidFill>
      </p:bgPr>
    </p:bg>
    <p:spTree>
      <p:nvGrpSpPr>
        <p:cNvPr id="606" name="Shape 606"/>
        <p:cNvGrpSpPr/>
        <p:nvPr/>
      </p:nvGrpSpPr>
      <p:grpSpPr>
        <a:xfrm>
          <a:off x="0" y="0"/>
          <a:ext cx="0" cy="0"/>
          <a:chOff x="0" y="0"/>
          <a:chExt cx="0" cy="0"/>
        </a:xfrm>
      </p:grpSpPr>
      <p:sp>
        <p:nvSpPr>
          <p:cNvPr id="607" name="Google Shape;607;p23"/>
          <p:cNvSpPr/>
          <p:nvPr/>
        </p:nvSpPr>
        <p:spPr>
          <a:xfrm>
            <a:off x="0" y="0"/>
            <a:ext cx="24387048" cy="13716000"/>
          </a:xfrm>
          <a:prstGeom prst="rect">
            <a:avLst/>
          </a:prstGeom>
          <a:solidFill>
            <a:srgbClr val="FEEEC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08" name="Google Shape;608;p23"/>
          <p:cNvPicPr preferRelativeResize="0"/>
          <p:nvPr/>
        </p:nvPicPr>
        <p:blipFill rotWithShape="1">
          <a:blip r:embed="rId3">
            <a:alphaModFix/>
          </a:blip>
          <a:srcRect b="0" l="0" r="0" t="0"/>
          <a:stretch/>
        </p:blipFill>
        <p:spPr>
          <a:xfrm>
            <a:off x="-2222778" y="-3136900"/>
            <a:ext cx="11507638" cy="11226800"/>
          </a:xfrm>
          <a:prstGeom prst="rect">
            <a:avLst/>
          </a:prstGeom>
          <a:noFill/>
          <a:ln>
            <a:noFill/>
          </a:ln>
        </p:spPr>
      </p:pic>
      <p:pic>
        <p:nvPicPr>
          <p:cNvPr descr=" " id="609" name="Google Shape;609;p23"/>
          <p:cNvPicPr preferRelativeResize="0"/>
          <p:nvPr/>
        </p:nvPicPr>
        <p:blipFill rotWithShape="1">
          <a:blip r:embed="rId4">
            <a:alphaModFix/>
          </a:blip>
          <a:srcRect b="0" l="0" r="0" t="0"/>
          <a:stretch/>
        </p:blipFill>
        <p:spPr>
          <a:xfrm>
            <a:off x="15407026" y="6362700"/>
            <a:ext cx="8980022" cy="7353300"/>
          </a:xfrm>
          <a:prstGeom prst="rect">
            <a:avLst/>
          </a:prstGeom>
          <a:noFill/>
          <a:ln>
            <a:noFill/>
          </a:ln>
        </p:spPr>
      </p:pic>
      <p:sp>
        <p:nvSpPr>
          <p:cNvPr id="610" name="Google Shape;610;p23"/>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11" name="Google Shape;611;p23"/>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pic>
        <p:nvPicPr>
          <p:cNvPr descr=" " id="612" name="Google Shape;612;p23"/>
          <p:cNvPicPr preferRelativeResize="0"/>
          <p:nvPr/>
        </p:nvPicPr>
        <p:blipFill rotWithShape="1">
          <a:blip r:embed="rId6">
            <a:alphaModFix/>
          </a:blip>
          <a:srcRect b="0" l="0" r="0" t="0"/>
          <a:stretch/>
        </p:blipFill>
        <p:spPr>
          <a:xfrm>
            <a:off x="2018541" y="3454400"/>
            <a:ext cx="6491900" cy="7226027"/>
          </a:xfrm>
          <a:prstGeom prst="rect">
            <a:avLst/>
          </a:prstGeom>
          <a:noFill/>
          <a:ln>
            <a:noFill/>
          </a:ln>
        </p:spPr>
      </p:pic>
      <p:sp>
        <p:nvSpPr>
          <p:cNvPr id="613" name="Google Shape;613;p23"/>
          <p:cNvSpPr/>
          <p:nvPr/>
        </p:nvSpPr>
        <p:spPr>
          <a:xfrm>
            <a:off x="9462683" y="1803400"/>
            <a:ext cx="1626317" cy="1463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14" name="Google Shape;614;p23"/>
          <p:cNvPicPr preferRelativeResize="0"/>
          <p:nvPr/>
        </p:nvPicPr>
        <p:blipFill rotWithShape="1">
          <a:blip r:embed="rId7">
            <a:alphaModFix/>
          </a:blip>
          <a:srcRect b="0" l="0" r="0" t="0"/>
          <a:stretch/>
        </p:blipFill>
        <p:spPr>
          <a:xfrm>
            <a:off x="9463111" y="1803400"/>
            <a:ext cx="1625462" cy="1625600"/>
          </a:xfrm>
          <a:prstGeom prst="rect">
            <a:avLst/>
          </a:prstGeom>
          <a:noFill/>
          <a:ln>
            <a:noFill/>
          </a:ln>
        </p:spPr>
      </p:pic>
      <p:pic>
        <p:nvPicPr>
          <p:cNvPr descr=" " id="615" name="Google Shape;615;p23"/>
          <p:cNvPicPr preferRelativeResize="0"/>
          <p:nvPr/>
        </p:nvPicPr>
        <p:blipFill rotWithShape="1">
          <a:blip r:embed="rId8">
            <a:alphaModFix/>
          </a:blip>
          <a:srcRect b="0" l="0" r="0" t="0"/>
          <a:stretch/>
        </p:blipFill>
        <p:spPr>
          <a:xfrm>
            <a:off x="10237737" y="3429000"/>
            <a:ext cx="38105" cy="1625600"/>
          </a:xfrm>
          <a:prstGeom prst="rect">
            <a:avLst/>
          </a:prstGeom>
          <a:noFill/>
          <a:ln>
            <a:noFill/>
          </a:ln>
        </p:spPr>
      </p:pic>
      <p:pic>
        <p:nvPicPr>
          <p:cNvPr descr=" " id="616" name="Google Shape;616;p23"/>
          <p:cNvPicPr preferRelativeResize="0"/>
          <p:nvPr/>
        </p:nvPicPr>
        <p:blipFill rotWithShape="1">
          <a:blip r:embed="rId9">
            <a:alphaModFix/>
          </a:blip>
          <a:srcRect b="0" l="0" r="0" t="0"/>
          <a:stretch/>
        </p:blipFill>
        <p:spPr>
          <a:xfrm>
            <a:off x="9462683" y="5054600"/>
            <a:ext cx="1626318" cy="1625600"/>
          </a:xfrm>
          <a:prstGeom prst="rect">
            <a:avLst/>
          </a:prstGeom>
          <a:noFill/>
          <a:ln>
            <a:noFill/>
          </a:ln>
        </p:spPr>
      </p:pic>
      <p:pic>
        <p:nvPicPr>
          <p:cNvPr descr=" " id="617" name="Google Shape;617;p23"/>
          <p:cNvPicPr preferRelativeResize="0"/>
          <p:nvPr/>
        </p:nvPicPr>
        <p:blipFill rotWithShape="1">
          <a:blip r:embed="rId8">
            <a:alphaModFix/>
          </a:blip>
          <a:srcRect b="0" l="0" r="0" t="0"/>
          <a:stretch/>
        </p:blipFill>
        <p:spPr>
          <a:xfrm>
            <a:off x="10237737" y="6680200"/>
            <a:ext cx="38105" cy="1625600"/>
          </a:xfrm>
          <a:prstGeom prst="rect">
            <a:avLst/>
          </a:prstGeom>
          <a:noFill/>
          <a:ln>
            <a:noFill/>
          </a:ln>
        </p:spPr>
      </p:pic>
      <p:pic>
        <p:nvPicPr>
          <p:cNvPr descr=" " id="618" name="Google Shape;618;p23"/>
          <p:cNvPicPr preferRelativeResize="0"/>
          <p:nvPr/>
        </p:nvPicPr>
        <p:blipFill rotWithShape="1">
          <a:blip r:embed="rId10">
            <a:alphaModFix/>
          </a:blip>
          <a:srcRect b="0" l="0" r="0" t="0"/>
          <a:stretch/>
        </p:blipFill>
        <p:spPr>
          <a:xfrm>
            <a:off x="9462918" y="8305800"/>
            <a:ext cx="1625844" cy="1625600"/>
          </a:xfrm>
          <a:prstGeom prst="rect">
            <a:avLst/>
          </a:prstGeom>
          <a:noFill/>
          <a:ln>
            <a:noFill/>
          </a:ln>
        </p:spPr>
      </p:pic>
      <p:pic>
        <p:nvPicPr>
          <p:cNvPr descr=" " id="619" name="Google Shape;619;p23"/>
          <p:cNvPicPr preferRelativeResize="0"/>
          <p:nvPr/>
        </p:nvPicPr>
        <p:blipFill rotWithShape="1">
          <a:blip r:embed="rId8">
            <a:alphaModFix/>
          </a:blip>
          <a:srcRect b="0" l="0" r="0" t="0"/>
          <a:stretch/>
        </p:blipFill>
        <p:spPr>
          <a:xfrm>
            <a:off x="10237737" y="9931400"/>
            <a:ext cx="38105" cy="1625600"/>
          </a:xfrm>
          <a:prstGeom prst="rect">
            <a:avLst/>
          </a:prstGeom>
          <a:noFill/>
          <a:ln>
            <a:noFill/>
          </a:ln>
        </p:spPr>
      </p:pic>
      <p:pic>
        <p:nvPicPr>
          <p:cNvPr descr=" " id="620" name="Google Shape;620;p23"/>
          <p:cNvPicPr preferRelativeResize="0"/>
          <p:nvPr/>
        </p:nvPicPr>
        <p:blipFill rotWithShape="1">
          <a:blip r:embed="rId11">
            <a:alphaModFix/>
          </a:blip>
          <a:srcRect b="0" l="0" r="0" t="0"/>
          <a:stretch/>
        </p:blipFill>
        <p:spPr>
          <a:xfrm>
            <a:off x="9462940" y="11557000"/>
            <a:ext cx="1625803" cy="1625600"/>
          </a:xfrm>
          <a:prstGeom prst="rect">
            <a:avLst/>
          </a:prstGeom>
          <a:noFill/>
          <a:ln>
            <a:noFill/>
          </a:ln>
        </p:spPr>
      </p:pic>
      <p:sp>
        <p:nvSpPr>
          <p:cNvPr id="621" name="Google Shape;621;p23"/>
          <p:cNvSpPr/>
          <p:nvPr/>
        </p:nvSpPr>
        <p:spPr>
          <a:xfrm>
            <a:off x="10948768" y="3454400"/>
            <a:ext cx="11808243" cy="11641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Forbidden Forest: A place of mystery and wonder, where mystical creatures roam and flora flourishes.</a:t>
            </a:r>
            <a:endParaRPr b="0" i="0" sz="3200" u="none" cap="none" strike="noStrike">
              <a:solidFill>
                <a:schemeClr val="dk1"/>
              </a:solidFill>
              <a:latin typeface="Calibri"/>
              <a:ea typeface="Calibri"/>
              <a:cs typeface="Calibri"/>
              <a:sym typeface="Calibri"/>
            </a:endParaRPr>
          </a:p>
        </p:txBody>
      </p:sp>
      <p:sp>
        <p:nvSpPr>
          <p:cNvPr id="622" name="Google Shape;622;p23"/>
          <p:cNvSpPr/>
          <p:nvPr/>
        </p:nvSpPr>
        <p:spPr>
          <a:xfrm>
            <a:off x="10948768" y="6870700"/>
            <a:ext cx="11808243" cy="11641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Crystal Caves: A network of glittering caves filled with precious gems and minerals, guarded by fierce beasts.</a:t>
            </a:r>
            <a:endParaRPr b="0" i="0" sz="3200" u="none" cap="none" strike="noStrike">
              <a:solidFill>
                <a:schemeClr val="dk1"/>
              </a:solidFill>
              <a:latin typeface="Calibri"/>
              <a:ea typeface="Calibri"/>
              <a:cs typeface="Calibri"/>
              <a:sym typeface="Calibri"/>
            </a:endParaRPr>
          </a:p>
        </p:txBody>
      </p:sp>
      <p:sp>
        <p:nvSpPr>
          <p:cNvPr id="623" name="Google Shape;623;p23"/>
          <p:cNvSpPr/>
          <p:nvPr/>
        </p:nvSpPr>
        <p:spPr>
          <a:xfrm>
            <a:off x="10948768" y="10223500"/>
            <a:ext cx="11808243" cy="11641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Enchanted Garden: A place of pure beauty and tranquility, where the colors of the flowers are vibrant.</a:t>
            </a:r>
            <a:endParaRPr b="0" i="0" sz="3200" u="none" cap="none" strike="noStrike">
              <a:solidFill>
                <a:schemeClr val="dk1"/>
              </a:solidFill>
              <a:latin typeface="Calibri"/>
              <a:ea typeface="Calibri"/>
              <a:cs typeface="Calibri"/>
              <a:sym typeface="Calibri"/>
            </a:endParaRPr>
          </a:p>
        </p:txBody>
      </p:sp>
      <p:sp>
        <p:nvSpPr>
          <p:cNvPr id="624" name="Google Shape;624;p23"/>
          <p:cNvSpPr/>
          <p:nvPr/>
        </p:nvSpPr>
        <p:spPr>
          <a:xfrm>
            <a:off x="13810859" y="749300"/>
            <a:ext cx="8810668" cy="1354667"/>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Clr>
                <a:srgbClr val="FDB646"/>
              </a:buClr>
              <a:buSzPts val="8000"/>
              <a:buFont typeface="Luckiest Guy"/>
              <a:buNone/>
            </a:pPr>
            <a:r>
              <a:rPr b="0" i="0" lang="en-US" sz="8000" u="none" cap="none" strike="noStrike">
                <a:solidFill>
                  <a:srgbClr val="FDB646"/>
                </a:solidFill>
                <a:latin typeface="Luckiest Guy"/>
                <a:ea typeface="Luckiest Guy"/>
                <a:cs typeface="Luckiest Guy"/>
                <a:sym typeface="Luckiest Guy"/>
              </a:rPr>
              <a:t>The Mystery</a:t>
            </a:r>
            <a:endParaRPr b="0" i="0" sz="8000" u="none" cap="none" strike="noStrike">
              <a:solidFill>
                <a:schemeClr val="dk1"/>
              </a:solidFill>
              <a:latin typeface="Calibri"/>
              <a:ea typeface="Calibri"/>
              <a:cs typeface="Calibri"/>
              <a:sym typeface="Calibri"/>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EEECA"/>
        </a:solidFill>
      </p:bgPr>
    </p:bg>
    <p:spTree>
      <p:nvGrpSpPr>
        <p:cNvPr id="629" name="Shape 629"/>
        <p:cNvGrpSpPr/>
        <p:nvPr/>
      </p:nvGrpSpPr>
      <p:grpSpPr>
        <a:xfrm>
          <a:off x="0" y="0"/>
          <a:ext cx="0" cy="0"/>
          <a:chOff x="0" y="0"/>
          <a:chExt cx="0" cy="0"/>
        </a:xfrm>
      </p:grpSpPr>
      <p:sp>
        <p:nvSpPr>
          <p:cNvPr id="630" name="Google Shape;630;p24"/>
          <p:cNvSpPr/>
          <p:nvPr/>
        </p:nvSpPr>
        <p:spPr>
          <a:xfrm>
            <a:off x="0" y="0"/>
            <a:ext cx="24387048" cy="13716000"/>
          </a:xfrm>
          <a:prstGeom prst="rect">
            <a:avLst/>
          </a:prstGeom>
          <a:solidFill>
            <a:srgbClr val="FEEEC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31" name="Google Shape;631;p24"/>
          <p:cNvPicPr preferRelativeResize="0"/>
          <p:nvPr/>
        </p:nvPicPr>
        <p:blipFill rotWithShape="1">
          <a:blip r:embed="rId3">
            <a:alphaModFix/>
          </a:blip>
          <a:srcRect b="0" l="0" r="0" t="0"/>
          <a:stretch/>
        </p:blipFill>
        <p:spPr>
          <a:xfrm>
            <a:off x="15280010" y="-4445000"/>
            <a:ext cx="14251181" cy="12852400"/>
          </a:xfrm>
          <a:prstGeom prst="rect">
            <a:avLst/>
          </a:prstGeom>
          <a:noFill/>
          <a:ln>
            <a:noFill/>
          </a:ln>
        </p:spPr>
      </p:pic>
      <p:pic>
        <p:nvPicPr>
          <p:cNvPr descr=" " id="632" name="Google Shape;632;p24"/>
          <p:cNvPicPr preferRelativeResize="0"/>
          <p:nvPr/>
        </p:nvPicPr>
        <p:blipFill rotWithShape="1">
          <a:blip r:embed="rId4">
            <a:alphaModFix/>
          </a:blip>
          <a:srcRect b="0" l="0" r="0" t="0"/>
          <a:stretch/>
        </p:blipFill>
        <p:spPr>
          <a:xfrm>
            <a:off x="38105" y="5232400"/>
            <a:ext cx="17858432" cy="8585200"/>
          </a:xfrm>
          <a:prstGeom prst="rect">
            <a:avLst/>
          </a:prstGeom>
          <a:noFill/>
          <a:ln>
            <a:noFill/>
          </a:ln>
        </p:spPr>
      </p:pic>
      <p:sp>
        <p:nvSpPr>
          <p:cNvPr id="633" name="Google Shape;633;p24"/>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34" name="Google Shape;634;p24"/>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
        <p:nvSpPr>
          <p:cNvPr id="635" name="Google Shape;635;p24"/>
          <p:cNvSpPr/>
          <p:nvPr/>
        </p:nvSpPr>
        <p:spPr>
          <a:xfrm>
            <a:off x="787498" y="3124200"/>
            <a:ext cx="22812051" cy="8597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6" name="Google Shape;636;p24"/>
          <p:cNvSpPr/>
          <p:nvPr/>
        </p:nvSpPr>
        <p:spPr>
          <a:xfrm>
            <a:off x="10173972" y="3124200"/>
            <a:ext cx="5487086" cy="1574800"/>
          </a:xfrm>
          <a:prstGeom prst="roundRect">
            <a:avLst>
              <a:gd fmla="val 80710"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37" name="Google Shape;637;p24"/>
          <p:cNvPicPr preferRelativeResize="0"/>
          <p:nvPr/>
        </p:nvPicPr>
        <p:blipFill rotWithShape="1">
          <a:blip r:embed="rId6">
            <a:alphaModFix/>
          </a:blip>
          <a:srcRect b="0" l="0" r="0" t="0"/>
          <a:stretch/>
        </p:blipFill>
        <p:spPr>
          <a:xfrm>
            <a:off x="10478810" y="3352800"/>
            <a:ext cx="1117740" cy="1117600"/>
          </a:xfrm>
          <a:prstGeom prst="rect">
            <a:avLst/>
          </a:prstGeom>
          <a:noFill/>
          <a:ln>
            <a:noFill/>
          </a:ln>
        </p:spPr>
      </p:pic>
      <p:sp>
        <p:nvSpPr>
          <p:cNvPr id="638" name="Google Shape;638;p24"/>
          <p:cNvSpPr/>
          <p:nvPr/>
        </p:nvSpPr>
        <p:spPr>
          <a:xfrm>
            <a:off x="11799775" y="3327400"/>
            <a:ext cx="3556445" cy="1168400"/>
          </a:xfrm>
          <a:prstGeom prst="roundRect">
            <a:avLst>
              <a:gd fmla="val 4696"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9" name="Google Shape;639;p24"/>
          <p:cNvSpPr/>
          <p:nvPr/>
        </p:nvSpPr>
        <p:spPr>
          <a:xfrm>
            <a:off x="11799775" y="3327400"/>
            <a:ext cx="3708864" cy="609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Luckiest Guy"/>
              <a:buNone/>
            </a:pPr>
            <a:r>
              <a:rPr b="0" i="0" lang="en-US" sz="3600" u="none" cap="none" strike="noStrike">
                <a:solidFill>
                  <a:srgbClr val="0E0E0E"/>
                </a:solidFill>
                <a:latin typeface="Luckiest Guy"/>
                <a:ea typeface="Luckiest Guy"/>
                <a:cs typeface="Luckiest Guy"/>
                <a:sym typeface="Luckiest Guy"/>
              </a:rPr>
              <a:t>Chloe Ng</a:t>
            </a:r>
            <a:endParaRPr b="0" i="0" sz="3600" u="none" cap="none" strike="noStrike">
              <a:solidFill>
                <a:schemeClr val="dk1"/>
              </a:solidFill>
              <a:latin typeface="Calibri"/>
              <a:ea typeface="Calibri"/>
              <a:cs typeface="Calibri"/>
              <a:sym typeface="Calibri"/>
            </a:endParaRPr>
          </a:p>
        </p:txBody>
      </p:sp>
      <p:sp>
        <p:nvSpPr>
          <p:cNvPr id="640" name="Google Shape;640;p24"/>
          <p:cNvSpPr/>
          <p:nvPr/>
        </p:nvSpPr>
        <p:spPr>
          <a:xfrm>
            <a:off x="11799775" y="3886200"/>
            <a:ext cx="3691928" cy="7450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Mage</a:t>
            </a:r>
            <a:endParaRPr b="0" i="0" sz="3200" u="none" cap="none" strike="noStrike">
              <a:solidFill>
                <a:schemeClr val="dk1"/>
              </a:solidFill>
              <a:latin typeface="Calibri"/>
              <a:ea typeface="Calibri"/>
              <a:cs typeface="Calibri"/>
              <a:sym typeface="Calibri"/>
            </a:endParaRPr>
          </a:p>
        </p:txBody>
      </p:sp>
      <p:sp>
        <p:nvSpPr>
          <p:cNvPr id="641" name="Google Shape;641;p24"/>
          <p:cNvSpPr/>
          <p:nvPr/>
        </p:nvSpPr>
        <p:spPr>
          <a:xfrm>
            <a:off x="787498" y="5486400"/>
            <a:ext cx="5487086" cy="1574800"/>
          </a:xfrm>
          <a:prstGeom prst="roundRect">
            <a:avLst>
              <a:gd fmla="val 80710"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42" name="Google Shape;642;p24"/>
          <p:cNvPicPr preferRelativeResize="0"/>
          <p:nvPr/>
        </p:nvPicPr>
        <p:blipFill rotWithShape="1">
          <a:blip r:embed="rId7">
            <a:alphaModFix/>
          </a:blip>
          <a:srcRect b="0" l="0" r="0" t="0"/>
          <a:stretch/>
        </p:blipFill>
        <p:spPr>
          <a:xfrm>
            <a:off x="1092337" y="5715000"/>
            <a:ext cx="1117740" cy="1117600"/>
          </a:xfrm>
          <a:prstGeom prst="rect">
            <a:avLst/>
          </a:prstGeom>
          <a:noFill/>
          <a:ln>
            <a:noFill/>
          </a:ln>
        </p:spPr>
      </p:pic>
      <p:sp>
        <p:nvSpPr>
          <p:cNvPr id="643" name="Google Shape;643;p24"/>
          <p:cNvSpPr/>
          <p:nvPr/>
        </p:nvSpPr>
        <p:spPr>
          <a:xfrm>
            <a:off x="2413302" y="5689600"/>
            <a:ext cx="3556445" cy="1168400"/>
          </a:xfrm>
          <a:prstGeom prst="roundRect">
            <a:avLst>
              <a:gd fmla="val 4696"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4" name="Google Shape;644;p24"/>
          <p:cNvSpPr/>
          <p:nvPr/>
        </p:nvSpPr>
        <p:spPr>
          <a:xfrm>
            <a:off x="2413302" y="5689600"/>
            <a:ext cx="3708864" cy="609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Luckiest Guy"/>
              <a:buNone/>
            </a:pPr>
            <a:r>
              <a:rPr b="0" i="0" lang="en-US" sz="3600" u="none" cap="none" strike="noStrike">
                <a:solidFill>
                  <a:srgbClr val="0E0E0E"/>
                </a:solidFill>
                <a:latin typeface="Luckiest Guy"/>
                <a:ea typeface="Luckiest Guy"/>
                <a:cs typeface="Luckiest Guy"/>
                <a:sym typeface="Luckiest Guy"/>
              </a:rPr>
              <a:t>Valtorin</a:t>
            </a:r>
            <a:endParaRPr b="0" i="0" sz="3600" u="none" cap="none" strike="noStrike">
              <a:solidFill>
                <a:schemeClr val="dk1"/>
              </a:solidFill>
              <a:latin typeface="Calibri"/>
              <a:ea typeface="Calibri"/>
              <a:cs typeface="Calibri"/>
              <a:sym typeface="Calibri"/>
            </a:endParaRPr>
          </a:p>
        </p:txBody>
      </p:sp>
      <p:sp>
        <p:nvSpPr>
          <p:cNvPr id="645" name="Google Shape;645;p24"/>
          <p:cNvSpPr/>
          <p:nvPr/>
        </p:nvSpPr>
        <p:spPr>
          <a:xfrm>
            <a:off x="2413302" y="6248400"/>
            <a:ext cx="3691928" cy="7450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Assassin</a:t>
            </a:r>
            <a:endParaRPr b="0" i="0" sz="3200" u="none" cap="none" strike="noStrike">
              <a:solidFill>
                <a:schemeClr val="dk1"/>
              </a:solidFill>
              <a:latin typeface="Calibri"/>
              <a:ea typeface="Calibri"/>
              <a:cs typeface="Calibri"/>
              <a:sym typeface="Calibri"/>
            </a:endParaRPr>
          </a:p>
        </p:txBody>
      </p:sp>
      <p:sp>
        <p:nvSpPr>
          <p:cNvPr id="646" name="Google Shape;646;p24"/>
          <p:cNvSpPr/>
          <p:nvPr/>
        </p:nvSpPr>
        <p:spPr>
          <a:xfrm>
            <a:off x="3835879" y="7823200"/>
            <a:ext cx="5487086" cy="1574800"/>
          </a:xfrm>
          <a:prstGeom prst="roundRect">
            <a:avLst>
              <a:gd fmla="val 80710"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47" name="Google Shape;647;p24"/>
          <p:cNvPicPr preferRelativeResize="0"/>
          <p:nvPr/>
        </p:nvPicPr>
        <p:blipFill rotWithShape="1">
          <a:blip r:embed="rId8">
            <a:alphaModFix/>
          </a:blip>
          <a:srcRect b="0" l="0" r="0" t="0"/>
          <a:stretch/>
        </p:blipFill>
        <p:spPr>
          <a:xfrm>
            <a:off x="4140718" y="8051800"/>
            <a:ext cx="1117740" cy="1117600"/>
          </a:xfrm>
          <a:prstGeom prst="rect">
            <a:avLst/>
          </a:prstGeom>
          <a:noFill/>
          <a:ln>
            <a:noFill/>
          </a:ln>
        </p:spPr>
      </p:pic>
      <p:sp>
        <p:nvSpPr>
          <p:cNvPr id="648" name="Google Shape;648;p24"/>
          <p:cNvSpPr/>
          <p:nvPr/>
        </p:nvSpPr>
        <p:spPr>
          <a:xfrm>
            <a:off x="5461683" y="8026400"/>
            <a:ext cx="3556445" cy="1168400"/>
          </a:xfrm>
          <a:prstGeom prst="roundRect">
            <a:avLst>
              <a:gd fmla="val 4696"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9" name="Google Shape;649;p24"/>
          <p:cNvSpPr/>
          <p:nvPr/>
        </p:nvSpPr>
        <p:spPr>
          <a:xfrm>
            <a:off x="5461683" y="8026400"/>
            <a:ext cx="3708864" cy="609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Luckiest Guy"/>
              <a:buNone/>
            </a:pPr>
            <a:r>
              <a:rPr b="0" i="0" lang="en-US" sz="3600" u="none" cap="none" strike="noStrike">
                <a:solidFill>
                  <a:srgbClr val="0E0E0E"/>
                </a:solidFill>
                <a:latin typeface="Luckiest Guy"/>
                <a:ea typeface="Luckiest Guy"/>
                <a:cs typeface="Luckiest Guy"/>
                <a:sym typeface="Luckiest Guy"/>
              </a:rPr>
              <a:t>Lucian</a:t>
            </a:r>
            <a:endParaRPr b="0" i="0" sz="3600" u="none" cap="none" strike="noStrike">
              <a:solidFill>
                <a:schemeClr val="dk1"/>
              </a:solidFill>
              <a:latin typeface="Calibri"/>
              <a:ea typeface="Calibri"/>
              <a:cs typeface="Calibri"/>
              <a:sym typeface="Calibri"/>
            </a:endParaRPr>
          </a:p>
        </p:txBody>
      </p:sp>
      <p:sp>
        <p:nvSpPr>
          <p:cNvPr id="650" name="Google Shape;650;p24"/>
          <p:cNvSpPr/>
          <p:nvPr/>
        </p:nvSpPr>
        <p:spPr>
          <a:xfrm>
            <a:off x="5461683" y="8585200"/>
            <a:ext cx="3691928" cy="7450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Conjurer</a:t>
            </a:r>
            <a:endParaRPr b="0" i="0" sz="3200" u="none" cap="none" strike="noStrike">
              <a:solidFill>
                <a:schemeClr val="dk1"/>
              </a:solidFill>
              <a:latin typeface="Calibri"/>
              <a:ea typeface="Calibri"/>
              <a:cs typeface="Calibri"/>
              <a:sym typeface="Calibri"/>
            </a:endParaRPr>
          </a:p>
        </p:txBody>
      </p:sp>
      <p:sp>
        <p:nvSpPr>
          <p:cNvPr id="651" name="Google Shape;651;p24"/>
          <p:cNvSpPr/>
          <p:nvPr/>
        </p:nvSpPr>
        <p:spPr>
          <a:xfrm>
            <a:off x="3835879" y="10210800"/>
            <a:ext cx="5487086" cy="1574800"/>
          </a:xfrm>
          <a:prstGeom prst="roundRect">
            <a:avLst>
              <a:gd fmla="val 80710"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52" name="Google Shape;652;p24"/>
          <p:cNvPicPr preferRelativeResize="0"/>
          <p:nvPr/>
        </p:nvPicPr>
        <p:blipFill rotWithShape="1">
          <a:blip r:embed="rId9">
            <a:alphaModFix/>
          </a:blip>
          <a:srcRect b="0" l="0" r="0" t="0"/>
          <a:stretch/>
        </p:blipFill>
        <p:spPr>
          <a:xfrm>
            <a:off x="4140718" y="10439400"/>
            <a:ext cx="1117740" cy="1117600"/>
          </a:xfrm>
          <a:prstGeom prst="rect">
            <a:avLst/>
          </a:prstGeom>
          <a:noFill/>
          <a:ln>
            <a:noFill/>
          </a:ln>
        </p:spPr>
      </p:pic>
      <p:sp>
        <p:nvSpPr>
          <p:cNvPr id="653" name="Google Shape;653;p24"/>
          <p:cNvSpPr/>
          <p:nvPr/>
        </p:nvSpPr>
        <p:spPr>
          <a:xfrm>
            <a:off x="5461683" y="10414000"/>
            <a:ext cx="3556445" cy="1168400"/>
          </a:xfrm>
          <a:prstGeom prst="roundRect">
            <a:avLst>
              <a:gd fmla="val 4696"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4" name="Google Shape;654;p24"/>
          <p:cNvSpPr/>
          <p:nvPr/>
        </p:nvSpPr>
        <p:spPr>
          <a:xfrm>
            <a:off x="5461683" y="10414000"/>
            <a:ext cx="3708864" cy="609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Luckiest Guy"/>
              <a:buNone/>
            </a:pPr>
            <a:r>
              <a:rPr b="0" i="0" lang="en-US" sz="3600" u="none" cap="none" strike="noStrike">
                <a:solidFill>
                  <a:srgbClr val="0E0E0E"/>
                </a:solidFill>
                <a:latin typeface="Luckiest Guy"/>
                <a:ea typeface="Luckiest Guy"/>
                <a:cs typeface="Luckiest Guy"/>
                <a:sym typeface="Luckiest Guy"/>
              </a:rPr>
              <a:t>Cedric</a:t>
            </a:r>
            <a:endParaRPr b="0" i="0" sz="3600" u="none" cap="none" strike="noStrike">
              <a:solidFill>
                <a:schemeClr val="dk1"/>
              </a:solidFill>
              <a:latin typeface="Calibri"/>
              <a:ea typeface="Calibri"/>
              <a:cs typeface="Calibri"/>
              <a:sym typeface="Calibri"/>
            </a:endParaRPr>
          </a:p>
        </p:txBody>
      </p:sp>
      <p:sp>
        <p:nvSpPr>
          <p:cNvPr id="655" name="Google Shape;655;p24"/>
          <p:cNvSpPr/>
          <p:nvPr/>
        </p:nvSpPr>
        <p:spPr>
          <a:xfrm>
            <a:off x="5461683" y="10972800"/>
            <a:ext cx="3691928" cy="7450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Timekeeper</a:t>
            </a:r>
            <a:endParaRPr b="0" i="0" sz="3200" u="none" cap="none" strike="noStrike">
              <a:solidFill>
                <a:schemeClr val="dk1"/>
              </a:solidFill>
              <a:latin typeface="Calibri"/>
              <a:ea typeface="Calibri"/>
              <a:cs typeface="Calibri"/>
              <a:sym typeface="Calibri"/>
            </a:endParaRPr>
          </a:p>
        </p:txBody>
      </p:sp>
      <p:sp>
        <p:nvSpPr>
          <p:cNvPr id="656" name="Google Shape;656;p24"/>
          <p:cNvSpPr/>
          <p:nvPr/>
        </p:nvSpPr>
        <p:spPr>
          <a:xfrm>
            <a:off x="15343518" y="7848600"/>
            <a:ext cx="5487086" cy="1574800"/>
          </a:xfrm>
          <a:prstGeom prst="roundRect">
            <a:avLst>
              <a:gd fmla="val 80710"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57" name="Google Shape;657;p24"/>
          <p:cNvPicPr preferRelativeResize="0"/>
          <p:nvPr/>
        </p:nvPicPr>
        <p:blipFill rotWithShape="1">
          <a:blip r:embed="rId10">
            <a:alphaModFix/>
          </a:blip>
          <a:srcRect b="0" l="0" r="0" t="0"/>
          <a:stretch/>
        </p:blipFill>
        <p:spPr>
          <a:xfrm>
            <a:off x="15648356" y="8077200"/>
            <a:ext cx="1117740" cy="1117600"/>
          </a:xfrm>
          <a:prstGeom prst="rect">
            <a:avLst/>
          </a:prstGeom>
          <a:noFill/>
          <a:ln>
            <a:noFill/>
          </a:ln>
        </p:spPr>
      </p:pic>
      <p:sp>
        <p:nvSpPr>
          <p:cNvPr id="658" name="Google Shape;658;p24"/>
          <p:cNvSpPr/>
          <p:nvPr/>
        </p:nvSpPr>
        <p:spPr>
          <a:xfrm>
            <a:off x="16969321" y="8051800"/>
            <a:ext cx="3556445" cy="1168400"/>
          </a:xfrm>
          <a:prstGeom prst="roundRect">
            <a:avLst>
              <a:gd fmla="val 4696"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9" name="Google Shape;659;p24"/>
          <p:cNvSpPr/>
          <p:nvPr/>
        </p:nvSpPr>
        <p:spPr>
          <a:xfrm>
            <a:off x="16969321" y="8051800"/>
            <a:ext cx="3708864" cy="609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Luckiest Guy"/>
              <a:buNone/>
            </a:pPr>
            <a:r>
              <a:rPr b="0" i="0" lang="en-US" sz="3600" u="none" cap="none" strike="noStrike">
                <a:solidFill>
                  <a:srgbClr val="0E0E0E"/>
                </a:solidFill>
                <a:latin typeface="Luckiest Guy"/>
                <a:ea typeface="Luckiest Guy"/>
                <a:cs typeface="Luckiest Guy"/>
                <a:sym typeface="Luckiest Guy"/>
              </a:rPr>
              <a:t>Elvina</a:t>
            </a:r>
            <a:endParaRPr b="0" i="0" sz="3600" u="none" cap="none" strike="noStrike">
              <a:solidFill>
                <a:schemeClr val="dk1"/>
              </a:solidFill>
              <a:latin typeface="Calibri"/>
              <a:ea typeface="Calibri"/>
              <a:cs typeface="Calibri"/>
              <a:sym typeface="Calibri"/>
            </a:endParaRPr>
          </a:p>
        </p:txBody>
      </p:sp>
      <p:sp>
        <p:nvSpPr>
          <p:cNvPr id="660" name="Google Shape;660;p24"/>
          <p:cNvSpPr/>
          <p:nvPr/>
        </p:nvSpPr>
        <p:spPr>
          <a:xfrm>
            <a:off x="16969321" y="8610600"/>
            <a:ext cx="3691928" cy="7450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Oracle</a:t>
            </a:r>
            <a:endParaRPr b="0" i="0" sz="3200" u="none" cap="none" strike="noStrike">
              <a:solidFill>
                <a:schemeClr val="dk1"/>
              </a:solidFill>
              <a:latin typeface="Calibri"/>
              <a:ea typeface="Calibri"/>
              <a:cs typeface="Calibri"/>
              <a:sym typeface="Calibri"/>
            </a:endParaRPr>
          </a:p>
        </p:txBody>
      </p:sp>
      <p:sp>
        <p:nvSpPr>
          <p:cNvPr id="661" name="Google Shape;661;p24"/>
          <p:cNvSpPr/>
          <p:nvPr/>
        </p:nvSpPr>
        <p:spPr>
          <a:xfrm>
            <a:off x="15343518" y="10210800"/>
            <a:ext cx="5487086" cy="1574800"/>
          </a:xfrm>
          <a:prstGeom prst="roundRect">
            <a:avLst>
              <a:gd fmla="val 80710"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62" name="Google Shape;662;p24"/>
          <p:cNvPicPr preferRelativeResize="0"/>
          <p:nvPr/>
        </p:nvPicPr>
        <p:blipFill rotWithShape="1">
          <a:blip r:embed="rId11">
            <a:alphaModFix/>
          </a:blip>
          <a:srcRect b="0" l="0" r="0" t="0"/>
          <a:stretch/>
        </p:blipFill>
        <p:spPr>
          <a:xfrm>
            <a:off x="15648356" y="10439400"/>
            <a:ext cx="1117740" cy="1117600"/>
          </a:xfrm>
          <a:prstGeom prst="rect">
            <a:avLst/>
          </a:prstGeom>
          <a:noFill/>
          <a:ln>
            <a:noFill/>
          </a:ln>
        </p:spPr>
      </p:pic>
      <p:sp>
        <p:nvSpPr>
          <p:cNvPr id="663" name="Google Shape;663;p24"/>
          <p:cNvSpPr/>
          <p:nvPr/>
        </p:nvSpPr>
        <p:spPr>
          <a:xfrm>
            <a:off x="16969321" y="10414000"/>
            <a:ext cx="3556445" cy="1168400"/>
          </a:xfrm>
          <a:prstGeom prst="roundRect">
            <a:avLst>
              <a:gd fmla="val 4696"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4" name="Google Shape;664;p24"/>
          <p:cNvSpPr/>
          <p:nvPr/>
        </p:nvSpPr>
        <p:spPr>
          <a:xfrm>
            <a:off x="16969321" y="10414000"/>
            <a:ext cx="3708864" cy="609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Luckiest Guy"/>
              <a:buNone/>
            </a:pPr>
            <a:r>
              <a:rPr b="0" i="0" lang="en-US" sz="3600" u="none" cap="none" strike="noStrike">
                <a:solidFill>
                  <a:srgbClr val="0E0E0E"/>
                </a:solidFill>
                <a:latin typeface="Luckiest Guy"/>
                <a:ea typeface="Luckiest Guy"/>
                <a:cs typeface="Luckiest Guy"/>
                <a:sym typeface="Luckiest Guy"/>
              </a:rPr>
              <a:t>Seraphina</a:t>
            </a:r>
            <a:endParaRPr b="0" i="0" sz="3600" u="none" cap="none" strike="noStrike">
              <a:solidFill>
                <a:schemeClr val="dk1"/>
              </a:solidFill>
              <a:latin typeface="Calibri"/>
              <a:ea typeface="Calibri"/>
              <a:cs typeface="Calibri"/>
              <a:sym typeface="Calibri"/>
            </a:endParaRPr>
          </a:p>
        </p:txBody>
      </p:sp>
      <p:sp>
        <p:nvSpPr>
          <p:cNvPr id="665" name="Google Shape;665;p24"/>
          <p:cNvSpPr/>
          <p:nvPr/>
        </p:nvSpPr>
        <p:spPr>
          <a:xfrm>
            <a:off x="16969321" y="10972800"/>
            <a:ext cx="3691928" cy="7450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Lightbringer</a:t>
            </a:r>
            <a:endParaRPr b="0" i="0" sz="3200" u="none" cap="none" strike="noStrike">
              <a:solidFill>
                <a:schemeClr val="dk1"/>
              </a:solidFill>
              <a:latin typeface="Calibri"/>
              <a:ea typeface="Calibri"/>
              <a:cs typeface="Calibri"/>
              <a:sym typeface="Calibri"/>
            </a:endParaRPr>
          </a:p>
        </p:txBody>
      </p:sp>
      <p:sp>
        <p:nvSpPr>
          <p:cNvPr id="666" name="Google Shape;666;p24"/>
          <p:cNvSpPr/>
          <p:nvPr/>
        </p:nvSpPr>
        <p:spPr>
          <a:xfrm>
            <a:off x="6681035" y="5486400"/>
            <a:ext cx="5487086" cy="1574800"/>
          </a:xfrm>
          <a:prstGeom prst="roundRect">
            <a:avLst>
              <a:gd fmla="val 80710"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67" name="Google Shape;667;p24"/>
          <p:cNvPicPr preferRelativeResize="0"/>
          <p:nvPr/>
        </p:nvPicPr>
        <p:blipFill rotWithShape="1">
          <a:blip r:embed="rId12">
            <a:alphaModFix/>
          </a:blip>
          <a:srcRect b="0" l="0" r="0" t="0"/>
          <a:stretch/>
        </p:blipFill>
        <p:spPr>
          <a:xfrm>
            <a:off x="6985873" y="5715000"/>
            <a:ext cx="1117740" cy="1117600"/>
          </a:xfrm>
          <a:prstGeom prst="rect">
            <a:avLst/>
          </a:prstGeom>
          <a:noFill/>
          <a:ln>
            <a:noFill/>
          </a:ln>
        </p:spPr>
      </p:pic>
      <p:sp>
        <p:nvSpPr>
          <p:cNvPr id="668" name="Google Shape;668;p24"/>
          <p:cNvSpPr/>
          <p:nvPr/>
        </p:nvSpPr>
        <p:spPr>
          <a:xfrm>
            <a:off x="8306838" y="5689600"/>
            <a:ext cx="3556445" cy="1168400"/>
          </a:xfrm>
          <a:prstGeom prst="roundRect">
            <a:avLst>
              <a:gd fmla="val 4696"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9" name="Google Shape;669;p24"/>
          <p:cNvSpPr/>
          <p:nvPr/>
        </p:nvSpPr>
        <p:spPr>
          <a:xfrm>
            <a:off x="8306838" y="5689600"/>
            <a:ext cx="3708864" cy="609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Luckiest Guy"/>
              <a:buNone/>
            </a:pPr>
            <a:r>
              <a:rPr b="0" i="0" lang="en-US" sz="3600" u="none" cap="none" strike="noStrike">
                <a:solidFill>
                  <a:srgbClr val="0E0E0E"/>
                </a:solidFill>
                <a:latin typeface="Luckiest Guy"/>
                <a:ea typeface="Luckiest Guy"/>
                <a:cs typeface="Luckiest Guy"/>
                <a:sym typeface="Luckiest Guy"/>
              </a:rPr>
              <a:t>Aurielle</a:t>
            </a:r>
            <a:endParaRPr b="0" i="0" sz="3600" u="none" cap="none" strike="noStrike">
              <a:solidFill>
                <a:schemeClr val="dk1"/>
              </a:solidFill>
              <a:latin typeface="Calibri"/>
              <a:ea typeface="Calibri"/>
              <a:cs typeface="Calibri"/>
              <a:sym typeface="Calibri"/>
            </a:endParaRPr>
          </a:p>
        </p:txBody>
      </p:sp>
      <p:sp>
        <p:nvSpPr>
          <p:cNvPr id="670" name="Google Shape;670;p24"/>
          <p:cNvSpPr/>
          <p:nvPr/>
        </p:nvSpPr>
        <p:spPr>
          <a:xfrm>
            <a:off x="8306838" y="6248400"/>
            <a:ext cx="3691928" cy="7450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Priestess</a:t>
            </a:r>
            <a:endParaRPr b="0" i="0" sz="3200" u="none" cap="none" strike="noStrike">
              <a:solidFill>
                <a:schemeClr val="dk1"/>
              </a:solidFill>
              <a:latin typeface="Calibri"/>
              <a:ea typeface="Calibri"/>
              <a:cs typeface="Calibri"/>
              <a:sym typeface="Calibri"/>
            </a:endParaRPr>
          </a:p>
        </p:txBody>
      </p:sp>
      <p:sp>
        <p:nvSpPr>
          <p:cNvPr id="671" name="Google Shape;671;p24"/>
          <p:cNvSpPr/>
          <p:nvPr/>
        </p:nvSpPr>
        <p:spPr>
          <a:xfrm>
            <a:off x="18468108" y="5486400"/>
            <a:ext cx="5487086" cy="1574800"/>
          </a:xfrm>
          <a:prstGeom prst="roundRect">
            <a:avLst>
              <a:gd fmla="val 80710"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72" name="Google Shape;672;p24"/>
          <p:cNvPicPr preferRelativeResize="0"/>
          <p:nvPr/>
        </p:nvPicPr>
        <p:blipFill rotWithShape="1">
          <a:blip r:embed="rId13">
            <a:alphaModFix/>
          </a:blip>
          <a:srcRect b="0" l="0" r="0" t="0"/>
          <a:stretch/>
        </p:blipFill>
        <p:spPr>
          <a:xfrm>
            <a:off x="18772946" y="5715000"/>
            <a:ext cx="1117740" cy="1117600"/>
          </a:xfrm>
          <a:prstGeom prst="rect">
            <a:avLst/>
          </a:prstGeom>
          <a:noFill/>
          <a:ln>
            <a:noFill/>
          </a:ln>
        </p:spPr>
      </p:pic>
      <p:sp>
        <p:nvSpPr>
          <p:cNvPr id="673" name="Google Shape;673;p24"/>
          <p:cNvSpPr/>
          <p:nvPr/>
        </p:nvSpPr>
        <p:spPr>
          <a:xfrm>
            <a:off x="20093911" y="5689600"/>
            <a:ext cx="3556445" cy="1168400"/>
          </a:xfrm>
          <a:prstGeom prst="roundRect">
            <a:avLst>
              <a:gd fmla="val 4696"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4" name="Google Shape;674;p24"/>
          <p:cNvSpPr/>
          <p:nvPr/>
        </p:nvSpPr>
        <p:spPr>
          <a:xfrm>
            <a:off x="20093911" y="5689600"/>
            <a:ext cx="3708864" cy="609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Luckiest Guy"/>
              <a:buNone/>
            </a:pPr>
            <a:r>
              <a:rPr b="0" i="0" lang="en-US" sz="3600" u="none" cap="none" strike="noStrike">
                <a:solidFill>
                  <a:srgbClr val="0E0E0E"/>
                </a:solidFill>
                <a:latin typeface="Luckiest Guy"/>
                <a:ea typeface="Luckiest Guy"/>
                <a:cs typeface="Luckiest Guy"/>
                <a:sym typeface="Luckiest Guy"/>
              </a:rPr>
              <a:t>Dariana</a:t>
            </a:r>
            <a:endParaRPr b="0" i="0" sz="3600" u="none" cap="none" strike="noStrike">
              <a:solidFill>
                <a:schemeClr val="dk1"/>
              </a:solidFill>
              <a:latin typeface="Calibri"/>
              <a:ea typeface="Calibri"/>
              <a:cs typeface="Calibri"/>
              <a:sym typeface="Calibri"/>
            </a:endParaRPr>
          </a:p>
        </p:txBody>
      </p:sp>
      <p:sp>
        <p:nvSpPr>
          <p:cNvPr id="675" name="Google Shape;675;p24"/>
          <p:cNvSpPr/>
          <p:nvPr/>
        </p:nvSpPr>
        <p:spPr>
          <a:xfrm>
            <a:off x="20093911" y="6248400"/>
            <a:ext cx="3691928" cy="7450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Shaman</a:t>
            </a:r>
            <a:endParaRPr b="0" i="0" sz="3200" u="none" cap="none" strike="noStrike">
              <a:solidFill>
                <a:schemeClr val="dk1"/>
              </a:solidFill>
              <a:latin typeface="Calibri"/>
              <a:ea typeface="Calibri"/>
              <a:cs typeface="Calibri"/>
              <a:sym typeface="Calibri"/>
            </a:endParaRPr>
          </a:p>
        </p:txBody>
      </p:sp>
      <p:sp>
        <p:nvSpPr>
          <p:cNvPr id="676" name="Google Shape;676;p24"/>
          <p:cNvSpPr/>
          <p:nvPr/>
        </p:nvSpPr>
        <p:spPr>
          <a:xfrm>
            <a:off x="12574572" y="5486400"/>
            <a:ext cx="5487086" cy="1574800"/>
          </a:xfrm>
          <a:prstGeom prst="roundRect">
            <a:avLst>
              <a:gd fmla="val 80710"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77" name="Google Shape;677;p24"/>
          <p:cNvPicPr preferRelativeResize="0"/>
          <p:nvPr/>
        </p:nvPicPr>
        <p:blipFill rotWithShape="1">
          <a:blip r:embed="rId14">
            <a:alphaModFix/>
          </a:blip>
          <a:srcRect b="0" l="0" r="0" t="0"/>
          <a:stretch/>
        </p:blipFill>
        <p:spPr>
          <a:xfrm>
            <a:off x="12879410" y="5715000"/>
            <a:ext cx="1117740" cy="1117600"/>
          </a:xfrm>
          <a:prstGeom prst="rect">
            <a:avLst/>
          </a:prstGeom>
          <a:noFill/>
          <a:ln>
            <a:noFill/>
          </a:ln>
        </p:spPr>
      </p:pic>
      <p:sp>
        <p:nvSpPr>
          <p:cNvPr id="678" name="Google Shape;678;p24"/>
          <p:cNvSpPr/>
          <p:nvPr/>
        </p:nvSpPr>
        <p:spPr>
          <a:xfrm>
            <a:off x="14200375" y="5689600"/>
            <a:ext cx="3556445" cy="1168400"/>
          </a:xfrm>
          <a:prstGeom prst="roundRect">
            <a:avLst>
              <a:gd fmla="val 4696"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9" name="Google Shape;679;p24"/>
          <p:cNvSpPr/>
          <p:nvPr/>
        </p:nvSpPr>
        <p:spPr>
          <a:xfrm>
            <a:off x="14200375" y="5689600"/>
            <a:ext cx="3708864" cy="609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Luckiest Guy"/>
              <a:buNone/>
            </a:pPr>
            <a:r>
              <a:rPr b="0" i="0" lang="en-US" sz="3600" u="none" cap="none" strike="noStrike">
                <a:solidFill>
                  <a:srgbClr val="0E0E0E"/>
                </a:solidFill>
                <a:latin typeface="Luckiest Guy"/>
                <a:ea typeface="Luckiest Guy"/>
                <a:cs typeface="Luckiest Guy"/>
                <a:sym typeface="Luckiest Guy"/>
              </a:rPr>
              <a:t>Theronis</a:t>
            </a:r>
            <a:endParaRPr b="0" i="0" sz="3600" u="none" cap="none" strike="noStrike">
              <a:solidFill>
                <a:schemeClr val="dk1"/>
              </a:solidFill>
              <a:latin typeface="Calibri"/>
              <a:ea typeface="Calibri"/>
              <a:cs typeface="Calibri"/>
              <a:sym typeface="Calibri"/>
            </a:endParaRPr>
          </a:p>
        </p:txBody>
      </p:sp>
      <p:sp>
        <p:nvSpPr>
          <p:cNvPr id="680" name="Google Shape;680;p24"/>
          <p:cNvSpPr/>
          <p:nvPr/>
        </p:nvSpPr>
        <p:spPr>
          <a:xfrm>
            <a:off x="14200375" y="6248400"/>
            <a:ext cx="3691928" cy="7450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Warrior</a:t>
            </a:r>
            <a:endParaRPr b="0" i="0" sz="3200" u="none" cap="none" strike="noStrike">
              <a:solidFill>
                <a:schemeClr val="dk1"/>
              </a:solidFill>
              <a:latin typeface="Calibri"/>
              <a:ea typeface="Calibri"/>
              <a:cs typeface="Calibri"/>
              <a:sym typeface="Calibri"/>
            </a:endParaRPr>
          </a:p>
        </p:txBody>
      </p:sp>
      <p:pic>
        <p:nvPicPr>
          <p:cNvPr descr=" " id="681" name="Google Shape;681;p24"/>
          <p:cNvPicPr preferRelativeResize="0"/>
          <p:nvPr/>
        </p:nvPicPr>
        <p:blipFill rotWithShape="1">
          <a:blip r:embed="rId15">
            <a:alphaModFix/>
          </a:blip>
          <a:srcRect b="0" l="0" r="0" t="0"/>
          <a:stretch/>
        </p:blipFill>
        <p:spPr>
          <a:xfrm>
            <a:off x="3353219" y="5067300"/>
            <a:ext cx="17680610" cy="12700"/>
          </a:xfrm>
          <a:prstGeom prst="rect">
            <a:avLst/>
          </a:prstGeom>
          <a:noFill/>
          <a:ln>
            <a:noFill/>
          </a:ln>
        </p:spPr>
      </p:pic>
      <p:pic>
        <p:nvPicPr>
          <p:cNvPr descr=" " id="682" name="Google Shape;682;p24"/>
          <p:cNvPicPr preferRelativeResize="0"/>
          <p:nvPr/>
        </p:nvPicPr>
        <p:blipFill rotWithShape="1">
          <a:blip r:embed="rId16">
            <a:alphaModFix/>
          </a:blip>
          <a:srcRect b="0" l="0" r="0" t="0"/>
          <a:stretch/>
        </p:blipFill>
        <p:spPr>
          <a:xfrm>
            <a:off x="13006426" y="4673600"/>
            <a:ext cx="12702" cy="406400"/>
          </a:xfrm>
          <a:prstGeom prst="rect">
            <a:avLst/>
          </a:prstGeom>
          <a:noFill/>
          <a:ln>
            <a:noFill/>
          </a:ln>
        </p:spPr>
      </p:pic>
      <p:pic>
        <p:nvPicPr>
          <p:cNvPr descr=" " id="683" name="Google Shape;683;p24"/>
          <p:cNvPicPr preferRelativeResize="0"/>
          <p:nvPr/>
        </p:nvPicPr>
        <p:blipFill rotWithShape="1">
          <a:blip r:embed="rId17">
            <a:alphaModFix/>
          </a:blip>
          <a:srcRect b="0" l="0" r="0" t="0"/>
          <a:stretch/>
        </p:blipFill>
        <p:spPr>
          <a:xfrm>
            <a:off x="3353219" y="5080000"/>
            <a:ext cx="12702" cy="419100"/>
          </a:xfrm>
          <a:prstGeom prst="rect">
            <a:avLst/>
          </a:prstGeom>
          <a:noFill/>
          <a:ln>
            <a:noFill/>
          </a:ln>
        </p:spPr>
      </p:pic>
      <p:pic>
        <p:nvPicPr>
          <p:cNvPr descr=" " id="684" name="Google Shape;684;p24"/>
          <p:cNvPicPr preferRelativeResize="0"/>
          <p:nvPr/>
        </p:nvPicPr>
        <p:blipFill rotWithShape="1">
          <a:blip r:embed="rId17">
            <a:alphaModFix/>
          </a:blip>
          <a:srcRect b="0" l="0" r="0" t="0"/>
          <a:stretch/>
        </p:blipFill>
        <p:spPr>
          <a:xfrm>
            <a:off x="9513489" y="5080000"/>
            <a:ext cx="12702" cy="419100"/>
          </a:xfrm>
          <a:prstGeom prst="rect">
            <a:avLst/>
          </a:prstGeom>
          <a:noFill/>
          <a:ln>
            <a:noFill/>
          </a:ln>
        </p:spPr>
      </p:pic>
      <p:pic>
        <p:nvPicPr>
          <p:cNvPr descr=" " id="685" name="Google Shape;685;p24"/>
          <p:cNvPicPr preferRelativeResize="0"/>
          <p:nvPr/>
        </p:nvPicPr>
        <p:blipFill rotWithShape="1">
          <a:blip r:embed="rId17">
            <a:alphaModFix/>
          </a:blip>
          <a:srcRect b="0" l="0" r="0" t="0"/>
          <a:stretch/>
        </p:blipFill>
        <p:spPr>
          <a:xfrm>
            <a:off x="15407026" y="5080000"/>
            <a:ext cx="12702" cy="419100"/>
          </a:xfrm>
          <a:prstGeom prst="rect">
            <a:avLst/>
          </a:prstGeom>
          <a:noFill/>
          <a:ln>
            <a:noFill/>
          </a:ln>
        </p:spPr>
      </p:pic>
      <p:pic>
        <p:nvPicPr>
          <p:cNvPr descr=" " id="686" name="Google Shape;686;p24"/>
          <p:cNvPicPr preferRelativeResize="0"/>
          <p:nvPr/>
        </p:nvPicPr>
        <p:blipFill rotWithShape="1">
          <a:blip r:embed="rId17">
            <a:alphaModFix/>
          </a:blip>
          <a:srcRect b="0" l="0" r="0" t="0"/>
          <a:stretch/>
        </p:blipFill>
        <p:spPr>
          <a:xfrm>
            <a:off x="21021127" y="5080000"/>
            <a:ext cx="12702" cy="419100"/>
          </a:xfrm>
          <a:prstGeom prst="rect">
            <a:avLst/>
          </a:prstGeom>
          <a:noFill/>
          <a:ln>
            <a:noFill/>
          </a:ln>
        </p:spPr>
      </p:pic>
      <p:pic>
        <p:nvPicPr>
          <p:cNvPr descr=" " id="687" name="Google Shape;687;p24"/>
          <p:cNvPicPr preferRelativeResize="0"/>
          <p:nvPr/>
        </p:nvPicPr>
        <p:blipFill rotWithShape="1">
          <a:blip r:embed="rId18">
            <a:alphaModFix/>
          </a:blip>
          <a:srcRect b="0" l="0" r="0" t="0"/>
          <a:stretch/>
        </p:blipFill>
        <p:spPr>
          <a:xfrm>
            <a:off x="9513489" y="6896100"/>
            <a:ext cx="12702" cy="4165600"/>
          </a:xfrm>
          <a:prstGeom prst="rect">
            <a:avLst/>
          </a:prstGeom>
          <a:noFill/>
          <a:ln>
            <a:noFill/>
          </a:ln>
        </p:spPr>
      </p:pic>
      <p:pic>
        <p:nvPicPr>
          <p:cNvPr descr=" " id="688" name="Google Shape;688;p24"/>
          <p:cNvPicPr preferRelativeResize="0"/>
          <p:nvPr/>
        </p:nvPicPr>
        <p:blipFill rotWithShape="1">
          <a:blip r:embed="rId19">
            <a:alphaModFix/>
          </a:blip>
          <a:srcRect b="0" l="0" r="0" t="0"/>
          <a:stretch/>
        </p:blipFill>
        <p:spPr>
          <a:xfrm>
            <a:off x="9322965" y="8585200"/>
            <a:ext cx="203225" cy="12700"/>
          </a:xfrm>
          <a:prstGeom prst="rect">
            <a:avLst/>
          </a:prstGeom>
          <a:noFill/>
          <a:ln>
            <a:noFill/>
          </a:ln>
        </p:spPr>
      </p:pic>
      <p:pic>
        <p:nvPicPr>
          <p:cNvPr descr=" " id="689" name="Google Shape;689;p24"/>
          <p:cNvPicPr preferRelativeResize="0"/>
          <p:nvPr/>
        </p:nvPicPr>
        <p:blipFill rotWithShape="1">
          <a:blip r:embed="rId19">
            <a:alphaModFix/>
          </a:blip>
          <a:srcRect b="0" l="0" r="0" t="0"/>
          <a:stretch/>
        </p:blipFill>
        <p:spPr>
          <a:xfrm>
            <a:off x="20830603" y="8585200"/>
            <a:ext cx="203225" cy="12700"/>
          </a:xfrm>
          <a:prstGeom prst="rect">
            <a:avLst/>
          </a:prstGeom>
          <a:noFill/>
          <a:ln>
            <a:noFill/>
          </a:ln>
        </p:spPr>
      </p:pic>
      <p:pic>
        <p:nvPicPr>
          <p:cNvPr descr=" " id="690" name="Google Shape;690;p24"/>
          <p:cNvPicPr preferRelativeResize="0"/>
          <p:nvPr/>
        </p:nvPicPr>
        <p:blipFill rotWithShape="1">
          <a:blip r:embed="rId19">
            <a:alphaModFix/>
          </a:blip>
          <a:srcRect b="0" l="0" r="0" t="0"/>
          <a:stretch/>
        </p:blipFill>
        <p:spPr>
          <a:xfrm>
            <a:off x="9322965" y="11049000"/>
            <a:ext cx="203225" cy="12700"/>
          </a:xfrm>
          <a:prstGeom prst="rect">
            <a:avLst/>
          </a:prstGeom>
          <a:noFill/>
          <a:ln>
            <a:noFill/>
          </a:ln>
        </p:spPr>
      </p:pic>
      <p:pic>
        <p:nvPicPr>
          <p:cNvPr descr=" " id="691" name="Google Shape;691;p24"/>
          <p:cNvPicPr preferRelativeResize="0"/>
          <p:nvPr/>
        </p:nvPicPr>
        <p:blipFill rotWithShape="1">
          <a:blip r:embed="rId19">
            <a:alphaModFix/>
          </a:blip>
          <a:srcRect b="0" l="0" r="0" t="0"/>
          <a:stretch/>
        </p:blipFill>
        <p:spPr>
          <a:xfrm>
            <a:off x="20830603" y="11049000"/>
            <a:ext cx="203225" cy="12700"/>
          </a:xfrm>
          <a:prstGeom prst="rect">
            <a:avLst/>
          </a:prstGeom>
          <a:noFill/>
          <a:ln>
            <a:noFill/>
          </a:ln>
        </p:spPr>
      </p:pic>
      <p:pic>
        <p:nvPicPr>
          <p:cNvPr descr=" " id="692" name="Google Shape;692;p24"/>
          <p:cNvPicPr preferRelativeResize="0"/>
          <p:nvPr/>
        </p:nvPicPr>
        <p:blipFill rotWithShape="1">
          <a:blip r:embed="rId20">
            <a:alphaModFix/>
          </a:blip>
          <a:srcRect b="0" l="0" r="0" t="0"/>
          <a:stretch/>
        </p:blipFill>
        <p:spPr>
          <a:xfrm>
            <a:off x="21021127" y="7035800"/>
            <a:ext cx="12702" cy="4025900"/>
          </a:xfrm>
          <a:prstGeom prst="rect">
            <a:avLst/>
          </a:prstGeom>
          <a:noFill/>
          <a:ln>
            <a:noFill/>
          </a:ln>
        </p:spPr>
      </p:pic>
      <p:sp>
        <p:nvSpPr>
          <p:cNvPr id="693" name="Google Shape;693;p24"/>
          <p:cNvSpPr/>
          <p:nvPr/>
        </p:nvSpPr>
        <p:spPr>
          <a:xfrm>
            <a:off x="7747968" y="12801600"/>
            <a:ext cx="9064700" cy="7450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3200"/>
              <a:buFont typeface="Poppins"/>
              <a:buNone/>
            </a:pPr>
            <a:r>
              <a:rPr b="0" i="0" lang="en-US" sz="3200" u="none" cap="none" strike="noStrike">
                <a:solidFill>
                  <a:srgbClr val="000000"/>
                </a:solidFill>
                <a:latin typeface="Poppins"/>
                <a:ea typeface="Poppins"/>
                <a:cs typeface="Poppins"/>
                <a:sym typeface="Poppins"/>
              </a:rPr>
              <a:t>To download more editable chart, </a:t>
            </a:r>
            <a:r>
              <a:rPr b="0" i="0" lang="en-US" sz="3200" u="sng" cap="none" strike="noStrike">
                <a:solidFill>
                  <a:srgbClr val="000000"/>
                </a:solidFill>
                <a:latin typeface="Montserrat"/>
                <a:ea typeface="Montserrat"/>
                <a:cs typeface="Montserrat"/>
                <a:sym typeface="Montserrat"/>
                <a:hlinkClick r:id="rId21">
                  <a:extLst>
                    <a:ext uri="{A12FA001-AC4F-418D-AE19-62706E023703}">
                      <ahyp:hlinkClr val="tx"/>
                    </a:ext>
                  </a:extLst>
                </a:hlinkClick>
              </a:rPr>
              <a:t>click here</a:t>
            </a:r>
            <a:endParaRPr b="0" i="0" sz="3200" u="none" cap="none" strike="noStrike">
              <a:solidFill>
                <a:schemeClr val="dk1"/>
              </a:solidFill>
              <a:latin typeface="Calibri"/>
              <a:ea typeface="Calibri"/>
              <a:cs typeface="Calibri"/>
              <a:sym typeface="Calibri"/>
            </a:endParaRPr>
          </a:p>
        </p:txBody>
      </p:sp>
      <p:sp>
        <p:nvSpPr>
          <p:cNvPr id="694" name="Google Shape;694;p24"/>
          <p:cNvSpPr/>
          <p:nvPr/>
        </p:nvSpPr>
        <p:spPr>
          <a:xfrm>
            <a:off x="6985873" y="571500"/>
            <a:ext cx="10754011" cy="1354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DB646"/>
              </a:buClr>
              <a:buSzPts val="8000"/>
              <a:buFont typeface="Luckiest Guy"/>
              <a:buNone/>
            </a:pPr>
            <a:r>
              <a:rPr b="0" i="0" lang="en-US" sz="8000" u="none" cap="none" strike="noStrike">
                <a:solidFill>
                  <a:srgbClr val="FDB646"/>
                </a:solidFill>
                <a:latin typeface="Luckiest Guy"/>
                <a:ea typeface="Luckiest Guy"/>
                <a:cs typeface="Luckiest Guy"/>
                <a:sym typeface="Luckiest Guy"/>
              </a:rPr>
              <a:t>The Organization</a:t>
            </a:r>
            <a:endParaRPr b="0" i="0" sz="8000" u="none" cap="none" strike="noStrike">
              <a:solidFill>
                <a:schemeClr val="dk1"/>
              </a:solidFill>
              <a:latin typeface="Calibri"/>
              <a:ea typeface="Calibri"/>
              <a:cs typeface="Calibri"/>
              <a:sym typeface="Calibri"/>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DB646"/>
        </a:solidFill>
      </p:bgPr>
    </p:bg>
    <p:spTree>
      <p:nvGrpSpPr>
        <p:cNvPr id="699" name="Shape 699"/>
        <p:cNvGrpSpPr/>
        <p:nvPr/>
      </p:nvGrpSpPr>
      <p:grpSpPr>
        <a:xfrm>
          <a:off x="0" y="0"/>
          <a:ext cx="0" cy="0"/>
          <a:chOff x="0" y="0"/>
          <a:chExt cx="0" cy="0"/>
        </a:xfrm>
      </p:grpSpPr>
      <p:sp>
        <p:nvSpPr>
          <p:cNvPr id="700" name="Google Shape;700;p25"/>
          <p:cNvSpPr/>
          <p:nvPr/>
        </p:nvSpPr>
        <p:spPr>
          <a:xfrm>
            <a:off x="1740117" y="0"/>
            <a:ext cx="24387048" cy="13716000"/>
          </a:xfrm>
          <a:prstGeom prst="rect">
            <a:avLst/>
          </a:prstGeom>
          <a:solidFill>
            <a:srgbClr val="FDB64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701" name="Google Shape;701;p25"/>
          <p:cNvPicPr preferRelativeResize="0"/>
          <p:nvPr/>
        </p:nvPicPr>
        <p:blipFill rotWithShape="1">
          <a:blip r:embed="rId3">
            <a:alphaModFix/>
          </a:blip>
          <a:srcRect b="0" l="0" r="0" t="0"/>
          <a:stretch/>
        </p:blipFill>
        <p:spPr>
          <a:xfrm>
            <a:off x="5207651" y="-304800"/>
            <a:ext cx="17464683" cy="14312900"/>
          </a:xfrm>
          <a:prstGeom prst="rect">
            <a:avLst/>
          </a:prstGeom>
          <a:noFill/>
          <a:ln>
            <a:noFill/>
          </a:ln>
        </p:spPr>
      </p:pic>
      <p:sp>
        <p:nvSpPr>
          <p:cNvPr id="702" name="Google Shape;702;p25"/>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703" name="Google Shape;703;p25"/>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sp>
        <p:nvSpPr>
          <p:cNvPr id="704" name="Google Shape;704;p25"/>
          <p:cNvSpPr/>
          <p:nvPr/>
        </p:nvSpPr>
        <p:spPr>
          <a:xfrm>
            <a:off x="8980022" y="2641600"/>
            <a:ext cx="12942918" cy="8432800"/>
          </a:xfrm>
          <a:prstGeom prst="roundRect">
            <a:avLst>
              <a:gd fmla="val 15072"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5" name="Google Shape;705;p25"/>
          <p:cNvSpPr/>
          <p:nvPr/>
        </p:nvSpPr>
        <p:spPr>
          <a:xfrm>
            <a:off x="9792924" y="3454400"/>
            <a:ext cx="11655823" cy="2370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DB646"/>
              </a:buClr>
              <a:buSzPts val="8000"/>
              <a:buFont typeface="Luckiest Guy"/>
              <a:buNone/>
            </a:pPr>
            <a:r>
              <a:rPr b="0" i="0" lang="en-US" sz="8000" u="none" cap="none" strike="noStrike">
                <a:solidFill>
                  <a:srgbClr val="FDB646"/>
                </a:solidFill>
                <a:latin typeface="Luckiest Guy"/>
                <a:ea typeface="Luckiest Guy"/>
                <a:cs typeface="Luckiest Guy"/>
                <a:sym typeface="Luckiest Guy"/>
              </a:rPr>
              <a:t>Thank you for choosing EaTemp</a:t>
            </a:r>
            <a:endParaRPr b="0" i="0" sz="8000" u="none" cap="none" strike="noStrike">
              <a:solidFill>
                <a:schemeClr val="dk1"/>
              </a:solidFill>
              <a:latin typeface="Calibri"/>
              <a:ea typeface="Calibri"/>
              <a:cs typeface="Calibri"/>
              <a:sym typeface="Calibri"/>
            </a:endParaRPr>
          </a:p>
        </p:txBody>
      </p:sp>
      <p:sp>
        <p:nvSpPr>
          <p:cNvPr id="706" name="Google Shape;706;p25"/>
          <p:cNvSpPr/>
          <p:nvPr/>
        </p:nvSpPr>
        <p:spPr>
          <a:xfrm>
            <a:off x="9792924" y="6096000"/>
            <a:ext cx="11452598" cy="43010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We offer free and high-quality slides templates for your presentations. We appreciate you choosing us and hope our templates have been helpful. </a:t>
            </a:r>
            <a:endParaRPr b="0" i="0" sz="3200" u="none" cap="none" strike="noStrike">
              <a:solidFill>
                <a:schemeClr val="dk1"/>
              </a:solidFill>
              <a:latin typeface="Calibri"/>
              <a:ea typeface="Calibri"/>
              <a:cs typeface="Calibri"/>
              <a:sym typeface="Calibri"/>
            </a:endParaRPr>
          </a:p>
          <a:p>
            <a:pPr indent="0" lvl="0" marL="0" marR="0" rtl="0" algn="l">
              <a:spcBef>
                <a:spcPts val="400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As a new website, we rely on your support to grow, so please help us by sharing our site with your friends and colleagues. </a:t>
            </a:r>
            <a:endParaRPr b="0" i="0" sz="3200" u="none" cap="none" strike="noStrike">
              <a:solidFill>
                <a:schemeClr val="dk1"/>
              </a:solidFill>
              <a:latin typeface="Calibri"/>
              <a:ea typeface="Calibri"/>
              <a:cs typeface="Calibri"/>
              <a:sym typeface="Calibri"/>
            </a:endParaRPr>
          </a:p>
        </p:txBody>
      </p:sp>
      <p:sp>
        <p:nvSpPr>
          <p:cNvPr id="707" name="Google Shape;707;p25"/>
          <p:cNvSpPr/>
          <p:nvPr/>
        </p:nvSpPr>
        <p:spPr>
          <a:xfrm rot="-5400000">
            <a:off x="22204468" y="8326859"/>
            <a:ext cx="3645356" cy="469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2400"/>
              <a:buFont typeface="Inter"/>
              <a:buNone/>
            </a:pPr>
            <a:r>
              <a:rPr b="0" i="0" lang="en-US" sz="2400" u="none" cap="none" strike="noStrike">
                <a:solidFill>
                  <a:srgbClr val="000000"/>
                </a:solidFill>
                <a:latin typeface="Inter"/>
                <a:ea typeface="Inter"/>
                <a:cs typeface="Inter"/>
                <a:sym typeface="Inter"/>
              </a:rPr>
              <a:t>Credit | Image: </a:t>
            </a:r>
            <a:r>
              <a:rPr b="0" i="0" lang="en-US" sz="2400" u="sng" cap="none" strike="noStrike">
                <a:solidFill>
                  <a:srgbClr val="000000"/>
                </a:solidFill>
                <a:latin typeface="Inter"/>
                <a:ea typeface="Inter"/>
                <a:cs typeface="Inter"/>
                <a:sym typeface="Inter"/>
                <a:hlinkClick r:id="rId5">
                  <a:extLst>
                    <a:ext uri="{A12FA001-AC4F-418D-AE19-62706E023703}">
                      <ahyp:hlinkClr val="tx"/>
                    </a:ext>
                  </a:extLst>
                </a:hlinkClick>
              </a:rPr>
              <a:t>Unsplash</a:t>
            </a:r>
            <a:r>
              <a:rPr b="0" i="0" lang="en-US" sz="2400" u="none" cap="none" strike="noStrike">
                <a:solidFill>
                  <a:srgbClr val="000000"/>
                </a:solidFill>
                <a:latin typeface="Inter"/>
                <a:ea typeface="Inter"/>
                <a:cs typeface="Inter"/>
                <a:sym typeface="Inter"/>
              </a:rPr>
              <a:t> </a:t>
            </a:r>
            <a:endParaRPr b="0" i="0" sz="2400" u="none" cap="none" strike="noStrike">
              <a:solidFill>
                <a:schemeClr val="dk1"/>
              </a:solidFill>
              <a:latin typeface="Calibri"/>
              <a:ea typeface="Calibri"/>
              <a:cs typeface="Calibri"/>
              <a:sym typeface="Calibri"/>
            </a:endParaRPr>
          </a:p>
        </p:txBody>
      </p:sp>
      <p:pic>
        <p:nvPicPr>
          <p:cNvPr descr=" " id="708" name="Google Shape;708;p25"/>
          <p:cNvPicPr preferRelativeResize="0"/>
          <p:nvPr/>
        </p:nvPicPr>
        <p:blipFill rotWithShape="1">
          <a:blip r:embed="rId6">
            <a:alphaModFix/>
          </a:blip>
          <a:srcRect b="0" l="0" r="0" t="0"/>
          <a:stretch/>
        </p:blipFill>
        <p:spPr>
          <a:xfrm>
            <a:off x="342943" y="1625600"/>
            <a:ext cx="9454236" cy="10456143"/>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EEECA"/>
        </a:solidFill>
      </p:bgPr>
    </p:bg>
    <p:spTree>
      <p:nvGrpSpPr>
        <p:cNvPr id="41" name="Shape 41"/>
        <p:cNvGrpSpPr/>
        <p:nvPr/>
      </p:nvGrpSpPr>
      <p:grpSpPr>
        <a:xfrm>
          <a:off x="0" y="0"/>
          <a:ext cx="0" cy="0"/>
          <a:chOff x="0" y="0"/>
          <a:chExt cx="0" cy="0"/>
        </a:xfrm>
      </p:grpSpPr>
      <p:pic>
        <p:nvPicPr>
          <p:cNvPr descr=" " id="42" name="Google Shape;42;p3"/>
          <p:cNvPicPr preferRelativeResize="0"/>
          <p:nvPr/>
        </p:nvPicPr>
        <p:blipFill rotWithShape="1">
          <a:blip r:embed="rId3">
            <a:alphaModFix/>
          </a:blip>
          <a:srcRect b="0" l="0" r="0" t="0"/>
          <a:stretch/>
        </p:blipFill>
        <p:spPr>
          <a:xfrm>
            <a:off x="0" y="-3136900"/>
            <a:ext cx="26609826" cy="16852900"/>
          </a:xfrm>
          <a:prstGeom prst="rect">
            <a:avLst/>
          </a:prstGeom>
          <a:noFill/>
          <a:ln>
            <a:noFill/>
          </a:ln>
        </p:spPr>
      </p:pic>
      <p:sp>
        <p:nvSpPr>
          <p:cNvPr id="43" name="Google Shape;43;p3"/>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4" name="Google Shape;44;p3"/>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sp>
        <p:nvSpPr>
          <p:cNvPr id="45" name="Google Shape;45;p3"/>
          <p:cNvSpPr/>
          <p:nvPr/>
        </p:nvSpPr>
        <p:spPr>
          <a:xfrm>
            <a:off x="4864708" y="1320800"/>
            <a:ext cx="14970938" cy="21674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EB2D26"/>
              </a:buClr>
              <a:buSzPts val="12800"/>
              <a:buFont typeface="Luckiest Guy"/>
              <a:buNone/>
            </a:pPr>
            <a:r>
              <a:rPr b="0" i="0" lang="en-US" sz="12800" u="none" cap="none" strike="noStrike">
                <a:solidFill>
                  <a:srgbClr val="EB2D26"/>
                </a:solidFill>
                <a:latin typeface="Luckiest Guy"/>
                <a:ea typeface="Luckiest Guy"/>
                <a:cs typeface="Luckiest Guy"/>
                <a:sym typeface="Luckiest Guy"/>
              </a:rPr>
              <a:t>Table of Contents</a:t>
            </a:r>
            <a:endParaRPr b="0" i="0" sz="12800" u="none" cap="none" strike="noStrike">
              <a:solidFill>
                <a:schemeClr val="dk1"/>
              </a:solidFill>
              <a:latin typeface="Calibri"/>
              <a:ea typeface="Calibri"/>
              <a:cs typeface="Calibri"/>
              <a:sym typeface="Calibri"/>
            </a:endParaRPr>
          </a:p>
        </p:txBody>
      </p:sp>
      <p:sp>
        <p:nvSpPr>
          <p:cNvPr id="46" name="Google Shape;46;p3"/>
          <p:cNvSpPr/>
          <p:nvPr/>
        </p:nvSpPr>
        <p:spPr>
          <a:xfrm>
            <a:off x="1257457" y="4521200"/>
            <a:ext cx="7316114" cy="1625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 name="Google Shape;47;p3"/>
          <p:cNvSpPr/>
          <p:nvPr/>
        </p:nvSpPr>
        <p:spPr>
          <a:xfrm>
            <a:off x="1257457" y="4521200"/>
            <a:ext cx="1625803" cy="1625600"/>
          </a:xfrm>
          <a:prstGeom prst="roundRect">
            <a:avLst>
              <a:gd fmla="val 781313" name="adj"/>
            </a:avLst>
          </a:prstGeom>
          <a:solidFill>
            <a:srgbClr val="FDD88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 name="Google Shape;48;p3"/>
          <p:cNvSpPr/>
          <p:nvPr/>
        </p:nvSpPr>
        <p:spPr>
          <a:xfrm>
            <a:off x="1657557" y="4927600"/>
            <a:ext cx="825603" cy="8128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FFFFFF"/>
              </a:buClr>
              <a:buSzPts val="4800"/>
              <a:buFont typeface="Luckiest Guy"/>
              <a:buNone/>
            </a:pPr>
            <a:r>
              <a:rPr b="0" i="0" lang="en-US" sz="4800" u="none" cap="none" strike="noStrike">
                <a:solidFill>
                  <a:srgbClr val="FFFFFF"/>
                </a:solidFill>
                <a:latin typeface="Luckiest Guy"/>
                <a:ea typeface="Luckiest Guy"/>
                <a:cs typeface="Luckiest Guy"/>
                <a:sym typeface="Luckiest Guy"/>
              </a:rPr>
              <a:t>01</a:t>
            </a:r>
            <a:endParaRPr b="0" i="0" sz="4800" u="none" cap="none" strike="noStrike">
              <a:solidFill>
                <a:schemeClr val="dk1"/>
              </a:solidFill>
              <a:latin typeface="Calibri"/>
              <a:ea typeface="Calibri"/>
              <a:cs typeface="Calibri"/>
              <a:sym typeface="Calibri"/>
            </a:endParaRPr>
          </a:p>
        </p:txBody>
      </p:sp>
      <p:sp>
        <p:nvSpPr>
          <p:cNvPr id="49" name="Google Shape;49;p3"/>
          <p:cNvSpPr/>
          <p:nvPr/>
        </p:nvSpPr>
        <p:spPr>
          <a:xfrm>
            <a:off x="3086486" y="4673600"/>
            <a:ext cx="5487086" cy="1320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 name="Google Shape;50;p3"/>
          <p:cNvSpPr/>
          <p:nvPr/>
        </p:nvSpPr>
        <p:spPr>
          <a:xfrm>
            <a:off x="3086486" y="4673600"/>
            <a:ext cx="5690311" cy="812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Luckiest Guy"/>
              <a:buNone/>
            </a:pPr>
            <a:r>
              <a:rPr b="0" i="0" lang="en-US" sz="4800" u="none" cap="none" strike="noStrike">
                <a:solidFill>
                  <a:srgbClr val="0E0E0E"/>
                </a:solidFill>
                <a:latin typeface="Luckiest Guy"/>
                <a:ea typeface="Luckiest Guy"/>
                <a:cs typeface="Luckiest Guy"/>
                <a:sym typeface="Luckiest Guy"/>
              </a:rPr>
              <a:t>Introduction</a:t>
            </a:r>
            <a:endParaRPr b="0" i="0" sz="4800" u="none" cap="none" strike="noStrike">
              <a:solidFill>
                <a:schemeClr val="dk1"/>
              </a:solidFill>
              <a:latin typeface="Calibri"/>
              <a:ea typeface="Calibri"/>
              <a:cs typeface="Calibri"/>
              <a:sym typeface="Calibri"/>
            </a:endParaRPr>
          </a:p>
        </p:txBody>
      </p:sp>
      <p:sp>
        <p:nvSpPr>
          <p:cNvPr id="51" name="Google Shape;51;p3"/>
          <p:cNvSpPr/>
          <p:nvPr/>
        </p:nvSpPr>
        <p:spPr>
          <a:xfrm>
            <a:off x="3086486" y="5384800"/>
            <a:ext cx="5622569" cy="7450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Extraordinary Realm</a:t>
            </a:r>
            <a:endParaRPr b="0" i="0" sz="3200" u="none" cap="none" strike="noStrike">
              <a:solidFill>
                <a:schemeClr val="dk1"/>
              </a:solidFill>
              <a:latin typeface="Calibri"/>
              <a:ea typeface="Calibri"/>
              <a:cs typeface="Calibri"/>
              <a:sym typeface="Calibri"/>
            </a:endParaRPr>
          </a:p>
        </p:txBody>
      </p:sp>
      <p:sp>
        <p:nvSpPr>
          <p:cNvPr id="52" name="Google Shape;52;p3"/>
          <p:cNvSpPr/>
          <p:nvPr/>
        </p:nvSpPr>
        <p:spPr>
          <a:xfrm>
            <a:off x="8725991" y="4521200"/>
            <a:ext cx="7316114" cy="1625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 name="Google Shape;53;p3"/>
          <p:cNvSpPr/>
          <p:nvPr/>
        </p:nvSpPr>
        <p:spPr>
          <a:xfrm>
            <a:off x="8725991" y="4521200"/>
            <a:ext cx="1625803" cy="1625600"/>
          </a:xfrm>
          <a:prstGeom prst="roundRect">
            <a:avLst>
              <a:gd fmla="val 781313" name="adj"/>
            </a:avLst>
          </a:prstGeom>
          <a:solidFill>
            <a:srgbClr val="FDD88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 name="Google Shape;54;p3"/>
          <p:cNvSpPr/>
          <p:nvPr/>
        </p:nvSpPr>
        <p:spPr>
          <a:xfrm>
            <a:off x="9087986" y="4927600"/>
            <a:ext cx="901813" cy="8128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FFFFFF"/>
              </a:buClr>
              <a:buSzPts val="4800"/>
              <a:buFont typeface="Luckiest Guy"/>
              <a:buNone/>
            </a:pPr>
            <a:r>
              <a:rPr b="0" i="0" lang="en-US" sz="4800" u="none" cap="none" strike="noStrike">
                <a:solidFill>
                  <a:srgbClr val="FFFFFF"/>
                </a:solidFill>
                <a:latin typeface="Luckiest Guy"/>
                <a:ea typeface="Luckiest Guy"/>
                <a:cs typeface="Luckiest Guy"/>
                <a:sym typeface="Luckiest Guy"/>
              </a:rPr>
              <a:t>02</a:t>
            </a:r>
            <a:endParaRPr b="0" i="0" sz="4800" u="none" cap="none" strike="noStrike">
              <a:solidFill>
                <a:schemeClr val="dk1"/>
              </a:solidFill>
              <a:latin typeface="Calibri"/>
              <a:ea typeface="Calibri"/>
              <a:cs typeface="Calibri"/>
              <a:sym typeface="Calibri"/>
            </a:endParaRPr>
          </a:p>
        </p:txBody>
      </p:sp>
      <p:sp>
        <p:nvSpPr>
          <p:cNvPr id="55" name="Google Shape;55;p3"/>
          <p:cNvSpPr/>
          <p:nvPr/>
        </p:nvSpPr>
        <p:spPr>
          <a:xfrm>
            <a:off x="10555019" y="4673600"/>
            <a:ext cx="5487086" cy="1320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 name="Google Shape;56;p3"/>
          <p:cNvSpPr/>
          <p:nvPr/>
        </p:nvSpPr>
        <p:spPr>
          <a:xfrm>
            <a:off x="10555019" y="4673600"/>
            <a:ext cx="5690311" cy="812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Luckiest Guy"/>
              <a:buNone/>
            </a:pPr>
            <a:r>
              <a:rPr b="0" i="0" lang="en-US" sz="4800" u="none" cap="none" strike="noStrike">
                <a:solidFill>
                  <a:srgbClr val="0E0E0E"/>
                </a:solidFill>
                <a:latin typeface="Luckiest Guy"/>
                <a:ea typeface="Luckiest Guy"/>
                <a:cs typeface="Luckiest Guy"/>
                <a:sym typeface="Luckiest Guy"/>
              </a:rPr>
              <a:t>Encounters</a:t>
            </a:r>
            <a:endParaRPr b="0" i="0" sz="4800" u="none" cap="none" strike="noStrike">
              <a:solidFill>
                <a:schemeClr val="dk1"/>
              </a:solidFill>
              <a:latin typeface="Calibri"/>
              <a:ea typeface="Calibri"/>
              <a:cs typeface="Calibri"/>
              <a:sym typeface="Calibri"/>
            </a:endParaRPr>
          </a:p>
        </p:txBody>
      </p:sp>
      <p:sp>
        <p:nvSpPr>
          <p:cNvPr id="57" name="Google Shape;57;p3"/>
          <p:cNvSpPr/>
          <p:nvPr/>
        </p:nvSpPr>
        <p:spPr>
          <a:xfrm>
            <a:off x="10555019" y="5384800"/>
            <a:ext cx="5622569" cy="7450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Unicorn Sightings</a:t>
            </a:r>
            <a:endParaRPr b="0" i="0" sz="3200" u="none" cap="none" strike="noStrike">
              <a:solidFill>
                <a:schemeClr val="dk1"/>
              </a:solidFill>
              <a:latin typeface="Calibri"/>
              <a:ea typeface="Calibri"/>
              <a:cs typeface="Calibri"/>
              <a:sym typeface="Calibri"/>
            </a:endParaRPr>
          </a:p>
        </p:txBody>
      </p:sp>
      <p:sp>
        <p:nvSpPr>
          <p:cNvPr id="58" name="Google Shape;58;p3"/>
          <p:cNvSpPr/>
          <p:nvPr/>
        </p:nvSpPr>
        <p:spPr>
          <a:xfrm>
            <a:off x="1257457" y="7505700"/>
            <a:ext cx="7316114" cy="1625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 name="Google Shape;59;p3"/>
          <p:cNvSpPr/>
          <p:nvPr/>
        </p:nvSpPr>
        <p:spPr>
          <a:xfrm>
            <a:off x="1257457" y="7505700"/>
            <a:ext cx="1625803" cy="1625600"/>
          </a:xfrm>
          <a:prstGeom prst="roundRect">
            <a:avLst>
              <a:gd fmla="val 28125" name="adj"/>
            </a:avLst>
          </a:prstGeom>
          <a:solidFill>
            <a:srgbClr val="FDB64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 name="Google Shape;60;p3"/>
          <p:cNvSpPr/>
          <p:nvPr/>
        </p:nvSpPr>
        <p:spPr>
          <a:xfrm>
            <a:off x="1613102" y="7912100"/>
            <a:ext cx="914514" cy="8128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FFFFFF"/>
              </a:buClr>
              <a:buSzPts val="4800"/>
              <a:buFont typeface="Luckiest Guy"/>
              <a:buNone/>
            </a:pPr>
            <a:r>
              <a:rPr b="0" i="0" lang="en-US" sz="4800" u="none" cap="none" strike="noStrike">
                <a:solidFill>
                  <a:srgbClr val="FFFFFF"/>
                </a:solidFill>
                <a:latin typeface="Luckiest Guy"/>
                <a:ea typeface="Luckiest Guy"/>
                <a:cs typeface="Luckiest Guy"/>
                <a:sym typeface="Luckiest Guy"/>
              </a:rPr>
              <a:t>03</a:t>
            </a:r>
            <a:endParaRPr b="0" i="0" sz="4800" u="none" cap="none" strike="noStrike">
              <a:solidFill>
                <a:schemeClr val="dk1"/>
              </a:solidFill>
              <a:latin typeface="Calibri"/>
              <a:ea typeface="Calibri"/>
              <a:cs typeface="Calibri"/>
              <a:sym typeface="Calibri"/>
            </a:endParaRPr>
          </a:p>
        </p:txBody>
      </p:sp>
      <p:sp>
        <p:nvSpPr>
          <p:cNvPr id="61" name="Google Shape;61;p3"/>
          <p:cNvSpPr/>
          <p:nvPr/>
        </p:nvSpPr>
        <p:spPr>
          <a:xfrm>
            <a:off x="3086486" y="7658100"/>
            <a:ext cx="5487086" cy="1320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 name="Google Shape;62;p3"/>
          <p:cNvSpPr/>
          <p:nvPr/>
        </p:nvSpPr>
        <p:spPr>
          <a:xfrm>
            <a:off x="3086486" y="7658100"/>
            <a:ext cx="5690311" cy="812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Luckiest Guy"/>
              <a:buNone/>
            </a:pPr>
            <a:r>
              <a:rPr b="0" i="0" lang="en-US" sz="4800" u="none" cap="none" strike="noStrike">
                <a:solidFill>
                  <a:srgbClr val="0E0E0E"/>
                </a:solidFill>
                <a:latin typeface="Luckiest Guy"/>
                <a:ea typeface="Luckiest Guy"/>
                <a:cs typeface="Luckiest Guy"/>
                <a:sym typeface="Luckiest Guy"/>
              </a:rPr>
              <a:t>Wonders</a:t>
            </a:r>
            <a:endParaRPr b="0" i="0" sz="4800" u="none" cap="none" strike="noStrike">
              <a:solidFill>
                <a:schemeClr val="dk1"/>
              </a:solidFill>
              <a:latin typeface="Calibri"/>
              <a:ea typeface="Calibri"/>
              <a:cs typeface="Calibri"/>
              <a:sym typeface="Calibri"/>
            </a:endParaRPr>
          </a:p>
        </p:txBody>
      </p:sp>
      <p:sp>
        <p:nvSpPr>
          <p:cNvPr id="63" name="Google Shape;63;p3"/>
          <p:cNvSpPr/>
          <p:nvPr/>
        </p:nvSpPr>
        <p:spPr>
          <a:xfrm>
            <a:off x="3086486" y="8369300"/>
            <a:ext cx="5622569" cy="7450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Wishes Granted</a:t>
            </a:r>
            <a:endParaRPr b="0" i="0" sz="3200" u="none" cap="none" strike="noStrike">
              <a:solidFill>
                <a:schemeClr val="dk1"/>
              </a:solidFill>
              <a:latin typeface="Calibri"/>
              <a:ea typeface="Calibri"/>
              <a:cs typeface="Calibri"/>
              <a:sym typeface="Calibri"/>
            </a:endParaRPr>
          </a:p>
        </p:txBody>
      </p:sp>
      <p:sp>
        <p:nvSpPr>
          <p:cNvPr id="64" name="Google Shape;64;p3"/>
          <p:cNvSpPr/>
          <p:nvPr/>
        </p:nvSpPr>
        <p:spPr>
          <a:xfrm>
            <a:off x="8725991" y="7505700"/>
            <a:ext cx="7316114" cy="1625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 name="Google Shape;65;p3"/>
          <p:cNvSpPr/>
          <p:nvPr/>
        </p:nvSpPr>
        <p:spPr>
          <a:xfrm>
            <a:off x="8725991" y="7505700"/>
            <a:ext cx="1625803" cy="1625600"/>
          </a:xfrm>
          <a:prstGeom prst="roundRect">
            <a:avLst>
              <a:gd fmla="val 28125" name="adj"/>
            </a:avLst>
          </a:prstGeom>
          <a:solidFill>
            <a:srgbClr val="FDB64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 name="Google Shape;66;p3"/>
          <p:cNvSpPr/>
          <p:nvPr/>
        </p:nvSpPr>
        <p:spPr>
          <a:xfrm>
            <a:off x="9075284" y="7912100"/>
            <a:ext cx="927216" cy="8128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FFFFFF"/>
              </a:buClr>
              <a:buSzPts val="4800"/>
              <a:buFont typeface="Luckiest Guy"/>
              <a:buNone/>
            </a:pPr>
            <a:r>
              <a:rPr b="0" i="0" lang="en-US" sz="4800" u="none" cap="none" strike="noStrike">
                <a:solidFill>
                  <a:srgbClr val="FFFFFF"/>
                </a:solidFill>
                <a:latin typeface="Luckiest Guy"/>
                <a:ea typeface="Luckiest Guy"/>
                <a:cs typeface="Luckiest Guy"/>
                <a:sym typeface="Luckiest Guy"/>
              </a:rPr>
              <a:t>04</a:t>
            </a:r>
            <a:endParaRPr b="0" i="0" sz="4800" u="none" cap="none" strike="noStrike">
              <a:solidFill>
                <a:schemeClr val="dk1"/>
              </a:solidFill>
              <a:latin typeface="Calibri"/>
              <a:ea typeface="Calibri"/>
              <a:cs typeface="Calibri"/>
              <a:sym typeface="Calibri"/>
            </a:endParaRPr>
          </a:p>
        </p:txBody>
      </p:sp>
      <p:sp>
        <p:nvSpPr>
          <p:cNvPr id="67" name="Google Shape;67;p3"/>
          <p:cNvSpPr/>
          <p:nvPr/>
        </p:nvSpPr>
        <p:spPr>
          <a:xfrm>
            <a:off x="10555019" y="7658100"/>
            <a:ext cx="5487086" cy="1320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 name="Google Shape;68;p3"/>
          <p:cNvSpPr/>
          <p:nvPr/>
        </p:nvSpPr>
        <p:spPr>
          <a:xfrm>
            <a:off x="10555019" y="7658100"/>
            <a:ext cx="5690311" cy="812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Luckiest Guy"/>
              <a:buNone/>
            </a:pPr>
            <a:r>
              <a:rPr b="0" i="0" lang="en-US" sz="4800" u="none" cap="none" strike="noStrike">
                <a:solidFill>
                  <a:srgbClr val="0E0E0E"/>
                </a:solidFill>
                <a:latin typeface="Luckiest Guy"/>
                <a:ea typeface="Luckiest Guy"/>
                <a:cs typeface="Luckiest Guy"/>
                <a:sym typeface="Luckiest Guy"/>
              </a:rPr>
              <a:t>Magic</a:t>
            </a:r>
            <a:endParaRPr b="0" i="0" sz="4800" u="none" cap="none" strike="noStrike">
              <a:solidFill>
                <a:schemeClr val="dk1"/>
              </a:solidFill>
              <a:latin typeface="Calibri"/>
              <a:ea typeface="Calibri"/>
              <a:cs typeface="Calibri"/>
              <a:sym typeface="Calibri"/>
            </a:endParaRPr>
          </a:p>
        </p:txBody>
      </p:sp>
      <p:sp>
        <p:nvSpPr>
          <p:cNvPr id="69" name="Google Shape;69;p3"/>
          <p:cNvSpPr/>
          <p:nvPr/>
        </p:nvSpPr>
        <p:spPr>
          <a:xfrm>
            <a:off x="10555019" y="8369300"/>
            <a:ext cx="5622569" cy="7450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Spellcasting</a:t>
            </a:r>
            <a:endParaRPr b="0" i="0" sz="3200" u="none" cap="none" strike="noStrike">
              <a:solidFill>
                <a:schemeClr val="dk1"/>
              </a:solidFill>
              <a:latin typeface="Calibri"/>
              <a:ea typeface="Calibri"/>
              <a:cs typeface="Calibri"/>
              <a:sym typeface="Calibri"/>
            </a:endParaRPr>
          </a:p>
        </p:txBody>
      </p:sp>
      <p:sp>
        <p:nvSpPr>
          <p:cNvPr id="70" name="Google Shape;70;p3"/>
          <p:cNvSpPr/>
          <p:nvPr/>
        </p:nvSpPr>
        <p:spPr>
          <a:xfrm>
            <a:off x="1257457" y="10490200"/>
            <a:ext cx="7316114" cy="1625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 name="Google Shape;71;p3"/>
          <p:cNvSpPr/>
          <p:nvPr/>
        </p:nvSpPr>
        <p:spPr>
          <a:xfrm>
            <a:off x="1257457" y="10490200"/>
            <a:ext cx="1625803" cy="1625600"/>
          </a:xfrm>
          <a:prstGeom prst="rect">
            <a:avLst/>
          </a:prstGeom>
          <a:solidFill>
            <a:srgbClr val="EB2D2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 name="Google Shape;72;p3"/>
          <p:cNvSpPr/>
          <p:nvPr/>
        </p:nvSpPr>
        <p:spPr>
          <a:xfrm>
            <a:off x="1613102" y="10896600"/>
            <a:ext cx="914514" cy="8128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FFFFFF"/>
              </a:buClr>
              <a:buSzPts val="4800"/>
              <a:buFont typeface="Luckiest Guy"/>
              <a:buNone/>
            </a:pPr>
            <a:r>
              <a:rPr b="0" i="0" lang="en-US" sz="4800" u="none" cap="none" strike="noStrike">
                <a:solidFill>
                  <a:srgbClr val="FFFFFF"/>
                </a:solidFill>
                <a:latin typeface="Luckiest Guy"/>
                <a:ea typeface="Luckiest Guy"/>
                <a:cs typeface="Luckiest Guy"/>
                <a:sym typeface="Luckiest Guy"/>
              </a:rPr>
              <a:t>05</a:t>
            </a:r>
            <a:endParaRPr b="0" i="0" sz="4800" u="none" cap="none" strike="noStrike">
              <a:solidFill>
                <a:schemeClr val="dk1"/>
              </a:solidFill>
              <a:latin typeface="Calibri"/>
              <a:ea typeface="Calibri"/>
              <a:cs typeface="Calibri"/>
              <a:sym typeface="Calibri"/>
            </a:endParaRPr>
          </a:p>
        </p:txBody>
      </p:sp>
      <p:sp>
        <p:nvSpPr>
          <p:cNvPr id="73" name="Google Shape;73;p3"/>
          <p:cNvSpPr/>
          <p:nvPr/>
        </p:nvSpPr>
        <p:spPr>
          <a:xfrm>
            <a:off x="3086486" y="10642600"/>
            <a:ext cx="5487086" cy="1320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 name="Google Shape;74;p3"/>
          <p:cNvSpPr/>
          <p:nvPr/>
        </p:nvSpPr>
        <p:spPr>
          <a:xfrm>
            <a:off x="3086486" y="10642600"/>
            <a:ext cx="5690311" cy="812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Luckiest Guy"/>
              <a:buNone/>
            </a:pPr>
            <a:r>
              <a:rPr b="0" i="0" lang="en-US" sz="4800" u="none" cap="none" strike="noStrike">
                <a:solidFill>
                  <a:srgbClr val="0E0E0E"/>
                </a:solidFill>
                <a:latin typeface="Luckiest Guy"/>
                <a:ea typeface="Luckiest Guy"/>
                <a:cs typeface="Luckiest Guy"/>
                <a:sym typeface="Luckiest Guy"/>
              </a:rPr>
              <a:t>Adventure</a:t>
            </a:r>
            <a:endParaRPr b="0" i="0" sz="4800" u="none" cap="none" strike="noStrike">
              <a:solidFill>
                <a:schemeClr val="dk1"/>
              </a:solidFill>
              <a:latin typeface="Calibri"/>
              <a:ea typeface="Calibri"/>
              <a:cs typeface="Calibri"/>
              <a:sym typeface="Calibri"/>
            </a:endParaRPr>
          </a:p>
        </p:txBody>
      </p:sp>
      <p:sp>
        <p:nvSpPr>
          <p:cNvPr id="75" name="Google Shape;75;p3"/>
          <p:cNvSpPr/>
          <p:nvPr/>
        </p:nvSpPr>
        <p:spPr>
          <a:xfrm>
            <a:off x="3086486" y="11353800"/>
            <a:ext cx="5622569" cy="7450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Happily Ever After</a:t>
            </a:r>
            <a:endParaRPr b="0" i="0" sz="3200" u="none" cap="none" strike="noStrike">
              <a:solidFill>
                <a:schemeClr val="dk1"/>
              </a:solidFill>
              <a:latin typeface="Calibri"/>
              <a:ea typeface="Calibri"/>
              <a:cs typeface="Calibri"/>
              <a:sym typeface="Calibri"/>
            </a:endParaRPr>
          </a:p>
        </p:txBody>
      </p:sp>
      <p:sp>
        <p:nvSpPr>
          <p:cNvPr id="76" name="Google Shape;76;p3"/>
          <p:cNvSpPr/>
          <p:nvPr/>
        </p:nvSpPr>
        <p:spPr>
          <a:xfrm>
            <a:off x="8725991" y="10490200"/>
            <a:ext cx="7316114" cy="1625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 name="Google Shape;77;p3"/>
          <p:cNvSpPr/>
          <p:nvPr/>
        </p:nvSpPr>
        <p:spPr>
          <a:xfrm>
            <a:off x="8725991" y="10490200"/>
            <a:ext cx="1625803" cy="1625600"/>
          </a:xfrm>
          <a:prstGeom prst="rect">
            <a:avLst/>
          </a:prstGeom>
          <a:solidFill>
            <a:srgbClr val="EB2D2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 name="Google Shape;78;p3"/>
          <p:cNvSpPr/>
          <p:nvPr/>
        </p:nvSpPr>
        <p:spPr>
          <a:xfrm>
            <a:off x="9068933" y="10896600"/>
            <a:ext cx="939917" cy="8128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FFFFFF"/>
              </a:buClr>
              <a:buSzPts val="4800"/>
              <a:buFont typeface="Luckiest Guy"/>
              <a:buNone/>
            </a:pPr>
            <a:r>
              <a:rPr b="0" i="0" lang="en-US" sz="4800" u="none" cap="none" strike="noStrike">
                <a:solidFill>
                  <a:srgbClr val="FFFFFF"/>
                </a:solidFill>
                <a:latin typeface="Luckiest Guy"/>
                <a:ea typeface="Luckiest Guy"/>
                <a:cs typeface="Luckiest Guy"/>
                <a:sym typeface="Luckiest Guy"/>
              </a:rPr>
              <a:t>06</a:t>
            </a:r>
            <a:endParaRPr b="0" i="0" sz="4800" u="none" cap="none" strike="noStrike">
              <a:solidFill>
                <a:schemeClr val="dk1"/>
              </a:solidFill>
              <a:latin typeface="Calibri"/>
              <a:ea typeface="Calibri"/>
              <a:cs typeface="Calibri"/>
              <a:sym typeface="Calibri"/>
            </a:endParaRPr>
          </a:p>
        </p:txBody>
      </p:sp>
      <p:sp>
        <p:nvSpPr>
          <p:cNvPr id="79" name="Google Shape;79;p3"/>
          <p:cNvSpPr/>
          <p:nvPr/>
        </p:nvSpPr>
        <p:spPr>
          <a:xfrm>
            <a:off x="10555019" y="10642600"/>
            <a:ext cx="5487086" cy="1320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 name="Google Shape;80;p3"/>
          <p:cNvSpPr/>
          <p:nvPr/>
        </p:nvSpPr>
        <p:spPr>
          <a:xfrm>
            <a:off x="10555019" y="10642600"/>
            <a:ext cx="5690311" cy="812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Luckiest Guy"/>
              <a:buNone/>
            </a:pPr>
            <a:r>
              <a:rPr b="0" i="0" lang="en-US" sz="4800" u="none" cap="none" strike="noStrike">
                <a:solidFill>
                  <a:srgbClr val="0E0E0E"/>
                </a:solidFill>
                <a:latin typeface="Luckiest Guy"/>
                <a:ea typeface="Luckiest Guy"/>
                <a:cs typeface="Luckiest Guy"/>
                <a:sym typeface="Luckiest Guy"/>
              </a:rPr>
              <a:t>Conclusion</a:t>
            </a:r>
            <a:endParaRPr b="0" i="0" sz="4800" u="none" cap="none" strike="noStrike">
              <a:solidFill>
                <a:schemeClr val="dk1"/>
              </a:solidFill>
              <a:latin typeface="Calibri"/>
              <a:ea typeface="Calibri"/>
              <a:cs typeface="Calibri"/>
              <a:sym typeface="Calibri"/>
            </a:endParaRPr>
          </a:p>
        </p:txBody>
      </p:sp>
      <p:sp>
        <p:nvSpPr>
          <p:cNvPr id="81" name="Google Shape;81;p3"/>
          <p:cNvSpPr/>
          <p:nvPr/>
        </p:nvSpPr>
        <p:spPr>
          <a:xfrm>
            <a:off x="10555019" y="11353800"/>
            <a:ext cx="5622569" cy="7450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Embrace the Fantasy</a:t>
            </a:r>
            <a:endParaRPr b="0" i="0" sz="3200" u="none" cap="none" strike="noStrike">
              <a:solidFill>
                <a:schemeClr val="dk1"/>
              </a:solidFill>
              <a:latin typeface="Calibri"/>
              <a:ea typeface="Calibri"/>
              <a:cs typeface="Calibri"/>
              <a:sym typeface="Calibri"/>
            </a:endParaRPr>
          </a:p>
        </p:txBody>
      </p:sp>
      <p:pic>
        <p:nvPicPr>
          <p:cNvPr descr=" " id="82" name="Google Shape;82;p3"/>
          <p:cNvPicPr preferRelativeResize="0"/>
          <p:nvPr/>
        </p:nvPicPr>
        <p:blipFill rotWithShape="1">
          <a:blip r:embed="rId5">
            <a:alphaModFix/>
          </a:blip>
          <a:srcRect b="0" l="0" r="0" t="0"/>
          <a:stretch/>
        </p:blipFill>
        <p:spPr>
          <a:xfrm>
            <a:off x="16207226" y="3746500"/>
            <a:ext cx="7001000" cy="8211703"/>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EEECA"/>
        </a:solidFill>
      </p:bgPr>
    </p:bg>
    <p:spTree>
      <p:nvGrpSpPr>
        <p:cNvPr id="87" name="Shape 87"/>
        <p:cNvGrpSpPr/>
        <p:nvPr/>
      </p:nvGrpSpPr>
      <p:grpSpPr>
        <a:xfrm>
          <a:off x="0" y="0"/>
          <a:ext cx="0" cy="0"/>
          <a:chOff x="0" y="0"/>
          <a:chExt cx="0" cy="0"/>
        </a:xfrm>
      </p:grpSpPr>
      <p:sp>
        <p:nvSpPr>
          <p:cNvPr id="88" name="Google Shape;88;p4"/>
          <p:cNvSpPr/>
          <p:nvPr/>
        </p:nvSpPr>
        <p:spPr>
          <a:xfrm>
            <a:off x="0" y="0"/>
            <a:ext cx="24387048" cy="13716000"/>
          </a:xfrm>
          <a:prstGeom prst="rect">
            <a:avLst/>
          </a:prstGeom>
          <a:solidFill>
            <a:srgbClr val="FEEEC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89" name="Google Shape;89;p4"/>
          <p:cNvPicPr preferRelativeResize="0"/>
          <p:nvPr/>
        </p:nvPicPr>
        <p:blipFill rotWithShape="1">
          <a:blip r:embed="rId3">
            <a:alphaModFix/>
          </a:blip>
          <a:srcRect b="0" l="0" r="0" t="0"/>
          <a:stretch/>
        </p:blipFill>
        <p:spPr>
          <a:xfrm>
            <a:off x="13146143" y="-3"/>
            <a:ext cx="11240905" cy="6858003"/>
          </a:xfrm>
          <a:prstGeom prst="rect">
            <a:avLst/>
          </a:prstGeom>
          <a:noFill/>
          <a:ln>
            <a:noFill/>
          </a:ln>
        </p:spPr>
      </p:pic>
      <p:pic>
        <p:nvPicPr>
          <p:cNvPr descr=" " id="90" name="Google Shape;90;p4"/>
          <p:cNvPicPr preferRelativeResize="0"/>
          <p:nvPr/>
        </p:nvPicPr>
        <p:blipFill rotWithShape="1">
          <a:blip r:embed="rId4">
            <a:alphaModFix/>
          </a:blip>
          <a:srcRect b="0" l="0" r="0" t="0"/>
          <a:stretch/>
        </p:blipFill>
        <p:spPr>
          <a:xfrm>
            <a:off x="2" y="9588500"/>
            <a:ext cx="16003999" cy="5067300"/>
          </a:xfrm>
          <a:prstGeom prst="rect">
            <a:avLst/>
          </a:prstGeom>
          <a:noFill/>
          <a:ln>
            <a:noFill/>
          </a:ln>
        </p:spPr>
      </p:pic>
      <p:sp>
        <p:nvSpPr>
          <p:cNvPr id="91" name="Google Shape;91;p4"/>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92" name="Google Shape;92;p4"/>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
        <p:nvSpPr>
          <p:cNvPr id="93" name="Google Shape;93;p4"/>
          <p:cNvSpPr/>
          <p:nvPr/>
        </p:nvSpPr>
        <p:spPr>
          <a:xfrm>
            <a:off x="2959470" y="2743200"/>
            <a:ext cx="16558636" cy="1354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DB646"/>
              </a:buClr>
              <a:buSzPts val="8000"/>
              <a:buFont typeface="Luckiest Guy"/>
              <a:buNone/>
            </a:pPr>
            <a:r>
              <a:rPr b="0" i="0" lang="en-US" sz="8000" u="none" cap="none" strike="noStrike">
                <a:solidFill>
                  <a:srgbClr val="FDB646"/>
                </a:solidFill>
                <a:latin typeface="Luckiest Guy"/>
                <a:ea typeface="Luckiest Guy"/>
                <a:cs typeface="Luckiest Guy"/>
                <a:sym typeface="Luckiest Guy"/>
              </a:rPr>
              <a:t>The Realm of the Extraordinary</a:t>
            </a:r>
            <a:endParaRPr b="0" i="0" sz="8000" u="none" cap="none" strike="noStrike">
              <a:solidFill>
                <a:schemeClr val="dk1"/>
              </a:solidFill>
              <a:latin typeface="Calibri"/>
              <a:ea typeface="Calibri"/>
              <a:cs typeface="Calibri"/>
              <a:sym typeface="Calibri"/>
            </a:endParaRPr>
          </a:p>
        </p:txBody>
      </p:sp>
      <p:sp>
        <p:nvSpPr>
          <p:cNvPr id="94" name="Google Shape;94;p4"/>
          <p:cNvSpPr/>
          <p:nvPr/>
        </p:nvSpPr>
        <p:spPr>
          <a:xfrm>
            <a:off x="2959470" y="4737100"/>
            <a:ext cx="8861474" cy="68410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Welcome to the Fantasy World, a realm of wonder and enchantment where anything is possible. Here, dragons breathe fire, unicorns prance through meadows, and rainbows shine brightly. This world is a place where wishes come true, where potions can be cursed and spells are cast. It's a place of treasure and adventure, where the impossible becomes possible. But the greatest treasure of all is the one that lies within. </a:t>
            </a:r>
            <a:endParaRPr b="0" i="0" sz="3200" u="none" cap="none" strike="noStrike">
              <a:solidFill>
                <a:schemeClr val="dk1"/>
              </a:solidFill>
              <a:latin typeface="Calibri"/>
              <a:ea typeface="Calibri"/>
              <a:cs typeface="Calibri"/>
              <a:sym typeface="Calibri"/>
            </a:endParaRPr>
          </a:p>
        </p:txBody>
      </p:sp>
      <p:sp>
        <p:nvSpPr>
          <p:cNvPr id="95" name="Google Shape;95;p4"/>
          <p:cNvSpPr/>
          <p:nvPr/>
        </p:nvSpPr>
        <p:spPr>
          <a:xfrm>
            <a:off x="12701588" y="4737100"/>
            <a:ext cx="8861474" cy="68410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world of fantasy is a reflection of our deepest desires, our fondest dreams, and our wildest imaginations. It's a place where we can let go of the constraints of reality and explore the boundless possibilities of the human mind. In this introduction, we will delve into the mysteries of this realm, uncovering the magic and wonder that lies within. So come with us and let's embark on a journey through the Fantasy World.</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EEECA"/>
        </a:solidFill>
      </p:bgPr>
    </p:bg>
    <p:spTree>
      <p:nvGrpSpPr>
        <p:cNvPr id="100" name="Shape 100"/>
        <p:cNvGrpSpPr/>
        <p:nvPr/>
      </p:nvGrpSpPr>
      <p:grpSpPr>
        <a:xfrm>
          <a:off x="0" y="0"/>
          <a:ext cx="0" cy="0"/>
          <a:chOff x="0" y="0"/>
          <a:chExt cx="0" cy="0"/>
        </a:xfrm>
      </p:grpSpPr>
      <p:sp>
        <p:nvSpPr>
          <p:cNvPr id="101" name="Google Shape;101;p5"/>
          <p:cNvSpPr/>
          <p:nvPr/>
        </p:nvSpPr>
        <p:spPr>
          <a:xfrm>
            <a:off x="0" y="0"/>
            <a:ext cx="24387048" cy="13716000"/>
          </a:xfrm>
          <a:prstGeom prst="rect">
            <a:avLst/>
          </a:prstGeom>
          <a:solidFill>
            <a:srgbClr val="FEEEC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02" name="Google Shape;102;p5"/>
          <p:cNvPicPr preferRelativeResize="0"/>
          <p:nvPr/>
        </p:nvPicPr>
        <p:blipFill rotWithShape="1">
          <a:blip r:embed="rId3">
            <a:alphaModFix/>
          </a:blip>
          <a:srcRect b="0" l="0" r="0" t="0"/>
          <a:stretch/>
        </p:blipFill>
        <p:spPr>
          <a:xfrm>
            <a:off x="15280010" y="-4445000"/>
            <a:ext cx="14251181" cy="12852400"/>
          </a:xfrm>
          <a:prstGeom prst="rect">
            <a:avLst/>
          </a:prstGeom>
          <a:noFill/>
          <a:ln>
            <a:noFill/>
          </a:ln>
        </p:spPr>
      </p:pic>
      <p:pic>
        <p:nvPicPr>
          <p:cNvPr descr=" " id="103" name="Google Shape;103;p5"/>
          <p:cNvPicPr preferRelativeResize="0"/>
          <p:nvPr/>
        </p:nvPicPr>
        <p:blipFill rotWithShape="1">
          <a:blip r:embed="rId4">
            <a:alphaModFix/>
          </a:blip>
          <a:srcRect b="0" l="0" r="0" t="0"/>
          <a:stretch/>
        </p:blipFill>
        <p:spPr>
          <a:xfrm>
            <a:off x="38105" y="5232400"/>
            <a:ext cx="17858432" cy="8585200"/>
          </a:xfrm>
          <a:prstGeom prst="rect">
            <a:avLst/>
          </a:prstGeom>
          <a:noFill/>
          <a:ln>
            <a:noFill/>
          </a:ln>
        </p:spPr>
      </p:pic>
      <p:sp>
        <p:nvSpPr>
          <p:cNvPr id="104" name="Google Shape;104;p5"/>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05" name="Google Shape;105;p5"/>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pic>
        <p:nvPicPr>
          <p:cNvPr descr=" " id="106" name="Google Shape;106;p5"/>
          <p:cNvPicPr preferRelativeResize="0"/>
          <p:nvPr/>
        </p:nvPicPr>
        <p:blipFill rotWithShape="1">
          <a:blip r:embed="rId6">
            <a:alphaModFix/>
          </a:blip>
          <a:srcRect b="0" l="0" r="0" t="0"/>
          <a:stretch/>
        </p:blipFill>
        <p:spPr>
          <a:xfrm>
            <a:off x="0" y="0"/>
            <a:ext cx="11685461" cy="13716000"/>
          </a:xfrm>
          <a:prstGeom prst="rect">
            <a:avLst/>
          </a:prstGeom>
          <a:noFill/>
          <a:ln>
            <a:noFill/>
          </a:ln>
        </p:spPr>
      </p:pic>
      <p:sp>
        <p:nvSpPr>
          <p:cNvPr id="107" name="Google Shape;107;p5"/>
          <p:cNvSpPr/>
          <p:nvPr/>
        </p:nvSpPr>
        <p:spPr>
          <a:xfrm>
            <a:off x="13057232" y="2705100"/>
            <a:ext cx="9907238" cy="3251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08" name="Google Shape;108;p5"/>
          <p:cNvPicPr preferRelativeResize="0"/>
          <p:nvPr/>
        </p:nvPicPr>
        <p:blipFill rotWithShape="1">
          <a:blip r:embed="rId7">
            <a:alphaModFix/>
          </a:blip>
          <a:srcRect b="0" l="0" r="0" t="0"/>
          <a:stretch/>
        </p:blipFill>
        <p:spPr>
          <a:xfrm>
            <a:off x="13057232" y="3517900"/>
            <a:ext cx="1629081" cy="1625600"/>
          </a:xfrm>
          <a:prstGeom prst="rect">
            <a:avLst/>
          </a:prstGeom>
          <a:noFill/>
          <a:ln>
            <a:noFill/>
          </a:ln>
        </p:spPr>
      </p:pic>
      <p:sp>
        <p:nvSpPr>
          <p:cNvPr id="109" name="Google Shape;109;p5"/>
          <p:cNvSpPr/>
          <p:nvPr/>
        </p:nvSpPr>
        <p:spPr>
          <a:xfrm>
            <a:off x="15092761" y="2705100"/>
            <a:ext cx="7871708" cy="3251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 name="Google Shape;110;p5"/>
          <p:cNvSpPr/>
          <p:nvPr/>
        </p:nvSpPr>
        <p:spPr>
          <a:xfrm>
            <a:off x="15092761" y="2705100"/>
            <a:ext cx="8074933" cy="812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Luckiest Guy"/>
              <a:buNone/>
            </a:pPr>
            <a:r>
              <a:rPr b="0" i="0" lang="en-US" sz="4800" u="none" cap="none" strike="noStrike">
                <a:solidFill>
                  <a:srgbClr val="0E0E0E"/>
                </a:solidFill>
                <a:latin typeface="Luckiest Guy"/>
                <a:ea typeface="Luckiest Guy"/>
                <a:cs typeface="Luckiest Guy"/>
                <a:sym typeface="Luckiest Guy"/>
              </a:rPr>
              <a:t>Unicorn Sightings</a:t>
            </a:r>
            <a:endParaRPr b="0" i="0" sz="4800" u="none" cap="none" strike="noStrike">
              <a:solidFill>
                <a:schemeClr val="dk1"/>
              </a:solidFill>
              <a:latin typeface="Calibri"/>
              <a:ea typeface="Calibri"/>
              <a:cs typeface="Calibri"/>
              <a:sym typeface="Calibri"/>
            </a:endParaRPr>
          </a:p>
        </p:txBody>
      </p:sp>
      <p:sp>
        <p:nvSpPr>
          <p:cNvPr id="111" name="Google Shape;111;p5"/>
          <p:cNvSpPr/>
          <p:nvPr/>
        </p:nvSpPr>
        <p:spPr>
          <a:xfrm>
            <a:off x="15092761" y="3517900"/>
            <a:ext cx="8007192" cy="25738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record of the number of unicorns spotted in the fantasy realm and the beauty and mystery that surrounds these enchanting creatures.</a:t>
            </a:r>
            <a:endParaRPr b="0" i="0" sz="3200" u="none" cap="none" strike="noStrike">
              <a:solidFill>
                <a:schemeClr val="dk1"/>
              </a:solidFill>
              <a:latin typeface="Calibri"/>
              <a:ea typeface="Calibri"/>
              <a:cs typeface="Calibri"/>
              <a:sym typeface="Calibri"/>
            </a:endParaRPr>
          </a:p>
        </p:txBody>
      </p:sp>
      <p:sp>
        <p:nvSpPr>
          <p:cNvPr id="112" name="Google Shape;112;p5"/>
          <p:cNvSpPr/>
          <p:nvPr/>
        </p:nvSpPr>
        <p:spPr>
          <a:xfrm>
            <a:off x="13057232" y="6858000"/>
            <a:ext cx="9907238" cy="3251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13" name="Google Shape;113;p5"/>
          <p:cNvPicPr preferRelativeResize="0"/>
          <p:nvPr/>
        </p:nvPicPr>
        <p:blipFill rotWithShape="1">
          <a:blip r:embed="rId8">
            <a:alphaModFix/>
          </a:blip>
          <a:srcRect b="0" l="0" r="0" t="0"/>
          <a:stretch/>
        </p:blipFill>
        <p:spPr>
          <a:xfrm>
            <a:off x="13057232" y="7670800"/>
            <a:ext cx="1625918" cy="1625600"/>
          </a:xfrm>
          <a:prstGeom prst="rect">
            <a:avLst/>
          </a:prstGeom>
          <a:noFill/>
          <a:ln>
            <a:noFill/>
          </a:ln>
        </p:spPr>
      </p:pic>
      <p:sp>
        <p:nvSpPr>
          <p:cNvPr id="114" name="Google Shape;114;p5"/>
          <p:cNvSpPr/>
          <p:nvPr/>
        </p:nvSpPr>
        <p:spPr>
          <a:xfrm>
            <a:off x="15089601" y="6858000"/>
            <a:ext cx="7874870" cy="3251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 name="Google Shape;115;p5"/>
          <p:cNvSpPr/>
          <p:nvPr/>
        </p:nvSpPr>
        <p:spPr>
          <a:xfrm>
            <a:off x="15089601" y="6858000"/>
            <a:ext cx="8078096" cy="812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Luckiest Guy"/>
              <a:buNone/>
            </a:pPr>
            <a:r>
              <a:rPr b="0" i="0" lang="en-US" sz="4800" u="none" cap="none" strike="noStrike">
                <a:solidFill>
                  <a:srgbClr val="0E0E0E"/>
                </a:solidFill>
                <a:latin typeface="Luckiest Guy"/>
                <a:ea typeface="Luckiest Guy"/>
                <a:cs typeface="Luckiest Guy"/>
                <a:sym typeface="Luckiest Guy"/>
              </a:rPr>
              <a:t>Dragon Taming</a:t>
            </a:r>
            <a:endParaRPr b="0" i="0" sz="4800" u="none" cap="none" strike="noStrike">
              <a:solidFill>
                <a:schemeClr val="dk1"/>
              </a:solidFill>
              <a:latin typeface="Calibri"/>
              <a:ea typeface="Calibri"/>
              <a:cs typeface="Calibri"/>
              <a:sym typeface="Calibri"/>
            </a:endParaRPr>
          </a:p>
        </p:txBody>
      </p:sp>
      <p:sp>
        <p:nvSpPr>
          <p:cNvPr id="116" name="Google Shape;116;p5"/>
          <p:cNvSpPr/>
          <p:nvPr/>
        </p:nvSpPr>
        <p:spPr>
          <a:xfrm>
            <a:off x="15089601" y="7670800"/>
            <a:ext cx="8010354" cy="25738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closer look at the art of taming dragons and the brave adventurers who dare to take on these fearsome creatures.</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EEECA"/>
        </a:solidFill>
      </p:bgPr>
    </p:bg>
    <p:spTree>
      <p:nvGrpSpPr>
        <p:cNvPr id="121" name="Shape 121"/>
        <p:cNvGrpSpPr/>
        <p:nvPr/>
      </p:nvGrpSpPr>
      <p:grpSpPr>
        <a:xfrm>
          <a:off x="0" y="0"/>
          <a:ext cx="0" cy="0"/>
          <a:chOff x="0" y="0"/>
          <a:chExt cx="0" cy="0"/>
        </a:xfrm>
      </p:grpSpPr>
      <p:sp>
        <p:nvSpPr>
          <p:cNvPr id="122" name="Google Shape;122;p6"/>
          <p:cNvSpPr/>
          <p:nvPr/>
        </p:nvSpPr>
        <p:spPr>
          <a:xfrm>
            <a:off x="0" y="0"/>
            <a:ext cx="24387048" cy="13716000"/>
          </a:xfrm>
          <a:prstGeom prst="rect">
            <a:avLst/>
          </a:prstGeom>
          <a:solidFill>
            <a:srgbClr val="FEEEC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23" name="Google Shape;123;p6"/>
          <p:cNvPicPr preferRelativeResize="0"/>
          <p:nvPr/>
        </p:nvPicPr>
        <p:blipFill rotWithShape="1">
          <a:blip r:embed="rId3">
            <a:alphaModFix/>
          </a:blip>
          <a:srcRect b="0" l="0" r="0" t="0"/>
          <a:stretch/>
        </p:blipFill>
        <p:spPr>
          <a:xfrm>
            <a:off x="-2222778" y="-3136900"/>
            <a:ext cx="11507638" cy="11226800"/>
          </a:xfrm>
          <a:prstGeom prst="rect">
            <a:avLst/>
          </a:prstGeom>
          <a:noFill/>
          <a:ln>
            <a:noFill/>
          </a:ln>
        </p:spPr>
      </p:pic>
      <p:pic>
        <p:nvPicPr>
          <p:cNvPr descr=" " id="124" name="Google Shape;124;p6"/>
          <p:cNvPicPr preferRelativeResize="0"/>
          <p:nvPr/>
        </p:nvPicPr>
        <p:blipFill rotWithShape="1">
          <a:blip r:embed="rId4">
            <a:alphaModFix/>
          </a:blip>
          <a:srcRect b="0" l="0" r="0" t="0"/>
          <a:stretch/>
        </p:blipFill>
        <p:spPr>
          <a:xfrm>
            <a:off x="15407026" y="6362700"/>
            <a:ext cx="8980022" cy="7353300"/>
          </a:xfrm>
          <a:prstGeom prst="rect">
            <a:avLst/>
          </a:prstGeom>
          <a:noFill/>
          <a:ln>
            <a:noFill/>
          </a:ln>
        </p:spPr>
      </p:pic>
      <p:sp>
        <p:nvSpPr>
          <p:cNvPr id="125" name="Google Shape;125;p6"/>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26" name="Google Shape;126;p6"/>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
        <p:nvSpPr>
          <p:cNvPr id="127" name="Google Shape;127;p6"/>
          <p:cNvSpPr/>
          <p:nvPr/>
        </p:nvSpPr>
        <p:spPr>
          <a:xfrm>
            <a:off x="3543743" y="1384300"/>
            <a:ext cx="8129016" cy="11214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28" name="Google Shape;128;p6"/>
          <p:cNvPicPr preferRelativeResize="0"/>
          <p:nvPr/>
        </p:nvPicPr>
        <p:blipFill rotWithShape="1">
          <a:blip r:embed="rId6">
            <a:alphaModFix/>
          </a:blip>
          <a:srcRect b="0" l="0" r="0" t="0"/>
          <a:stretch/>
        </p:blipFill>
        <p:spPr>
          <a:xfrm>
            <a:off x="6795349" y="1384300"/>
            <a:ext cx="1625803" cy="1625600"/>
          </a:xfrm>
          <a:prstGeom prst="rect">
            <a:avLst/>
          </a:prstGeom>
          <a:noFill/>
          <a:ln>
            <a:noFill/>
          </a:ln>
        </p:spPr>
      </p:pic>
      <p:sp>
        <p:nvSpPr>
          <p:cNvPr id="129" name="Google Shape;129;p6"/>
          <p:cNvSpPr/>
          <p:nvPr/>
        </p:nvSpPr>
        <p:spPr>
          <a:xfrm>
            <a:off x="4896462" y="3619500"/>
            <a:ext cx="5423578" cy="609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 name="Google Shape;130;p6"/>
          <p:cNvSpPr/>
          <p:nvPr/>
        </p:nvSpPr>
        <p:spPr>
          <a:xfrm>
            <a:off x="4896462" y="3619500"/>
            <a:ext cx="5626803" cy="812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Luckiest Guy"/>
              <a:buNone/>
            </a:pPr>
            <a:r>
              <a:rPr b="0" i="0" lang="en-US" sz="4800" u="none" cap="none" strike="noStrike">
                <a:solidFill>
                  <a:srgbClr val="0E0E0E"/>
                </a:solidFill>
                <a:latin typeface="Luckiest Guy"/>
                <a:ea typeface="Luckiest Guy"/>
                <a:cs typeface="Luckiest Guy"/>
                <a:sym typeface="Luckiest Guy"/>
              </a:rPr>
              <a:t>Unicorn Sightings</a:t>
            </a:r>
            <a:endParaRPr b="0" i="0" sz="4800" u="none" cap="none" strike="noStrike">
              <a:solidFill>
                <a:schemeClr val="dk1"/>
              </a:solidFill>
              <a:latin typeface="Calibri"/>
              <a:ea typeface="Calibri"/>
              <a:cs typeface="Calibri"/>
              <a:sym typeface="Calibri"/>
            </a:endParaRPr>
          </a:p>
        </p:txBody>
      </p:sp>
      <p:sp>
        <p:nvSpPr>
          <p:cNvPr id="131" name="Google Shape;131;p6"/>
          <p:cNvSpPr/>
          <p:nvPr/>
        </p:nvSpPr>
        <p:spPr>
          <a:xfrm>
            <a:off x="3543743" y="4838700"/>
            <a:ext cx="8129016" cy="1828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 name="Google Shape;132;p6"/>
          <p:cNvSpPr/>
          <p:nvPr/>
        </p:nvSpPr>
        <p:spPr>
          <a:xfrm>
            <a:off x="3476001" y="4838700"/>
            <a:ext cx="8264500" cy="19642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record of the number of unicorns spotted in the fantasy realm and the beauty and mystery.</a:t>
            </a:r>
            <a:endParaRPr b="0" i="0" sz="3200" u="none" cap="none" strike="noStrike">
              <a:solidFill>
                <a:schemeClr val="dk1"/>
              </a:solidFill>
              <a:latin typeface="Calibri"/>
              <a:ea typeface="Calibri"/>
              <a:cs typeface="Calibri"/>
              <a:sym typeface="Calibri"/>
            </a:endParaRPr>
          </a:p>
        </p:txBody>
      </p:sp>
      <p:pic>
        <p:nvPicPr>
          <p:cNvPr descr=" " id="133" name="Google Shape;133;p6"/>
          <p:cNvPicPr preferRelativeResize="0"/>
          <p:nvPr/>
        </p:nvPicPr>
        <p:blipFill rotWithShape="1">
          <a:blip r:embed="rId7">
            <a:alphaModFix/>
          </a:blip>
          <a:srcRect b="0" l="0" r="0" t="0"/>
          <a:stretch/>
        </p:blipFill>
        <p:spPr>
          <a:xfrm>
            <a:off x="3543743" y="7277100"/>
            <a:ext cx="8129016" cy="5321300"/>
          </a:xfrm>
          <a:prstGeom prst="rect">
            <a:avLst/>
          </a:prstGeom>
          <a:noFill/>
          <a:ln>
            <a:noFill/>
          </a:ln>
        </p:spPr>
      </p:pic>
      <p:sp>
        <p:nvSpPr>
          <p:cNvPr id="134" name="Google Shape;134;p6"/>
          <p:cNvSpPr/>
          <p:nvPr/>
        </p:nvSpPr>
        <p:spPr>
          <a:xfrm>
            <a:off x="12663483" y="1384300"/>
            <a:ext cx="8129016" cy="11214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35" name="Google Shape;135;p6"/>
          <p:cNvPicPr preferRelativeResize="0"/>
          <p:nvPr/>
        </p:nvPicPr>
        <p:blipFill rotWithShape="1">
          <a:blip r:embed="rId8">
            <a:alphaModFix/>
          </a:blip>
          <a:srcRect b="0" l="0" r="0" t="0"/>
          <a:stretch/>
        </p:blipFill>
        <p:spPr>
          <a:xfrm>
            <a:off x="15915089" y="1384300"/>
            <a:ext cx="1625803" cy="1625600"/>
          </a:xfrm>
          <a:prstGeom prst="rect">
            <a:avLst/>
          </a:prstGeom>
          <a:noFill/>
          <a:ln>
            <a:noFill/>
          </a:ln>
        </p:spPr>
      </p:pic>
      <p:sp>
        <p:nvSpPr>
          <p:cNvPr id="136" name="Google Shape;136;p6"/>
          <p:cNvSpPr/>
          <p:nvPr/>
        </p:nvSpPr>
        <p:spPr>
          <a:xfrm>
            <a:off x="14441705" y="3619500"/>
            <a:ext cx="4572572" cy="609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 name="Google Shape;137;p6"/>
          <p:cNvSpPr/>
          <p:nvPr/>
        </p:nvSpPr>
        <p:spPr>
          <a:xfrm>
            <a:off x="14441705" y="3619500"/>
            <a:ext cx="4775797" cy="812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Luckiest Guy"/>
              <a:buNone/>
            </a:pPr>
            <a:r>
              <a:rPr b="0" i="0" lang="en-US" sz="4800" u="none" cap="none" strike="noStrike">
                <a:solidFill>
                  <a:srgbClr val="0E0E0E"/>
                </a:solidFill>
                <a:latin typeface="Luckiest Guy"/>
                <a:ea typeface="Luckiest Guy"/>
                <a:cs typeface="Luckiest Guy"/>
                <a:sym typeface="Luckiest Guy"/>
              </a:rPr>
              <a:t>Dragon Taming</a:t>
            </a:r>
            <a:endParaRPr b="0" i="0" sz="4800" u="none" cap="none" strike="noStrike">
              <a:solidFill>
                <a:schemeClr val="dk1"/>
              </a:solidFill>
              <a:latin typeface="Calibri"/>
              <a:ea typeface="Calibri"/>
              <a:cs typeface="Calibri"/>
              <a:sym typeface="Calibri"/>
            </a:endParaRPr>
          </a:p>
        </p:txBody>
      </p:sp>
      <p:sp>
        <p:nvSpPr>
          <p:cNvPr id="138" name="Google Shape;138;p6"/>
          <p:cNvSpPr/>
          <p:nvPr/>
        </p:nvSpPr>
        <p:spPr>
          <a:xfrm>
            <a:off x="12663483" y="4838700"/>
            <a:ext cx="8129016" cy="1828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 name="Google Shape;139;p6"/>
          <p:cNvSpPr/>
          <p:nvPr/>
        </p:nvSpPr>
        <p:spPr>
          <a:xfrm>
            <a:off x="12595741" y="4838700"/>
            <a:ext cx="8264500" cy="19642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closer look at the art of taming dragons and the brave adventurers who take on these creatures.</a:t>
            </a:r>
            <a:endParaRPr b="0" i="0" sz="3200" u="none" cap="none" strike="noStrike">
              <a:solidFill>
                <a:schemeClr val="dk1"/>
              </a:solidFill>
              <a:latin typeface="Calibri"/>
              <a:ea typeface="Calibri"/>
              <a:cs typeface="Calibri"/>
              <a:sym typeface="Calibri"/>
            </a:endParaRPr>
          </a:p>
        </p:txBody>
      </p:sp>
      <p:pic>
        <p:nvPicPr>
          <p:cNvPr descr=" " id="140" name="Google Shape;140;p6"/>
          <p:cNvPicPr preferRelativeResize="0"/>
          <p:nvPr/>
        </p:nvPicPr>
        <p:blipFill rotWithShape="1">
          <a:blip r:embed="rId9">
            <a:alphaModFix/>
          </a:blip>
          <a:srcRect b="0" l="0" r="0" t="0"/>
          <a:stretch/>
        </p:blipFill>
        <p:spPr>
          <a:xfrm>
            <a:off x="12663483" y="7277100"/>
            <a:ext cx="8129016" cy="53213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EEECA"/>
        </a:solidFill>
      </p:bgPr>
    </p:bg>
    <p:spTree>
      <p:nvGrpSpPr>
        <p:cNvPr id="145" name="Shape 145"/>
        <p:cNvGrpSpPr/>
        <p:nvPr/>
      </p:nvGrpSpPr>
      <p:grpSpPr>
        <a:xfrm>
          <a:off x="0" y="0"/>
          <a:ext cx="0" cy="0"/>
          <a:chOff x="0" y="0"/>
          <a:chExt cx="0" cy="0"/>
        </a:xfrm>
      </p:grpSpPr>
      <p:sp>
        <p:nvSpPr>
          <p:cNvPr id="146" name="Google Shape;146;p7"/>
          <p:cNvSpPr/>
          <p:nvPr/>
        </p:nvSpPr>
        <p:spPr>
          <a:xfrm>
            <a:off x="0" y="0"/>
            <a:ext cx="24387048" cy="13716000"/>
          </a:xfrm>
          <a:prstGeom prst="rect">
            <a:avLst/>
          </a:prstGeom>
          <a:solidFill>
            <a:srgbClr val="FDB64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47" name="Google Shape;147;p7"/>
          <p:cNvPicPr preferRelativeResize="0"/>
          <p:nvPr/>
        </p:nvPicPr>
        <p:blipFill rotWithShape="1">
          <a:blip r:embed="rId3">
            <a:alphaModFix/>
          </a:blip>
          <a:srcRect b="0" l="0" r="0" t="0"/>
          <a:stretch/>
        </p:blipFill>
        <p:spPr>
          <a:xfrm>
            <a:off x="3467533" y="-304800"/>
            <a:ext cx="17464683" cy="14312900"/>
          </a:xfrm>
          <a:prstGeom prst="rect">
            <a:avLst/>
          </a:prstGeom>
          <a:noFill/>
          <a:ln>
            <a:noFill/>
          </a:ln>
        </p:spPr>
      </p:pic>
      <p:sp>
        <p:nvSpPr>
          <p:cNvPr id="148" name="Google Shape;148;p7"/>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49" name="Google Shape;149;p7"/>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pic>
        <p:nvPicPr>
          <p:cNvPr descr=" " id="150" name="Google Shape;150;p7"/>
          <p:cNvPicPr preferRelativeResize="0"/>
          <p:nvPr/>
        </p:nvPicPr>
        <p:blipFill rotWithShape="1">
          <a:blip r:embed="rId5">
            <a:alphaModFix/>
          </a:blip>
          <a:srcRect b="0" l="0" r="0" t="0"/>
          <a:stretch/>
        </p:blipFill>
        <p:spPr>
          <a:xfrm>
            <a:off x="2019552" y="1257300"/>
            <a:ext cx="5966698" cy="4437887"/>
          </a:xfrm>
          <a:prstGeom prst="rect">
            <a:avLst/>
          </a:prstGeom>
          <a:noFill/>
          <a:ln>
            <a:noFill/>
          </a:ln>
        </p:spPr>
      </p:pic>
      <p:sp>
        <p:nvSpPr>
          <p:cNvPr id="151" name="Google Shape;151;p7"/>
          <p:cNvSpPr/>
          <p:nvPr/>
        </p:nvSpPr>
        <p:spPr>
          <a:xfrm>
            <a:off x="7011276" y="4038600"/>
            <a:ext cx="10389899" cy="5638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2" name="Google Shape;152;p7"/>
          <p:cNvSpPr/>
          <p:nvPr/>
        </p:nvSpPr>
        <p:spPr>
          <a:xfrm>
            <a:off x="7011276" y="4038600"/>
            <a:ext cx="10593124" cy="5080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Luckiest Guy"/>
              <a:buNone/>
            </a:pPr>
            <a:r>
              <a:rPr b="0" i="0" lang="en-US" sz="4800" u="none" cap="none" strike="noStrike">
                <a:solidFill>
                  <a:srgbClr val="0E0E0E"/>
                </a:solidFill>
                <a:latin typeface="Luckiest Guy"/>
                <a:ea typeface="Luckiest Guy"/>
                <a:cs typeface="Luckiest Guy"/>
                <a:sym typeface="Luckiest Guy"/>
              </a:rPr>
              <a:t>Fantasy is the gateway to the impossible, the land where the ordinary becomes extraordinary, and the impossible becomes possible. It is the realm of the imagination, where anything can happen and everything is possible.</a:t>
            </a:r>
            <a:endParaRPr b="0" i="0" sz="4800" u="none" cap="none" strike="noStrike">
              <a:solidFill>
                <a:schemeClr val="dk1"/>
              </a:solidFill>
              <a:latin typeface="Calibri"/>
              <a:ea typeface="Calibri"/>
              <a:cs typeface="Calibri"/>
              <a:sym typeface="Calibri"/>
            </a:endParaRPr>
          </a:p>
        </p:txBody>
      </p:sp>
      <p:sp>
        <p:nvSpPr>
          <p:cNvPr id="153" name="Google Shape;153;p7"/>
          <p:cNvSpPr/>
          <p:nvPr/>
        </p:nvSpPr>
        <p:spPr>
          <a:xfrm>
            <a:off x="13196949" y="9220200"/>
            <a:ext cx="4356645" cy="609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DB646"/>
              </a:buClr>
              <a:buSzPts val="3600"/>
              <a:buFont typeface="Luckiest Guy"/>
              <a:buNone/>
            </a:pPr>
            <a:r>
              <a:rPr b="0" i="0" lang="en-US" sz="3600" u="none" cap="none" strike="noStrike">
                <a:solidFill>
                  <a:srgbClr val="FDB646"/>
                </a:solidFill>
                <a:latin typeface="Luckiest Guy"/>
                <a:ea typeface="Luckiest Guy"/>
                <a:cs typeface="Luckiest Guy"/>
                <a:sym typeface="Luckiest Guy"/>
              </a:rPr>
              <a:t>The Dream Weaver</a:t>
            </a:r>
            <a:endParaRPr b="0" i="0" sz="3600" u="none" cap="none" strike="noStrike">
              <a:solidFill>
                <a:schemeClr val="dk1"/>
              </a:solidFill>
              <a:latin typeface="Calibri"/>
              <a:ea typeface="Calibri"/>
              <a:cs typeface="Calibri"/>
              <a:sym typeface="Calibri"/>
            </a:endParaRPr>
          </a:p>
        </p:txBody>
      </p:sp>
      <p:pic>
        <p:nvPicPr>
          <p:cNvPr descr=" " id="154" name="Google Shape;154;p7"/>
          <p:cNvPicPr preferRelativeResize="0"/>
          <p:nvPr/>
        </p:nvPicPr>
        <p:blipFill rotWithShape="1">
          <a:blip r:embed="rId6">
            <a:alphaModFix/>
          </a:blip>
          <a:srcRect b="0" l="0" r="0" t="0"/>
          <a:stretch/>
        </p:blipFill>
        <p:spPr>
          <a:xfrm>
            <a:off x="1765521" y="7607300"/>
            <a:ext cx="3399070" cy="1928440"/>
          </a:xfrm>
          <a:prstGeom prst="rect">
            <a:avLst/>
          </a:prstGeom>
          <a:noFill/>
          <a:ln>
            <a:noFill/>
          </a:ln>
        </p:spPr>
      </p:pic>
      <p:pic>
        <p:nvPicPr>
          <p:cNvPr descr=" " id="155" name="Google Shape;155;p7"/>
          <p:cNvPicPr preferRelativeResize="0"/>
          <p:nvPr/>
        </p:nvPicPr>
        <p:blipFill rotWithShape="1">
          <a:blip r:embed="rId7">
            <a:alphaModFix/>
          </a:blip>
          <a:srcRect b="0" l="0" r="0" t="0"/>
          <a:stretch/>
        </p:blipFill>
        <p:spPr>
          <a:xfrm>
            <a:off x="18480810" y="1841500"/>
            <a:ext cx="2451239" cy="1639888"/>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EEECA"/>
        </a:solidFill>
      </p:bgPr>
    </p:bg>
    <p:spTree>
      <p:nvGrpSpPr>
        <p:cNvPr id="160" name="Shape 160"/>
        <p:cNvGrpSpPr/>
        <p:nvPr/>
      </p:nvGrpSpPr>
      <p:grpSpPr>
        <a:xfrm>
          <a:off x="0" y="0"/>
          <a:ext cx="0" cy="0"/>
          <a:chOff x="0" y="0"/>
          <a:chExt cx="0" cy="0"/>
        </a:xfrm>
      </p:grpSpPr>
      <p:sp>
        <p:nvSpPr>
          <p:cNvPr id="161" name="Google Shape;161;p8"/>
          <p:cNvSpPr/>
          <p:nvPr/>
        </p:nvSpPr>
        <p:spPr>
          <a:xfrm>
            <a:off x="0" y="0"/>
            <a:ext cx="24387048" cy="13716000"/>
          </a:xfrm>
          <a:prstGeom prst="rect">
            <a:avLst/>
          </a:prstGeom>
          <a:solidFill>
            <a:srgbClr val="FEEEC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62" name="Google Shape;162;p8"/>
          <p:cNvPicPr preferRelativeResize="0"/>
          <p:nvPr/>
        </p:nvPicPr>
        <p:blipFill rotWithShape="1">
          <a:blip r:embed="rId3">
            <a:alphaModFix/>
          </a:blip>
          <a:srcRect b="0" l="0" r="0" t="0"/>
          <a:stretch/>
        </p:blipFill>
        <p:spPr>
          <a:xfrm>
            <a:off x="13146143" y="0"/>
            <a:ext cx="11240905" cy="6858000"/>
          </a:xfrm>
          <a:prstGeom prst="rect">
            <a:avLst/>
          </a:prstGeom>
          <a:noFill/>
          <a:ln>
            <a:noFill/>
          </a:ln>
        </p:spPr>
      </p:pic>
      <p:pic>
        <p:nvPicPr>
          <p:cNvPr descr=" " id="163" name="Google Shape;163;p8"/>
          <p:cNvPicPr preferRelativeResize="0"/>
          <p:nvPr/>
        </p:nvPicPr>
        <p:blipFill rotWithShape="1">
          <a:blip r:embed="rId4">
            <a:alphaModFix/>
          </a:blip>
          <a:srcRect b="0" l="0" r="0" t="0"/>
          <a:stretch/>
        </p:blipFill>
        <p:spPr>
          <a:xfrm>
            <a:off x="2" y="9588500"/>
            <a:ext cx="16003999" cy="5067300"/>
          </a:xfrm>
          <a:prstGeom prst="rect">
            <a:avLst/>
          </a:prstGeom>
          <a:noFill/>
          <a:ln>
            <a:noFill/>
          </a:ln>
        </p:spPr>
      </p:pic>
      <p:sp>
        <p:nvSpPr>
          <p:cNvPr id="164" name="Google Shape;164;p8"/>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65" name="Google Shape;165;p8"/>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pic>
        <p:nvPicPr>
          <p:cNvPr descr=" " id="166" name="Google Shape;166;p8"/>
          <p:cNvPicPr preferRelativeResize="0"/>
          <p:nvPr/>
        </p:nvPicPr>
        <p:blipFill rotWithShape="1">
          <a:blip r:embed="rId6">
            <a:alphaModFix/>
          </a:blip>
          <a:srcRect b="0" l="0" r="0" t="0"/>
          <a:stretch/>
        </p:blipFill>
        <p:spPr>
          <a:xfrm>
            <a:off x="7925791" y="1562100"/>
            <a:ext cx="8530208" cy="10789121"/>
          </a:xfrm>
          <a:prstGeom prst="rect">
            <a:avLst/>
          </a:prstGeom>
          <a:noFill/>
          <a:ln>
            <a:noFill/>
          </a:ln>
        </p:spPr>
      </p:pic>
      <p:sp>
        <p:nvSpPr>
          <p:cNvPr id="167" name="Google Shape;167;p8"/>
          <p:cNvSpPr/>
          <p:nvPr/>
        </p:nvSpPr>
        <p:spPr>
          <a:xfrm>
            <a:off x="3086486" y="1866900"/>
            <a:ext cx="4369346" cy="4572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8" name="Google Shape;168;p8"/>
          <p:cNvSpPr/>
          <p:nvPr/>
        </p:nvSpPr>
        <p:spPr>
          <a:xfrm>
            <a:off x="3086486" y="1866900"/>
            <a:ext cx="4572572" cy="2032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Luckiest Guy"/>
              <a:buNone/>
            </a:pPr>
            <a:r>
              <a:rPr b="0" i="0" lang="en-US" sz="4800" u="none" cap="none" strike="noStrike">
                <a:solidFill>
                  <a:srgbClr val="0E0E0E"/>
                </a:solidFill>
                <a:latin typeface="Luckiest Guy"/>
                <a:ea typeface="Luckiest Guy"/>
                <a:cs typeface="Luckiest Guy"/>
                <a:sym typeface="Luckiest Guy"/>
              </a:rPr>
              <a:t>Dragon Taming Technique</a:t>
            </a:r>
            <a:endParaRPr b="0" i="0" sz="4800" u="none" cap="none" strike="noStrike">
              <a:solidFill>
                <a:schemeClr val="dk1"/>
              </a:solidFill>
              <a:latin typeface="Calibri"/>
              <a:ea typeface="Calibri"/>
              <a:cs typeface="Calibri"/>
              <a:sym typeface="Calibri"/>
            </a:endParaRPr>
          </a:p>
        </p:txBody>
      </p:sp>
      <p:sp>
        <p:nvSpPr>
          <p:cNvPr id="169" name="Google Shape;169;p8"/>
          <p:cNvSpPr/>
          <p:nvPr/>
        </p:nvSpPr>
        <p:spPr>
          <a:xfrm>
            <a:off x="3086486" y="4000500"/>
            <a:ext cx="4504830" cy="25738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guide to taming and caring for dragons in the realm of magic.</a:t>
            </a:r>
            <a:endParaRPr b="0" i="0" sz="3200" u="none" cap="none" strike="noStrike">
              <a:solidFill>
                <a:schemeClr val="dk1"/>
              </a:solidFill>
              <a:latin typeface="Calibri"/>
              <a:ea typeface="Calibri"/>
              <a:cs typeface="Calibri"/>
              <a:sym typeface="Calibri"/>
            </a:endParaRPr>
          </a:p>
        </p:txBody>
      </p:sp>
      <p:sp>
        <p:nvSpPr>
          <p:cNvPr id="170" name="Google Shape;170;p8"/>
          <p:cNvSpPr/>
          <p:nvPr/>
        </p:nvSpPr>
        <p:spPr>
          <a:xfrm>
            <a:off x="16931216" y="6527800"/>
            <a:ext cx="4369346" cy="4572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1" name="Google Shape;171;p8"/>
          <p:cNvSpPr/>
          <p:nvPr/>
        </p:nvSpPr>
        <p:spPr>
          <a:xfrm>
            <a:off x="16931216" y="6527800"/>
            <a:ext cx="4572572" cy="2032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Luckiest Guy"/>
              <a:buNone/>
            </a:pPr>
            <a:r>
              <a:rPr b="0" i="0" lang="en-US" sz="4800" u="none" cap="none" strike="noStrike">
                <a:solidFill>
                  <a:srgbClr val="0E0E0E"/>
                </a:solidFill>
                <a:latin typeface="Luckiest Guy"/>
                <a:ea typeface="Luckiest Guy"/>
                <a:cs typeface="Luckiest Guy"/>
                <a:sym typeface="Luckiest Guy"/>
              </a:rPr>
              <a:t>The Art of Unicorn Sighting</a:t>
            </a:r>
            <a:endParaRPr b="0" i="0" sz="4800" u="none" cap="none" strike="noStrike">
              <a:solidFill>
                <a:schemeClr val="dk1"/>
              </a:solidFill>
              <a:latin typeface="Calibri"/>
              <a:ea typeface="Calibri"/>
              <a:cs typeface="Calibri"/>
              <a:sym typeface="Calibri"/>
            </a:endParaRPr>
          </a:p>
        </p:txBody>
      </p:sp>
      <p:sp>
        <p:nvSpPr>
          <p:cNvPr id="172" name="Google Shape;172;p8"/>
          <p:cNvSpPr/>
          <p:nvPr/>
        </p:nvSpPr>
        <p:spPr>
          <a:xfrm>
            <a:off x="16931216" y="8661400"/>
            <a:ext cx="4504830" cy="25738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Tips and tricks for spotting the elusive unicorns in their natural habitat.</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EEECA"/>
        </a:solidFill>
      </p:bgPr>
    </p:bg>
    <p:spTree>
      <p:nvGrpSpPr>
        <p:cNvPr id="177" name="Shape 177"/>
        <p:cNvGrpSpPr/>
        <p:nvPr/>
      </p:nvGrpSpPr>
      <p:grpSpPr>
        <a:xfrm>
          <a:off x="0" y="0"/>
          <a:ext cx="0" cy="0"/>
          <a:chOff x="0" y="0"/>
          <a:chExt cx="0" cy="0"/>
        </a:xfrm>
      </p:grpSpPr>
      <p:sp>
        <p:nvSpPr>
          <p:cNvPr id="178" name="Google Shape;178;p9"/>
          <p:cNvSpPr/>
          <p:nvPr/>
        </p:nvSpPr>
        <p:spPr>
          <a:xfrm>
            <a:off x="0" y="0"/>
            <a:ext cx="24387048" cy="13716000"/>
          </a:xfrm>
          <a:prstGeom prst="rect">
            <a:avLst/>
          </a:prstGeom>
          <a:solidFill>
            <a:srgbClr val="FEEEC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79" name="Google Shape;179;p9"/>
          <p:cNvPicPr preferRelativeResize="0"/>
          <p:nvPr/>
        </p:nvPicPr>
        <p:blipFill rotWithShape="1">
          <a:blip r:embed="rId3">
            <a:alphaModFix/>
          </a:blip>
          <a:srcRect b="0" l="0" r="0" t="0"/>
          <a:stretch/>
        </p:blipFill>
        <p:spPr>
          <a:xfrm>
            <a:off x="15280010" y="-4445000"/>
            <a:ext cx="14251181" cy="12852400"/>
          </a:xfrm>
          <a:prstGeom prst="rect">
            <a:avLst/>
          </a:prstGeom>
          <a:noFill/>
          <a:ln>
            <a:noFill/>
          </a:ln>
        </p:spPr>
      </p:pic>
      <p:pic>
        <p:nvPicPr>
          <p:cNvPr descr=" " id="180" name="Google Shape;180;p9"/>
          <p:cNvPicPr preferRelativeResize="0"/>
          <p:nvPr/>
        </p:nvPicPr>
        <p:blipFill rotWithShape="1">
          <a:blip r:embed="rId4">
            <a:alphaModFix/>
          </a:blip>
          <a:srcRect b="0" l="0" r="0" t="0"/>
          <a:stretch/>
        </p:blipFill>
        <p:spPr>
          <a:xfrm>
            <a:off x="38105" y="5232400"/>
            <a:ext cx="17858432" cy="8585200"/>
          </a:xfrm>
          <a:prstGeom prst="rect">
            <a:avLst/>
          </a:prstGeom>
          <a:noFill/>
          <a:ln>
            <a:noFill/>
          </a:ln>
        </p:spPr>
      </p:pic>
      <p:sp>
        <p:nvSpPr>
          <p:cNvPr id="181" name="Google Shape;181;p9"/>
          <p:cNvSpPr/>
          <p:nvPr/>
        </p:nvSpPr>
        <p:spPr>
          <a:xfrm>
            <a:off x="2091528" y="1765300"/>
            <a:ext cx="20216693" cy="13546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DB646"/>
              </a:buClr>
              <a:buSzPts val="8000"/>
              <a:buFont typeface="Luckiest Guy"/>
              <a:buNone/>
            </a:pPr>
            <a:r>
              <a:rPr b="0" i="0" lang="en-US" sz="8000" u="none" cap="none" strike="noStrike">
                <a:solidFill>
                  <a:srgbClr val="FDB646"/>
                </a:solidFill>
                <a:latin typeface="Luckiest Guy"/>
                <a:ea typeface="Luckiest Guy"/>
                <a:cs typeface="Luckiest Guy"/>
                <a:sym typeface="Luckiest Guy"/>
              </a:rPr>
              <a:t>The Magic of Dragons: A Research</a:t>
            </a:r>
            <a:endParaRPr b="0" i="0" sz="8000" u="none" cap="none" strike="noStrike">
              <a:solidFill>
                <a:schemeClr val="dk1"/>
              </a:solidFill>
              <a:latin typeface="Calibri"/>
              <a:ea typeface="Calibri"/>
              <a:cs typeface="Calibri"/>
              <a:sym typeface="Calibri"/>
            </a:endParaRPr>
          </a:p>
        </p:txBody>
      </p:sp>
      <p:sp>
        <p:nvSpPr>
          <p:cNvPr id="182" name="Google Shape;182;p9"/>
          <p:cNvSpPr/>
          <p:nvPr/>
        </p:nvSpPr>
        <p:spPr>
          <a:xfrm>
            <a:off x="2146568" y="4025900"/>
            <a:ext cx="8205226" cy="8204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3" name="Google Shape;183;p9"/>
          <p:cNvSpPr/>
          <p:nvPr/>
        </p:nvSpPr>
        <p:spPr>
          <a:xfrm>
            <a:off x="2146568" y="4025900"/>
            <a:ext cx="8205226" cy="8204200"/>
          </a:xfrm>
          <a:prstGeom prst="ellipse">
            <a:avLst/>
          </a:prstGeom>
          <a:solidFill>
            <a:srgbClr val="EB2D2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4" name="Google Shape;184;p9"/>
          <p:cNvSpPr/>
          <p:nvPr/>
        </p:nvSpPr>
        <p:spPr>
          <a:xfrm>
            <a:off x="3175397" y="5918200"/>
            <a:ext cx="6160270" cy="6159500"/>
          </a:xfrm>
          <a:prstGeom prst="ellipse">
            <a:avLst/>
          </a:prstGeom>
          <a:solidFill>
            <a:srgbClr val="FDD88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5" name="Google Shape;185;p9"/>
          <p:cNvSpPr/>
          <p:nvPr/>
        </p:nvSpPr>
        <p:spPr>
          <a:xfrm>
            <a:off x="4204225" y="7797800"/>
            <a:ext cx="4089911" cy="4089400"/>
          </a:xfrm>
          <a:prstGeom prst="ellipse">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6" name="Google Shape;186;p9"/>
          <p:cNvSpPr/>
          <p:nvPr/>
        </p:nvSpPr>
        <p:spPr>
          <a:xfrm>
            <a:off x="5499787" y="4622800"/>
            <a:ext cx="1473384" cy="8128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FFFFFF"/>
              </a:buClr>
              <a:buSzPts val="4800"/>
              <a:buFont typeface="Luckiest Guy"/>
              <a:buNone/>
            </a:pPr>
            <a:r>
              <a:rPr b="0" i="0" lang="en-US" sz="4800" u="none" cap="none" strike="noStrike">
                <a:solidFill>
                  <a:srgbClr val="FFFFFF"/>
                </a:solidFill>
                <a:latin typeface="Luckiest Guy"/>
                <a:ea typeface="Luckiest Guy"/>
                <a:cs typeface="Luckiest Guy"/>
                <a:sym typeface="Luckiest Guy"/>
              </a:rPr>
              <a:t>6.7M</a:t>
            </a:r>
            <a:endParaRPr b="0" i="0" sz="4800" u="none" cap="none" strike="noStrike">
              <a:solidFill>
                <a:schemeClr val="dk1"/>
              </a:solidFill>
              <a:latin typeface="Calibri"/>
              <a:ea typeface="Calibri"/>
              <a:cs typeface="Calibri"/>
              <a:sym typeface="Calibri"/>
            </a:endParaRPr>
          </a:p>
        </p:txBody>
      </p:sp>
      <p:sp>
        <p:nvSpPr>
          <p:cNvPr id="187" name="Google Shape;187;p9"/>
          <p:cNvSpPr/>
          <p:nvPr/>
        </p:nvSpPr>
        <p:spPr>
          <a:xfrm>
            <a:off x="5525191" y="9436100"/>
            <a:ext cx="1460683" cy="8128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EB2D26"/>
              </a:buClr>
              <a:buSzPts val="4800"/>
              <a:buFont typeface="Luckiest Guy"/>
              <a:buNone/>
            </a:pPr>
            <a:r>
              <a:rPr b="0" i="0" lang="en-US" sz="4800" u="none" cap="none" strike="noStrike">
                <a:solidFill>
                  <a:srgbClr val="EB2D26"/>
                </a:solidFill>
                <a:latin typeface="Luckiest Guy"/>
                <a:ea typeface="Luckiest Guy"/>
                <a:cs typeface="Luckiest Guy"/>
                <a:sym typeface="Luckiest Guy"/>
              </a:rPr>
              <a:t>2.3M</a:t>
            </a:r>
            <a:endParaRPr b="0" i="0" sz="4800" u="none" cap="none" strike="noStrike">
              <a:solidFill>
                <a:schemeClr val="dk1"/>
              </a:solidFill>
              <a:latin typeface="Calibri"/>
              <a:ea typeface="Calibri"/>
              <a:cs typeface="Calibri"/>
              <a:sym typeface="Calibri"/>
            </a:endParaRPr>
          </a:p>
        </p:txBody>
      </p:sp>
      <p:sp>
        <p:nvSpPr>
          <p:cNvPr id="188" name="Google Shape;188;p9"/>
          <p:cNvSpPr/>
          <p:nvPr/>
        </p:nvSpPr>
        <p:spPr>
          <a:xfrm>
            <a:off x="5512489" y="6502400"/>
            <a:ext cx="1486086" cy="8128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FFFFFF"/>
              </a:buClr>
              <a:buSzPts val="4800"/>
              <a:buFont typeface="Luckiest Guy"/>
              <a:buNone/>
            </a:pPr>
            <a:r>
              <a:rPr b="0" i="0" lang="en-US" sz="4800" u="none" cap="none" strike="noStrike">
                <a:solidFill>
                  <a:srgbClr val="FFFFFF"/>
                </a:solidFill>
                <a:latin typeface="Luckiest Guy"/>
                <a:ea typeface="Luckiest Guy"/>
                <a:cs typeface="Luckiest Guy"/>
                <a:sym typeface="Luckiest Guy"/>
              </a:rPr>
              <a:t>4.4M</a:t>
            </a:r>
            <a:endParaRPr b="0" i="0" sz="4800" u="none" cap="none" strike="noStrike">
              <a:solidFill>
                <a:schemeClr val="dk1"/>
              </a:solidFill>
              <a:latin typeface="Calibri"/>
              <a:ea typeface="Calibri"/>
              <a:cs typeface="Calibri"/>
              <a:sym typeface="Calibri"/>
            </a:endParaRPr>
          </a:p>
        </p:txBody>
      </p:sp>
      <p:sp>
        <p:nvSpPr>
          <p:cNvPr id="189" name="Google Shape;189;p9"/>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90" name="Google Shape;190;p9"/>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
        <p:nvSpPr>
          <p:cNvPr id="191" name="Google Shape;191;p9"/>
          <p:cNvSpPr/>
          <p:nvPr/>
        </p:nvSpPr>
        <p:spPr>
          <a:xfrm>
            <a:off x="12638080" y="3594100"/>
            <a:ext cx="8459257" cy="254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92" name="Google Shape;192;p9"/>
          <p:cNvPicPr preferRelativeResize="0"/>
          <p:nvPr/>
        </p:nvPicPr>
        <p:blipFill rotWithShape="1">
          <a:blip r:embed="rId6">
            <a:alphaModFix/>
          </a:blip>
          <a:srcRect b="0" l="0" r="0" t="0"/>
          <a:stretch/>
        </p:blipFill>
        <p:spPr>
          <a:xfrm>
            <a:off x="12638080" y="3594100"/>
            <a:ext cx="1393813" cy="1016000"/>
          </a:xfrm>
          <a:prstGeom prst="rect">
            <a:avLst/>
          </a:prstGeom>
          <a:noFill/>
          <a:ln>
            <a:noFill/>
          </a:ln>
        </p:spPr>
      </p:pic>
      <p:sp>
        <p:nvSpPr>
          <p:cNvPr id="193" name="Google Shape;193;p9"/>
          <p:cNvSpPr/>
          <p:nvPr/>
        </p:nvSpPr>
        <p:spPr>
          <a:xfrm>
            <a:off x="12638080" y="4914900"/>
            <a:ext cx="8459257" cy="1219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4" name="Google Shape;194;p9"/>
          <p:cNvSpPr/>
          <p:nvPr/>
        </p:nvSpPr>
        <p:spPr>
          <a:xfrm>
            <a:off x="12638080" y="4914900"/>
            <a:ext cx="8594741" cy="1354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Art of Archery": Discover the intricacies of the Art of Archery .</a:t>
            </a:r>
            <a:endParaRPr b="0" i="0" sz="3200" u="none" cap="none" strike="noStrike">
              <a:solidFill>
                <a:schemeClr val="dk1"/>
              </a:solidFill>
              <a:latin typeface="Calibri"/>
              <a:ea typeface="Calibri"/>
              <a:cs typeface="Calibri"/>
              <a:sym typeface="Calibri"/>
            </a:endParaRPr>
          </a:p>
        </p:txBody>
      </p:sp>
      <p:sp>
        <p:nvSpPr>
          <p:cNvPr id="195" name="Google Shape;195;p9"/>
          <p:cNvSpPr/>
          <p:nvPr/>
        </p:nvSpPr>
        <p:spPr>
          <a:xfrm>
            <a:off x="12638080" y="6946900"/>
            <a:ext cx="8459257" cy="2539994"/>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96" name="Google Shape;196;p9"/>
          <p:cNvPicPr preferRelativeResize="0"/>
          <p:nvPr/>
        </p:nvPicPr>
        <p:blipFill rotWithShape="1">
          <a:blip r:embed="rId7">
            <a:alphaModFix/>
          </a:blip>
          <a:srcRect b="0" l="0" r="0" t="0"/>
          <a:stretch/>
        </p:blipFill>
        <p:spPr>
          <a:xfrm>
            <a:off x="12638080" y="6946900"/>
            <a:ext cx="714331" cy="1015988"/>
          </a:xfrm>
          <a:prstGeom prst="rect">
            <a:avLst/>
          </a:prstGeom>
          <a:noFill/>
          <a:ln>
            <a:noFill/>
          </a:ln>
        </p:spPr>
      </p:pic>
      <p:sp>
        <p:nvSpPr>
          <p:cNvPr id="197" name="Google Shape;197;p9"/>
          <p:cNvSpPr/>
          <p:nvPr/>
        </p:nvSpPr>
        <p:spPr>
          <a:xfrm>
            <a:off x="12638080" y="8267688"/>
            <a:ext cx="8459257" cy="1219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8" name="Google Shape;198;p9"/>
          <p:cNvSpPr/>
          <p:nvPr/>
        </p:nvSpPr>
        <p:spPr>
          <a:xfrm>
            <a:off x="12638080" y="8267688"/>
            <a:ext cx="8594741" cy="1354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Music of the Elves": Immerse yourself in the enchanting music of the elves.</a:t>
            </a:r>
            <a:endParaRPr b="0" i="0" sz="3200" u="none" cap="none" strike="noStrike">
              <a:solidFill>
                <a:schemeClr val="dk1"/>
              </a:solidFill>
              <a:latin typeface="Calibri"/>
              <a:ea typeface="Calibri"/>
              <a:cs typeface="Calibri"/>
              <a:sym typeface="Calibri"/>
            </a:endParaRPr>
          </a:p>
        </p:txBody>
      </p:sp>
      <p:sp>
        <p:nvSpPr>
          <p:cNvPr id="199" name="Google Shape;199;p9"/>
          <p:cNvSpPr/>
          <p:nvPr/>
        </p:nvSpPr>
        <p:spPr>
          <a:xfrm>
            <a:off x="12638080" y="10299700"/>
            <a:ext cx="8459257" cy="254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00" name="Google Shape;200;p9"/>
          <p:cNvPicPr preferRelativeResize="0"/>
          <p:nvPr/>
        </p:nvPicPr>
        <p:blipFill rotWithShape="1">
          <a:blip r:embed="rId8">
            <a:alphaModFix/>
          </a:blip>
          <a:srcRect b="0" l="0" r="0" t="0"/>
          <a:stretch/>
        </p:blipFill>
        <p:spPr>
          <a:xfrm>
            <a:off x="12638080" y="10299700"/>
            <a:ext cx="1158344" cy="1016000"/>
          </a:xfrm>
          <a:prstGeom prst="rect">
            <a:avLst/>
          </a:prstGeom>
          <a:noFill/>
          <a:ln>
            <a:noFill/>
          </a:ln>
        </p:spPr>
      </p:pic>
      <p:sp>
        <p:nvSpPr>
          <p:cNvPr id="201" name="Google Shape;201;p9"/>
          <p:cNvSpPr/>
          <p:nvPr/>
        </p:nvSpPr>
        <p:spPr>
          <a:xfrm>
            <a:off x="12638080" y="11620500"/>
            <a:ext cx="8459257" cy="1219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2" name="Google Shape;202;p9"/>
          <p:cNvSpPr/>
          <p:nvPr/>
        </p:nvSpPr>
        <p:spPr>
          <a:xfrm>
            <a:off x="12638080" y="11620500"/>
            <a:ext cx="8594741" cy="1354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Life of an Elf": Learn about the customs and daily life of the elves.</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2024-01-05T07:21:31Z</dcterms:created>
  <dc:creator>PptxGenJS</dc:creator>
</cp:coreProperties>
</file>